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65" r:id="rId8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1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BF72D2-88B5-4904-8597-B3594F13AD17}" v="5" dt="2023-05-25T04:28:10.0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818" y="-296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 Dinh Thien - HPDQ" userId="S::thienld@hoaphat.com.vn::01ea221d-b456-4d79-b6ee-a78792c0ed08" providerId="AD" clId="Web-{7FBF72D2-88B5-4904-8597-B3594F13AD17}"/>
    <pc:docChg chg="modSld">
      <pc:chgData name="Le Dinh Thien - HPDQ" userId="S::thienld@hoaphat.com.vn::01ea221d-b456-4d79-b6ee-a78792c0ed08" providerId="AD" clId="Web-{7FBF72D2-88B5-4904-8597-B3594F13AD17}" dt="2023-05-25T04:28:07.148" v="1" actId="20577"/>
      <pc:docMkLst>
        <pc:docMk/>
      </pc:docMkLst>
      <pc:sldChg chg="modSp">
        <pc:chgData name="Le Dinh Thien - HPDQ" userId="S::thienld@hoaphat.com.vn::01ea221d-b456-4d79-b6ee-a78792c0ed08" providerId="AD" clId="Web-{7FBF72D2-88B5-4904-8597-B3594F13AD17}" dt="2023-05-25T04:28:07.148" v="1" actId="20577"/>
        <pc:sldMkLst>
          <pc:docMk/>
          <pc:sldMk cId="0" sldId="258"/>
        </pc:sldMkLst>
        <pc:spChg chg="mod">
          <ac:chgData name="Le Dinh Thien - HPDQ" userId="S::thienld@hoaphat.com.vn::01ea221d-b456-4d79-b6ee-a78792c0ed08" providerId="AD" clId="Web-{7FBF72D2-88B5-4904-8597-B3594F13AD17}" dt="2023-05-25T04:28:07.148" v="1" actId="20577"/>
          <ac:spMkLst>
            <pc:docMk/>
            <pc:sldMk cId="0" sldId="258"/>
            <ac:spMk id="34" creationId="{389B3C47-AA14-DB26-AB26-94EC493F75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17/07/2023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309" cy="10695940"/>
          </a:xfrm>
          <a:custGeom>
            <a:avLst/>
            <a:gdLst/>
            <a:ahLst/>
            <a:cxnLst/>
            <a:rect l="l" t="t" r="r" b="b"/>
            <a:pathLst>
              <a:path w="7560309" h="10695940">
                <a:moveTo>
                  <a:pt x="0" y="0"/>
                </a:moveTo>
                <a:lnTo>
                  <a:pt x="7560005" y="0"/>
                </a:lnTo>
                <a:lnTo>
                  <a:pt x="7560005" y="10695636"/>
                </a:lnTo>
                <a:lnTo>
                  <a:pt x="0" y="106956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519997" y="730287"/>
            <a:ext cx="2519680" cy="378460"/>
          </a:xfrm>
          <a:custGeom>
            <a:avLst/>
            <a:gdLst/>
            <a:ahLst/>
            <a:cxnLst/>
            <a:rect l="l" t="t" r="r" b="b"/>
            <a:pathLst>
              <a:path w="2519679" h="378459">
                <a:moveTo>
                  <a:pt x="355828" y="378218"/>
                </a:moveTo>
                <a:lnTo>
                  <a:pt x="178600" y="199326"/>
                </a:lnTo>
                <a:lnTo>
                  <a:pt x="0" y="377596"/>
                </a:lnTo>
                <a:lnTo>
                  <a:pt x="129362" y="378358"/>
                </a:lnTo>
                <a:lnTo>
                  <a:pt x="127457" y="376135"/>
                </a:lnTo>
                <a:lnTo>
                  <a:pt x="155689" y="347662"/>
                </a:lnTo>
                <a:lnTo>
                  <a:pt x="163855" y="339140"/>
                </a:lnTo>
                <a:lnTo>
                  <a:pt x="171970" y="331076"/>
                </a:lnTo>
                <a:lnTo>
                  <a:pt x="178231" y="325755"/>
                </a:lnTo>
                <a:lnTo>
                  <a:pt x="185877" y="332663"/>
                </a:lnTo>
                <a:lnTo>
                  <a:pt x="228714" y="375843"/>
                </a:lnTo>
                <a:lnTo>
                  <a:pt x="227406" y="378358"/>
                </a:lnTo>
                <a:lnTo>
                  <a:pt x="298297" y="378091"/>
                </a:lnTo>
                <a:lnTo>
                  <a:pt x="355828" y="378218"/>
                </a:lnTo>
                <a:close/>
              </a:path>
              <a:path w="2519679" h="378459">
                <a:moveTo>
                  <a:pt x="555421" y="178549"/>
                </a:moveTo>
                <a:lnTo>
                  <a:pt x="377672" y="177"/>
                </a:lnTo>
                <a:lnTo>
                  <a:pt x="199161" y="178346"/>
                </a:lnTo>
                <a:lnTo>
                  <a:pt x="314388" y="178562"/>
                </a:lnTo>
                <a:lnTo>
                  <a:pt x="322503" y="178295"/>
                </a:lnTo>
                <a:lnTo>
                  <a:pt x="326732" y="177012"/>
                </a:lnTo>
                <a:lnTo>
                  <a:pt x="329692" y="174231"/>
                </a:lnTo>
                <a:lnTo>
                  <a:pt x="334048" y="169456"/>
                </a:lnTo>
                <a:lnTo>
                  <a:pt x="357466" y="146431"/>
                </a:lnTo>
                <a:lnTo>
                  <a:pt x="370065" y="133756"/>
                </a:lnTo>
                <a:lnTo>
                  <a:pt x="376974" y="126098"/>
                </a:lnTo>
                <a:lnTo>
                  <a:pt x="384619" y="133007"/>
                </a:lnTo>
                <a:lnTo>
                  <a:pt x="427748" y="176466"/>
                </a:lnTo>
                <a:lnTo>
                  <a:pt x="425831" y="178689"/>
                </a:lnTo>
                <a:lnTo>
                  <a:pt x="497471" y="178422"/>
                </a:lnTo>
                <a:lnTo>
                  <a:pt x="555421" y="178549"/>
                </a:lnTo>
                <a:close/>
              </a:path>
              <a:path w="2519679" h="378459">
                <a:moveTo>
                  <a:pt x="755002" y="378218"/>
                </a:moveTo>
                <a:lnTo>
                  <a:pt x="735050" y="356933"/>
                </a:lnTo>
                <a:lnTo>
                  <a:pt x="690816" y="312420"/>
                </a:lnTo>
                <a:lnTo>
                  <a:pt x="577240" y="200113"/>
                </a:lnTo>
                <a:lnTo>
                  <a:pt x="563206" y="212521"/>
                </a:lnTo>
                <a:lnTo>
                  <a:pt x="534631" y="240728"/>
                </a:lnTo>
                <a:lnTo>
                  <a:pt x="487540" y="288328"/>
                </a:lnTo>
                <a:lnTo>
                  <a:pt x="439877" y="335203"/>
                </a:lnTo>
                <a:lnTo>
                  <a:pt x="411924" y="363423"/>
                </a:lnTo>
                <a:lnTo>
                  <a:pt x="398957" y="378218"/>
                </a:lnTo>
                <a:lnTo>
                  <a:pt x="485902" y="378040"/>
                </a:lnTo>
                <a:lnTo>
                  <a:pt x="527558" y="378396"/>
                </a:lnTo>
                <a:lnTo>
                  <a:pt x="526732" y="375196"/>
                </a:lnTo>
                <a:lnTo>
                  <a:pt x="569671" y="331889"/>
                </a:lnTo>
                <a:lnTo>
                  <a:pt x="577405" y="324916"/>
                </a:lnTo>
                <a:lnTo>
                  <a:pt x="584873" y="333590"/>
                </a:lnTo>
                <a:lnTo>
                  <a:pt x="596823" y="345579"/>
                </a:lnTo>
                <a:lnTo>
                  <a:pt x="627481" y="375424"/>
                </a:lnTo>
                <a:lnTo>
                  <a:pt x="625602" y="378371"/>
                </a:lnTo>
                <a:lnTo>
                  <a:pt x="668058" y="378079"/>
                </a:lnTo>
                <a:lnTo>
                  <a:pt x="755002" y="378218"/>
                </a:lnTo>
                <a:close/>
              </a:path>
              <a:path w="2519679" h="378459">
                <a:moveTo>
                  <a:pt x="1055230" y="3073"/>
                </a:moveTo>
                <a:lnTo>
                  <a:pt x="1052195" y="38"/>
                </a:lnTo>
                <a:lnTo>
                  <a:pt x="998220" y="38"/>
                </a:lnTo>
                <a:lnTo>
                  <a:pt x="995184" y="3073"/>
                </a:lnTo>
                <a:lnTo>
                  <a:pt x="995184" y="101561"/>
                </a:lnTo>
                <a:lnTo>
                  <a:pt x="902157" y="101561"/>
                </a:lnTo>
                <a:lnTo>
                  <a:pt x="902157" y="3073"/>
                </a:lnTo>
                <a:lnTo>
                  <a:pt x="899121" y="38"/>
                </a:lnTo>
                <a:lnTo>
                  <a:pt x="845146" y="38"/>
                </a:lnTo>
                <a:lnTo>
                  <a:pt x="842111" y="3073"/>
                </a:lnTo>
                <a:lnTo>
                  <a:pt x="842111" y="260121"/>
                </a:lnTo>
                <a:lnTo>
                  <a:pt x="845146" y="263156"/>
                </a:lnTo>
                <a:lnTo>
                  <a:pt x="899121" y="263156"/>
                </a:lnTo>
                <a:lnTo>
                  <a:pt x="902157" y="260121"/>
                </a:lnTo>
                <a:lnTo>
                  <a:pt x="902157" y="161632"/>
                </a:lnTo>
                <a:lnTo>
                  <a:pt x="995184" y="161632"/>
                </a:lnTo>
                <a:lnTo>
                  <a:pt x="995184" y="260121"/>
                </a:lnTo>
                <a:lnTo>
                  <a:pt x="998220" y="263156"/>
                </a:lnTo>
                <a:lnTo>
                  <a:pt x="1052195" y="263156"/>
                </a:lnTo>
                <a:lnTo>
                  <a:pt x="1055230" y="260121"/>
                </a:lnTo>
                <a:lnTo>
                  <a:pt x="1055230" y="3073"/>
                </a:lnTo>
                <a:close/>
              </a:path>
              <a:path w="2519679" h="378459">
                <a:moveTo>
                  <a:pt x="1337703" y="129476"/>
                </a:moveTo>
                <a:lnTo>
                  <a:pt x="1326870" y="79756"/>
                </a:lnTo>
                <a:lnTo>
                  <a:pt x="1313218" y="60096"/>
                </a:lnTo>
                <a:lnTo>
                  <a:pt x="1297749" y="37833"/>
                </a:lnTo>
                <a:lnTo>
                  <a:pt x="1277658" y="24333"/>
                </a:lnTo>
                <a:lnTo>
                  <a:pt x="1277658" y="126098"/>
                </a:lnTo>
                <a:lnTo>
                  <a:pt x="1277658" y="136245"/>
                </a:lnTo>
                <a:lnTo>
                  <a:pt x="1271905" y="161036"/>
                </a:lnTo>
                <a:lnTo>
                  <a:pt x="1256677" y="182422"/>
                </a:lnTo>
                <a:lnTo>
                  <a:pt x="1235024" y="197434"/>
                </a:lnTo>
                <a:lnTo>
                  <a:pt x="1209992" y="203085"/>
                </a:lnTo>
                <a:lnTo>
                  <a:pt x="1202385" y="203085"/>
                </a:lnTo>
                <a:lnTo>
                  <a:pt x="1177251" y="197370"/>
                </a:lnTo>
                <a:lnTo>
                  <a:pt x="1155611" y="182206"/>
                </a:lnTo>
                <a:lnTo>
                  <a:pt x="1140447" y="160566"/>
                </a:lnTo>
                <a:lnTo>
                  <a:pt x="1134732" y="135394"/>
                </a:lnTo>
                <a:lnTo>
                  <a:pt x="1134732" y="129476"/>
                </a:lnTo>
                <a:lnTo>
                  <a:pt x="1140460" y="102730"/>
                </a:lnTo>
                <a:lnTo>
                  <a:pt x="1156093" y="80657"/>
                </a:lnTo>
                <a:lnTo>
                  <a:pt x="1179245" y="65633"/>
                </a:lnTo>
                <a:lnTo>
                  <a:pt x="1207465" y="60096"/>
                </a:lnTo>
                <a:lnTo>
                  <a:pt x="1233373" y="65646"/>
                </a:lnTo>
                <a:lnTo>
                  <a:pt x="1255826" y="80352"/>
                </a:lnTo>
                <a:lnTo>
                  <a:pt x="1271663" y="101447"/>
                </a:lnTo>
                <a:lnTo>
                  <a:pt x="1277658" y="126098"/>
                </a:lnTo>
                <a:lnTo>
                  <a:pt x="1277658" y="24333"/>
                </a:lnTo>
                <a:lnTo>
                  <a:pt x="1255420" y="9372"/>
                </a:lnTo>
                <a:lnTo>
                  <a:pt x="1204963" y="0"/>
                </a:lnTo>
                <a:lnTo>
                  <a:pt x="1154391" y="11493"/>
                </a:lnTo>
                <a:lnTo>
                  <a:pt x="1112964" y="39522"/>
                </a:lnTo>
                <a:lnTo>
                  <a:pt x="1084961" y="80810"/>
                </a:lnTo>
                <a:lnTo>
                  <a:pt x="1074686" y="132016"/>
                </a:lnTo>
                <a:lnTo>
                  <a:pt x="1085011" y="182041"/>
                </a:lnTo>
                <a:lnTo>
                  <a:pt x="1112951" y="223837"/>
                </a:lnTo>
                <a:lnTo>
                  <a:pt x="1153896" y="252514"/>
                </a:lnTo>
                <a:lnTo>
                  <a:pt x="1203236" y="263156"/>
                </a:lnTo>
                <a:lnTo>
                  <a:pt x="1209154" y="263156"/>
                </a:lnTo>
                <a:lnTo>
                  <a:pt x="1258100" y="252691"/>
                </a:lnTo>
                <a:lnTo>
                  <a:pt x="1299083" y="224523"/>
                </a:lnTo>
                <a:lnTo>
                  <a:pt x="1313802" y="203085"/>
                </a:lnTo>
                <a:lnTo>
                  <a:pt x="1327238" y="183527"/>
                </a:lnTo>
                <a:lnTo>
                  <a:pt x="1337703" y="134556"/>
                </a:lnTo>
                <a:lnTo>
                  <a:pt x="1337703" y="129476"/>
                </a:lnTo>
                <a:close/>
              </a:path>
              <a:path w="2519679" h="378459">
                <a:moveTo>
                  <a:pt x="1573657" y="258076"/>
                </a:moveTo>
                <a:lnTo>
                  <a:pt x="1479219" y="64897"/>
                </a:lnTo>
                <a:lnTo>
                  <a:pt x="1461960" y="31750"/>
                </a:lnTo>
                <a:lnTo>
                  <a:pt x="1452727" y="12979"/>
                </a:lnTo>
                <a:lnTo>
                  <a:pt x="1447634" y="38"/>
                </a:lnTo>
                <a:lnTo>
                  <a:pt x="1440878" y="38"/>
                </a:lnTo>
                <a:lnTo>
                  <a:pt x="1427708" y="26238"/>
                </a:lnTo>
                <a:lnTo>
                  <a:pt x="1314018" y="258076"/>
                </a:lnTo>
                <a:lnTo>
                  <a:pt x="1314018" y="260235"/>
                </a:lnTo>
                <a:lnTo>
                  <a:pt x="1315847" y="263156"/>
                </a:lnTo>
                <a:lnTo>
                  <a:pt x="1373428" y="263156"/>
                </a:lnTo>
                <a:lnTo>
                  <a:pt x="1376883" y="251587"/>
                </a:lnTo>
                <a:lnTo>
                  <a:pt x="1406766" y="190957"/>
                </a:lnTo>
                <a:lnTo>
                  <a:pt x="1426540" y="151688"/>
                </a:lnTo>
                <a:lnTo>
                  <a:pt x="1437868" y="128562"/>
                </a:lnTo>
                <a:lnTo>
                  <a:pt x="1443418" y="115938"/>
                </a:lnTo>
                <a:lnTo>
                  <a:pt x="1452676" y="132867"/>
                </a:lnTo>
                <a:lnTo>
                  <a:pt x="1469402" y="166522"/>
                </a:lnTo>
                <a:lnTo>
                  <a:pt x="1508544" y="246227"/>
                </a:lnTo>
                <a:lnTo>
                  <a:pt x="1513624" y="257860"/>
                </a:lnTo>
                <a:lnTo>
                  <a:pt x="1519161" y="262674"/>
                </a:lnTo>
                <a:lnTo>
                  <a:pt x="1534604" y="263512"/>
                </a:lnTo>
                <a:lnTo>
                  <a:pt x="1571828" y="263156"/>
                </a:lnTo>
                <a:lnTo>
                  <a:pt x="1573657" y="260235"/>
                </a:lnTo>
                <a:lnTo>
                  <a:pt x="1573657" y="258076"/>
                </a:lnTo>
                <a:close/>
              </a:path>
              <a:path w="2519679" h="378459">
                <a:moveTo>
                  <a:pt x="1845970" y="88874"/>
                </a:moveTo>
                <a:lnTo>
                  <a:pt x="1818932" y="25234"/>
                </a:lnTo>
                <a:lnTo>
                  <a:pt x="1785924" y="6083"/>
                </a:lnTo>
                <a:lnTo>
                  <a:pt x="1785924" y="85483"/>
                </a:lnTo>
                <a:lnTo>
                  <a:pt x="1785924" y="90563"/>
                </a:lnTo>
                <a:lnTo>
                  <a:pt x="1783524" y="101282"/>
                </a:lnTo>
                <a:lnTo>
                  <a:pt x="1777085" y="109867"/>
                </a:lnTo>
                <a:lnTo>
                  <a:pt x="1767649" y="115582"/>
                </a:lnTo>
                <a:lnTo>
                  <a:pt x="1756321" y="117640"/>
                </a:lnTo>
                <a:lnTo>
                  <a:pt x="1702206" y="117640"/>
                </a:lnTo>
                <a:lnTo>
                  <a:pt x="1702206" y="59258"/>
                </a:lnTo>
                <a:lnTo>
                  <a:pt x="1759712" y="59258"/>
                </a:lnTo>
                <a:lnTo>
                  <a:pt x="1768983" y="61633"/>
                </a:lnTo>
                <a:lnTo>
                  <a:pt x="1777415" y="67767"/>
                </a:lnTo>
                <a:lnTo>
                  <a:pt x="1783549" y="76200"/>
                </a:lnTo>
                <a:lnTo>
                  <a:pt x="1785924" y="85483"/>
                </a:lnTo>
                <a:lnTo>
                  <a:pt x="1785924" y="6083"/>
                </a:lnTo>
                <a:lnTo>
                  <a:pt x="1752942" y="38"/>
                </a:lnTo>
                <a:lnTo>
                  <a:pt x="1645335" y="38"/>
                </a:lnTo>
                <a:lnTo>
                  <a:pt x="1642999" y="3708"/>
                </a:lnTo>
                <a:lnTo>
                  <a:pt x="1642999" y="260121"/>
                </a:lnTo>
                <a:lnTo>
                  <a:pt x="1646047" y="263156"/>
                </a:lnTo>
                <a:lnTo>
                  <a:pt x="1699945" y="263156"/>
                </a:lnTo>
                <a:lnTo>
                  <a:pt x="1702206" y="260896"/>
                </a:lnTo>
                <a:lnTo>
                  <a:pt x="1702206" y="176860"/>
                </a:lnTo>
                <a:lnTo>
                  <a:pt x="1758022" y="176860"/>
                </a:lnTo>
                <a:lnTo>
                  <a:pt x="1791804" y="169760"/>
                </a:lnTo>
                <a:lnTo>
                  <a:pt x="1819808" y="150596"/>
                </a:lnTo>
                <a:lnTo>
                  <a:pt x="1838909" y="122567"/>
                </a:lnTo>
                <a:lnTo>
                  <a:pt x="1839937" y="117640"/>
                </a:lnTo>
                <a:lnTo>
                  <a:pt x="1845970" y="88874"/>
                </a:lnTo>
                <a:close/>
              </a:path>
              <a:path w="2519679" h="378459">
                <a:moveTo>
                  <a:pt x="2069236" y="3136"/>
                </a:moveTo>
                <a:lnTo>
                  <a:pt x="2066988" y="876"/>
                </a:lnTo>
                <a:lnTo>
                  <a:pt x="2011451" y="876"/>
                </a:lnTo>
                <a:lnTo>
                  <a:pt x="2009190" y="3136"/>
                </a:lnTo>
                <a:lnTo>
                  <a:pt x="2009190" y="102400"/>
                </a:lnTo>
                <a:lnTo>
                  <a:pt x="1916163" y="102400"/>
                </a:lnTo>
                <a:lnTo>
                  <a:pt x="1916163" y="3924"/>
                </a:lnTo>
                <a:lnTo>
                  <a:pt x="1913128" y="876"/>
                </a:lnTo>
                <a:lnTo>
                  <a:pt x="1858378" y="876"/>
                </a:lnTo>
                <a:lnTo>
                  <a:pt x="1856117" y="3136"/>
                </a:lnTo>
                <a:lnTo>
                  <a:pt x="1856117" y="261670"/>
                </a:lnTo>
                <a:lnTo>
                  <a:pt x="1859788" y="264007"/>
                </a:lnTo>
                <a:lnTo>
                  <a:pt x="1913496" y="264007"/>
                </a:lnTo>
                <a:lnTo>
                  <a:pt x="1916163" y="261327"/>
                </a:lnTo>
                <a:lnTo>
                  <a:pt x="1916163" y="161632"/>
                </a:lnTo>
                <a:lnTo>
                  <a:pt x="2009190" y="161632"/>
                </a:lnTo>
                <a:lnTo>
                  <a:pt x="2009190" y="261670"/>
                </a:lnTo>
                <a:lnTo>
                  <a:pt x="2012873" y="264007"/>
                </a:lnTo>
                <a:lnTo>
                  <a:pt x="2065566" y="264007"/>
                </a:lnTo>
                <a:lnTo>
                  <a:pt x="2069236" y="261670"/>
                </a:lnTo>
                <a:lnTo>
                  <a:pt x="2069236" y="3136"/>
                </a:lnTo>
                <a:close/>
              </a:path>
              <a:path w="2519679" h="378459">
                <a:moveTo>
                  <a:pt x="2350859" y="258927"/>
                </a:moveTo>
                <a:lnTo>
                  <a:pt x="2337955" y="230505"/>
                </a:lnTo>
                <a:lnTo>
                  <a:pt x="2308606" y="170180"/>
                </a:lnTo>
                <a:lnTo>
                  <a:pt x="2256421" y="64909"/>
                </a:lnTo>
                <a:lnTo>
                  <a:pt x="2239226" y="31229"/>
                </a:lnTo>
                <a:lnTo>
                  <a:pt x="2229751" y="11861"/>
                </a:lnTo>
                <a:lnTo>
                  <a:pt x="2224849" y="38"/>
                </a:lnTo>
                <a:lnTo>
                  <a:pt x="2215832" y="38"/>
                </a:lnTo>
                <a:lnTo>
                  <a:pt x="2216340" y="5232"/>
                </a:lnTo>
                <a:lnTo>
                  <a:pt x="2105609" y="230162"/>
                </a:lnTo>
                <a:lnTo>
                  <a:pt x="2101799" y="237045"/>
                </a:lnTo>
                <a:lnTo>
                  <a:pt x="2096223" y="248196"/>
                </a:lnTo>
                <a:lnTo>
                  <a:pt x="2093010" y="258584"/>
                </a:lnTo>
                <a:lnTo>
                  <a:pt x="2096300" y="263156"/>
                </a:lnTo>
                <a:lnTo>
                  <a:pt x="2130793" y="263525"/>
                </a:lnTo>
                <a:lnTo>
                  <a:pt x="2146376" y="262788"/>
                </a:lnTo>
                <a:lnTo>
                  <a:pt x="2152142" y="258216"/>
                </a:lnTo>
                <a:lnTo>
                  <a:pt x="2157184" y="247065"/>
                </a:lnTo>
                <a:lnTo>
                  <a:pt x="2184819" y="190957"/>
                </a:lnTo>
                <a:lnTo>
                  <a:pt x="2204555" y="151714"/>
                </a:lnTo>
                <a:lnTo>
                  <a:pt x="2215908" y="128549"/>
                </a:lnTo>
                <a:lnTo>
                  <a:pt x="2221471" y="115938"/>
                </a:lnTo>
                <a:lnTo>
                  <a:pt x="2230793" y="133057"/>
                </a:lnTo>
                <a:lnTo>
                  <a:pt x="2247442" y="166839"/>
                </a:lnTo>
                <a:lnTo>
                  <a:pt x="2276995" y="227901"/>
                </a:lnTo>
                <a:lnTo>
                  <a:pt x="2286190" y="248183"/>
                </a:lnTo>
                <a:lnTo>
                  <a:pt x="2292375" y="258648"/>
                </a:lnTo>
                <a:lnTo>
                  <a:pt x="2298433" y="263156"/>
                </a:lnTo>
                <a:lnTo>
                  <a:pt x="2348827" y="263156"/>
                </a:lnTo>
                <a:lnTo>
                  <a:pt x="2350859" y="260134"/>
                </a:lnTo>
                <a:lnTo>
                  <a:pt x="2350859" y="258927"/>
                </a:lnTo>
                <a:close/>
              </a:path>
              <a:path w="2519679" h="378459">
                <a:moveTo>
                  <a:pt x="2519159" y="3073"/>
                </a:moveTo>
                <a:lnTo>
                  <a:pt x="2516124" y="38"/>
                </a:lnTo>
                <a:lnTo>
                  <a:pt x="2308237" y="38"/>
                </a:lnTo>
                <a:lnTo>
                  <a:pt x="2305189" y="3073"/>
                </a:lnTo>
                <a:lnTo>
                  <a:pt x="2305189" y="57848"/>
                </a:lnTo>
                <a:lnTo>
                  <a:pt x="2307450" y="60096"/>
                </a:lnTo>
                <a:lnTo>
                  <a:pt x="2382151" y="60096"/>
                </a:lnTo>
                <a:lnTo>
                  <a:pt x="2382151" y="260121"/>
                </a:lnTo>
                <a:lnTo>
                  <a:pt x="2385187" y="263156"/>
                </a:lnTo>
                <a:lnTo>
                  <a:pt x="2439098" y="263156"/>
                </a:lnTo>
                <a:lnTo>
                  <a:pt x="2441346" y="260896"/>
                </a:lnTo>
                <a:lnTo>
                  <a:pt x="2441346" y="60096"/>
                </a:lnTo>
                <a:lnTo>
                  <a:pt x="2517660" y="60096"/>
                </a:lnTo>
                <a:lnTo>
                  <a:pt x="2519159" y="57035"/>
                </a:lnTo>
                <a:lnTo>
                  <a:pt x="2519159" y="3073"/>
                </a:lnTo>
                <a:close/>
              </a:path>
            </a:pathLst>
          </a:custGeom>
          <a:solidFill>
            <a:srgbClr val="054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659432" y="1070432"/>
            <a:ext cx="96783" cy="1018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67189" y="1067892"/>
            <a:ext cx="97256" cy="10614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6952" y="1067892"/>
            <a:ext cx="96418" cy="1061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2520619" y="923645"/>
            <a:ext cx="753745" cy="247015"/>
          </a:xfrm>
          <a:custGeom>
            <a:avLst/>
            <a:gdLst/>
            <a:ahLst/>
            <a:cxnLst/>
            <a:rect l="l" t="t" r="r" b="b"/>
            <a:pathLst>
              <a:path w="753745" h="247015">
                <a:moveTo>
                  <a:pt x="168300" y="246621"/>
                </a:moveTo>
                <a:lnTo>
                  <a:pt x="163131" y="239382"/>
                </a:lnTo>
                <a:lnTo>
                  <a:pt x="151574" y="227342"/>
                </a:lnTo>
                <a:lnTo>
                  <a:pt x="129628" y="205778"/>
                </a:lnTo>
                <a:lnTo>
                  <a:pt x="122859" y="198767"/>
                </a:lnTo>
                <a:lnTo>
                  <a:pt x="120154" y="200939"/>
                </a:lnTo>
                <a:lnTo>
                  <a:pt x="0" y="200939"/>
                </a:lnTo>
                <a:lnTo>
                  <a:pt x="3606" y="206438"/>
                </a:lnTo>
                <a:lnTo>
                  <a:pt x="11531" y="214617"/>
                </a:lnTo>
                <a:lnTo>
                  <a:pt x="26009" y="228219"/>
                </a:lnTo>
                <a:lnTo>
                  <a:pt x="36830" y="239801"/>
                </a:lnTo>
                <a:lnTo>
                  <a:pt x="42329" y="245160"/>
                </a:lnTo>
                <a:lnTo>
                  <a:pt x="48387" y="246646"/>
                </a:lnTo>
                <a:lnTo>
                  <a:pt x="168300" y="246621"/>
                </a:lnTo>
                <a:close/>
              </a:path>
              <a:path w="753745" h="247015">
                <a:moveTo>
                  <a:pt x="355206" y="200939"/>
                </a:moveTo>
                <a:lnTo>
                  <a:pt x="236664" y="200939"/>
                </a:lnTo>
                <a:lnTo>
                  <a:pt x="232905" y="198640"/>
                </a:lnTo>
                <a:lnTo>
                  <a:pt x="222542" y="210096"/>
                </a:lnTo>
                <a:lnTo>
                  <a:pt x="217919" y="214325"/>
                </a:lnTo>
                <a:lnTo>
                  <a:pt x="198704" y="232867"/>
                </a:lnTo>
                <a:lnTo>
                  <a:pt x="190588" y="241261"/>
                </a:lnTo>
                <a:lnTo>
                  <a:pt x="186905" y="246621"/>
                </a:lnTo>
                <a:lnTo>
                  <a:pt x="293471" y="246621"/>
                </a:lnTo>
                <a:lnTo>
                  <a:pt x="305168" y="246849"/>
                </a:lnTo>
                <a:lnTo>
                  <a:pt x="311505" y="245757"/>
                </a:lnTo>
                <a:lnTo>
                  <a:pt x="317741" y="240715"/>
                </a:lnTo>
                <a:lnTo>
                  <a:pt x="343547" y="214858"/>
                </a:lnTo>
                <a:lnTo>
                  <a:pt x="351561" y="206273"/>
                </a:lnTo>
                <a:lnTo>
                  <a:pt x="355206" y="200939"/>
                </a:lnTo>
                <a:close/>
              </a:path>
              <a:path w="753745" h="247015">
                <a:moveTo>
                  <a:pt x="367893" y="46951"/>
                </a:moveTo>
                <a:lnTo>
                  <a:pt x="362343" y="40017"/>
                </a:lnTo>
                <a:lnTo>
                  <a:pt x="350647" y="28067"/>
                </a:lnTo>
                <a:lnTo>
                  <a:pt x="328803" y="6527"/>
                </a:lnTo>
                <a:lnTo>
                  <a:pt x="322516" y="0"/>
                </a:lnTo>
                <a:lnTo>
                  <a:pt x="318084" y="2108"/>
                </a:lnTo>
                <a:lnTo>
                  <a:pt x="198742" y="2108"/>
                </a:lnTo>
                <a:lnTo>
                  <a:pt x="206603" y="11557"/>
                </a:lnTo>
                <a:lnTo>
                  <a:pt x="217411" y="22250"/>
                </a:lnTo>
                <a:lnTo>
                  <a:pt x="228765" y="32880"/>
                </a:lnTo>
                <a:lnTo>
                  <a:pt x="238277" y="42100"/>
                </a:lnTo>
                <a:lnTo>
                  <a:pt x="245211" y="49314"/>
                </a:lnTo>
                <a:lnTo>
                  <a:pt x="247332" y="46951"/>
                </a:lnTo>
                <a:lnTo>
                  <a:pt x="367893" y="46951"/>
                </a:lnTo>
                <a:close/>
              </a:path>
              <a:path w="753745" h="247015">
                <a:moveTo>
                  <a:pt x="554799" y="2108"/>
                </a:moveTo>
                <a:lnTo>
                  <a:pt x="448233" y="2108"/>
                </a:lnTo>
                <a:lnTo>
                  <a:pt x="436524" y="1892"/>
                </a:lnTo>
                <a:lnTo>
                  <a:pt x="430199" y="2984"/>
                </a:lnTo>
                <a:lnTo>
                  <a:pt x="423951" y="8039"/>
                </a:lnTo>
                <a:lnTo>
                  <a:pt x="412508" y="19672"/>
                </a:lnTo>
                <a:lnTo>
                  <a:pt x="398221" y="33426"/>
                </a:lnTo>
                <a:lnTo>
                  <a:pt x="390652" y="41046"/>
                </a:lnTo>
                <a:lnTo>
                  <a:pt x="385648" y="46951"/>
                </a:lnTo>
                <a:lnTo>
                  <a:pt x="492213" y="46951"/>
                </a:lnTo>
                <a:lnTo>
                  <a:pt x="504482" y="47167"/>
                </a:lnTo>
                <a:lnTo>
                  <a:pt x="511035" y="46101"/>
                </a:lnTo>
                <a:lnTo>
                  <a:pt x="517207" y="41173"/>
                </a:lnTo>
                <a:lnTo>
                  <a:pt x="528370" y="29819"/>
                </a:lnTo>
                <a:lnTo>
                  <a:pt x="542836" y="15849"/>
                </a:lnTo>
                <a:lnTo>
                  <a:pt x="550824" y="7569"/>
                </a:lnTo>
                <a:lnTo>
                  <a:pt x="554799" y="2108"/>
                </a:lnTo>
                <a:close/>
              </a:path>
              <a:path w="753745" h="247015">
                <a:moveTo>
                  <a:pt x="571182" y="246621"/>
                </a:moveTo>
                <a:lnTo>
                  <a:pt x="557898" y="235775"/>
                </a:lnTo>
                <a:lnTo>
                  <a:pt x="529996" y="207594"/>
                </a:lnTo>
                <a:lnTo>
                  <a:pt x="523608" y="202044"/>
                </a:lnTo>
                <a:lnTo>
                  <a:pt x="517855" y="200748"/>
                </a:lnTo>
                <a:lnTo>
                  <a:pt x="507428" y="200939"/>
                </a:lnTo>
                <a:lnTo>
                  <a:pt x="398335" y="200939"/>
                </a:lnTo>
                <a:lnTo>
                  <a:pt x="405536" y="209715"/>
                </a:lnTo>
                <a:lnTo>
                  <a:pt x="420560" y="225234"/>
                </a:lnTo>
                <a:lnTo>
                  <a:pt x="435889" y="240030"/>
                </a:lnTo>
                <a:lnTo>
                  <a:pt x="444004" y="246621"/>
                </a:lnTo>
                <a:lnTo>
                  <a:pt x="571182" y="246621"/>
                </a:lnTo>
                <a:close/>
              </a:path>
              <a:path w="753745" h="247015">
                <a:moveTo>
                  <a:pt x="753541" y="200939"/>
                </a:moveTo>
                <a:lnTo>
                  <a:pt x="646976" y="200939"/>
                </a:lnTo>
                <a:lnTo>
                  <a:pt x="635774" y="200723"/>
                </a:lnTo>
                <a:lnTo>
                  <a:pt x="629666" y="201841"/>
                </a:lnTo>
                <a:lnTo>
                  <a:pt x="623379" y="207010"/>
                </a:lnTo>
                <a:lnTo>
                  <a:pt x="611670" y="218909"/>
                </a:lnTo>
                <a:lnTo>
                  <a:pt x="597192" y="232892"/>
                </a:lnTo>
                <a:lnTo>
                  <a:pt x="589203" y="241173"/>
                </a:lnTo>
                <a:lnTo>
                  <a:pt x="585241" y="246621"/>
                </a:lnTo>
                <a:lnTo>
                  <a:pt x="691794" y="246621"/>
                </a:lnTo>
                <a:lnTo>
                  <a:pt x="703491" y="246849"/>
                </a:lnTo>
                <a:lnTo>
                  <a:pt x="709828" y="245757"/>
                </a:lnTo>
                <a:lnTo>
                  <a:pt x="716076" y="240715"/>
                </a:lnTo>
                <a:lnTo>
                  <a:pt x="727532" y="229069"/>
                </a:lnTo>
                <a:lnTo>
                  <a:pt x="742010" y="215112"/>
                </a:lnTo>
                <a:lnTo>
                  <a:pt x="749922" y="206679"/>
                </a:lnTo>
                <a:lnTo>
                  <a:pt x="753541" y="200939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154538" y="1070432"/>
            <a:ext cx="87109" cy="101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4299153" y="1070432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1600">
                <a:moveTo>
                  <a:pt x="68503" y="0"/>
                </a:moveTo>
                <a:lnTo>
                  <a:pt x="0" y="0"/>
                </a:lnTo>
                <a:lnTo>
                  <a:pt x="0" y="101523"/>
                </a:lnTo>
                <a:lnTo>
                  <a:pt x="72923" y="101523"/>
                </a:lnTo>
                <a:lnTo>
                  <a:pt x="71043" y="92570"/>
                </a:lnTo>
                <a:lnTo>
                  <a:pt x="71043" y="80378"/>
                </a:lnTo>
                <a:lnTo>
                  <a:pt x="22847" y="80378"/>
                </a:lnTo>
                <a:lnTo>
                  <a:pt x="22847" y="60071"/>
                </a:lnTo>
                <a:lnTo>
                  <a:pt x="65976" y="60071"/>
                </a:lnTo>
                <a:lnTo>
                  <a:pt x="65976" y="38912"/>
                </a:lnTo>
                <a:lnTo>
                  <a:pt x="22847" y="38912"/>
                </a:lnTo>
                <a:lnTo>
                  <a:pt x="22847" y="21158"/>
                </a:lnTo>
                <a:lnTo>
                  <a:pt x="68503" y="21158"/>
                </a:lnTo>
                <a:lnTo>
                  <a:pt x="68503" y="0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06457" y="1070432"/>
            <a:ext cx="108623" cy="1016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423473" y="1070432"/>
            <a:ext cx="76123" cy="1033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027678" y="1070432"/>
            <a:ext cx="79501" cy="10340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24719" y="730148"/>
            <a:ext cx="889000" cy="67945"/>
          </a:xfrm>
          <a:custGeom>
            <a:avLst/>
            <a:gdLst/>
            <a:ahLst/>
            <a:cxnLst/>
            <a:rect l="l" t="t" r="r" b="b"/>
            <a:pathLst>
              <a:path w="889000" h="67945">
                <a:moveTo>
                  <a:pt x="57213" y="62865"/>
                </a:moveTo>
                <a:lnTo>
                  <a:pt x="54203" y="53098"/>
                </a:lnTo>
                <a:lnTo>
                  <a:pt x="48615" y="41833"/>
                </a:lnTo>
                <a:lnTo>
                  <a:pt x="43967" y="33172"/>
                </a:lnTo>
                <a:lnTo>
                  <a:pt x="33756" y="11988"/>
                </a:lnTo>
                <a:lnTo>
                  <a:pt x="27813" y="2425"/>
                </a:lnTo>
                <a:lnTo>
                  <a:pt x="20447" y="0"/>
                </a:lnTo>
                <a:lnTo>
                  <a:pt x="4584" y="177"/>
                </a:lnTo>
                <a:lnTo>
                  <a:pt x="1689" y="1016"/>
                </a:lnTo>
                <a:lnTo>
                  <a:pt x="914" y="3937"/>
                </a:lnTo>
                <a:lnTo>
                  <a:pt x="0" y="3263"/>
                </a:lnTo>
                <a:lnTo>
                  <a:pt x="0" y="4406"/>
                </a:lnTo>
                <a:lnTo>
                  <a:pt x="2070" y="10350"/>
                </a:lnTo>
                <a:lnTo>
                  <a:pt x="6794" y="20523"/>
                </a:lnTo>
                <a:lnTo>
                  <a:pt x="15214" y="37401"/>
                </a:lnTo>
                <a:lnTo>
                  <a:pt x="24282" y="56337"/>
                </a:lnTo>
                <a:lnTo>
                  <a:pt x="29921" y="64922"/>
                </a:lnTo>
                <a:lnTo>
                  <a:pt x="37934" y="67157"/>
                </a:lnTo>
                <a:lnTo>
                  <a:pt x="54127" y="67017"/>
                </a:lnTo>
                <a:lnTo>
                  <a:pt x="57213" y="62865"/>
                </a:lnTo>
                <a:close/>
              </a:path>
              <a:path w="889000" h="67945">
                <a:moveTo>
                  <a:pt x="888784" y="6908"/>
                </a:moveTo>
                <a:lnTo>
                  <a:pt x="888161" y="2019"/>
                </a:lnTo>
                <a:lnTo>
                  <a:pt x="880681" y="863"/>
                </a:lnTo>
                <a:lnTo>
                  <a:pt x="859091" y="1016"/>
                </a:lnTo>
                <a:lnTo>
                  <a:pt x="856195" y="11328"/>
                </a:lnTo>
                <a:lnTo>
                  <a:pt x="842048" y="39712"/>
                </a:lnTo>
                <a:lnTo>
                  <a:pt x="839787" y="45021"/>
                </a:lnTo>
                <a:lnTo>
                  <a:pt x="835279" y="54025"/>
                </a:lnTo>
                <a:lnTo>
                  <a:pt x="826985" y="67856"/>
                </a:lnTo>
                <a:lnTo>
                  <a:pt x="851852" y="67881"/>
                </a:lnTo>
                <a:lnTo>
                  <a:pt x="859777" y="65214"/>
                </a:lnTo>
                <a:lnTo>
                  <a:pt x="865454" y="55765"/>
                </a:lnTo>
                <a:lnTo>
                  <a:pt x="883767" y="17945"/>
                </a:lnTo>
                <a:lnTo>
                  <a:pt x="888784" y="6908"/>
                </a:lnTo>
                <a:close/>
              </a:path>
            </a:pathLst>
          </a:custGeom>
          <a:solidFill>
            <a:srgbClr val="0541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318190" y="1042517"/>
            <a:ext cx="43815" cy="21590"/>
          </a:xfrm>
          <a:custGeom>
            <a:avLst/>
            <a:gdLst/>
            <a:ahLst/>
            <a:cxnLst/>
            <a:rect l="l" t="t" r="r" b="b"/>
            <a:pathLst>
              <a:path w="43814" h="21590">
                <a:moveTo>
                  <a:pt x="43548" y="0"/>
                </a:moveTo>
                <a:lnTo>
                  <a:pt x="13957" y="0"/>
                </a:lnTo>
                <a:lnTo>
                  <a:pt x="0" y="20853"/>
                </a:lnTo>
                <a:lnTo>
                  <a:pt x="11342" y="21240"/>
                </a:lnTo>
                <a:lnTo>
                  <a:pt x="17132" y="21188"/>
                </a:lnTo>
                <a:lnTo>
                  <a:pt x="20988" y="19533"/>
                </a:lnTo>
                <a:lnTo>
                  <a:pt x="37846" y="5892"/>
                </a:lnTo>
                <a:lnTo>
                  <a:pt x="42760" y="2946"/>
                </a:lnTo>
                <a:lnTo>
                  <a:pt x="43548" y="0"/>
                </a:lnTo>
                <a:close/>
              </a:path>
            </a:pathLst>
          </a:custGeom>
          <a:solidFill>
            <a:srgbClr val="0097D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17/07/2023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17/07/2023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17/07/2023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17/07/2023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7560309" cy="10695940"/>
          </a:xfrm>
          <a:custGeom>
            <a:avLst/>
            <a:gdLst/>
            <a:ahLst/>
            <a:cxnLst/>
            <a:rect l="l" t="t" r="r" b="b"/>
            <a:pathLst>
              <a:path w="7560309" h="10695940">
                <a:moveTo>
                  <a:pt x="0" y="0"/>
                </a:moveTo>
                <a:lnTo>
                  <a:pt x="7560005" y="0"/>
                </a:lnTo>
                <a:lnTo>
                  <a:pt x="7560005" y="10695636"/>
                </a:lnTo>
                <a:lnTo>
                  <a:pt x="0" y="1069563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CCCC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09046" y="452856"/>
            <a:ext cx="5441315" cy="11430"/>
          </a:xfrm>
          <a:custGeom>
            <a:avLst/>
            <a:gdLst/>
            <a:ahLst/>
            <a:cxnLst/>
            <a:rect l="l" t="t" r="r" b="b"/>
            <a:pathLst>
              <a:path w="5441315" h="11429">
                <a:moveTo>
                  <a:pt x="5440954" y="0"/>
                </a:moveTo>
                <a:lnTo>
                  <a:pt x="0" y="0"/>
                </a:lnTo>
                <a:lnTo>
                  <a:pt x="0" y="11023"/>
                </a:lnTo>
                <a:lnTo>
                  <a:pt x="5440954" y="11023"/>
                </a:lnTo>
                <a:lnTo>
                  <a:pt x="5440954" y="0"/>
                </a:lnTo>
                <a:close/>
              </a:path>
            </a:pathLst>
          </a:custGeom>
          <a:solidFill>
            <a:srgbClr val="1684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7691" y="295414"/>
            <a:ext cx="214094" cy="17164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1190" y="4047807"/>
            <a:ext cx="3857625" cy="424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rgbClr val="05418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60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r>
              <a:rPr spc="-55"/>
              <a:t>- </a:t>
            </a:r>
            <a:r>
              <a:rPr spc="-135"/>
              <a:t>P.</a:t>
            </a:r>
            <a:r>
              <a:rPr spc="-120"/>
              <a:t> </a:t>
            </a:r>
            <a:r>
              <a:rPr spc="-5"/>
              <a:t>NS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17/07/2023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21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097CF"/>
                </a:solidFill>
                <a:latin typeface="Arial"/>
                <a:cs typeface="Arial"/>
              </a:defRPr>
            </a:lvl1pPr>
          </a:lstStyle>
          <a:p>
            <a:pPr marL="60960">
              <a:lnSpc>
                <a:spcPct val="100000"/>
              </a:lnSpc>
              <a:spcBef>
                <a:spcPts val="200"/>
              </a:spcBef>
            </a:pPr>
            <a:fld id="{81D60167-4931-47E6-BA6A-407CBD079E47}" type="slidenum">
              <a:rPr spc="15"/>
              <a:t>‹#›</a:t>
            </a:fld>
            <a:endParaRPr spc="1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jpeg"/><Relationship Id="rId7" Type="http://schemas.openxmlformats.org/officeDocument/2006/relationships/image" Target="../media/image25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9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50759" y="1578571"/>
            <a:ext cx="465391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b="1" spc="55">
                <a:solidFill>
                  <a:srgbClr val="05418A"/>
                </a:solidFill>
                <a:latin typeface="Arial"/>
                <a:cs typeface="Arial"/>
              </a:rPr>
              <a:t>CÔNG </a:t>
            </a:r>
            <a:r>
              <a:rPr sz="1450" b="1" spc="-25">
                <a:solidFill>
                  <a:srgbClr val="05418A"/>
                </a:solidFill>
                <a:latin typeface="Arial"/>
                <a:cs typeface="Arial"/>
              </a:rPr>
              <a:t>TY </a:t>
            </a:r>
            <a:r>
              <a:rPr sz="1450" b="1" spc="30">
                <a:solidFill>
                  <a:srgbClr val="05418A"/>
                </a:solidFill>
                <a:latin typeface="Arial"/>
                <a:cs typeface="Arial"/>
              </a:rPr>
              <a:t>CỔ </a:t>
            </a:r>
            <a:r>
              <a:rPr sz="1450" b="1" spc="55">
                <a:solidFill>
                  <a:srgbClr val="05418A"/>
                </a:solidFill>
                <a:latin typeface="Arial"/>
                <a:cs typeface="Arial"/>
              </a:rPr>
              <a:t>PHẦN </a:t>
            </a:r>
            <a:r>
              <a:rPr sz="1450" b="1" spc="-15">
                <a:solidFill>
                  <a:srgbClr val="05418A"/>
                </a:solidFill>
                <a:latin typeface="Arial"/>
                <a:cs typeface="Arial"/>
              </a:rPr>
              <a:t>THÉP </a:t>
            </a:r>
            <a:r>
              <a:rPr sz="1450" b="1" spc="70">
                <a:solidFill>
                  <a:srgbClr val="05418A"/>
                </a:solidFill>
                <a:latin typeface="Arial"/>
                <a:cs typeface="Arial"/>
              </a:rPr>
              <a:t>HÒA </a:t>
            </a:r>
            <a:r>
              <a:rPr sz="1450" b="1" spc="-25">
                <a:solidFill>
                  <a:srgbClr val="05418A"/>
                </a:solidFill>
                <a:latin typeface="Arial"/>
                <a:cs typeface="Arial"/>
              </a:rPr>
              <a:t>PHÁT </a:t>
            </a:r>
            <a:r>
              <a:rPr sz="1450" b="1" spc="70">
                <a:solidFill>
                  <a:srgbClr val="05418A"/>
                </a:solidFill>
                <a:latin typeface="Arial"/>
                <a:cs typeface="Arial"/>
              </a:rPr>
              <a:t>DUNG</a:t>
            </a:r>
            <a:r>
              <a:rPr sz="1450" b="1" spc="8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450" b="1" spc="45">
                <a:solidFill>
                  <a:srgbClr val="05418A"/>
                </a:solidFill>
                <a:latin typeface="Arial"/>
                <a:cs typeface="Arial"/>
              </a:rPr>
              <a:t>QUẤT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270" y="3558603"/>
            <a:ext cx="7482205" cy="7135495"/>
          </a:xfrm>
          <a:custGeom>
            <a:avLst/>
            <a:gdLst/>
            <a:ahLst/>
            <a:cxnLst/>
            <a:rect l="l" t="t" r="r" b="b"/>
            <a:pathLst>
              <a:path w="7482205" h="7135495">
                <a:moveTo>
                  <a:pt x="7376880" y="7035177"/>
                </a:moveTo>
                <a:lnTo>
                  <a:pt x="7272130" y="7135216"/>
                </a:lnTo>
                <a:lnTo>
                  <a:pt x="7314319" y="7135216"/>
                </a:lnTo>
                <a:lnTo>
                  <a:pt x="7376880" y="7075468"/>
                </a:lnTo>
                <a:lnTo>
                  <a:pt x="7419031" y="7075457"/>
                </a:lnTo>
                <a:lnTo>
                  <a:pt x="7376880" y="7035217"/>
                </a:lnTo>
                <a:close/>
              </a:path>
              <a:path w="7482205" h="7135495">
                <a:moveTo>
                  <a:pt x="7419031" y="7075457"/>
                </a:moveTo>
                <a:lnTo>
                  <a:pt x="7376880" y="7075457"/>
                </a:lnTo>
                <a:lnTo>
                  <a:pt x="7439440" y="7135216"/>
                </a:lnTo>
                <a:lnTo>
                  <a:pt x="7481629" y="7135216"/>
                </a:lnTo>
                <a:lnTo>
                  <a:pt x="7419031" y="7075457"/>
                </a:lnTo>
                <a:close/>
              </a:path>
              <a:path w="7482205" h="7135495">
                <a:moveTo>
                  <a:pt x="1683914" y="6635241"/>
                </a:moveTo>
                <a:lnTo>
                  <a:pt x="1468674" y="6840809"/>
                </a:lnTo>
                <a:lnTo>
                  <a:pt x="1510851" y="6840809"/>
                </a:lnTo>
                <a:lnTo>
                  <a:pt x="1683914" y="6675534"/>
                </a:lnTo>
                <a:lnTo>
                  <a:pt x="1683914" y="6635241"/>
                </a:lnTo>
                <a:close/>
              </a:path>
              <a:path w="7482205" h="7135495">
                <a:moveTo>
                  <a:pt x="1683914" y="6555102"/>
                </a:moveTo>
                <a:lnTo>
                  <a:pt x="1384727" y="6840783"/>
                </a:lnTo>
                <a:lnTo>
                  <a:pt x="1426917" y="6840783"/>
                </a:lnTo>
                <a:lnTo>
                  <a:pt x="1683914" y="6595383"/>
                </a:lnTo>
                <a:lnTo>
                  <a:pt x="1683914" y="6555102"/>
                </a:lnTo>
                <a:close/>
              </a:path>
              <a:path w="7482205" h="7135495">
                <a:moveTo>
                  <a:pt x="1683914" y="6715392"/>
                </a:moveTo>
                <a:lnTo>
                  <a:pt x="1552621" y="6840783"/>
                </a:lnTo>
                <a:lnTo>
                  <a:pt x="1594798" y="6840783"/>
                </a:lnTo>
                <a:lnTo>
                  <a:pt x="1683914" y="6755669"/>
                </a:lnTo>
                <a:lnTo>
                  <a:pt x="1683914" y="6715392"/>
                </a:lnTo>
                <a:close/>
              </a:path>
              <a:path w="7482205" h="7135495">
                <a:moveTo>
                  <a:pt x="1480346" y="6549219"/>
                </a:moveTo>
                <a:lnTo>
                  <a:pt x="1438182" y="6549219"/>
                </a:lnTo>
                <a:lnTo>
                  <a:pt x="1364039" y="6620021"/>
                </a:lnTo>
                <a:lnTo>
                  <a:pt x="1406216" y="6620021"/>
                </a:lnTo>
                <a:lnTo>
                  <a:pt x="1480346" y="6549219"/>
                </a:lnTo>
                <a:close/>
              </a:path>
              <a:path w="7482205" h="7135495">
                <a:moveTo>
                  <a:pt x="1564293" y="6549219"/>
                </a:moveTo>
                <a:lnTo>
                  <a:pt x="1522116" y="6549219"/>
                </a:lnTo>
                <a:lnTo>
                  <a:pt x="1447986" y="6620021"/>
                </a:lnTo>
                <a:lnTo>
                  <a:pt x="1490163" y="6620021"/>
                </a:lnTo>
                <a:lnTo>
                  <a:pt x="1564293" y="6549219"/>
                </a:lnTo>
                <a:close/>
              </a:path>
              <a:path w="7482205" h="7135495">
                <a:moveTo>
                  <a:pt x="1648227" y="6549219"/>
                </a:moveTo>
                <a:lnTo>
                  <a:pt x="1606050" y="6549219"/>
                </a:lnTo>
                <a:lnTo>
                  <a:pt x="1531920" y="6620021"/>
                </a:lnTo>
                <a:lnTo>
                  <a:pt x="1574097" y="6620021"/>
                </a:lnTo>
                <a:lnTo>
                  <a:pt x="1648227" y="6549219"/>
                </a:lnTo>
                <a:close/>
              </a:path>
              <a:path w="7482205" h="7135495">
                <a:moveTo>
                  <a:pt x="1683927" y="6715392"/>
                </a:moveTo>
                <a:lnTo>
                  <a:pt x="1683927" y="6755669"/>
                </a:lnTo>
                <a:lnTo>
                  <a:pt x="1773043" y="6840783"/>
                </a:lnTo>
                <a:lnTo>
                  <a:pt x="1815219" y="6840783"/>
                </a:lnTo>
                <a:lnTo>
                  <a:pt x="1683927" y="6715392"/>
                </a:lnTo>
                <a:close/>
              </a:path>
              <a:path w="7482205" h="7135495">
                <a:moveTo>
                  <a:pt x="1683927" y="6635278"/>
                </a:moveTo>
                <a:lnTo>
                  <a:pt x="1683927" y="6675508"/>
                </a:lnTo>
                <a:lnTo>
                  <a:pt x="1856990" y="6840783"/>
                </a:lnTo>
                <a:lnTo>
                  <a:pt x="1899166" y="6840783"/>
                </a:lnTo>
                <a:lnTo>
                  <a:pt x="1683927" y="6635278"/>
                </a:lnTo>
                <a:close/>
              </a:path>
              <a:path w="7482205" h="7135495">
                <a:moveTo>
                  <a:pt x="1683927" y="6555117"/>
                </a:moveTo>
                <a:lnTo>
                  <a:pt x="1683927" y="6595397"/>
                </a:lnTo>
                <a:lnTo>
                  <a:pt x="1940937" y="6840783"/>
                </a:lnTo>
                <a:lnTo>
                  <a:pt x="1983101" y="6840783"/>
                </a:lnTo>
                <a:lnTo>
                  <a:pt x="1683927" y="6555117"/>
                </a:lnTo>
                <a:close/>
              </a:path>
              <a:path w="7482205" h="7135495">
                <a:moveTo>
                  <a:pt x="1761790" y="6549219"/>
                </a:moveTo>
                <a:lnTo>
                  <a:pt x="1719626" y="6549219"/>
                </a:lnTo>
                <a:lnTo>
                  <a:pt x="1793744" y="6620021"/>
                </a:lnTo>
                <a:lnTo>
                  <a:pt x="1835933" y="6620021"/>
                </a:lnTo>
                <a:lnTo>
                  <a:pt x="1761790" y="6549219"/>
                </a:lnTo>
                <a:close/>
              </a:path>
              <a:path w="7482205" h="7135495">
                <a:moveTo>
                  <a:pt x="1845750" y="6549219"/>
                </a:moveTo>
                <a:lnTo>
                  <a:pt x="1803561" y="6549219"/>
                </a:lnTo>
                <a:lnTo>
                  <a:pt x="1877691" y="6620021"/>
                </a:lnTo>
                <a:lnTo>
                  <a:pt x="1919867" y="6620021"/>
                </a:lnTo>
                <a:lnTo>
                  <a:pt x="1845750" y="6549219"/>
                </a:lnTo>
                <a:close/>
              </a:path>
              <a:path w="7482205" h="7135495">
                <a:moveTo>
                  <a:pt x="1929684" y="6549219"/>
                </a:moveTo>
                <a:lnTo>
                  <a:pt x="1887508" y="6549219"/>
                </a:lnTo>
                <a:lnTo>
                  <a:pt x="1961638" y="6620021"/>
                </a:lnTo>
                <a:lnTo>
                  <a:pt x="2003814" y="6620021"/>
                </a:lnTo>
                <a:lnTo>
                  <a:pt x="1929684" y="6549219"/>
                </a:lnTo>
                <a:close/>
              </a:path>
              <a:path w="7482205" h="7135495">
                <a:moveTo>
                  <a:pt x="2018813" y="6874887"/>
                </a:moveTo>
                <a:lnTo>
                  <a:pt x="1746182" y="7135216"/>
                </a:lnTo>
                <a:lnTo>
                  <a:pt x="1788359" y="7135216"/>
                </a:lnTo>
                <a:lnTo>
                  <a:pt x="2018813" y="6915156"/>
                </a:lnTo>
                <a:lnTo>
                  <a:pt x="2060955" y="6915156"/>
                </a:lnTo>
                <a:lnTo>
                  <a:pt x="2018813" y="6874916"/>
                </a:lnTo>
                <a:close/>
              </a:path>
              <a:path w="7482205" h="7135495">
                <a:moveTo>
                  <a:pt x="2018813" y="6955012"/>
                </a:moveTo>
                <a:lnTo>
                  <a:pt x="1830142" y="7135216"/>
                </a:lnTo>
                <a:lnTo>
                  <a:pt x="1872306" y="7135216"/>
                </a:lnTo>
                <a:lnTo>
                  <a:pt x="2018813" y="6995307"/>
                </a:lnTo>
                <a:lnTo>
                  <a:pt x="2061004" y="6995307"/>
                </a:lnTo>
                <a:lnTo>
                  <a:pt x="2018813" y="6955012"/>
                </a:lnTo>
                <a:close/>
              </a:path>
              <a:path w="7482205" h="7135495">
                <a:moveTo>
                  <a:pt x="2018813" y="7035177"/>
                </a:moveTo>
                <a:lnTo>
                  <a:pt x="1914063" y="7135216"/>
                </a:lnTo>
                <a:lnTo>
                  <a:pt x="1956266" y="7135216"/>
                </a:lnTo>
                <a:lnTo>
                  <a:pt x="2018813" y="7075468"/>
                </a:lnTo>
                <a:lnTo>
                  <a:pt x="2061001" y="7075468"/>
                </a:lnTo>
                <a:lnTo>
                  <a:pt x="2018813" y="7035177"/>
                </a:lnTo>
                <a:close/>
              </a:path>
              <a:path w="7482205" h="7135495">
                <a:moveTo>
                  <a:pt x="2061001" y="7075468"/>
                </a:moveTo>
                <a:lnTo>
                  <a:pt x="2018813" y="7075468"/>
                </a:lnTo>
                <a:lnTo>
                  <a:pt x="2081373" y="7135216"/>
                </a:lnTo>
                <a:lnTo>
                  <a:pt x="2123563" y="7135216"/>
                </a:lnTo>
                <a:lnTo>
                  <a:pt x="2061001" y="7075468"/>
                </a:lnTo>
                <a:close/>
              </a:path>
              <a:path w="7482205" h="7135495">
                <a:moveTo>
                  <a:pt x="2061004" y="6995307"/>
                </a:moveTo>
                <a:lnTo>
                  <a:pt x="2018813" y="6995307"/>
                </a:lnTo>
                <a:lnTo>
                  <a:pt x="2165308" y="7135216"/>
                </a:lnTo>
                <a:lnTo>
                  <a:pt x="2207497" y="7135216"/>
                </a:lnTo>
                <a:lnTo>
                  <a:pt x="2061004" y="6995307"/>
                </a:lnTo>
                <a:close/>
              </a:path>
              <a:path w="7482205" h="7135495">
                <a:moveTo>
                  <a:pt x="2060955" y="6915156"/>
                </a:moveTo>
                <a:lnTo>
                  <a:pt x="2018813" y="6915156"/>
                </a:lnTo>
                <a:lnTo>
                  <a:pt x="2249255" y="7135216"/>
                </a:lnTo>
                <a:lnTo>
                  <a:pt x="2291419" y="7135216"/>
                </a:lnTo>
                <a:lnTo>
                  <a:pt x="2060955" y="6915156"/>
                </a:lnTo>
                <a:close/>
              </a:path>
              <a:path w="7482205" h="7135495">
                <a:moveTo>
                  <a:pt x="1815219" y="6868994"/>
                </a:moveTo>
                <a:lnTo>
                  <a:pt x="1773043" y="6868994"/>
                </a:lnTo>
                <a:lnTo>
                  <a:pt x="1698913" y="6939791"/>
                </a:lnTo>
                <a:lnTo>
                  <a:pt x="1741102" y="6939791"/>
                </a:lnTo>
                <a:lnTo>
                  <a:pt x="1815219" y="6868994"/>
                </a:lnTo>
                <a:close/>
              </a:path>
              <a:path w="7482205" h="7135495">
                <a:moveTo>
                  <a:pt x="1899166" y="6868994"/>
                </a:moveTo>
                <a:lnTo>
                  <a:pt x="1856990" y="6868994"/>
                </a:lnTo>
                <a:lnTo>
                  <a:pt x="1782860" y="6939791"/>
                </a:lnTo>
                <a:lnTo>
                  <a:pt x="1825036" y="6939791"/>
                </a:lnTo>
                <a:lnTo>
                  <a:pt x="1899166" y="6868994"/>
                </a:lnTo>
                <a:close/>
              </a:path>
              <a:path w="7482205" h="7135495">
                <a:moveTo>
                  <a:pt x="1983088" y="6868994"/>
                </a:moveTo>
                <a:lnTo>
                  <a:pt x="1940911" y="6868994"/>
                </a:lnTo>
                <a:lnTo>
                  <a:pt x="1866781" y="6939791"/>
                </a:lnTo>
                <a:lnTo>
                  <a:pt x="1908945" y="6939791"/>
                </a:lnTo>
                <a:lnTo>
                  <a:pt x="1976935" y="6874887"/>
                </a:lnTo>
                <a:lnTo>
                  <a:pt x="1983088" y="6868994"/>
                </a:lnTo>
                <a:close/>
              </a:path>
              <a:path w="7482205" h="7135495">
                <a:moveTo>
                  <a:pt x="2096677" y="6868994"/>
                </a:moveTo>
                <a:lnTo>
                  <a:pt x="2054500" y="6868994"/>
                </a:lnTo>
                <a:lnTo>
                  <a:pt x="2128630" y="6939791"/>
                </a:lnTo>
                <a:lnTo>
                  <a:pt x="2170807" y="6939791"/>
                </a:lnTo>
                <a:lnTo>
                  <a:pt x="2096677" y="6868994"/>
                </a:lnTo>
                <a:close/>
              </a:path>
              <a:path w="7482205" h="7135495">
                <a:moveTo>
                  <a:pt x="2180611" y="6868994"/>
                </a:moveTo>
                <a:lnTo>
                  <a:pt x="2138422" y="6868994"/>
                </a:lnTo>
                <a:lnTo>
                  <a:pt x="2212577" y="6939791"/>
                </a:lnTo>
                <a:lnTo>
                  <a:pt x="2254792" y="6939791"/>
                </a:lnTo>
                <a:lnTo>
                  <a:pt x="2180611" y="6868994"/>
                </a:lnTo>
                <a:close/>
              </a:path>
              <a:path w="7482205" h="7135495">
                <a:moveTo>
                  <a:pt x="2264545" y="6868994"/>
                </a:moveTo>
                <a:lnTo>
                  <a:pt x="2222381" y="6868994"/>
                </a:lnTo>
                <a:lnTo>
                  <a:pt x="2296511" y="6939791"/>
                </a:lnTo>
                <a:lnTo>
                  <a:pt x="2338688" y="6939791"/>
                </a:lnTo>
                <a:lnTo>
                  <a:pt x="2264545" y="6868994"/>
                </a:lnTo>
                <a:close/>
              </a:path>
              <a:path w="7482205" h="7135495">
                <a:moveTo>
                  <a:pt x="1426930" y="6868994"/>
                </a:moveTo>
                <a:lnTo>
                  <a:pt x="1384740" y="6868994"/>
                </a:lnTo>
                <a:lnTo>
                  <a:pt x="1458870" y="6939791"/>
                </a:lnTo>
                <a:lnTo>
                  <a:pt x="1501047" y="6939791"/>
                </a:lnTo>
                <a:lnTo>
                  <a:pt x="1426930" y="6868994"/>
                </a:lnTo>
                <a:close/>
              </a:path>
              <a:path w="7482205" h="7135495">
                <a:moveTo>
                  <a:pt x="1510851" y="6868994"/>
                </a:moveTo>
                <a:lnTo>
                  <a:pt x="1468687" y="6868994"/>
                </a:lnTo>
                <a:lnTo>
                  <a:pt x="1542817" y="6939791"/>
                </a:lnTo>
                <a:lnTo>
                  <a:pt x="1584994" y="6939791"/>
                </a:lnTo>
                <a:lnTo>
                  <a:pt x="1510851" y="6868994"/>
                </a:lnTo>
                <a:close/>
              </a:path>
              <a:path w="7482205" h="7135495">
                <a:moveTo>
                  <a:pt x="1594798" y="6868994"/>
                </a:moveTo>
                <a:lnTo>
                  <a:pt x="1552609" y="6868994"/>
                </a:lnTo>
                <a:lnTo>
                  <a:pt x="1626739" y="6939791"/>
                </a:lnTo>
                <a:lnTo>
                  <a:pt x="1668915" y="6939791"/>
                </a:lnTo>
                <a:lnTo>
                  <a:pt x="1594798" y="6868994"/>
                </a:lnTo>
                <a:close/>
              </a:path>
              <a:path w="7482205" h="7135495">
                <a:moveTo>
                  <a:pt x="2353699" y="6635241"/>
                </a:moveTo>
                <a:lnTo>
                  <a:pt x="2138422" y="6840809"/>
                </a:lnTo>
                <a:lnTo>
                  <a:pt x="2180636" y="6840809"/>
                </a:lnTo>
                <a:lnTo>
                  <a:pt x="2353699" y="6675534"/>
                </a:lnTo>
                <a:lnTo>
                  <a:pt x="2395835" y="6675508"/>
                </a:lnTo>
                <a:lnTo>
                  <a:pt x="2353699" y="6635278"/>
                </a:lnTo>
                <a:close/>
              </a:path>
              <a:path w="7482205" h="7135495">
                <a:moveTo>
                  <a:pt x="2353699" y="6555102"/>
                </a:moveTo>
                <a:lnTo>
                  <a:pt x="2054513" y="6840783"/>
                </a:lnTo>
                <a:lnTo>
                  <a:pt x="2096677" y="6840783"/>
                </a:lnTo>
                <a:lnTo>
                  <a:pt x="2353687" y="6595397"/>
                </a:lnTo>
                <a:lnTo>
                  <a:pt x="2395872" y="6595397"/>
                </a:lnTo>
                <a:lnTo>
                  <a:pt x="2353699" y="6555127"/>
                </a:lnTo>
                <a:close/>
              </a:path>
              <a:path w="7482205" h="7135495">
                <a:moveTo>
                  <a:pt x="2353699" y="6715392"/>
                </a:moveTo>
                <a:lnTo>
                  <a:pt x="2222407" y="6840783"/>
                </a:lnTo>
                <a:lnTo>
                  <a:pt x="2264533" y="6840783"/>
                </a:lnTo>
                <a:lnTo>
                  <a:pt x="2353699" y="6755669"/>
                </a:lnTo>
                <a:lnTo>
                  <a:pt x="2353699" y="6715392"/>
                </a:lnTo>
                <a:close/>
              </a:path>
              <a:path w="7482205" h="7135495">
                <a:moveTo>
                  <a:pt x="2353712" y="6715392"/>
                </a:moveTo>
                <a:lnTo>
                  <a:pt x="2353712" y="6755669"/>
                </a:lnTo>
                <a:lnTo>
                  <a:pt x="2442828" y="6840783"/>
                </a:lnTo>
                <a:lnTo>
                  <a:pt x="2484992" y="6840783"/>
                </a:lnTo>
                <a:lnTo>
                  <a:pt x="2353712" y="6715392"/>
                </a:lnTo>
                <a:close/>
              </a:path>
              <a:path w="7482205" h="7135495">
                <a:moveTo>
                  <a:pt x="2395835" y="6675508"/>
                </a:moveTo>
                <a:lnTo>
                  <a:pt x="2353699" y="6675508"/>
                </a:lnTo>
                <a:lnTo>
                  <a:pt x="2526750" y="6840783"/>
                </a:lnTo>
                <a:lnTo>
                  <a:pt x="2568939" y="6840783"/>
                </a:lnTo>
                <a:lnTo>
                  <a:pt x="2395835" y="6675508"/>
                </a:lnTo>
                <a:close/>
              </a:path>
              <a:path w="7482205" h="7135495">
                <a:moveTo>
                  <a:pt x="2395872" y="6595397"/>
                </a:moveTo>
                <a:lnTo>
                  <a:pt x="2353687" y="6595397"/>
                </a:lnTo>
                <a:lnTo>
                  <a:pt x="2610697" y="6840783"/>
                </a:lnTo>
                <a:lnTo>
                  <a:pt x="2652861" y="6840783"/>
                </a:lnTo>
                <a:lnTo>
                  <a:pt x="2395872" y="6595397"/>
                </a:lnTo>
                <a:close/>
              </a:path>
              <a:path w="7482205" h="7135495">
                <a:moveTo>
                  <a:pt x="2150118" y="6549219"/>
                </a:moveTo>
                <a:lnTo>
                  <a:pt x="2107942" y="6549219"/>
                </a:lnTo>
                <a:lnTo>
                  <a:pt x="2033812" y="6620021"/>
                </a:lnTo>
                <a:lnTo>
                  <a:pt x="2075988" y="6620021"/>
                </a:lnTo>
                <a:lnTo>
                  <a:pt x="2150118" y="6549219"/>
                </a:lnTo>
                <a:close/>
              </a:path>
              <a:path w="7482205" h="7135495">
                <a:moveTo>
                  <a:pt x="2234040" y="6549219"/>
                </a:moveTo>
                <a:lnTo>
                  <a:pt x="2191876" y="6549219"/>
                </a:lnTo>
                <a:lnTo>
                  <a:pt x="2117746" y="6620021"/>
                </a:lnTo>
                <a:lnTo>
                  <a:pt x="2159910" y="6620021"/>
                </a:lnTo>
                <a:lnTo>
                  <a:pt x="2234040" y="6549219"/>
                </a:lnTo>
                <a:close/>
              </a:path>
              <a:path w="7482205" h="7135495">
                <a:moveTo>
                  <a:pt x="2317987" y="6549219"/>
                </a:moveTo>
                <a:lnTo>
                  <a:pt x="2275810" y="6549219"/>
                </a:lnTo>
                <a:lnTo>
                  <a:pt x="2201693" y="6620021"/>
                </a:lnTo>
                <a:lnTo>
                  <a:pt x="2243819" y="6620021"/>
                </a:lnTo>
                <a:lnTo>
                  <a:pt x="2317987" y="6549219"/>
                </a:lnTo>
                <a:close/>
              </a:path>
              <a:path w="7482205" h="7135495">
                <a:moveTo>
                  <a:pt x="2431563" y="6549219"/>
                </a:moveTo>
                <a:lnTo>
                  <a:pt x="2389386" y="6549219"/>
                </a:lnTo>
                <a:lnTo>
                  <a:pt x="2463504" y="6620021"/>
                </a:lnTo>
                <a:lnTo>
                  <a:pt x="2505693" y="6620021"/>
                </a:lnTo>
                <a:lnTo>
                  <a:pt x="2431563" y="6549219"/>
                </a:lnTo>
                <a:close/>
              </a:path>
              <a:path w="7482205" h="7135495">
                <a:moveTo>
                  <a:pt x="2515497" y="6549219"/>
                </a:moveTo>
                <a:lnTo>
                  <a:pt x="2473333" y="6549219"/>
                </a:lnTo>
                <a:lnTo>
                  <a:pt x="2547463" y="6620021"/>
                </a:lnTo>
                <a:lnTo>
                  <a:pt x="2589627" y="6620021"/>
                </a:lnTo>
                <a:lnTo>
                  <a:pt x="2515497" y="6549219"/>
                </a:lnTo>
                <a:close/>
              </a:path>
              <a:path w="7482205" h="7135495">
                <a:moveTo>
                  <a:pt x="2599432" y="6549219"/>
                </a:moveTo>
                <a:lnTo>
                  <a:pt x="2557242" y="6549219"/>
                </a:lnTo>
                <a:lnTo>
                  <a:pt x="2631372" y="6620021"/>
                </a:lnTo>
                <a:lnTo>
                  <a:pt x="2673562" y="6620021"/>
                </a:lnTo>
                <a:lnTo>
                  <a:pt x="2599432" y="6549219"/>
                </a:lnTo>
                <a:close/>
              </a:path>
              <a:path w="7482205" h="7135495">
                <a:moveTo>
                  <a:pt x="2688560" y="6874887"/>
                </a:moveTo>
                <a:lnTo>
                  <a:pt x="2415929" y="7135216"/>
                </a:lnTo>
                <a:lnTo>
                  <a:pt x="2458119" y="7135216"/>
                </a:lnTo>
                <a:lnTo>
                  <a:pt x="2688560" y="6915167"/>
                </a:lnTo>
                <a:lnTo>
                  <a:pt x="2730716" y="6915142"/>
                </a:lnTo>
                <a:lnTo>
                  <a:pt x="2688560" y="6874887"/>
                </a:lnTo>
                <a:close/>
              </a:path>
              <a:path w="7482205" h="7135495">
                <a:moveTo>
                  <a:pt x="2688560" y="6955012"/>
                </a:moveTo>
                <a:lnTo>
                  <a:pt x="2499902" y="7135216"/>
                </a:lnTo>
                <a:lnTo>
                  <a:pt x="2542066" y="7135216"/>
                </a:lnTo>
                <a:lnTo>
                  <a:pt x="2688560" y="6995307"/>
                </a:lnTo>
                <a:lnTo>
                  <a:pt x="2730748" y="6995307"/>
                </a:lnTo>
                <a:lnTo>
                  <a:pt x="2688560" y="6955012"/>
                </a:lnTo>
                <a:close/>
              </a:path>
              <a:path w="7482205" h="7135495">
                <a:moveTo>
                  <a:pt x="2688560" y="7035177"/>
                </a:moveTo>
                <a:lnTo>
                  <a:pt x="2583823" y="7135216"/>
                </a:lnTo>
                <a:lnTo>
                  <a:pt x="2626000" y="7135216"/>
                </a:lnTo>
                <a:lnTo>
                  <a:pt x="2688560" y="7075468"/>
                </a:lnTo>
                <a:lnTo>
                  <a:pt x="2688560" y="7035177"/>
                </a:lnTo>
                <a:close/>
              </a:path>
              <a:path w="7482205" h="7135495">
                <a:moveTo>
                  <a:pt x="2688573" y="7035177"/>
                </a:moveTo>
                <a:lnTo>
                  <a:pt x="2688573" y="7075468"/>
                </a:lnTo>
                <a:lnTo>
                  <a:pt x="2751133" y="7135216"/>
                </a:lnTo>
                <a:lnTo>
                  <a:pt x="2793323" y="7135216"/>
                </a:lnTo>
                <a:lnTo>
                  <a:pt x="2688573" y="7035177"/>
                </a:lnTo>
                <a:close/>
              </a:path>
              <a:path w="7482205" h="7135495">
                <a:moveTo>
                  <a:pt x="2730748" y="6995307"/>
                </a:moveTo>
                <a:lnTo>
                  <a:pt x="2688560" y="6995307"/>
                </a:lnTo>
                <a:lnTo>
                  <a:pt x="2835067" y="7135216"/>
                </a:lnTo>
                <a:lnTo>
                  <a:pt x="2877231" y="7135216"/>
                </a:lnTo>
                <a:lnTo>
                  <a:pt x="2730748" y="6995307"/>
                </a:lnTo>
                <a:close/>
              </a:path>
              <a:path w="7482205" h="7135495">
                <a:moveTo>
                  <a:pt x="2730716" y="6915142"/>
                </a:moveTo>
                <a:lnTo>
                  <a:pt x="2688560" y="6915142"/>
                </a:lnTo>
                <a:lnTo>
                  <a:pt x="2919014" y="7135216"/>
                </a:lnTo>
                <a:lnTo>
                  <a:pt x="2961178" y="7135216"/>
                </a:lnTo>
                <a:lnTo>
                  <a:pt x="2730716" y="6915142"/>
                </a:lnTo>
                <a:close/>
              </a:path>
              <a:path w="7482205" h="7135495">
                <a:moveTo>
                  <a:pt x="2484979" y="6868994"/>
                </a:moveTo>
                <a:lnTo>
                  <a:pt x="2442815" y="6868994"/>
                </a:lnTo>
                <a:lnTo>
                  <a:pt x="2368673" y="6939791"/>
                </a:lnTo>
                <a:lnTo>
                  <a:pt x="2410849" y="6939791"/>
                </a:lnTo>
                <a:lnTo>
                  <a:pt x="2484979" y="6868994"/>
                </a:lnTo>
                <a:close/>
              </a:path>
              <a:path w="7482205" h="7135495">
                <a:moveTo>
                  <a:pt x="2568914" y="6868994"/>
                </a:moveTo>
                <a:lnTo>
                  <a:pt x="2526737" y="6868994"/>
                </a:lnTo>
                <a:lnTo>
                  <a:pt x="2452607" y="6939791"/>
                </a:lnTo>
                <a:lnTo>
                  <a:pt x="2494796" y="6939791"/>
                </a:lnTo>
                <a:lnTo>
                  <a:pt x="2568914" y="6868994"/>
                </a:lnTo>
                <a:close/>
              </a:path>
              <a:path w="7482205" h="7135495">
                <a:moveTo>
                  <a:pt x="2652861" y="6868994"/>
                </a:moveTo>
                <a:lnTo>
                  <a:pt x="2610697" y="6868994"/>
                </a:lnTo>
                <a:lnTo>
                  <a:pt x="2536554" y="6939791"/>
                </a:lnTo>
                <a:lnTo>
                  <a:pt x="2578680" y="6939791"/>
                </a:lnTo>
                <a:lnTo>
                  <a:pt x="2652861" y="6868994"/>
                </a:lnTo>
                <a:close/>
              </a:path>
              <a:path w="7482205" h="7135495">
                <a:moveTo>
                  <a:pt x="2766424" y="6868994"/>
                </a:moveTo>
                <a:lnTo>
                  <a:pt x="2724260" y="6868994"/>
                </a:lnTo>
                <a:lnTo>
                  <a:pt x="2798390" y="6939791"/>
                </a:lnTo>
                <a:lnTo>
                  <a:pt x="2840567" y="6939791"/>
                </a:lnTo>
                <a:lnTo>
                  <a:pt x="2766424" y="6868994"/>
                </a:lnTo>
                <a:close/>
              </a:path>
              <a:path w="7482205" h="7135495">
                <a:moveTo>
                  <a:pt x="2850371" y="6868994"/>
                </a:moveTo>
                <a:lnTo>
                  <a:pt x="2808182" y="6868994"/>
                </a:lnTo>
                <a:lnTo>
                  <a:pt x="2882311" y="6939791"/>
                </a:lnTo>
                <a:lnTo>
                  <a:pt x="2924526" y="6939791"/>
                </a:lnTo>
                <a:lnTo>
                  <a:pt x="2850371" y="6868994"/>
                </a:lnTo>
                <a:close/>
              </a:path>
              <a:path w="7482205" h="7135495">
                <a:moveTo>
                  <a:pt x="2934305" y="6868994"/>
                </a:moveTo>
                <a:lnTo>
                  <a:pt x="2892129" y="6868994"/>
                </a:lnTo>
                <a:lnTo>
                  <a:pt x="2966271" y="6939791"/>
                </a:lnTo>
                <a:lnTo>
                  <a:pt x="3008486" y="6939791"/>
                </a:lnTo>
                <a:lnTo>
                  <a:pt x="2934305" y="6868994"/>
                </a:lnTo>
                <a:close/>
              </a:path>
              <a:path w="7482205" h="7135495">
                <a:moveTo>
                  <a:pt x="3023434" y="6635241"/>
                </a:moveTo>
                <a:lnTo>
                  <a:pt x="2808194" y="6840809"/>
                </a:lnTo>
                <a:lnTo>
                  <a:pt x="2850371" y="6840809"/>
                </a:lnTo>
                <a:lnTo>
                  <a:pt x="3023434" y="6675534"/>
                </a:lnTo>
                <a:lnTo>
                  <a:pt x="3023434" y="6635241"/>
                </a:lnTo>
                <a:close/>
              </a:path>
              <a:path w="7482205" h="7135495">
                <a:moveTo>
                  <a:pt x="3023434" y="6555102"/>
                </a:moveTo>
                <a:lnTo>
                  <a:pt x="2724260" y="6840783"/>
                </a:lnTo>
                <a:lnTo>
                  <a:pt x="2766424" y="6840783"/>
                </a:lnTo>
                <a:lnTo>
                  <a:pt x="3023434" y="6595383"/>
                </a:lnTo>
                <a:lnTo>
                  <a:pt x="3023434" y="6555102"/>
                </a:lnTo>
                <a:close/>
              </a:path>
              <a:path w="7482205" h="7135495">
                <a:moveTo>
                  <a:pt x="3023434" y="6715392"/>
                </a:moveTo>
                <a:lnTo>
                  <a:pt x="2892141" y="6840783"/>
                </a:lnTo>
                <a:lnTo>
                  <a:pt x="2934318" y="6840783"/>
                </a:lnTo>
                <a:lnTo>
                  <a:pt x="3023434" y="6755669"/>
                </a:lnTo>
                <a:lnTo>
                  <a:pt x="3023434" y="6715392"/>
                </a:lnTo>
                <a:close/>
              </a:path>
              <a:path w="7482205" h="7135495">
                <a:moveTo>
                  <a:pt x="2819866" y="6549219"/>
                </a:moveTo>
                <a:lnTo>
                  <a:pt x="2777689" y="6549219"/>
                </a:lnTo>
                <a:lnTo>
                  <a:pt x="2703559" y="6620021"/>
                </a:lnTo>
                <a:lnTo>
                  <a:pt x="2745736" y="6620021"/>
                </a:lnTo>
                <a:lnTo>
                  <a:pt x="2819866" y="6549219"/>
                </a:lnTo>
                <a:close/>
              </a:path>
              <a:path w="7482205" h="7135495">
                <a:moveTo>
                  <a:pt x="2903800" y="6549219"/>
                </a:moveTo>
                <a:lnTo>
                  <a:pt x="2861636" y="6549219"/>
                </a:lnTo>
                <a:lnTo>
                  <a:pt x="2787493" y="6620021"/>
                </a:lnTo>
                <a:lnTo>
                  <a:pt x="2829670" y="6620021"/>
                </a:lnTo>
                <a:lnTo>
                  <a:pt x="2903800" y="6549219"/>
                </a:lnTo>
                <a:close/>
              </a:path>
              <a:path w="7482205" h="7135495">
                <a:moveTo>
                  <a:pt x="2987734" y="6549219"/>
                </a:moveTo>
                <a:lnTo>
                  <a:pt x="2945570" y="6549219"/>
                </a:lnTo>
                <a:lnTo>
                  <a:pt x="2871440" y="6620021"/>
                </a:lnTo>
                <a:lnTo>
                  <a:pt x="2913579" y="6620021"/>
                </a:lnTo>
                <a:lnTo>
                  <a:pt x="2987734" y="6549219"/>
                </a:lnTo>
                <a:close/>
              </a:path>
              <a:path w="7482205" h="7135495">
                <a:moveTo>
                  <a:pt x="3023447" y="6715392"/>
                </a:moveTo>
                <a:lnTo>
                  <a:pt x="3023447" y="6755669"/>
                </a:lnTo>
                <a:lnTo>
                  <a:pt x="3112575" y="6840783"/>
                </a:lnTo>
                <a:lnTo>
                  <a:pt x="3154739" y="6840783"/>
                </a:lnTo>
                <a:lnTo>
                  <a:pt x="3023447" y="6715392"/>
                </a:lnTo>
                <a:close/>
              </a:path>
              <a:path w="7482205" h="7135495">
                <a:moveTo>
                  <a:pt x="3023447" y="6635278"/>
                </a:moveTo>
                <a:lnTo>
                  <a:pt x="3023447" y="6675508"/>
                </a:lnTo>
                <a:lnTo>
                  <a:pt x="3196522" y="6840783"/>
                </a:lnTo>
                <a:lnTo>
                  <a:pt x="3238699" y="6840783"/>
                </a:lnTo>
                <a:lnTo>
                  <a:pt x="3023447" y="6635278"/>
                </a:lnTo>
                <a:close/>
              </a:path>
              <a:path w="7482205" h="7135495">
                <a:moveTo>
                  <a:pt x="3023447" y="6555117"/>
                </a:moveTo>
                <a:lnTo>
                  <a:pt x="3023447" y="6595397"/>
                </a:lnTo>
                <a:lnTo>
                  <a:pt x="3280444" y="6840783"/>
                </a:lnTo>
                <a:lnTo>
                  <a:pt x="3322633" y="6840783"/>
                </a:lnTo>
                <a:lnTo>
                  <a:pt x="3023447" y="6555117"/>
                </a:lnTo>
                <a:close/>
              </a:path>
              <a:path w="7482205" h="7135495">
                <a:moveTo>
                  <a:pt x="3101310" y="6549219"/>
                </a:moveTo>
                <a:lnTo>
                  <a:pt x="3059134" y="6549219"/>
                </a:lnTo>
                <a:lnTo>
                  <a:pt x="3133263" y="6620021"/>
                </a:lnTo>
                <a:lnTo>
                  <a:pt x="3175453" y="6620021"/>
                </a:lnTo>
                <a:lnTo>
                  <a:pt x="3101310" y="6549219"/>
                </a:lnTo>
                <a:close/>
              </a:path>
              <a:path w="7482205" h="7135495">
                <a:moveTo>
                  <a:pt x="3185257" y="6549219"/>
                </a:moveTo>
                <a:lnTo>
                  <a:pt x="3143093" y="6549219"/>
                </a:lnTo>
                <a:lnTo>
                  <a:pt x="3217223" y="6620021"/>
                </a:lnTo>
                <a:lnTo>
                  <a:pt x="3259387" y="6620021"/>
                </a:lnTo>
                <a:lnTo>
                  <a:pt x="3185257" y="6549219"/>
                </a:lnTo>
                <a:close/>
              </a:path>
              <a:path w="7482205" h="7135495">
                <a:moveTo>
                  <a:pt x="3269179" y="6549219"/>
                </a:moveTo>
                <a:lnTo>
                  <a:pt x="3227002" y="6549219"/>
                </a:lnTo>
                <a:lnTo>
                  <a:pt x="3301132" y="6620021"/>
                </a:lnTo>
                <a:lnTo>
                  <a:pt x="3343309" y="6620021"/>
                </a:lnTo>
                <a:lnTo>
                  <a:pt x="3269179" y="6549219"/>
                </a:lnTo>
                <a:close/>
              </a:path>
              <a:path w="7482205" h="7135495">
                <a:moveTo>
                  <a:pt x="3358333" y="6874887"/>
                </a:moveTo>
                <a:lnTo>
                  <a:pt x="3085702" y="7135216"/>
                </a:lnTo>
                <a:lnTo>
                  <a:pt x="3127866" y="7135216"/>
                </a:lnTo>
                <a:lnTo>
                  <a:pt x="3358333" y="6915156"/>
                </a:lnTo>
                <a:lnTo>
                  <a:pt x="3400475" y="6915156"/>
                </a:lnTo>
                <a:lnTo>
                  <a:pt x="3358333" y="6874916"/>
                </a:lnTo>
                <a:close/>
              </a:path>
              <a:path w="7482205" h="7135495">
                <a:moveTo>
                  <a:pt x="3358333" y="6955012"/>
                </a:moveTo>
                <a:lnTo>
                  <a:pt x="3169649" y="7135216"/>
                </a:lnTo>
                <a:lnTo>
                  <a:pt x="3211838" y="7135216"/>
                </a:lnTo>
                <a:lnTo>
                  <a:pt x="3358333" y="6995307"/>
                </a:lnTo>
                <a:lnTo>
                  <a:pt x="3400521" y="6995307"/>
                </a:lnTo>
                <a:lnTo>
                  <a:pt x="3358333" y="6955012"/>
                </a:lnTo>
                <a:close/>
              </a:path>
              <a:path w="7482205" h="7135495">
                <a:moveTo>
                  <a:pt x="3358333" y="7035177"/>
                </a:moveTo>
                <a:lnTo>
                  <a:pt x="3253558" y="7135216"/>
                </a:lnTo>
                <a:lnTo>
                  <a:pt x="3295735" y="7135216"/>
                </a:lnTo>
                <a:lnTo>
                  <a:pt x="3358333" y="7075468"/>
                </a:lnTo>
                <a:lnTo>
                  <a:pt x="3400521" y="7075468"/>
                </a:lnTo>
                <a:lnTo>
                  <a:pt x="3358333" y="7035177"/>
                </a:lnTo>
                <a:close/>
              </a:path>
              <a:path w="7482205" h="7135495">
                <a:moveTo>
                  <a:pt x="3400521" y="7075468"/>
                </a:moveTo>
                <a:lnTo>
                  <a:pt x="3358333" y="7075468"/>
                </a:lnTo>
                <a:lnTo>
                  <a:pt x="3420880" y="7135216"/>
                </a:lnTo>
                <a:lnTo>
                  <a:pt x="3463082" y="7135216"/>
                </a:lnTo>
                <a:lnTo>
                  <a:pt x="3400521" y="7075468"/>
                </a:lnTo>
                <a:close/>
              </a:path>
              <a:path w="7482205" h="7135495">
                <a:moveTo>
                  <a:pt x="3400521" y="6995307"/>
                </a:moveTo>
                <a:lnTo>
                  <a:pt x="3358333" y="6995307"/>
                </a:lnTo>
                <a:lnTo>
                  <a:pt x="3504827" y="7135216"/>
                </a:lnTo>
                <a:lnTo>
                  <a:pt x="3547004" y="7135216"/>
                </a:lnTo>
                <a:lnTo>
                  <a:pt x="3400521" y="6995307"/>
                </a:lnTo>
                <a:close/>
              </a:path>
              <a:path w="7482205" h="7135495">
                <a:moveTo>
                  <a:pt x="3400475" y="6915156"/>
                </a:moveTo>
                <a:lnTo>
                  <a:pt x="3358333" y="6915156"/>
                </a:lnTo>
                <a:lnTo>
                  <a:pt x="3588762" y="7135216"/>
                </a:lnTo>
                <a:lnTo>
                  <a:pt x="3630938" y="7135216"/>
                </a:lnTo>
                <a:lnTo>
                  <a:pt x="3400475" y="6915156"/>
                </a:lnTo>
                <a:close/>
              </a:path>
              <a:path w="7482205" h="7135495">
                <a:moveTo>
                  <a:pt x="3154765" y="6868994"/>
                </a:moveTo>
                <a:lnTo>
                  <a:pt x="3112588" y="6868994"/>
                </a:lnTo>
                <a:lnTo>
                  <a:pt x="3038420" y="6939791"/>
                </a:lnTo>
                <a:lnTo>
                  <a:pt x="3080635" y="6939791"/>
                </a:lnTo>
                <a:lnTo>
                  <a:pt x="3154765" y="6868994"/>
                </a:lnTo>
                <a:close/>
              </a:path>
              <a:path w="7482205" h="7135495">
                <a:moveTo>
                  <a:pt x="3238699" y="6868994"/>
                </a:moveTo>
                <a:lnTo>
                  <a:pt x="3196522" y="6868994"/>
                </a:lnTo>
                <a:lnTo>
                  <a:pt x="3122380" y="6939791"/>
                </a:lnTo>
                <a:lnTo>
                  <a:pt x="3164556" y="6939791"/>
                </a:lnTo>
                <a:lnTo>
                  <a:pt x="3238699" y="6868994"/>
                </a:lnTo>
                <a:close/>
              </a:path>
              <a:path w="7482205" h="7135495">
                <a:moveTo>
                  <a:pt x="3322633" y="6868994"/>
                </a:moveTo>
                <a:lnTo>
                  <a:pt x="3280444" y="6868994"/>
                </a:lnTo>
                <a:lnTo>
                  <a:pt x="3206327" y="6939791"/>
                </a:lnTo>
                <a:lnTo>
                  <a:pt x="3248503" y="6939791"/>
                </a:lnTo>
                <a:lnTo>
                  <a:pt x="3322633" y="6868994"/>
                </a:lnTo>
                <a:close/>
              </a:path>
              <a:path w="7482205" h="7135495">
                <a:moveTo>
                  <a:pt x="3436197" y="6868994"/>
                </a:moveTo>
                <a:lnTo>
                  <a:pt x="3394020" y="6868994"/>
                </a:lnTo>
                <a:lnTo>
                  <a:pt x="3468162" y="6939791"/>
                </a:lnTo>
                <a:lnTo>
                  <a:pt x="3510326" y="6939791"/>
                </a:lnTo>
                <a:lnTo>
                  <a:pt x="3436197" y="6868994"/>
                </a:lnTo>
                <a:close/>
              </a:path>
              <a:path w="7482205" h="7135495">
                <a:moveTo>
                  <a:pt x="3520118" y="6868994"/>
                </a:moveTo>
                <a:lnTo>
                  <a:pt x="3477954" y="6868994"/>
                </a:lnTo>
                <a:lnTo>
                  <a:pt x="3552084" y="6939791"/>
                </a:lnTo>
                <a:lnTo>
                  <a:pt x="3594261" y="6939791"/>
                </a:lnTo>
                <a:lnTo>
                  <a:pt x="3520118" y="6868994"/>
                </a:lnTo>
                <a:close/>
              </a:path>
              <a:path w="7482205" h="7135495">
                <a:moveTo>
                  <a:pt x="3604065" y="6868994"/>
                </a:moveTo>
                <a:lnTo>
                  <a:pt x="3561888" y="6868994"/>
                </a:lnTo>
                <a:lnTo>
                  <a:pt x="3636006" y="6939791"/>
                </a:lnTo>
                <a:lnTo>
                  <a:pt x="3678233" y="6939791"/>
                </a:lnTo>
                <a:lnTo>
                  <a:pt x="3604065" y="6868994"/>
                </a:lnTo>
                <a:close/>
              </a:path>
              <a:path w="7482205" h="7135495">
                <a:moveTo>
                  <a:pt x="3693194" y="6635241"/>
                </a:moveTo>
                <a:lnTo>
                  <a:pt x="3477967" y="6840809"/>
                </a:lnTo>
                <a:lnTo>
                  <a:pt x="3520131" y="6840809"/>
                </a:lnTo>
                <a:lnTo>
                  <a:pt x="3693194" y="6675534"/>
                </a:lnTo>
                <a:lnTo>
                  <a:pt x="3693194" y="6635241"/>
                </a:lnTo>
                <a:close/>
              </a:path>
              <a:path w="7482205" h="7135495">
                <a:moveTo>
                  <a:pt x="3693194" y="6555102"/>
                </a:moveTo>
                <a:lnTo>
                  <a:pt x="3394020" y="6840783"/>
                </a:lnTo>
                <a:lnTo>
                  <a:pt x="3436197" y="6840783"/>
                </a:lnTo>
                <a:lnTo>
                  <a:pt x="3693194" y="6595383"/>
                </a:lnTo>
                <a:lnTo>
                  <a:pt x="3735380" y="6595383"/>
                </a:lnTo>
                <a:lnTo>
                  <a:pt x="3693194" y="6555102"/>
                </a:lnTo>
                <a:close/>
              </a:path>
              <a:path w="7482205" h="7135495">
                <a:moveTo>
                  <a:pt x="3693194" y="6715392"/>
                </a:moveTo>
                <a:lnTo>
                  <a:pt x="3561901" y="6840783"/>
                </a:lnTo>
                <a:lnTo>
                  <a:pt x="3604078" y="6840783"/>
                </a:lnTo>
                <a:lnTo>
                  <a:pt x="3693194" y="6755669"/>
                </a:lnTo>
                <a:lnTo>
                  <a:pt x="3693194" y="6715392"/>
                </a:lnTo>
                <a:close/>
              </a:path>
              <a:path w="7482205" h="7135495">
                <a:moveTo>
                  <a:pt x="3693206" y="6715392"/>
                </a:moveTo>
                <a:lnTo>
                  <a:pt x="3693206" y="6755669"/>
                </a:lnTo>
                <a:lnTo>
                  <a:pt x="3782322" y="6840783"/>
                </a:lnTo>
                <a:lnTo>
                  <a:pt x="3824512" y="6840783"/>
                </a:lnTo>
                <a:lnTo>
                  <a:pt x="3693206" y="6715392"/>
                </a:lnTo>
                <a:close/>
              </a:path>
              <a:path w="7482205" h="7135495">
                <a:moveTo>
                  <a:pt x="3693206" y="6635278"/>
                </a:moveTo>
                <a:lnTo>
                  <a:pt x="3693233" y="6675534"/>
                </a:lnTo>
                <a:lnTo>
                  <a:pt x="3866269" y="6840783"/>
                </a:lnTo>
                <a:lnTo>
                  <a:pt x="3908446" y="6840783"/>
                </a:lnTo>
                <a:lnTo>
                  <a:pt x="3693206" y="6635278"/>
                </a:lnTo>
                <a:close/>
              </a:path>
              <a:path w="7482205" h="7135495">
                <a:moveTo>
                  <a:pt x="3735380" y="6595383"/>
                </a:moveTo>
                <a:lnTo>
                  <a:pt x="3693194" y="6595383"/>
                </a:lnTo>
                <a:lnTo>
                  <a:pt x="3950204" y="6840783"/>
                </a:lnTo>
                <a:lnTo>
                  <a:pt x="3992393" y="6840783"/>
                </a:lnTo>
                <a:lnTo>
                  <a:pt x="3735380" y="6595383"/>
                </a:lnTo>
                <a:close/>
              </a:path>
              <a:path w="7482205" h="7135495">
                <a:moveTo>
                  <a:pt x="3489613" y="6549219"/>
                </a:moveTo>
                <a:lnTo>
                  <a:pt x="3447449" y="6549219"/>
                </a:lnTo>
                <a:lnTo>
                  <a:pt x="3373306" y="6620021"/>
                </a:lnTo>
                <a:lnTo>
                  <a:pt x="3415483" y="6620021"/>
                </a:lnTo>
                <a:lnTo>
                  <a:pt x="3489613" y="6549219"/>
                </a:lnTo>
                <a:close/>
              </a:path>
              <a:path w="7482205" h="7135495">
                <a:moveTo>
                  <a:pt x="3573560" y="6549219"/>
                </a:moveTo>
                <a:lnTo>
                  <a:pt x="3531370" y="6549219"/>
                </a:lnTo>
                <a:lnTo>
                  <a:pt x="3457253" y="6620021"/>
                </a:lnTo>
                <a:lnTo>
                  <a:pt x="3499430" y="6620021"/>
                </a:lnTo>
                <a:lnTo>
                  <a:pt x="3573560" y="6549219"/>
                </a:lnTo>
                <a:close/>
              </a:path>
              <a:path w="7482205" h="7135495">
                <a:moveTo>
                  <a:pt x="3657494" y="6549219"/>
                </a:moveTo>
                <a:lnTo>
                  <a:pt x="3615330" y="6549219"/>
                </a:lnTo>
                <a:lnTo>
                  <a:pt x="3541187" y="6620021"/>
                </a:lnTo>
                <a:lnTo>
                  <a:pt x="3583364" y="6620021"/>
                </a:lnTo>
                <a:lnTo>
                  <a:pt x="3657494" y="6549219"/>
                </a:lnTo>
                <a:close/>
              </a:path>
              <a:path w="7482205" h="7135495">
                <a:moveTo>
                  <a:pt x="3771057" y="6549219"/>
                </a:moveTo>
                <a:lnTo>
                  <a:pt x="3728893" y="6549219"/>
                </a:lnTo>
                <a:lnTo>
                  <a:pt x="3803023" y="6620021"/>
                </a:lnTo>
                <a:lnTo>
                  <a:pt x="3845200" y="6620021"/>
                </a:lnTo>
                <a:lnTo>
                  <a:pt x="3771057" y="6549219"/>
                </a:lnTo>
                <a:close/>
              </a:path>
              <a:path w="7482205" h="7135495">
                <a:moveTo>
                  <a:pt x="3855017" y="6549219"/>
                </a:moveTo>
                <a:lnTo>
                  <a:pt x="3812840" y="6549219"/>
                </a:lnTo>
                <a:lnTo>
                  <a:pt x="3886958" y="6620021"/>
                </a:lnTo>
                <a:lnTo>
                  <a:pt x="3929147" y="6620021"/>
                </a:lnTo>
                <a:lnTo>
                  <a:pt x="3855017" y="6549219"/>
                </a:lnTo>
                <a:close/>
              </a:path>
              <a:path w="7482205" h="7135495">
                <a:moveTo>
                  <a:pt x="3938939" y="6549219"/>
                </a:moveTo>
                <a:lnTo>
                  <a:pt x="3896762" y="6549219"/>
                </a:lnTo>
                <a:lnTo>
                  <a:pt x="3970905" y="6620021"/>
                </a:lnTo>
                <a:lnTo>
                  <a:pt x="4013119" y="6620021"/>
                </a:lnTo>
                <a:lnTo>
                  <a:pt x="3938939" y="6549219"/>
                </a:lnTo>
                <a:close/>
              </a:path>
              <a:path w="7482205" h="7135495">
                <a:moveTo>
                  <a:pt x="4028080" y="6874887"/>
                </a:moveTo>
                <a:lnTo>
                  <a:pt x="3755449" y="7135216"/>
                </a:lnTo>
                <a:lnTo>
                  <a:pt x="3797613" y="7135216"/>
                </a:lnTo>
                <a:lnTo>
                  <a:pt x="4028080" y="6915167"/>
                </a:lnTo>
                <a:lnTo>
                  <a:pt x="4028080" y="6874887"/>
                </a:lnTo>
                <a:close/>
              </a:path>
              <a:path w="7482205" h="7135495">
                <a:moveTo>
                  <a:pt x="4028080" y="6955026"/>
                </a:moveTo>
                <a:lnTo>
                  <a:pt x="3839396" y="7135216"/>
                </a:lnTo>
                <a:lnTo>
                  <a:pt x="3881573" y="7135216"/>
                </a:lnTo>
                <a:lnTo>
                  <a:pt x="4028080" y="6995307"/>
                </a:lnTo>
                <a:lnTo>
                  <a:pt x="4028080" y="6955026"/>
                </a:lnTo>
                <a:close/>
              </a:path>
              <a:path w="7482205" h="7135495">
                <a:moveTo>
                  <a:pt x="4028080" y="7035177"/>
                </a:moveTo>
                <a:lnTo>
                  <a:pt x="3923330" y="7135216"/>
                </a:lnTo>
                <a:lnTo>
                  <a:pt x="3965520" y="7135216"/>
                </a:lnTo>
                <a:lnTo>
                  <a:pt x="4028080" y="7075468"/>
                </a:lnTo>
                <a:lnTo>
                  <a:pt x="4028080" y="7035177"/>
                </a:lnTo>
                <a:close/>
              </a:path>
              <a:path w="7482205" h="7135495">
                <a:moveTo>
                  <a:pt x="4028080" y="7035177"/>
                </a:moveTo>
                <a:lnTo>
                  <a:pt x="4028080" y="7075468"/>
                </a:lnTo>
                <a:lnTo>
                  <a:pt x="4090640" y="7135216"/>
                </a:lnTo>
                <a:lnTo>
                  <a:pt x="4132830" y="7135216"/>
                </a:lnTo>
                <a:lnTo>
                  <a:pt x="4028080" y="7035177"/>
                </a:lnTo>
                <a:close/>
              </a:path>
              <a:path w="7482205" h="7135495">
                <a:moveTo>
                  <a:pt x="4028080" y="6955012"/>
                </a:moveTo>
                <a:lnTo>
                  <a:pt x="4028080" y="6995307"/>
                </a:lnTo>
                <a:lnTo>
                  <a:pt x="4174587" y="7135216"/>
                </a:lnTo>
                <a:lnTo>
                  <a:pt x="4216764" y="7135216"/>
                </a:lnTo>
                <a:lnTo>
                  <a:pt x="4028080" y="6955012"/>
                </a:lnTo>
                <a:close/>
              </a:path>
              <a:path w="7482205" h="7135495">
                <a:moveTo>
                  <a:pt x="4028080" y="6874901"/>
                </a:moveTo>
                <a:lnTo>
                  <a:pt x="4028107" y="6915167"/>
                </a:lnTo>
                <a:lnTo>
                  <a:pt x="4258522" y="7135216"/>
                </a:lnTo>
                <a:lnTo>
                  <a:pt x="4300698" y="7135216"/>
                </a:lnTo>
                <a:lnTo>
                  <a:pt x="4028080" y="6874901"/>
                </a:lnTo>
                <a:close/>
              </a:path>
              <a:path w="7482205" h="7135495">
                <a:moveTo>
                  <a:pt x="3824524" y="6868994"/>
                </a:moveTo>
                <a:lnTo>
                  <a:pt x="3782335" y="6868994"/>
                </a:lnTo>
                <a:lnTo>
                  <a:pt x="3708167" y="6939791"/>
                </a:lnTo>
                <a:lnTo>
                  <a:pt x="3750382" y="6939791"/>
                </a:lnTo>
                <a:lnTo>
                  <a:pt x="3824524" y="6868994"/>
                </a:lnTo>
                <a:close/>
              </a:path>
              <a:path w="7482205" h="7135495">
                <a:moveTo>
                  <a:pt x="3908446" y="6868994"/>
                </a:moveTo>
                <a:lnTo>
                  <a:pt x="3866269" y="6868994"/>
                </a:lnTo>
                <a:lnTo>
                  <a:pt x="3792139" y="6939791"/>
                </a:lnTo>
                <a:lnTo>
                  <a:pt x="3834316" y="6939791"/>
                </a:lnTo>
                <a:lnTo>
                  <a:pt x="3908446" y="6868994"/>
                </a:lnTo>
                <a:close/>
              </a:path>
              <a:path w="7482205" h="7135495">
                <a:moveTo>
                  <a:pt x="3992393" y="6868994"/>
                </a:moveTo>
                <a:lnTo>
                  <a:pt x="3950204" y="6868994"/>
                </a:lnTo>
                <a:lnTo>
                  <a:pt x="3876074" y="6939791"/>
                </a:lnTo>
                <a:lnTo>
                  <a:pt x="3918250" y="6939791"/>
                </a:lnTo>
                <a:lnTo>
                  <a:pt x="3992393" y="6868994"/>
                </a:lnTo>
                <a:close/>
              </a:path>
              <a:path w="7482205" h="7135495">
                <a:moveTo>
                  <a:pt x="4189891" y="6868994"/>
                </a:moveTo>
                <a:lnTo>
                  <a:pt x="4147727" y="6868994"/>
                </a:lnTo>
                <a:lnTo>
                  <a:pt x="4221857" y="6939791"/>
                </a:lnTo>
                <a:lnTo>
                  <a:pt x="4264021" y="6939791"/>
                </a:lnTo>
                <a:lnTo>
                  <a:pt x="4189891" y="6868994"/>
                </a:lnTo>
                <a:close/>
              </a:path>
              <a:path w="7482205" h="7135495">
                <a:moveTo>
                  <a:pt x="4273812" y="6868994"/>
                </a:moveTo>
                <a:lnTo>
                  <a:pt x="4231648" y="6868994"/>
                </a:lnTo>
                <a:lnTo>
                  <a:pt x="4305778" y="6939791"/>
                </a:lnTo>
                <a:lnTo>
                  <a:pt x="4347955" y="6939791"/>
                </a:lnTo>
                <a:lnTo>
                  <a:pt x="4273812" y="6868994"/>
                </a:lnTo>
                <a:close/>
              </a:path>
              <a:path w="7482205" h="7135495">
                <a:moveTo>
                  <a:pt x="4362954" y="6635241"/>
                </a:moveTo>
                <a:lnTo>
                  <a:pt x="4147714" y="6840809"/>
                </a:lnTo>
                <a:lnTo>
                  <a:pt x="4189891" y="6840809"/>
                </a:lnTo>
                <a:lnTo>
                  <a:pt x="4362954" y="6675534"/>
                </a:lnTo>
                <a:lnTo>
                  <a:pt x="4362954" y="6635241"/>
                </a:lnTo>
                <a:close/>
              </a:path>
              <a:path w="7482205" h="7135495">
                <a:moveTo>
                  <a:pt x="4362954" y="6715392"/>
                </a:moveTo>
                <a:lnTo>
                  <a:pt x="4231661" y="6840783"/>
                </a:lnTo>
                <a:lnTo>
                  <a:pt x="4273838" y="6840783"/>
                </a:lnTo>
                <a:lnTo>
                  <a:pt x="4362954" y="6755669"/>
                </a:lnTo>
                <a:lnTo>
                  <a:pt x="4362954" y="6715392"/>
                </a:lnTo>
                <a:close/>
              </a:path>
              <a:path w="7482205" h="7135495">
                <a:moveTo>
                  <a:pt x="4362966" y="6715392"/>
                </a:moveTo>
                <a:lnTo>
                  <a:pt x="4362966" y="6755669"/>
                </a:lnTo>
                <a:lnTo>
                  <a:pt x="4452082" y="6840783"/>
                </a:lnTo>
                <a:lnTo>
                  <a:pt x="4494259" y="6840783"/>
                </a:lnTo>
                <a:lnTo>
                  <a:pt x="4362966" y="6715392"/>
                </a:lnTo>
                <a:close/>
              </a:path>
              <a:path w="7482205" h="7135495">
                <a:moveTo>
                  <a:pt x="4362966" y="6635278"/>
                </a:moveTo>
                <a:lnTo>
                  <a:pt x="4362966" y="6675508"/>
                </a:lnTo>
                <a:lnTo>
                  <a:pt x="4536029" y="6840783"/>
                </a:lnTo>
                <a:lnTo>
                  <a:pt x="4578206" y="6840783"/>
                </a:lnTo>
                <a:lnTo>
                  <a:pt x="4362966" y="6635278"/>
                </a:lnTo>
                <a:close/>
              </a:path>
              <a:path w="7482205" h="7135495">
                <a:moveTo>
                  <a:pt x="4697827" y="6874887"/>
                </a:moveTo>
                <a:lnTo>
                  <a:pt x="4425196" y="7135216"/>
                </a:lnTo>
                <a:lnTo>
                  <a:pt x="4467386" y="7135216"/>
                </a:lnTo>
                <a:lnTo>
                  <a:pt x="4697827" y="6915167"/>
                </a:lnTo>
                <a:lnTo>
                  <a:pt x="4697827" y="6874887"/>
                </a:lnTo>
                <a:close/>
              </a:path>
              <a:path w="7482205" h="7135495">
                <a:moveTo>
                  <a:pt x="4697827" y="6955026"/>
                </a:moveTo>
                <a:lnTo>
                  <a:pt x="4509169" y="7135216"/>
                </a:lnTo>
                <a:lnTo>
                  <a:pt x="4551333" y="7135216"/>
                </a:lnTo>
                <a:lnTo>
                  <a:pt x="4697827" y="6995307"/>
                </a:lnTo>
                <a:lnTo>
                  <a:pt x="4697827" y="6955026"/>
                </a:lnTo>
                <a:close/>
              </a:path>
              <a:path w="7482205" h="7135495">
                <a:moveTo>
                  <a:pt x="4697827" y="7035177"/>
                </a:moveTo>
                <a:lnTo>
                  <a:pt x="4593090" y="7135216"/>
                </a:lnTo>
                <a:lnTo>
                  <a:pt x="4635280" y="7135216"/>
                </a:lnTo>
                <a:lnTo>
                  <a:pt x="4697827" y="7075468"/>
                </a:lnTo>
                <a:lnTo>
                  <a:pt x="4697827" y="7035177"/>
                </a:lnTo>
                <a:close/>
              </a:path>
              <a:path w="7482205" h="7135495">
                <a:moveTo>
                  <a:pt x="4494259" y="6868994"/>
                </a:moveTo>
                <a:lnTo>
                  <a:pt x="4452095" y="6868994"/>
                </a:lnTo>
                <a:lnTo>
                  <a:pt x="4377965" y="6939791"/>
                </a:lnTo>
                <a:lnTo>
                  <a:pt x="4420142" y="6939791"/>
                </a:lnTo>
                <a:lnTo>
                  <a:pt x="4494259" y="6868994"/>
                </a:lnTo>
                <a:close/>
              </a:path>
              <a:path w="7482205" h="7135495">
                <a:moveTo>
                  <a:pt x="4578206" y="6868994"/>
                </a:moveTo>
                <a:lnTo>
                  <a:pt x="4536029" y="6868994"/>
                </a:lnTo>
                <a:lnTo>
                  <a:pt x="4461899" y="6939791"/>
                </a:lnTo>
                <a:lnTo>
                  <a:pt x="4504076" y="6939791"/>
                </a:lnTo>
                <a:lnTo>
                  <a:pt x="4578206" y="6868994"/>
                </a:lnTo>
                <a:close/>
              </a:path>
              <a:path w="7482205" h="7135495">
                <a:moveTo>
                  <a:pt x="5032726" y="6635241"/>
                </a:moveTo>
                <a:lnTo>
                  <a:pt x="4817487" y="6840809"/>
                </a:lnTo>
                <a:lnTo>
                  <a:pt x="4859663" y="6840809"/>
                </a:lnTo>
                <a:lnTo>
                  <a:pt x="5032726" y="6675534"/>
                </a:lnTo>
                <a:lnTo>
                  <a:pt x="5032726" y="6635241"/>
                </a:lnTo>
                <a:close/>
              </a:path>
              <a:path w="7482205" h="7135495">
                <a:moveTo>
                  <a:pt x="5032726" y="6715392"/>
                </a:moveTo>
                <a:lnTo>
                  <a:pt x="4901421" y="6840783"/>
                </a:lnTo>
                <a:lnTo>
                  <a:pt x="4943598" y="6840783"/>
                </a:lnTo>
                <a:lnTo>
                  <a:pt x="5032726" y="6755669"/>
                </a:lnTo>
                <a:lnTo>
                  <a:pt x="5032726" y="6715392"/>
                </a:lnTo>
                <a:close/>
              </a:path>
              <a:path w="7482205" h="7135495">
                <a:moveTo>
                  <a:pt x="5032739" y="6715392"/>
                </a:moveTo>
                <a:lnTo>
                  <a:pt x="5032739" y="6755669"/>
                </a:lnTo>
                <a:lnTo>
                  <a:pt x="5121855" y="6840783"/>
                </a:lnTo>
                <a:lnTo>
                  <a:pt x="5164019" y="6840783"/>
                </a:lnTo>
                <a:lnTo>
                  <a:pt x="5032739" y="6715392"/>
                </a:lnTo>
                <a:close/>
              </a:path>
              <a:path w="7482205" h="7135495">
                <a:moveTo>
                  <a:pt x="5032739" y="6635278"/>
                </a:moveTo>
                <a:lnTo>
                  <a:pt x="5032739" y="6675508"/>
                </a:lnTo>
                <a:lnTo>
                  <a:pt x="5205789" y="6840783"/>
                </a:lnTo>
                <a:lnTo>
                  <a:pt x="5247966" y="6840783"/>
                </a:lnTo>
                <a:lnTo>
                  <a:pt x="5032739" y="6635278"/>
                </a:lnTo>
                <a:close/>
              </a:path>
              <a:path w="7482205" h="7135495">
                <a:moveTo>
                  <a:pt x="5164019" y="6868994"/>
                </a:moveTo>
                <a:lnTo>
                  <a:pt x="5121855" y="6868994"/>
                </a:lnTo>
                <a:lnTo>
                  <a:pt x="5047712" y="6939791"/>
                </a:lnTo>
                <a:lnTo>
                  <a:pt x="5089889" y="6939791"/>
                </a:lnTo>
                <a:lnTo>
                  <a:pt x="5164019" y="6868994"/>
                </a:lnTo>
                <a:close/>
              </a:path>
              <a:path w="7482205" h="7135495">
                <a:moveTo>
                  <a:pt x="5247966" y="6868994"/>
                </a:moveTo>
                <a:lnTo>
                  <a:pt x="5205776" y="6868994"/>
                </a:lnTo>
                <a:lnTo>
                  <a:pt x="5131659" y="6939791"/>
                </a:lnTo>
                <a:lnTo>
                  <a:pt x="5173823" y="6939791"/>
                </a:lnTo>
                <a:lnTo>
                  <a:pt x="5247966" y="6868994"/>
                </a:lnTo>
                <a:close/>
              </a:path>
              <a:path w="7482205" h="7135495">
                <a:moveTo>
                  <a:pt x="4697853" y="7035177"/>
                </a:moveTo>
                <a:lnTo>
                  <a:pt x="4697853" y="7075468"/>
                </a:lnTo>
                <a:lnTo>
                  <a:pt x="4760413" y="7135216"/>
                </a:lnTo>
                <a:lnTo>
                  <a:pt x="4802590" y="7135216"/>
                </a:lnTo>
                <a:lnTo>
                  <a:pt x="4697853" y="7035177"/>
                </a:lnTo>
                <a:close/>
              </a:path>
              <a:path w="7482205" h="7135495">
                <a:moveTo>
                  <a:pt x="4697840" y="6955012"/>
                </a:moveTo>
                <a:lnTo>
                  <a:pt x="4697840" y="6995307"/>
                </a:lnTo>
                <a:lnTo>
                  <a:pt x="4844334" y="7135216"/>
                </a:lnTo>
                <a:lnTo>
                  <a:pt x="4886524" y="7135216"/>
                </a:lnTo>
                <a:lnTo>
                  <a:pt x="4697840" y="6955012"/>
                </a:lnTo>
                <a:close/>
              </a:path>
              <a:path w="7482205" h="7135495">
                <a:moveTo>
                  <a:pt x="4697840" y="6874901"/>
                </a:moveTo>
                <a:lnTo>
                  <a:pt x="4697840" y="6915142"/>
                </a:lnTo>
                <a:lnTo>
                  <a:pt x="4928294" y="7135216"/>
                </a:lnTo>
                <a:lnTo>
                  <a:pt x="4970458" y="7135216"/>
                </a:lnTo>
                <a:lnTo>
                  <a:pt x="4697840" y="6874901"/>
                </a:lnTo>
                <a:close/>
              </a:path>
              <a:path w="7482205" h="7135495">
                <a:moveTo>
                  <a:pt x="4859651" y="6868994"/>
                </a:moveTo>
                <a:lnTo>
                  <a:pt x="4817474" y="6868994"/>
                </a:lnTo>
                <a:lnTo>
                  <a:pt x="4891617" y="6939791"/>
                </a:lnTo>
                <a:lnTo>
                  <a:pt x="4933781" y="6939791"/>
                </a:lnTo>
                <a:lnTo>
                  <a:pt x="4859651" y="6868994"/>
                </a:lnTo>
                <a:close/>
              </a:path>
              <a:path w="7482205" h="7135495">
                <a:moveTo>
                  <a:pt x="4943572" y="6868994"/>
                </a:moveTo>
                <a:lnTo>
                  <a:pt x="4901408" y="6868994"/>
                </a:lnTo>
                <a:lnTo>
                  <a:pt x="4975538" y="6939791"/>
                </a:lnTo>
                <a:lnTo>
                  <a:pt x="5017753" y="6939791"/>
                </a:lnTo>
                <a:lnTo>
                  <a:pt x="4943572" y="6868994"/>
                </a:lnTo>
                <a:close/>
              </a:path>
              <a:path w="7482205" h="7135495">
                <a:moveTo>
                  <a:pt x="5702473" y="6715392"/>
                </a:moveTo>
                <a:lnTo>
                  <a:pt x="5571181" y="6840783"/>
                </a:lnTo>
                <a:lnTo>
                  <a:pt x="5613358" y="6840783"/>
                </a:lnTo>
                <a:lnTo>
                  <a:pt x="5702473" y="6755669"/>
                </a:lnTo>
                <a:lnTo>
                  <a:pt x="5702473" y="6715392"/>
                </a:lnTo>
                <a:close/>
              </a:path>
              <a:path w="7482205" h="7135495">
                <a:moveTo>
                  <a:pt x="5702499" y="6715392"/>
                </a:moveTo>
                <a:lnTo>
                  <a:pt x="5702499" y="6755669"/>
                </a:lnTo>
                <a:lnTo>
                  <a:pt x="5791615" y="6840783"/>
                </a:lnTo>
                <a:lnTo>
                  <a:pt x="5833791" y="6840783"/>
                </a:lnTo>
                <a:lnTo>
                  <a:pt x="5702499" y="6715392"/>
                </a:lnTo>
                <a:close/>
              </a:path>
              <a:path w="7482205" h="7135495">
                <a:moveTo>
                  <a:pt x="5833791" y="6868994"/>
                </a:moveTo>
                <a:lnTo>
                  <a:pt x="5791615" y="6868994"/>
                </a:lnTo>
                <a:lnTo>
                  <a:pt x="5717485" y="6939791"/>
                </a:lnTo>
                <a:lnTo>
                  <a:pt x="5759662" y="6939791"/>
                </a:lnTo>
                <a:lnTo>
                  <a:pt x="5833791" y="6868994"/>
                </a:lnTo>
                <a:close/>
              </a:path>
              <a:path w="7482205" h="7135495">
                <a:moveTo>
                  <a:pt x="5613345" y="6868994"/>
                </a:moveTo>
                <a:lnTo>
                  <a:pt x="5571168" y="6868994"/>
                </a:lnTo>
                <a:lnTo>
                  <a:pt x="5645311" y="6939791"/>
                </a:lnTo>
                <a:lnTo>
                  <a:pt x="5687475" y="6939791"/>
                </a:lnTo>
                <a:lnTo>
                  <a:pt x="5613345" y="6868994"/>
                </a:lnTo>
                <a:close/>
              </a:path>
              <a:path w="7482205" h="7135495">
                <a:moveTo>
                  <a:pt x="6372233" y="6715392"/>
                </a:moveTo>
                <a:lnTo>
                  <a:pt x="6240953" y="6840783"/>
                </a:lnTo>
                <a:lnTo>
                  <a:pt x="6283117" y="6840783"/>
                </a:lnTo>
                <a:lnTo>
                  <a:pt x="6372233" y="6755669"/>
                </a:lnTo>
                <a:lnTo>
                  <a:pt x="6372233" y="6715392"/>
                </a:lnTo>
                <a:close/>
              </a:path>
              <a:path w="7482205" h="7135495">
                <a:moveTo>
                  <a:pt x="6372246" y="6715392"/>
                </a:moveTo>
                <a:lnTo>
                  <a:pt x="6372246" y="6755669"/>
                </a:lnTo>
                <a:lnTo>
                  <a:pt x="6461375" y="6840783"/>
                </a:lnTo>
                <a:lnTo>
                  <a:pt x="6503539" y="6840783"/>
                </a:lnTo>
                <a:lnTo>
                  <a:pt x="6372246" y="6715392"/>
                </a:lnTo>
                <a:close/>
              </a:path>
              <a:path w="7482205" h="7135495">
                <a:moveTo>
                  <a:pt x="6503539" y="6868994"/>
                </a:moveTo>
                <a:lnTo>
                  <a:pt x="6461375" y="6868994"/>
                </a:lnTo>
                <a:lnTo>
                  <a:pt x="6387245" y="6939791"/>
                </a:lnTo>
                <a:lnTo>
                  <a:pt x="6429409" y="6939791"/>
                </a:lnTo>
                <a:lnTo>
                  <a:pt x="6503539" y="6868994"/>
                </a:lnTo>
                <a:close/>
              </a:path>
              <a:path w="7482205" h="7135495">
                <a:moveTo>
                  <a:pt x="6283117" y="6868994"/>
                </a:moveTo>
                <a:lnTo>
                  <a:pt x="6240941" y="6868994"/>
                </a:lnTo>
                <a:lnTo>
                  <a:pt x="6315071" y="6939791"/>
                </a:lnTo>
                <a:lnTo>
                  <a:pt x="6357247" y="6939791"/>
                </a:lnTo>
                <a:lnTo>
                  <a:pt x="6283117" y="6868994"/>
                </a:lnTo>
                <a:close/>
              </a:path>
              <a:path w="7482205" h="7135495">
                <a:moveTo>
                  <a:pt x="1349040" y="6315457"/>
                </a:moveTo>
                <a:lnTo>
                  <a:pt x="1133805" y="6521024"/>
                </a:lnTo>
                <a:lnTo>
                  <a:pt x="1175986" y="6521024"/>
                </a:lnTo>
                <a:lnTo>
                  <a:pt x="1349040" y="6355749"/>
                </a:lnTo>
                <a:lnTo>
                  <a:pt x="1349040" y="6315457"/>
                </a:lnTo>
                <a:close/>
              </a:path>
              <a:path w="7482205" h="7135495">
                <a:moveTo>
                  <a:pt x="1349040" y="6395619"/>
                </a:moveTo>
                <a:lnTo>
                  <a:pt x="1217747" y="6521010"/>
                </a:lnTo>
                <a:lnTo>
                  <a:pt x="1259884" y="6521000"/>
                </a:lnTo>
                <a:lnTo>
                  <a:pt x="1349040" y="6435898"/>
                </a:lnTo>
                <a:lnTo>
                  <a:pt x="1349040" y="6395619"/>
                </a:lnTo>
                <a:close/>
              </a:path>
              <a:path w="7482205" h="7135495">
                <a:moveTo>
                  <a:pt x="1349066" y="6395608"/>
                </a:moveTo>
                <a:lnTo>
                  <a:pt x="1349066" y="6435898"/>
                </a:lnTo>
                <a:lnTo>
                  <a:pt x="1438194" y="6521010"/>
                </a:lnTo>
                <a:lnTo>
                  <a:pt x="1480358" y="6521010"/>
                </a:lnTo>
                <a:lnTo>
                  <a:pt x="1349066" y="6395608"/>
                </a:lnTo>
                <a:close/>
              </a:path>
              <a:path w="7482205" h="7135495">
                <a:moveTo>
                  <a:pt x="1349066" y="6315443"/>
                </a:moveTo>
                <a:lnTo>
                  <a:pt x="1349081" y="6355749"/>
                </a:lnTo>
                <a:lnTo>
                  <a:pt x="1522116" y="6521010"/>
                </a:lnTo>
                <a:lnTo>
                  <a:pt x="1564293" y="6521010"/>
                </a:lnTo>
                <a:lnTo>
                  <a:pt x="1349066" y="6315443"/>
                </a:lnTo>
                <a:close/>
              </a:path>
              <a:path w="7482205" h="7135495">
                <a:moveTo>
                  <a:pt x="1391236" y="6275609"/>
                </a:moveTo>
                <a:lnTo>
                  <a:pt x="1349040" y="6275609"/>
                </a:lnTo>
                <a:lnTo>
                  <a:pt x="1606050" y="6521010"/>
                </a:lnTo>
                <a:lnTo>
                  <a:pt x="1648227" y="6521010"/>
                </a:lnTo>
                <a:lnTo>
                  <a:pt x="1391236" y="6275609"/>
                </a:lnTo>
                <a:close/>
              </a:path>
              <a:path w="7482205" h="7135495">
                <a:moveTo>
                  <a:pt x="1349040" y="6235317"/>
                </a:moveTo>
                <a:lnTo>
                  <a:pt x="1049868" y="6521000"/>
                </a:lnTo>
                <a:lnTo>
                  <a:pt x="1092034" y="6521000"/>
                </a:lnTo>
                <a:lnTo>
                  <a:pt x="1349040" y="6275609"/>
                </a:lnTo>
                <a:lnTo>
                  <a:pt x="1391236" y="6275609"/>
                </a:lnTo>
                <a:lnTo>
                  <a:pt x="1349040" y="6235317"/>
                </a:lnTo>
                <a:close/>
              </a:path>
              <a:path w="7482205" h="7135495">
                <a:moveTo>
                  <a:pt x="1145480" y="6229436"/>
                </a:moveTo>
                <a:lnTo>
                  <a:pt x="1103299" y="6229436"/>
                </a:lnTo>
                <a:lnTo>
                  <a:pt x="1029171" y="6300233"/>
                </a:lnTo>
                <a:lnTo>
                  <a:pt x="1071302" y="6300233"/>
                </a:lnTo>
                <a:lnTo>
                  <a:pt x="1145480" y="6229436"/>
                </a:lnTo>
                <a:close/>
              </a:path>
              <a:path w="7482205" h="7135495">
                <a:moveTo>
                  <a:pt x="1229396" y="6229436"/>
                </a:moveTo>
                <a:lnTo>
                  <a:pt x="1187226" y="6229436"/>
                </a:lnTo>
                <a:lnTo>
                  <a:pt x="1113099" y="6300233"/>
                </a:lnTo>
                <a:lnTo>
                  <a:pt x="1155265" y="6300233"/>
                </a:lnTo>
                <a:lnTo>
                  <a:pt x="1229396" y="6229436"/>
                </a:lnTo>
                <a:close/>
              </a:path>
              <a:path w="7482205" h="7135495">
                <a:moveTo>
                  <a:pt x="1313353" y="6229436"/>
                </a:moveTo>
                <a:lnTo>
                  <a:pt x="1271177" y="6229436"/>
                </a:lnTo>
                <a:lnTo>
                  <a:pt x="1197051" y="6300233"/>
                </a:lnTo>
                <a:lnTo>
                  <a:pt x="1239217" y="6300233"/>
                </a:lnTo>
                <a:lnTo>
                  <a:pt x="1313353" y="6229436"/>
                </a:lnTo>
                <a:close/>
              </a:path>
              <a:path w="7482205" h="7135495">
                <a:moveTo>
                  <a:pt x="1426930" y="6229436"/>
                </a:moveTo>
                <a:lnTo>
                  <a:pt x="1384740" y="6229436"/>
                </a:lnTo>
                <a:lnTo>
                  <a:pt x="1458870" y="6300233"/>
                </a:lnTo>
                <a:lnTo>
                  <a:pt x="1501047" y="6300233"/>
                </a:lnTo>
                <a:lnTo>
                  <a:pt x="1426930" y="6229436"/>
                </a:lnTo>
                <a:close/>
              </a:path>
              <a:path w="7482205" h="7135495">
                <a:moveTo>
                  <a:pt x="1510851" y="6229436"/>
                </a:moveTo>
                <a:lnTo>
                  <a:pt x="1468687" y="6229436"/>
                </a:lnTo>
                <a:lnTo>
                  <a:pt x="1542817" y="6300233"/>
                </a:lnTo>
                <a:lnTo>
                  <a:pt x="1584994" y="6300233"/>
                </a:lnTo>
                <a:lnTo>
                  <a:pt x="1510851" y="6229436"/>
                </a:lnTo>
                <a:close/>
              </a:path>
              <a:path w="7482205" h="7135495">
                <a:moveTo>
                  <a:pt x="1594798" y="6229436"/>
                </a:moveTo>
                <a:lnTo>
                  <a:pt x="1552609" y="6229436"/>
                </a:lnTo>
                <a:lnTo>
                  <a:pt x="1626739" y="6300233"/>
                </a:lnTo>
                <a:lnTo>
                  <a:pt x="1668915" y="6300233"/>
                </a:lnTo>
                <a:lnTo>
                  <a:pt x="1594798" y="6229436"/>
                </a:lnTo>
                <a:close/>
              </a:path>
              <a:path w="7482205" h="7135495">
                <a:moveTo>
                  <a:pt x="1092034" y="6549219"/>
                </a:moveTo>
                <a:lnTo>
                  <a:pt x="1049868" y="6549219"/>
                </a:lnTo>
                <a:lnTo>
                  <a:pt x="1123995" y="6620021"/>
                </a:lnTo>
                <a:lnTo>
                  <a:pt x="1166177" y="6620021"/>
                </a:lnTo>
                <a:lnTo>
                  <a:pt x="1092034" y="6549219"/>
                </a:lnTo>
                <a:close/>
              </a:path>
              <a:path w="7482205" h="7135495">
                <a:moveTo>
                  <a:pt x="1175973" y="6549219"/>
                </a:moveTo>
                <a:lnTo>
                  <a:pt x="1133795" y="6549219"/>
                </a:lnTo>
                <a:lnTo>
                  <a:pt x="1207933" y="6620021"/>
                </a:lnTo>
                <a:lnTo>
                  <a:pt x="1250107" y="6620021"/>
                </a:lnTo>
                <a:lnTo>
                  <a:pt x="1175973" y="6549219"/>
                </a:lnTo>
                <a:close/>
              </a:path>
              <a:path w="7482205" h="7135495">
                <a:moveTo>
                  <a:pt x="1259912" y="6549219"/>
                </a:moveTo>
                <a:lnTo>
                  <a:pt x="1217747" y="6549219"/>
                </a:lnTo>
                <a:lnTo>
                  <a:pt x="1291878" y="6620021"/>
                </a:lnTo>
                <a:lnTo>
                  <a:pt x="1334042" y="6620021"/>
                </a:lnTo>
                <a:lnTo>
                  <a:pt x="1259912" y="6549219"/>
                </a:lnTo>
                <a:close/>
              </a:path>
              <a:path w="7482205" h="7135495">
                <a:moveTo>
                  <a:pt x="2018813" y="6315443"/>
                </a:moveTo>
                <a:lnTo>
                  <a:pt x="1803573" y="6521024"/>
                </a:lnTo>
                <a:lnTo>
                  <a:pt x="1845750" y="6521024"/>
                </a:lnTo>
                <a:lnTo>
                  <a:pt x="2018813" y="6355749"/>
                </a:lnTo>
                <a:lnTo>
                  <a:pt x="2060998" y="6355735"/>
                </a:lnTo>
                <a:lnTo>
                  <a:pt x="2018813" y="6315443"/>
                </a:lnTo>
                <a:close/>
              </a:path>
              <a:path w="7482205" h="7135495">
                <a:moveTo>
                  <a:pt x="2018813" y="6395608"/>
                </a:moveTo>
                <a:lnTo>
                  <a:pt x="1887520" y="6521010"/>
                </a:lnTo>
                <a:lnTo>
                  <a:pt x="1929708" y="6521000"/>
                </a:lnTo>
                <a:lnTo>
                  <a:pt x="2018813" y="6435898"/>
                </a:lnTo>
                <a:lnTo>
                  <a:pt x="2061000" y="6435898"/>
                </a:lnTo>
                <a:lnTo>
                  <a:pt x="2018813" y="6395608"/>
                </a:lnTo>
                <a:close/>
              </a:path>
              <a:path w="7482205" h="7135495">
                <a:moveTo>
                  <a:pt x="2061000" y="6435898"/>
                </a:moveTo>
                <a:lnTo>
                  <a:pt x="2018813" y="6435898"/>
                </a:lnTo>
                <a:lnTo>
                  <a:pt x="2107942" y="6521010"/>
                </a:lnTo>
                <a:lnTo>
                  <a:pt x="2150118" y="6521010"/>
                </a:lnTo>
                <a:lnTo>
                  <a:pt x="2061000" y="6435898"/>
                </a:lnTo>
                <a:close/>
              </a:path>
              <a:path w="7482205" h="7135495">
                <a:moveTo>
                  <a:pt x="2060998" y="6355735"/>
                </a:moveTo>
                <a:lnTo>
                  <a:pt x="2018813" y="6355735"/>
                </a:lnTo>
                <a:lnTo>
                  <a:pt x="2191876" y="6521010"/>
                </a:lnTo>
                <a:lnTo>
                  <a:pt x="2234040" y="6521010"/>
                </a:lnTo>
                <a:lnTo>
                  <a:pt x="2060998" y="6355735"/>
                </a:lnTo>
                <a:close/>
              </a:path>
              <a:path w="7482205" h="7135495">
                <a:moveTo>
                  <a:pt x="2060984" y="6275609"/>
                </a:moveTo>
                <a:lnTo>
                  <a:pt x="2018800" y="6275609"/>
                </a:lnTo>
                <a:lnTo>
                  <a:pt x="2275810" y="6521010"/>
                </a:lnTo>
                <a:lnTo>
                  <a:pt x="2317987" y="6521010"/>
                </a:lnTo>
                <a:lnTo>
                  <a:pt x="2060984" y="6275609"/>
                </a:lnTo>
                <a:close/>
              </a:path>
              <a:path w="7482205" h="7135495">
                <a:moveTo>
                  <a:pt x="2018813" y="6235317"/>
                </a:moveTo>
                <a:lnTo>
                  <a:pt x="1719639" y="6521000"/>
                </a:lnTo>
                <a:lnTo>
                  <a:pt x="1761803" y="6521000"/>
                </a:lnTo>
                <a:lnTo>
                  <a:pt x="2018800" y="6275609"/>
                </a:lnTo>
                <a:lnTo>
                  <a:pt x="2060984" y="6275609"/>
                </a:lnTo>
                <a:lnTo>
                  <a:pt x="2018813" y="6235343"/>
                </a:lnTo>
                <a:close/>
              </a:path>
              <a:path w="7482205" h="7135495">
                <a:moveTo>
                  <a:pt x="1815219" y="6229436"/>
                </a:moveTo>
                <a:lnTo>
                  <a:pt x="1773043" y="6229436"/>
                </a:lnTo>
                <a:lnTo>
                  <a:pt x="1698913" y="6300233"/>
                </a:lnTo>
                <a:lnTo>
                  <a:pt x="1741102" y="6300233"/>
                </a:lnTo>
                <a:lnTo>
                  <a:pt x="1815219" y="6229436"/>
                </a:lnTo>
                <a:close/>
              </a:path>
              <a:path w="7482205" h="7135495">
                <a:moveTo>
                  <a:pt x="1899166" y="6229436"/>
                </a:moveTo>
                <a:lnTo>
                  <a:pt x="1856990" y="6229436"/>
                </a:lnTo>
                <a:lnTo>
                  <a:pt x="1782860" y="6300233"/>
                </a:lnTo>
                <a:lnTo>
                  <a:pt x="1825036" y="6300233"/>
                </a:lnTo>
                <a:lnTo>
                  <a:pt x="1899166" y="6229436"/>
                </a:lnTo>
                <a:close/>
              </a:path>
              <a:path w="7482205" h="7135495">
                <a:moveTo>
                  <a:pt x="1983088" y="6229436"/>
                </a:moveTo>
                <a:lnTo>
                  <a:pt x="1940911" y="6229436"/>
                </a:lnTo>
                <a:lnTo>
                  <a:pt x="1866781" y="6300233"/>
                </a:lnTo>
                <a:lnTo>
                  <a:pt x="1908945" y="6300233"/>
                </a:lnTo>
                <a:lnTo>
                  <a:pt x="1976947" y="6235317"/>
                </a:lnTo>
                <a:lnTo>
                  <a:pt x="1983088" y="6229436"/>
                </a:lnTo>
                <a:close/>
              </a:path>
              <a:path w="7482205" h="7135495">
                <a:moveTo>
                  <a:pt x="2096677" y="6229436"/>
                </a:moveTo>
                <a:lnTo>
                  <a:pt x="2054500" y="6229436"/>
                </a:lnTo>
                <a:lnTo>
                  <a:pt x="2128630" y="6300233"/>
                </a:lnTo>
                <a:lnTo>
                  <a:pt x="2170807" y="6300233"/>
                </a:lnTo>
                <a:lnTo>
                  <a:pt x="2096677" y="6229436"/>
                </a:lnTo>
                <a:close/>
              </a:path>
              <a:path w="7482205" h="7135495">
                <a:moveTo>
                  <a:pt x="2180611" y="6229436"/>
                </a:moveTo>
                <a:lnTo>
                  <a:pt x="2138422" y="6229436"/>
                </a:lnTo>
                <a:lnTo>
                  <a:pt x="2212577" y="6300233"/>
                </a:lnTo>
                <a:lnTo>
                  <a:pt x="2254792" y="6300233"/>
                </a:lnTo>
                <a:lnTo>
                  <a:pt x="2180611" y="6229436"/>
                </a:lnTo>
                <a:close/>
              </a:path>
              <a:path w="7482205" h="7135495">
                <a:moveTo>
                  <a:pt x="2264545" y="6229436"/>
                </a:moveTo>
                <a:lnTo>
                  <a:pt x="2222381" y="6229436"/>
                </a:lnTo>
                <a:lnTo>
                  <a:pt x="2296511" y="6300233"/>
                </a:lnTo>
                <a:lnTo>
                  <a:pt x="2338688" y="6300233"/>
                </a:lnTo>
                <a:lnTo>
                  <a:pt x="2264545" y="6229436"/>
                </a:lnTo>
                <a:close/>
              </a:path>
              <a:path w="7482205" h="7135495">
                <a:moveTo>
                  <a:pt x="2688560" y="6315443"/>
                </a:moveTo>
                <a:lnTo>
                  <a:pt x="2473333" y="6521024"/>
                </a:lnTo>
                <a:lnTo>
                  <a:pt x="2515497" y="6521024"/>
                </a:lnTo>
                <a:lnTo>
                  <a:pt x="2688560" y="6355749"/>
                </a:lnTo>
                <a:lnTo>
                  <a:pt x="2730748" y="6355735"/>
                </a:lnTo>
                <a:lnTo>
                  <a:pt x="2688560" y="6315443"/>
                </a:lnTo>
                <a:close/>
              </a:path>
              <a:path w="7482205" h="7135495">
                <a:moveTo>
                  <a:pt x="2688560" y="6395619"/>
                </a:moveTo>
                <a:lnTo>
                  <a:pt x="2557268" y="6521010"/>
                </a:lnTo>
                <a:lnTo>
                  <a:pt x="2599455" y="6521000"/>
                </a:lnTo>
                <a:lnTo>
                  <a:pt x="2688560" y="6435898"/>
                </a:lnTo>
                <a:lnTo>
                  <a:pt x="2688560" y="6395619"/>
                </a:lnTo>
                <a:close/>
              </a:path>
              <a:path w="7482205" h="7135495">
                <a:moveTo>
                  <a:pt x="2688573" y="6395608"/>
                </a:moveTo>
                <a:lnTo>
                  <a:pt x="2688573" y="6435898"/>
                </a:lnTo>
                <a:lnTo>
                  <a:pt x="2777689" y="6521010"/>
                </a:lnTo>
                <a:lnTo>
                  <a:pt x="2819866" y="6521010"/>
                </a:lnTo>
                <a:lnTo>
                  <a:pt x="2688573" y="6395608"/>
                </a:lnTo>
                <a:close/>
              </a:path>
              <a:path w="7482205" h="7135495">
                <a:moveTo>
                  <a:pt x="2730748" y="6355735"/>
                </a:moveTo>
                <a:lnTo>
                  <a:pt x="2688560" y="6355735"/>
                </a:lnTo>
                <a:lnTo>
                  <a:pt x="2861636" y="6521010"/>
                </a:lnTo>
                <a:lnTo>
                  <a:pt x="2903800" y="6521010"/>
                </a:lnTo>
                <a:lnTo>
                  <a:pt x="2730748" y="6355735"/>
                </a:lnTo>
                <a:close/>
              </a:path>
              <a:path w="7482205" h="7135495">
                <a:moveTo>
                  <a:pt x="2730754" y="6275609"/>
                </a:moveTo>
                <a:lnTo>
                  <a:pt x="2688560" y="6275609"/>
                </a:lnTo>
                <a:lnTo>
                  <a:pt x="2945570" y="6521010"/>
                </a:lnTo>
                <a:lnTo>
                  <a:pt x="2987734" y="6521010"/>
                </a:lnTo>
                <a:lnTo>
                  <a:pt x="2730754" y="6275609"/>
                </a:lnTo>
                <a:close/>
              </a:path>
              <a:path w="7482205" h="7135495">
                <a:moveTo>
                  <a:pt x="2688560" y="6235317"/>
                </a:moveTo>
                <a:lnTo>
                  <a:pt x="2389386" y="6521000"/>
                </a:lnTo>
                <a:lnTo>
                  <a:pt x="2431563" y="6521000"/>
                </a:lnTo>
                <a:lnTo>
                  <a:pt x="2688560" y="6275609"/>
                </a:lnTo>
                <a:lnTo>
                  <a:pt x="2730754" y="6275609"/>
                </a:lnTo>
                <a:lnTo>
                  <a:pt x="2688560" y="6235317"/>
                </a:lnTo>
                <a:close/>
              </a:path>
              <a:path w="7482205" h="7135495">
                <a:moveTo>
                  <a:pt x="2484979" y="6229436"/>
                </a:moveTo>
                <a:lnTo>
                  <a:pt x="2442815" y="6229436"/>
                </a:lnTo>
                <a:lnTo>
                  <a:pt x="2368673" y="6300233"/>
                </a:lnTo>
                <a:lnTo>
                  <a:pt x="2410849" y="6300233"/>
                </a:lnTo>
                <a:lnTo>
                  <a:pt x="2484979" y="6229436"/>
                </a:lnTo>
                <a:close/>
              </a:path>
              <a:path w="7482205" h="7135495">
                <a:moveTo>
                  <a:pt x="2568914" y="6229436"/>
                </a:moveTo>
                <a:lnTo>
                  <a:pt x="2526737" y="6229436"/>
                </a:lnTo>
                <a:lnTo>
                  <a:pt x="2452607" y="6300233"/>
                </a:lnTo>
                <a:lnTo>
                  <a:pt x="2494796" y="6300233"/>
                </a:lnTo>
                <a:lnTo>
                  <a:pt x="2568914" y="6229436"/>
                </a:lnTo>
                <a:close/>
              </a:path>
              <a:path w="7482205" h="7135495">
                <a:moveTo>
                  <a:pt x="2652861" y="6229436"/>
                </a:moveTo>
                <a:lnTo>
                  <a:pt x="2610697" y="6229436"/>
                </a:lnTo>
                <a:lnTo>
                  <a:pt x="2536554" y="6300233"/>
                </a:lnTo>
                <a:lnTo>
                  <a:pt x="2578680" y="6300233"/>
                </a:lnTo>
                <a:lnTo>
                  <a:pt x="2652861" y="6229436"/>
                </a:lnTo>
                <a:close/>
              </a:path>
              <a:path w="7482205" h="7135495">
                <a:moveTo>
                  <a:pt x="2766424" y="6229436"/>
                </a:moveTo>
                <a:lnTo>
                  <a:pt x="2724260" y="6229436"/>
                </a:lnTo>
                <a:lnTo>
                  <a:pt x="2798390" y="6300233"/>
                </a:lnTo>
                <a:lnTo>
                  <a:pt x="2840567" y="6300233"/>
                </a:lnTo>
                <a:lnTo>
                  <a:pt x="2766424" y="6229436"/>
                </a:lnTo>
                <a:close/>
              </a:path>
              <a:path w="7482205" h="7135495">
                <a:moveTo>
                  <a:pt x="2850371" y="6229436"/>
                </a:moveTo>
                <a:lnTo>
                  <a:pt x="2808182" y="6229436"/>
                </a:lnTo>
                <a:lnTo>
                  <a:pt x="2882311" y="6300233"/>
                </a:lnTo>
                <a:lnTo>
                  <a:pt x="2924526" y="6300233"/>
                </a:lnTo>
                <a:lnTo>
                  <a:pt x="2850371" y="6229436"/>
                </a:lnTo>
                <a:close/>
              </a:path>
              <a:path w="7482205" h="7135495">
                <a:moveTo>
                  <a:pt x="2934305" y="6229436"/>
                </a:moveTo>
                <a:lnTo>
                  <a:pt x="2892129" y="6229436"/>
                </a:lnTo>
                <a:lnTo>
                  <a:pt x="2966271" y="6300233"/>
                </a:lnTo>
                <a:lnTo>
                  <a:pt x="3008486" y="6300233"/>
                </a:lnTo>
                <a:lnTo>
                  <a:pt x="2934305" y="6229436"/>
                </a:lnTo>
                <a:close/>
              </a:path>
              <a:path w="7482205" h="7135495">
                <a:moveTo>
                  <a:pt x="3358333" y="6315443"/>
                </a:moveTo>
                <a:lnTo>
                  <a:pt x="3143093" y="6521024"/>
                </a:lnTo>
                <a:lnTo>
                  <a:pt x="3185270" y="6521024"/>
                </a:lnTo>
                <a:lnTo>
                  <a:pt x="3358333" y="6355749"/>
                </a:lnTo>
                <a:lnTo>
                  <a:pt x="3400521" y="6355735"/>
                </a:lnTo>
                <a:lnTo>
                  <a:pt x="3358333" y="6315443"/>
                </a:lnTo>
                <a:close/>
              </a:path>
              <a:path w="7482205" h="7135495">
                <a:moveTo>
                  <a:pt x="3358333" y="6395608"/>
                </a:moveTo>
                <a:lnTo>
                  <a:pt x="3226989" y="6521010"/>
                </a:lnTo>
                <a:lnTo>
                  <a:pt x="3269177" y="6521000"/>
                </a:lnTo>
                <a:lnTo>
                  <a:pt x="3358333" y="6435898"/>
                </a:lnTo>
                <a:lnTo>
                  <a:pt x="3400516" y="6435898"/>
                </a:lnTo>
                <a:lnTo>
                  <a:pt x="3358333" y="6395608"/>
                </a:lnTo>
                <a:close/>
              </a:path>
              <a:path w="7482205" h="7135495">
                <a:moveTo>
                  <a:pt x="3400516" y="6435898"/>
                </a:moveTo>
                <a:lnTo>
                  <a:pt x="3358333" y="6435898"/>
                </a:lnTo>
                <a:lnTo>
                  <a:pt x="3447449" y="6521010"/>
                </a:lnTo>
                <a:lnTo>
                  <a:pt x="3489625" y="6521010"/>
                </a:lnTo>
                <a:lnTo>
                  <a:pt x="3400516" y="6435898"/>
                </a:lnTo>
                <a:close/>
              </a:path>
              <a:path w="7482205" h="7135495">
                <a:moveTo>
                  <a:pt x="3400521" y="6355735"/>
                </a:moveTo>
                <a:lnTo>
                  <a:pt x="3358333" y="6355735"/>
                </a:lnTo>
                <a:lnTo>
                  <a:pt x="3531396" y="6521010"/>
                </a:lnTo>
                <a:lnTo>
                  <a:pt x="3573572" y="6521010"/>
                </a:lnTo>
                <a:lnTo>
                  <a:pt x="3400521" y="6355735"/>
                </a:lnTo>
                <a:close/>
              </a:path>
              <a:path w="7482205" h="7135495">
                <a:moveTo>
                  <a:pt x="3400502" y="6275609"/>
                </a:moveTo>
                <a:lnTo>
                  <a:pt x="3358320" y="6275609"/>
                </a:lnTo>
                <a:lnTo>
                  <a:pt x="3615330" y="6521010"/>
                </a:lnTo>
                <a:lnTo>
                  <a:pt x="3657494" y="6521010"/>
                </a:lnTo>
                <a:lnTo>
                  <a:pt x="3400502" y="6275609"/>
                </a:lnTo>
                <a:close/>
              </a:path>
              <a:path w="7482205" h="7135495">
                <a:moveTo>
                  <a:pt x="3358333" y="6235317"/>
                </a:moveTo>
                <a:lnTo>
                  <a:pt x="3059146" y="6521000"/>
                </a:lnTo>
                <a:lnTo>
                  <a:pt x="3101310" y="6521000"/>
                </a:lnTo>
                <a:lnTo>
                  <a:pt x="3358320" y="6275609"/>
                </a:lnTo>
                <a:lnTo>
                  <a:pt x="3400502" y="6275609"/>
                </a:lnTo>
                <a:lnTo>
                  <a:pt x="3358333" y="6235343"/>
                </a:lnTo>
                <a:close/>
              </a:path>
              <a:path w="7482205" h="7135495">
                <a:moveTo>
                  <a:pt x="3154765" y="6229436"/>
                </a:moveTo>
                <a:lnTo>
                  <a:pt x="3112588" y="6229436"/>
                </a:lnTo>
                <a:lnTo>
                  <a:pt x="3038420" y="6300233"/>
                </a:lnTo>
                <a:lnTo>
                  <a:pt x="3080635" y="6300233"/>
                </a:lnTo>
                <a:lnTo>
                  <a:pt x="3154765" y="6229436"/>
                </a:lnTo>
                <a:close/>
              </a:path>
              <a:path w="7482205" h="7135495">
                <a:moveTo>
                  <a:pt x="3238699" y="6229436"/>
                </a:moveTo>
                <a:lnTo>
                  <a:pt x="3196522" y="6229436"/>
                </a:lnTo>
                <a:lnTo>
                  <a:pt x="3122380" y="6300233"/>
                </a:lnTo>
                <a:lnTo>
                  <a:pt x="3164556" y="6300233"/>
                </a:lnTo>
                <a:lnTo>
                  <a:pt x="3238699" y="6229436"/>
                </a:lnTo>
                <a:close/>
              </a:path>
              <a:path w="7482205" h="7135495">
                <a:moveTo>
                  <a:pt x="3322633" y="6229436"/>
                </a:moveTo>
                <a:lnTo>
                  <a:pt x="3280444" y="6229436"/>
                </a:lnTo>
                <a:lnTo>
                  <a:pt x="3206327" y="6300233"/>
                </a:lnTo>
                <a:lnTo>
                  <a:pt x="3248503" y="6300233"/>
                </a:lnTo>
                <a:lnTo>
                  <a:pt x="3322633" y="6229436"/>
                </a:lnTo>
                <a:close/>
              </a:path>
              <a:path w="7482205" h="7135495">
                <a:moveTo>
                  <a:pt x="3520118" y="6229436"/>
                </a:moveTo>
                <a:lnTo>
                  <a:pt x="3477954" y="6229436"/>
                </a:lnTo>
                <a:lnTo>
                  <a:pt x="3552084" y="6300233"/>
                </a:lnTo>
                <a:lnTo>
                  <a:pt x="3594261" y="6300233"/>
                </a:lnTo>
                <a:lnTo>
                  <a:pt x="3520118" y="6229436"/>
                </a:lnTo>
                <a:close/>
              </a:path>
              <a:path w="7482205" h="7135495">
                <a:moveTo>
                  <a:pt x="3604065" y="6229436"/>
                </a:moveTo>
                <a:lnTo>
                  <a:pt x="3561888" y="6229436"/>
                </a:lnTo>
                <a:lnTo>
                  <a:pt x="3636006" y="6300233"/>
                </a:lnTo>
                <a:lnTo>
                  <a:pt x="3678233" y="6300233"/>
                </a:lnTo>
                <a:lnTo>
                  <a:pt x="3604065" y="6229436"/>
                </a:lnTo>
                <a:close/>
              </a:path>
              <a:path w="7482205" h="7135495">
                <a:moveTo>
                  <a:pt x="4028080" y="6315457"/>
                </a:moveTo>
                <a:lnTo>
                  <a:pt x="3812840" y="6521024"/>
                </a:lnTo>
                <a:lnTo>
                  <a:pt x="3855017" y="6521024"/>
                </a:lnTo>
                <a:lnTo>
                  <a:pt x="4028080" y="6355749"/>
                </a:lnTo>
                <a:lnTo>
                  <a:pt x="4028080" y="6315457"/>
                </a:lnTo>
                <a:close/>
              </a:path>
              <a:path w="7482205" h="7135495">
                <a:moveTo>
                  <a:pt x="4028080" y="6395619"/>
                </a:moveTo>
                <a:lnTo>
                  <a:pt x="3896787" y="6521010"/>
                </a:lnTo>
                <a:lnTo>
                  <a:pt x="3938962" y="6521000"/>
                </a:lnTo>
                <a:lnTo>
                  <a:pt x="4028080" y="6435898"/>
                </a:lnTo>
                <a:lnTo>
                  <a:pt x="4028080" y="6395619"/>
                </a:lnTo>
                <a:close/>
              </a:path>
              <a:path w="7482205" h="7135495">
                <a:moveTo>
                  <a:pt x="4028080" y="6395608"/>
                </a:moveTo>
                <a:lnTo>
                  <a:pt x="4028080" y="6435898"/>
                </a:lnTo>
                <a:lnTo>
                  <a:pt x="4117209" y="6521010"/>
                </a:lnTo>
                <a:lnTo>
                  <a:pt x="4159385" y="6521010"/>
                </a:lnTo>
                <a:lnTo>
                  <a:pt x="4028080" y="6395608"/>
                </a:lnTo>
                <a:close/>
              </a:path>
              <a:path w="7482205" h="7135495">
                <a:moveTo>
                  <a:pt x="4028080" y="6315443"/>
                </a:moveTo>
                <a:lnTo>
                  <a:pt x="4028095" y="6355749"/>
                </a:lnTo>
                <a:lnTo>
                  <a:pt x="4201143" y="6521010"/>
                </a:lnTo>
                <a:lnTo>
                  <a:pt x="4243332" y="6521010"/>
                </a:lnTo>
                <a:lnTo>
                  <a:pt x="4028080" y="6315443"/>
                </a:lnTo>
                <a:close/>
              </a:path>
              <a:path w="7482205" h="7135495">
                <a:moveTo>
                  <a:pt x="4028080" y="6235332"/>
                </a:moveTo>
                <a:lnTo>
                  <a:pt x="4028080" y="6275609"/>
                </a:lnTo>
                <a:lnTo>
                  <a:pt x="4285090" y="6521010"/>
                </a:lnTo>
                <a:lnTo>
                  <a:pt x="4327267" y="6521010"/>
                </a:lnTo>
                <a:lnTo>
                  <a:pt x="4028080" y="6235332"/>
                </a:lnTo>
                <a:close/>
              </a:path>
              <a:path w="7482205" h="7135495">
                <a:moveTo>
                  <a:pt x="4028080" y="6235317"/>
                </a:moveTo>
                <a:lnTo>
                  <a:pt x="3728893" y="6521000"/>
                </a:lnTo>
                <a:lnTo>
                  <a:pt x="3771057" y="6521000"/>
                </a:lnTo>
                <a:lnTo>
                  <a:pt x="4028080" y="6275609"/>
                </a:lnTo>
                <a:lnTo>
                  <a:pt x="4028080" y="6235317"/>
                </a:lnTo>
                <a:close/>
              </a:path>
              <a:path w="7482205" h="7135495">
                <a:moveTo>
                  <a:pt x="3824524" y="6229436"/>
                </a:moveTo>
                <a:lnTo>
                  <a:pt x="3782335" y="6229436"/>
                </a:lnTo>
                <a:lnTo>
                  <a:pt x="3708167" y="6300233"/>
                </a:lnTo>
                <a:lnTo>
                  <a:pt x="3750382" y="6300233"/>
                </a:lnTo>
                <a:lnTo>
                  <a:pt x="3824524" y="6229436"/>
                </a:lnTo>
                <a:close/>
              </a:path>
              <a:path w="7482205" h="7135495">
                <a:moveTo>
                  <a:pt x="3908446" y="6229436"/>
                </a:moveTo>
                <a:lnTo>
                  <a:pt x="3866269" y="6229436"/>
                </a:lnTo>
                <a:lnTo>
                  <a:pt x="3792139" y="6300233"/>
                </a:lnTo>
                <a:lnTo>
                  <a:pt x="3834316" y="6300233"/>
                </a:lnTo>
                <a:lnTo>
                  <a:pt x="3908446" y="6229436"/>
                </a:lnTo>
                <a:close/>
              </a:path>
              <a:path w="7482205" h="7135495">
                <a:moveTo>
                  <a:pt x="4189891" y="6229436"/>
                </a:moveTo>
                <a:lnTo>
                  <a:pt x="4147727" y="6229436"/>
                </a:lnTo>
                <a:lnTo>
                  <a:pt x="4221857" y="6300233"/>
                </a:lnTo>
                <a:lnTo>
                  <a:pt x="4264021" y="6300233"/>
                </a:lnTo>
                <a:lnTo>
                  <a:pt x="4189891" y="6229436"/>
                </a:lnTo>
                <a:close/>
              </a:path>
              <a:path w="7482205" h="7135495">
                <a:moveTo>
                  <a:pt x="4273812" y="6229436"/>
                </a:moveTo>
                <a:lnTo>
                  <a:pt x="4231648" y="6229436"/>
                </a:lnTo>
                <a:lnTo>
                  <a:pt x="4305778" y="6300233"/>
                </a:lnTo>
                <a:lnTo>
                  <a:pt x="4347955" y="6300233"/>
                </a:lnTo>
                <a:lnTo>
                  <a:pt x="4273812" y="6229436"/>
                </a:lnTo>
                <a:close/>
              </a:path>
              <a:path w="7482205" h="7135495">
                <a:moveTo>
                  <a:pt x="4159385" y="6549219"/>
                </a:moveTo>
                <a:lnTo>
                  <a:pt x="4117209" y="6549219"/>
                </a:lnTo>
                <a:lnTo>
                  <a:pt x="4043079" y="6620021"/>
                </a:lnTo>
                <a:lnTo>
                  <a:pt x="4085255" y="6620021"/>
                </a:lnTo>
                <a:lnTo>
                  <a:pt x="4159385" y="6549219"/>
                </a:lnTo>
                <a:close/>
              </a:path>
              <a:path w="7482205" h="7135495">
                <a:moveTo>
                  <a:pt x="4243332" y="6549219"/>
                </a:moveTo>
                <a:lnTo>
                  <a:pt x="4201143" y="6549219"/>
                </a:lnTo>
                <a:lnTo>
                  <a:pt x="4127013" y="6620021"/>
                </a:lnTo>
                <a:lnTo>
                  <a:pt x="4169190" y="6620021"/>
                </a:lnTo>
                <a:lnTo>
                  <a:pt x="4243332" y="6549219"/>
                </a:lnTo>
                <a:close/>
              </a:path>
              <a:path w="7482205" h="7135495">
                <a:moveTo>
                  <a:pt x="4327267" y="6549219"/>
                </a:moveTo>
                <a:lnTo>
                  <a:pt x="4285090" y="6549219"/>
                </a:lnTo>
                <a:lnTo>
                  <a:pt x="4210960" y="6620021"/>
                </a:lnTo>
                <a:lnTo>
                  <a:pt x="4253137" y="6620021"/>
                </a:lnTo>
                <a:lnTo>
                  <a:pt x="4327267" y="6549219"/>
                </a:lnTo>
                <a:close/>
              </a:path>
              <a:path w="7482205" h="7135495">
                <a:moveTo>
                  <a:pt x="4697827" y="6315457"/>
                </a:moveTo>
                <a:lnTo>
                  <a:pt x="4482600" y="6521024"/>
                </a:lnTo>
                <a:lnTo>
                  <a:pt x="4524764" y="6521024"/>
                </a:lnTo>
                <a:lnTo>
                  <a:pt x="4697827" y="6355749"/>
                </a:lnTo>
                <a:lnTo>
                  <a:pt x="4697827" y="6315457"/>
                </a:lnTo>
                <a:close/>
              </a:path>
              <a:path w="7482205" h="7135495">
                <a:moveTo>
                  <a:pt x="4697827" y="6395619"/>
                </a:moveTo>
                <a:lnTo>
                  <a:pt x="4566547" y="6521010"/>
                </a:lnTo>
                <a:lnTo>
                  <a:pt x="4608711" y="6521010"/>
                </a:lnTo>
                <a:lnTo>
                  <a:pt x="4697827" y="6435898"/>
                </a:lnTo>
                <a:lnTo>
                  <a:pt x="4697827" y="6395619"/>
                </a:lnTo>
                <a:close/>
              </a:path>
              <a:path w="7482205" h="7135495">
                <a:moveTo>
                  <a:pt x="4697853" y="6395608"/>
                </a:moveTo>
                <a:lnTo>
                  <a:pt x="4697853" y="6435898"/>
                </a:lnTo>
                <a:lnTo>
                  <a:pt x="4786981" y="6521010"/>
                </a:lnTo>
                <a:lnTo>
                  <a:pt x="4829145" y="6521010"/>
                </a:lnTo>
                <a:lnTo>
                  <a:pt x="4697853" y="6395608"/>
                </a:lnTo>
                <a:close/>
              </a:path>
              <a:path w="7482205" h="7135495">
                <a:moveTo>
                  <a:pt x="4697840" y="6315443"/>
                </a:moveTo>
                <a:lnTo>
                  <a:pt x="4697840" y="6355735"/>
                </a:lnTo>
                <a:lnTo>
                  <a:pt x="4870903" y="6521010"/>
                </a:lnTo>
                <a:lnTo>
                  <a:pt x="4913080" y="6521010"/>
                </a:lnTo>
                <a:lnTo>
                  <a:pt x="4697840" y="6315443"/>
                </a:lnTo>
                <a:close/>
              </a:path>
              <a:path w="7482205" h="7135495">
                <a:moveTo>
                  <a:pt x="4829158" y="6549219"/>
                </a:moveTo>
                <a:lnTo>
                  <a:pt x="4786981" y="6549219"/>
                </a:lnTo>
                <a:lnTo>
                  <a:pt x="4712801" y="6620021"/>
                </a:lnTo>
                <a:lnTo>
                  <a:pt x="4755028" y="6620021"/>
                </a:lnTo>
                <a:lnTo>
                  <a:pt x="4829158" y="6549219"/>
                </a:lnTo>
                <a:close/>
              </a:path>
              <a:path w="7482205" h="7135495">
                <a:moveTo>
                  <a:pt x="4913080" y="6549219"/>
                </a:moveTo>
                <a:lnTo>
                  <a:pt x="4870903" y="6549219"/>
                </a:lnTo>
                <a:lnTo>
                  <a:pt x="4796773" y="6620021"/>
                </a:lnTo>
                <a:lnTo>
                  <a:pt x="4838962" y="6620021"/>
                </a:lnTo>
                <a:lnTo>
                  <a:pt x="4913080" y="6549219"/>
                </a:lnTo>
                <a:close/>
              </a:path>
              <a:path w="7482205" h="7135495">
                <a:moveTo>
                  <a:pt x="4524764" y="6549219"/>
                </a:moveTo>
                <a:lnTo>
                  <a:pt x="4482588" y="6549219"/>
                </a:lnTo>
                <a:lnTo>
                  <a:pt x="4556718" y="6620021"/>
                </a:lnTo>
                <a:lnTo>
                  <a:pt x="4598894" y="6620021"/>
                </a:lnTo>
                <a:lnTo>
                  <a:pt x="4524764" y="6549219"/>
                </a:lnTo>
                <a:close/>
              </a:path>
              <a:path w="7482205" h="7135495">
                <a:moveTo>
                  <a:pt x="4608699" y="6549219"/>
                </a:moveTo>
                <a:lnTo>
                  <a:pt x="4566535" y="6549219"/>
                </a:lnTo>
                <a:lnTo>
                  <a:pt x="4640665" y="6620021"/>
                </a:lnTo>
                <a:lnTo>
                  <a:pt x="4682879" y="6620021"/>
                </a:lnTo>
                <a:lnTo>
                  <a:pt x="4608699" y="6549219"/>
                </a:lnTo>
                <a:close/>
              </a:path>
              <a:path w="7482205" h="7135495">
                <a:moveTo>
                  <a:pt x="5367587" y="6315457"/>
                </a:moveTo>
                <a:lnTo>
                  <a:pt x="5152348" y="6521024"/>
                </a:lnTo>
                <a:lnTo>
                  <a:pt x="5194524" y="6521024"/>
                </a:lnTo>
                <a:lnTo>
                  <a:pt x="5367587" y="6355749"/>
                </a:lnTo>
                <a:lnTo>
                  <a:pt x="5367587" y="6315457"/>
                </a:lnTo>
                <a:close/>
              </a:path>
              <a:path w="7482205" h="7135495">
                <a:moveTo>
                  <a:pt x="5367587" y="6395619"/>
                </a:moveTo>
                <a:lnTo>
                  <a:pt x="5236295" y="6521010"/>
                </a:lnTo>
                <a:lnTo>
                  <a:pt x="5278471" y="6521010"/>
                </a:lnTo>
                <a:lnTo>
                  <a:pt x="5367587" y="6435898"/>
                </a:lnTo>
                <a:lnTo>
                  <a:pt x="5367587" y="6395619"/>
                </a:lnTo>
                <a:close/>
              </a:path>
              <a:path w="7482205" h="7135495">
                <a:moveTo>
                  <a:pt x="5367613" y="6395608"/>
                </a:moveTo>
                <a:lnTo>
                  <a:pt x="5367613" y="6435898"/>
                </a:lnTo>
                <a:lnTo>
                  <a:pt x="5456741" y="6521010"/>
                </a:lnTo>
                <a:lnTo>
                  <a:pt x="5498905" y="6521010"/>
                </a:lnTo>
                <a:lnTo>
                  <a:pt x="5367613" y="6395608"/>
                </a:lnTo>
                <a:close/>
              </a:path>
              <a:path w="7482205" h="7135495">
                <a:moveTo>
                  <a:pt x="5367600" y="6315443"/>
                </a:moveTo>
                <a:lnTo>
                  <a:pt x="5367600" y="6355735"/>
                </a:lnTo>
                <a:lnTo>
                  <a:pt x="5540675" y="6521010"/>
                </a:lnTo>
                <a:lnTo>
                  <a:pt x="5582839" y="6521010"/>
                </a:lnTo>
                <a:lnTo>
                  <a:pt x="5367600" y="6315443"/>
                </a:lnTo>
                <a:close/>
              </a:path>
              <a:path w="7482205" h="7135495">
                <a:moveTo>
                  <a:pt x="5498905" y="6549219"/>
                </a:moveTo>
                <a:lnTo>
                  <a:pt x="5456741" y="6549219"/>
                </a:lnTo>
                <a:lnTo>
                  <a:pt x="5382611" y="6620021"/>
                </a:lnTo>
                <a:lnTo>
                  <a:pt x="5424775" y="6620021"/>
                </a:lnTo>
                <a:lnTo>
                  <a:pt x="5498905" y="6549219"/>
                </a:lnTo>
                <a:close/>
              </a:path>
              <a:path w="7482205" h="7135495">
                <a:moveTo>
                  <a:pt x="5582839" y="6549219"/>
                </a:moveTo>
                <a:lnTo>
                  <a:pt x="5540675" y="6549219"/>
                </a:lnTo>
                <a:lnTo>
                  <a:pt x="5466533" y="6620021"/>
                </a:lnTo>
                <a:lnTo>
                  <a:pt x="5508710" y="6620021"/>
                </a:lnTo>
                <a:lnTo>
                  <a:pt x="5582839" y="6549219"/>
                </a:lnTo>
                <a:close/>
              </a:path>
              <a:path w="7482205" h="7135495">
                <a:moveTo>
                  <a:pt x="5194524" y="6549219"/>
                </a:moveTo>
                <a:lnTo>
                  <a:pt x="5152360" y="6549219"/>
                </a:lnTo>
                <a:lnTo>
                  <a:pt x="5226490" y="6620021"/>
                </a:lnTo>
                <a:lnTo>
                  <a:pt x="5268654" y="6620021"/>
                </a:lnTo>
                <a:lnTo>
                  <a:pt x="5194524" y="6549219"/>
                </a:lnTo>
                <a:close/>
              </a:path>
              <a:path w="7482205" h="7135495">
                <a:moveTo>
                  <a:pt x="5278484" y="6549219"/>
                </a:moveTo>
                <a:lnTo>
                  <a:pt x="5236295" y="6549219"/>
                </a:lnTo>
                <a:lnTo>
                  <a:pt x="5310424" y="6620021"/>
                </a:lnTo>
                <a:lnTo>
                  <a:pt x="5352614" y="6620021"/>
                </a:lnTo>
                <a:lnTo>
                  <a:pt x="5278484" y="6549219"/>
                </a:lnTo>
                <a:close/>
              </a:path>
              <a:path w="7482205" h="7135495">
                <a:moveTo>
                  <a:pt x="6037372" y="6395608"/>
                </a:moveTo>
                <a:lnTo>
                  <a:pt x="5906067" y="6521010"/>
                </a:lnTo>
                <a:lnTo>
                  <a:pt x="5948206" y="6521010"/>
                </a:lnTo>
                <a:lnTo>
                  <a:pt x="6037372" y="6435898"/>
                </a:lnTo>
                <a:lnTo>
                  <a:pt x="6079556" y="6435898"/>
                </a:lnTo>
                <a:lnTo>
                  <a:pt x="6037372" y="6395608"/>
                </a:lnTo>
                <a:close/>
              </a:path>
              <a:path w="7482205" h="7135495">
                <a:moveTo>
                  <a:pt x="6079556" y="6435898"/>
                </a:moveTo>
                <a:lnTo>
                  <a:pt x="6037372" y="6435898"/>
                </a:lnTo>
                <a:lnTo>
                  <a:pt x="6126488" y="6521010"/>
                </a:lnTo>
                <a:lnTo>
                  <a:pt x="6168665" y="6521010"/>
                </a:lnTo>
                <a:lnTo>
                  <a:pt x="6079556" y="6435898"/>
                </a:lnTo>
                <a:close/>
              </a:path>
              <a:path w="7482205" h="7135495">
                <a:moveTo>
                  <a:pt x="6168665" y="6549219"/>
                </a:moveTo>
                <a:lnTo>
                  <a:pt x="6126501" y="6549219"/>
                </a:lnTo>
                <a:lnTo>
                  <a:pt x="6052320" y="6620021"/>
                </a:lnTo>
                <a:lnTo>
                  <a:pt x="6094548" y="6620021"/>
                </a:lnTo>
                <a:lnTo>
                  <a:pt x="6168665" y="6549219"/>
                </a:lnTo>
                <a:close/>
              </a:path>
              <a:path w="7482205" h="7135495">
                <a:moveTo>
                  <a:pt x="5948231" y="6549219"/>
                </a:moveTo>
                <a:lnTo>
                  <a:pt x="5906054" y="6549219"/>
                </a:lnTo>
                <a:lnTo>
                  <a:pt x="5980184" y="6620021"/>
                </a:lnTo>
                <a:lnTo>
                  <a:pt x="6022348" y="6620021"/>
                </a:lnTo>
                <a:lnTo>
                  <a:pt x="5948231" y="6549219"/>
                </a:lnTo>
                <a:close/>
              </a:path>
              <a:path w="7482205" h="7135495">
                <a:moveTo>
                  <a:pt x="6707132" y="6395608"/>
                </a:moveTo>
                <a:lnTo>
                  <a:pt x="6575827" y="6521010"/>
                </a:lnTo>
                <a:lnTo>
                  <a:pt x="6618004" y="6521010"/>
                </a:lnTo>
                <a:lnTo>
                  <a:pt x="6707132" y="6435898"/>
                </a:lnTo>
                <a:lnTo>
                  <a:pt x="6749316" y="6435898"/>
                </a:lnTo>
                <a:lnTo>
                  <a:pt x="6707132" y="6395608"/>
                </a:lnTo>
                <a:close/>
              </a:path>
              <a:path w="7482205" h="7135495">
                <a:moveTo>
                  <a:pt x="6749316" y="6435898"/>
                </a:moveTo>
                <a:lnTo>
                  <a:pt x="6707132" y="6435898"/>
                </a:lnTo>
                <a:lnTo>
                  <a:pt x="6796248" y="6521010"/>
                </a:lnTo>
                <a:lnTo>
                  <a:pt x="6838425" y="6521010"/>
                </a:lnTo>
                <a:lnTo>
                  <a:pt x="6749316" y="6435898"/>
                </a:lnTo>
                <a:close/>
              </a:path>
              <a:path w="7482205" h="7135495">
                <a:moveTo>
                  <a:pt x="6838425" y="6549219"/>
                </a:moveTo>
                <a:lnTo>
                  <a:pt x="6796248" y="6549219"/>
                </a:lnTo>
                <a:lnTo>
                  <a:pt x="6722118" y="6620021"/>
                </a:lnTo>
                <a:lnTo>
                  <a:pt x="6764308" y="6620021"/>
                </a:lnTo>
                <a:lnTo>
                  <a:pt x="6838425" y="6549219"/>
                </a:lnTo>
                <a:close/>
              </a:path>
              <a:path w="7482205" h="7135495">
                <a:moveTo>
                  <a:pt x="6617978" y="6549219"/>
                </a:moveTo>
                <a:lnTo>
                  <a:pt x="6575802" y="6549219"/>
                </a:lnTo>
                <a:lnTo>
                  <a:pt x="6649944" y="6620021"/>
                </a:lnTo>
                <a:lnTo>
                  <a:pt x="6692108" y="6620021"/>
                </a:lnTo>
                <a:lnTo>
                  <a:pt x="6617978" y="6549219"/>
                </a:lnTo>
                <a:close/>
              </a:path>
              <a:path w="7482205" h="7135495">
                <a:moveTo>
                  <a:pt x="1014167" y="5995670"/>
                </a:moveTo>
                <a:lnTo>
                  <a:pt x="798926" y="6201241"/>
                </a:lnTo>
                <a:lnTo>
                  <a:pt x="841096" y="6201241"/>
                </a:lnTo>
                <a:lnTo>
                  <a:pt x="1014167" y="6035964"/>
                </a:lnTo>
                <a:lnTo>
                  <a:pt x="1056357" y="6035964"/>
                </a:lnTo>
                <a:lnTo>
                  <a:pt x="1014167" y="5995670"/>
                </a:lnTo>
                <a:close/>
              </a:path>
              <a:path w="7482205" h="7135495">
                <a:moveTo>
                  <a:pt x="1014181" y="6075834"/>
                </a:moveTo>
                <a:lnTo>
                  <a:pt x="1014181" y="6116125"/>
                </a:lnTo>
                <a:lnTo>
                  <a:pt x="1103299" y="6201241"/>
                </a:lnTo>
                <a:lnTo>
                  <a:pt x="1145466" y="6201241"/>
                </a:lnTo>
                <a:lnTo>
                  <a:pt x="1014181" y="6075834"/>
                </a:lnTo>
                <a:close/>
              </a:path>
              <a:path w="7482205" h="7135495">
                <a:moveTo>
                  <a:pt x="1056357" y="6035964"/>
                </a:moveTo>
                <a:lnTo>
                  <a:pt x="1014167" y="6035964"/>
                </a:lnTo>
                <a:lnTo>
                  <a:pt x="1187240" y="6201241"/>
                </a:lnTo>
                <a:lnTo>
                  <a:pt x="1229406" y="6201241"/>
                </a:lnTo>
                <a:lnTo>
                  <a:pt x="1056357" y="6035964"/>
                </a:lnTo>
                <a:close/>
              </a:path>
              <a:path w="7482205" h="7135495">
                <a:moveTo>
                  <a:pt x="1056309" y="5955799"/>
                </a:moveTo>
                <a:lnTo>
                  <a:pt x="1014167" y="5955799"/>
                </a:lnTo>
                <a:lnTo>
                  <a:pt x="1271177" y="6201241"/>
                </a:lnTo>
                <a:lnTo>
                  <a:pt x="1313353" y="6201241"/>
                </a:lnTo>
                <a:lnTo>
                  <a:pt x="1056309" y="5955799"/>
                </a:lnTo>
                <a:close/>
              </a:path>
              <a:path w="7482205" h="7135495">
                <a:moveTo>
                  <a:pt x="1014167" y="6075834"/>
                </a:moveTo>
                <a:lnTo>
                  <a:pt x="882867" y="6201225"/>
                </a:lnTo>
                <a:lnTo>
                  <a:pt x="925059" y="6201215"/>
                </a:lnTo>
                <a:lnTo>
                  <a:pt x="1014156" y="6116125"/>
                </a:lnTo>
                <a:lnTo>
                  <a:pt x="1014167" y="6075834"/>
                </a:lnTo>
                <a:close/>
              </a:path>
              <a:path w="7482205" h="7135495">
                <a:moveTo>
                  <a:pt x="1014167" y="5915534"/>
                </a:moveTo>
                <a:lnTo>
                  <a:pt x="714974" y="6201215"/>
                </a:lnTo>
                <a:lnTo>
                  <a:pt x="757156" y="6201215"/>
                </a:lnTo>
                <a:lnTo>
                  <a:pt x="1014167" y="5955825"/>
                </a:lnTo>
                <a:lnTo>
                  <a:pt x="1056309" y="5955799"/>
                </a:lnTo>
                <a:lnTo>
                  <a:pt x="1014167" y="5915559"/>
                </a:lnTo>
                <a:close/>
              </a:path>
              <a:path w="7482205" h="7135495">
                <a:moveTo>
                  <a:pt x="810590" y="5909651"/>
                </a:moveTo>
                <a:lnTo>
                  <a:pt x="768419" y="5909651"/>
                </a:lnTo>
                <a:lnTo>
                  <a:pt x="694292" y="5980449"/>
                </a:lnTo>
                <a:lnTo>
                  <a:pt x="736459" y="5980449"/>
                </a:lnTo>
                <a:lnTo>
                  <a:pt x="810590" y="5909651"/>
                </a:lnTo>
                <a:close/>
              </a:path>
              <a:path w="7482205" h="7135495">
                <a:moveTo>
                  <a:pt x="894528" y="5909651"/>
                </a:moveTo>
                <a:lnTo>
                  <a:pt x="852361" y="5909651"/>
                </a:lnTo>
                <a:lnTo>
                  <a:pt x="778219" y="5980449"/>
                </a:lnTo>
                <a:lnTo>
                  <a:pt x="820400" y="5980449"/>
                </a:lnTo>
                <a:lnTo>
                  <a:pt x="894528" y="5909651"/>
                </a:lnTo>
                <a:close/>
              </a:path>
              <a:path w="7482205" h="7135495">
                <a:moveTo>
                  <a:pt x="978454" y="5909651"/>
                </a:moveTo>
                <a:lnTo>
                  <a:pt x="936288" y="5909651"/>
                </a:lnTo>
                <a:lnTo>
                  <a:pt x="862161" y="5980449"/>
                </a:lnTo>
                <a:lnTo>
                  <a:pt x="904327" y="5980449"/>
                </a:lnTo>
                <a:lnTo>
                  <a:pt x="978454" y="5909651"/>
                </a:lnTo>
                <a:close/>
              </a:path>
              <a:path w="7482205" h="7135495">
                <a:moveTo>
                  <a:pt x="1092034" y="5909651"/>
                </a:moveTo>
                <a:lnTo>
                  <a:pt x="1049868" y="5909651"/>
                </a:lnTo>
                <a:lnTo>
                  <a:pt x="1123995" y="5980449"/>
                </a:lnTo>
                <a:lnTo>
                  <a:pt x="1166177" y="5980449"/>
                </a:lnTo>
                <a:lnTo>
                  <a:pt x="1092034" y="5909651"/>
                </a:lnTo>
                <a:close/>
              </a:path>
              <a:path w="7482205" h="7135495">
                <a:moveTo>
                  <a:pt x="1175973" y="5909651"/>
                </a:moveTo>
                <a:lnTo>
                  <a:pt x="1133795" y="5909651"/>
                </a:lnTo>
                <a:lnTo>
                  <a:pt x="1207933" y="5980449"/>
                </a:lnTo>
                <a:lnTo>
                  <a:pt x="1250107" y="5980449"/>
                </a:lnTo>
                <a:lnTo>
                  <a:pt x="1175973" y="5909651"/>
                </a:lnTo>
                <a:close/>
              </a:path>
              <a:path w="7482205" h="7135495">
                <a:moveTo>
                  <a:pt x="1259912" y="5909651"/>
                </a:moveTo>
                <a:lnTo>
                  <a:pt x="1217747" y="5909651"/>
                </a:lnTo>
                <a:lnTo>
                  <a:pt x="1291878" y="5980449"/>
                </a:lnTo>
                <a:lnTo>
                  <a:pt x="1334042" y="5980449"/>
                </a:lnTo>
                <a:lnTo>
                  <a:pt x="1259912" y="5909651"/>
                </a:lnTo>
                <a:close/>
              </a:path>
              <a:path w="7482205" h="7135495">
                <a:moveTo>
                  <a:pt x="757156" y="6229436"/>
                </a:moveTo>
                <a:lnTo>
                  <a:pt x="714988" y="6229436"/>
                </a:lnTo>
                <a:lnTo>
                  <a:pt x="789117" y="6300233"/>
                </a:lnTo>
                <a:lnTo>
                  <a:pt x="831297" y="6300233"/>
                </a:lnTo>
                <a:lnTo>
                  <a:pt x="757156" y="6229436"/>
                </a:lnTo>
                <a:close/>
              </a:path>
              <a:path w="7482205" h="7135495">
                <a:moveTo>
                  <a:pt x="841096" y="6229436"/>
                </a:moveTo>
                <a:lnTo>
                  <a:pt x="798926" y="6229436"/>
                </a:lnTo>
                <a:lnTo>
                  <a:pt x="873057" y="6300233"/>
                </a:lnTo>
                <a:lnTo>
                  <a:pt x="915224" y="6300233"/>
                </a:lnTo>
                <a:lnTo>
                  <a:pt x="841096" y="6229436"/>
                </a:lnTo>
                <a:close/>
              </a:path>
              <a:path w="7482205" h="7135495">
                <a:moveTo>
                  <a:pt x="925023" y="6229436"/>
                </a:moveTo>
                <a:lnTo>
                  <a:pt x="882892" y="6229436"/>
                </a:lnTo>
                <a:lnTo>
                  <a:pt x="956984" y="6300233"/>
                </a:lnTo>
                <a:lnTo>
                  <a:pt x="999150" y="6300233"/>
                </a:lnTo>
                <a:lnTo>
                  <a:pt x="925023" y="6229436"/>
                </a:lnTo>
                <a:close/>
              </a:path>
              <a:path w="7482205" h="7135495">
                <a:moveTo>
                  <a:pt x="1683914" y="5995683"/>
                </a:moveTo>
                <a:lnTo>
                  <a:pt x="1468674" y="6201241"/>
                </a:lnTo>
                <a:lnTo>
                  <a:pt x="1510851" y="6201241"/>
                </a:lnTo>
                <a:lnTo>
                  <a:pt x="1683914" y="6035964"/>
                </a:lnTo>
                <a:lnTo>
                  <a:pt x="1683914" y="5995683"/>
                </a:lnTo>
                <a:close/>
              </a:path>
              <a:path w="7482205" h="7135495">
                <a:moveTo>
                  <a:pt x="1683914" y="6075834"/>
                </a:moveTo>
                <a:lnTo>
                  <a:pt x="1552621" y="6201225"/>
                </a:lnTo>
                <a:lnTo>
                  <a:pt x="1594809" y="6201215"/>
                </a:lnTo>
                <a:lnTo>
                  <a:pt x="1683914" y="6116115"/>
                </a:lnTo>
                <a:lnTo>
                  <a:pt x="1683914" y="6075834"/>
                </a:lnTo>
                <a:close/>
              </a:path>
              <a:path w="7482205" h="7135495">
                <a:moveTo>
                  <a:pt x="1683914" y="5915534"/>
                </a:moveTo>
                <a:lnTo>
                  <a:pt x="1384727" y="6201215"/>
                </a:lnTo>
                <a:lnTo>
                  <a:pt x="1426917" y="6201215"/>
                </a:lnTo>
                <a:lnTo>
                  <a:pt x="1683914" y="5955825"/>
                </a:lnTo>
                <a:lnTo>
                  <a:pt x="1683914" y="5915534"/>
                </a:lnTo>
                <a:close/>
              </a:path>
              <a:path w="7482205" h="7135495">
                <a:moveTo>
                  <a:pt x="1480346" y="5909651"/>
                </a:moveTo>
                <a:lnTo>
                  <a:pt x="1438182" y="5909651"/>
                </a:lnTo>
                <a:lnTo>
                  <a:pt x="1364039" y="5980449"/>
                </a:lnTo>
                <a:lnTo>
                  <a:pt x="1406216" y="5980449"/>
                </a:lnTo>
                <a:lnTo>
                  <a:pt x="1480346" y="5909651"/>
                </a:lnTo>
                <a:close/>
              </a:path>
              <a:path w="7482205" h="7135495">
                <a:moveTo>
                  <a:pt x="1564293" y="5909651"/>
                </a:moveTo>
                <a:lnTo>
                  <a:pt x="1522116" y="5909651"/>
                </a:lnTo>
                <a:lnTo>
                  <a:pt x="1447986" y="5980449"/>
                </a:lnTo>
                <a:lnTo>
                  <a:pt x="1490163" y="5980449"/>
                </a:lnTo>
                <a:lnTo>
                  <a:pt x="1564293" y="5909651"/>
                </a:lnTo>
                <a:close/>
              </a:path>
              <a:path w="7482205" h="7135495">
                <a:moveTo>
                  <a:pt x="1648227" y="5909651"/>
                </a:moveTo>
                <a:lnTo>
                  <a:pt x="1606050" y="5909651"/>
                </a:lnTo>
                <a:lnTo>
                  <a:pt x="1531920" y="5980449"/>
                </a:lnTo>
                <a:lnTo>
                  <a:pt x="1574097" y="5980449"/>
                </a:lnTo>
                <a:lnTo>
                  <a:pt x="1648227" y="5909651"/>
                </a:lnTo>
                <a:close/>
              </a:path>
              <a:path w="7482205" h="7135495">
                <a:moveTo>
                  <a:pt x="1683927" y="6075834"/>
                </a:moveTo>
                <a:lnTo>
                  <a:pt x="1683927" y="6116125"/>
                </a:lnTo>
                <a:lnTo>
                  <a:pt x="1773043" y="6201241"/>
                </a:lnTo>
                <a:lnTo>
                  <a:pt x="1815219" y="6201241"/>
                </a:lnTo>
                <a:lnTo>
                  <a:pt x="1683927" y="6075834"/>
                </a:lnTo>
                <a:close/>
              </a:path>
              <a:path w="7482205" h="7135495">
                <a:moveTo>
                  <a:pt x="1683927" y="5995670"/>
                </a:moveTo>
                <a:lnTo>
                  <a:pt x="1683927" y="6035964"/>
                </a:lnTo>
                <a:lnTo>
                  <a:pt x="1856990" y="6201241"/>
                </a:lnTo>
                <a:lnTo>
                  <a:pt x="1899166" y="6201241"/>
                </a:lnTo>
                <a:lnTo>
                  <a:pt x="1683927" y="5995670"/>
                </a:lnTo>
                <a:close/>
              </a:path>
              <a:path w="7482205" h="7135495">
                <a:moveTo>
                  <a:pt x="1683927" y="5915559"/>
                </a:moveTo>
                <a:lnTo>
                  <a:pt x="1683927" y="5955799"/>
                </a:lnTo>
                <a:lnTo>
                  <a:pt x="1940937" y="6201241"/>
                </a:lnTo>
                <a:lnTo>
                  <a:pt x="1983101" y="6201241"/>
                </a:lnTo>
                <a:lnTo>
                  <a:pt x="1683927" y="5915559"/>
                </a:lnTo>
                <a:close/>
              </a:path>
              <a:path w="7482205" h="7135495">
                <a:moveTo>
                  <a:pt x="1761790" y="5909651"/>
                </a:moveTo>
                <a:lnTo>
                  <a:pt x="1719626" y="5909651"/>
                </a:lnTo>
                <a:lnTo>
                  <a:pt x="1793744" y="5980449"/>
                </a:lnTo>
                <a:lnTo>
                  <a:pt x="1835933" y="5980449"/>
                </a:lnTo>
                <a:lnTo>
                  <a:pt x="1761790" y="5909651"/>
                </a:lnTo>
                <a:close/>
              </a:path>
              <a:path w="7482205" h="7135495">
                <a:moveTo>
                  <a:pt x="1845750" y="5909651"/>
                </a:moveTo>
                <a:lnTo>
                  <a:pt x="1803561" y="5909651"/>
                </a:lnTo>
                <a:lnTo>
                  <a:pt x="1877691" y="5980449"/>
                </a:lnTo>
                <a:lnTo>
                  <a:pt x="1919867" y="5980449"/>
                </a:lnTo>
                <a:lnTo>
                  <a:pt x="1845750" y="5909651"/>
                </a:lnTo>
                <a:close/>
              </a:path>
              <a:path w="7482205" h="7135495">
                <a:moveTo>
                  <a:pt x="1929684" y="5909651"/>
                </a:moveTo>
                <a:lnTo>
                  <a:pt x="1887508" y="5909651"/>
                </a:lnTo>
                <a:lnTo>
                  <a:pt x="1961638" y="5980449"/>
                </a:lnTo>
                <a:lnTo>
                  <a:pt x="2003814" y="5980449"/>
                </a:lnTo>
                <a:lnTo>
                  <a:pt x="1929684" y="5909651"/>
                </a:lnTo>
                <a:close/>
              </a:path>
              <a:path w="7482205" h="7135495">
                <a:moveTo>
                  <a:pt x="2353699" y="5995670"/>
                </a:moveTo>
                <a:lnTo>
                  <a:pt x="2138422" y="6201241"/>
                </a:lnTo>
                <a:lnTo>
                  <a:pt x="2180636" y="6201241"/>
                </a:lnTo>
                <a:lnTo>
                  <a:pt x="2353699" y="6035964"/>
                </a:lnTo>
                <a:lnTo>
                  <a:pt x="2395889" y="6035964"/>
                </a:lnTo>
                <a:lnTo>
                  <a:pt x="2353699" y="5995670"/>
                </a:lnTo>
                <a:close/>
              </a:path>
              <a:path w="7482205" h="7135495">
                <a:moveTo>
                  <a:pt x="2353712" y="6075834"/>
                </a:moveTo>
                <a:lnTo>
                  <a:pt x="2353712" y="6116125"/>
                </a:lnTo>
                <a:lnTo>
                  <a:pt x="2442828" y="6201241"/>
                </a:lnTo>
                <a:lnTo>
                  <a:pt x="2484992" y="6201241"/>
                </a:lnTo>
                <a:lnTo>
                  <a:pt x="2353712" y="6075834"/>
                </a:lnTo>
                <a:close/>
              </a:path>
              <a:path w="7482205" h="7135495">
                <a:moveTo>
                  <a:pt x="2395889" y="6035964"/>
                </a:moveTo>
                <a:lnTo>
                  <a:pt x="2353699" y="6035964"/>
                </a:lnTo>
                <a:lnTo>
                  <a:pt x="2526750" y="6201241"/>
                </a:lnTo>
                <a:lnTo>
                  <a:pt x="2568939" y="6201241"/>
                </a:lnTo>
                <a:lnTo>
                  <a:pt x="2395889" y="6035964"/>
                </a:lnTo>
                <a:close/>
              </a:path>
              <a:path w="7482205" h="7135495">
                <a:moveTo>
                  <a:pt x="2395841" y="5955814"/>
                </a:moveTo>
                <a:lnTo>
                  <a:pt x="2353699" y="5955814"/>
                </a:lnTo>
                <a:lnTo>
                  <a:pt x="2610697" y="6201241"/>
                </a:lnTo>
                <a:lnTo>
                  <a:pt x="2652861" y="6201241"/>
                </a:lnTo>
                <a:lnTo>
                  <a:pt x="2395841" y="5955814"/>
                </a:lnTo>
                <a:close/>
              </a:path>
              <a:path w="7482205" h="7135495">
                <a:moveTo>
                  <a:pt x="2353699" y="6075834"/>
                </a:moveTo>
                <a:lnTo>
                  <a:pt x="2222407" y="6201225"/>
                </a:lnTo>
                <a:lnTo>
                  <a:pt x="2264543" y="6201215"/>
                </a:lnTo>
                <a:lnTo>
                  <a:pt x="2353689" y="6116125"/>
                </a:lnTo>
                <a:lnTo>
                  <a:pt x="2353699" y="6075834"/>
                </a:lnTo>
                <a:close/>
              </a:path>
              <a:path w="7482205" h="7135495">
                <a:moveTo>
                  <a:pt x="2353699" y="5915534"/>
                </a:moveTo>
                <a:lnTo>
                  <a:pt x="2054513" y="6201215"/>
                </a:lnTo>
                <a:lnTo>
                  <a:pt x="2096677" y="6201215"/>
                </a:lnTo>
                <a:lnTo>
                  <a:pt x="2353699" y="5955814"/>
                </a:lnTo>
                <a:lnTo>
                  <a:pt x="2395841" y="5955814"/>
                </a:lnTo>
                <a:lnTo>
                  <a:pt x="2353699" y="5915573"/>
                </a:lnTo>
                <a:close/>
              </a:path>
              <a:path w="7482205" h="7135495">
                <a:moveTo>
                  <a:pt x="2150118" y="5909651"/>
                </a:moveTo>
                <a:lnTo>
                  <a:pt x="2107942" y="5909651"/>
                </a:lnTo>
                <a:lnTo>
                  <a:pt x="2033812" y="5980449"/>
                </a:lnTo>
                <a:lnTo>
                  <a:pt x="2075988" y="5980449"/>
                </a:lnTo>
                <a:lnTo>
                  <a:pt x="2150118" y="5909651"/>
                </a:lnTo>
                <a:close/>
              </a:path>
              <a:path w="7482205" h="7135495">
                <a:moveTo>
                  <a:pt x="2234040" y="5909651"/>
                </a:moveTo>
                <a:lnTo>
                  <a:pt x="2191876" y="5909651"/>
                </a:lnTo>
                <a:lnTo>
                  <a:pt x="2117746" y="5980449"/>
                </a:lnTo>
                <a:lnTo>
                  <a:pt x="2159910" y="5980449"/>
                </a:lnTo>
                <a:lnTo>
                  <a:pt x="2234040" y="5909651"/>
                </a:lnTo>
                <a:close/>
              </a:path>
              <a:path w="7482205" h="7135495">
                <a:moveTo>
                  <a:pt x="2317987" y="5909651"/>
                </a:moveTo>
                <a:lnTo>
                  <a:pt x="2275810" y="5909651"/>
                </a:lnTo>
                <a:lnTo>
                  <a:pt x="2201693" y="5980449"/>
                </a:lnTo>
                <a:lnTo>
                  <a:pt x="2243819" y="5980449"/>
                </a:lnTo>
                <a:lnTo>
                  <a:pt x="2317987" y="5909651"/>
                </a:lnTo>
                <a:close/>
              </a:path>
              <a:path w="7482205" h="7135495">
                <a:moveTo>
                  <a:pt x="2431563" y="5909651"/>
                </a:moveTo>
                <a:lnTo>
                  <a:pt x="2389386" y="5909651"/>
                </a:lnTo>
                <a:lnTo>
                  <a:pt x="2463504" y="5980449"/>
                </a:lnTo>
                <a:lnTo>
                  <a:pt x="2505693" y="5980449"/>
                </a:lnTo>
                <a:lnTo>
                  <a:pt x="2431563" y="5909651"/>
                </a:lnTo>
                <a:close/>
              </a:path>
              <a:path w="7482205" h="7135495">
                <a:moveTo>
                  <a:pt x="2515497" y="5909651"/>
                </a:moveTo>
                <a:lnTo>
                  <a:pt x="2473333" y="5909651"/>
                </a:lnTo>
                <a:lnTo>
                  <a:pt x="2547463" y="5980449"/>
                </a:lnTo>
                <a:lnTo>
                  <a:pt x="2589627" y="5980449"/>
                </a:lnTo>
                <a:lnTo>
                  <a:pt x="2515497" y="5909651"/>
                </a:lnTo>
                <a:close/>
              </a:path>
              <a:path w="7482205" h="7135495">
                <a:moveTo>
                  <a:pt x="2599432" y="5909651"/>
                </a:moveTo>
                <a:lnTo>
                  <a:pt x="2557242" y="5909651"/>
                </a:lnTo>
                <a:lnTo>
                  <a:pt x="2631372" y="5980449"/>
                </a:lnTo>
                <a:lnTo>
                  <a:pt x="2673562" y="5980449"/>
                </a:lnTo>
                <a:lnTo>
                  <a:pt x="2599432" y="5909651"/>
                </a:lnTo>
                <a:close/>
              </a:path>
              <a:path w="7482205" h="7135495">
                <a:moveTo>
                  <a:pt x="3023434" y="5995683"/>
                </a:moveTo>
                <a:lnTo>
                  <a:pt x="2808194" y="6201241"/>
                </a:lnTo>
                <a:lnTo>
                  <a:pt x="2850371" y="6201241"/>
                </a:lnTo>
                <a:lnTo>
                  <a:pt x="3023434" y="6035964"/>
                </a:lnTo>
                <a:lnTo>
                  <a:pt x="3023434" y="5995683"/>
                </a:lnTo>
                <a:close/>
              </a:path>
              <a:path w="7482205" h="7135495">
                <a:moveTo>
                  <a:pt x="3023434" y="6075834"/>
                </a:moveTo>
                <a:lnTo>
                  <a:pt x="2892141" y="6201225"/>
                </a:lnTo>
                <a:lnTo>
                  <a:pt x="2934329" y="6201215"/>
                </a:lnTo>
                <a:lnTo>
                  <a:pt x="3023434" y="6116115"/>
                </a:lnTo>
                <a:lnTo>
                  <a:pt x="3023434" y="6075834"/>
                </a:lnTo>
                <a:close/>
              </a:path>
              <a:path w="7482205" h="7135495">
                <a:moveTo>
                  <a:pt x="3023434" y="5915534"/>
                </a:moveTo>
                <a:lnTo>
                  <a:pt x="2724260" y="6201215"/>
                </a:lnTo>
                <a:lnTo>
                  <a:pt x="2766424" y="6201215"/>
                </a:lnTo>
                <a:lnTo>
                  <a:pt x="3023434" y="5955825"/>
                </a:lnTo>
                <a:lnTo>
                  <a:pt x="3023434" y="5915534"/>
                </a:lnTo>
                <a:close/>
              </a:path>
              <a:path w="7482205" h="7135495">
                <a:moveTo>
                  <a:pt x="2819866" y="5909651"/>
                </a:moveTo>
                <a:lnTo>
                  <a:pt x="2777689" y="5909651"/>
                </a:lnTo>
                <a:lnTo>
                  <a:pt x="2703559" y="5980449"/>
                </a:lnTo>
                <a:lnTo>
                  <a:pt x="2745736" y="5980449"/>
                </a:lnTo>
                <a:lnTo>
                  <a:pt x="2819866" y="5909651"/>
                </a:lnTo>
                <a:close/>
              </a:path>
              <a:path w="7482205" h="7135495">
                <a:moveTo>
                  <a:pt x="2903800" y="5909651"/>
                </a:moveTo>
                <a:lnTo>
                  <a:pt x="2861636" y="5909651"/>
                </a:lnTo>
                <a:lnTo>
                  <a:pt x="2787493" y="5980449"/>
                </a:lnTo>
                <a:lnTo>
                  <a:pt x="2829670" y="5980449"/>
                </a:lnTo>
                <a:lnTo>
                  <a:pt x="2903800" y="5909651"/>
                </a:lnTo>
                <a:close/>
              </a:path>
              <a:path w="7482205" h="7135495">
                <a:moveTo>
                  <a:pt x="2987734" y="5909651"/>
                </a:moveTo>
                <a:lnTo>
                  <a:pt x="2945570" y="5909651"/>
                </a:lnTo>
                <a:lnTo>
                  <a:pt x="2871440" y="5980449"/>
                </a:lnTo>
                <a:lnTo>
                  <a:pt x="2913579" y="5980449"/>
                </a:lnTo>
                <a:lnTo>
                  <a:pt x="2987734" y="5909651"/>
                </a:lnTo>
                <a:close/>
              </a:path>
              <a:path w="7482205" h="7135495">
                <a:moveTo>
                  <a:pt x="3023447" y="6075834"/>
                </a:moveTo>
                <a:lnTo>
                  <a:pt x="3023447" y="6116125"/>
                </a:lnTo>
                <a:lnTo>
                  <a:pt x="3112575" y="6201241"/>
                </a:lnTo>
                <a:lnTo>
                  <a:pt x="3154739" y="6201241"/>
                </a:lnTo>
                <a:lnTo>
                  <a:pt x="3023447" y="6075834"/>
                </a:lnTo>
                <a:close/>
              </a:path>
              <a:path w="7482205" h="7135495">
                <a:moveTo>
                  <a:pt x="3023447" y="5995670"/>
                </a:moveTo>
                <a:lnTo>
                  <a:pt x="3023447" y="6035964"/>
                </a:lnTo>
                <a:lnTo>
                  <a:pt x="3196522" y="6201241"/>
                </a:lnTo>
                <a:lnTo>
                  <a:pt x="3238699" y="6201241"/>
                </a:lnTo>
                <a:lnTo>
                  <a:pt x="3023447" y="5995670"/>
                </a:lnTo>
                <a:close/>
              </a:path>
              <a:path w="7482205" h="7135495">
                <a:moveTo>
                  <a:pt x="3023447" y="5915559"/>
                </a:moveTo>
                <a:lnTo>
                  <a:pt x="3023447" y="5955799"/>
                </a:lnTo>
                <a:lnTo>
                  <a:pt x="3280444" y="6201241"/>
                </a:lnTo>
                <a:lnTo>
                  <a:pt x="3322633" y="6201241"/>
                </a:lnTo>
                <a:lnTo>
                  <a:pt x="3023447" y="5915559"/>
                </a:lnTo>
                <a:close/>
              </a:path>
              <a:path w="7482205" h="7135495">
                <a:moveTo>
                  <a:pt x="3101310" y="5909651"/>
                </a:moveTo>
                <a:lnTo>
                  <a:pt x="3059134" y="5909651"/>
                </a:lnTo>
                <a:lnTo>
                  <a:pt x="3133263" y="5980449"/>
                </a:lnTo>
                <a:lnTo>
                  <a:pt x="3175453" y="5980449"/>
                </a:lnTo>
                <a:lnTo>
                  <a:pt x="3101310" y="5909651"/>
                </a:lnTo>
                <a:close/>
              </a:path>
              <a:path w="7482205" h="7135495">
                <a:moveTo>
                  <a:pt x="3185257" y="5909651"/>
                </a:moveTo>
                <a:lnTo>
                  <a:pt x="3143093" y="5909651"/>
                </a:lnTo>
                <a:lnTo>
                  <a:pt x="3217223" y="5980449"/>
                </a:lnTo>
                <a:lnTo>
                  <a:pt x="3259387" y="5980449"/>
                </a:lnTo>
                <a:lnTo>
                  <a:pt x="3185257" y="5909651"/>
                </a:lnTo>
                <a:close/>
              </a:path>
              <a:path w="7482205" h="7135495">
                <a:moveTo>
                  <a:pt x="3269179" y="5909651"/>
                </a:moveTo>
                <a:lnTo>
                  <a:pt x="3227002" y="5909651"/>
                </a:lnTo>
                <a:lnTo>
                  <a:pt x="3301132" y="5980449"/>
                </a:lnTo>
                <a:lnTo>
                  <a:pt x="3343309" y="5980449"/>
                </a:lnTo>
                <a:lnTo>
                  <a:pt x="3269179" y="5909651"/>
                </a:lnTo>
                <a:close/>
              </a:path>
              <a:path w="7482205" h="7135495">
                <a:moveTo>
                  <a:pt x="3693194" y="5995683"/>
                </a:moveTo>
                <a:lnTo>
                  <a:pt x="3477967" y="6201241"/>
                </a:lnTo>
                <a:lnTo>
                  <a:pt x="3520131" y="6201241"/>
                </a:lnTo>
                <a:lnTo>
                  <a:pt x="3693194" y="6035964"/>
                </a:lnTo>
                <a:lnTo>
                  <a:pt x="3693194" y="5995683"/>
                </a:lnTo>
                <a:close/>
              </a:path>
              <a:path w="7482205" h="7135495">
                <a:moveTo>
                  <a:pt x="3693194" y="6075834"/>
                </a:moveTo>
                <a:lnTo>
                  <a:pt x="3561901" y="6201225"/>
                </a:lnTo>
                <a:lnTo>
                  <a:pt x="3604078" y="6201225"/>
                </a:lnTo>
                <a:lnTo>
                  <a:pt x="3693194" y="6116115"/>
                </a:lnTo>
                <a:lnTo>
                  <a:pt x="3693194" y="6075834"/>
                </a:lnTo>
                <a:close/>
              </a:path>
              <a:path w="7482205" h="7135495">
                <a:moveTo>
                  <a:pt x="3693206" y="6075834"/>
                </a:moveTo>
                <a:lnTo>
                  <a:pt x="3693206" y="6116125"/>
                </a:lnTo>
                <a:lnTo>
                  <a:pt x="3782322" y="6201241"/>
                </a:lnTo>
                <a:lnTo>
                  <a:pt x="3824512" y="6201241"/>
                </a:lnTo>
                <a:lnTo>
                  <a:pt x="3693206" y="6075834"/>
                </a:lnTo>
                <a:close/>
              </a:path>
              <a:path w="7482205" h="7135495">
                <a:moveTo>
                  <a:pt x="3693206" y="5995670"/>
                </a:moveTo>
                <a:lnTo>
                  <a:pt x="3693206" y="6035964"/>
                </a:lnTo>
                <a:lnTo>
                  <a:pt x="3866269" y="6201241"/>
                </a:lnTo>
                <a:lnTo>
                  <a:pt x="3908446" y="6201241"/>
                </a:lnTo>
                <a:lnTo>
                  <a:pt x="3693206" y="5995670"/>
                </a:lnTo>
                <a:close/>
              </a:path>
              <a:path w="7482205" h="7135495">
                <a:moveTo>
                  <a:pt x="4362954" y="5995683"/>
                </a:moveTo>
                <a:lnTo>
                  <a:pt x="4147714" y="6201241"/>
                </a:lnTo>
                <a:lnTo>
                  <a:pt x="4189891" y="6201241"/>
                </a:lnTo>
                <a:lnTo>
                  <a:pt x="4362954" y="6035964"/>
                </a:lnTo>
                <a:lnTo>
                  <a:pt x="4362954" y="5995683"/>
                </a:lnTo>
                <a:close/>
              </a:path>
              <a:path w="7482205" h="7135495">
                <a:moveTo>
                  <a:pt x="4362954" y="6075834"/>
                </a:moveTo>
                <a:lnTo>
                  <a:pt x="4231661" y="6201225"/>
                </a:lnTo>
                <a:lnTo>
                  <a:pt x="4273838" y="6201225"/>
                </a:lnTo>
                <a:lnTo>
                  <a:pt x="4362954" y="6116115"/>
                </a:lnTo>
                <a:lnTo>
                  <a:pt x="4362954" y="6075834"/>
                </a:lnTo>
                <a:close/>
              </a:path>
              <a:path w="7482205" h="7135495">
                <a:moveTo>
                  <a:pt x="4362966" y="6075834"/>
                </a:moveTo>
                <a:lnTo>
                  <a:pt x="4362966" y="6116125"/>
                </a:lnTo>
                <a:lnTo>
                  <a:pt x="4452082" y="6201241"/>
                </a:lnTo>
                <a:lnTo>
                  <a:pt x="4494259" y="6201241"/>
                </a:lnTo>
                <a:lnTo>
                  <a:pt x="4362966" y="6075834"/>
                </a:lnTo>
                <a:close/>
              </a:path>
              <a:path w="7482205" h="7135495">
                <a:moveTo>
                  <a:pt x="4362966" y="5995670"/>
                </a:moveTo>
                <a:lnTo>
                  <a:pt x="4362966" y="6035964"/>
                </a:lnTo>
                <a:lnTo>
                  <a:pt x="4536029" y="6201241"/>
                </a:lnTo>
                <a:lnTo>
                  <a:pt x="4578206" y="6201241"/>
                </a:lnTo>
                <a:lnTo>
                  <a:pt x="4362966" y="5995670"/>
                </a:lnTo>
                <a:close/>
              </a:path>
              <a:path w="7482205" h="7135495">
                <a:moveTo>
                  <a:pt x="4494259" y="6229436"/>
                </a:moveTo>
                <a:lnTo>
                  <a:pt x="4452095" y="6229436"/>
                </a:lnTo>
                <a:lnTo>
                  <a:pt x="4377965" y="6300233"/>
                </a:lnTo>
                <a:lnTo>
                  <a:pt x="4420142" y="6300233"/>
                </a:lnTo>
                <a:lnTo>
                  <a:pt x="4494259" y="6229436"/>
                </a:lnTo>
                <a:close/>
              </a:path>
              <a:path w="7482205" h="7135495">
                <a:moveTo>
                  <a:pt x="4578206" y="6229436"/>
                </a:moveTo>
                <a:lnTo>
                  <a:pt x="4536029" y="6229436"/>
                </a:lnTo>
                <a:lnTo>
                  <a:pt x="4461899" y="6300233"/>
                </a:lnTo>
                <a:lnTo>
                  <a:pt x="4504076" y="6300233"/>
                </a:lnTo>
                <a:lnTo>
                  <a:pt x="4578206" y="6229436"/>
                </a:lnTo>
                <a:close/>
              </a:path>
              <a:path w="7482205" h="7135495">
                <a:moveTo>
                  <a:pt x="5032726" y="6075834"/>
                </a:moveTo>
                <a:lnTo>
                  <a:pt x="4901421" y="6201225"/>
                </a:lnTo>
                <a:lnTo>
                  <a:pt x="4943598" y="6201225"/>
                </a:lnTo>
                <a:lnTo>
                  <a:pt x="5032726" y="6116115"/>
                </a:lnTo>
                <a:lnTo>
                  <a:pt x="5032726" y="6075834"/>
                </a:lnTo>
                <a:close/>
              </a:path>
              <a:path w="7482205" h="7135495">
                <a:moveTo>
                  <a:pt x="5032739" y="6075834"/>
                </a:moveTo>
                <a:lnTo>
                  <a:pt x="5032739" y="6116125"/>
                </a:lnTo>
                <a:lnTo>
                  <a:pt x="5121855" y="6201241"/>
                </a:lnTo>
                <a:lnTo>
                  <a:pt x="5164019" y="6201241"/>
                </a:lnTo>
                <a:lnTo>
                  <a:pt x="5032739" y="6075834"/>
                </a:lnTo>
                <a:close/>
              </a:path>
              <a:path w="7482205" h="7135495">
                <a:moveTo>
                  <a:pt x="5164019" y="6229436"/>
                </a:moveTo>
                <a:lnTo>
                  <a:pt x="5121855" y="6229436"/>
                </a:lnTo>
                <a:lnTo>
                  <a:pt x="5047712" y="6300233"/>
                </a:lnTo>
                <a:lnTo>
                  <a:pt x="5089889" y="6300233"/>
                </a:lnTo>
                <a:lnTo>
                  <a:pt x="5164019" y="6229436"/>
                </a:lnTo>
                <a:close/>
              </a:path>
              <a:path w="7482205" h="7135495">
                <a:moveTo>
                  <a:pt x="4943572" y="6229436"/>
                </a:moveTo>
                <a:lnTo>
                  <a:pt x="4901408" y="6229436"/>
                </a:lnTo>
                <a:lnTo>
                  <a:pt x="4975538" y="6300233"/>
                </a:lnTo>
                <a:lnTo>
                  <a:pt x="5017753" y="6300233"/>
                </a:lnTo>
                <a:lnTo>
                  <a:pt x="4943572" y="6229436"/>
                </a:lnTo>
                <a:close/>
              </a:path>
              <a:path w="7482205" h="7135495">
                <a:moveTo>
                  <a:pt x="5702473" y="6075834"/>
                </a:moveTo>
                <a:lnTo>
                  <a:pt x="5571181" y="6201225"/>
                </a:lnTo>
                <a:lnTo>
                  <a:pt x="5613358" y="6201225"/>
                </a:lnTo>
                <a:lnTo>
                  <a:pt x="5702473" y="6116115"/>
                </a:lnTo>
                <a:lnTo>
                  <a:pt x="5702473" y="6075834"/>
                </a:lnTo>
                <a:close/>
              </a:path>
              <a:path w="7482205" h="7135495">
                <a:moveTo>
                  <a:pt x="5702499" y="6075834"/>
                </a:moveTo>
                <a:lnTo>
                  <a:pt x="5702499" y="6116125"/>
                </a:lnTo>
                <a:lnTo>
                  <a:pt x="5791615" y="6201241"/>
                </a:lnTo>
                <a:lnTo>
                  <a:pt x="5833791" y="6201241"/>
                </a:lnTo>
                <a:lnTo>
                  <a:pt x="5702499" y="6075834"/>
                </a:lnTo>
                <a:close/>
              </a:path>
              <a:path w="7482205" h="7135495">
                <a:moveTo>
                  <a:pt x="5833791" y="6229436"/>
                </a:moveTo>
                <a:lnTo>
                  <a:pt x="5791615" y="6229436"/>
                </a:lnTo>
                <a:lnTo>
                  <a:pt x="5717485" y="6300233"/>
                </a:lnTo>
                <a:lnTo>
                  <a:pt x="5759662" y="6300233"/>
                </a:lnTo>
                <a:lnTo>
                  <a:pt x="5833791" y="6229436"/>
                </a:lnTo>
                <a:close/>
              </a:path>
              <a:path w="7482205" h="7135495">
                <a:moveTo>
                  <a:pt x="5613345" y="6229436"/>
                </a:moveTo>
                <a:lnTo>
                  <a:pt x="5571168" y="6229436"/>
                </a:lnTo>
                <a:lnTo>
                  <a:pt x="5645311" y="6300233"/>
                </a:lnTo>
                <a:lnTo>
                  <a:pt x="5687475" y="6300233"/>
                </a:lnTo>
                <a:lnTo>
                  <a:pt x="5613345" y="6229436"/>
                </a:lnTo>
                <a:close/>
              </a:path>
              <a:path w="7482205" h="7135495">
                <a:moveTo>
                  <a:pt x="679277" y="5675896"/>
                </a:moveTo>
                <a:lnTo>
                  <a:pt x="464036" y="5881456"/>
                </a:lnTo>
                <a:lnTo>
                  <a:pt x="506218" y="5881456"/>
                </a:lnTo>
                <a:lnTo>
                  <a:pt x="679277" y="5716181"/>
                </a:lnTo>
                <a:lnTo>
                  <a:pt x="679277" y="5675896"/>
                </a:lnTo>
                <a:close/>
              </a:path>
              <a:path w="7482205" h="7135495">
                <a:moveTo>
                  <a:pt x="679312" y="5756059"/>
                </a:moveTo>
                <a:lnTo>
                  <a:pt x="679312" y="5796343"/>
                </a:lnTo>
                <a:lnTo>
                  <a:pt x="768435" y="5881456"/>
                </a:lnTo>
                <a:lnTo>
                  <a:pt x="810615" y="5881456"/>
                </a:lnTo>
                <a:lnTo>
                  <a:pt x="679312" y="5756059"/>
                </a:lnTo>
                <a:close/>
              </a:path>
              <a:path w="7482205" h="7135495">
                <a:moveTo>
                  <a:pt x="679302" y="5675896"/>
                </a:moveTo>
                <a:lnTo>
                  <a:pt x="679302" y="5716181"/>
                </a:lnTo>
                <a:lnTo>
                  <a:pt x="852361" y="5881456"/>
                </a:lnTo>
                <a:lnTo>
                  <a:pt x="894542" y="5881456"/>
                </a:lnTo>
                <a:lnTo>
                  <a:pt x="679302" y="5675896"/>
                </a:lnTo>
                <a:close/>
              </a:path>
              <a:path w="7482205" h="7135495">
                <a:moveTo>
                  <a:pt x="721435" y="5636018"/>
                </a:moveTo>
                <a:lnTo>
                  <a:pt x="679277" y="5636018"/>
                </a:lnTo>
                <a:lnTo>
                  <a:pt x="936288" y="5881456"/>
                </a:lnTo>
                <a:lnTo>
                  <a:pt x="978454" y="5881456"/>
                </a:lnTo>
                <a:lnTo>
                  <a:pt x="721435" y="5636018"/>
                </a:lnTo>
                <a:close/>
              </a:path>
              <a:path w="7482205" h="7135495">
                <a:moveTo>
                  <a:pt x="679277" y="5756084"/>
                </a:moveTo>
                <a:lnTo>
                  <a:pt x="547988" y="5881442"/>
                </a:lnTo>
                <a:lnTo>
                  <a:pt x="590166" y="5881430"/>
                </a:lnTo>
                <a:lnTo>
                  <a:pt x="679263" y="5796343"/>
                </a:lnTo>
                <a:lnTo>
                  <a:pt x="679277" y="5756084"/>
                </a:lnTo>
                <a:close/>
              </a:path>
              <a:path w="7482205" h="7135495">
                <a:moveTo>
                  <a:pt x="679277" y="5595759"/>
                </a:moveTo>
                <a:lnTo>
                  <a:pt x="380095" y="5881430"/>
                </a:lnTo>
                <a:lnTo>
                  <a:pt x="422276" y="5881430"/>
                </a:lnTo>
                <a:lnTo>
                  <a:pt x="679277" y="5636044"/>
                </a:lnTo>
                <a:lnTo>
                  <a:pt x="721435" y="5636018"/>
                </a:lnTo>
                <a:lnTo>
                  <a:pt x="679277" y="5595759"/>
                </a:lnTo>
                <a:close/>
              </a:path>
              <a:path w="7482205" h="7135495">
                <a:moveTo>
                  <a:pt x="475721" y="5589866"/>
                </a:moveTo>
                <a:lnTo>
                  <a:pt x="433555" y="5589866"/>
                </a:lnTo>
                <a:lnTo>
                  <a:pt x="359376" y="5660669"/>
                </a:lnTo>
                <a:lnTo>
                  <a:pt x="401594" y="5660669"/>
                </a:lnTo>
                <a:lnTo>
                  <a:pt x="475721" y="5589866"/>
                </a:lnTo>
                <a:close/>
              </a:path>
              <a:path w="7482205" h="7135495">
                <a:moveTo>
                  <a:pt x="559648" y="5589866"/>
                </a:moveTo>
                <a:lnTo>
                  <a:pt x="517481" y="5589866"/>
                </a:lnTo>
                <a:lnTo>
                  <a:pt x="443354" y="5660669"/>
                </a:lnTo>
                <a:lnTo>
                  <a:pt x="485521" y="5660669"/>
                </a:lnTo>
                <a:lnTo>
                  <a:pt x="559648" y="5589866"/>
                </a:lnTo>
                <a:close/>
              </a:path>
              <a:path w="7482205" h="7135495">
                <a:moveTo>
                  <a:pt x="643576" y="5589866"/>
                </a:moveTo>
                <a:lnTo>
                  <a:pt x="601398" y="5589866"/>
                </a:lnTo>
                <a:lnTo>
                  <a:pt x="527267" y="5660669"/>
                </a:lnTo>
                <a:lnTo>
                  <a:pt x="569447" y="5660669"/>
                </a:lnTo>
                <a:lnTo>
                  <a:pt x="643576" y="5589866"/>
                </a:lnTo>
                <a:close/>
              </a:path>
              <a:path w="7482205" h="7135495">
                <a:moveTo>
                  <a:pt x="757156" y="5589866"/>
                </a:moveTo>
                <a:lnTo>
                  <a:pt x="714988" y="5589866"/>
                </a:lnTo>
                <a:lnTo>
                  <a:pt x="789117" y="5660669"/>
                </a:lnTo>
                <a:lnTo>
                  <a:pt x="831297" y="5660669"/>
                </a:lnTo>
                <a:lnTo>
                  <a:pt x="757156" y="5589866"/>
                </a:lnTo>
                <a:close/>
              </a:path>
              <a:path w="7482205" h="7135495">
                <a:moveTo>
                  <a:pt x="841096" y="5589866"/>
                </a:moveTo>
                <a:lnTo>
                  <a:pt x="798926" y="5589866"/>
                </a:lnTo>
                <a:lnTo>
                  <a:pt x="873057" y="5660669"/>
                </a:lnTo>
                <a:lnTo>
                  <a:pt x="915224" y="5660669"/>
                </a:lnTo>
                <a:lnTo>
                  <a:pt x="841096" y="5589866"/>
                </a:lnTo>
                <a:close/>
              </a:path>
              <a:path w="7482205" h="7135495">
                <a:moveTo>
                  <a:pt x="925023" y="5589866"/>
                </a:moveTo>
                <a:lnTo>
                  <a:pt x="882892" y="5589866"/>
                </a:lnTo>
                <a:lnTo>
                  <a:pt x="956984" y="5660669"/>
                </a:lnTo>
                <a:lnTo>
                  <a:pt x="999150" y="5660669"/>
                </a:lnTo>
                <a:lnTo>
                  <a:pt x="925023" y="5589866"/>
                </a:lnTo>
                <a:close/>
              </a:path>
              <a:path w="7482205" h="7135495">
                <a:moveTo>
                  <a:pt x="422276" y="5909651"/>
                </a:moveTo>
                <a:lnTo>
                  <a:pt x="380095" y="5909651"/>
                </a:lnTo>
                <a:lnTo>
                  <a:pt x="454237" y="5980449"/>
                </a:lnTo>
                <a:lnTo>
                  <a:pt x="496403" y="5980449"/>
                </a:lnTo>
                <a:lnTo>
                  <a:pt x="422276" y="5909651"/>
                </a:lnTo>
                <a:close/>
              </a:path>
              <a:path w="7482205" h="7135495">
                <a:moveTo>
                  <a:pt x="506218" y="5909651"/>
                </a:moveTo>
                <a:lnTo>
                  <a:pt x="464047" y="5909651"/>
                </a:lnTo>
                <a:lnTo>
                  <a:pt x="538179" y="5980449"/>
                </a:lnTo>
                <a:lnTo>
                  <a:pt x="580345" y="5980449"/>
                </a:lnTo>
                <a:lnTo>
                  <a:pt x="506218" y="5909651"/>
                </a:lnTo>
                <a:close/>
              </a:path>
              <a:path w="7482205" h="7135495">
                <a:moveTo>
                  <a:pt x="590144" y="5909651"/>
                </a:moveTo>
                <a:lnTo>
                  <a:pt x="547963" y="5909651"/>
                </a:lnTo>
                <a:lnTo>
                  <a:pt x="622090" y="5980449"/>
                </a:lnTo>
                <a:lnTo>
                  <a:pt x="664323" y="5980449"/>
                </a:lnTo>
                <a:lnTo>
                  <a:pt x="590144" y="5909651"/>
                </a:lnTo>
                <a:close/>
              </a:path>
              <a:path w="7482205" h="7135495">
                <a:moveTo>
                  <a:pt x="1349040" y="5675896"/>
                </a:moveTo>
                <a:lnTo>
                  <a:pt x="1133805" y="5881456"/>
                </a:lnTo>
                <a:lnTo>
                  <a:pt x="1175986" y="5881456"/>
                </a:lnTo>
                <a:lnTo>
                  <a:pt x="1349040" y="5716181"/>
                </a:lnTo>
                <a:lnTo>
                  <a:pt x="1349040" y="5675896"/>
                </a:lnTo>
                <a:close/>
              </a:path>
              <a:path w="7482205" h="7135495">
                <a:moveTo>
                  <a:pt x="1349066" y="5756059"/>
                </a:moveTo>
                <a:lnTo>
                  <a:pt x="1349066" y="5796343"/>
                </a:lnTo>
                <a:lnTo>
                  <a:pt x="1438194" y="5881456"/>
                </a:lnTo>
                <a:lnTo>
                  <a:pt x="1480358" y="5881456"/>
                </a:lnTo>
                <a:lnTo>
                  <a:pt x="1349066" y="5756059"/>
                </a:lnTo>
                <a:close/>
              </a:path>
              <a:path w="7482205" h="7135495">
                <a:moveTo>
                  <a:pt x="1349066" y="5675896"/>
                </a:moveTo>
                <a:lnTo>
                  <a:pt x="1349066" y="5716181"/>
                </a:lnTo>
                <a:lnTo>
                  <a:pt x="1522116" y="5881456"/>
                </a:lnTo>
                <a:lnTo>
                  <a:pt x="1564293" y="5881456"/>
                </a:lnTo>
                <a:lnTo>
                  <a:pt x="1349066" y="5675896"/>
                </a:lnTo>
                <a:close/>
              </a:path>
              <a:path w="7482205" h="7135495">
                <a:moveTo>
                  <a:pt x="1391200" y="5636018"/>
                </a:moveTo>
                <a:lnTo>
                  <a:pt x="1349040" y="5636018"/>
                </a:lnTo>
                <a:lnTo>
                  <a:pt x="1606050" y="5881456"/>
                </a:lnTo>
                <a:lnTo>
                  <a:pt x="1648227" y="5881456"/>
                </a:lnTo>
                <a:lnTo>
                  <a:pt x="1391200" y="5636018"/>
                </a:lnTo>
                <a:close/>
              </a:path>
              <a:path w="7482205" h="7135495">
                <a:moveTo>
                  <a:pt x="1349040" y="5756084"/>
                </a:moveTo>
                <a:lnTo>
                  <a:pt x="1217747" y="5881442"/>
                </a:lnTo>
                <a:lnTo>
                  <a:pt x="1259886" y="5881430"/>
                </a:lnTo>
                <a:lnTo>
                  <a:pt x="1349027" y="5796343"/>
                </a:lnTo>
                <a:lnTo>
                  <a:pt x="1349040" y="5756084"/>
                </a:lnTo>
                <a:close/>
              </a:path>
              <a:path w="7482205" h="7135495">
                <a:moveTo>
                  <a:pt x="1349040" y="5595759"/>
                </a:moveTo>
                <a:lnTo>
                  <a:pt x="1049868" y="5881430"/>
                </a:lnTo>
                <a:lnTo>
                  <a:pt x="1092034" y="5881430"/>
                </a:lnTo>
                <a:lnTo>
                  <a:pt x="1349040" y="5636044"/>
                </a:lnTo>
                <a:lnTo>
                  <a:pt x="1391200" y="5636018"/>
                </a:lnTo>
                <a:lnTo>
                  <a:pt x="1349040" y="5595759"/>
                </a:lnTo>
                <a:close/>
              </a:path>
              <a:path w="7482205" h="7135495">
                <a:moveTo>
                  <a:pt x="1145480" y="5589866"/>
                </a:moveTo>
                <a:lnTo>
                  <a:pt x="1103299" y="5589866"/>
                </a:lnTo>
                <a:lnTo>
                  <a:pt x="1029171" y="5660669"/>
                </a:lnTo>
                <a:lnTo>
                  <a:pt x="1071302" y="5660669"/>
                </a:lnTo>
                <a:lnTo>
                  <a:pt x="1145480" y="5589866"/>
                </a:lnTo>
                <a:close/>
              </a:path>
              <a:path w="7482205" h="7135495">
                <a:moveTo>
                  <a:pt x="1229396" y="5589866"/>
                </a:moveTo>
                <a:lnTo>
                  <a:pt x="1187226" y="5589866"/>
                </a:lnTo>
                <a:lnTo>
                  <a:pt x="1113099" y="5660669"/>
                </a:lnTo>
                <a:lnTo>
                  <a:pt x="1155265" y="5660669"/>
                </a:lnTo>
                <a:lnTo>
                  <a:pt x="1229396" y="5589866"/>
                </a:lnTo>
                <a:close/>
              </a:path>
              <a:path w="7482205" h="7135495">
                <a:moveTo>
                  <a:pt x="1313353" y="5589866"/>
                </a:moveTo>
                <a:lnTo>
                  <a:pt x="1271177" y="5589866"/>
                </a:lnTo>
                <a:lnTo>
                  <a:pt x="1197051" y="5660669"/>
                </a:lnTo>
                <a:lnTo>
                  <a:pt x="1239217" y="5660669"/>
                </a:lnTo>
                <a:lnTo>
                  <a:pt x="1313353" y="5589866"/>
                </a:lnTo>
                <a:close/>
              </a:path>
              <a:path w="7482205" h="7135495">
                <a:moveTo>
                  <a:pt x="1426930" y="5589866"/>
                </a:moveTo>
                <a:lnTo>
                  <a:pt x="1384740" y="5589866"/>
                </a:lnTo>
                <a:lnTo>
                  <a:pt x="1458870" y="5660669"/>
                </a:lnTo>
                <a:lnTo>
                  <a:pt x="1501047" y="5660669"/>
                </a:lnTo>
                <a:lnTo>
                  <a:pt x="1426930" y="5589866"/>
                </a:lnTo>
                <a:close/>
              </a:path>
              <a:path w="7482205" h="7135495">
                <a:moveTo>
                  <a:pt x="1510851" y="5589866"/>
                </a:moveTo>
                <a:lnTo>
                  <a:pt x="1468687" y="5589866"/>
                </a:lnTo>
                <a:lnTo>
                  <a:pt x="1542817" y="5660669"/>
                </a:lnTo>
                <a:lnTo>
                  <a:pt x="1584994" y="5660669"/>
                </a:lnTo>
                <a:lnTo>
                  <a:pt x="1510851" y="5589866"/>
                </a:lnTo>
                <a:close/>
              </a:path>
              <a:path w="7482205" h="7135495">
                <a:moveTo>
                  <a:pt x="1594798" y="5589866"/>
                </a:moveTo>
                <a:lnTo>
                  <a:pt x="1552609" y="5589866"/>
                </a:lnTo>
                <a:lnTo>
                  <a:pt x="1626739" y="5660669"/>
                </a:lnTo>
                <a:lnTo>
                  <a:pt x="1668915" y="5660669"/>
                </a:lnTo>
                <a:lnTo>
                  <a:pt x="1594798" y="5589866"/>
                </a:lnTo>
                <a:close/>
              </a:path>
              <a:path w="7482205" h="7135495">
                <a:moveTo>
                  <a:pt x="2018813" y="5675896"/>
                </a:moveTo>
                <a:lnTo>
                  <a:pt x="1803573" y="5881456"/>
                </a:lnTo>
                <a:lnTo>
                  <a:pt x="1845750" y="5881456"/>
                </a:lnTo>
                <a:lnTo>
                  <a:pt x="2018813" y="5716181"/>
                </a:lnTo>
                <a:lnTo>
                  <a:pt x="2060992" y="5716181"/>
                </a:lnTo>
                <a:lnTo>
                  <a:pt x="2018813" y="5675896"/>
                </a:lnTo>
                <a:close/>
              </a:path>
              <a:path w="7482205" h="7135495">
                <a:moveTo>
                  <a:pt x="2060982" y="5796330"/>
                </a:moveTo>
                <a:lnTo>
                  <a:pt x="2018813" y="5796330"/>
                </a:lnTo>
                <a:lnTo>
                  <a:pt x="2107942" y="5881456"/>
                </a:lnTo>
                <a:lnTo>
                  <a:pt x="2150118" y="5881456"/>
                </a:lnTo>
                <a:lnTo>
                  <a:pt x="2060982" y="5796330"/>
                </a:lnTo>
                <a:close/>
              </a:path>
              <a:path w="7482205" h="7135495">
                <a:moveTo>
                  <a:pt x="2060992" y="5716181"/>
                </a:moveTo>
                <a:lnTo>
                  <a:pt x="2018813" y="5716181"/>
                </a:lnTo>
                <a:lnTo>
                  <a:pt x="2191876" y="5881456"/>
                </a:lnTo>
                <a:lnTo>
                  <a:pt x="2234040" y="5881456"/>
                </a:lnTo>
                <a:lnTo>
                  <a:pt x="2060992" y="5716181"/>
                </a:lnTo>
                <a:close/>
              </a:path>
              <a:path w="7482205" h="7135495">
                <a:moveTo>
                  <a:pt x="2060962" y="5636031"/>
                </a:moveTo>
                <a:lnTo>
                  <a:pt x="2018813" y="5636031"/>
                </a:lnTo>
                <a:lnTo>
                  <a:pt x="2275810" y="5881456"/>
                </a:lnTo>
                <a:lnTo>
                  <a:pt x="2317987" y="5881456"/>
                </a:lnTo>
                <a:lnTo>
                  <a:pt x="2060962" y="5636031"/>
                </a:lnTo>
                <a:close/>
              </a:path>
              <a:path w="7482205" h="7135495">
                <a:moveTo>
                  <a:pt x="2018813" y="5756059"/>
                </a:moveTo>
                <a:lnTo>
                  <a:pt x="1887520" y="5881442"/>
                </a:lnTo>
                <a:lnTo>
                  <a:pt x="1929709" y="5881430"/>
                </a:lnTo>
                <a:lnTo>
                  <a:pt x="2018813" y="5796330"/>
                </a:lnTo>
                <a:lnTo>
                  <a:pt x="2060982" y="5796330"/>
                </a:lnTo>
                <a:lnTo>
                  <a:pt x="2018813" y="5756059"/>
                </a:lnTo>
                <a:close/>
              </a:path>
              <a:path w="7482205" h="7135495">
                <a:moveTo>
                  <a:pt x="2018813" y="5595759"/>
                </a:moveTo>
                <a:lnTo>
                  <a:pt x="1719639" y="5881430"/>
                </a:lnTo>
                <a:lnTo>
                  <a:pt x="1761803" y="5881430"/>
                </a:lnTo>
                <a:lnTo>
                  <a:pt x="2018813" y="5636031"/>
                </a:lnTo>
                <a:lnTo>
                  <a:pt x="2060962" y="5636031"/>
                </a:lnTo>
                <a:lnTo>
                  <a:pt x="2018813" y="5595785"/>
                </a:lnTo>
                <a:close/>
              </a:path>
              <a:path w="7482205" h="7135495">
                <a:moveTo>
                  <a:pt x="1815219" y="5589866"/>
                </a:moveTo>
                <a:lnTo>
                  <a:pt x="1773043" y="5589866"/>
                </a:lnTo>
                <a:lnTo>
                  <a:pt x="1698913" y="5660669"/>
                </a:lnTo>
                <a:lnTo>
                  <a:pt x="1741102" y="5660669"/>
                </a:lnTo>
                <a:lnTo>
                  <a:pt x="1815219" y="5589866"/>
                </a:lnTo>
                <a:close/>
              </a:path>
              <a:path w="7482205" h="7135495">
                <a:moveTo>
                  <a:pt x="1899166" y="5589866"/>
                </a:moveTo>
                <a:lnTo>
                  <a:pt x="1856990" y="5589866"/>
                </a:lnTo>
                <a:lnTo>
                  <a:pt x="1782860" y="5660669"/>
                </a:lnTo>
                <a:lnTo>
                  <a:pt x="1825036" y="5660669"/>
                </a:lnTo>
                <a:lnTo>
                  <a:pt x="1899166" y="5589866"/>
                </a:lnTo>
                <a:close/>
              </a:path>
              <a:path w="7482205" h="7135495">
                <a:moveTo>
                  <a:pt x="1983088" y="5589866"/>
                </a:moveTo>
                <a:lnTo>
                  <a:pt x="1940911" y="5589866"/>
                </a:lnTo>
                <a:lnTo>
                  <a:pt x="1866781" y="5660669"/>
                </a:lnTo>
                <a:lnTo>
                  <a:pt x="1908945" y="5660669"/>
                </a:lnTo>
                <a:lnTo>
                  <a:pt x="1983088" y="5589866"/>
                </a:lnTo>
                <a:close/>
              </a:path>
              <a:path w="7482205" h="7135495">
                <a:moveTo>
                  <a:pt x="2096677" y="5589866"/>
                </a:moveTo>
                <a:lnTo>
                  <a:pt x="2054500" y="5589866"/>
                </a:lnTo>
                <a:lnTo>
                  <a:pt x="2128630" y="5660669"/>
                </a:lnTo>
                <a:lnTo>
                  <a:pt x="2170807" y="5660669"/>
                </a:lnTo>
                <a:lnTo>
                  <a:pt x="2096677" y="5589866"/>
                </a:lnTo>
                <a:close/>
              </a:path>
              <a:path w="7482205" h="7135495">
                <a:moveTo>
                  <a:pt x="2180611" y="5589866"/>
                </a:moveTo>
                <a:lnTo>
                  <a:pt x="2138422" y="5589866"/>
                </a:lnTo>
                <a:lnTo>
                  <a:pt x="2212577" y="5660669"/>
                </a:lnTo>
                <a:lnTo>
                  <a:pt x="2254792" y="5660669"/>
                </a:lnTo>
                <a:lnTo>
                  <a:pt x="2180611" y="5589866"/>
                </a:lnTo>
                <a:close/>
              </a:path>
              <a:path w="7482205" h="7135495">
                <a:moveTo>
                  <a:pt x="2264545" y="5589866"/>
                </a:moveTo>
                <a:lnTo>
                  <a:pt x="2222381" y="5589866"/>
                </a:lnTo>
                <a:lnTo>
                  <a:pt x="2296511" y="5660669"/>
                </a:lnTo>
                <a:lnTo>
                  <a:pt x="2338688" y="5660669"/>
                </a:lnTo>
                <a:lnTo>
                  <a:pt x="2264545" y="5589866"/>
                </a:lnTo>
                <a:close/>
              </a:path>
              <a:path w="7482205" h="7135495">
                <a:moveTo>
                  <a:pt x="2688560" y="5675896"/>
                </a:moveTo>
                <a:lnTo>
                  <a:pt x="2473333" y="5881456"/>
                </a:lnTo>
                <a:lnTo>
                  <a:pt x="2515497" y="5881456"/>
                </a:lnTo>
                <a:lnTo>
                  <a:pt x="2688560" y="5716181"/>
                </a:lnTo>
                <a:lnTo>
                  <a:pt x="2730742" y="5716181"/>
                </a:lnTo>
                <a:lnTo>
                  <a:pt x="2688560" y="5675896"/>
                </a:lnTo>
                <a:close/>
              </a:path>
              <a:path w="7482205" h="7135495">
                <a:moveTo>
                  <a:pt x="2688573" y="5756059"/>
                </a:moveTo>
                <a:lnTo>
                  <a:pt x="2688573" y="5796343"/>
                </a:lnTo>
                <a:lnTo>
                  <a:pt x="2777689" y="5881456"/>
                </a:lnTo>
                <a:lnTo>
                  <a:pt x="2819866" y="5881456"/>
                </a:lnTo>
                <a:lnTo>
                  <a:pt x="2688573" y="5756059"/>
                </a:lnTo>
                <a:close/>
              </a:path>
              <a:path w="7482205" h="7135495">
                <a:moveTo>
                  <a:pt x="2730742" y="5716181"/>
                </a:moveTo>
                <a:lnTo>
                  <a:pt x="2688560" y="5716181"/>
                </a:lnTo>
                <a:lnTo>
                  <a:pt x="2861636" y="5881456"/>
                </a:lnTo>
                <a:lnTo>
                  <a:pt x="2903800" y="5881456"/>
                </a:lnTo>
                <a:lnTo>
                  <a:pt x="2730742" y="5716181"/>
                </a:lnTo>
                <a:close/>
              </a:path>
              <a:path w="7482205" h="7135495">
                <a:moveTo>
                  <a:pt x="2730718" y="5636018"/>
                </a:moveTo>
                <a:lnTo>
                  <a:pt x="2688560" y="5636018"/>
                </a:lnTo>
                <a:lnTo>
                  <a:pt x="2945570" y="5881456"/>
                </a:lnTo>
                <a:lnTo>
                  <a:pt x="2987734" y="5881456"/>
                </a:lnTo>
                <a:lnTo>
                  <a:pt x="2730718" y="5636018"/>
                </a:lnTo>
                <a:close/>
              </a:path>
              <a:path w="7482205" h="7135495">
                <a:moveTo>
                  <a:pt x="2688560" y="5756084"/>
                </a:moveTo>
                <a:lnTo>
                  <a:pt x="2557268" y="5881442"/>
                </a:lnTo>
                <a:lnTo>
                  <a:pt x="2599456" y="5881430"/>
                </a:lnTo>
                <a:lnTo>
                  <a:pt x="2688547" y="5796343"/>
                </a:lnTo>
                <a:lnTo>
                  <a:pt x="2688560" y="5756084"/>
                </a:lnTo>
                <a:close/>
              </a:path>
              <a:path w="7482205" h="7135495">
                <a:moveTo>
                  <a:pt x="2688560" y="5595759"/>
                </a:moveTo>
                <a:lnTo>
                  <a:pt x="2389386" y="5881430"/>
                </a:lnTo>
                <a:lnTo>
                  <a:pt x="2431563" y="5881430"/>
                </a:lnTo>
                <a:lnTo>
                  <a:pt x="2688560" y="5636044"/>
                </a:lnTo>
                <a:lnTo>
                  <a:pt x="2730718" y="5636018"/>
                </a:lnTo>
                <a:lnTo>
                  <a:pt x="2688560" y="5595759"/>
                </a:lnTo>
                <a:close/>
              </a:path>
              <a:path w="7482205" h="7135495">
                <a:moveTo>
                  <a:pt x="2484979" y="5589866"/>
                </a:moveTo>
                <a:lnTo>
                  <a:pt x="2442815" y="5589866"/>
                </a:lnTo>
                <a:lnTo>
                  <a:pt x="2368673" y="5660669"/>
                </a:lnTo>
                <a:lnTo>
                  <a:pt x="2410849" y="5660669"/>
                </a:lnTo>
                <a:lnTo>
                  <a:pt x="2484979" y="5589866"/>
                </a:lnTo>
                <a:close/>
              </a:path>
              <a:path w="7482205" h="7135495">
                <a:moveTo>
                  <a:pt x="2568914" y="5589866"/>
                </a:moveTo>
                <a:lnTo>
                  <a:pt x="2526737" y="5589866"/>
                </a:lnTo>
                <a:lnTo>
                  <a:pt x="2452607" y="5660669"/>
                </a:lnTo>
                <a:lnTo>
                  <a:pt x="2494796" y="5660669"/>
                </a:lnTo>
                <a:lnTo>
                  <a:pt x="2568914" y="5589866"/>
                </a:lnTo>
                <a:close/>
              </a:path>
              <a:path w="7482205" h="7135495">
                <a:moveTo>
                  <a:pt x="2652861" y="5589866"/>
                </a:moveTo>
                <a:lnTo>
                  <a:pt x="2610697" y="5589866"/>
                </a:lnTo>
                <a:lnTo>
                  <a:pt x="2536554" y="5660669"/>
                </a:lnTo>
                <a:lnTo>
                  <a:pt x="2578680" y="5660669"/>
                </a:lnTo>
                <a:lnTo>
                  <a:pt x="2652861" y="5589866"/>
                </a:lnTo>
                <a:close/>
              </a:path>
              <a:path w="7482205" h="7135495">
                <a:moveTo>
                  <a:pt x="2850371" y="5589866"/>
                </a:moveTo>
                <a:lnTo>
                  <a:pt x="2808182" y="5589866"/>
                </a:lnTo>
                <a:lnTo>
                  <a:pt x="2882311" y="5660669"/>
                </a:lnTo>
                <a:lnTo>
                  <a:pt x="2924526" y="5660669"/>
                </a:lnTo>
                <a:lnTo>
                  <a:pt x="2850371" y="5589866"/>
                </a:lnTo>
                <a:close/>
              </a:path>
              <a:path w="7482205" h="7135495">
                <a:moveTo>
                  <a:pt x="2934305" y="5589866"/>
                </a:moveTo>
                <a:lnTo>
                  <a:pt x="2892129" y="5589866"/>
                </a:lnTo>
                <a:lnTo>
                  <a:pt x="2966271" y="5660669"/>
                </a:lnTo>
                <a:lnTo>
                  <a:pt x="3008486" y="5660669"/>
                </a:lnTo>
                <a:lnTo>
                  <a:pt x="2934305" y="5589866"/>
                </a:lnTo>
                <a:close/>
              </a:path>
              <a:path w="7482205" h="7135495">
                <a:moveTo>
                  <a:pt x="3358333" y="5675896"/>
                </a:moveTo>
                <a:lnTo>
                  <a:pt x="3143093" y="5881456"/>
                </a:lnTo>
                <a:lnTo>
                  <a:pt x="3185270" y="5881456"/>
                </a:lnTo>
                <a:lnTo>
                  <a:pt x="3358333" y="5716181"/>
                </a:lnTo>
                <a:lnTo>
                  <a:pt x="3400514" y="5716181"/>
                </a:lnTo>
                <a:lnTo>
                  <a:pt x="3358333" y="5675896"/>
                </a:lnTo>
                <a:close/>
              </a:path>
              <a:path w="7482205" h="7135495">
                <a:moveTo>
                  <a:pt x="3400498" y="5796330"/>
                </a:moveTo>
                <a:lnTo>
                  <a:pt x="3358333" y="5796330"/>
                </a:lnTo>
                <a:lnTo>
                  <a:pt x="3447449" y="5881456"/>
                </a:lnTo>
                <a:lnTo>
                  <a:pt x="3489625" y="5881456"/>
                </a:lnTo>
                <a:lnTo>
                  <a:pt x="3400498" y="5796330"/>
                </a:lnTo>
                <a:close/>
              </a:path>
              <a:path w="7482205" h="7135495">
                <a:moveTo>
                  <a:pt x="3400514" y="5716181"/>
                </a:moveTo>
                <a:lnTo>
                  <a:pt x="3358333" y="5716181"/>
                </a:lnTo>
                <a:lnTo>
                  <a:pt x="3531396" y="5881456"/>
                </a:lnTo>
                <a:lnTo>
                  <a:pt x="3573572" y="5881456"/>
                </a:lnTo>
                <a:lnTo>
                  <a:pt x="3400514" y="5716181"/>
                </a:lnTo>
                <a:close/>
              </a:path>
              <a:path w="7482205" h="7135495">
                <a:moveTo>
                  <a:pt x="3400480" y="5636031"/>
                </a:moveTo>
                <a:lnTo>
                  <a:pt x="3358333" y="5636031"/>
                </a:lnTo>
                <a:lnTo>
                  <a:pt x="3615330" y="5881456"/>
                </a:lnTo>
                <a:lnTo>
                  <a:pt x="3657494" y="5881456"/>
                </a:lnTo>
                <a:lnTo>
                  <a:pt x="3400480" y="5636031"/>
                </a:lnTo>
                <a:close/>
              </a:path>
              <a:path w="7482205" h="7135495">
                <a:moveTo>
                  <a:pt x="3358333" y="5756059"/>
                </a:moveTo>
                <a:lnTo>
                  <a:pt x="3226989" y="5881442"/>
                </a:lnTo>
                <a:lnTo>
                  <a:pt x="3269178" y="5881430"/>
                </a:lnTo>
                <a:lnTo>
                  <a:pt x="3358333" y="5796330"/>
                </a:lnTo>
                <a:lnTo>
                  <a:pt x="3400498" y="5796330"/>
                </a:lnTo>
                <a:lnTo>
                  <a:pt x="3358333" y="5756059"/>
                </a:lnTo>
                <a:close/>
              </a:path>
              <a:path w="7482205" h="7135495">
                <a:moveTo>
                  <a:pt x="3358333" y="5595759"/>
                </a:moveTo>
                <a:lnTo>
                  <a:pt x="3059146" y="5881430"/>
                </a:lnTo>
                <a:lnTo>
                  <a:pt x="3101310" y="5881430"/>
                </a:lnTo>
                <a:lnTo>
                  <a:pt x="3358333" y="5636031"/>
                </a:lnTo>
                <a:lnTo>
                  <a:pt x="3400480" y="5636031"/>
                </a:lnTo>
                <a:lnTo>
                  <a:pt x="3358333" y="5595785"/>
                </a:lnTo>
                <a:close/>
              </a:path>
              <a:path w="7482205" h="7135495">
                <a:moveTo>
                  <a:pt x="3154765" y="5589866"/>
                </a:moveTo>
                <a:lnTo>
                  <a:pt x="3112588" y="5589866"/>
                </a:lnTo>
                <a:lnTo>
                  <a:pt x="3038420" y="5660669"/>
                </a:lnTo>
                <a:lnTo>
                  <a:pt x="3080635" y="5660669"/>
                </a:lnTo>
                <a:lnTo>
                  <a:pt x="3154765" y="5589866"/>
                </a:lnTo>
                <a:close/>
              </a:path>
              <a:path w="7482205" h="7135495">
                <a:moveTo>
                  <a:pt x="3238699" y="5589866"/>
                </a:moveTo>
                <a:lnTo>
                  <a:pt x="3196522" y="5589866"/>
                </a:lnTo>
                <a:lnTo>
                  <a:pt x="3122380" y="5660669"/>
                </a:lnTo>
                <a:lnTo>
                  <a:pt x="3164556" y="5660669"/>
                </a:lnTo>
                <a:lnTo>
                  <a:pt x="3238699" y="5589866"/>
                </a:lnTo>
                <a:close/>
              </a:path>
              <a:path w="7482205" h="7135495">
                <a:moveTo>
                  <a:pt x="3520118" y="5589866"/>
                </a:moveTo>
                <a:lnTo>
                  <a:pt x="3477954" y="5589866"/>
                </a:lnTo>
                <a:lnTo>
                  <a:pt x="3552084" y="5660669"/>
                </a:lnTo>
                <a:lnTo>
                  <a:pt x="3594261" y="5660669"/>
                </a:lnTo>
                <a:lnTo>
                  <a:pt x="3520118" y="5589866"/>
                </a:lnTo>
                <a:close/>
              </a:path>
              <a:path w="7482205" h="7135495">
                <a:moveTo>
                  <a:pt x="3604065" y="5589866"/>
                </a:moveTo>
                <a:lnTo>
                  <a:pt x="3561888" y="5589866"/>
                </a:lnTo>
                <a:lnTo>
                  <a:pt x="3636006" y="5660669"/>
                </a:lnTo>
                <a:lnTo>
                  <a:pt x="3678233" y="5660669"/>
                </a:lnTo>
                <a:lnTo>
                  <a:pt x="3604065" y="5589866"/>
                </a:lnTo>
                <a:close/>
              </a:path>
              <a:path w="7482205" h="7135495">
                <a:moveTo>
                  <a:pt x="3489613" y="5909651"/>
                </a:moveTo>
                <a:lnTo>
                  <a:pt x="3447449" y="5909651"/>
                </a:lnTo>
                <a:lnTo>
                  <a:pt x="3373306" y="5980449"/>
                </a:lnTo>
                <a:lnTo>
                  <a:pt x="3415483" y="5980449"/>
                </a:lnTo>
                <a:lnTo>
                  <a:pt x="3489613" y="5909651"/>
                </a:lnTo>
                <a:close/>
              </a:path>
              <a:path w="7482205" h="7135495">
                <a:moveTo>
                  <a:pt x="3573560" y="5909651"/>
                </a:moveTo>
                <a:lnTo>
                  <a:pt x="3531370" y="5909651"/>
                </a:lnTo>
                <a:lnTo>
                  <a:pt x="3457253" y="5980449"/>
                </a:lnTo>
                <a:lnTo>
                  <a:pt x="3499430" y="5980449"/>
                </a:lnTo>
                <a:lnTo>
                  <a:pt x="3573560" y="5909651"/>
                </a:lnTo>
                <a:close/>
              </a:path>
              <a:path w="7482205" h="7135495">
                <a:moveTo>
                  <a:pt x="3657494" y="5909651"/>
                </a:moveTo>
                <a:lnTo>
                  <a:pt x="3615330" y="5909651"/>
                </a:lnTo>
                <a:lnTo>
                  <a:pt x="3541187" y="5980449"/>
                </a:lnTo>
                <a:lnTo>
                  <a:pt x="3583364" y="5980449"/>
                </a:lnTo>
                <a:lnTo>
                  <a:pt x="3657494" y="5909651"/>
                </a:lnTo>
                <a:close/>
              </a:path>
              <a:path w="7482205" h="7135495">
                <a:moveTo>
                  <a:pt x="4028080" y="5675896"/>
                </a:moveTo>
                <a:lnTo>
                  <a:pt x="3812840" y="5881456"/>
                </a:lnTo>
                <a:lnTo>
                  <a:pt x="3855017" y="5881456"/>
                </a:lnTo>
                <a:lnTo>
                  <a:pt x="4028080" y="5716181"/>
                </a:lnTo>
                <a:lnTo>
                  <a:pt x="4028080" y="5675896"/>
                </a:lnTo>
                <a:close/>
              </a:path>
              <a:path w="7482205" h="7135495">
                <a:moveTo>
                  <a:pt x="4028080" y="5756059"/>
                </a:moveTo>
                <a:lnTo>
                  <a:pt x="4028080" y="5796343"/>
                </a:lnTo>
                <a:lnTo>
                  <a:pt x="4117209" y="5881456"/>
                </a:lnTo>
                <a:lnTo>
                  <a:pt x="4159385" y="5881456"/>
                </a:lnTo>
                <a:lnTo>
                  <a:pt x="4028080" y="5756059"/>
                </a:lnTo>
                <a:close/>
              </a:path>
              <a:path w="7482205" h="7135495">
                <a:moveTo>
                  <a:pt x="4028080" y="5675896"/>
                </a:moveTo>
                <a:lnTo>
                  <a:pt x="4028080" y="5716181"/>
                </a:lnTo>
                <a:lnTo>
                  <a:pt x="4201143" y="5881456"/>
                </a:lnTo>
                <a:lnTo>
                  <a:pt x="4243332" y="5881456"/>
                </a:lnTo>
                <a:lnTo>
                  <a:pt x="4028080" y="5675896"/>
                </a:lnTo>
                <a:close/>
              </a:path>
              <a:path w="7482205" h="7135495">
                <a:moveTo>
                  <a:pt x="4028080" y="5756084"/>
                </a:moveTo>
                <a:lnTo>
                  <a:pt x="3896787" y="5881442"/>
                </a:lnTo>
                <a:lnTo>
                  <a:pt x="3938951" y="5881442"/>
                </a:lnTo>
                <a:lnTo>
                  <a:pt x="4028067" y="5796343"/>
                </a:lnTo>
                <a:lnTo>
                  <a:pt x="4028080" y="5756084"/>
                </a:lnTo>
                <a:close/>
              </a:path>
              <a:path w="7482205" h="7135495">
                <a:moveTo>
                  <a:pt x="4159385" y="5909651"/>
                </a:moveTo>
                <a:lnTo>
                  <a:pt x="4117209" y="5909651"/>
                </a:lnTo>
                <a:lnTo>
                  <a:pt x="4043079" y="5980449"/>
                </a:lnTo>
                <a:lnTo>
                  <a:pt x="4085255" y="5980449"/>
                </a:lnTo>
                <a:lnTo>
                  <a:pt x="4159385" y="5909651"/>
                </a:lnTo>
                <a:close/>
              </a:path>
              <a:path w="7482205" h="7135495">
                <a:moveTo>
                  <a:pt x="4243332" y="5909651"/>
                </a:moveTo>
                <a:lnTo>
                  <a:pt x="4201143" y="5909651"/>
                </a:lnTo>
                <a:lnTo>
                  <a:pt x="4127013" y="5980449"/>
                </a:lnTo>
                <a:lnTo>
                  <a:pt x="4169190" y="5980449"/>
                </a:lnTo>
                <a:lnTo>
                  <a:pt x="4243332" y="5909651"/>
                </a:lnTo>
                <a:close/>
              </a:path>
              <a:path w="7482205" h="7135495">
                <a:moveTo>
                  <a:pt x="3855017" y="5909651"/>
                </a:moveTo>
                <a:lnTo>
                  <a:pt x="3812840" y="5909651"/>
                </a:lnTo>
                <a:lnTo>
                  <a:pt x="3886958" y="5980449"/>
                </a:lnTo>
                <a:lnTo>
                  <a:pt x="3929147" y="5980449"/>
                </a:lnTo>
                <a:lnTo>
                  <a:pt x="3855017" y="5909651"/>
                </a:lnTo>
                <a:close/>
              </a:path>
              <a:path w="7482205" h="7135495">
                <a:moveTo>
                  <a:pt x="3938939" y="5909651"/>
                </a:moveTo>
                <a:lnTo>
                  <a:pt x="3896762" y="5909651"/>
                </a:lnTo>
                <a:lnTo>
                  <a:pt x="3970905" y="5980449"/>
                </a:lnTo>
                <a:lnTo>
                  <a:pt x="4013119" y="5980449"/>
                </a:lnTo>
                <a:lnTo>
                  <a:pt x="3938939" y="5909651"/>
                </a:lnTo>
                <a:close/>
              </a:path>
              <a:path w="7482205" h="7135495">
                <a:moveTo>
                  <a:pt x="4697827" y="5675896"/>
                </a:moveTo>
                <a:lnTo>
                  <a:pt x="4482600" y="5881456"/>
                </a:lnTo>
                <a:lnTo>
                  <a:pt x="4524764" y="5881456"/>
                </a:lnTo>
                <a:lnTo>
                  <a:pt x="4697827" y="5716181"/>
                </a:lnTo>
                <a:lnTo>
                  <a:pt x="4697827" y="5675896"/>
                </a:lnTo>
                <a:close/>
              </a:path>
              <a:path w="7482205" h="7135495">
                <a:moveTo>
                  <a:pt x="4697827" y="5756084"/>
                </a:moveTo>
                <a:lnTo>
                  <a:pt x="4566547" y="5881442"/>
                </a:lnTo>
                <a:lnTo>
                  <a:pt x="4608711" y="5881442"/>
                </a:lnTo>
                <a:lnTo>
                  <a:pt x="4697827" y="5796330"/>
                </a:lnTo>
                <a:lnTo>
                  <a:pt x="4697827" y="5756084"/>
                </a:lnTo>
                <a:close/>
              </a:path>
              <a:path w="7482205" h="7135495">
                <a:moveTo>
                  <a:pt x="4697853" y="5756059"/>
                </a:moveTo>
                <a:lnTo>
                  <a:pt x="4697853" y="5796343"/>
                </a:lnTo>
                <a:lnTo>
                  <a:pt x="4786981" y="5881456"/>
                </a:lnTo>
                <a:lnTo>
                  <a:pt x="4829145" y="5881456"/>
                </a:lnTo>
                <a:lnTo>
                  <a:pt x="4697853" y="5756059"/>
                </a:lnTo>
                <a:close/>
              </a:path>
              <a:path w="7482205" h="7135495">
                <a:moveTo>
                  <a:pt x="4697840" y="5675896"/>
                </a:moveTo>
                <a:lnTo>
                  <a:pt x="4697840" y="5716181"/>
                </a:lnTo>
                <a:lnTo>
                  <a:pt x="4870903" y="5881456"/>
                </a:lnTo>
                <a:lnTo>
                  <a:pt x="4913080" y="5881456"/>
                </a:lnTo>
                <a:lnTo>
                  <a:pt x="4697840" y="5675896"/>
                </a:lnTo>
                <a:close/>
              </a:path>
              <a:path w="7482205" h="7135495">
                <a:moveTo>
                  <a:pt x="4829158" y="5909651"/>
                </a:moveTo>
                <a:lnTo>
                  <a:pt x="4786981" y="5909651"/>
                </a:lnTo>
                <a:lnTo>
                  <a:pt x="4712801" y="5980449"/>
                </a:lnTo>
                <a:lnTo>
                  <a:pt x="4755028" y="5980449"/>
                </a:lnTo>
                <a:lnTo>
                  <a:pt x="4829158" y="5909651"/>
                </a:lnTo>
                <a:close/>
              </a:path>
              <a:path w="7482205" h="7135495">
                <a:moveTo>
                  <a:pt x="4913080" y="5909651"/>
                </a:moveTo>
                <a:lnTo>
                  <a:pt x="4870903" y="5909651"/>
                </a:lnTo>
                <a:lnTo>
                  <a:pt x="4796773" y="5980449"/>
                </a:lnTo>
                <a:lnTo>
                  <a:pt x="4838962" y="5980449"/>
                </a:lnTo>
                <a:lnTo>
                  <a:pt x="4913080" y="5909651"/>
                </a:lnTo>
                <a:close/>
              </a:path>
              <a:path w="7482205" h="7135495">
                <a:moveTo>
                  <a:pt x="4524764" y="5909651"/>
                </a:moveTo>
                <a:lnTo>
                  <a:pt x="4482588" y="5909651"/>
                </a:lnTo>
                <a:lnTo>
                  <a:pt x="4556718" y="5980449"/>
                </a:lnTo>
                <a:lnTo>
                  <a:pt x="4598894" y="5980449"/>
                </a:lnTo>
                <a:lnTo>
                  <a:pt x="4524764" y="5909651"/>
                </a:lnTo>
                <a:close/>
              </a:path>
              <a:path w="7482205" h="7135495">
                <a:moveTo>
                  <a:pt x="4608699" y="5909651"/>
                </a:moveTo>
                <a:lnTo>
                  <a:pt x="4566535" y="5909651"/>
                </a:lnTo>
                <a:lnTo>
                  <a:pt x="4640665" y="5980449"/>
                </a:lnTo>
                <a:lnTo>
                  <a:pt x="4682879" y="5980449"/>
                </a:lnTo>
                <a:lnTo>
                  <a:pt x="4608699" y="5909651"/>
                </a:lnTo>
                <a:close/>
              </a:path>
              <a:path w="7482205" h="7135495">
                <a:moveTo>
                  <a:pt x="5367587" y="5756084"/>
                </a:moveTo>
                <a:lnTo>
                  <a:pt x="5236295" y="5881442"/>
                </a:lnTo>
                <a:lnTo>
                  <a:pt x="5278471" y="5881442"/>
                </a:lnTo>
                <a:lnTo>
                  <a:pt x="5367587" y="5796330"/>
                </a:lnTo>
                <a:lnTo>
                  <a:pt x="5367587" y="5756084"/>
                </a:lnTo>
                <a:close/>
              </a:path>
              <a:path w="7482205" h="7135495">
                <a:moveTo>
                  <a:pt x="5367613" y="5756059"/>
                </a:moveTo>
                <a:lnTo>
                  <a:pt x="5367613" y="5796343"/>
                </a:lnTo>
                <a:lnTo>
                  <a:pt x="5456741" y="5881456"/>
                </a:lnTo>
                <a:lnTo>
                  <a:pt x="5498905" y="5881456"/>
                </a:lnTo>
                <a:lnTo>
                  <a:pt x="5367613" y="5756059"/>
                </a:lnTo>
                <a:close/>
              </a:path>
              <a:path w="7482205" h="7135495">
                <a:moveTo>
                  <a:pt x="5498905" y="5909651"/>
                </a:moveTo>
                <a:lnTo>
                  <a:pt x="5456741" y="5909651"/>
                </a:lnTo>
                <a:lnTo>
                  <a:pt x="5382611" y="5980449"/>
                </a:lnTo>
                <a:lnTo>
                  <a:pt x="5424775" y="5980449"/>
                </a:lnTo>
                <a:lnTo>
                  <a:pt x="5498905" y="5909651"/>
                </a:lnTo>
                <a:close/>
              </a:path>
              <a:path w="7482205" h="7135495">
                <a:moveTo>
                  <a:pt x="5278484" y="5909651"/>
                </a:moveTo>
                <a:lnTo>
                  <a:pt x="5236295" y="5909651"/>
                </a:lnTo>
                <a:lnTo>
                  <a:pt x="5310424" y="5980449"/>
                </a:lnTo>
                <a:lnTo>
                  <a:pt x="5352614" y="5980449"/>
                </a:lnTo>
                <a:lnTo>
                  <a:pt x="5278484" y="5909651"/>
                </a:lnTo>
                <a:close/>
              </a:path>
              <a:path w="7482205" h="7135495">
                <a:moveTo>
                  <a:pt x="6079537" y="5796330"/>
                </a:moveTo>
                <a:lnTo>
                  <a:pt x="6037372" y="5796330"/>
                </a:lnTo>
                <a:lnTo>
                  <a:pt x="6126488" y="5881456"/>
                </a:lnTo>
                <a:lnTo>
                  <a:pt x="6168665" y="5881456"/>
                </a:lnTo>
                <a:lnTo>
                  <a:pt x="6079537" y="5796330"/>
                </a:lnTo>
                <a:close/>
              </a:path>
              <a:path w="7482205" h="7135495">
                <a:moveTo>
                  <a:pt x="6037372" y="5756059"/>
                </a:moveTo>
                <a:lnTo>
                  <a:pt x="5906067" y="5881442"/>
                </a:lnTo>
                <a:lnTo>
                  <a:pt x="5948206" y="5881442"/>
                </a:lnTo>
                <a:lnTo>
                  <a:pt x="6037372" y="5796330"/>
                </a:lnTo>
                <a:lnTo>
                  <a:pt x="6079537" y="5796330"/>
                </a:lnTo>
                <a:lnTo>
                  <a:pt x="6037372" y="5756059"/>
                </a:lnTo>
                <a:close/>
              </a:path>
              <a:path w="7482205" h="7135495">
                <a:moveTo>
                  <a:pt x="6168665" y="5909651"/>
                </a:moveTo>
                <a:lnTo>
                  <a:pt x="6126501" y="5909651"/>
                </a:lnTo>
                <a:lnTo>
                  <a:pt x="6052320" y="5980449"/>
                </a:lnTo>
                <a:lnTo>
                  <a:pt x="6094548" y="5980449"/>
                </a:lnTo>
                <a:lnTo>
                  <a:pt x="6168665" y="5909651"/>
                </a:lnTo>
                <a:close/>
              </a:path>
              <a:path w="7482205" h="7135495">
                <a:moveTo>
                  <a:pt x="5948231" y="5909651"/>
                </a:moveTo>
                <a:lnTo>
                  <a:pt x="5906054" y="5909651"/>
                </a:lnTo>
                <a:lnTo>
                  <a:pt x="5980184" y="5980449"/>
                </a:lnTo>
                <a:lnTo>
                  <a:pt x="6022348" y="5980449"/>
                </a:lnTo>
                <a:lnTo>
                  <a:pt x="5948231" y="5909651"/>
                </a:lnTo>
                <a:close/>
              </a:path>
              <a:path w="7482205" h="7135495">
                <a:moveTo>
                  <a:pt x="344412" y="5356110"/>
                </a:moveTo>
                <a:lnTo>
                  <a:pt x="129171" y="5561685"/>
                </a:lnTo>
                <a:lnTo>
                  <a:pt x="171349" y="5561685"/>
                </a:lnTo>
                <a:lnTo>
                  <a:pt x="344412" y="5396407"/>
                </a:lnTo>
                <a:lnTo>
                  <a:pt x="344412" y="5356110"/>
                </a:lnTo>
                <a:close/>
              </a:path>
              <a:path w="7482205" h="7135495">
                <a:moveTo>
                  <a:pt x="344412" y="5436260"/>
                </a:moveTo>
                <a:lnTo>
                  <a:pt x="213109" y="5561672"/>
                </a:lnTo>
                <a:lnTo>
                  <a:pt x="255303" y="5561660"/>
                </a:lnTo>
                <a:lnTo>
                  <a:pt x="344412" y="5476557"/>
                </a:lnTo>
                <a:lnTo>
                  <a:pt x="386596" y="5476557"/>
                </a:lnTo>
                <a:lnTo>
                  <a:pt x="344412" y="5436260"/>
                </a:lnTo>
                <a:close/>
              </a:path>
              <a:path w="7482205" h="7135495">
                <a:moveTo>
                  <a:pt x="386596" y="5476557"/>
                </a:moveTo>
                <a:lnTo>
                  <a:pt x="344412" y="5476557"/>
                </a:lnTo>
                <a:lnTo>
                  <a:pt x="433529" y="5561672"/>
                </a:lnTo>
                <a:lnTo>
                  <a:pt x="475697" y="5561672"/>
                </a:lnTo>
                <a:lnTo>
                  <a:pt x="386596" y="5476557"/>
                </a:lnTo>
                <a:close/>
              </a:path>
              <a:path w="7482205" h="7135495">
                <a:moveTo>
                  <a:pt x="344422" y="5356148"/>
                </a:moveTo>
                <a:lnTo>
                  <a:pt x="344436" y="5396407"/>
                </a:lnTo>
                <a:lnTo>
                  <a:pt x="517481" y="5561672"/>
                </a:lnTo>
                <a:lnTo>
                  <a:pt x="559648" y="5561672"/>
                </a:lnTo>
                <a:lnTo>
                  <a:pt x="344422" y="5356148"/>
                </a:lnTo>
                <a:close/>
              </a:path>
              <a:path w="7482205" h="7135495">
                <a:moveTo>
                  <a:pt x="386570" y="5316232"/>
                </a:moveTo>
                <a:lnTo>
                  <a:pt x="344412" y="5316232"/>
                </a:lnTo>
                <a:lnTo>
                  <a:pt x="601408" y="5561672"/>
                </a:lnTo>
                <a:lnTo>
                  <a:pt x="643590" y="5561672"/>
                </a:lnTo>
                <a:lnTo>
                  <a:pt x="386570" y="5316232"/>
                </a:lnTo>
                <a:close/>
              </a:path>
              <a:path w="7482205" h="7135495">
                <a:moveTo>
                  <a:pt x="344412" y="5275973"/>
                </a:moveTo>
                <a:lnTo>
                  <a:pt x="45231" y="5561660"/>
                </a:lnTo>
                <a:lnTo>
                  <a:pt x="87397" y="5561660"/>
                </a:lnTo>
                <a:lnTo>
                  <a:pt x="344412" y="5316258"/>
                </a:lnTo>
                <a:lnTo>
                  <a:pt x="386570" y="5316232"/>
                </a:lnTo>
                <a:lnTo>
                  <a:pt x="344412" y="5275973"/>
                </a:lnTo>
                <a:close/>
              </a:path>
              <a:path w="7482205" h="7135495">
                <a:moveTo>
                  <a:pt x="140843" y="5270093"/>
                </a:moveTo>
                <a:lnTo>
                  <a:pt x="98665" y="5270093"/>
                </a:lnTo>
                <a:lnTo>
                  <a:pt x="24484" y="5340896"/>
                </a:lnTo>
                <a:lnTo>
                  <a:pt x="66715" y="5340896"/>
                </a:lnTo>
                <a:lnTo>
                  <a:pt x="140843" y="5270093"/>
                </a:lnTo>
                <a:close/>
              </a:path>
              <a:path w="7482205" h="7135495">
                <a:moveTo>
                  <a:pt x="224759" y="5270093"/>
                </a:moveTo>
                <a:lnTo>
                  <a:pt x="182591" y="5270093"/>
                </a:lnTo>
                <a:lnTo>
                  <a:pt x="108464" y="5340896"/>
                </a:lnTo>
                <a:lnTo>
                  <a:pt x="150630" y="5340896"/>
                </a:lnTo>
                <a:lnTo>
                  <a:pt x="224759" y="5270093"/>
                </a:lnTo>
                <a:close/>
              </a:path>
              <a:path w="7482205" h="7135495">
                <a:moveTo>
                  <a:pt x="308711" y="5270093"/>
                </a:moveTo>
                <a:lnTo>
                  <a:pt x="266529" y="5270093"/>
                </a:lnTo>
                <a:lnTo>
                  <a:pt x="192402" y="5340896"/>
                </a:lnTo>
                <a:lnTo>
                  <a:pt x="234569" y="5340896"/>
                </a:lnTo>
                <a:lnTo>
                  <a:pt x="308711" y="5270093"/>
                </a:lnTo>
                <a:close/>
              </a:path>
              <a:path w="7482205" h="7135495">
                <a:moveTo>
                  <a:pt x="422276" y="5270093"/>
                </a:moveTo>
                <a:lnTo>
                  <a:pt x="380095" y="5270093"/>
                </a:lnTo>
                <a:lnTo>
                  <a:pt x="454237" y="5340896"/>
                </a:lnTo>
                <a:lnTo>
                  <a:pt x="496403" y="5340896"/>
                </a:lnTo>
                <a:lnTo>
                  <a:pt x="422276" y="5270093"/>
                </a:lnTo>
                <a:close/>
              </a:path>
              <a:path w="7482205" h="7135495">
                <a:moveTo>
                  <a:pt x="506218" y="5270093"/>
                </a:moveTo>
                <a:lnTo>
                  <a:pt x="464047" y="5270093"/>
                </a:lnTo>
                <a:lnTo>
                  <a:pt x="538179" y="5340896"/>
                </a:lnTo>
                <a:lnTo>
                  <a:pt x="580345" y="5340896"/>
                </a:lnTo>
                <a:lnTo>
                  <a:pt x="506218" y="5270093"/>
                </a:lnTo>
                <a:close/>
              </a:path>
              <a:path w="7482205" h="7135495">
                <a:moveTo>
                  <a:pt x="590144" y="5270093"/>
                </a:moveTo>
                <a:lnTo>
                  <a:pt x="547963" y="5270093"/>
                </a:lnTo>
                <a:lnTo>
                  <a:pt x="622090" y="5340896"/>
                </a:lnTo>
                <a:lnTo>
                  <a:pt x="664323" y="5340896"/>
                </a:lnTo>
                <a:lnTo>
                  <a:pt x="590144" y="5270093"/>
                </a:lnTo>
                <a:close/>
              </a:path>
              <a:path w="7482205" h="7135495">
                <a:moveTo>
                  <a:pt x="87397" y="5589866"/>
                </a:moveTo>
                <a:lnTo>
                  <a:pt x="45231" y="5589866"/>
                </a:lnTo>
                <a:lnTo>
                  <a:pt x="119358" y="5660669"/>
                </a:lnTo>
                <a:lnTo>
                  <a:pt x="161524" y="5660669"/>
                </a:lnTo>
                <a:lnTo>
                  <a:pt x="87397" y="5589866"/>
                </a:lnTo>
                <a:close/>
              </a:path>
              <a:path w="7482205" h="7135495">
                <a:moveTo>
                  <a:pt x="171338" y="5589866"/>
                </a:moveTo>
                <a:lnTo>
                  <a:pt x="129157" y="5589866"/>
                </a:lnTo>
                <a:lnTo>
                  <a:pt x="203299" y="5660669"/>
                </a:lnTo>
                <a:lnTo>
                  <a:pt x="245465" y="5660669"/>
                </a:lnTo>
                <a:lnTo>
                  <a:pt x="171338" y="5589866"/>
                </a:lnTo>
                <a:close/>
              </a:path>
              <a:path w="7482205" h="7135495">
                <a:moveTo>
                  <a:pt x="255264" y="5589866"/>
                </a:moveTo>
                <a:lnTo>
                  <a:pt x="213098" y="5589866"/>
                </a:lnTo>
                <a:lnTo>
                  <a:pt x="287225" y="5660669"/>
                </a:lnTo>
                <a:lnTo>
                  <a:pt x="329393" y="5660669"/>
                </a:lnTo>
                <a:lnTo>
                  <a:pt x="255264" y="5589866"/>
                </a:lnTo>
                <a:close/>
              </a:path>
              <a:path w="7482205" h="7135495">
                <a:moveTo>
                  <a:pt x="1014167" y="5356110"/>
                </a:moveTo>
                <a:lnTo>
                  <a:pt x="798926" y="5561685"/>
                </a:lnTo>
                <a:lnTo>
                  <a:pt x="841096" y="5561685"/>
                </a:lnTo>
                <a:lnTo>
                  <a:pt x="1014167" y="5396407"/>
                </a:lnTo>
                <a:lnTo>
                  <a:pt x="1056316" y="5396395"/>
                </a:lnTo>
                <a:lnTo>
                  <a:pt x="1014167" y="5356148"/>
                </a:lnTo>
                <a:close/>
              </a:path>
              <a:path w="7482205" h="7135495">
                <a:moveTo>
                  <a:pt x="1014167" y="5436260"/>
                </a:moveTo>
                <a:lnTo>
                  <a:pt x="882867" y="5561672"/>
                </a:lnTo>
                <a:lnTo>
                  <a:pt x="925062" y="5561660"/>
                </a:lnTo>
                <a:lnTo>
                  <a:pt x="1014167" y="5476557"/>
                </a:lnTo>
                <a:lnTo>
                  <a:pt x="1014167" y="5436260"/>
                </a:lnTo>
                <a:close/>
              </a:path>
              <a:path w="7482205" h="7135495">
                <a:moveTo>
                  <a:pt x="1014181" y="5436260"/>
                </a:moveTo>
                <a:lnTo>
                  <a:pt x="1014181" y="5476557"/>
                </a:lnTo>
                <a:lnTo>
                  <a:pt x="1103299" y="5561672"/>
                </a:lnTo>
                <a:lnTo>
                  <a:pt x="1145466" y="5561672"/>
                </a:lnTo>
                <a:lnTo>
                  <a:pt x="1014181" y="5436260"/>
                </a:lnTo>
                <a:close/>
              </a:path>
              <a:path w="7482205" h="7135495">
                <a:moveTo>
                  <a:pt x="1056316" y="5396395"/>
                </a:moveTo>
                <a:lnTo>
                  <a:pt x="1014167" y="5396395"/>
                </a:lnTo>
                <a:lnTo>
                  <a:pt x="1187240" y="5561672"/>
                </a:lnTo>
                <a:lnTo>
                  <a:pt x="1229406" y="5561672"/>
                </a:lnTo>
                <a:lnTo>
                  <a:pt x="1056316" y="5396395"/>
                </a:lnTo>
                <a:close/>
              </a:path>
              <a:path w="7482205" h="7135495">
                <a:moveTo>
                  <a:pt x="1056326" y="5316232"/>
                </a:moveTo>
                <a:lnTo>
                  <a:pt x="1014167" y="5316232"/>
                </a:lnTo>
                <a:lnTo>
                  <a:pt x="1271177" y="5561672"/>
                </a:lnTo>
                <a:lnTo>
                  <a:pt x="1313353" y="5561672"/>
                </a:lnTo>
                <a:lnTo>
                  <a:pt x="1056326" y="5316232"/>
                </a:lnTo>
                <a:close/>
              </a:path>
              <a:path w="7482205" h="7135495">
                <a:moveTo>
                  <a:pt x="1014167" y="5275973"/>
                </a:moveTo>
                <a:lnTo>
                  <a:pt x="714974" y="5561660"/>
                </a:lnTo>
                <a:lnTo>
                  <a:pt x="757156" y="5561660"/>
                </a:lnTo>
                <a:lnTo>
                  <a:pt x="1014167" y="5316258"/>
                </a:lnTo>
                <a:lnTo>
                  <a:pt x="1056326" y="5316232"/>
                </a:lnTo>
                <a:lnTo>
                  <a:pt x="1014167" y="5275973"/>
                </a:lnTo>
                <a:close/>
              </a:path>
              <a:path w="7482205" h="7135495">
                <a:moveTo>
                  <a:pt x="810590" y="5270093"/>
                </a:moveTo>
                <a:lnTo>
                  <a:pt x="768419" y="5270093"/>
                </a:lnTo>
                <a:lnTo>
                  <a:pt x="694292" y="5340896"/>
                </a:lnTo>
                <a:lnTo>
                  <a:pt x="736459" y="5340896"/>
                </a:lnTo>
                <a:lnTo>
                  <a:pt x="810590" y="5270093"/>
                </a:lnTo>
                <a:close/>
              </a:path>
              <a:path w="7482205" h="7135495">
                <a:moveTo>
                  <a:pt x="894528" y="5270093"/>
                </a:moveTo>
                <a:lnTo>
                  <a:pt x="852361" y="5270093"/>
                </a:lnTo>
                <a:lnTo>
                  <a:pt x="778219" y="5340896"/>
                </a:lnTo>
                <a:lnTo>
                  <a:pt x="820400" y="5340896"/>
                </a:lnTo>
                <a:lnTo>
                  <a:pt x="894528" y="5270093"/>
                </a:lnTo>
                <a:close/>
              </a:path>
              <a:path w="7482205" h="7135495">
                <a:moveTo>
                  <a:pt x="978454" y="5270093"/>
                </a:moveTo>
                <a:lnTo>
                  <a:pt x="936288" y="5270093"/>
                </a:lnTo>
                <a:lnTo>
                  <a:pt x="862161" y="5340896"/>
                </a:lnTo>
                <a:lnTo>
                  <a:pt x="904327" y="5340896"/>
                </a:lnTo>
                <a:lnTo>
                  <a:pt x="978454" y="5270093"/>
                </a:lnTo>
                <a:close/>
              </a:path>
              <a:path w="7482205" h="7135495">
                <a:moveTo>
                  <a:pt x="1092034" y="5270093"/>
                </a:moveTo>
                <a:lnTo>
                  <a:pt x="1049868" y="5270093"/>
                </a:lnTo>
                <a:lnTo>
                  <a:pt x="1123995" y="5340896"/>
                </a:lnTo>
                <a:lnTo>
                  <a:pt x="1166177" y="5340896"/>
                </a:lnTo>
                <a:lnTo>
                  <a:pt x="1092034" y="5270093"/>
                </a:lnTo>
                <a:close/>
              </a:path>
              <a:path w="7482205" h="7135495">
                <a:moveTo>
                  <a:pt x="1175973" y="5270093"/>
                </a:moveTo>
                <a:lnTo>
                  <a:pt x="1133795" y="5270093"/>
                </a:lnTo>
                <a:lnTo>
                  <a:pt x="1207933" y="5340896"/>
                </a:lnTo>
                <a:lnTo>
                  <a:pt x="1250107" y="5340896"/>
                </a:lnTo>
                <a:lnTo>
                  <a:pt x="1175973" y="5270093"/>
                </a:lnTo>
                <a:close/>
              </a:path>
              <a:path w="7482205" h="7135495">
                <a:moveTo>
                  <a:pt x="1259912" y="5270093"/>
                </a:moveTo>
                <a:lnTo>
                  <a:pt x="1217747" y="5270093"/>
                </a:lnTo>
                <a:lnTo>
                  <a:pt x="1291878" y="5340896"/>
                </a:lnTo>
                <a:lnTo>
                  <a:pt x="1334042" y="5340896"/>
                </a:lnTo>
                <a:lnTo>
                  <a:pt x="1259912" y="5270093"/>
                </a:lnTo>
                <a:close/>
              </a:path>
              <a:path w="7482205" h="7135495">
                <a:moveTo>
                  <a:pt x="1683914" y="5356110"/>
                </a:moveTo>
                <a:lnTo>
                  <a:pt x="1468674" y="5561685"/>
                </a:lnTo>
                <a:lnTo>
                  <a:pt x="1510851" y="5561685"/>
                </a:lnTo>
                <a:lnTo>
                  <a:pt x="1683914" y="5396407"/>
                </a:lnTo>
                <a:lnTo>
                  <a:pt x="1683914" y="5356110"/>
                </a:lnTo>
                <a:close/>
              </a:path>
              <a:path w="7482205" h="7135495">
                <a:moveTo>
                  <a:pt x="1683914" y="5436260"/>
                </a:moveTo>
                <a:lnTo>
                  <a:pt x="1552621" y="5561672"/>
                </a:lnTo>
                <a:lnTo>
                  <a:pt x="1594811" y="5561660"/>
                </a:lnTo>
                <a:lnTo>
                  <a:pt x="1683914" y="5476557"/>
                </a:lnTo>
                <a:lnTo>
                  <a:pt x="1683914" y="5436260"/>
                </a:lnTo>
                <a:close/>
              </a:path>
              <a:path w="7482205" h="7135495">
                <a:moveTo>
                  <a:pt x="1683914" y="5275973"/>
                </a:moveTo>
                <a:lnTo>
                  <a:pt x="1384727" y="5561660"/>
                </a:lnTo>
                <a:lnTo>
                  <a:pt x="1426917" y="5561660"/>
                </a:lnTo>
                <a:lnTo>
                  <a:pt x="1683914" y="5316258"/>
                </a:lnTo>
                <a:lnTo>
                  <a:pt x="1683914" y="5275973"/>
                </a:lnTo>
                <a:close/>
              </a:path>
              <a:path w="7482205" h="7135495">
                <a:moveTo>
                  <a:pt x="1480346" y="5270093"/>
                </a:moveTo>
                <a:lnTo>
                  <a:pt x="1438182" y="5270093"/>
                </a:lnTo>
                <a:lnTo>
                  <a:pt x="1364039" y="5340896"/>
                </a:lnTo>
                <a:lnTo>
                  <a:pt x="1406216" y="5340896"/>
                </a:lnTo>
                <a:lnTo>
                  <a:pt x="1480346" y="5270093"/>
                </a:lnTo>
                <a:close/>
              </a:path>
              <a:path w="7482205" h="7135495">
                <a:moveTo>
                  <a:pt x="1564293" y="5270093"/>
                </a:moveTo>
                <a:lnTo>
                  <a:pt x="1522116" y="5270093"/>
                </a:lnTo>
                <a:lnTo>
                  <a:pt x="1447986" y="5340896"/>
                </a:lnTo>
                <a:lnTo>
                  <a:pt x="1490163" y="5340896"/>
                </a:lnTo>
                <a:lnTo>
                  <a:pt x="1564293" y="5270093"/>
                </a:lnTo>
                <a:close/>
              </a:path>
              <a:path w="7482205" h="7135495">
                <a:moveTo>
                  <a:pt x="1648227" y="5270093"/>
                </a:moveTo>
                <a:lnTo>
                  <a:pt x="1606050" y="5270093"/>
                </a:lnTo>
                <a:lnTo>
                  <a:pt x="1531920" y="5340896"/>
                </a:lnTo>
                <a:lnTo>
                  <a:pt x="1574097" y="5340896"/>
                </a:lnTo>
                <a:lnTo>
                  <a:pt x="1648227" y="5270093"/>
                </a:lnTo>
                <a:close/>
              </a:path>
              <a:path w="7482205" h="7135495">
                <a:moveTo>
                  <a:pt x="1683927" y="5436260"/>
                </a:moveTo>
                <a:lnTo>
                  <a:pt x="1683927" y="5476557"/>
                </a:lnTo>
                <a:lnTo>
                  <a:pt x="1773043" y="5561672"/>
                </a:lnTo>
                <a:lnTo>
                  <a:pt x="1815219" y="5561672"/>
                </a:lnTo>
                <a:lnTo>
                  <a:pt x="1683927" y="5436260"/>
                </a:lnTo>
                <a:close/>
              </a:path>
              <a:path w="7482205" h="7135495">
                <a:moveTo>
                  <a:pt x="1683927" y="5356148"/>
                </a:moveTo>
                <a:lnTo>
                  <a:pt x="1683927" y="5396395"/>
                </a:lnTo>
                <a:lnTo>
                  <a:pt x="1856990" y="5561672"/>
                </a:lnTo>
                <a:lnTo>
                  <a:pt x="1899166" y="5561672"/>
                </a:lnTo>
                <a:lnTo>
                  <a:pt x="1683927" y="5356148"/>
                </a:lnTo>
                <a:close/>
              </a:path>
              <a:path w="7482205" h="7135495">
                <a:moveTo>
                  <a:pt x="1683927" y="5275986"/>
                </a:moveTo>
                <a:lnTo>
                  <a:pt x="1683927" y="5316232"/>
                </a:lnTo>
                <a:lnTo>
                  <a:pt x="1940937" y="5561672"/>
                </a:lnTo>
                <a:lnTo>
                  <a:pt x="1983101" y="5561672"/>
                </a:lnTo>
                <a:lnTo>
                  <a:pt x="1683927" y="5275986"/>
                </a:lnTo>
                <a:close/>
              </a:path>
              <a:path w="7482205" h="7135495">
                <a:moveTo>
                  <a:pt x="1761790" y="5270093"/>
                </a:moveTo>
                <a:lnTo>
                  <a:pt x="1719626" y="5270093"/>
                </a:lnTo>
                <a:lnTo>
                  <a:pt x="1793744" y="5340896"/>
                </a:lnTo>
                <a:lnTo>
                  <a:pt x="1835933" y="5340896"/>
                </a:lnTo>
                <a:lnTo>
                  <a:pt x="1761790" y="5270093"/>
                </a:lnTo>
                <a:close/>
              </a:path>
              <a:path w="7482205" h="7135495">
                <a:moveTo>
                  <a:pt x="1845750" y="5270093"/>
                </a:moveTo>
                <a:lnTo>
                  <a:pt x="1803561" y="5270093"/>
                </a:lnTo>
                <a:lnTo>
                  <a:pt x="1877691" y="5340896"/>
                </a:lnTo>
                <a:lnTo>
                  <a:pt x="1919867" y="5340896"/>
                </a:lnTo>
                <a:lnTo>
                  <a:pt x="1845750" y="5270093"/>
                </a:lnTo>
                <a:close/>
              </a:path>
              <a:path w="7482205" h="7135495">
                <a:moveTo>
                  <a:pt x="1929684" y="5270093"/>
                </a:moveTo>
                <a:lnTo>
                  <a:pt x="1887508" y="5270093"/>
                </a:lnTo>
                <a:lnTo>
                  <a:pt x="1961638" y="5340896"/>
                </a:lnTo>
                <a:lnTo>
                  <a:pt x="2003814" y="5340896"/>
                </a:lnTo>
                <a:lnTo>
                  <a:pt x="1929684" y="5270093"/>
                </a:lnTo>
                <a:close/>
              </a:path>
              <a:path w="7482205" h="7135495">
                <a:moveTo>
                  <a:pt x="2353699" y="5356110"/>
                </a:moveTo>
                <a:lnTo>
                  <a:pt x="2138422" y="5561685"/>
                </a:lnTo>
                <a:lnTo>
                  <a:pt x="2180636" y="5561685"/>
                </a:lnTo>
                <a:lnTo>
                  <a:pt x="2353699" y="5396407"/>
                </a:lnTo>
                <a:lnTo>
                  <a:pt x="2395848" y="5396395"/>
                </a:lnTo>
                <a:lnTo>
                  <a:pt x="2353699" y="5356148"/>
                </a:lnTo>
                <a:close/>
              </a:path>
              <a:path w="7482205" h="7135495">
                <a:moveTo>
                  <a:pt x="2353699" y="5436260"/>
                </a:moveTo>
                <a:lnTo>
                  <a:pt x="2222407" y="5561672"/>
                </a:lnTo>
                <a:lnTo>
                  <a:pt x="2264546" y="5561660"/>
                </a:lnTo>
                <a:lnTo>
                  <a:pt x="2353699" y="5476557"/>
                </a:lnTo>
                <a:lnTo>
                  <a:pt x="2353699" y="5436260"/>
                </a:lnTo>
                <a:close/>
              </a:path>
              <a:path w="7482205" h="7135495">
                <a:moveTo>
                  <a:pt x="2353712" y="5436260"/>
                </a:moveTo>
                <a:lnTo>
                  <a:pt x="2353712" y="5476557"/>
                </a:lnTo>
                <a:lnTo>
                  <a:pt x="2442828" y="5561672"/>
                </a:lnTo>
                <a:lnTo>
                  <a:pt x="2484992" y="5561672"/>
                </a:lnTo>
                <a:lnTo>
                  <a:pt x="2353712" y="5436260"/>
                </a:lnTo>
                <a:close/>
              </a:path>
              <a:path w="7482205" h="7135495">
                <a:moveTo>
                  <a:pt x="2395848" y="5396395"/>
                </a:moveTo>
                <a:lnTo>
                  <a:pt x="2353699" y="5396395"/>
                </a:lnTo>
                <a:lnTo>
                  <a:pt x="2526750" y="5561672"/>
                </a:lnTo>
                <a:lnTo>
                  <a:pt x="2568939" y="5561672"/>
                </a:lnTo>
                <a:lnTo>
                  <a:pt x="2395848" y="5396395"/>
                </a:lnTo>
                <a:close/>
              </a:path>
              <a:path w="7482205" h="7135495">
                <a:moveTo>
                  <a:pt x="2395846" y="5316245"/>
                </a:moveTo>
                <a:lnTo>
                  <a:pt x="2353699" y="5316245"/>
                </a:lnTo>
                <a:lnTo>
                  <a:pt x="2610697" y="5561672"/>
                </a:lnTo>
                <a:lnTo>
                  <a:pt x="2652861" y="5561672"/>
                </a:lnTo>
                <a:lnTo>
                  <a:pt x="2395846" y="5316245"/>
                </a:lnTo>
                <a:close/>
              </a:path>
              <a:path w="7482205" h="7135495">
                <a:moveTo>
                  <a:pt x="2353699" y="5275973"/>
                </a:moveTo>
                <a:lnTo>
                  <a:pt x="2054513" y="5561660"/>
                </a:lnTo>
                <a:lnTo>
                  <a:pt x="2096677" y="5561660"/>
                </a:lnTo>
                <a:lnTo>
                  <a:pt x="2353699" y="5316245"/>
                </a:lnTo>
                <a:lnTo>
                  <a:pt x="2395846" y="5316245"/>
                </a:lnTo>
                <a:lnTo>
                  <a:pt x="2353699" y="5275999"/>
                </a:lnTo>
                <a:close/>
              </a:path>
              <a:path w="7482205" h="7135495">
                <a:moveTo>
                  <a:pt x="2150118" y="5270093"/>
                </a:moveTo>
                <a:lnTo>
                  <a:pt x="2107942" y="5270093"/>
                </a:lnTo>
                <a:lnTo>
                  <a:pt x="2033812" y="5340896"/>
                </a:lnTo>
                <a:lnTo>
                  <a:pt x="2075988" y="5340896"/>
                </a:lnTo>
                <a:lnTo>
                  <a:pt x="2150118" y="5270093"/>
                </a:lnTo>
                <a:close/>
              </a:path>
              <a:path w="7482205" h="7135495">
                <a:moveTo>
                  <a:pt x="2234040" y="5270093"/>
                </a:moveTo>
                <a:lnTo>
                  <a:pt x="2191876" y="5270093"/>
                </a:lnTo>
                <a:lnTo>
                  <a:pt x="2117746" y="5340896"/>
                </a:lnTo>
                <a:lnTo>
                  <a:pt x="2159910" y="5340896"/>
                </a:lnTo>
                <a:lnTo>
                  <a:pt x="2234040" y="5270093"/>
                </a:lnTo>
                <a:close/>
              </a:path>
              <a:path w="7482205" h="7135495">
                <a:moveTo>
                  <a:pt x="2317987" y="5270093"/>
                </a:moveTo>
                <a:lnTo>
                  <a:pt x="2275810" y="5270093"/>
                </a:lnTo>
                <a:lnTo>
                  <a:pt x="2201693" y="5340896"/>
                </a:lnTo>
                <a:lnTo>
                  <a:pt x="2243819" y="5340896"/>
                </a:lnTo>
                <a:lnTo>
                  <a:pt x="2317987" y="5270093"/>
                </a:lnTo>
                <a:close/>
              </a:path>
              <a:path w="7482205" h="7135495">
                <a:moveTo>
                  <a:pt x="2431563" y="5270093"/>
                </a:moveTo>
                <a:lnTo>
                  <a:pt x="2389386" y="5270093"/>
                </a:lnTo>
                <a:lnTo>
                  <a:pt x="2463504" y="5340896"/>
                </a:lnTo>
                <a:lnTo>
                  <a:pt x="2505693" y="5340896"/>
                </a:lnTo>
                <a:lnTo>
                  <a:pt x="2431563" y="5270093"/>
                </a:lnTo>
                <a:close/>
              </a:path>
              <a:path w="7482205" h="7135495">
                <a:moveTo>
                  <a:pt x="2515497" y="5270093"/>
                </a:moveTo>
                <a:lnTo>
                  <a:pt x="2473333" y="5270093"/>
                </a:lnTo>
                <a:lnTo>
                  <a:pt x="2547463" y="5340896"/>
                </a:lnTo>
                <a:lnTo>
                  <a:pt x="2589627" y="5340896"/>
                </a:lnTo>
                <a:lnTo>
                  <a:pt x="2515497" y="5270093"/>
                </a:lnTo>
                <a:close/>
              </a:path>
              <a:path w="7482205" h="7135495">
                <a:moveTo>
                  <a:pt x="2599432" y="5270093"/>
                </a:moveTo>
                <a:lnTo>
                  <a:pt x="2557242" y="5270093"/>
                </a:lnTo>
                <a:lnTo>
                  <a:pt x="2631372" y="5340896"/>
                </a:lnTo>
                <a:lnTo>
                  <a:pt x="2673562" y="5340896"/>
                </a:lnTo>
                <a:lnTo>
                  <a:pt x="2599432" y="5270093"/>
                </a:lnTo>
                <a:close/>
              </a:path>
              <a:path w="7482205" h="7135495">
                <a:moveTo>
                  <a:pt x="3023434" y="5356110"/>
                </a:moveTo>
                <a:lnTo>
                  <a:pt x="2808194" y="5561685"/>
                </a:lnTo>
                <a:lnTo>
                  <a:pt x="2850384" y="5561672"/>
                </a:lnTo>
                <a:lnTo>
                  <a:pt x="3023434" y="5396407"/>
                </a:lnTo>
                <a:lnTo>
                  <a:pt x="3023434" y="5356110"/>
                </a:lnTo>
                <a:close/>
              </a:path>
              <a:path w="7482205" h="7135495">
                <a:moveTo>
                  <a:pt x="3023434" y="5436260"/>
                </a:moveTo>
                <a:lnTo>
                  <a:pt x="2892141" y="5561672"/>
                </a:lnTo>
                <a:lnTo>
                  <a:pt x="2934318" y="5561672"/>
                </a:lnTo>
                <a:lnTo>
                  <a:pt x="3023434" y="5476557"/>
                </a:lnTo>
                <a:lnTo>
                  <a:pt x="3023434" y="5436260"/>
                </a:lnTo>
                <a:close/>
              </a:path>
              <a:path w="7482205" h="7135495">
                <a:moveTo>
                  <a:pt x="3023447" y="5436260"/>
                </a:moveTo>
                <a:lnTo>
                  <a:pt x="3023447" y="5476557"/>
                </a:lnTo>
                <a:lnTo>
                  <a:pt x="3112575" y="5561672"/>
                </a:lnTo>
                <a:lnTo>
                  <a:pt x="3154739" y="5561672"/>
                </a:lnTo>
                <a:lnTo>
                  <a:pt x="3023447" y="5436260"/>
                </a:lnTo>
                <a:close/>
              </a:path>
              <a:path w="7482205" h="7135495">
                <a:moveTo>
                  <a:pt x="3023447" y="5356148"/>
                </a:moveTo>
                <a:lnTo>
                  <a:pt x="3023447" y="5396395"/>
                </a:lnTo>
                <a:lnTo>
                  <a:pt x="3196522" y="5561672"/>
                </a:lnTo>
                <a:lnTo>
                  <a:pt x="3238699" y="5561672"/>
                </a:lnTo>
                <a:lnTo>
                  <a:pt x="3023447" y="5356148"/>
                </a:lnTo>
                <a:close/>
              </a:path>
              <a:path w="7482205" h="7135495">
                <a:moveTo>
                  <a:pt x="3693194" y="5356110"/>
                </a:moveTo>
                <a:lnTo>
                  <a:pt x="3477967" y="5561685"/>
                </a:lnTo>
                <a:lnTo>
                  <a:pt x="3520144" y="5561672"/>
                </a:lnTo>
                <a:lnTo>
                  <a:pt x="3693194" y="5396407"/>
                </a:lnTo>
                <a:lnTo>
                  <a:pt x="3693194" y="5356110"/>
                </a:lnTo>
                <a:close/>
              </a:path>
              <a:path w="7482205" h="7135495">
                <a:moveTo>
                  <a:pt x="3693194" y="5436260"/>
                </a:moveTo>
                <a:lnTo>
                  <a:pt x="3561901" y="5561672"/>
                </a:lnTo>
                <a:lnTo>
                  <a:pt x="3604078" y="5561672"/>
                </a:lnTo>
                <a:lnTo>
                  <a:pt x="3693194" y="5476557"/>
                </a:lnTo>
                <a:lnTo>
                  <a:pt x="3693194" y="5436260"/>
                </a:lnTo>
                <a:close/>
              </a:path>
              <a:path w="7482205" h="7135495">
                <a:moveTo>
                  <a:pt x="3693206" y="5436260"/>
                </a:moveTo>
                <a:lnTo>
                  <a:pt x="3693206" y="5476557"/>
                </a:lnTo>
                <a:lnTo>
                  <a:pt x="3782322" y="5561672"/>
                </a:lnTo>
                <a:lnTo>
                  <a:pt x="3824512" y="5561672"/>
                </a:lnTo>
                <a:lnTo>
                  <a:pt x="3693206" y="5436260"/>
                </a:lnTo>
                <a:close/>
              </a:path>
              <a:path w="7482205" h="7135495">
                <a:moveTo>
                  <a:pt x="3693206" y="5356148"/>
                </a:moveTo>
                <a:lnTo>
                  <a:pt x="3693206" y="5396395"/>
                </a:lnTo>
                <a:lnTo>
                  <a:pt x="3866269" y="5561672"/>
                </a:lnTo>
                <a:lnTo>
                  <a:pt x="3908446" y="5561672"/>
                </a:lnTo>
                <a:lnTo>
                  <a:pt x="3693206" y="5356148"/>
                </a:lnTo>
                <a:close/>
              </a:path>
              <a:path w="7482205" h="7135495">
                <a:moveTo>
                  <a:pt x="3824524" y="5589866"/>
                </a:moveTo>
                <a:lnTo>
                  <a:pt x="3782335" y="5589866"/>
                </a:lnTo>
                <a:lnTo>
                  <a:pt x="3708167" y="5660669"/>
                </a:lnTo>
                <a:lnTo>
                  <a:pt x="3750382" y="5660669"/>
                </a:lnTo>
                <a:lnTo>
                  <a:pt x="3824524" y="5589866"/>
                </a:lnTo>
                <a:close/>
              </a:path>
              <a:path w="7482205" h="7135495">
                <a:moveTo>
                  <a:pt x="3908446" y="5589866"/>
                </a:moveTo>
                <a:lnTo>
                  <a:pt x="3866269" y="5589866"/>
                </a:lnTo>
                <a:lnTo>
                  <a:pt x="3792139" y="5660669"/>
                </a:lnTo>
                <a:lnTo>
                  <a:pt x="3834316" y="5660669"/>
                </a:lnTo>
                <a:lnTo>
                  <a:pt x="3908446" y="5589866"/>
                </a:lnTo>
                <a:close/>
              </a:path>
              <a:path w="7482205" h="7135495">
                <a:moveTo>
                  <a:pt x="4362954" y="5436260"/>
                </a:moveTo>
                <a:lnTo>
                  <a:pt x="4231661" y="5561672"/>
                </a:lnTo>
                <a:lnTo>
                  <a:pt x="4273838" y="5561672"/>
                </a:lnTo>
                <a:lnTo>
                  <a:pt x="4362954" y="5476557"/>
                </a:lnTo>
                <a:lnTo>
                  <a:pt x="4362954" y="5436260"/>
                </a:lnTo>
                <a:close/>
              </a:path>
              <a:path w="7482205" h="7135495">
                <a:moveTo>
                  <a:pt x="4362966" y="5436260"/>
                </a:moveTo>
                <a:lnTo>
                  <a:pt x="4362966" y="5476557"/>
                </a:lnTo>
                <a:lnTo>
                  <a:pt x="4452082" y="5561672"/>
                </a:lnTo>
                <a:lnTo>
                  <a:pt x="4494259" y="5561672"/>
                </a:lnTo>
                <a:lnTo>
                  <a:pt x="4362966" y="5436260"/>
                </a:lnTo>
                <a:close/>
              </a:path>
              <a:path w="7482205" h="7135495">
                <a:moveTo>
                  <a:pt x="4494259" y="5589866"/>
                </a:moveTo>
                <a:lnTo>
                  <a:pt x="4452095" y="5589866"/>
                </a:lnTo>
                <a:lnTo>
                  <a:pt x="4377965" y="5660669"/>
                </a:lnTo>
                <a:lnTo>
                  <a:pt x="4420142" y="5660669"/>
                </a:lnTo>
                <a:lnTo>
                  <a:pt x="4494259" y="5589866"/>
                </a:lnTo>
                <a:close/>
              </a:path>
              <a:path w="7482205" h="7135495">
                <a:moveTo>
                  <a:pt x="4273812" y="5589866"/>
                </a:moveTo>
                <a:lnTo>
                  <a:pt x="4231648" y="5589866"/>
                </a:lnTo>
                <a:lnTo>
                  <a:pt x="4305778" y="5660669"/>
                </a:lnTo>
                <a:lnTo>
                  <a:pt x="4347955" y="5660669"/>
                </a:lnTo>
                <a:lnTo>
                  <a:pt x="4273812" y="5589866"/>
                </a:lnTo>
                <a:close/>
              </a:path>
              <a:path w="7482205" h="7135495">
                <a:moveTo>
                  <a:pt x="5032726" y="5436260"/>
                </a:moveTo>
                <a:lnTo>
                  <a:pt x="4901421" y="5561672"/>
                </a:lnTo>
                <a:lnTo>
                  <a:pt x="4943598" y="5561672"/>
                </a:lnTo>
                <a:lnTo>
                  <a:pt x="5032726" y="5476557"/>
                </a:lnTo>
                <a:lnTo>
                  <a:pt x="5032726" y="5436260"/>
                </a:lnTo>
                <a:close/>
              </a:path>
              <a:path w="7482205" h="7135495">
                <a:moveTo>
                  <a:pt x="5032739" y="5436260"/>
                </a:moveTo>
                <a:lnTo>
                  <a:pt x="5032739" y="5476557"/>
                </a:lnTo>
                <a:lnTo>
                  <a:pt x="5121855" y="5561672"/>
                </a:lnTo>
                <a:lnTo>
                  <a:pt x="5164019" y="5561672"/>
                </a:lnTo>
                <a:lnTo>
                  <a:pt x="5032739" y="5436260"/>
                </a:lnTo>
                <a:close/>
              </a:path>
              <a:path w="7482205" h="7135495">
                <a:moveTo>
                  <a:pt x="5164019" y="5589866"/>
                </a:moveTo>
                <a:lnTo>
                  <a:pt x="5121855" y="5589866"/>
                </a:lnTo>
                <a:lnTo>
                  <a:pt x="5047712" y="5660669"/>
                </a:lnTo>
                <a:lnTo>
                  <a:pt x="5089889" y="5660669"/>
                </a:lnTo>
                <a:lnTo>
                  <a:pt x="5164019" y="5589866"/>
                </a:lnTo>
                <a:close/>
              </a:path>
              <a:path w="7482205" h="7135495">
                <a:moveTo>
                  <a:pt x="4943572" y="5589866"/>
                </a:moveTo>
                <a:lnTo>
                  <a:pt x="4901408" y="5589866"/>
                </a:lnTo>
                <a:lnTo>
                  <a:pt x="4975538" y="5660669"/>
                </a:lnTo>
                <a:lnTo>
                  <a:pt x="5017753" y="5660669"/>
                </a:lnTo>
                <a:lnTo>
                  <a:pt x="4943572" y="5589866"/>
                </a:lnTo>
                <a:close/>
              </a:path>
              <a:path w="7482205" h="7135495">
                <a:moveTo>
                  <a:pt x="679277" y="5036324"/>
                </a:moveTo>
                <a:lnTo>
                  <a:pt x="464036" y="5241899"/>
                </a:lnTo>
                <a:lnTo>
                  <a:pt x="506218" y="5241899"/>
                </a:lnTo>
                <a:lnTo>
                  <a:pt x="679277" y="5076621"/>
                </a:lnTo>
                <a:lnTo>
                  <a:pt x="679277" y="5036324"/>
                </a:lnTo>
                <a:close/>
              </a:path>
              <a:path w="7482205" h="7135495">
                <a:moveTo>
                  <a:pt x="679277" y="5116487"/>
                </a:moveTo>
                <a:lnTo>
                  <a:pt x="547988" y="5241886"/>
                </a:lnTo>
                <a:lnTo>
                  <a:pt x="590168" y="5241874"/>
                </a:lnTo>
                <a:lnTo>
                  <a:pt x="679277" y="5156771"/>
                </a:lnTo>
                <a:lnTo>
                  <a:pt x="679277" y="5116487"/>
                </a:lnTo>
                <a:close/>
              </a:path>
              <a:path w="7482205" h="7135495">
                <a:moveTo>
                  <a:pt x="679312" y="5116525"/>
                </a:moveTo>
                <a:lnTo>
                  <a:pt x="679312" y="5156771"/>
                </a:lnTo>
                <a:lnTo>
                  <a:pt x="768435" y="5241886"/>
                </a:lnTo>
                <a:lnTo>
                  <a:pt x="810615" y="5241886"/>
                </a:lnTo>
                <a:lnTo>
                  <a:pt x="679312" y="5116525"/>
                </a:lnTo>
                <a:close/>
              </a:path>
              <a:path w="7482205" h="7135495">
                <a:moveTo>
                  <a:pt x="679302" y="5036311"/>
                </a:moveTo>
                <a:lnTo>
                  <a:pt x="679315" y="5076621"/>
                </a:lnTo>
                <a:lnTo>
                  <a:pt x="852361" y="5241886"/>
                </a:lnTo>
                <a:lnTo>
                  <a:pt x="894542" y="5241886"/>
                </a:lnTo>
                <a:lnTo>
                  <a:pt x="679302" y="5036311"/>
                </a:lnTo>
                <a:close/>
              </a:path>
              <a:path w="7482205" h="7135495">
                <a:moveTo>
                  <a:pt x="721422" y="4996433"/>
                </a:moveTo>
                <a:lnTo>
                  <a:pt x="679277" y="4996433"/>
                </a:lnTo>
                <a:lnTo>
                  <a:pt x="936288" y="5241886"/>
                </a:lnTo>
                <a:lnTo>
                  <a:pt x="978454" y="5241886"/>
                </a:lnTo>
                <a:lnTo>
                  <a:pt x="721422" y="4996433"/>
                </a:lnTo>
                <a:close/>
              </a:path>
              <a:path w="7482205" h="7135495">
                <a:moveTo>
                  <a:pt x="679277" y="4956187"/>
                </a:moveTo>
                <a:lnTo>
                  <a:pt x="380095" y="5241874"/>
                </a:lnTo>
                <a:lnTo>
                  <a:pt x="422276" y="5241874"/>
                </a:lnTo>
                <a:lnTo>
                  <a:pt x="679277" y="4996433"/>
                </a:lnTo>
                <a:lnTo>
                  <a:pt x="721422" y="4996433"/>
                </a:lnTo>
                <a:lnTo>
                  <a:pt x="679277" y="4956187"/>
                </a:lnTo>
                <a:close/>
              </a:path>
              <a:path w="7482205" h="7135495">
                <a:moveTo>
                  <a:pt x="475721" y="4950294"/>
                </a:moveTo>
                <a:lnTo>
                  <a:pt x="433555" y="4950294"/>
                </a:lnTo>
                <a:lnTo>
                  <a:pt x="359376" y="5021110"/>
                </a:lnTo>
                <a:lnTo>
                  <a:pt x="401594" y="5021110"/>
                </a:lnTo>
                <a:lnTo>
                  <a:pt x="475721" y="4950294"/>
                </a:lnTo>
                <a:close/>
              </a:path>
              <a:path w="7482205" h="7135495">
                <a:moveTo>
                  <a:pt x="559648" y="4950294"/>
                </a:moveTo>
                <a:lnTo>
                  <a:pt x="517481" y="4950294"/>
                </a:lnTo>
                <a:lnTo>
                  <a:pt x="443354" y="5021110"/>
                </a:lnTo>
                <a:lnTo>
                  <a:pt x="485521" y="5021110"/>
                </a:lnTo>
                <a:lnTo>
                  <a:pt x="559648" y="4950294"/>
                </a:lnTo>
                <a:close/>
              </a:path>
              <a:path w="7482205" h="7135495">
                <a:moveTo>
                  <a:pt x="643576" y="4950294"/>
                </a:moveTo>
                <a:lnTo>
                  <a:pt x="601398" y="4950294"/>
                </a:lnTo>
                <a:lnTo>
                  <a:pt x="527267" y="5021110"/>
                </a:lnTo>
                <a:lnTo>
                  <a:pt x="569447" y="5021110"/>
                </a:lnTo>
                <a:lnTo>
                  <a:pt x="643576" y="4950294"/>
                </a:lnTo>
                <a:close/>
              </a:path>
              <a:path w="7482205" h="7135495">
                <a:moveTo>
                  <a:pt x="757156" y="4950294"/>
                </a:moveTo>
                <a:lnTo>
                  <a:pt x="714988" y="4950294"/>
                </a:lnTo>
                <a:lnTo>
                  <a:pt x="789117" y="5021110"/>
                </a:lnTo>
                <a:lnTo>
                  <a:pt x="831297" y="5021110"/>
                </a:lnTo>
                <a:lnTo>
                  <a:pt x="757156" y="4950294"/>
                </a:lnTo>
                <a:close/>
              </a:path>
              <a:path w="7482205" h="7135495">
                <a:moveTo>
                  <a:pt x="841096" y="4950294"/>
                </a:moveTo>
                <a:lnTo>
                  <a:pt x="798926" y="4950294"/>
                </a:lnTo>
                <a:lnTo>
                  <a:pt x="873057" y="5021110"/>
                </a:lnTo>
                <a:lnTo>
                  <a:pt x="915224" y="5021110"/>
                </a:lnTo>
                <a:lnTo>
                  <a:pt x="841096" y="4950294"/>
                </a:lnTo>
                <a:close/>
              </a:path>
              <a:path w="7482205" h="7135495">
                <a:moveTo>
                  <a:pt x="925023" y="4950294"/>
                </a:moveTo>
                <a:lnTo>
                  <a:pt x="882892" y="4950294"/>
                </a:lnTo>
                <a:lnTo>
                  <a:pt x="956984" y="5021110"/>
                </a:lnTo>
                <a:lnTo>
                  <a:pt x="999150" y="5021110"/>
                </a:lnTo>
                <a:lnTo>
                  <a:pt x="925023" y="4950294"/>
                </a:lnTo>
                <a:close/>
              </a:path>
              <a:path w="7482205" h="7135495">
                <a:moveTo>
                  <a:pt x="1349040" y="5036324"/>
                </a:moveTo>
                <a:lnTo>
                  <a:pt x="1133805" y="5241899"/>
                </a:lnTo>
                <a:lnTo>
                  <a:pt x="1175986" y="5241899"/>
                </a:lnTo>
                <a:lnTo>
                  <a:pt x="1349040" y="5076621"/>
                </a:lnTo>
                <a:lnTo>
                  <a:pt x="1349040" y="5036324"/>
                </a:lnTo>
                <a:close/>
              </a:path>
              <a:path w="7482205" h="7135495">
                <a:moveTo>
                  <a:pt x="1349040" y="5116487"/>
                </a:moveTo>
                <a:lnTo>
                  <a:pt x="1217747" y="5241886"/>
                </a:lnTo>
                <a:lnTo>
                  <a:pt x="1259887" y="5241874"/>
                </a:lnTo>
                <a:lnTo>
                  <a:pt x="1349040" y="5156771"/>
                </a:lnTo>
                <a:lnTo>
                  <a:pt x="1349040" y="5116487"/>
                </a:lnTo>
                <a:close/>
              </a:path>
              <a:path w="7482205" h="7135495">
                <a:moveTo>
                  <a:pt x="1349066" y="5116525"/>
                </a:moveTo>
                <a:lnTo>
                  <a:pt x="1349066" y="5156771"/>
                </a:lnTo>
                <a:lnTo>
                  <a:pt x="1438194" y="5241886"/>
                </a:lnTo>
                <a:lnTo>
                  <a:pt x="1480358" y="5241886"/>
                </a:lnTo>
                <a:lnTo>
                  <a:pt x="1349066" y="5116525"/>
                </a:lnTo>
                <a:close/>
              </a:path>
              <a:path w="7482205" h="7135495">
                <a:moveTo>
                  <a:pt x="1349066" y="5036311"/>
                </a:moveTo>
                <a:lnTo>
                  <a:pt x="1349079" y="5076621"/>
                </a:lnTo>
                <a:lnTo>
                  <a:pt x="1522116" y="5241886"/>
                </a:lnTo>
                <a:lnTo>
                  <a:pt x="1564293" y="5241886"/>
                </a:lnTo>
                <a:lnTo>
                  <a:pt x="1349066" y="5036311"/>
                </a:lnTo>
                <a:close/>
              </a:path>
              <a:path w="7482205" h="7135495">
                <a:moveTo>
                  <a:pt x="1391187" y="4996433"/>
                </a:moveTo>
                <a:lnTo>
                  <a:pt x="1349040" y="4996433"/>
                </a:lnTo>
                <a:lnTo>
                  <a:pt x="1606050" y="5241886"/>
                </a:lnTo>
                <a:lnTo>
                  <a:pt x="1648227" y="5241886"/>
                </a:lnTo>
                <a:lnTo>
                  <a:pt x="1391187" y="4996433"/>
                </a:lnTo>
                <a:close/>
              </a:path>
              <a:path w="7482205" h="7135495">
                <a:moveTo>
                  <a:pt x="1349040" y="4956187"/>
                </a:moveTo>
                <a:lnTo>
                  <a:pt x="1049868" y="5241874"/>
                </a:lnTo>
                <a:lnTo>
                  <a:pt x="1092034" y="5241874"/>
                </a:lnTo>
                <a:lnTo>
                  <a:pt x="1349040" y="4996433"/>
                </a:lnTo>
                <a:lnTo>
                  <a:pt x="1391187" y="4996433"/>
                </a:lnTo>
                <a:lnTo>
                  <a:pt x="1349040" y="4956187"/>
                </a:lnTo>
                <a:close/>
              </a:path>
              <a:path w="7482205" h="7135495">
                <a:moveTo>
                  <a:pt x="1145480" y="4950294"/>
                </a:moveTo>
                <a:lnTo>
                  <a:pt x="1103299" y="4950294"/>
                </a:lnTo>
                <a:lnTo>
                  <a:pt x="1029171" y="5021110"/>
                </a:lnTo>
                <a:lnTo>
                  <a:pt x="1071302" y="5021110"/>
                </a:lnTo>
                <a:lnTo>
                  <a:pt x="1145480" y="4950294"/>
                </a:lnTo>
                <a:close/>
              </a:path>
              <a:path w="7482205" h="7135495">
                <a:moveTo>
                  <a:pt x="1229396" y="4950294"/>
                </a:moveTo>
                <a:lnTo>
                  <a:pt x="1187226" y="4950294"/>
                </a:lnTo>
                <a:lnTo>
                  <a:pt x="1113099" y="5021110"/>
                </a:lnTo>
                <a:lnTo>
                  <a:pt x="1155265" y="5021110"/>
                </a:lnTo>
                <a:lnTo>
                  <a:pt x="1229396" y="4950294"/>
                </a:lnTo>
                <a:close/>
              </a:path>
              <a:path w="7482205" h="7135495">
                <a:moveTo>
                  <a:pt x="1313353" y="4950294"/>
                </a:moveTo>
                <a:lnTo>
                  <a:pt x="1271177" y="4950294"/>
                </a:lnTo>
                <a:lnTo>
                  <a:pt x="1197051" y="5021110"/>
                </a:lnTo>
                <a:lnTo>
                  <a:pt x="1239217" y="5021110"/>
                </a:lnTo>
                <a:lnTo>
                  <a:pt x="1313353" y="4950294"/>
                </a:lnTo>
                <a:close/>
              </a:path>
              <a:path w="7482205" h="7135495">
                <a:moveTo>
                  <a:pt x="1426930" y="4950294"/>
                </a:moveTo>
                <a:lnTo>
                  <a:pt x="1384740" y="4950294"/>
                </a:lnTo>
                <a:lnTo>
                  <a:pt x="1458870" y="5021110"/>
                </a:lnTo>
                <a:lnTo>
                  <a:pt x="1501047" y="5021110"/>
                </a:lnTo>
                <a:lnTo>
                  <a:pt x="1426930" y="4950294"/>
                </a:lnTo>
                <a:close/>
              </a:path>
              <a:path w="7482205" h="7135495">
                <a:moveTo>
                  <a:pt x="1510851" y="4950294"/>
                </a:moveTo>
                <a:lnTo>
                  <a:pt x="1468687" y="4950294"/>
                </a:lnTo>
                <a:lnTo>
                  <a:pt x="1542817" y="5021110"/>
                </a:lnTo>
                <a:lnTo>
                  <a:pt x="1584994" y="5021110"/>
                </a:lnTo>
                <a:lnTo>
                  <a:pt x="1510851" y="4950294"/>
                </a:lnTo>
                <a:close/>
              </a:path>
              <a:path w="7482205" h="7135495">
                <a:moveTo>
                  <a:pt x="1594798" y="4950294"/>
                </a:moveTo>
                <a:lnTo>
                  <a:pt x="1552609" y="4950294"/>
                </a:lnTo>
                <a:lnTo>
                  <a:pt x="1626739" y="5021110"/>
                </a:lnTo>
                <a:lnTo>
                  <a:pt x="1668915" y="5021110"/>
                </a:lnTo>
                <a:lnTo>
                  <a:pt x="1594798" y="4950294"/>
                </a:lnTo>
                <a:close/>
              </a:path>
              <a:path w="7482205" h="7135495">
                <a:moveTo>
                  <a:pt x="2018813" y="5036311"/>
                </a:moveTo>
                <a:lnTo>
                  <a:pt x="1803573" y="5241899"/>
                </a:lnTo>
                <a:lnTo>
                  <a:pt x="1845750" y="5241899"/>
                </a:lnTo>
                <a:lnTo>
                  <a:pt x="2018813" y="5076621"/>
                </a:lnTo>
                <a:lnTo>
                  <a:pt x="2061002" y="5076609"/>
                </a:lnTo>
                <a:lnTo>
                  <a:pt x="2018813" y="5036311"/>
                </a:lnTo>
                <a:close/>
              </a:path>
              <a:path w="7482205" h="7135495">
                <a:moveTo>
                  <a:pt x="2018813" y="5116487"/>
                </a:moveTo>
                <a:lnTo>
                  <a:pt x="1887520" y="5241886"/>
                </a:lnTo>
                <a:lnTo>
                  <a:pt x="1929710" y="5241874"/>
                </a:lnTo>
                <a:lnTo>
                  <a:pt x="2018813" y="5156771"/>
                </a:lnTo>
                <a:lnTo>
                  <a:pt x="2060968" y="5156771"/>
                </a:lnTo>
                <a:lnTo>
                  <a:pt x="2018813" y="5116525"/>
                </a:lnTo>
                <a:close/>
              </a:path>
              <a:path w="7482205" h="7135495">
                <a:moveTo>
                  <a:pt x="2060968" y="5156771"/>
                </a:moveTo>
                <a:lnTo>
                  <a:pt x="2018813" y="5156771"/>
                </a:lnTo>
                <a:lnTo>
                  <a:pt x="2107942" y="5241886"/>
                </a:lnTo>
                <a:lnTo>
                  <a:pt x="2150118" y="5241886"/>
                </a:lnTo>
                <a:lnTo>
                  <a:pt x="2060968" y="5156771"/>
                </a:lnTo>
                <a:close/>
              </a:path>
              <a:path w="7482205" h="7135495">
                <a:moveTo>
                  <a:pt x="2061002" y="5076609"/>
                </a:moveTo>
                <a:lnTo>
                  <a:pt x="2018813" y="5076609"/>
                </a:lnTo>
                <a:lnTo>
                  <a:pt x="2191876" y="5241886"/>
                </a:lnTo>
                <a:lnTo>
                  <a:pt x="2234040" y="5241886"/>
                </a:lnTo>
                <a:lnTo>
                  <a:pt x="2061002" y="5076609"/>
                </a:lnTo>
                <a:close/>
              </a:path>
              <a:path w="7482205" h="7135495">
                <a:moveTo>
                  <a:pt x="2060948" y="4996446"/>
                </a:moveTo>
                <a:lnTo>
                  <a:pt x="2018800" y="4996446"/>
                </a:lnTo>
                <a:lnTo>
                  <a:pt x="2275810" y="5241886"/>
                </a:lnTo>
                <a:lnTo>
                  <a:pt x="2317987" y="5241886"/>
                </a:lnTo>
                <a:lnTo>
                  <a:pt x="2060948" y="4996446"/>
                </a:lnTo>
                <a:close/>
              </a:path>
              <a:path w="7482205" h="7135495">
                <a:moveTo>
                  <a:pt x="2018813" y="4956187"/>
                </a:moveTo>
                <a:lnTo>
                  <a:pt x="1719639" y="5241874"/>
                </a:lnTo>
                <a:lnTo>
                  <a:pt x="1761803" y="5241874"/>
                </a:lnTo>
                <a:lnTo>
                  <a:pt x="2018800" y="4996446"/>
                </a:lnTo>
                <a:lnTo>
                  <a:pt x="2060948" y="4996446"/>
                </a:lnTo>
                <a:lnTo>
                  <a:pt x="2018813" y="4956213"/>
                </a:lnTo>
                <a:close/>
              </a:path>
              <a:path w="7482205" h="7135495">
                <a:moveTo>
                  <a:pt x="1815219" y="4950294"/>
                </a:moveTo>
                <a:lnTo>
                  <a:pt x="1773043" y="4950294"/>
                </a:lnTo>
                <a:lnTo>
                  <a:pt x="1698913" y="5021110"/>
                </a:lnTo>
                <a:lnTo>
                  <a:pt x="1741102" y="5021110"/>
                </a:lnTo>
                <a:lnTo>
                  <a:pt x="1815219" y="4950294"/>
                </a:lnTo>
                <a:close/>
              </a:path>
              <a:path w="7482205" h="7135495">
                <a:moveTo>
                  <a:pt x="1899166" y="4950294"/>
                </a:moveTo>
                <a:lnTo>
                  <a:pt x="1856990" y="4950294"/>
                </a:lnTo>
                <a:lnTo>
                  <a:pt x="1782860" y="5021110"/>
                </a:lnTo>
                <a:lnTo>
                  <a:pt x="1825036" y="5021110"/>
                </a:lnTo>
                <a:lnTo>
                  <a:pt x="1899166" y="4950294"/>
                </a:lnTo>
                <a:close/>
              </a:path>
              <a:path w="7482205" h="7135495">
                <a:moveTo>
                  <a:pt x="1983088" y="4950294"/>
                </a:moveTo>
                <a:lnTo>
                  <a:pt x="1940911" y="4950294"/>
                </a:lnTo>
                <a:lnTo>
                  <a:pt x="1866781" y="5021110"/>
                </a:lnTo>
                <a:lnTo>
                  <a:pt x="1908945" y="5021110"/>
                </a:lnTo>
                <a:lnTo>
                  <a:pt x="1934794" y="4996446"/>
                </a:lnTo>
                <a:lnTo>
                  <a:pt x="1983088" y="4950294"/>
                </a:lnTo>
                <a:close/>
              </a:path>
              <a:path w="7482205" h="7135495">
                <a:moveTo>
                  <a:pt x="2180611" y="4950294"/>
                </a:moveTo>
                <a:lnTo>
                  <a:pt x="2138422" y="4950294"/>
                </a:lnTo>
                <a:lnTo>
                  <a:pt x="2212577" y="5021110"/>
                </a:lnTo>
                <a:lnTo>
                  <a:pt x="2254792" y="5021110"/>
                </a:lnTo>
                <a:lnTo>
                  <a:pt x="2180611" y="4950294"/>
                </a:lnTo>
                <a:close/>
              </a:path>
              <a:path w="7482205" h="7135495">
                <a:moveTo>
                  <a:pt x="2264545" y="4950294"/>
                </a:moveTo>
                <a:lnTo>
                  <a:pt x="2222381" y="4950294"/>
                </a:lnTo>
                <a:lnTo>
                  <a:pt x="2296511" y="5021110"/>
                </a:lnTo>
                <a:lnTo>
                  <a:pt x="2338688" y="5021110"/>
                </a:lnTo>
                <a:lnTo>
                  <a:pt x="2264545" y="4950294"/>
                </a:lnTo>
                <a:close/>
              </a:path>
              <a:path w="7482205" h="7135495">
                <a:moveTo>
                  <a:pt x="2688560" y="5036311"/>
                </a:moveTo>
                <a:lnTo>
                  <a:pt x="2473333" y="5241899"/>
                </a:lnTo>
                <a:lnTo>
                  <a:pt x="2515497" y="5241899"/>
                </a:lnTo>
                <a:lnTo>
                  <a:pt x="2688560" y="5076621"/>
                </a:lnTo>
                <a:lnTo>
                  <a:pt x="2730752" y="5076609"/>
                </a:lnTo>
                <a:lnTo>
                  <a:pt x="2688560" y="5036311"/>
                </a:lnTo>
                <a:close/>
              </a:path>
              <a:path w="7482205" h="7135495">
                <a:moveTo>
                  <a:pt x="2688560" y="5116487"/>
                </a:moveTo>
                <a:lnTo>
                  <a:pt x="2557268" y="5241886"/>
                </a:lnTo>
                <a:lnTo>
                  <a:pt x="2599458" y="5241874"/>
                </a:lnTo>
                <a:lnTo>
                  <a:pt x="2688560" y="5156771"/>
                </a:lnTo>
                <a:lnTo>
                  <a:pt x="2688560" y="5116487"/>
                </a:lnTo>
                <a:close/>
              </a:path>
              <a:path w="7482205" h="7135495">
                <a:moveTo>
                  <a:pt x="2688573" y="5116525"/>
                </a:moveTo>
                <a:lnTo>
                  <a:pt x="2688573" y="5156771"/>
                </a:lnTo>
                <a:lnTo>
                  <a:pt x="2777689" y="5241886"/>
                </a:lnTo>
                <a:lnTo>
                  <a:pt x="2819866" y="5241886"/>
                </a:lnTo>
                <a:lnTo>
                  <a:pt x="2688573" y="5116525"/>
                </a:lnTo>
                <a:close/>
              </a:path>
              <a:path w="7482205" h="7135495">
                <a:moveTo>
                  <a:pt x="2730752" y="5076609"/>
                </a:moveTo>
                <a:lnTo>
                  <a:pt x="2688560" y="5076609"/>
                </a:lnTo>
                <a:lnTo>
                  <a:pt x="2861636" y="5241886"/>
                </a:lnTo>
                <a:lnTo>
                  <a:pt x="2903800" y="5241886"/>
                </a:lnTo>
                <a:lnTo>
                  <a:pt x="2730752" y="5076609"/>
                </a:lnTo>
                <a:close/>
              </a:path>
              <a:path w="7482205" h="7135495">
                <a:moveTo>
                  <a:pt x="2730705" y="4996433"/>
                </a:moveTo>
                <a:lnTo>
                  <a:pt x="2688560" y="4996433"/>
                </a:lnTo>
                <a:lnTo>
                  <a:pt x="2945570" y="5241886"/>
                </a:lnTo>
                <a:lnTo>
                  <a:pt x="2987734" y="5241886"/>
                </a:lnTo>
                <a:lnTo>
                  <a:pt x="2730705" y="4996433"/>
                </a:lnTo>
                <a:close/>
              </a:path>
              <a:path w="7482205" h="7135495">
                <a:moveTo>
                  <a:pt x="2688560" y="4956187"/>
                </a:moveTo>
                <a:lnTo>
                  <a:pt x="2389386" y="5241874"/>
                </a:lnTo>
                <a:lnTo>
                  <a:pt x="2431563" y="5241874"/>
                </a:lnTo>
                <a:lnTo>
                  <a:pt x="2688560" y="4996433"/>
                </a:lnTo>
                <a:lnTo>
                  <a:pt x="2730705" y="4996433"/>
                </a:lnTo>
                <a:lnTo>
                  <a:pt x="2688560" y="4956187"/>
                </a:lnTo>
                <a:close/>
              </a:path>
              <a:path w="7482205" h="7135495">
                <a:moveTo>
                  <a:pt x="2484979" y="4950294"/>
                </a:moveTo>
                <a:lnTo>
                  <a:pt x="2442815" y="4950294"/>
                </a:lnTo>
                <a:lnTo>
                  <a:pt x="2368673" y="5021110"/>
                </a:lnTo>
                <a:lnTo>
                  <a:pt x="2410849" y="5021110"/>
                </a:lnTo>
                <a:lnTo>
                  <a:pt x="2484979" y="4950294"/>
                </a:lnTo>
                <a:close/>
              </a:path>
              <a:path w="7482205" h="7135495">
                <a:moveTo>
                  <a:pt x="2568914" y="4950294"/>
                </a:moveTo>
                <a:lnTo>
                  <a:pt x="2526737" y="4950294"/>
                </a:lnTo>
                <a:lnTo>
                  <a:pt x="2452607" y="5021110"/>
                </a:lnTo>
                <a:lnTo>
                  <a:pt x="2494796" y="5021110"/>
                </a:lnTo>
                <a:lnTo>
                  <a:pt x="2568914" y="4950294"/>
                </a:lnTo>
                <a:close/>
              </a:path>
              <a:path w="7482205" h="7135495">
                <a:moveTo>
                  <a:pt x="2850371" y="4950294"/>
                </a:moveTo>
                <a:lnTo>
                  <a:pt x="2808182" y="4950294"/>
                </a:lnTo>
                <a:lnTo>
                  <a:pt x="2882311" y="5021110"/>
                </a:lnTo>
                <a:lnTo>
                  <a:pt x="2924526" y="5021110"/>
                </a:lnTo>
                <a:lnTo>
                  <a:pt x="2850371" y="4950294"/>
                </a:lnTo>
                <a:close/>
              </a:path>
              <a:path w="7482205" h="7135495">
                <a:moveTo>
                  <a:pt x="2934305" y="4950294"/>
                </a:moveTo>
                <a:lnTo>
                  <a:pt x="2892129" y="4950294"/>
                </a:lnTo>
                <a:lnTo>
                  <a:pt x="2966271" y="5021110"/>
                </a:lnTo>
                <a:lnTo>
                  <a:pt x="3008486" y="5021110"/>
                </a:lnTo>
                <a:lnTo>
                  <a:pt x="2934305" y="4950294"/>
                </a:lnTo>
                <a:close/>
              </a:path>
              <a:path w="7482205" h="7135495">
                <a:moveTo>
                  <a:pt x="2819866" y="5270093"/>
                </a:moveTo>
                <a:lnTo>
                  <a:pt x="2777689" y="5270093"/>
                </a:lnTo>
                <a:lnTo>
                  <a:pt x="2703559" y="5340896"/>
                </a:lnTo>
                <a:lnTo>
                  <a:pt x="2745736" y="5340896"/>
                </a:lnTo>
                <a:lnTo>
                  <a:pt x="2819866" y="5270093"/>
                </a:lnTo>
                <a:close/>
              </a:path>
              <a:path w="7482205" h="7135495">
                <a:moveTo>
                  <a:pt x="2903800" y="5270093"/>
                </a:moveTo>
                <a:lnTo>
                  <a:pt x="2861636" y="5270093"/>
                </a:lnTo>
                <a:lnTo>
                  <a:pt x="2787493" y="5340896"/>
                </a:lnTo>
                <a:lnTo>
                  <a:pt x="2829670" y="5340896"/>
                </a:lnTo>
                <a:lnTo>
                  <a:pt x="2903800" y="5270093"/>
                </a:lnTo>
                <a:close/>
              </a:path>
              <a:path w="7482205" h="7135495">
                <a:moveTo>
                  <a:pt x="2987734" y="5270093"/>
                </a:moveTo>
                <a:lnTo>
                  <a:pt x="2945570" y="5270093"/>
                </a:lnTo>
                <a:lnTo>
                  <a:pt x="2871440" y="5340896"/>
                </a:lnTo>
                <a:lnTo>
                  <a:pt x="2913579" y="5340896"/>
                </a:lnTo>
                <a:lnTo>
                  <a:pt x="2987734" y="5270093"/>
                </a:lnTo>
                <a:close/>
              </a:path>
              <a:path w="7482205" h="7135495">
                <a:moveTo>
                  <a:pt x="3358333" y="5036311"/>
                </a:moveTo>
                <a:lnTo>
                  <a:pt x="3143093" y="5241899"/>
                </a:lnTo>
                <a:lnTo>
                  <a:pt x="3185283" y="5241886"/>
                </a:lnTo>
                <a:lnTo>
                  <a:pt x="3358333" y="5076621"/>
                </a:lnTo>
                <a:lnTo>
                  <a:pt x="3400524" y="5076609"/>
                </a:lnTo>
                <a:lnTo>
                  <a:pt x="3358333" y="5036311"/>
                </a:lnTo>
                <a:close/>
              </a:path>
              <a:path w="7482205" h="7135495">
                <a:moveTo>
                  <a:pt x="3358333" y="5116487"/>
                </a:moveTo>
                <a:lnTo>
                  <a:pt x="3226989" y="5241886"/>
                </a:lnTo>
                <a:lnTo>
                  <a:pt x="3269166" y="5241886"/>
                </a:lnTo>
                <a:lnTo>
                  <a:pt x="3358333" y="5156771"/>
                </a:lnTo>
                <a:lnTo>
                  <a:pt x="3400483" y="5156771"/>
                </a:lnTo>
                <a:lnTo>
                  <a:pt x="3358333" y="5116525"/>
                </a:lnTo>
                <a:close/>
              </a:path>
              <a:path w="7482205" h="7135495">
                <a:moveTo>
                  <a:pt x="3400483" y="5156771"/>
                </a:moveTo>
                <a:lnTo>
                  <a:pt x="3358333" y="5156771"/>
                </a:lnTo>
                <a:lnTo>
                  <a:pt x="3447449" y="5241886"/>
                </a:lnTo>
                <a:lnTo>
                  <a:pt x="3489625" y="5241886"/>
                </a:lnTo>
                <a:lnTo>
                  <a:pt x="3400483" y="5156771"/>
                </a:lnTo>
                <a:close/>
              </a:path>
              <a:path w="7482205" h="7135495">
                <a:moveTo>
                  <a:pt x="3400524" y="5076609"/>
                </a:moveTo>
                <a:lnTo>
                  <a:pt x="3358333" y="5076609"/>
                </a:lnTo>
                <a:lnTo>
                  <a:pt x="3531396" y="5241886"/>
                </a:lnTo>
                <a:lnTo>
                  <a:pt x="3573572" y="5241886"/>
                </a:lnTo>
                <a:lnTo>
                  <a:pt x="3400524" y="5076609"/>
                </a:lnTo>
                <a:close/>
              </a:path>
              <a:path w="7482205" h="7135495">
                <a:moveTo>
                  <a:pt x="3489613" y="5270093"/>
                </a:moveTo>
                <a:lnTo>
                  <a:pt x="3447449" y="5270093"/>
                </a:lnTo>
                <a:lnTo>
                  <a:pt x="3373306" y="5340896"/>
                </a:lnTo>
                <a:lnTo>
                  <a:pt x="3415483" y="5340896"/>
                </a:lnTo>
                <a:lnTo>
                  <a:pt x="3489613" y="5270093"/>
                </a:lnTo>
                <a:close/>
              </a:path>
              <a:path w="7482205" h="7135495">
                <a:moveTo>
                  <a:pt x="3573560" y="5270093"/>
                </a:moveTo>
                <a:lnTo>
                  <a:pt x="3531370" y="5270093"/>
                </a:lnTo>
                <a:lnTo>
                  <a:pt x="3457253" y="5340896"/>
                </a:lnTo>
                <a:lnTo>
                  <a:pt x="3499430" y="5340896"/>
                </a:lnTo>
                <a:lnTo>
                  <a:pt x="3573560" y="5270093"/>
                </a:lnTo>
                <a:close/>
              </a:path>
              <a:path w="7482205" h="7135495">
                <a:moveTo>
                  <a:pt x="3185257" y="5270093"/>
                </a:moveTo>
                <a:lnTo>
                  <a:pt x="3143093" y="5270093"/>
                </a:lnTo>
                <a:lnTo>
                  <a:pt x="3217223" y="5340896"/>
                </a:lnTo>
                <a:lnTo>
                  <a:pt x="3259387" y="5340896"/>
                </a:lnTo>
                <a:lnTo>
                  <a:pt x="3185257" y="5270093"/>
                </a:lnTo>
                <a:close/>
              </a:path>
              <a:path w="7482205" h="7135495">
                <a:moveTo>
                  <a:pt x="3269179" y="5270093"/>
                </a:moveTo>
                <a:lnTo>
                  <a:pt x="3227002" y="5270093"/>
                </a:lnTo>
                <a:lnTo>
                  <a:pt x="3301132" y="5340896"/>
                </a:lnTo>
                <a:lnTo>
                  <a:pt x="3343309" y="5340896"/>
                </a:lnTo>
                <a:lnTo>
                  <a:pt x="3269179" y="5270093"/>
                </a:lnTo>
                <a:close/>
              </a:path>
              <a:path w="7482205" h="7135495">
                <a:moveTo>
                  <a:pt x="4028080" y="5036324"/>
                </a:moveTo>
                <a:lnTo>
                  <a:pt x="3812840" y="5241899"/>
                </a:lnTo>
                <a:lnTo>
                  <a:pt x="3855030" y="5241886"/>
                </a:lnTo>
                <a:lnTo>
                  <a:pt x="4028080" y="5076621"/>
                </a:lnTo>
                <a:lnTo>
                  <a:pt x="4028080" y="5036324"/>
                </a:lnTo>
                <a:close/>
              </a:path>
              <a:path w="7482205" h="7135495">
                <a:moveTo>
                  <a:pt x="4028080" y="5116487"/>
                </a:moveTo>
                <a:lnTo>
                  <a:pt x="3896787" y="5241886"/>
                </a:lnTo>
                <a:lnTo>
                  <a:pt x="3938951" y="5241886"/>
                </a:lnTo>
                <a:lnTo>
                  <a:pt x="4028080" y="5156771"/>
                </a:lnTo>
                <a:lnTo>
                  <a:pt x="4028080" y="5116487"/>
                </a:lnTo>
                <a:close/>
              </a:path>
              <a:path w="7482205" h="7135495">
                <a:moveTo>
                  <a:pt x="4028080" y="5116525"/>
                </a:moveTo>
                <a:lnTo>
                  <a:pt x="4028080" y="5156771"/>
                </a:lnTo>
                <a:lnTo>
                  <a:pt x="4117209" y="5241886"/>
                </a:lnTo>
                <a:lnTo>
                  <a:pt x="4159385" y="5241886"/>
                </a:lnTo>
                <a:lnTo>
                  <a:pt x="4028080" y="5116525"/>
                </a:lnTo>
                <a:close/>
              </a:path>
              <a:path w="7482205" h="7135495">
                <a:moveTo>
                  <a:pt x="4028080" y="5036311"/>
                </a:moveTo>
                <a:lnTo>
                  <a:pt x="4028093" y="5076621"/>
                </a:lnTo>
                <a:lnTo>
                  <a:pt x="4201143" y="5241886"/>
                </a:lnTo>
                <a:lnTo>
                  <a:pt x="4243332" y="5241886"/>
                </a:lnTo>
                <a:lnTo>
                  <a:pt x="4028080" y="5036311"/>
                </a:lnTo>
                <a:close/>
              </a:path>
              <a:path w="7482205" h="7135495">
                <a:moveTo>
                  <a:pt x="4159385" y="5270093"/>
                </a:moveTo>
                <a:lnTo>
                  <a:pt x="4117209" y="5270093"/>
                </a:lnTo>
                <a:lnTo>
                  <a:pt x="4043079" y="5340896"/>
                </a:lnTo>
                <a:lnTo>
                  <a:pt x="4085255" y="5340896"/>
                </a:lnTo>
                <a:lnTo>
                  <a:pt x="4159385" y="5270093"/>
                </a:lnTo>
                <a:close/>
              </a:path>
              <a:path w="7482205" h="7135495">
                <a:moveTo>
                  <a:pt x="4243332" y="5270093"/>
                </a:moveTo>
                <a:lnTo>
                  <a:pt x="4201143" y="5270093"/>
                </a:lnTo>
                <a:lnTo>
                  <a:pt x="4127013" y="5340896"/>
                </a:lnTo>
                <a:lnTo>
                  <a:pt x="4169190" y="5340896"/>
                </a:lnTo>
                <a:lnTo>
                  <a:pt x="4243332" y="5270093"/>
                </a:lnTo>
                <a:close/>
              </a:path>
              <a:path w="7482205" h="7135495">
                <a:moveTo>
                  <a:pt x="3855017" y="5270093"/>
                </a:moveTo>
                <a:lnTo>
                  <a:pt x="3812840" y="5270093"/>
                </a:lnTo>
                <a:lnTo>
                  <a:pt x="3886958" y="5340896"/>
                </a:lnTo>
                <a:lnTo>
                  <a:pt x="3929147" y="5340896"/>
                </a:lnTo>
                <a:lnTo>
                  <a:pt x="3855017" y="5270093"/>
                </a:lnTo>
                <a:close/>
              </a:path>
              <a:path w="7482205" h="7135495">
                <a:moveTo>
                  <a:pt x="3938939" y="5270093"/>
                </a:moveTo>
                <a:lnTo>
                  <a:pt x="3896762" y="5270093"/>
                </a:lnTo>
                <a:lnTo>
                  <a:pt x="3970905" y="5340896"/>
                </a:lnTo>
                <a:lnTo>
                  <a:pt x="4013119" y="5340896"/>
                </a:lnTo>
                <a:lnTo>
                  <a:pt x="3938939" y="5270093"/>
                </a:lnTo>
                <a:close/>
              </a:path>
              <a:path w="7482205" h="7135495">
                <a:moveTo>
                  <a:pt x="4697827" y="5116487"/>
                </a:moveTo>
                <a:lnTo>
                  <a:pt x="4566547" y="5241886"/>
                </a:lnTo>
                <a:lnTo>
                  <a:pt x="4608711" y="5241886"/>
                </a:lnTo>
                <a:lnTo>
                  <a:pt x="4697827" y="5156771"/>
                </a:lnTo>
                <a:lnTo>
                  <a:pt x="4697827" y="5116487"/>
                </a:lnTo>
                <a:close/>
              </a:path>
              <a:path w="7482205" h="7135495">
                <a:moveTo>
                  <a:pt x="4697853" y="5116525"/>
                </a:moveTo>
                <a:lnTo>
                  <a:pt x="4697853" y="5156771"/>
                </a:lnTo>
                <a:lnTo>
                  <a:pt x="4786981" y="5241886"/>
                </a:lnTo>
                <a:lnTo>
                  <a:pt x="4829145" y="5241886"/>
                </a:lnTo>
                <a:lnTo>
                  <a:pt x="4697853" y="5116525"/>
                </a:lnTo>
                <a:close/>
              </a:path>
              <a:path w="7482205" h="7135495">
                <a:moveTo>
                  <a:pt x="4829158" y="5270093"/>
                </a:moveTo>
                <a:lnTo>
                  <a:pt x="4786981" y="5270093"/>
                </a:lnTo>
                <a:lnTo>
                  <a:pt x="4712801" y="5340896"/>
                </a:lnTo>
                <a:lnTo>
                  <a:pt x="4755028" y="5340896"/>
                </a:lnTo>
                <a:lnTo>
                  <a:pt x="4829158" y="5270093"/>
                </a:lnTo>
                <a:close/>
              </a:path>
              <a:path w="7482205" h="7135495">
                <a:moveTo>
                  <a:pt x="4608699" y="5270093"/>
                </a:moveTo>
                <a:lnTo>
                  <a:pt x="4566535" y="5270093"/>
                </a:lnTo>
                <a:lnTo>
                  <a:pt x="4640665" y="5340896"/>
                </a:lnTo>
                <a:lnTo>
                  <a:pt x="4682879" y="5340896"/>
                </a:lnTo>
                <a:lnTo>
                  <a:pt x="4608699" y="5270093"/>
                </a:lnTo>
                <a:close/>
              </a:path>
              <a:path w="7482205" h="7135495">
                <a:moveTo>
                  <a:pt x="5367587" y="5116487"/>
                </a:moveTo>
                <a:lnTo>
                  <a:pt x="5236295" y="5241886"/>
                </a:lnTo>
                <a:lnTo>
                  <a:pt x="5278471" y="5241886"/>
                </a:lnTo>
                <a:lnTo>
                  <a:pt x="5367587" y="5156771"/>
                </a:lnTo>
                <a:lnTo>
                  <a:pt x="5367587" y="5116487"/>
                </a:lnTo>
                <a:close/>
              </a:path>
              <a:path w="7482205" h="7135495">
                <a:moveTo>
                  <a:pt x="5367613" y="5116525"/>
                </a:moveTo>
                <a:lnTo>
                  <a:pt x="5367613" y="5156771"/>
                </a:lnTo>
                <a:lnTo>
                  <a:pt x="5456741" y="5241886"/>
                </a:lnTo>
                <a:lnTo>
                  <a:pt x="5498905" y="5241886"/>
                </a:lnTo>
                <a:lnTo>
                  <a:pt x="5367613" y="5116525"/>
                </a:lnTo>
                <a:close/>
              </a:path>
              <a:path w="7482205" h="7135495">
                <a:moveTo>
                  <a:pt x="5498905" y="5270093"/>
                </a:moveTo>
                <a:lnTo>
                  <a:pt x="5456741" y="5270093"/>
                </a:lnTo>
                <a:lnTo>
                  <a:pt x="5382611" y="5340896"/>
                </a:lnTo>
                <a:lnTo>
                  <a:pt x="5424775" y="5340896"/>
                </a:lnTo>
                <a:lnTo>
                  <a:pt x="5498905" y="5270093"/>
                </a:lnTo>
                <a:close/>
              </a:path>
              <a:path w="7482205" h="7135495">
                <a:moveTo>
                  <a:pt x="5278484" y="5270093"/>
                </a:moveTo>
                <a:lnTo>
                  <a:pt x="5236295" y="5270093"/>
                </a:lnTo>
                <a:lnTo>
                  <a:pt x="5310424" y="5340896"/>
                </a:lnTo>
                <a:lnTo>
                  <a:pt x="5352614" y="5340896"/>
                </a:lnTo>
                <a:lnTo>
                  <a:pt x="5278484" y="5270093"/>
                </a:lnTo>
                <a:close/>
              </a:path>
              <a:path w="7482205" h="7135495">
                <a:moveTo>
                  <a:pt x="344412" y="4716551"/>
                </a:moveTo>
                <a:lnTo>
                  <a:pt x="129171" y="4922113"/>
                </a:lnTo>
                <a:lnTo>
                  <a:pt x="171349" y="4922113"/>
                </a:lnTo>
                <a:lnTo>
                  <a:pt x="344412" y="4756835"/>
                </a:lnTo>
                <a:lnTo>
                  <a:pt x="344412" y="4716551"/>
                </a:lnTo>
                <a:close/>
              </a:path>
              <a:path w="7482205" h="7135495">
                <a:moveTo>
                  <a:pt x="344412" y="4796701"/>
                </a:moveTo>
                <a:lnTo>
                  <a:pt x="213109" y="4922100"/>
                </a:lnTo>
                <a:lnTo>
                  <a:pt x="255303" y="4922088"/>
                </a:lnTo>
                <a:lnTo>
                  <a:pt x="344412" y="4836985"/>
                </a:lnTo>
                <a:lnTo>
                  <a:pt x="386587" y="4836985"/>
                </a:lnTo>
                <a:lnTo>
                  <a:pt x="344412" y="4796701"/>
                </a:lnTo>
                <a:close/>
              </a:path>
              <a:path w="7482205" h="7135495">
                <a:moveTo>
                  <a:pt x="386587" y="4836985"/>
                </a:moveTo>
                <a:lnTo>
                  <a:pt x="344412" y="4836985"/>
                </a:lnTo>
                <a:lnTo>
                  <a:pt x="433529" y="4922100"/>
                </a:lnTo>
                <a:lnTo>
                  <a:pt x="475697" y="4922100"/>
                </a:lnTo>
                <a:lnTo>
                  <a:pt x="386587" y="4836985"/>
                </a:lnTo>
                <a:close/>
              </a:path>
              <a:path w="7482205" h="7135495">
                <a:moveTo>
                  <a:pt x="344422" y="4716538"/>
                </a:moveTo>
                <a:lnTo>
                  <a:pt x="344436" y="4756835"/>
                </a:lnTo>
                <a:lnTo>
                  <a:pt x="517481" y="4922100"/>
                </a:lnTo>
                <a:lnTo>
                  <a:pt x="559648" y="4922100"/>
                </a:lnTo>
                <a:lnTo>
                  <a:pt x="344422" y="4716538"/>
                </a:lnTo>
                <a:close/>
              </a:path>
              <a:path w="7482205" h="7135495">
                <a:moveTo>
                  <a:pt x="386534" y="4676647"/>
                </a:moveTo>
                <a:lnTo>
                  <a:pt x="344412" y="4676647"/>
                </a:lnTo>
                <a:lnTo>
                  <a:pt x="601408" y="4922100"/>
                </a:lnTo>
                <a:lnTo>
                  <a:pt x="643590" y="4922100"/>
                </a:lnTo>
                <a:lnTo>
                  <a:pt x="386534" y="4676647"/>
                </a:lnTo>
                <a:close/>
              </a:path>
              <a:path w="7482205" h="7135495">
                <a:moveTo>
                  <a:pt x="344412" y="4636401"/>
                </a:moveTo>
                <a:lnTo>
                  <a:pt x="45231" y="4922088"/>
                </a:lnTo>
                <a:lnTo>
                  <a:pt x="87397" y="4922088"/>
                </a:lnTo>
                <a:lnTo>
                  <a:pt x="344412" y="4676647"/>
                </a:lnTo>
                <a:lnTo>
                  <a:pt x="386534" y="4676647"/>
                </a:lnTo>
                <a:lnTo>
                  <a:pt x="344412" y="4636427"/>
                </a:lnTo>
                <a:close/>
              </a:path>
              <a:path w="7482205" h="7135495">
                <a:moveTo>
                  <a:pt x="140843" y="4630521"/>
                </a:moveTo>
                <a:lnTo>
                  <a:pt x="98665" y="4630521"/>
                </a:lnTo>
                <a:lnTo>
                  <a:pt x="24484" y="4701324"/>
                </a:lnTo>
                <a:lnTo>
                  <a:pt x="66715" y="4701324"/>
                </a:lnTo>
                <a:lnTo>
                  <a:pt x="140843" y="4630521"/>
                </a:lnTo>
                <a:close/>
              </a:path>
              <a:path w="7482205" h="7135495">
                <a:moveTo>
                  <a:pt x="224759" y="4630521"/>
                </a:moveTo>
                <a:lnTo>
                  <a:pt x="182591" y="4630521"/>
                </a:lnTo>
                <a:lnTo>
                  <a:pt x="108464" y="4701324"/>
                </a:lnTo>
                <a:lnTo>
                  <a:pt x="150630" y="4701324"/>
                </a:lnTo>
                <a:lnTo>
                  <a:pt x="224759" y="4630521"/>
                </a:lnTo>
                <a:close/>
              </a:path>
              <a:path w="7482205" h="7135495">
                <a:moveTo>
                  <a:pt x="308711" y="4630521"/>
                </a:moveTo>
                <a:lnTo>
                  <a:pt x="266529" y="4630521"/>
                </a:lnTo>
                <a:lnTo>
                  <a:pt x="192402" y="4701324"/>
                </a:lnTo>
                <a:lnTo>
                  <a:pt x="234569" y="4701324"/>
                </a:lnTo>
                <a:lnTo>
                  <a:pt x="308711" y="4630521"/>
                </a:lnTo>
                <a:close/>
              </a:path>
              <a:path w="7482205" h="7135495">
                <a:moveTo>
                  <a:pt x="422276" y="4630521"/>
                </a:moveTo>
                <a:lnTo>
                  <a:pt x="380095" y="4630521"/>
                </a:lnTo>
                <a:lnTo>
                  <a:pt x="454237" y="4701324"/>
                </a:lnTo>
                <a:lnTo>
                  <a:pt x="496403" y="4701324"/>
                </a:lnTo>
                <a:lnTo>
                  <a:pt x="422276" y="4630521"/>
                </a:lnTo>
                <a:close/>
              </a:path>
              <a:path w="7482205" h="7135495">
                <a:moveTo>
                  <a:pt x="506218" y="4630521"/>
                </a:moveTo>
                <a:lnTo>
                  <a:pt x="464047" y="4630521"/>
                </a:lnTo>
                <a:lnTo>
                  <a:pt x="538179" y="4701324"/>
                </a:lnTo>
                <a:lnTo>
                  <a:pt x="580345" y="4701324"/>
                </a:lnTo>
                <a:lnTo>
                  <a:pt x="506218" y="4630521"/>
                </a:lnTo>
                <a:close/>
              </a:path>
              <a:path w="7482205" h="7135495">
                <a:moveTo>
                  <a:pt x="590144" y="4630521"/>
                </a:moveTo>
                <a:lnTo>
                  <a:pt x="547963" y="4630521"/>
                </a:lnTo>
                <a:lnTo>
                  <a:pt x="622090" y="4701324"/>
                </a:lnTo>
                <a:lnTo>
                  <a:pt x="664323" y="4701324"/>
                </a:lnTo>
                <a:lnTo>
                  <a:pt x="590144" y="4630521"/>
                </a:lnTo>
                <a:close/>
              </a:path>
              <a:path w="7482205" h="7135495">
                <a:moveTo>
                  <a:pt x="9518" y="5036324"/>
                </a:moveTo>
                <a:lnTo>
                  <a:pt x="9518" y="5076621"/>
                </a:lnTo>
                <a:lnTo>
                  <a:pt x="182591" y="5241899"/>
                </a:lnTo>
                <a:lnTo>
                  <a:pt x="224759" y="5241899"/>
                </a:lnTo>
                <a:lnTo>
                  <a:pt x="9518" y="5036324"/>
                </a:lnTo>
                <a:close/>
              </a:path>
              <a:path w="7482205" h="7135495">
                <a:moveTo>
                  <a:pt x="51698" y="5156771"/>
                </a:moveTo>
                <a:lnTo>
                  <a:pt x="9518" y="5156771"/>
                </a:lnTo>
                <a:lnTo>
                  <a:pt x="98639" y="5241886"/>
                </a:lnTo>
                <a:lnTo>
                  <a:pt x="140817" y="5241886"/>
                </a:lnTo>
                <a:lnTo>
                  <a:pt x="51698" y="5156771"/>
                </a:lnTo>
                <a:close/>
              </a:path>
              <a:path w="7482205" h="7135495">
                <a:moveTo>
                  <a:pt x="51667" y="4996433"/>
                </a:moveTo>
                <a:lnTo>
                  <a:pt x="9518" y="4996433"/>
                </a:lnTo>
                <a:lnTo>
                  <a:pt x="266529" y="5241874"/>
                </a:lnTo>
                <a:lnTo>
                  <a:pt x="308711" y="5241874"/>
                </a:lnTo>
                <a:lnTo>
                  <a:pt x="51667" y="4996433"/>
                </a:lnTo>
                <a:close/>
              </a:path>
              <a:path w="7482205" h="7135495">
                <a:moveTo>
                  <a:pt x="9518" y="5116487"/>
                </a:moveTo>
                <a:lnTo>
                  <a:pt x="0" y="5125618"/>
                </a:lnTo>
                <a:lnTo>
                  <a:pt x="0" y="5165851"/>
                </a:lnTo>
                <a:lnTo>
                  <a:pt x="9518" y="5156771"/>
                </a:lnTo>
                <a:lnTo>
                  <a:pt x="51698" y="5156771"/>
                </a:lnTo>
                <a:lnTo>
                  <a:pt x="9518" y="5116487"/>
                </a:lnTo>
                <a:close/>
              </a:path>
              <a:path w="7482205" h="7135495">
                <a:moveTo>
                  <a:pt x="9507" y="5036311"/>
                </a:moveTo>
                <a:lnTo>
                  <a:pt x="0" y="5045405"/>
                </a:lnTo>
                <a:lnTo>
                  <a:pt x="0" y="5085676"/>
                </a:lnTo>
                <a:lnTo>
                  <a:pt x="9493" y="5076621"/>
                </a:lnTo>
                <a:lnTo>
                  <a:pt x="9507" y="5036311"/>
                </a:lnTo>
                <a:close/>
              </a:path>
              <a:path w="7482205" h="7135495">
                <a:moveTo>
                  <a:pt x="87397" y="4950294"/>
                </a:moveTo>
                <a:lnTo>
                  <a:pt x="45231" y="4950294"/>
                </a:lnTo>
                <a:lnTo>
                  <a:pt x="119358" y="5021110"/>
                </a:lnTo>
                <a:lnTo>
                  <a:pt x="161524" y="5021110"/>
                </a:lnTo>
                <a:lnTo>
                  <a:pt x="87397" y="4950294"/>
                </a:lnTo>
                <a:close/>
              </a:path>
              <a:path w="7482205" h="7135495">
                <a:moveTo>
                  <a:pt x="171338" y="4950294"/>
                </a:moveTo>
                <a:lnTo>
                  <a:pt x="129157" y="4950294"/>
                </a:lnTo>
                <a:lnTo>
                  <a:pt x="203299" y="5021110"/>
                </a:lnTo>
                <a:lnTo>
                  <a:pt x="245465" y="5021110"/>
                </a:lnTo>
                <a:lnTo>
                  <a:pt x="171338" y="4950294"/>
                </a:lnTo>
                <a:close/>
              </a:path>
              <a:path w="7482205" h="7135495">
                <a:moveTo>
                  <a:pt x="255264" y="4950294"/>
                </a:moveTo>
                <a:lnTo>
                  <a:pt x="213098" y="4950294"/>
                </a:lnTo>
                <a:lnTo>
                  <a:pt x="287225" y="5021110"/>
                </a:lnTo>
                <a:lnTo>
                  <a:pt x="329393" y="5021110"/>
                </a:lnTo>
                <a:lnTo>
                  <a:pt x="255264" y="4950294"/>
                </a:lnTo>
                <a:close/>
              </a:path>
              <a:path w="7482205" h="7135495">
                <a:moveTo>
                  <a:pt x="9518" y="4956187"/>
                </a:moveTo>
                <a:lnTo>
                  <a:pt x="0" y="4965293"/>
                </a:lnTo>
                <a:lnTo>
                  <a:pt x="0" y="5005565"/>
                </a:lnTo>
                <a:lnTo>
                  <a:pt x="9518" y="4996484"/>
                </a:lnTo>
                <a:lnTo>
                  <a:pt x="51667" y="4996433"/>
                </a:lnTo>
                <a:lnTo>
                  <a:pt x="9518" y="4956187"/>
                </a:lnTo>
                <a:close/>
              </a:path>
              <a:path w="7482205" h="7135495">
                <a:moveTo>
                  <a:pt x="1014167" y="4716538"/>
                </a:moveTo>
                <a:lnTo>
                  <a:pt x="798926" y="4922113"/>
                </a:lnTo>
                <a:lnTo>
                  <a:pt x="841096" y="4922113"/>
                </a:lnTo>
                <a:lnTo>
                  <a:pt x="1014167" y="4756835"/>
                </a:lnTo>
                <a:lnTo>
                  <a:pt x="1056348" y="4756823"/>
                </a:lnTo>
                <a:lnTo>
                  <a:pt x="1014167" y="4716538"/>
                </a:lnTo>
                <a:close/>
              </a:path>
              <a:path w="7482205" h="7135495">
                <a:moveTo>
                  <a:pt x="1014167" y="4796701"/>
                </a:moveTo>
                <a:lnTo>
                  <a:pt x="882867" y="4922100"/>
                </a:lnTo>
                <a:lnTo>
                  <a:pt x="925062" y="4922088"/>
                </a:lnTo>
                <a:lnTo>
                  <a:pt x="1014167" y="4836985"/>
                </a:lnTo>
                <a:lnTo>
                  <a:pt x="1014167" y="4796701"/>
                </a:lnTo>
                <a:close/>
              </a:path>
              <a:path w="7482205" h="7135495">
                <a:moveTo>
                  <a:pt x="1014181" y="4796701"/>
                </a:moveTo>
                <a:lnTo>
                  <a:pt x="1014181" y="4836985"/>
                </a:lnTo>
                <a:lnTo>
                  <a:pt x="1103299" y="4922100"/>
                </a:lnTo>
                <a:lnTo>
                  <a:pt x="1145466" y="4922100"/>
                </a:lnTo>
                <a:lnTo>
                  <a:pt x="1014181" y="4796701"/>
                </a:lnTo>
                <a:close/>
              </a:path>
              <a:path w="7482205" h="7135495">
                <a:moveTo>
                  <a:pt x="1056348" y="4756823"/>
                </a:moveTo>
                <a:lnTo>
                  <a:pt x="1014167" y="4756823"/>
                </a:lnTo>
                <a:lnTo>
                  <a:pt x="1187240" y="4922100"/>
                </a:lnTo>
                <a:lnTo>
                  <a:pt x="1229406" y="4922100"/>
                </a:lnTo>
                <a:lnTo>
                  <a:pt x="1056348" y="4756823"/>
                </a:lnTo>
                <a:close/>
              </a:path>
              <a:path w="7482205" h="7135495">
                <a:moveTo>
                  <a:pt x="1056290" y="4676647"/>
                </a:moveTo>
                <a:lnTo>
                  <a:pt x="1014167" y="4676647"/>
                </a:lnTo>
                <a:lnTo>
                  <a:pt x="1271177" y="4922100"/>
                </a:lnTo>
                <a:lnTo>
                  <a:pt x="1313353" y="4922100"/>
                </a:lnTo>
                <a:lnTo>
                  <a:pt x="1056290" y="4676647"/>
                </a:lnTo>
                <a:close/>
              </a:path>
              <a:path w="7482205" h="7135495">
                <a:moveTo>
                  <a:pt x="1014167" y="4636401"/>
                </a:moveTo>
                <a:lnTo>
                  <a:pt x="714974" y="4922088"/>
                </a:lnTo>
                <a:lnTo>
                  <a:pt x="757156" y="4922088"/>
                </a:lnTo>
                <a:lnTo>
                  <a:pt x="1014167" y="4676647"/>
                </a:lnTo>
                <a:lnTo>
                  <a:pt x="1056290" y="4676647"/>
                </a:lnTo>
                <a:lnTo>
                  <a:pt x="1014167" y="4636427"/>
                </a:lnTo>
                <a:close/>
              </a:path>
              <a:path w="7482205" h="7135495">
                <a:moveTo>
                  <a:pt x="810590" y="4630521"/>
                </a:moveTo>
                <a:lnTo>
                  <a:pt x="768419" y="4630521"/>
                </a:lnTo>
                <a:lnTo>
                  <a:pt x="694292" y="4701324"/>
                </a:lnTo>
                <a:lnTo>
                  <a:pt x="736459" y="4701324"/>
                </a:lnTo>
                <a:lnTo>
                  <a:pt x="810590" y="4630521"/>
                </a:lnTo>
                <a:close/>
              </a:path>
              <a:path w="7482205" h="7135495">
                <a:moveTo>
                  <a:pt x="894528" y="4630521"/>
                </a:moveTo>
                <a:lnTo>
                  <a:pt x="852361" y="4630521"/>
                </a:lnTo>
                <a:lnTo>
                  <a:pt x="778219" y="4701324"/>
                </a:lnTo>
                <a:lnTo>
                  <a:pt x="820400" y="4701324"/>
                </a:lnTo>
                <a:lnTo>
                  <a:pt x="894528" y="4630521"/>
                </a:lnTo>
                <a:close/>
              </a:path>
              <a:path w="7482205" h="7135495">
                <a:moveTo>
                  <a:pt x="978454" y="4630521"/>
                </a:moveTo>
                <a:lnTo>
                  <a:pt x="936288" y="4630521"/>
                </a:lnTo>
                <a:lnTo>
                  <a:pt x="862161" y="4701324"/>
                </a:lnTo>
                <a:lnTo>
                  <a:pt x="904327" y="4701324"/>
                </a:lnTo>
                <a:lnTo>
                  <a:pt x="978454" y="4630521"/>
                </a:lnTo>
                <a:close/>
              </a:path>
              <a:path w="7482205" h="7135495">
                <a:moveTo>
                  <a:pt x="1092034" y="4630521"/>
                </a:moveTo>
                <a:lnTo>
                  <a:pt x="1049868" y="4630521"/>
                </a:lnTo>
                <a:lnTo>
                  <a:pt x="1123995" y="4701324"/>
                </a:lnTo>
                <a:lnTo>
                  <a:pt x="1166177" y="4701324"/>
                </a:lnTo>
                <a:lnTo>
                  <a:pt x="1092034" y="4630521"/>
                </a:lnTo>
                <a:close/>
              </a:path>
              <a:path w="7482205" h="7135495">
                <a:moveTo>
                  <a:pt x="1175973" y="4630521"/>
                </a:moveTo>
                <a:lnTo>
                  <a:pt x="1133795" y="4630521"/>
                </a:lnTo>
                <a:lnTo>
                  <a:pt x="1207933" y="4701324"/>
                </a:lnTo>
                <a:lnTo>
                  <a:pt x="1250107" y="4701324"/>
                </a:lnTo>
                <a:lnTo>
                  <a:pt x="1175973" y="4630521"/>
                </a:lnTo>
                <a:close/>
              </a:path>
              <a:path w="7482205" h="7135495">
                <a:moveTo>
                  <a:pt x="1259912" y="4630521"/>
                </a:moveTo>
                <a:lnTo>
                  <a:pt x="1217747" y="4630521"/>
                </a:lnTo>
                <a:lnTo>
                  <a:pt x="1291878" y="4701324"/>
                </a:lnTo>
                <a:lnTo>
                  <a:pt x="1334042" y="4701324"/>
                </a:lnTo>
                <a:lnTo>
                  <a:pt x="1259912" y="4630521"/>
                </a:lnTo>
                <a:close/>
              </a:path>
              <a:path w="7482205" h="7135495">
                <a:moveTo>
                  <a:pt x="1683914" y="4716551"/>
                </a:moveTo>
                <a:lnTo>
                  <a:pt x="1468674" y="4922113"/>
                </a:lnTo>
                <a:lnTo>
                  <a:pt x="1510851" y="4922113"/>
                </a:lnTo>
                <a:lnTo>
                  <a:pt x="1683914" y="4756835"/>
                </a:lnTo>
                <a:lnTo>
                  <a:pt x="1683914" y="4716551"/>
                </a:lnTo>
                <a:close/>
              </a:path>
              <a:path w="7482205" h="7135495">
                <a:moveTo>
                  <a:pt x="1683914" y="4796701"/>
                </a:moveTo>
                <a:lnTo>
                  <a:pt x="1552621" y="4922100"/>
                </a:lnTo>
                <a:lnTo>
                  <a:pt x="1594811" y="4922088"/>
                </a:lnTo>
                <a:lnTo>
                  <a:pt x="1683914" y="4836985"/>
                </a:lnTo>
                <a:lnTo>
                  <a:pt x="1683914" y="4796701"/>
                </a:lnTo>
                <a:close/>
              </a:path>
              <a:path w="7482205" h="7135495">
                <a:moveTo>
                  <a:pt x="1683914" y="4636401"/>
                </a:moveTo>
                <a:lnTo>
                  <a:pt x="1384727" y="4922088"/>
                </a:lnTo>
                <a:lnTo>
                  <a:pt x="1426917" y="4922088"/>
                </a:lnTo>
                <a:lnTo>
                  <a:pt x="1683914" y="4676647"/>
                </a:lnTo>
                <a:lnTo>
                  <a:pt x="1683914" y="4636401"/>
                </a:lnTo>
                <a:close/>
              </a:path>
              <a:path w="7482205" h="7135495">
                <a:moveTo>
                  <a:pt x="1480346" y="4630521"/>
                </a:moveTo>
                <a:lnTo>
                  <a:pt x="1438182" y="4630521"/>
                </a:lnTo>
                <a:lnTo>
                  <a:pt x="1364039" y="4701324"/>
                </a:lnTo>
                <a:lnTo>
                  <a:pt x="1406216" y="4701324"/>
                </a:lnTo>
                <a:lnTo>
                  <a:pt x="1480346" y="4630521"/>
                </a:lnTo>
                <a:close/>
              </a:path>
              <a:path w="7482205" h="7135495">
                <a:moveTo>
                  <a:pt x="1564293" y="4630521"/>
                </a:moveTo>
                <a:lnTo>
                  <a:pt x="1522116" y="4630521"/>
                </a:lnTo>
                <a:lnTo>
                  <a:pt x="1447986" y="4701324"/>
                </a:lnTo>
                <a:lnTo>
                  <a:pt x="1490163" y="4701324"/>
                </a:lnTo>
                <a:lnTo>
                  <a:pt x="1564293" y="4630521"/>
                </a:lnTo>
                <a:close/>
              </a:path>
              <a:path w="7482205" h="7135495">
                <a:moveTo>
                  <a:pt x="1648227" y="4630521"/>
                </a:moveTo>
                <a:lnTo>
                  <a:pt x="1606050" y="4630521"/>
                </a:lnTo>
                <a:lnTo>
                  <a:pt x="1531920" y="4701324"/>
                </a:lnTo>
                <a:lnTo>
                  <a:pt x="1574097" y="4701324"/>
                </a:lnTo>
                <a:lnTo>
                  <a:pt x="1648227" y="4630521"/>
                </a:lnTo>
                <a:close/>
              </a:path>
              <a:path w="7482205" h="7135495">
                <a:moveTo>
                  <a:pt x="1683927" y="4796701"/>
                </a:moveTo>
                <a:lnTo>
                  <a:pt x="1683927" y="4836985"/>
                </a:lnTo>
                <a:lnTo>
                  <a:pt x="1773043" y="4922100"/>
                </a:lnTo>
                <a:lnTo>
                  <a:pt x="1815219" y="4922100"/>
                </a:lnTo>
                <a:lnTo>
                  <a:pt x="1683927" y="4796701"/>
                </a:lnTo>
                <a:close/>
              </a:path>
              <a:path w="7482205" h="7135495">
                <a:moveTo>
                  <a:pt x="1683927" y="4716538"/>
                </a:moveTo>
                <a:lnTo>
                  <a:pt x="1683927" y="4756823"/>
                </a:lnTo>
                <a:lnTo>
                  <a:pt x="1856990" y="4922100"/>
                </a:lnTo>
                <a:lnTo>
                  <a:pt x="1899166" y="4922100"/>
                </a:lnTo>
                <a:lnTo>
                  <a:pt x="1683927" y="4716538"/>
                </a:lnTo>
                <a:close/>
              </a:path>
              <a:path w="7482205" h="7135495">
                <a:moveTo>
                  <a:pt x="1683927" y="4636427"/>
                </a:moveTo>
                <a:lnTo>
                  <a:pt x="1683927" y="4676660"/>
                </a:lnTo>
                <a:lnTo>
                  <a:pt x="1940937" y="4922100"/>
                </a:lnTo>
                <a:lnTo>
                  <a:pt x="1983101" y="4922100"/>
                </a:lnTo>
                <a:lnTo>
                  <a:pt x="1683927" y="4636427"/>
                </a:lnTo>
                <a:close/>
              </a:path>
              <a:path w="7482205" h="7135495">
                <a:moveTo>
                  <a:pt x="1761790" y="4630521"/>
                </a:moveTo>
                <a:lnTo>
                  <a:pt x="1719626" y="4630521"/>
                </a:lnTo>
                <a:lnTo>
                  <a:pt x="1793744" y="4701324"/>
                </a:lnTo>
                <a:lnTo>
                  <a:pt x="1835933" y="4701324"/>
                </a:lnTo>
                <a:lnTo>
                  <a:pt x="1761790" y="4630521"/>
                </a:lnTo>
                <a:close/>
              </a:path>
              <a:path w="7482205" h="7135495">
                <a:moveTo>
                  <a:pt x="1845750" y="4630521"/>
                </a:moveTo>
                <a:lnTo>
                  <a:pt x="1803561" y="4630521"/>
                </a:lnTo>
                <a:lnTo>
                  <a:pt x="1877691" y="4701324"/>
                </a:lnTo>
                <a:lnTo>
                  <a:pt x="1919867" y="4701324"/>
                </a:lnTo>
                <a:lnTo>
                  <a:pt x="1845750" y="4630521"/>
                </a:lnTo>
                <a:close/>
              </a:path>
              <a:path w="7482205" h="7135495">
                <a:moveTo>
                  <a:pt x="1929684" y="4630521"/>
                </a:moveTo>
                <a:lnTo>
                  <a:pt x="1887508" y="4630521"/>
                </a:lnTo>
                <a:lnTo>
                  <a:pt x="1961638" y="4701324"/>
                </a:lnTo>
                <a:lnTo>
                  <a:pt x="2003814" y="4701324"/>
                </a:lnTo>
                <a:lnTo>
                  <a:pt x="1929684" y="4630521"/>
                </a:lnTo>
                <a:close/>
              </a:path>
              <a:path w="7482205" h="7135495">
                <a:moveTo>
                  <a:pt x="2353699" y="4716538"/>
                </a:moveTo>
                <a:lnTo>
                  <a:pt x="2138422" y="4922113"/>
                </a:lnTo>
                <a:lnTo>
                  <a:pt x="2180650" y="4922100"/>
                </a:lnTo>
                <a:lnTo>
                  <a:pt x="2353699" y="4756835"/>
                </a:lnTo>
                <a:lnTo>
                  <a:pt x="2395880" y="4756823"/>
                </a:lnTo>
                <a:lnTo>
                  <a:pt x="2353699" y="4716538"/>
                </a:lnTo>
                <a:close/>
              </a:path>
              <a:path w="7482205" h="7135495">
                <a:moveTo>
                  <a:pt x="2353699" y="4796701"/>
                </a:moveTo>
                <a:lnTo>
                  <a:pt x="2222407" y="4922100"/>
                </a:lnTo>
                <a:lnTo>
                  <a:pt x="2264533" y="4922100"/>
                </a:lnTo>
                <a:lnTo>
                  <a:pt x="2353699" y="4836985"/>
                </a:lnTo>
                <a:lnTo>
                  <a:pt x="2353699" y="4796701"/>
                </a:lnTo>
                <a:close/>
              </a:path>
              <a:path w="7482205" h="7135495">
                <a:moveTo>
                  <a:pt x="2353712" y="4796701"/>
                </a:moveTo>
                <a:lnTo>
                  <a:pt x="2353712" y="4836985"/>
                </a:lnTo>
                <a:lnTo>
                  <a:pt x="2442828" y="4922100"/>
                </a:lnTo>
                <a:lnTo>
                  <a:pt x="2484992" y="4922100"/>
                </a:lnTo>
                <a:lnTo>
                  <a:pt x="2353712" y="4796701"/>
                </a:lnTo>
                <a:close/>
              </a:path>
              <a:path w="7482205" h="7135495">
                <a:moveTo>
                  <a:pt x="2395880" y="4756823"/>
                </a:moveTo>
                <a:lnTo>
                  <a:pt x="2353699" y="4756823"/>
                </a:lnTo>
                <a:lnTo>
                  <a:pt x="2526750" y="4922100"/>
                </a:lnTo>
                <a:lnTo>
                  <a:pt x="2568939" y="4922100"/>
                </a:lnTo>
                <a:lnTo>
                  <a:pt x="2395880" y="4756823"/>
                </a:lnTo>
                <a:close/>
              </a:path>
              <a:path w="7482205" h="7135495">
                <a:moveTo>
                  <a:pt x="3023434" y="4716551"/>
                </a:moveTo>
                <a:lnTo>
                  <a:pt x="2808194" y="4922113"/>
                </a:lnTo>
                <a:lnTo>
                  <a:pt x="2850384" y="4922100"/>
                </a:lnTo>
                <a:lnTo>
                  <a:pt x="3023434" y="4756835"/>
                </a:lnTo>
                <a:lnTo>
                  <a:pt x="3023434" y="4716551"/>
                </a:lnTo>
                <a:close/>
              </a:path>
              <a:path w="7482205" h="7135495">
                <a:moveTo>
                  <a:pt x="3023434" y="4796701"/>
                </a:moveTo>
                <a:lnTo>
                  <a:pt x="2892141" y="4922100"/>
                </a:lnTo>
                <a:lnTo>
                  <a:pt x="2934318" y="4922100"/>
                </a:lnTo>
                <a:lnTo>
                  <a:pt x="3023434" y="4836985"/>
                </a:lnTo>
                <a:lnTo>
                  <a:pt x="3023434" y="4796701"/>
                </a:lnTo>
                <a:close/>
              </a:path>
              <a:path w="7482205" h="7135495">
                <a:moveTo>
                  <a:pt x="3023447" y="4796701"/>
                </a:moveTo>
                <a:lnTo>
                  <a:pt x="3023447" y="4836985"/>
                </a:lnTo>
                <a:lnTo>
                  <a:pt x="3112575" y="4922100"/>
                </a:lnTo>
                <a:lnTo>
                  <a:pt x="3154739" y="4922100"/>
                </a:lnTo>
                <a:lnTo>
                  <a:pt x="3023447" y="4796701"/>
                </a:lnTo>
                <a:close/>
              </a:path>
              <a:path w="7482205" h="7135495">
                <a:moveTo>
                  <a:pt x="3023447" y="4716538"/>
                </a:moveTo>
                <a:lnTo>
                  <a:pt x="3023447" y="4756823"/>
                </a:lnTo>
                <a:lnTo>
                  <a:pt x="3196522" y="4922100"/>
                </a:lnTo>
                <a:lnTo>
                  <a:pt x="3238699" y="4922100"/>
                </a:lnTo>
                <a:lnTo>
                  <a:pt x="3023447" y="4716538"/>
                </a:lnTo>
                <a:close/>
              </a:path>
              <a:path w="7482205" h="7135495">
                <a:moveTo>
                  <a:pt x="3154765" y="4950294"/>
                </a:moveTo>
                <a:lnTo>
                  <a:pt x="3112588" y="4950294"/>
                </a:lnTo>
                <a:lnTo>
                  <a:pt x="3038420" y="5021110"/>
                </a:lnTo>
                <a:lnTo>
                  <a:pt x="3080635" y="5021110"/>
                </a:lnTo>
                <a:lnTo>
                  <a:pt x="3154765" y="4950294"/>
                </a:lnTo>
                <a:close/>
              </a:path>
              <a:path w="7482205" h="7135495">
                <a:moveTo>
                  <a:pt x="3238699" y="4950294"/>
                </a:moveTo>
                <a:lnTo>
                  <a:pt x="3196522" y="4950294"/>
                </a:lnTo>
                <a:lnTo>
                  <a:pt x="3122380" y="5021110"/>
                </a:lnTo>
                <a:lnTo>
                  <a:pt x="3164556" y="5021110"/>
                </a:lnTo>
                <a:lnTo>
                  <a:pt x="3238699" y="4950294"/>
                </a:lnTo>
                <a:close/>
              </a:path>
              <a:path w="7482205" h="7135495">
                <a:moveTo>
                  <a:pt x="3693194" y="4796701"/>
                </a:moveTo>
                <a:lnTo>
                  <a:pt x="3561901" y="4922100"/>
                </a:lnTo>
                <a:lnTo>
                  <a:pt x="3604078" y="4922100"/>
                </a:lnTo>
                <a:lnTo>
                  <a:pt x="3693194" y="4836985"/>
                </a:lnTo>
                <a:lnTo>
                  <a:pt x="3693194" y="4796701"/>
                </a:lnTo>
                <a:close/>
              </a:path>
              <a:path w="7482205" h="7135495">
                <a:moveTo>
                  <a:pt x="3693206" y="4796701"/>
                </a:moveTo>
                <a:lnTo>
                  <a:pt x="3693206" y="4836985"/>
                </a:lnTo>
                <a:lnTo>
                  <a:pt x="3782322" y="4922100"/>
                </a:lnTo>
                <a:lnTo>
                  <a:pt x="3824512" y="4922100"/>
                </a:lnTo>
                <a:lnTo>
                  <a:pt x="3693206" y="4796701"/>
                </a:lnTo>
                <a:close/>
              </a:path>
              <a:path w="7482205" h="7135495">
                <a:moveTo>
                  <a:pt x="3824524" y="4950294"/>
                </a:moveTo>
                <a:lnTo>
                  <a:pt x="3782335" y="4950294"/>
                </a:lnTo>
                <a:lnTo>
                  <a:pt x="3708167" y="5021110"/>
                </a:lnTo>
                <a:lnTo>
                  <a:pt x="3750382" y="5021110"/>
                </a:lnTo>
                <a:lnTo>
                  <a:pt x="3824524" y="4950294"/>
                </a:lnTo>
                <a:close/>
              </a:path>
              <a:path w="7482205" h="7135495">
                <a:moveTo>
                  <a:pt x="3604065" y="4950294"/>
                </a:moveTo>
                <a:lnTo>
                  <a:pt x="3561888" y="4950294"/>
                </a:lnTo>
                <a:lnTo>
                  <a:pt x="3636006" y="5021110"/>
                </a:lnTo>
                <a:lnTo>
                  <a:pt x="3678233" y="5021110"/>
                </a:lnTo>
                <a:lnTo>
                  <a:pt x="3604065" y="4950294"/>
                </a:lnTo>
                <a:close/>
              </a:path>
              <a:path w="7482205" h="7135495">
                <a:moveTo>
                  <a:pt x="4362954" y="4796701"/>
                </a:moveTo>
                <a:lnTo>
                  <a:pt x="4231661" y="4922100"/>
                </a:lnTo>
                <a:lnTo>
                  <a:pt x="4273838" y="4922100"/>
                </a:lnTo>
                <a:lnTo>
                  <a:pt x="4362954" y="4836985"/>
                </a:lnTo>
                <a:lnTo>
                  <a:pt x="4362954" y="4796701"/>
                </a:lnTo>
                <a:close/>
              </a:path>
              <a:path w="7482205" h="7135495">
                <a:moveTo>
                  <a:pt x="4362966" y="4796701"/>
                </a:moveTo>
                <a:lnTo>
                  <a:pt x="4362966" y="4836985"/>
                </a:lnTo>
                <a:lnTo>
                  <a:pt x="4452082" y="4922100"/>
                </a:lnTo>
                <a:lnTo>
                  <a:pt x="4494259" y="4922100"/>
                </a:lnTo>
                <a:lnTo>
                  <a:pt x="4362966" y="4796701"/>
                </a:lnTo>
                <a:close/>
              </a:path>
              <a:path w="7482205" h="7135495">
                <a:moveTo>
                  <a:pt x="4494259" y="4950294"/>
                </a:moveTo>
                <a:lnTo>
                  <a:pt x="4452095" y="4950294"/>
                </a:lnTo>
                <a:lnTo>
                  <a:pt x="4377965" y="5021110"/>
                </a:lnTo>
                <a:lnTo>
                  <a:pt x="4420142" y="5021110"/>
                </a:lnTo>
                <a:lnTo>
                  <a:pt x="4494259" y="4950294"/>
                </a:lnTo>
                <a:close/>
              </a:path>
              <a:path w="7482205" h="7135495">
                <a:moveTo>
                  <a:pt x="4273812" y="4950294"/>
                </a:moveTo>
                <a:lnTo>
                  <a:pt x="4231648" y="4950294"/>
                </a:lnTo>
                <a:lnTo>
                  <a:pt x="4305778" y="5021110"/>
                </a:lnTo>
                <a:lnTo>
                  <a:pt x="4347955" y="5021110"/>
                </a:lnTo>
                <a:lnTo>
                  <a:pt x="4273812" y="4950294"/>
                </a:lnTo>
                <a:close/>
              </a:path>
              <a:path w="7482205" h="7135495">
                <a:moveTo>
                  <a:pt x="679277" y="4396778"/>
                </a:moveTo>
                <a:lnTo>
                  <a:pt x="464036" y="4602327"/>
                </a:lnTo>
                <a:lnTo>
                  <a:pt x="506218" y="4602327"/>
                </a:lnTo>
                <a:lnTo>
                  <a:pt x="679277" y="4437049"/>
                </a:lnTo>
                <a:lnTo>
                  <a:pt x="679277" y="4396778"/>
                </a:lnTo>
                <a:close/>
              </a:path>
              <a:path w="7482205" h="7135495">
                <a:moveTo>
                  <a:pt x="679312" y="4476940"/>
                </a:moveTo>
                <a:lnTo>
                  <a:pt x="679312" y="4517212"/>
                </a:lnTo>
                <a:lnTo>
                  <a:pt x="768435" y="4602327"/>
                </a:lnTo>
                <a:lnTo>
                  <a:pt x="810615" y="4602327"/>
                </a:lnTo>
                <a:lnTo>
                  <a:pt x="679312" y="4476940"/>
                </a:lnTo>
                <a:close/>
              </a:path>
              <a:path w="7482205" h="7135495">
                <a:moveTo>
                  <a:pt x="679302" y="4396778"/>
                </a:moveTo>
                <a:lnTo>
                  <a:pt x="679302" y="4437049"/>
                </a:lnTo>
                <a:lnTo>
                  <a:pt x="852361" y="4602327"/>
                </a:lnTo>
                <a:lnTo>
                  <a:pt x="894542" y="4602327"/>
                </a:lnTo>
                <a:lnTo>
                  <a:pt x="679302" y="4396778"/>
                </a:lnTo>
                <a:close/>
              </a:path>
              <a:path w="7482205" h="7135495">
                <a:moveTo>
                  <a:pt x="721412" y="4356887"/>
                </a:moveTo>
                <a:lnTo>
                  <a:pt x="679277" y="4356887"/>
                </a:lnTo>
                <a:lnTo>
                  <a:pt x="936288" y="4602327"/>
                </a:lnTo>
                <a:lnTo>
                  <a:pt x="978454" y="4602327"/>
                </a:lnTo>
                <a:lnTo>
                  <a:pt x="721412" y="4356887"/>
                </a:lnTo>
                <a:close/>
              </a:path>
              <a:path w="7482205" h="7135495">
                <a:moveTo>
                  <a:pt x="679277" y="4476927"/>
                </a:moveTo>
                <a:lnTo>
                  <a:pt x="547988" y="4602314"/>
                </a:lnTo>
                <a:lnTo>
                  <a:pt x="590168" y="4602302"/>
                </a:lnTo>
                <a:lnTo>
                  <a:pt x="679263" y="4517212"/>
                </a:lnTo>
                <a:lnTo>
                  <a:pt x="679277" y="4476927"/>
                </a:lnTo>
                <a:close/>
              </a:path>
              <a:path w="7482205" h="7135495">
                <a:moveTo>
                  <a:pt x="679277" y="4316628"/>
                </a:moveTo>
                <a:lnTo>
                  <a:pt x="380095" y="4602302"/>
                </a:lnTo>
                <a:lnTo>
                  <a:pt x="422276" y="4602302"/>
                </a:lnTo>
                <a:lnTo>
                  <a:pt x="679277" y="4356912"/>
                </a:lnTo>
                <a:lnTo>
                  <a:pt x="721412" y="4356887"/>
                </a:lnTo>
                <a:lnTo>
                  <a:pt x="679277" y="4316653"/>
                </a:lnTo>
                <a:close/>
              </a:path>
              <a:path w="7482205" h="7135495">
                <a:moveTo>
                  <a:pt x="475721" y="4310735"/>
                </a:moveTo>
                <a:lnTo>
                  <a:pt x="433555" y="4310735"/>
                </a:lnTo>
                <a:lnTo>
                  <a:pt x="359376" y="4381538"/>
                </a:lnTo>
                <a:lnTo>
                  <a:pt x="401594" y="4381538"/>
                </a:lnTo>
                <a:lnTo>
                  <a:pt x="475721" y="4310735"/>
                </a:lnTo>
                <a:close/>
              </a:path>
              <a:path w="7482205" h="7135495">
                <a:moveTo>
                  <a:pt x="559648" y="4310735"/>
                </a:moveTo>
                <a:lnTo>
                  <a:pt x="517481" y="4310735"/>
                </a:lnTo>
                <a:lnTo>
                  <a:pt x="443354" y="4381538"/>
                </a:lnTo>
                <a:lnTo>
                  <a:pt x="485521" y="4381538"/>
                </a:lnTo>
                <a:lnTo>
                  <a:pt x="559648" y="4310735"/>
                </a:lnTo>
                <a:close/>
              </a:path>
              <a:path w="7482205" h="7135495">
                <a:moveTo>
                  <a:pt x="643576" y="4310735"/>
                </a:moveTo>
                <a:lnTo>
                  <a:pt x="601398" y="4310735"/>
                </a:lnTo>
                <a:lnTo>
                  <a:pt x="527267" y="4381538"/>
                </a:lnTo>
                <a:lnTo>
                  <a:pt x="569447" y="4381538"/>
                </a:lnTo>
                <a:lnTo>
                  <a:pt x="643576" y="4310735"/>
                </a:lnTo>
                <a:close/>
              </a:path>
              <a:path w="7482205" h="7135495">
                <a:moveTo>
                  <a:pt x="757156" y="4310735"/>
                </a:moveTo>
                <a:lnTo>
                  <a:pt x="714988" y="4310735"/>
                </a:lnTo>
                <a:lnTo>
                  <a:pt x="789117" y="4381538"/>
                </a:lnTo>
                <a:lnTo>
                  <a:pt x="831297" y="4381538"/>
                </a:lnTo>
                <a:lnTo>
                  <a:pt x="757156" y="4310735"/>
                </a:lnTo>
                <a:close/>
              </a:path>
              <a:path w="7482205" h="7135495">
                <a:moveTo>
                  <a:pt x="841096" y="4310735"/>
                </a:moveTo>
                <a:lnTo>
                  <a:pt x="798926" y="4310735"/>
                </a:lnTo>
                <a:lnTo>
                  <a:pt x="873057" y="4381538"/>
                </a:lnTo>
                <a:lnTo>
                  <a:pt x="915224" y="4381538"/>
                </a:lnTo>
                <a:lnTo>
                  <a:pt x="841096" y="4310735"/>
                </a:lnTo>
                <a:close/>
              </a:path>
              <a:path w="7482205" h="7135495">
                <a:moveTo>
                  <a:pt x="925023" y="4310735"/>
                </a:moveTo>
                <a:lnTo>
                  <a:pt x="882892" y="4310735"/>
                </a:lnTo>
                <a:lnTo>
                  <a:pt x="956984" y="4381538"/>
                </a:lnTo>
                <a:lnTo>
                  <a:pt x="999150" y="4381538"/>
                </a:lnTo>
                <a:lnTo>
                  <a:pt x="925023" y="4310735"/>
                </a:lnTo>
                <a:close/>
              </a:path>
              <a:path w="7482205" h="7135495">
                <a:moveTo>
                  <a:pt x="1349040" y="4396778"/>
                </a:moveTo>
                <a:lnTo>
                  <a:pt x="1133805" y="4602327"/>
                </a:lnTo>
                <a:lnTo>
                  <a:pt x="1175986" y="4602327"/>
                </a:lnTo>
                <a:lnTo>
                  <a:pt x="1349040" y="4437049"/>
                </a:lnTo>
                <a:lnTo>
                  <a:pt x="1349040" y="4396778"/>
                </a:lnTo>
                <a:close/>
              </a:path>
              <a:path w="7482205" h="7135495">
                <a:moveTo>
                  <a:pt x="1349066" y="4476940"/>
                </a:moveTo>
                <a:lnTo>
                  <a:pt x="1349066" y="4517212"/>
                </a:lnTo>
                <a:lnTo>
                  <a:pt x="1438194" y="4602327"/>
                </a:lnTo>
                <a:lnTo>
                  <a:pt x="1480358" y="4602327"/>
                </a:lnTo>
                <a:lnTo>
                  <a:pt x="1349066" y="4476940"/>
                </a:lnTo>
                <a:close/>
              </a:path>
              <a:path w="7482205" h="7135495">
                <a:moveTo>
                  <a:pt x="1349066" y="4396778"/>
                </a:moveTo>
                <a:lnTo>
                  <a:pt x="1349066" y="4437049"/>
                </a:lnTo>
                <a:lnTo>
                  <a:pt x="1522116" y="4602327"/>
                </a:lnTo>
                <a:lnTo>
                  <a:pt x="1564293" y="4602327"/>
                </a:lnTo>
                <a:lnTo>
                  <a:pt x="1349066" y="4396778"/>
                </a:lnTo>
                <a:close/>
              </a:path>
              <a:path w="7482205" h="7135495">
                <a:moveTo>
                  <a:pt x="1391177" y="4356887"/>
                </a:moveTo>
                <a:lnTo>
                  <a:pt x="1349040" y="4356887"/>
                </a:lnTo>
                <a:lnTo>
                  <a:pt x="1606050" y="4602327"/>
                </a:lnTo>
                <a:lnTo>
                  <a:pt x="1648227" y="4602327"/>
                </a:lnTo>
                <a:lnTo>
                  <a:pt x="1391177" y="4356887"/>
                </a:lnTo>
                <a:close/>
              </a:path>
              <a:path w="7482205" h="7135495">
                <a:moveTo>
                  <a:pt x="1349040" y="4476927"/>
                </a:moveTo>
                <a:lnTo>
                  <a:pt x="1217747" y="4602314"/>
                </a:lnTo>
                <a:lnTo>
                  <a:pt x="1259887" y="4602302"/>
                </a:lnTo>
                <a:lnTo>
                  <a:pt x="1349027" y="4517212"/>
                </a:lnTo>
                <a:lnTo>
                  <a:pt x="1349040" y="4476927"/>
                </a:lnTo>
                <a:close/>
              </a:path>
              <a:path w="7482205" h="7135495">
                <a:moveTo>
                  <a:pt x="1349040" y="4316628"/>
                </a:moveTo>
                <a:lnTo>
                  <a:pt x="1049868" y="4602302"/>
                </a:lnTo>
                <a:lnTo>
                  <a:pt x="1092034" y="4602302"/>
                </a:lnTo>
                <a:lnTo>
                  <a:pt x="1349040" y="4356912"/>
                </a:lnTo>
                <a:lnTo>
                  <a:pt x="1391177" y="4356887"/>
                </a:lnTo>
                <a:lnTo>
                  <a:pt x="1349040" y="4316653"/>
                </a:lnTo>
                <a:close/>
              </a:path>
              <a:path w="7482205" h="7135495">
                <a:moveTo>
                  <a:pt x="1145480" y="4310735"/>
                </a:moveTo>
                <a:lnTo>
                  <a:pt x="1103299" y="4310735"/>
                </a:lnTo>
                <a:lnTo>
                  <a:pt x="1029171" y="4381538"/>
                </a:lnTo>
                <a:lnTo>
                  <a:pt x="1071302" y="4381538"/>
                </a:lnTo>
                <a:lnTo>
                  <a:pt x="1145480" y="4310735"/>
                </a:lnTo>
                <a:close/>
              </a:path>
              <a:path w="7482205" h="7135495">
                <a:moveTo>
                  <a:pt x="1229396" y="4310735"/>
                </a:moveTo>
                <a:lnTo>
                  <a:pt x="1187226" y="4310735"/>
                </a:lnTo>
                <a:lnTo>
                  <a:pt x="1113099" y="4381538"/>
                </a:lnTo>
                <a:lnTo>
                  <a:pt x="1155265" y="4381538"/>
                </a:lnTo>
                <a:lnTo>
                  <a:pt x="1229396" y="4310735"/>
                </a:lnTo>
                <a:close/>
              </a:path>
              <a:path w="7482205" h="7135495">
                <a:moveTo>
                  <a:pt x="1313353" y="4310735"/>
                </a:moveTo>
                <a:lnTo>
                  <a:pt x="1271177" y="4310735"/>
                </a:lnTo>
                <a:lnTo>
                  <a:pt x="1197051" y="4381538"/>
                </a:lnTo>
                <a:lnTo>
                  <a:pt x="1239217" y="4381538"/>
                </a:lnTo>
                <a:lnTo>
                  <a:pt x="1313353" y="4310735"/>
                </a:lnTo>
                <a:close/>
              </a:path>
              <a:path w="7482205" h="7135495">
                <a:moveTo>
                  <a:pt x="1510851" y="4310735"/>
                </a:moveTo>
                <a:lnTo>
                  <a:pt x="1468687" y="4310735"/>
                </a:lnTo>
                <a:lnTo>
                  <a:pt x="1542817" y="4381538"/>
                </a:lnTo>
                <a:lnTo>
                  <a:pt x="1584994" y="4381538"/>
                </a:lnTo>
                <a:lnTo>
                  <a:pt x="1510851" y="4310735"/>
                </a:lnTo>
                <a:close/>
              </a:path>
              <a:path w="7482205" h="7135495">
                <a:moveTo>
                  <a:pt x="1594798" y="4310735"/>
                </a:moveTo>
                <a:lnTo>
                  <a:pt x="1552609" y="4310735"/>
                </a:lnTo>
                <a:lnTo>
                  <a:pt x="1626739" y="4381538"/>
                </a:lnTo>
                <a:lnTo>
                  <a:pt x="1668915" y="4381538"/>
                </a:lnTo>
                <a:lnTo>
                  <a:pt x="1594798" y="4310735"/>
                </a:lnTo>
                <a:close/>
              </a:path>
              <a:path w="7482205" h="7135495">
                <a:moveTo>
                  <a:pt x="2018813" y="4396778"/>
                </a:moveTo>
                <a:lnTo>
                  <a:pt x="1803573" y="4602327"/>
                </a:lnTo>
                <a:lnTo>
                  <a:pt x="1845750" y="4602327"/>
                </a:lnTo>
                <a:lnTo>
                  <a:pt x="2018813" y="4437049"/>
                </a:lnTo>
                <a:lnTo>
                  <a:pt x="2060981" y="4437049"/>
                </a:lnTo>
                <a:lnTo>
                  <a:pt x="2018813" y="4396778"/>
                </a:lnTo>
                <a:close/>
              </a:path>
              <a:path w="7482205" h="7135495">
                <a:moveTo>
                  <a:pt x="2060981" y="4517199"/>
                </a:moveTo>
                <a:lnTo>
                  <a:pt x="2018813" y="4517199"/>
                </a:lnTo>
                <a:lnTo>
                  <a:pt x="2107942" y="4602327"/>
                </a:lnTo>
                <a:lnTo>
                  <a:pt x="2150118" y="4602327"/>
                </a:lnTo>
                <a:lnTo>
                  <a:pt x="2060981" y="4517199"/>
                </a:lnTo>
                <a:close/>
              </a:path>
              <a:path w="7482205" h="7135495">
                <a:moveTo>
                  <a:pt x="2060981" y="4437049"/>
                </a:moveTo>
                <a:lnTo>
                  <a:pt x="2018813" y="4437049"/>
                </a:lnTo>
                <a:lnTo>
                  <a:pt x="2191876" y="4602327"/>
                </a:lnTo>
                <a:lnTo>
                  <a:pt x="2234040" y="4602327"/>
                </a:lnTo>
                <a:lnTo>
                  <a:pt x="2060981" y="4437049"/>
                </a:lnTo>
                <a:close/>
              </a:path>
              <a:path w="7482205" h="7135495">
                <a:moveTo>
                  <a:pt x="2060961" y="4356900"/>
                </a:moveTo>
                <a:lnTo>
                  <a:pt x="2018813" y="4356900"/>
                </a:lnTo>
                <a:lnTo>
                  <a:pt x="2275810" y="4602327"/>
                </a:lnTo>
                <a:lnTo>
                  <a:pt x="2317987" y="4602327"/>
                </a:lnTo>
                <a:lnTo>
                  <a:pt x="2060961" y="4356900"/>
                </a:lnTo>
                <a:close/>
              </a:path>
              <a:path w="7482205" h="7135495">
                <a:moveTo>
                  <a:pt x="2018813" y="4476927"/>
                </a:moveTo>
                <a:lnTo>
                  <a:pt x="1887520" y="4602314"/>
                </a:lnTo>
                <a:lnTo>
                  <a:pt x="1929710" y="4602302"/>
                </a:lnTo>
                <a:lnTo>
                  <a:pt x="2018813" y="4517199"/>
                </a:lnTo>
                <a:lnTo>
                  <a:pt x="2060981" y="4517199"/>
                </a:lnTo>
                <a:lnTo>
                  <a:pt x="2018813" y="4476927"/>
                </a:lnTo>
                <a:close/>
              </a:path>
              <a:path w="7482205" h="7135495">
                <a:moveTo>
                  <a:pt x="2018813" y="4316628"/>
                </a:moveTo>
                <a:lnTo>
                  <a:pt x="1719639" y="4602302"/>
                </a:lnTo>
                <a:lnTo>
                  <a:pt x="1761803" y="4602302"/>
                </a:lnTo>
                <a:lnTo>
                  <a:pt x="2018813" y="4356900"/>
                </a:lnTo>
                <a:lnTo>
                  <a:pt x="2060961" y="4356900"/>
                </a:lnTo>
                <a:lnTo>
                  <a:pt x="2018813" y="4316653"/>
                </a:lnTo>
                <a:close/>
              </a:path>
              <a:path w="7482205" h="7135495">
                <a:moveTo>
                  <a:pt x="1815219" y="4310735"/>
                </a:moveTo>
                <a:lnTo>
                  <a:pt x="1773043" y="4310735"/>
                </a:lnTo>
                <a:lnTo>
                  <a:pt x="1698913" y="4381538"/>
                </a:lnTo>
                <a:lnTo>
                  <a:pt x="1741102" y="4381538"/>
                </a:lnTo>
                <a:lnTo>
                  <a:pt x="1815219" y="4310735"/>
                </a:lnTo>
                <a:close/>
              </a:path>
              <a:path w="7482205" h="7135495">
                <a:moveTo>
                  <a:pt x="1899166" y="4310735"/>
                </a:moveTo>
                <a:lnTo>
                  <a:pt x="1856990" y="4310735"/>
                </a:lnTo>
                <a:lnTo>
                  <a:pt x="1782860" y="4381538"/>
                </a:lnTo>
                <a:lnTo>
                  <a:pt x="1825036" y="4381538"/>
                </a:lnTo>
                <a:lnTo>
                  <a:pt x="1899166" y="4310735"/>
                </a:lnTo>
                <a:close/>
              </a:path>
              <a:path w="7482205" h="7135495">
                <a:moveTo>
                  <a:pt x="2180611" y="4310735"/>
                </a:moveTo>
                <a:lnTo>
                  <a:pt x="2138422" y="4310735"/>
                </a:lnTo>
                <a:lnTo>
                  <a:pt x="2212577" y="4381538"/>
                </a:lnTo>
                <a:lnTo>
                  <a:pt x="2254792" y="4381538"/>
                </a:lnTo>
                <a:lnTo>
                  <a:pt x="2180611" y="4310735"/>
                </a:lnTo>
                <a:close/>
              </a:path>
              <a:path w="7482205" h="7135495">
                <a:moveTo>
                  <a:pt x="2264545" y="4310735"/>
                </a:moveTo>
                <a:lnTo>
                  <a:pt x="2222381" y="4310735"/>
                </a:lnTo>
                <a:lnTo>
                  <a:pt x="2296511" y="4381538"/>
                </a:lnTo>
                <a:lnTo>
                  <a:pt x="2338688" y="4381538"/>
                </a:lnTo>
                <a:lnTo>
                  <a:pt x="2264545" y="4310735"/>
                </a:lnTo>
                <a:close/>
              </a:path>
              <a:path w="7482205" h="7135495">
                <a:moveTo>
                  <a:pt x="2150118" y="4630521"/>
                </a:moveTo>
                <a:lnTo>
                  <a:pt x="2107942" y="4630521"/>
                </a:lnTo>
                <a:lnTo>
                  <a:pt x="2033812" y="4701324"/>
                </a:lnTo>
                <a:lnTo>
                  <a:pt x="2075988" y="4701324"/>
                </a:lnTo>
                <a:lnTo>
                  <a:pt x="2150118" y="4630521"/>
                </a:lnTo>
                <a:close/>
              </a:path>
              <a:path w="7482205" h="7135495">
                <a:moveTo>
                  <a:pt x="2234040" y="4630521"/>
                </a:moveTo>
                <a:lnTo>
                  <a:pt x="2191876" y="4630521"/>
                </a:lnTo>
                <a:lnTo>
                  <a:pt x="2117746" y="4701324"/>
                </a:lnTo>
                <a:lnTo>
                  <a:pt x="2159910" y="4701324"/>
                </a:lnTo>
                <a:lnTo>
                  <a:pt x="2234040" y="4630521"/>
                </a:lnTo>
                <a:close/>
              </a:path>
              <a:path w="7482205" h="7135495">
                <a:moveTo>
                  <a:pt x="2317987" y="4630521"/>
                </a:moveTo>
                <a:lnTo>
                  <a:pt x="2275810" y="4630521"/>
                </a:lnTo>
                <a:lnTo>
                  <a:pt x="2201693" y="4701324"/>
                </a:lnTo>
                <a:lnTo>
                  <a:pt x="2243819" y="4701324"/>
                </a:lnTo>
                <a:lnTo>
                  <a:pt x="2317987" y="4630521"/>
                </a:lnTo>
                <a:close/>
              </a:path>
              <a:path w="7482205" h="7135495">
                <a:moveTo>
                  <a:pt x="2688560" y="4396778"/>
                </a:moveTo>
                <a:lnTo>
                  <a:pt x="2473333" y="4602327"/>
                </a:lnTo>
                <a:lnTo>
                  <a:pt x="2515511" y="4602314"/>
                </a:lnTo>
                <a:lnTo>
                  <a:pt x="2688560" y="4437049"/>
                </a:lnTo>
                <a:lnTo>
                  <a:pt x="2730730" y="4437049"/>
                </a:lnTo>
                <a:lnTo>
                  <a:pt x="2688560" y="4396778"/>
                </a:lnTo>
                <a:close/>
              </a:path>
              <a:path w="7482205" h="7135495">
                <a:moveTo>
                  <a:pt x="2688573" y="4476940"/>
                </a:moveTo>
                <a:lnTo>
                  <a:pt x="2688573" y="4517212"/>
                </a:lnTo>
                <a:lnTo>
                  <a:pt x="2777689" y="4602327"/>
                </a:lnTo>
                <a:lnTo>
                  <a:pt x="2819866" y="4602327"/>
                </a:lnTo>
                <a:lnTo>
                  <a:pt x="2688573" y="4476940"/>
                </a:lnTo>
                <a:close/>
              </a:path>
              <a:path w="7482205" h="7135495">
                <a:moveTo>
                  <a:pt x="2730730" y="4437049"/>
                </a:moveTo>
                <a:lnTo>
                  <a:pt x="2688560" y="4437049"/>
                </a:lnTo>
                <a:lnTo>
                  <a:pt x="2861636" y="4602327"/>
                </a:lnTo>
                <a:lnTo>
                  <a:pt x="2903800" y="4602327"/>
                </a:lnTo>
                <a:lnTo>
                  <a:pt x="2730730" y="4437049"/>
                </a:lnTo>
                <a:close/>
              </a:path>
              <a:path w="7482205" h="7135495">
                <a:moveTo>
                  <a:pt x="2688560" y="4476927"/>
                </a:moveTo>
                <a:lnTo>
                  <a:pt x="2557268" y="4602314"/>
                </a:lnTo>
                <a:lnTo>
                  <a:pt x="2599444" y="4602314"/>
                </a:lnTo>
                <a:lnTo>
                  <a:pt x="2688547" y="4517212"/>
                </a:lnTo>
                <a:lnTo>
                  <a:pt x="2688560" y="4476927"/>
                </a:lnTo>
                <a:close/>
              </a:path>
              <a:path w="7482205" h="7135495">
                <a:moveTo>
                  <a:pt x="2819866" y="4630521"/>
                </a:moveTo>
                <a:lnTo>
                  <a:pt x="2777689" y="4630521"/>
                </a:lnTo>
                <a:lnTo>
                  <a:pt x="2703559" y="4701324"/>
                </a:lnTo>
                <a:lnTo>
                  <a:pt x="2745736" y="4701324"/>
                </a:lnTo>
                <a:lnTo>
                  <a:pt x="2819866" y="4630521"/>
                </a:lnTo>
                <a:close/>
              </a:path>
              <a:path w="7482205" h="7135495">
                <a:moveTo>
                  <a:pt x="2903800" y="4630521"/>
                </a:moveTo>
                <a:lnTo>
                  <a:pt x="2861636" y="4630521"/>
                </a:lnTo>
                <a:lnTo>
                  <a:pt x="2787493" y="4701324"/>
                </a:lnTo>
                <a:lnTo>
                  <a:pt x="2829670" y="4701324"/>
                </a:lnTo>
                <a:lnTo>
                  <a:pt x="2903800" y="4630521"/>
                </a:lnTo>
                <a:close/>
              </a:path>
              <a:path w="7482205" h="7135495">
                <a:moveTo>
                  <a:pt x="2515497" y="4630521"/>
                </a:moveTo>
                <a:lnTo>
                  <a:pt x="2473333" y="4630521"/>
                </a:lnTo>
                <a:lnTo>
                  <a:pt x="2547463" y="4701324"/>
                </a:lnTo>
                <a:lnTo>
                  <a:pt x="2589627" y="4701324"/>
                </a:lnTo>
                <a:lnTo>
                  <a:pt x="2515497" y="4630521"/>
                </a:lnTo>
                <a:close/>
              </a:path>
              <a:path w="7482205" h="7135495">
                <a:moveTo>
                  <a:pt x="2599432" y="4630521"/>
                </a:moveTo>
                <a:lnTo>
                  <a:pt x="2557242" y="4630521"/>
                </a:lnTo>
                <a:lnTo>
                  <a:pt x="2631372" y="4701324"/>
                </a:lnTo>
                <a:lnTo>
                  <a:pt x="2673562" y="4701324"/>
                </a:lnTo>
                <a:lnTo>
                  <a:pt x="2599432" y="4630521"/>
                </a:lnTo>
                <a:close/>
              </a:path>
              <a:path w="7482205" h="7135495">
                <a:moveTo>
                  <a:pt x="3358333" y="4396778"/>
                </a:moveTo>
                <a:lnTo>
                  <a:pt x="3143093" y="4602327"/>
                </a:lnTo>
                <a:lnTo>
                  <a:pt x="3185283" y="4602314"/>
                </a:lnTo>
                <a:lnTo>
                  <a:pt x="3358333" y="4437049"/>
                </a:lnTo>
                <a:lnTo>
                  <a:pt x="3400503" y="4437049"/>
                </a:lnTo>
                <a:lnTo>
                  <a:pt x="3358333" y="4396778"/>
                </a:lnTo>
                <a:close/>
              </a:path>
              <a:path w="7482205" h="7135495">
                <a:moveTo>
                  <a:pt x="3400497" y="4517199"/>
                </a:moveTo>
                <a:lnTo>
                  <a:pt x="3358333" y="4517199"/>
                </a:lnTo>
                <a:lnTo>
                  <a:pt x="3447449" y="4602327"/>
                </a:lnTo>
                <a:lnTo>
                  <a:pt x="3489625" y="4602327"/>
                </a:lnTo>
                <a:lnTo>
                  <a:pt x="3400497" y="4517199"/>
                </a:lnTo>
                <a:close/>
              </a:path>
              <a:path w="7482205" h="7135495">
                <a:moveTo>
                  <a:pt x="3400503" y="4437049"/>
                </a:moveTo>
                <a:lnTo>
                  <a:pt x="3358333" y="4437049"/>
                </a:lnTo>
                <a:lnTo>
                  <a:pt x="3531396" y="4602327"/>
                </a:lnTo>
                <a:lnTo>
                  <a:pt x="3573572" y="4602327"/>
                </a:lnTo>
                <a:lnTo>
                  <a:pt x="3400503" y="4437049"/>
                </a:lnTo>
                <a:close/>
              </a:path>
              <a:path w="7482205" h="7135495">
                <a:moveTo>
                  <a:pt x="3358333" y="4476927"/>
                </a:moveTo>
                <a:lnTo>
                  <a:pt x="3226989" y="4602314"/>
                </a:lnTo>
                <a:lnTo>
                  <a:pt x="3269166" y="4602314"/>
                </a:lnTo>
                <a:lnTo>
                  <a:pt x="3358333" y="4517199"/>
                </a:lnTo>
                <a:lnTo>
                  <a:pt x="3400497" y="4517199"/>
                </a:lnTo>
                <a:lnTo>
                  <a:pt x="3358333" y="4476927"/>
                </a:lnTo>
                <a:close/>
              </a:path>
              <a:path w="7482205" h="7135495">
                <a:moveTo>
                  <a:pt x="3489613" y="4630521"/>
                </a:moveTo>
                <a:lnTo>
                  <a:pt x="3447449" y="4630521"/>
                </a:lnTo>
                <a:lnTo>
                  <a:pt x="3373306" y="4701324"/>
                </a:lnTo>
                <a:lnTo>
                  <a:pt x="3415483" y="4701324"/>
                </a:lnTo>
                <a:lnTo>
                  <a:pt x="3489613" y="4630521"/>
                </a:lnTo>
                <a:close/>
              </a:path>
              <a:path w="7482205" h="7135495">
                <a:moveTo>
                  <a:pt x="3573560" y="4630521"/>
                </a:moveTo>
                <a:lnTo>
                  <a:pt x="3531370" y="4630521"/>
                </a:lnTo>
                <a:lnTo>
                  <a:pt x="3457253" y="4701324"/>
                </a:lnTo>
                <a:lnTo>
                  <a:pt x="3499430" y="4701324"/>
                </a:lnTo>
                <a:lnTo>
                  <a:pt x="3573560" y="4630521"/>
                </a:lnTo>
                <a:close/>
              </a:path>
              <a:path w="7482205" h="7135495">
                <a:moveTo>
                  <a:pt x="3185257" y="4630521"/>
                </a:moveTo>
                <a:lnTo>
                  <a:pt x="3143093" y="4630521"/>
                </a:lnTo>
                <a:lnTo>
                  <a:pt x="3217223" y="4701324"/>
                </a:lnTo>
                <a:lnTo>
                  <a:pt x="3259387" y="4701324"/>
                </a:lnTo>
                <a:lnTo>
                  <a:pt x="3185257" y="4630521"/>
                </a:lnTo>
                <a:close/>
              </a:path>
              <a:path w="7482205" h="7135495">
                <a:moveTo>
                  <a:pt x="3269179" y="4630521"/>
                </a:moveTo>
                <a:lnTo>
                  <a:pt x="3227002" y="4630521"/>
                </a:lnTo>
                <a:lnTo>
                  <a:pt x="3301132" y="4701324"/>
                </a:lnTo>
                <a:lnTo>
                  <a:pt x="3343309" y="4701324"/>
                </a:lnTo>
                <a:lnTo>
                  <a:pt x="3269179" y="4630521"/>
                </a:lnTo>
                <a:close/>
              </a:path>
              <a:path w="7482205" h="7135495">
                <a:moveTo>
                  <a:pt x="4028080" y="4476940"/>
                </a:moveTo>
                <a:lnTo>
                  <a:pt x="4028080" y="4517212"/>
                </a:lnTo>
                <a:lnTo>
                  <a:pt x="4117209" y="4602327"/>
                </a:lnTo>
                <a:lnTo>
                  <a:pt x="4159385" y="4602327"/>
                </a:lnTo>
                <a:lnTo>
                  <a:pt x="4028080" y="4476940"/>
                </a:lnTo>
                <a:close/>
              </a:path>
              <a:path w="7482205" h="7135495">
                <a:moveTo>
                  <a:pt x="4028080" y="4476927"/>
                </a:moveTo>
                <a:lnTo>
                  <a:pt x="3896787" y="4602314"/>
                </a:lnTo>
                <a:lnTo>
                  <a:pt x="3938951" y="4602314"/>
                </a:lnTo>
                <a:lnTo>
                  <a:pt x="4028067" y="4517212"/>
                </a:lnTo>
                <a:lnTo>
                  <a:pt x="4028080" y="4476927"/>
                </a:lnTo>
                <a:close/>
              </a:path>
              <a:path w="7482205" h="7135495">
                <a:moveTo>
                  <a:pt x="4159385" y="4630521"/>
                </a:moveTo>
                <a:lnTo>
                  <a:pt x="4117209" y="4630521"/>
                </a:lnTo>
                <a:lnTo>
                  <a:pt x="4043079" y="4701324"/>
                </a:lnTo>
                <a:lnTo>
                  <a:pt x="4085255" y="4701324"/>
                </a:lnTo>
                <a:lnTo>
                  <a:pt x="4159385" y="4630521"/>
                </a:lnTo>
                <a:close/>
              </a:path>
              <a:path w="7482205" h="7135495">
                <a:moveTo>
                  <a:pt x="3938939" y="4630521"/>
                </a:moveTo>
                <a:lnTo>
                  <a:pt x="3896762" y="4630521"/>
                </a:lnTo>
                <a:lnTo>
                  <a:pt x="3970905" y="4701324"/>
                </a:lnTo>
                <a:lnTo>
                  <a:pt x="4013119" y="4701324"/>
                </a:lnTo>
                <a:lnTo>
                  <a:pt x="3938939" y="4630521"/>
                </a:lnTo>
                <a:close/>
              </a:path>
              <a:path w="7482205" h="7135495">
                <a:moveTo>
                  <a:pt x="4697827" y="4476927"/>
                </a:moveTo>
                <a:lnTo>
                  <a:pt x="4566547" y="4602314"/>
                </a:lnTo>
                <a:lnTo>
                  <a:pt x="4608711" y="4602314"/>
                </a:lnTo>
                <a:lnTo>
                  <a:pt x="4697827" y="4517199"/>
                </a:lnTo>
                <a:lnTo>
                  <a:pt x="4697827" y="4476927"/>
                </a:lnTo>
                <a:close/>
              </a:path>
              <a:path w="7482205" h="7135495">
                <a:moveTo>
                  <a:pt x="4697853" y="4476940"/>
                </a:moveTo>
                <a:lnTo>
                  <a:pt x="4697853" y="4517212"/>
                </a:lnTo>
                <a:lnTo>
                  <a:pt x="4786981" y="4602327"/>
                </a:lnTo>
                <a:lnTo>
                  <a:pt x="4829145" y="4602327"/>
                </a:lnTo>
                <a:lnTo>
                  <a:pt x="4697853" y="4476940"/>
                </a:lnTo>
                <a:close/>
              </a:path>
              <a:path w="7482205" h="7135495">
                <a:moveTo>
                  <a:pt x="4829158" y="4630521"/>
                </a:moveTo>
                <a:lnTo>
                  <a:pt x="4786981" y="4630521"/>
                </a:lnTo>
                <a:lnTo>
                  <a:pt x="4712801" y="4701324"/>
                </a:lnTo>
                <a:lnTo>
                  <a:pt x="4755028" y="4701324"/>
                </a:lnTo>
                <a:lnTo>
                  <a:pt x="4829158" y="4630521"/>
                </a:lnTo>
                <a:close/>
              </a:path>
              <a:path w="7482205" h="7135495">
                <a:moveTo>
                  <a:pt x="4608699" y="4630521"/>
                </a:moveTo>
                <a:lnTo>
                  <a:pt x="4566535" y="4630521"/>
                </a:lnTo>
                <a:lnTo>
                  <a:pt x="4640665" y="4701324"/>
                </a:lnTo>
                <a:lnTo>
                  <a:pt x="4682879" y="4701324"/>
                </a:lnTo>
                <a:lnTo>
                  <a:pt x="4608699" y="4630521"/>
                </a:lnTo>
                <a:close/>
              </a:path>
              <a:path w="7482205" h="7135495">
                <a:moveTo>
                  <a:pt x="344412" y="4076979"/>
                </a:moveTo>
                <a:lnTo>
                  <a:pt x="129171" y="4282541"/>
                </a:lnTo>
                <a:lnTo>
                  <a:pt x="171349" y="4282541"/>
                </a:lnTo>
                <a:lnTo>
                  <a:pt x="344412" y="4117263"/>
                </a:lnTo>
                <a:lnTo>
                  <a:pt x="344412" y="4076979"/>
                </a:lnTo>
                <a:close/>
              </a:path>
              <a:path w="7482205" h="7135495">
                <a:moveTo>
                  <a:pt x="344412" y="4157141"/>
                </a:moveTo>
                <a:lnTo>
                  <a:pt x="213109" y="4282541"/>
                </a:lnTo>
                <a:lnTo>
                  <a:pt x="255290" y="4282541"/>
                </a:lnTo>
                <a:lnTo>
                  <a:pt x="344412" y="4197426"/>
                </a:lnTo>
                <a:lnTo>
                  <a:pt x="386587" y="4197426"/>
                </a:lnTo>
                <a:lnTo>
                  <a:pt x="344412" y="4157141"/>
                </a:lnTo>
                <a:close/>
              </a:path>
              <a:path w="7482205" h="7135495">
                <a:moveTo>
                  <a:pt x="386587" y="4197426"/>
                </a:moveTo>
                <a:lnTo>
                  <a:pt x="344412" y="4197426"/>
                </a:lnTo>
                <a:lnTo>
                  <a:pt x="433529" y="4282541"/>
                </a:lnTo>
                <a:lnTo>
                  <a:pt x="475697" y="4282541"/>
                </a:lnTo>
                <a:lnTo>
                  <a:pt x="386587" y="4197426"/>
                </a:lnTo>
                <a:close/>
              </a:path>
              <a:path w="7482205" h="7135495">
                <a:moveTo>
                  <a:pt x="344422" y="4077030"/>
                </a:moveTo>
                <a:lnTo>
                  <a:pt x="344422" y="4117263"/>
                </a:lnTo>
                <a:lnTo>
                  <a:pt x="517481" y="4282541"/>
                </a:lnTo>
                <a:lnTo>
                  <a:pt x="559648" y="4282541"/>
                </a:lnTo>
                <a:lnTo>
                  <a:pt x="344422" y="4077030"/>
                </a:lnTo>
                <a:close/>
              </a:path>
              <a:path w="7482205" h="7135495">
                <a:moveTo>
                  <a:pt x="386559" y="4037101"/>
                </a:moveTo>
                <a:lnTo>
                  <a:pt x="344412" y="4037101"/>
                </a:lnTo>
                <a:lnTo>
                  <a:pt x="601408" y="4282541"/>
                </a:lnTo>
                <a:lnTo>
                  <a:pt x="643590" y="4282541"/>
                </a:lnTo>
                <a:lnTo>
                  <a:pt x="386559" y="4037101"/>
                </a:lnTo>
                <a:close/>
              </a:path>
              <a:path w="7482205" h="7135495">
                <a:moveTo>
                  <a:pt x="344412" y="3996855"/>
                </a:moveTo>
                <a:lnTo>
                  <a:pt x="45231" y="4282516"/>
                </a:lnTo>
                <a:lnTo>
                  <a:pt x="87397" y="4282516"/>
                </a:lnTo>
                <a:lnTo>
                  <a:pt x="344412" y="4037126"/>
                </a:lnTo>
                <a:lnTo>
                  <a:pt x="386559" y="4037101"/>
                </a:lnTo>
                <a:lnTo>
                  <a:pt x="344412" y="3996855"/>
                </a:lnTo>
                <a:close/>
              </a:path>
              <a:path w="7482205" h="7135495">
                <a:moveTo>
                  <a:pt x="140843" y="3990962"/>
                </a:moveTo>
                <a:lnTo>
                  <a:pt x="98665" y="3990962"/>
                </a:lnTo>
                <a:lnTo>
                  <a:pt x="24484" y="4061764"/>
                </a:lnTo>
                <a:lnTo>
                  <a:pt x="66715" y="4061764"/>
                </a:lnTo>
                <a:lnTo>
                  <a:pt x="140843" y="3990962"/>
                </a:lnTo>
                <a:close/>
              </a:path>
              <a:path w="7482205" h="7135495">
                <a:moveTo>
                  <a:pt x="224759" y="3990962"/>
                </a:moveTo>
                <a:lnTo>
                  <a:pt x="182591" y="3990962"/>
                </a:lnTo>
                <a:lnTo>
                  <a:pt x="108464" y="4061764"/>
                </a:lnTo>
                <a:lnTo>
                  <a:pt x="150630" y="4061764"/>
                </a:lnTo>
                <a:lnTo>
                  <a:pt x="224759" y="3990962"/>
                </a:lnTo>
                <a:close/>
              </a:path>
              <a:path w="7482205" h="7135495">
                <a:moveTo>
                  <a:pt x="308711" y="3990962"/>
                </a:moveTo>
                <a:lnTo>
                  <a:pt x="266529" y="3990962"/>
                </a:lnTo>
                <a:lnTo>
                  <a:pt x="192402" y="4061764"/>
                </a:lnTo>
                <a:lnTo>
                  <a:pt x="234569" y="4061764"/>
                </a:lnTo>
                <a:lnTo>
                  <a:pt x="308711" y="3990962"/>
                </a:lnTo>
                <a:close/>
              </a:path>
              <a:path w="7482205" h="7135495">
                <a:moveTo>
                  <a:pt x="422276" y="3990962"/>
                </a:moveTo>
                <a:lnTo>
                  <a:pt x="380095" y="3990962"/>
                </a:lnTo>
                <a:lnTo>
                  <a:pt x="454237" y="4061764"/>
                </a:lnTo>
                <a:lnTo>
                  <a:pt x="496403" y="4061764"/>
                </a:lnTo>
                <a:lnTo>
                  <a:pt x="422276" y="3990962"/>
                </a:lnTo>
                <a:close/>
              </a:path>
              <a:path w="7482205" h="7135495">
                <a:moveTo>
                  <a:pt x="506218" y="3990962"/>
                </a:moveTo>
                <a:lnTo>
                  <a:pt x="464047" y="3990962"/>
                </a:lnTo>
                <a:lnTo>
                  <a:pt x="538179" y="4061764"/>
                </a:lnTo>
                <a:lnTo>
                  <a:pt x="580345" y="4061764"/>
                </a:lnTo>
                <a:lnTo>
                  <a:pt x="506218" y="3990962"/>
                </a:lnTo>
                <a:close/>
              </a:path>
              <a:path w="7482205" h="7135495">
                <a:moveTo>
                  <a:pt x="590144" y="3990962"/>
                </a:moveTo>
                <a:lnTo>
                  <a:pt x="547963" y="3990962"/>
                </a:lnTo>
                <a:lnTo>
                  <a:pt x="622090" y="4061764"/>
                </a:lnTo>
                <a:lnTo>
                  <a:pt x="664323" y="4061764"/>
                </a:lnTo>
                <a:lnTo>
                  <a:pt x="590144" y="3990962"/>
                </a:lnTo>
                <a:close/>
              </a:path>
              <a:path w="7482205" h="7135495">
                <a:moveTo>
                  <a:pt x="9518" y="4396778"/>
                </a:moveTo>
                <a:lnTo>
                  <a:pt x="9518" y="4437049"/>
                </a:lnTo>
                <a:lnTo>
                  <a:pt x="182591" y="4602327"/>
                </a:lnTo>
                <a:lnTo>
                  <a:pt x="224759" y="4602327"/>
                </a:lnTo>
                <a:lnTo>
                  <a:pt x="9518" y="4396778"/>
                </a:lnTo>
                <a:close/>
              </a:path>
              <a:path w="7482205" h="7135495">
                <a:moveTo>
                  <a:pt x="51689" y="4517199"/>
                </a:moveTo>
                <a:lnTo>
                  <a:pt x="9518" y="4517199"/>
                </a:lnTo>
                <a:lnTo>
                  <a:pt x="98639" y="4602314"/>
                </a:lnTo>
                <a:lnTo>
                  <a:pt x="140817" y="4602314"/>
                </a:lnTo>
                <a:lnTo>
                  <a:pt x="51689" y="4517199"/>
                </a:lnTo>
                <a:close/>
              </a:path>
              <a:path w="7482205" h="7135495">
                <a:moveTo>
                  <a:pt x="51682" y="4356887"/>
                </a:moveTo>
                <a:lnTo>
                  <a:pt x="9518" y="4356887"/>
                </a:lnTo>
                <a:lnTo>
                  <a:pt x="266529" y="4602302"/>
                </a:lnTo>
                <a:lnTo>
                  <a:pt x="308711" y="4602302"/>
                </a:lnTo>
                <a:lnTo>
                  <a:pt x="51682" y="4356887"/>
                </a:lnTo>
                <a:close/>
              </a:path>
              <a:path w="7482205" h="7135495">
                <a:moveTo>
                  <a:pt x="9518" y="4476927"/>
                </a:moveTo>
                <a:lnTo>
                  <a:pt x="0" y="4486020"/>
                </a:lnTo>
                <a:lnTo>
                  <a:pt x="0" y="4526292"/>
                </a:lnTo>
                <a:lnTo>
                  <a:pt x="9518" y="4517212"/>
                </a:lnTo>
                <a:lnTo>
                  <a:pt x="51689" y="4517199"/>
                </a:lnTo>
                <a:lnTo>
                  <a:pt x="9518" y="4476927"/>
                </a:lnTo>
                <a:close/>
              </a:path>
              <a:path w="7482205" h="7135495">
                <a:moveTo>
                  <a:pt x="9507" y="4396778"/>
                </a:moveTo>
                <a:lnTo>
                  <a:pt x="0" y="4405845"/>
                </a:lnTo>
                <a:lnTo>
                  <a:pt x="0" y="4446117"/>
                </a:lnTo>
                <a:lnTo>
                  <a:pt x="9507" y="4437049"/>
                </a:lnTo>
                <a:lnTo>
                  <a:pt x="9507" y="4396778"/>
                </a:lnTo>
                <a:close/>
              </a:path>
              <a:path w="7482205" h="7135495">
                <a:moveTo>
                  <a:pt x="87397" y="4310735"/>
                </a:moveTo>
                <a:lnTo>
                  <a:pt x="45231" y="4310735"/>
                </a:lnTo>
                <a:lnTo>
                  <a:pt x="119358" y="4381538"/>
                </a:lnTo>
                <a:lnTo>
                  <a:pt x="161524" y="4381538"/>
                </a:lnTo>
                <a:lnTo>
                  <a:pt x="87397" y="4310735"/>
                </a:lnTo>
                <a:close/>
              </a:path>
              <a:path w="7482205" h="7135495">
                <a:moveTo>
                  <a:pt x="171338" y="4310735"/>
                </a:moveTo>
                <a:lnTo>
                  <a:pt x="129157" y="4310735"/>
                </a:lnTo>
                <a:lnTo>
                  <a:pt x="203299" y="4381538"/>
                </a:lnTo>
                <a:lnTo>
                  <a:pt x="245465" y="4381538"/>
                </a:lnTo>
                <a:lnTo>
                  <a:pt x="171338" y="4310735"/>
                </a:lnTo>
                <a:close/>
              </a:path>
              <a:path w="7482205" h="7135495">
                <a:moveTo>
                  <a:pt x="255264" y="4310735"/>
                </a:moveTo>
                <a:lnTo>
                  <a:pt x="213098" y="4310735"/>
                </a:lnTo>
                <a:lnTo>
                  <a:pt x="287225" y="4381538"/>
                </a:lnTo>
                <a:lnTo>
                  <a:pt x="329393" y="4381538"/>
                </a:lnTo>
                <a:lnTo>
                  <a:pt x="255264" y="4310735"/>
                </a:lnTo>
                <a:close/>
              </a:path>
              <a:path w="7482205" h="7135495">
                <a:moveTo>
                  <a:pt x="9518" y="4316628"/>
                </a:moveTo>
                <a:lnTo>
                  <a:pt x="0" y="4325734"/>
                </a:lnTo>
                <a:lnTo>
                  <a:pt x="0" y="4365967"/>
                </a:lnTo>
                <a:lnTo>
                  <a:pt x="9518" y="4356887"/>
                </a:lnTo>
                <a:lnTo>
                  <a:pt x="51682" y="4356887"/>
                </a:lnTo>
                <a:lnTo>
                  <a:pt x="9518" y="4316628"/>
                </a:lnTo>
                <a:close/>
              </a:path>
              <a:path w="7482205" h="7135495">
                <a:moveTo>
                  <a:pt x="1014167" y="4076979"/>
                </a:moveTo>
                <a:lnTo>
                  <a:pt x="798926" y="4282541"/>
                </a:lnTo>
                <a:lnTo>
                  <a:pt x="841096" y="4282541"/>
                </a:lnTo>
                <a:lnTo>
                  <a:pt x="1014167" y="4117263"/>
                </a:lnTo>
                <a:lnTo>
                  <a:pt x="1056305" y="4117263"/>
                </a:lnTo>
                <a:lnTo>
                  <a:pt x="1014167" y="4077030"/>
                </a:lnTo>
                <a:close/>
              </a:path>
              <a:path w="7482205" h="7135495">
                <a:moveTo>
                  <a:pt x="1014167" y="4157141"/>
                </a:moveTo>
                <a:lnTo>
                  <a:pt x="882867" y="4282541"/>
                </a:lnTo>
                <a:lnTo>
                  <a:pt x="925048" y="4282541"/>
                </a:lnTo>
                <a:lnTo>
                  <a:pt x="1014167" y="4197426"/>
                </a:lnTo>
                <a:lnTo>
                  <a:pt x="1014167" y="4157141"/>
                </a:lnTo>
                <a:close/>
              </a:path>
              <a:path w="7482205" h="7135495">
                <a:moveTo>
                  <a:pt x="1014181" y="4157141"/>
                </a:moveTo>
                <a:lnTo>
                  <a:pt x="1014181" y="4197426"/>
                </a:lnTo>
                <a:lnTo>
                  <a:pt x="1103299" y="4282541"/>
                </a:lnTo>
                <a:lnTo>
                  <a:pt x="1145466" y="4282541"/>
                </a:lnTo>
                <a:lnTo>
                  <a:pt x="1014181" y="4157141"/>
                </a:lnTo>
                <a:close/>
              </a:path>
              <a:path w="7482205" h="7135495">
                <a:moveTo>
                  <a:pt x="1056305" y="4117263"/>
                </a:moveTo>
                <a:lnTo>
                  <a:pt x="1014167" y="4117263"/>
                </a:lnTo>
                <a:lnTo>
                  <a:pt x="1187240" y="4282541"/>
                </a:lnTo>
                <a:lnTo>
                  <a:pt x="1229406" y="4282541"/>
                </a:lnTo>
                <a:lnTo>
                  <a:pt x="1056305" y="4117263"/>
                </a:lnTo>
                <a:close/>
              </a:path>
              <a:path w="7482205" h="7135495">
                <a:moveTo>
                  <a:pt x="1056315" y="4037101"/>
                </a:moveTo>
                <a:lnTo>
                  <a:pt x="1014167" y="4037101"/>
                </a:lnTo>
                <a:lnTo>
                  <a:pt x="1271177" y="4282541"/>
                </a:lnTo>
                <a:lnTo>
                  <a:pt x="1313353" y="4282541"/>
                </a:lnTo>
                <a:lnTo>
                  <a:pt x="1056315" y="4037101"/>
                </a:lnTo>
                <a:close/>
              </a:path>
              <a:path w="7482205" h="7135495">
                <a:moveTo>
                  <a:pt x="1014167" y="3996855"/>
                </a:moveTo>
                <a:lnTo>
                  <a:pt x="714974" y="4282516"/>
                </a:lnTo>
                <a:lnTo>
                  <a:pt x="757156" y="4282516"/>
                </a:lnTo>
                <a:lnTo>
                  <a:pt x="1014167" y="4037126"/>
                </a:lnTo>
                <a:lnTo>
                  <a:pt x="1056315" y="4037101"/>
                </a:lnTo>
                <a:lnTo>
                  <a:pt x="1014167" y="3996855"/>
                </a:lnTo>
                <a:close/>
              </a:path>
              <a:path w="7482205" h="7135495">
                <a:moveTo>
                  <a:pt x="810590" y="3990962"/>
                </a:moveTo>
                <a:lnTo>
                  <a:pt x="768419" y="3990962"/>
                </a:lnTo>
                <a:lnTo>
                  <a:pt x="694292" y="4061764"/>
                </a:lnTo>
                <a:lnTo>
                  <a:pt x="736459" y="4061764"/>
                </a:lnTo>
                <a:lnTo>
                  <a:pt x="810590" y="3990962"/>
                </a:lnTo>
                <a:close/>
              </a:path>
              <a:path w="7482205" h="7135495">
                <a:moveTo>
                  <a:pt x="894528" y="3990962"/>
                </a:moveTo>
                <a:lnTo>
                  <a:pt x="852361" y="3990962"/>
                </a:lnTo>
                <a:lnTo>
                  <a:pt x="778219" y="4061764"/>
                </a:lnTo>
                <a:lnTo>
                  <a:pt x="820400" y="4061764"/>
                </a:lnTo>
                <a:lnTo>
                  <a:pt x="894528" y="3990962"/>
                </a:lnTo>
                <a:close/>
              </a:path>
              <a:path w="7482205" h="7135495">
                <a:moveTo>
                  <a:pt x="978454" y="3990962"/>
                </a:moveTo>
                <a:lnTo>
                  <a:pt x="936288" y="3990962"/>
                </a:lnTo>
                <a:lnTo>
                  <a:pt x="862161" y="4061764"/>
                </a:lnTo>
                <a:lnTo>
                  <a:pt x="904327" y="4061764"/>
                </a:lnTo>
                <a:lnTo>
                  <a:pt x="978454" y="3990962"/>
                </a:lnTo>
                <a:close/>
              </a:path>
              <a:path w="7482205" h="7135495">
                <a:moveTo>
                  <a:pt x="1092034" y="3990962"/>
                </a:moveTo>
                <a:lnTo>
                  <a:pt x="1049868" y="3990962"/>
                </a:lnTo>
                <a:lnTo>
                  <a:pt x="1123995" y="4061764"/>
                </a:lnTo>
                <a:lnTo>
                  <a:pt x="1166177" y="4061764"/>
                </a:lnTo>
                <a:lnTo>
                  <a:pt x="1092034" y="3990962"/>
                </a:lnTo>
                <a:close/>
              </a:path>
              <a:path w="7482205" h="7135495">
                <a:moveTo>
                  <a:pt x="1175973" y="3990962"/>
                </a:moveTo>
                <a:lnTo>
                  <a:pt x="1133795" y="3990962"/>
                </a:lnTo>
                <a:lnTo>
                  <a:pt x="1207933" y="4061764"/>
                </a:lnTo>
                <a:lnTo>
                  <a:pt x="1250107" y="4061764"/>
                </a:lnTo>
                <a:lnTo>
                  <a:pt x="1175973" y="3990962"/>
                </a:lnTo>
                <a:close/>
              </a:path>
              <a:path w="7482205" h="7135495">
                <a:moveTo>
                  <a:pt x="1259912" y="3990962"/>
                </a:moveTo>
                <a:lnTo>
                  <a:pt x="1217747" y="3990962"/>
                </a:lnTo>
                <a:lnTo>
                  <a:pt x="1291878" y="4061764"/>
                </a:lnTo>
                <a:lnTo>
                  <a:pt x="1334042" y="4061764"/>
                </a:lnTo>
                <a:lnTo>
                  <a:pt x="1259912" y="3990962"/>
                </a:lnTo>
                <a:close/>
              </a:path>
              <a:path w="7482205" h="7135495">
                <a:moveTo>
                  <a:pt x="1683914" y="4076979"/>
                </a:moveTo>
                <a:lnTo>
                  <a:pt x="1468674" y="4282541"/>
                </a:lnTo>
                <a:lnTo>
                  <a:pt x="1510851" y="4282541"/>
                </a:lnTo>
                <a:lnTo>
                  <a:pt x="1683914" y="4117263"/>
                </a:lnTo>
                <a:lnTo>
                  <a:pt x="1683914" y="4076979"/>
                </a:lnTo>
                <a:close/>
              </a:path>
              <a:path w="7482205" h="7135495">
                <a:moveTo>
                  <a:pt x="1683914" y="4157141"/>
                </a:moveTo>
                <a:lnTo>
                  <a:pt x="1552621" y="4282541"/>
                </a:lnTo>
                <a:lnTo>
                  <a:pt x="1594798" y="4282541"/>
                </a:lnTo>
                <a:lnTo>
                  <a:pt x="1683914" y="4197426"/>
                </a:lnTo>
                <a:lnTo>
                  <a:pt x="1683914" y="4157141"/>
                </a:lnTo>
                <a:close/>
              </a:path>
              <a:path w="7482205" h="7135495">
                <a:moveTo>
                  <a:pt x="1683927" y="4157141"/>
                </a:moveTo>
                <a:lnTo>
                  <a:pt x="1683927" y="4197426"/>
                </a:lnTo>
                <a:lnTo>
                  <a:pt x="1773043" y="4282541"/>
                </a:lnTo>
                <a:lnTo>
                  <a:pt x="1815219" y="4282541"/>
                </a:lnTo>
                <a:lnTo>
                  <a:pt x="1683927" y="4157141"/>
                </a:lnTo>
                <a:close/>
              </a:path>
              <a:path w="7482205" h="7135495">
                <a:moveTo>
                  <a:pt x="1683927" y="4077030"/>
                </a:moveTo>
                <a:lnTo>
                  <a:pt x="1683927" y="4117263"/>
                </a:lnTo>
                <a:lnTo>
                  <a:pt x="1856990" y="4282541"/>
                </a:lnTo>
                <a:lnTo>
                  <a:pt x="1899166" y="4282541"/>
                </a:lnTo>
                <a:lnTo>
                  <a:pt x="1683927" y="4077030"/>
                </a:lnTo>
                <a:close/>
              </a:path>
              <a:path w="7482205" h="7135495">
                <a:moveTo>
                  <a:pt x="2353699" y="4076979"/>
                </a:moveTo>
                <a:lnTo>
                  <a:pt x="2138422" y="4282541"/>
                </a:lnTo>
                <a:lnTo>
                  <a:pt x="2180636" y="4282541"/>
                </a:lnTo>
                <a:lnTo>
                  <a:pt x="2353699" y="4117263"/>
                </a:lnTo>
                <a:lnTo>
                  <a:pt x="2395838" y="4117263"/>
                </a:lnTo>
                <a:lnTo>
                  <a:pt x="2353699" y="4077030"/>
                </a:lnTo>
                <a:close/>
              </a:path>
              <a:path w="7482205" h="7135495">
                <a:moveTo>
                  <a:pt x="2353699" y="4157141"/>
                </a:moveTo>
                <a:lnTo>
                  <a:pt x="2222407" y="4282541"/>
                </a:lnTo>
                <a:lnTo>
                  <a:pt x="2264533" y="4282541"/>
                </a:lnTo>
                <a:lnTo>
                  <a:pt x="2353699" y="4197426"/>
                </a:lnTo>
                <a:lnTo>
                  <a:pt x="2353699" y="4157141"/>
                </a:lnTo>
                <a:close/>
              </a:path>
              <a:path w="7482205" h="7135495">
                <a:moveTo>
                  <a:pt x="2353712" y="4157141"/>
                </a:moveTo>
                <a:lnTo>
                  <a:pt x="2353712" y="4197426"/>
                </a:lnTo>
                <a:lnTo>
                  <a:pt x="2442828" y="4282541"/>
                </a:lnTo>
                <a:lnTo>
                  <a:pt x="2484992" y="4282541"/>
                </a:lnTo>
                <a:lnTo>
                  <a:pt x="2353712" y="4157141"/>
                </a:lnTo>
                <a:close/>
              </a:path>
              <a:path w="7482205" h="7135495">
                <a:moveTo>
                  <a:pt x="2395838" y="4117263"/>
                </a:moveTo>
                <a:lnTo>
                  <a:pt x="2353699" y="4117263"/>
                </a:lnTo>
                <a:lnTo>
                  <a:pt x="2526750" y="4282541"/>
                </a:lnTo>
                <a:lnTo>
                  <a:pt x="2568939" y="4282541"/>
                </a:lnTo>
                <a:lnTo>
                  <a:pt x="2395838" y="4117263"/>
                </a:lnTo>
                <a:close/>
              </a:path>
              <a:path w="7482205" h="7135495">
                <a:moveTo>
                  <a:pt x="2484979" y="4310735"/>
                </a:moveTo>
                <a:lnTo>
                  <a:pt x="2442815" y="4310735"/>
                </a:lnTo>
                <a:lnTo>
                  <a:pt x="2368673" y="4381538"/>
                </a:lnTo>
                <a:lnTo>
                  <a:pt x="2410849" y="4381538"/>
                </a:lnTo>
                <a:lnTo>
                  <a:pt x="2484979" y="4310735"/>
                </a:lnTo>
                <a:close/>
              </a:path>
              <a:path w="7482205" h="7135495">
                <a:moveTo>
                  <a:pt x="2568914" y="4310735"/>
                </a:moveTo>
                <a:lnTo>
                  <a:pt x="2526737" y="4310735"/>
                </a:lnTo>
                <a:lnTo>
                  <a:pt x="2452607" y="4381538"/>
                </a:lnTo>
                <a:lnTo>
                  <a:pt x="2494796" y="4381538"/>
                </a:lnTo>
                <a:lnTo>
                  <a:pt x="2568914" y="4310735"/>
                </a:lnTo>
                <a:close/>
              </a:path>
              <a:path w="7482205" h="7135495">
                <a:moveTo>
                  <a:pt x="3023434" y="4157141"/>
                </a:moveTo>
                <a:lnTo>
                  <a:pt x="2892141" y="4282541"/>
                </a:lnTo>
                <a:lnTo>
                  <a:pt x="2934318" y="4282541"/>
                </a:lnTo>
                <a:lnTo>
                  <a:pt x="3023434" y="4197426"/>
                </a:lnTo>
                <a:lnTo>
                  <a:pt x="3023434" y="4157141"/>
                </a:lnTo>
                <a:close/>
              </a:path>
              <a:path w="7482205" h="7135495">
                <a:moveTo>
                  <a:pt x="3023447" y="4157141"/>
                </a:moveTo>
                <a:lnTo>
                  <a:pt x="3023447" y="4197426"/>
                </a:lnTo>
                <a:lnTo>
                  <a:pt x="3112575" y="4282541"/>
                </a:lnTo>
                <a:lnTo>
                  <a:pt x="3154739" y="4282541"/>
                </a:lnTo>
                <a:lnTo>
                  <a:pt x="3023447" y="4157141"/>
                </a:lnTo>
                <a:close/>
              </a:path>
              <a:path w="7482205" h="7135495">
                <a:moveTo>
                  <a:pt x="3154765" y="4310735"/>
                </a:moveTo>
                <a:lnTo>
                  <a:pt x="3112588" y="4310735"/>
                </a:lnTo>
                <a:lnTo>
                  <a:pt x="3038420" y="4381538"/>
                </a:lnTo>
                <a:lnTo>
                  <a:pt x="3080635" y="4381538"/>
                </a:lnTo>
                <a:lnTo>
                  <a:pt x="3154765" y="4310735"/>
                </a:lnTo>
                <a:close/>
              </a:path>
              <a:path w="7482205" h="7135495">
                <a:moveTo>
                  <a:pt x="2934305" y="4310735"/>
                </a:moveTo>
                <a:lnTo>
                  <a:pt x="2892129" y="4310735"/>
                </a:lnTo>
                <a:lnTo>
                  <a:pt x="2966271" y="4381538"/>
                </a:lnTo>
                <a:lnTo>
                  <a:pt x="3008486" y="4381538"/>
                </a:lnTo>
                <a:lnTo>
                  <a:pt x="2934305" y="4310735"/>
                </a:lnTo>
                <a:close/>
              </a:path>
              <a:path w="7482205" h="7135495">
                <a:moveTo>
                  <a:pt x="3693194" y="4157141"/>
                </a:moveTo>
                <a:lnTo>
                  <a:pt x="3561901" y="4282541"/>
                </a:lnTo>
                <a:lnTo>
                  <a:pt x="3604078" y="4282541"/>
                </a:lnTo>
                <a:lnTo>
                  <a:pt x="3693194" y="4197426"/>
                </a:lnTo>
                <a:lnTo>
                  <a:pt x="3693194" y="4157141"/>
                </a:lnTo>
                <a:close/>
              </a:path>
              <a:path w="7482205" h="7135495">
                <a:moveTo>
                  <a:pt x="3693206" y="4157141"/>
                </a:moveTo>
                <a:lnTo>
                  <a:pt x="3693206" y="4197426"/>
                </a:lnTo>
                <a:lnTo>
                  <a:pt x="3782322" y="4282541"/>
                </a:lnTo>
                <a:lnTo>
                  <a:pt x="3824512" y="4282541"/>
                </a:lnTo>
                <a:lnTo>
                  <a:pt x="3693206" y="4157141"/>
                </a:lnTo>
                <a:close/>
              </a:path>
              <a:path w="7482205" h="7135495">
                <a:moveTo>
                  <a:pt x="3824524" y="4310735"/>
                </a:moveTo>
                <a:lnTo>
                  <a:pt x="3782335" y="4310735"/>
                </a:lnTo>
                <a:lnTo>
                  <a:pt x="3708167" y="4381538"/>
                </a:lnTo>
                <a:lnTo>
                  <a:pt x="3750382" y="4381538"/>
                </a:lnTo>
                <a:lnTo>
                  <a:pt x="3824524" y="4310735"/>
                </a:lnTo>
                <a:close/>
              </a:path>
              <a:path w="7482205" h="7135495">
                <a:moveTo>
                  <a:pt x="3604065" y="4310735"/>
                </a:moveTo>
                <a:lnTo>
                  <a:pt x="3561888" y="4310735"/>
                </a:lnTo>
                <a:lnTo>
                  <a:pt x="3636006" y="4381538"/>
                </a:lnTo>
                <a:lnTo>
                  <a:pt x="3678233" y="4381538"/>
                </a:lnTo>
                <a:lnTo>
                  <a:pt x="3604065" y="4310735"/>
                </a:lnTo>
                <a:close/>
              </a:path>
              <a:path w="7482205" h="7135495">
                <a:moveTo>
                  <a:pt x="679277" y="3757206"/>
                </a:moveTo>
                <a:lnTo>
                  <a:pt x="464036" y="3962755"/>
                </a:lnTo>
                <a:lnTo>
                  <a:pt x="506231" y="3962742"/>
                </a:lnTo>
                <a:lnTo>
                  <a:pt x="679277" y="3797477"/>
                </a:lnTo>
                <a:lnTo>
                  <a:pt x="679277" y="3757206"/>
                </a:lnTo>
                <a:close/>
              </a:path>
              <a:path w="7482205" h="7135495">
                <a:moveTo>
                  <a:pt x="679277" y="3837355"/>
                </a:moveTo>
                <a:lnTo>
                  <a:pt x="547988" y="3962755"/>
                </a:lnTo>
                <a:lnTo>
                  <a:pt x="590168" y="3962742"/>
                </a:lnTo>
                <a:lnTo>
                  <a:pt x="679277" y="3877640"/>
                </a:lnTo>
                <a:lnTo>
                  <a:pt x="679277" y="3837355"/>
                </a:lnTo>
                <a:close/>
              </a:path>
              <a:path w="7482205" h="7135495">
                <a:moveTo>
                  <a:pt x="679312" y="3837368"/>
                </a:moveTo>
                <a:lnTo>
                  <a:pt x="679312" y="3877640"/>
                </a:lnTo>
                <a:lnTo>
                  <a:pt x="768435" y="3962755"/>
                </a:lnTo>
                <a:lnTo>
                  <a:pt x="810615" y="3962755"/>
                </a:lnTo>
                <a:lnTo>
                  <a:pt x="679312" y="3837368"/>
                </a:lnTo>
                <a:close/>
              </a:path>
              <a:path w="7482205" h="7135495">
                <a:moveTo>
                  <a:pt x="679302" y="3757206"/>
                </a:moveTo>
                <a:lnTo>
                  <a:pt x="679302" y="3797477"/>
                </a:lnTo>
                <a:lnTo>
                  <a:pt x="852361" y="3962755"/>
                </a:lnTo>
                <a:lnTo>
                  <a:pt x="894542" y="3962755"/>
                </a:lnTo>
                <a:lnTo>
                  <a:pt x="679302" y="3757206"/>
                </a:lnTo>
                <a:close/>
              </a:path>
              <a:path w="7482205" h="7135495">
                <a:moveTo>
                  <a:pt x="721424" y="3717315"/>
                </a:moveTo>
                <a:lnTo>
                  <a:pt x="679277" y="3717315"/>
                </a:lnTo>
                <a:lnTo>
                  <a:pt x="936288" y="3962755"/>
                </a:lnTo>
                <a:lnTo>
                  <a:pt x="978454" y="3962755"/>
                </a:lnTo>
                <a:lnTo>
                  <a:pt x="721424" y="3717315"/>
                </a:lnTo>
                <a:close/>
              </a:path>
              <a:path w="7482205" h="7135495">
                <a:moveTo>
                  <a:pt x="679277" y="3677069"/>
                </a:moveTo>
                <a:lnTo>
                  <a:pt x="380095" y="3962742"/>
                </a:lnTo>
                <a:lnTo>
                  <a:pt x="422276" y="3962742"/>
                </a:lnTo>
                <a:lnTo>
                  <a:pt x="679277" y="3717340"/>
                </a:lnTo>
                <a:lnTo>
                  <a:pt x="721424" y="3717315"/>
                </a:lnTo>
                <a:lnTo>
                  <a:pt x="679277" y="3677069"/>
                </a:lnTo>
                <a:close/>
              </a:path>
              <a:path w="7482205" h="7135495">
                <a:moveTo>
                  <a:pt x="475721" y="3671188"/>
                </a:moveTo>
                <a:lnTo>
                  <a:pt x="433555" y="3671188"/>
                </a:lnTo>
                <a:lnTo>
                  <a:pt x="359376" y="3741978"/>
                </a:lnTo>
                <a:lnTo>
                  <a:pt x="401594" y="3741978"/>
                </a:lnTo>
                <a:lnTo>
                  <a:pt x="475721" y="3671188"/>
                </a:lnTo>
                <a:close/>
              </a:path>
              <a:path w="7482205" h="7135495">
                <a:moveTo>
                  <a:pt x="559648" y="3671188"/>
                </a:moveTo>
                <a:lnTo>
                  <a:pt x="517481" y="3671188"/>
                </a:lnTo>
                <a:lnTo>
                  <a:pt x="443354" y="3741978"/>
                </a:lnTo>
                <a:lnTo>
                  <a:pt x="485521" y="3741978"/>
                </a:lnTo>
                <a:lnTo>
                  <a:pt x="559648" y="3671188"/>
                </a:lnTo>
                <a:close/>
              </a:path>
              <a:path w="7482205" h="7135495">
                <a:moveTo>
                  <a:pt x="643576" y="3671188"/>
                </a:moveTo>
                <a:lnTo>
                  <a:pt x="601398" y="3671188"/>
                </a:lnTo>
                <a:lnTo>
                  <a:pt x="527267" y="3741978"/>
                </a:lnTo>
                <a:lnTo>
                  <a:pt x="569447" y="3741978"/>
                </a:lnTo>
                <a:lnTo>
                  <a:pt x="643576" y="3671188"/>
                </a:lnTo>
                <a:close/>
              </a:path>
              <a:path w="7482205" h="7135495">
                <a:moveTo>
                  <a:pt x="841096" y="3671188"/>
                </a:moveTo>
                <a:lnTo>
                  <a:pt x="798926" y="3671188"/>
                </a:lnTo>
                <a:lnTo>
                  <a:pt x="873057" y="3741978"/>
                </a:lnTo>
                <a:lnTo>
                  <a:pt x="915224" y="3741978"/>
                </a:lnTo>
                <a:lnTo>
                  <a:pt x="841096" y="3671188"/>
                </a:lnTo>
                <a:close/>
              </a:path>
              <a:path w="7482205" h="7135495">
                <a:moveTo>
                  <a:pt x="925023" y="3671188"/>
                </a:moveTo>
                <a:lnTo>
                  <a:pt x="882892" y="3671188"/>
                </a:lnTo>
                <a:lnTo>
                  <a:pt x="956984" y="3741978"/>
                </a:lnTo>
                <a:lnTo>
                  <a:pt x="999150" y="3741978"/>
                </a:lnTo>
                <a:lnTo>
                  <a:pt x="925023" y="3671188"/>
                </a:lnTo>
                <a:close/>
              </a:path>
              <a:path w="7482205" h="7135495">
                <a:moveTo>
                  <a:pt x="1349040" y="3757206"/>
                </a:moveTo>
                <a:lnTo>
                  <a:pt x="1133805" y="3962755"/>
                </a:lnTo>
                <a:lnTo>
                  <a:pt x="1176000" y="3962742"/>
                </a:lnTo>
                <a:lnTo>
                  <a:pt x="1349040" y="3797477"/>
                </a:lnTo>
                <a:lnTo>
                  <a:pt x="1349040" y="3757206"/>
                </a:lnTo>
                <a:close/>
              </a:path>
              <a:path w="7482205" h="7135495">
                <a:moveTo>
                  <a:pt x="1349040" y="3837355"/>
                </a:moveTo>
                <a:lnTo>
                  <a:pt x="1217747" y="3962755"/>
                </a:lnTo>
                <a:lnTo>
                  <a:pt x="1259887" y="3962742"/>
                </a:lnTo>
                <a:lnTo>
                  <a:pt x="1349040" y="3877640"/>
                </a:lnTo>
                <a:lnTo>
                  <a:pt x="1349040" y="3837355"/>
                </a:lnTo>
                <a:close/>
              </a:path>
              <a:path w="7482205" h="7135495">
                <a:moveTo>
                  <a:pt x="1349066" y="3837368"/>
                </a:moveTo>
                <a:lnTo>
                  <a:pt x="1349066" y="3877640"/>
                </a:lnTo>
                <a:lnTo>
                  <a:pt x="1438194" y="3962755"/>
                </a:lnTo>
                <a:lnTo>
                  <a:pt x="1480358" y="3962755"/>
                </a:lnTo>
                <a:lnTo>
                  <a:pt x="1349066" y="3837368"/>
                </a:lnTo>
                <a:close/>
              </a:path>
              <a:path w="7482205" h="7135495">
                <a:moveTo>
                  <a:pt x="1349066" y="3757206"/>
                </a:moveTo>
                <a:lnTo>
                  <a:pt x="1349066" y="3797477"/>
                </a:lnTo>
                <a:lnTo>
                  <a:pt x="1522116" y="3962755"/>
                </a:lnTo>
                <a:lnTo>
                  <a:pt x="1564293" y="3962755"/>
                </a:lnTo>
                <a:lnTo>
                  <a:pt x="1349066" y="3757206"/>
                </a:lnTo>
                <a:close/>
              </a:path>
              <a:path w="7482205" h="7135495">
                <a:moveTo>
                  <a:pt x="1391189" y="3717315"/>
                </a:moveTo>
                <a:lnTo>
                  <a:pt x="1349040" y="3717315"/>
                </a:lnTo>
                <a:lnTo>
                  <a:pt x="1606050" y="3962755"/>
                </a:lnTo>
                <a:lnTo>
                  <a:pt x="1648227" y="3962755"/>
                </a:lnTo>
                <a:lnTo>
                  <a:pt x="1391189" y="3717315"/>
                </a:lnTo>
                <a:close/>
              </a:path>
              <a:path w="7482205" h="7135495">
                <a:moveTo>
                  <a:pt x="1349040" y="3677069"/>
                </a:moveTo>
                <a:lnTo>
                  <a:pt x="1049868" y="3962742"/>
                </a:lnTo>
                <a:lnTo>
                  <a:pt x="1092034" y="3962742"/>
                </a:lnTo>
                <a:lnTo>
                  <a:pt x="1349040" y="3717340"/>
                </a:lnTo>
                <a:lnTo>
                  <a:pt x="1391189" y="3717315"/>
                </a:lnTo>
                <a:lnTo>
                  <a:pt x="1349040" y="3677069"/>
                </a:lnTo>
                <a:close/>
              </a:path>
              <a:path w="7482205" h="7135495">
                <a:moveTo>
                  <a:pt x="1145480" y="3671188"/>
                </a:moveTo>
                <a:lnTo>
                  <a:pt x="1103299" y="3671188"/>
                </a:lnTo>
                <a:lnTo>
                  <a:pt x="1029171" y="3741978"/>
                </a:lnTo>
                <a:lnTo>
                  <a:pt x="1071302" y="3741978"/>
                </a:lnTo>
                <a:lnTo>
                  <a:pt x="1145480" y="3671188"/>
                </a:lnTo>
                <a:close/>
              </a:path>
              <a:path w="7482205" h="7135495">
                <a:moveTo>
                  <a:pt x="1229396" y="3671188"/>
                </a:moveTo>
                <a:lnTo>
                  <a:pt x="1187226" y="3671188"/>
                </a:lnTo>
                <a:lnTo>
                  <a:pt x="1113099" y="3741978"/>
                </a:lnTo>
                <a:lnTo>
                  <a:pt x="1155265" y="3741978"/>
                </a:lnTo>
                <a:lnTo>
                  <a:pt x="1229396" y="3671188"/>
                </a:lnTo>
                <a:close/>
              </a:path>
              <a:path w="7482205" h="7135495">
                <a:moveTo>
                  <a:pt x="1510851" y="3671188"/>
                </a:moveTo>
                <a:lnTo>
                  <a:pt x="1468687" y="3671188"/>
                </a:lnTo>
                <a:lnTo>
                  <a:pt x="1542817" y="3741978"/>
                </a:lnTo>
                <a:lnTo>
                  <a:pt x="1584994" y="3741978"/>
                </a:lnTo>
                <a:lnTo>
                  <a:pt x="1510851" y="3671188"/>
                </a:lnTo>
                <a:close/>
              </a:path>
              <a:path w="7482205" h="7135495">
                <a:moveTo>
                  <a:pt x="1594798" y="3671188"/>
                </a:moveTo>
                <a:lnTo>
                  <a:pt x="1552609" y="3671188"/>
                </a:lnTo>
                <a:lnTo>
                  <a:pt x="1626739" y="3741978"/>
                </a:lnTo>
                <a:lnTo>
                  <a:pt x="1668915" y="3741978"/>
                </a:lnTo>
                <a:lnTo>
                  <a:pt x="1594798" y="3671188"/>
                </a:lnTo>
                <a:close/>
              </a:path>
              <a:path w="7482205" h="7135495">
                <a:moveTo>
                  <a:pt x="1480346" y="3990962"/>
                </a:moveTo>
                <a:lnTo>
                  <a:pt x="1438182" y="3990962"/>
                </a:lnTo>
                <a:lnTo>
                  <a:pt x="1364039" y="4061764"/>
                </a:lnTo>
                <a:lnTo>
                  <a:pt x="1406216" y="4061764"/>
                </a:lnTo>
                <a:lnTo>
                  <a:pt x="1480346" y="3990962"/>
                </a:lnTo>
                <a:close/>
              </a:path>
              <a:path w="7482205" h="7135495">
                <a:moveTo>
                  <a:pt x="1564293" y="3990962"/>
                </a:moveTo>
                <a:lnTo>
                  <a:pt x="1522116" y="3990962"/>
                </a:lnTo>
                <a:lnTo>
                  <a:pt x="1447986" y="4061764"/>
                </a:lnTo>
                <a:lnTo>
                  <a:pt x="1490163" y="4061764"/>
                </a:lnTo>
                <a:lnTo>
                  <a:pt x="1564293" y="3990962"/>
                </a:lnTo>
                <a:close/>
              </a:path>
              <a:path w="7482205" h="7135495">
                <a:moveTo>
                  <a:pt x="1648227" y="3990962"/>
                </a:moveTo>
                <a:lnTo>
                  <a:pt x="1606050" y="3990962"/>
                </a:lnTo>
                <a:lnTo>
                  <a:pt x="1531920" y="4061764"/>
                </a:lnTo>
                <a:lnTo>
                  <a:pt x="1574097" y="4061764"/>
                </a:lnTo>
                <a:lnTo>
                  <a:pt x="1648227" y="3990962"/>
                </a:lnTo>
                <a:close/>
              </a:path>
              <a:path w="7482205" h="7135495">
                <a:moveTo>
                  <a:pt x="2018813" y="3757206"/>
                </a:moveTo>
                <a:lnTo>
                  <a:pt x="1803573" y="3962755"/>
                </a:lnTo>
                <a:lnTo>
                  <a:pt x="1845750" y="3962755"/>
                </a:lnTo>
                <a:lnTo>
                  <a:pt x="2018813" y="3797477"/>
                </a:lnTo>
                <a:lnTo>
                  <a:pt x="2060981" y="3797477"/>
                </a:lnTo>
                <a:lnTo>
                  <a:pt x="2018813" y="3757206"/>
                </a:lnTo>
                <a:close/>
              </a:path>
              <a:path w="7482205" h="7135495">
                <a:moveTo>
                  <a:pt x="2018813" y="3837355"/>
                </a:moveTo>
                <a:lnTo>
                  <a:pt x="1887520" y="3962755"/>
                </a:lnTo>
                <a:lnTo>
                  <a:pt x="1929697" y="3962755"/>
                </a:lnTo>
                <a:lnTo>
                  <a:pt x="2018813" y="3877640"/>
                </a:lnTo>
                <a:lnTo>
                  <a:pt x="2060995" y="3877640"/>
                </a:lnTo>
                <a:lnTo>
                  <a:pt x="2018813" y="3837355"/>
                </a:lnTo>
                <a:close/>
              </a:path>
              <a:path w="7482205" h="7135495">
                <a:moveTo>
                  <a:pt x="2060995" y="3877640"/>
                </a:moveTo>
                <a:lnTo>
                  <a:pt x="2018813" y="3877640"/>
                </a:lnTo>
                <a:lnTo>
                  <a:pt x="2107942" y="3962755"/>
                </a:lnTo>
                <a:lnTo>
                  <a:pt x="2150118" y="3962755"/>
                </a:lnTo>
                <a:lnTo>
                  <a:pt x="2060995" y="3877640"/>
                </a:lnTo>
                <a:close/>
              </a:path>
              <a:path w="7482205" h="7135495">
                <a:moveTo>
                  <a:pt x="2060981" y="3797477"/>
                </a:moveTo>
                <a:lnTo>
                  <a:pt x="2018813" y="3797477"/>
                </a:lnTo>
                <a:lnTo>
                  <a:pt x="2191876" y="3962755"/>
                </a:lnTo>
                <a:lnTo>
                  <a:pt x="2234040" y="3962755"/>
                </a:lnTo>
                <a:lnTo>
                  <a:pt x="2060981" y="3797477"/>
                </a:lnTo>
                <a:close/>
              </a:path>
              <a:path w="7482205" h="7135495">
                <a:moveTo>
                  <a:pt x="2150118" y="3990962"/>
                </a:moveTo>
                <a:lnTo>
                  <a:pt x="2107942" y="3990962"/>
                </a:lnTo>
                <a:lnTo>
                  <a:pt x="2033812" y="4061764"/>
                </a:lnTo>
                <a:lnTo>
                  <a:pt x="2075988" y="4061764"/>
                </a:lnTo>
                <a:lnTo>
                  <a:pt x="2150118" y="3990962"/>
                </a:lnTo>
                <a:close/>
              </a:path>
              <a:path w="7482205" h="7135495">
                <a:moveTo>
                  <a:pt x="2234040" y="3990962"/>
                </a:moveTo>
                <a:lnTo>
                  <a:pt x="2191876" y="3990962"/>
                </a:lnTo>
                <a:lnTo>
                  <a:pt x="2117746" y="4061764"/>
                </a:lnTo>
                <a:lnTo>
                  <a:pt x="2159910" y="4061764"/>
                </a:lnTo>
                <a:lnTo>
                  <a:pt x="2234040" y="3990962"/>
                </a:lnTo>
                <a:close/>
              </a:path>
              <a:path w="7482205" h="7135495">
                <a:moveTo>
                  <a:pt x="1845750" y="3990962"/>
                </a:moveTo>
                <a:lnTo>
                  <a:pt x="1803561" y="3990962"/>
                </a:lnTo>
                <a:lnTo>
                  <a:pt x="1877691" y="4061764"/>
                </a:lnTo>
                <a:lnTo>
                  <a:pt x="1919867" y="4061764"/>
                </a:lnTo>
                <a:lnTo>
                  <a:pt x="1845750" y="3990962"/>
                </a:lnTo>
                <a:close/>
              </a:path>
              <a:path w="7482205" h="7135495">
                <a:moveTo>
                  <a:pt x="1929684" y="3990962"/>
                </a:moveTo>
                <a:lnTo>
                  <a:pt x="1887508" y="3990962"/>
                </a:lnTo>
                <a:lnTo>
                  <a:pt x="1961638" y="4061764"/>
                </a:lnTo>
                <a:lnTo>
                  <a:pt x="2003814" y="4061764"/>
                </a:lnTo>
                <a:lnTo>
                  <a:pt x="1929684" y="3990962"/>
                </a:lnTo>
                <a:close/>
              </a:path>
              <a:path w="7482205" h="7135495">
                <a:moveTo>
                  <a:pt x="2688560" y="3757206"/>
                </a:moveTo>
                <a:lnTo>
                  <a:pt x="2473333" y="3962755"/>
                </a:lnTo>
                <a:lnTo>
                  <a:pt x="2515497" y="3962755"/>
                </a:lnTo>
                <a:lnTo>
                  <a:pt x="2688560" y="3797477"/>
                </a:lnTo>
                <a:lnTo>
                  <a:pt x="2730730" y="3797477"/>
                </a:lnTo>
                <a:lnTo>
                  <a:pt x="2688560" y="3757206"/>
                </a:lnTo>
                <a:close/>
              </a:path>
              <a:path w="7482205" h="7135495">
                <a:moveTo>
                  <a:pt x="2688560" y="3837355"/>
                </a:moveTo>
                <a:lnTo>
                  <a:pt x="2557268" y="3962755"/>
                </a:lnTo>
                <a:lnTo>
                  <a:pt x="2599444" y="3962755"/>
                </a:lnTo>
                <a:lnTo>
                  <a:pt x="2688560" y="3877640"/>
                </a:lnTo>
                <a:lnTo>
                  <a:pt x="2688560" y="3837355"/>
                </a:lnTo>
                <a:close/>
              </a:path>
              <a:path w="7482205" h="7135495">
                <a:moveTo>
                  <a:pt x="2688573" y="3837368"/>
                </a:moveTo>
                <a:lnTo>
                  <a:pt x="2688573" y="3877640"/>
                </a:lnTo>
                <a:lnTo>
                  <a:pt x="2777689" y="3962755"/>
                </a:lnTo>
                <a:lnTo>
                  <a:pt x="2819866" y="3962755"/>
                </a:lnTo>
                <a:lnTo>
                  <a:pt x="2688573" y="3837368"/>
                </a:lnTo>
                <a:close/>
              </a:path>
              <a:path w="7482205" h="7135495">
                <a:moveTo>
                  <a:pt x="2730730" y="3797477"/>
                </a:moveTo>
                <a:lnTo>
                  <a:pt x="2688560" y="3797477"/>
                </a:lnTo>
                <a:lnTo>
                  <a:pt x="2861636" y="3962755"/>
                </a:lnTo>
                <a:lnTo>
                  <a:pt x="2903800" y="3962755"/>
                </a:lnTo>
                <a:lnTo>
                  <a:pt x="2730730" y="3797477"/>
                </a:lnTo>
                <a:close/>
              </a:path>
              <a:path w="7482205" h="7135495">
                <a:moveTo>
                  <a:pt x="2819866" y="3990962"/>
                </a:moveTo>
                <a:lnTo>
                  <a:pt x="2777689" y="3990962"/>
                </a:lnTo>
                <a:lnTo>
                  <a:pt x="2703559" y="4061764"/>
                </a:lnTo>
                <a:lnTo>
                  <a:pt x="2745736" y="4061764"/>
                </a:lnTo>
                <a:lnTo>
                  <a:pt x="2819866" y="3990962"/>
                </a:lnTo>
                <a:close/>
              </a:path>
              <a:path w="7482205" h="7135495">
                <a:moveTo>
                  <a:pt x="2903800" y="3990962"/>
                </a:moveTo>
                <a:lnTo>
                  <a:pt x="2861636" y="3990962"/>
                </a:lnTo>
                <a:lnTo>
                  <a:pt x="2787493" y="4061764"/>
                </a:lnTo>
                <a:lnTo>
                  <a:pt x="2829670" y="4061764"/>
                </a:lnTo>
                <a:lnTo>
                  <a:pt x="2903800" y="3990962"/>
                </a:lnTo>
                <a:close/>
              </a:path>
              <a:path w="7482205" h="7135495">
                <a:moveTo>
                  <a:pt x="2515497" y="3990962"/>
                </a:moveTo>
                <a:lnTo>
                  <a:pt x="2473333" y="3990962"/>
                </a:lnTo>
                <a:lnTo>
                  <a:pt x="2547463" y="4061764"/>
                </a:lnTo>
                <a:lnTo>
                  <a:pt x="2589627" y="4061764"/>
                </a:lnTo>
                <a:lnTo>
                  <a:pt x="2515497" y="3990962"/>
                </a:lnTo>
                <a:close/>
              </a:path>
              <a:path w="7482205" h="7135495">
                <a:moveTo>
                  <a:pt x="2599432" y="3990962"/>
                </a:moveTo>
                <a:lnTo>
                  <a:pt x="2557242" y="3990962"/>
                </a:lnTo>
                <a:lnTo>
                  <a:pt x="2631372" y="4061764"/>
                </a:lnTo>
                <a:lnTo>
                  <a:pt x="2673562" y="4061764"/>
                </a:lnTo>
                <a:lnTo>
                  <a:pt x="2599432" y="3990962"/>
                </a:lnTo>
                <a:close/>
              </a:path>
              <a:path w="7482205" h="7135495">
                <a:moveTo>
                  <a:pt x="3358333" y="3837355"/>
                </a:moveTo>
                <a:lnTo>
                  <a:pt x="3226989" y="3962755"/>
                </a:lnTo>
                <a:lnTo>
                  <a:pt x="3269166" y="3962755"/>
                </a:lnTo>
                <a:lnTo>
                  <a:pt x="3358333" y="3877640"/>
                </a:lnTo>
                <a:lnTo>
                  <a:pt x="3400510" y="3877640"/>
                </a:lnTo>
                <a:lnTo>
                  <a:pt x="3358333" y="3837355"/>
                </a:lnTo>
                <a:close/>
              </a:path>
              <a:path w="7482205" h="7135495">
                <a:moveTo>
                  <a:pt x="3400510" y="3877640"/>
                </a:moveTo>
                <a:lnTo>
                  <a:pt x="3358333" y="3877640"/>
                </a:lnTo>
                <a:lnTo>
                  <a:pt x="3447449" y="3962755"/>
                </a:lnTo>
                <a:lnTo>
                  <a:pt x="3489625" y="3962755"/>
                </a:lnTo>
                <a:lnTo>
                  <a:pt x="3400510" y="3877640"/>
                </a:lnTo>
                <a:close/>
              </a:path>
              <a:path w="7482205" h="7135495">
                <a:moveTo>
                  <a:pt x="3489613" y="3990962"/>
                </a:moveTo>
                <a:lnTo>
                  <a:pt x="3447449" y="3990962"/>
                </a:lnTo>
                <a:lnTo>
                  <a:pt x="3373306" y="4061764"/>
                </a:lnTo>
                <a:lnTo>
                  <a:pt x="3415483" y="4061764"/>
                </a:lnTo>
                <a:lnTo>
                  <a:pt x="3489613" y="3990962"/>
                </a:lnTo>
                <a:close/>
              </a:path>
              <a:path w="7482205" h="7135495">
                <a:moveTo>
                  <a:pt x="3269179" y="3990962"/>
                </a:moveTo>
                <a:lnTo>
                  <a:pt x="3227002" y="3990962"/>
                </a:lnTo>
                <a:lnTo>
                  <a:pt x="3301132" y="4061764"/>
                </a:lnTo>
                <a:lnTo>
                  <a:pt x="3343309" y="4061764"/>
                </a:lnTo>
                <a:lnTo>
                  <a:pt x="3269179" y="3990962"/>
                </a:lnTo>
                <a:close/>
              </a:path>
              <a:path w="7482205" h="7135495">
                <a:moveTo>
                  <a:pt x="4028080" y="3837355"/>
                </a:moveTo>
                <a:lnTo>
                  <a:pt x="3896787" y="3962755"/>
                </a:lnTo>
                <a:lnTo>
                  <a:pt x="3938951" y="3962755"/>
                </a:lnTo>
                <a:lnTo>
                  <a:pt x="4028080" y="3877640"/>
                </a:lnTo>
                <a:lnTo>
                  <a:pt x="4028080" y="3837355"/>
                </a:lnTo>
                <a:close/>
              </a:path>
              <a:path w="7482205" h="7135495">
                <a:moveTo>
                  <a:pt x="4028080" y="3837368"/>
                </a:moveTo>
                <a:lnTo>
                  <a:pt x="4028080" y="3877640"/>
                </a:lnTo>
                <a:lnTo>
                  <a:pt x="4117209" y="3962755"/>
                </a:lnTo>
                <a:lnTo>
                  <a:pt x="4159385" y="3962755"/>
                </a:lnTo>
                <a:lnTo>
                  <a:pt x="4028080" y="3837368"/>
                </a:lnTo>
                <a:close/>
              </a:path>
              <a:path w="7482205" h="7135495">
                <a:moveTo>
                  <a:pt x="4159385" y="3990962"/>
                </a:moveTo>
                <a:lnTo>
                  <a:pt x="4117209" y="3990962"/>
                </a:lnTo>
                <a:lnTo>
                  <a:pt x="4043079" y="4061764"/>
                </a:lnTo>
                <a:lnTo>
                  <a:pt x="4085255" y="4061764"/>
                </a:lnTo>
                <a:lnTo>
                  <a:pt x="4159385" y="3990962"/>
                </a:lnTo>
                <a:close/>
              </a:path>
              <a:path w="7482205" h="7135495">
                <a:moveTo>
                  <a:pt x="3938939" y="3990962"/>
                </a:moveTo>
                <a:lnTo>
                  <a:pt x="3896762" y="3990962"/>
                </a:lnTo>
                <a:lnTo>
                  <a:pt x="3970905" y="4061764"/>
                </a:lnTo>
                <a:lnTo>
                  <a:pt x="4013119" y="4061764"/>
                </a:lnTo>
                <a:lnTo>
                  <a:pt x="3938939" y="3990962"/>
                </a:lnTo>
                <a:close/>
              </a:path>
              <a:path w="7482205" h="7135495">
                <a:moveTo>
                  <a:pt x="344412" y="3437420"/>
                </a:moveTo>
                <a:lnTo>
                  <a:pt x="129171" y="3642969"/>
                </a:lnTo>
                <a:lnTo>
                  <a:pt x="171362" y="3642956"/>
                </a:lnTo>
                <a:lnTo>
                  <a:pt x="344412" y="3477691"/>
                </a:lnTo>
                <a:lnTo>
                  <a:pt x="344412" y="3437420"/>
                </a:lnTo>
                <a:close/>
              </a:path>
              <a:path w="7482205" h="7135495">
                <a:moveTo>
                  <a:pt x="344412" y="3517569"/>
                </a:moveTo>
                <a:lnTo>
                  <a:pt x="213109" y="3642969"/>
                </a:lnTo>
                <a:lnTo>
                  <a:pt x="255303" y="3642956"/>
                </a:lnTo>
                <a:lnTo>
                  <a:pt x="344412" y="3557854"/>
                </a:lnTo>
                <a:lnTo>
                  <a:pt x="386578" y="3557841"/>
                </a:lnTo>
                <a:lnTo>
                  <a:pt x="344412" y="3517569"/>
                </a:lnTo>
                <a:close/>
              </a:path>
              <a:path w="7482205" h="7135495">
                <a:moveTo>
                  <a:pt x="344412" y="3357283"/>
                </a:moveTo>
                <a:lnTo>
                  <a:pt x="45231" y="3642956"/>
                </a:lnTo>
                <a:lnTo>
                  <a:pt x="87397" y="3642956"/>
                </a:lnTo>
                <a:lnTo>
                  <a:pt x="344412" y="3397554"/>
                </a:lnTo>
                <a:lnTo>
                  <a:pt x="386587" y="3397554"/>
                </a:lnTo>
                <a:lnTo>
                  <a:pt x="344412" y="3357283"/>
                </a:lnTo>
                <a:close/>
              </a:path>
              <a:path w="7482205" h="7135495">
                <a:moveTo>
                  <a:pt x="386578" y="3557841"/>
                </a:moveTo>
                <a:lnTo>
                  <a:pt x="344412" y="3557841"/>
                </a:lnTo>
                <a:lnTo>
                  <a:pt x="433529" y="3642956"/>
                </a:lnTo>
                <a:lnTo>
                  <a:pt x="475697" y="3642956"/>
                </a:lnTo>
                <a:lnTo>
                  <a:pt x="386578" y="3557841"/>
                </a:lnTo>
                <a:close/>
              </a:path>
              <a:path w="7482205" h="7135495">
                <a:moveTo>
                  <a:pt x="344422" y="3437407"/>
                </a:moveTo>
                <a:lnTo>
                  <a:pt x="344436" y="3477691"/>
                </a:lnTo>
                <a:lnTo>
                  <a:pt x="517481" y="3642956"/>
                </a:lnTo>
                <a:lnTo>
                  <a:pt x="559648" y="3642956"/>
                </a:lnTo>
                <a:lnTo>
                  <a:pt x="344422" y="3437407"/>
                </a:lnTo>
                <a:close/>
              </a:path>
              <a:path w="7482205" h="7135495">
                <a:moveTo>
                  <a:pt x="386587" y="3397554"/>
                </a:moveTo>
                <a:lnTo>
                  <a:pt x="344412" y="3397554"/>
                </a:lnTo>
                <a:lnTo>
                  <a:pt x="601408" y="3642956"/>
                </a:lnTo>
                <a:lnTo>
                  <a:pt x="643590" y="3642956"/>
                </a:lnTo>
                <a:lnTo>
                  <a:pt x="386587" y="3397554"/>
                </a:lnTo>
                <a:close/>
              </a:path>
              <a:path w="7482205" h="7135495">
                <a:moveTo>
                  <a:pt x="140843" y="3351402"/>
                </a:moveTo>
                <a:lnTo>
                  <a:pt x="98665" y="3351402"/>
                </a:lnTo>
                <a:lnTo>
                  <a:pt x="24484" y="3422192"/>
                </a:lnTo>
                <a:lnTo>
                  <a:pt x="66715" y="3422192"/>
                </a:lnTo>
                <a:lnTo>
                  <a:pt x="140843" y="3351402"/>
                </a:lnTo>
                <a:close/>
              </a:path>
              <a:path w="7482205" h="7135495">
                <a:moveTo>
                  <a:pt x="224759" y="3351402"/>
                </a:moveTo>
                <a:lnTo>
                  <a:pt x="182591" y="3351402"/>
                </a:lnTo>
                <a:lnTo>
                  <a:pt x="108464" y="3422192"/>
                </a:lnTo>
                <a:lnTo>
                  <a:pt x="150630" y="3422192"/>
                </a:lnTo>
                <a:lnTo>
                  <a:pt x="224759" y="3351402"/>
                </a:lnTo>
                <a:close/>
              </a:path>
              <a:path w="7482205" h="7135495">
                <a:moveTo>
                  <a:pt x="308711" y="3351402"/>
                </a:moveTo>
                <a:lnTo>
                  <a:pt x="266529" y="3351402"/>
                </a:lnTo>
                <a:lnTo>
                  <a:pt x="192402" y="3422192"/>
                </a:lnTo>
                <a:lnTo>
                  <a:pt x="234569" y="3422192"/>
                </a:lnTo>
                <a:lnTo>
                  <a:pt x="308711" y="3351402"/>
                </a:lnTo>
                <a:close/>
              </a:path>
              <a:path w="7482205" h="7135495">
                <a:moveTo>
                  <a:pt x="422276" y="3351402"/>
                </a:moveTo>
                <a:lnTo>
                  <a:pt x="380095" y="3351402"/>
                </a:lnTo>
                <a:lnTo>
                  <a:pt x="454237" y="3422192"/>
                </a:lnTo>
                <a:lnTo>
                  <a:pt x="496403" y="3422192"/>
                </a:lnTo>
                <a:lnTo>
                  <a:pt x="422276" y="3351402"/>
                </a:lnTo>
                <a:close/>
              </a:path>
              <a:path w="7482205" h="7135495">
                <a:moveTo>
                  <a:pt x="506218" y="3351402"/>
                </a:moveTo>
                <a:lnTo>
                  <a:pt x="464047" y="3351402"/>
                </a:lnTo>
                <a:lnTo>
                  <a:pt x="538179" y="3422192"/>
                </a:lnTo>
                <a:lnTo>
                  <a:pt x="580345" y="3422192"/>
                </a:lnTo>
                <a:lnTo>
                  <a:pt x="506218" y="3351402"/>
                </a:lnTo>
                <a:close/>
              </a:path>
              <a:path w="7482205" h="7135495">
                <a:moveTo>
                  <a:pt x="590144" y="3351402"/>
                </a:moveTo>
                <a:lnTo>
                  <a:pt x="547963" y="3351402"/>
                </a:lnTo>
                <a:lnTo>
                  <a:pt x="622090" y="3422192"/>
                </a:lnTo>
                <a:lnTo>
                  <a:pt x="664323" y="3422192"/>
                </a:lnTo>
                <a:lnTo>
                  <a:pt x="590144" y="3351402"/>
                </a:lnTo>
                <a:close/>
              </a:path>
              <a:path w="7482205" h="7135495">
                <a:moveTo>
                  <a:pt x="51698" y="3877640"/>
                </a:moveTo>
                <a:lnTo>
                  <a:pt x="9518" y="3877640"/>
                </a:lnTo>
                <a:lnTo>
                  <a:pt x="98639" y="3962755"/>
                </a:lnTo>
                <a:lnTo>
                  <a:pt x="140817" y="3962755"/>
                </a:lnTo>
                <a:lnTo>
                  <a:pt x="51698" y="3877640"/>
                </a:lnTo>
                <a:close/>
              </a:path>
              <a:path w="7482205" h="7135495">
                <a:moveTo>
                  <a:pt x="9518" y="3757206"/>
                </a:moveTo>
                <a:lnTo>
                  <a:pt x="9518" y="3797477"/>
                </a:lnTo>
                <a:lnTo>
                  <a:pt x="182591" y="3962755"/>
                </a:lnTo>
                <a:lnTo>
                  <a:pt x="224759" y="3962755"/>
                </a:lnTo>
                <a:lnTo>
                  <a:pt x="9518" y="3757206"/>
                </a:lnTo>
                <a:close/>
              </a:path>
              <a:path w="7482205" h="7135495">
                <a:moveTo>
                  <a:pt x="51669" y="3717315"/>
                </a:moveTo>
                <a:lnTo>
                  <a:pt x="9518" y="3717315"/>
                </a:lnTo>
                <a:lnTo>
                  <a:pt x="266529" y="3962742"/>
                </a:lnTo>
                <a:lnTo>
                  <a:pt x="308711" y="3962742"/>
                </a:lnTo>
                <a:lnTo>
                  <a:pt x="51669" y="3717315"/>
                </a:lnTo>
                <a:close/>
              </a:path>
              <a:path w="7482205" h="7135495">
                <a:moveTo>
                  <a:pt x="9518" y="3837355"/>
                </a:moveTo>
                <a:lnTo>
                  <a:pt x="0" y="3846448"/>
                </a:lnTo>
                <a:lnTo>
                  <a:pt x="0" y="3886733"/>
                </a:lnTo>
                <a:lnTo>
                  <a:pt x="9518" y="3877640"/>
                </a:lnTo>
                <a:lnTo>
                  <a:pt x="51698" y="3877640"/>
                </a:lnTo>
                <a:lnTo>
                  <a:pt x="9518" y="3837355"/>
                </a:lnTo>
                <a:close/>
              </a:path>
              <a:path w="7482205" h="7135495">
                <a:moveTo>
                  <a:pt x="9507" y="3757206"/>
                </a:moveTo>
                <a:lnTo>
                  <a:pt x="0" y="3766273"/>
                </a:lnTo>
                <a:lnTo>
                  <a:pt x="0" y="3806558"/>
                </a:lnTo>
                <a:lnTo>
                  <a:pt x="9507" y="3797477"/>
                </a:lnTo>
                <a:lnTo>
                  <a:pt x="9507" y="3757206"/>
                </a:lnTo>
                <a:close/>
              </a:path>
              <a:path w="7482205" h="7135495">
                <a:moveTo>
                  <a:pt x="87397" y="3671188"/>
                </a:moveTo>
                <a:lnTo>
                  <a:pt x="45231" y="3671188"/>
                </a:lnTo>
                <a:lnTo>
                  <a:pt x="119358" y="3741978"/>
                </a:lnTo>
                <a:lnTo>
                  <a:pt x="161524" y="3741978"/>
                </a:lnTo>
                <a:lnTo>
                  <a:pt x="87397" y="3671188"/>
                </a:lnTo>
                <a:close/>
              </a:path>
              <a:path w="7482205" h="7135495">
                <a:moveTo>
                  <a:pt x="171338" y="3671188"/>
                </a:moveTo>
                <a:lnTo>
                  <a:pt x="129157" y="3671188"/>
                </a:lnTo>
                <a:lnTo>
                  <a:pt x="203299" y="3741978"/>
                </a:lnTo>
                <a:lnTo>
                  <a:pt x="245465" y="3741978"/>
                </a:lnTo>
                <a:lnTo>
                  <a:pt x="171338" y="3671188"/>
                </a:lnTo>
                <a:close/>
              </a:path>
              <a:path w="7482205" h="7135495">
                <a:moveTo>
                  <a:pt x="255264" y="3671188"/>
                </a:moveTo>
                <a:lnTo>
                  <a:pt x="213098" y="3671188"/>
                </a:lnTo>
                <a:lnTo>
                  <a:pt x="287225" y="3741978"/>
                </a:lnTo>
                <a:lnTo>
                  <a:pt x="329393" y="3741978"/>
                </a:lnTo>
                <a:lnTo>
                  <a:pt x="255264" y="3671188"/>
                </a:lnTo>
                <a:close/>
              </a:path>
              <a:path w="7482205" h="7135495">
                <a:moveTo>
                  <a:pt x="9518" y="3677069"/>
                </a:moveTo>
                <a:lnTo>
                  <a:pt x="0" y="3686162"/>
                </a:lnTo>
                <a:lnTo>
                  <a:pt x="0" y="3726408"/>
                </a:lnTo>
                <a:lnTo>
                  <a:pt x="9518" y="3717315"/>
                </a:lnTo>
                <a:lnTo>
                  <a:pt x="51669" y="3717315"/>
                </a:lnTo>
                <a:lnTo>
                  <a:pt x="9518" y="3677069"/>
                </a:lnTo>
                <a:close/>
              </a:path>
              <a:path w="7482205" h="7135495">
                <a:moveTo>
                  <a:pt x="1014167" y="3437407"/>
                </a:moveTo>
                <a:lnTo>
                  <a:pt x="798926" y="3642969"/>
                </a:lnTo>
                <a:lnTo>
                  <a:pt x="841110" y="3642956"/>
                </a:lnTo>
                <a:lnTo>
                  <a:pt x="1014167" y="3477691"/>
                </a:lnTo>
                <a:lnTo>
                  <a:pt x="1056337" y="3477679"/>
                </a:lnTo>
                <a:lnTo>
                  <a:pt x="1014167" y="3437407"/>
                </a:lnTo>
                <a:close/>
              </a:path>
              <a:path w="7482205" h="7135495">
                <a:moveTo>
                  <a:pt x="1014167" y="3517569"/>
                </a:moveTo>
                <a:lnTo>
                  <a:pt x="882867" y="3642969"/>
                </a:lnTo>
                <a:lnTo>
                  <a:pt x="925062" y="3642956"/>
                </a:lnTo>
                <a:lnTo>
                  <a:pt x="1014167" y="3557854"/>
                </a:lnTo>
                <a:lnTo>
                  <a:pt x="1014167" y="3517569"/>
                </a:lnTo>
                <a:close/>
              </a:path>
              <a:path w="7482205" h="7135495">
                <a:moveTo>
                  <a:pt x="1014181" y="3517569"/>
                </a:moveTo>
                <a:lnTo>
                  <a:pt x="1014194" y="3557854"/>
                </a:lnTo>
                <a:lnTo>
                  <a:pt x="1103299" y="3642956"/>
                </a:lnTo>
                <a:lnTo>
                  <a:pt x="1145466" y="3642956"/>
                </a:lnTo>
                <a:lnTo>
                  <a:pt x="1014181" y="3517569"/>
                </a:lnTo>
                <a:close/>
              </a:path>
              <a:path w="7482205" h="7135495">
                <a:moveTo>
                  <a:pt x="1056337" y="3477679"/>
                </a:moveTo>
                <a:lnTo>
                  <a:pt x="1014167" y="3477679"/>
                </a:lnTo>
                <a:lnTo>
                  <a:pt x="1187240" y="3642956"/>
                </a:lnTo>
                <a:lnTo>
                  <a:pt x="1229406" y="3642956"/>
                </a:lnTo>
                <a:lnTo>
                  <a:pt x="1056337" y="3477679"/>
                </a:lnTo>
                <a:close/>
              </a:path>
              <a:path w="7482205" h="7135495">
                <a:moveTo>
                  <a:pt x="1683914" y="3437420"/>
                </a:moveTo>
                <a:lnTo>
                  <a:pt x="1468674" y="3642969"/>
                </a:lnTo>
                <a:lnTo>
                  <a:pt x="1510851" y="3642969"/>
                </a:lnTo>
                <a:lnTo>
                  <a:pt x="1683914" y="3477691"/>
                </a:lnTo>
                <a:lnTo>
                  <a:pt x="1683914" y="3437420"/>
                </a:lnTo>
                <a:close/>
              </a:path>
              <a:path w="7482205" h="7135495">
                <a:moveTo>
                  <a:pt x="1683914" y="3517569"/>
                </a:moveTo>
                <a:lnTo>
                  <a:pt x="1552621" y="3642969"/>
                </a:lnTo>
                <a:lnTo>
                  <a:pt x="1594798" y="3642969"/>
                </a:lnTo>
                <a:lnTo>
                  <a:pt x="1683914" y="3557854"/>
                </a:lnTo>
                <a:lnTo>
                  <a:pt x="1683914" y="3517569"/>
                </a:lnTo>
                <a:close/>
              </a:path>
              <a:path w="7482205" h="7135495">
                <a:moveTo>
                  <a:pt x="1683927" y="3517569"/>
                </a:moveTo>
                <a:lnTo>
                  <a:pt x="1683927" y="3557841"/>
                </a:lnTo>
                <a:lnTo>
                  <a:pt x="1773043" y="3642956"/>
                </a:lnTo>
                <a:lnTo>
                  <a:pt x="1815219" y="3642956"/>
                </a:lnTo>
                <a:lnTo>
                  <a:pt x="1683927" y="3517569"/>
                </a:lnTo>
                <a:close/>
              </a:path>
              <a:path w="7482205" h="7135495">
                <a:moveTo>
                  <a:pt x="1683927" y="3437407"/>
                </a:moveTo>
                <a:lnTo>
                  <a:pt x="1683927" y="3477679"/>
                </a:lnTo>
                <a:lnTo>
                  <a:pt x="1856990" y="3642956"/>
                </a:lnTo>
                <a:lnTo>
                  <a:pt x="1899166" y="3642956"/>
                </a:lnTo>
                <a:lnTo>
                  <a:pt x="1683927" y="3437407"/>
                </a:lnTo>
                <a:close/>
              </a:path>
              <a:path w="7482205" h="7135495">
                <a:moveTo>
                  <a:pt x="1815219" y="3671188"/>
                </a:moveTo>
                <a:lnTo>
                  <a:pt x="1773043" y="3671188"/>
                </a:lnTo>
                <a:lnTo>
                  <a:pt x="1698913" y="3741978"/>
                </a:lnTo>
                <a:lnTo>
                  <a:pt x="1741102" y="3741978"/>
                </a:lnTo>
                <a:lnTo>
                  <a:pt x="1815219" y="3671188"/>
                </a:lnTo>
                <a:close/>
              </a:path>
              <a:path w="7482205" h="7135495">
                <a:moveTo>
                  <a:pt x="1899166" y="3671188"/>
                </a:moveTo>
                <a:lnTo>
                  <a:pt x="1856990" y="3671188"/>
                </a:lnTo>
                <a:lnTo>
                  <a:pt x="1782860" y="3741978"/>
                </a:lnTo>
                <a:lnTo>
                  <a:pt x="1825036" y="3741978"/>
                </a:lnTo>
                <a:lnTo>
                  <a:pt x="1899166" y="3671188"/>
                </a:lnTo>
                <a:close/>
              </a:path>
              <a:path w="7482205" h="7135495">
                <a:moveTo>
                  <a:pt x="2353699" y="3517569"/>
                </a:moveTo>
                <a:lnTo>
                  <a:pt x="2222407" y="3642969"/>
                </a:lnTo>
                <a:lnTo>
                  <a:pt x="2264533" y="3642969"/>
                </a:lnTo>
                <a:lnTo>
                  <a:pt x="2353699" y="3557854"/>
                </a:lnTo>
                <a:lnTo>
                  <a:pt x="2353699" y="3517569"/>
                </a:lnTo>
                <a:close/>
              </a:path>
              <a:path w="7482205" h="7135495">
                <a:moveTo>
                  <a:pt x="2353712" y="3517569"/>
                </a:moveTo>
                <a:lnTo>
                  <a:pt x="2353712" y="3557841"/>
                </a:lnTo>
                <a:lnTo>
                  <a:pt x="2442828" y="3642956"/>
                </a:lnTo>
                <a:lnTo>
                  <a:pt x="2484992" y="3642956"/>
                </a:lnTo>
                <a:lnTo>
                  <a:pt x="2353712" y="3517569"/>
                </a:lnTo>
                <a:close/>
              </a:path>
              <a:path w="7482205" h="7135495">
                <a:moveTo>
                  <a:pt x="2484979" y="3671188"/>
                </a:moveTo>
                <a:lnTo>
                  <a:pt x="2442815" y="3671188"/>
                </a:lnTo>
                <a:lnTo>
                  <a:pt x="2368673" y="3741978"/>
                </a:lnTo>
                <a:lnTo>
                  <a:pt x="2410849" y="3741978"/>
                </a:lnTo>
                <a:lnTo>
                  <a:pt x="2484979" y="3671188"/>
                </a:lnTo>
                <a:close/>
              </a:path>
              <a:path w="7482205" h="7135495">
                <a:moveTo>
                  <a:pt x="2264545" y="3671188"/>
                </a:moveTo>
                <a:lnTo>
                  <a:pt x="2222381" y="3671188"/>
                </a:lnTo>
                <a:lnTo>
                  <a:pt x="2296511" y="3741978"/>
                </a:lnTo>
                <a:lnTo>
                  <a:pt x="2338688" y="3741978"/>
                </a:lnTo>
                <a:lnTo>
                  <a:pt x="2264545" y="3671188"/>
                </a:lnTo>
                <a:close/>
              </a:path>
              <a:path w="7482205" h="7135495">
                <a:moveTo>
                  <a:pt x="3023434" y="3517569"/>
                </a:moveTo>
                <a:lnTo>
                  <a:pt x="2892141" y="3642969"/>
                </a:lnTo>
                <a:lnTo>
                  <a:pt x="2934318" y="3642969"/>
                </a:lnTo>
                <a:lnTo>
                  <a:pt x="3023434" y="3557854"/>
                </a:lnTo>
                <a:lnTo>
                  <a:pt x="3023434" y="3517569"/>
                </a:lnTo>
                <a:close/>
              </a:path>
              <a:path w="7482205" h="7135495">
                <a:moveTo>
                  <a:pt x="3023447" y="3517569"/>
                </a:moveTo>
                <a:lnTo>
                  <a:pt x="3023447" y="3557841"/>
                </a:lnTo>
                <a:lnTo>
                  <a:pt x="3112575" y="3642956"/>
                </a:lnTo>
                <a:lnTo>
                  <a:pt x="3154739" y="3642956"/>
                </a:lnTo>
                <a:lnTo>
                  <a:pt x="3023447" y="3517569"/>
                </a:lnTo>
                <a:close/>
              </a:path>
              <a:path w="7482205" h="7135495">
                <a:moveTo>
                  <a:pt x="3154765" y="3671188"/>
                </a:moveTo>
                <a:lnTo>
                  <a:pt x="3112588" y="3671188"/>
                </a:lnTo>
                <a:lnTo>
                  <a:pt x="3038420" y="3741978"/>
                </a:lnTo>
                <a:lnTo>
                  <a:pt x="3080635" y="3741978"/>
                </a:lnTo>
                <a:lnTo>
                  <a:pt x="3154765" y="3671188"/>
                </a:lnTo>
                <a:close/>
              </a:path>
              <a:path w="7482205" h="7135495">
                <a:moveTo>
                  <a:pt x="2934305" y="3671188"/>
                </a:moveTo>
                <a:lnTo>
                  <a:pt x="2892129" y="3671188"/>
                </a:lnTo>
                <a:lnTo>
                  <a:pt x="2966271" y="3741978"/>
                </a:lnTo>
                <a:lnTo>
                  <a:pt x="3008486" y="3741978"/>
                </a:lnTo>
                <a:lnTo>
                  <a:pt x="2934305" y="3671188"/>
                </a:lnTo>
                <a:close/>
              </a:path>
              <a:path w="7482205" h="7135495">
                <a:moveTo>
                  <a:pt x="679277" y="3117646"/>
                </a:moveTo>
                <a:lnTo>
                  <a:pt x="464036" y="3323196"/>
                </a:lnTo>
                <a:lnTo>
                  <a:pt x="506218" y="3323196"/>
                </a:lnTo>
                <a:lnTo>
                  <a:pt x="679277" y="3157918"/>
                </a:lnTo>
                <a:lnTo>
                  <a:pt x="679277" y="3117646"/>
                </a:lnTo>
                <a:close/>
              </a:path>
              <a:path w="7482205" h="7135495">
                <a:moveTo>
                  <a:pt x="679277" y="3197796"/>
                </a:moveTo>
                <a:lnTo>
                  <a:pt x="547988" y="3323183"/>
                </a:lnTo>
                <a:lnTo>
                  <a:pt x="590168" y="3323170"/>
                </a:lnTo>
                <a:lnTo>
                  <a:pt x="679277" y="3238068"/>
                </a:lnTo>
                <a:lnTo>
                  <a:pt x="679277" y="3197796"/>
                </a:lnTo>
                <a:close/>
              </a:path>
              <a:path w="7482205" h="7135495">
                <a:moveTo>
                  <a:pt x="679312" y="3197796"/>
                </a:moveTo>
                <a:lnTo>
                  <a:pt x="679312" y="3238068"/>
                </a:lnTo>
                <a:lnTo>
                  <a:pt x="768435" y="3323183"/>
                </a:lnTo>
                <a:lnTo>
                  <a:pt x="810615" y="3323183"/>
                </a:lnTo>
                <a:lnTo>
                  <a:pt x="679312" y="3197796"/>
                </a:lnTo>
                <a:close/>
              </a:path>
              <a:path w="7482205" h="7135495">
                <a:moveTo>
                  <a:pt x="679302" y="3117634"/>
                </a:moveTo>
                <a:lnTo>
                  <a:pt x="679302" y="3157918"/>
                </a:lnTo>
                <a:lnTo>
                  <a:pt x="852361" y="3323183"/>
                </a:lnTo>
                <a:lnTo>
                  <a:pt x="894542" y="3323183"/>
                </a:lnTo>
                <a:lnTo>
                  <a:pt x="679302" y="3117634"/>
                </a:lnTo>
                <a:close/>
              </a:path>
              <a:path w="7482205" h="7135495">
                <a:moveTo>
                  <a:pt x="721427" y="3077768"/>
                </a:moveTo>
                <a:lnTo>
                  <a:pt x="679277" y="3077768"/>
                </a:lnTo>
                <a:lnTo>
                  <a:pt x="936288" y="3323183"/>
                </a:lnTo>
                <a:lnTo>
                  <a:pt x="978454" y="3323183"/>
                </a:lnTo>
                <a:lnTo>
                  <a:pt x="721427" y="3077768"/>
                </a:lnTo>
                <a:close/>
              </a:path>
              <a:path w="7482205" h="7135495">
                <a:moveTo>
                  <a:pt x="679277" y="3037497"/>
                </a:moveTo>
                <a:lnTo>
                  <a:pt x="380095" y="3323170"/>
                </a:lnTo>
                <a:lnTo>
                  <a:pt x="422276" y="3323170"/>
                </a:lnTo>
                <a:lnTo>
                  <a:pt x="679277" y="3077768"/>
                </a:lnTo>
                <a:lnTo>
                  <a:pt x="721427" y="3077768"/>
                </a:lnTo>
                <a:lnTo>
                  <a:pt x="679277" y="3037522"/>
                </a:lnTo>
                <a:close/>
              </a:path>
              <a:path w="7482205" h="7135495">
                <a:moveTo>
                  <a:pt x="475721" y="3031616"/>
                </a:moveTo>
                <a:lnTo>
                  <a:pt x="433555" y="3031616"/>
                </a:lnTo>
                <a:lnTo>
                  <a:pt x="359376" y="3102406"/>
                </a:lnTo>
                <a:lnTo>
                  <a:pt x="401594" y="3102406"/>
                </a:lnTo>
                <a:lnTo>
                  <a:pt x="475721" y="3031616"/>
                </a:lnTo>
                <a:close/>
              </a:path>
              <a:path w="7482205" h="7135495">
                <a:moveTo>
                  <a:pt x="559648" y="3031616"/>
                </a:moveTo>
                <a:lnTo>
                  <a:pt x="517481" y="3031616"/>
                </a:lnTo>
                <a:lnTo>
                  <a:pt x="443354" y="3102406"/>
                </a:lnTo>
                <a:lnTo>
                  <a:pt x="485521" y="3102406"/>
                </a:lnTo>
                <a:lnTo>
                  <a:pt x="559648" y="3031616"/>
                </a:lnTo>
                <a:close/>
              </a:path>
              <a:path w="7482205" h="7135495">
                <a:moveTo>
                  <a:pt x="841096" y="3031616"/>
                </a:moveTo>
                <a:lnTo>
                  <a:pt x="798926" y="3031616"/>
                </a:lnTo>
                <a:lnTo>
                  <a:pt x="873057" y="3102406"/>
                </a:lnTo>
                <a:lnTo>
                  <a:pt x="915224" y="3102406"/>
                </a:lnTo>
                <a:lnTo>
                  <a:pt x="841096" y="3031616"/>
                </a:lnTo>
                <a:close/>
              </a:path>
              <a:path w="7482205" h="7135495">
                <a:moveTo>
                  <a:pt x="925023" y="3031616"/>
                </a:moveTo>
                <a:lnTo>
                  <a:pt x="882892" y="3031616"/>
                </a:lnTo>
                <a:lnTo>
                  <a:pt x="956984" y="3102406"/>
                </a:lnTo>
                <a:lnTo>
                  <a:pt x="999150" y="3102406"/>
                </a:lnTo>
                <a:lnTo>
                  <a:pt x="925023" y="3031616"/>
                </a:lnTo>
                <a:close/>
              </a:path>
              <a:path w="7482205" h="7135495">
                <a:moveTo>
                  <a:pt x="810590" y="3351402"/>
                </a:moveTo>
                <a:lnTo>
                  <a:pt x="768419" y="3351402"/>
                </a:lnTo>
                <a:lnTo>
                  <a:pt x="694292" y="3422192"/>
                </a:lnTo>
                <a:lnTo>
                  <a:pt x="736459" y="3422192"/>
                </a:lnTo>
                <a:lnTo>
                  <a:pt x="810590" y="3351402"/>
                </a:lnTo>
                <a:close/>
              </a:path>
              <a:path w="7482205" h="7135495">
                <a:moveTo>
                  <a:pt x="894528" y="3351402"/>
                </a:moveTo>
                <a:lnTo>
                  <a:pt x="852361" y="3351402"/>
                </a:lnTo>
                <a:lnTo>
                  <a:pt x="778219" y="3422192"/>
                </a:lnTo>
                <a:lnTo>
                  <a:pt x="820400" y="3422192"/>
                </a:lnTo>
                <a:lnTo>
                  <a:pt x="894528" y="3351402"/>
                </a:lnTo>
                <a:close/>
              </a:path>
              <a:path w="7482205" h="7135495">
                <a:moveTo>
                  <a:pt x="978454" y="3351402"/>
                </a:moveTo>
                <a:lnTo>
                  <a:pt x="936288" y="3351402"/>
                </a:lnTo>
                <a:lnTo>
                  <a:pt x="862161" y="3422192"/>
                </a:lnTo>
                <a:lnTo>
                  <a:pt x="904327" y="3422192"/>
                </a:lnTo>
                <a:lnTo>
                  <a:pt x="978454" y="3351402"/>
                </a:lnTo>
                <a:close/>
              </a:path>
              <a:path w="7482205" h="7135495">
                <a:moveTo>
                  <a:pt x="1349040" y="3117646"/>
                </a:moveTo>
                <a:lnTo>
                  <a:pt x="1133805" y="3323196"/>
                </a:lnTo>
                <a:lnTo>
                  <a:pt x="1176000" y="3323183"/>
                </a:lnTo>
                <a:lnTo>
                  <a:pt x="1349040" y="3157918"/>
                </a:lnTo>
                <a:lnTo>
                  <a:pt x="1349040" y="3117646"/>
                </a:lnTo>
                <a:close/>
              </a:path>
              <a:path w="7482205" h="7135495">
                <a:moveTo>
                  <a:pt x="1349040" y="3197796"/>
                </a:moveTo>
                <a:lnTo>
                  <a:pt x="1217747" y="3323183"/>
                </a:lnTo>
                <a:lnTo>
                  <a:pt x="1259874" y="3323183"/>
                </a:lnTo>
                <a:lnTo>
                  <a:pt x="1349040" y="3238068"/>
                </a:lnTo>
                <a:lnTo>
                  <a:pt x="1349040" y="3197796"/>
                </a:lnTo>
                <a:close/>
              </a:path>
              <a:path w="7482205" h="7135495">
                <a:moveTo>
                  <a:pt x="1349066" y="3197796"/>
                </a:moveTo>
                <a:lnTo>
                  <a:pt x="1349066" y="3238068"/>
                </a:lnTo>
                <a:lnTo>
                  <a:pt x="1438194" y="3323183"/>
                </a:lnTo>
                <a:lnTo>
                  <a:pt x="1480358" y="3323183"/>
                </a:lnTo>
                <a:lnTo>
                  <a:pt x="1349066" y="3197796"/>
                </a:lnTo>
                <a:close/>
              </a:path>
              <a:path w="7482205" h="7135495">
                <a:moveTo>
                  <a:pt x="1349066" y="3117634"/>
                </a:moveTo>
                <a:lnTo>
                  <a:pt x="1349066" y="3157918"/>
                </a:lnTo>
                <a:lnTo>
                  <a:pt x="1522116" y="3323183"/>
                </a:lnTo>
                <a:lnTo>
                  <a:pt x="1564293" y="3323183"/>
                </a:lnTo>
                <a:lnTo>
                  <a:pt x="1349066" y="3117634"/>
                </a:lnTo>
                <a:close/>
              </a:path>
              <a:path w="7482205" h="7135495">
                <a:moveTo>
                  <a:pt x="1480346" y="3351402"/>
                </a:moveTo>
                <a:lnTo>
                  <a:pt x="1438182" y="3351402"/>
                </a:lnTo>
                <a:lnTo>
                  <a:pt x="1364039" y="3422192"/>
                </a:lnTo>
                <a:lnTo>
                  <a:pt x="1406216" y="3422192"/>
                </a:lnTo>
                <a:lnTo>
                  <a:pt x="1480346" y="3351402"/>
                </a:lnTo>
                <a:close/>
              </a:path>
              <a:path w="7482205" h="7135495">
                <a:moveTo>
                  <a:pt x="1564293" y="3351402"/>
                </a:moveTo>
                <a:lnTo>
                  <a:pt x="1522116" y="3351402"/>
                </a:lnTo>
                <a:lnTo>
                  <a:pt x="1447986" y="3422192"/>
                </a:lnTo>
                <a:lnTo>
                  <a:pt x="1490163" y="3422192"/>
                </a:lnTo>
                <a:lnTo>
                  <a:pt x="1564293" y="3351402"/>
                </a:lnTo>
                <a:close/>
              </a:path>
              <a:path w="7482205" h="7135495">
                <a:moveTo>
                  <a:pt x="1175973" y="3351402"/>
                </a:moveTo>
                <a:lnTo>
                  <a:pt x="1133795" y="3351402"/>
                </a:lnTo>
                <a:lnTo>
                  <a:pt x="1207933" y="3422192"/>
                </a:lnTo>
                <a:lnTo>
                  <a:pt x="1250107" y="3422192"/>
                </a:lnTo>
                <a:lnTo>
                  <a:pt x="1175973" y="3351402"/>
                </a:lnTo>
                <a:close/>
              </a:path>
              <a:path w="7482205" h="7135495">
                <a:moveTo>
                  <a:pt x="1259912" y="3351402"/>
                </a:moveTo>
                <a:lnTo>
                  <a:pt x="1217747" y="3351402"/>
                </a:lnTo>
                <a:lnTo>
                  <a:pt x="1291878" y="3422192"/>
                </a:lnTo>
                <a:lnTo>
                  <a:pt x="1334042" y="3422192"/>
                </a:lnTo>
                <a:lnTo>
                  <a:pt x="1259912" y="3351402"/>
                </a:lnTo>
                <a:close/>
              </a:path>
              <a:path w="7482205" h="7135495">
                <a:moveTo>
                  <a:pt x="2018813" y="3117634"/>
                </a:moveTo>
                <a:lnTo>
                  <a:pt x="1803573" y="3323196"/>
                </a:lnTo>
                <a:lnTo>
                  <a:pt x="1845763" y="3323183"/>
                </a:lnTo>
                <a:lnTo>
                  <a:pt x="2018813" y="3157918"/>
                </a:lnTo>
                <a:lnTo>
                  <a:pt x="2060994" y="3157918"/>
                </a:lnTo>
                <a:lnTo>
                  <a:pt x="2018813" y="3117634"/>
                </a:lnTo>
                <a:close/>
              </a:path>
              <a:path w="7482205" h="7135495">
                <a:moveTo>
                  <a:pt x="2018813" y="3197796"/>
                </a:moveTo>
                <a:lnTo>
                  <a:pt x="1887520" y="3323183"/>
                </a:lnTo>
                <a:lnTo>
                  <a:pt x="1929697" y="3323183"/>
                </a:lnTo>
                <a:lnTo>
                  <a:pt x="2018813" y="3238068"/>
                </a:lnTo>
                <a:lnTo>
                  <a:pt x="2060986" y="3238068"/>
                </a:lnTo>
                <a:lnTo>
                  <a:pt x="2018813" y="3197796"/>
                </a:lnTo>
                <a:close/>
              </a:path>
              <a:path w="7482205" h="7135495">
                <a:moveTo>
                  <a:pt x="2060986" y="3238068"/>
                </a:moveTo>
                <a:lnTo>
                  <a:pt x="2018813" y="3238068"/>
                </a:lnTo>
                <a:lnTo>
                  <a:pt x="2107942" y="3323183"/>
                </a:lnTo>
                <a:lnTo>
                  <a:pt x="2150118" y="3323183"/>
                </a:lnTo>
                <a:lnTo>
                  <a:pt x="2060986" y="3238068"/>
                </a:lnTo>
                <a:close/>
              </a:path>
              <a:path w="7482205" h="7135495">
                <a:moveTo>
                  <a:pt x="2060994" y="3157918"/>
                </a:moveTo>
                <a:lnTo>
                  <a:pt x="2018813" y="3157918"/>
                </a:lnTo>
                <a:lnTo>
                  <a:pt x="2191876" y="3323183"/>
                </a:lnTo>
                <a:lnTo>
                  <a:pt x="2234040" y="3323183"/>
                </a:lnTo>
                <a:lnTo>
                  <a:pt x="2060994" y="3157918"/>
                </a:lnTo>
                <a:close/>
              </a:path>
              <a:path w="7482205" h="7135495">
                <a:moveTo>
                  <a:pt x="2150118" y="3351402"/>
                </a:moveTo>
                <a:lnTo>
                  <a:pt x="2107942" y="3351402"/>
                </a:lnTo>
                <a:lnTo>
                  <a:pt x="2033812" y="3422192"/>
                </a:lnTo>
                <a:lnTo>
                  <a:pt x="2075988" y="3422192"/>
                </a:lnTo>
                <a:lnTo>
                  <a:pt x="2150118" y="3351402"/>
                </a:lnTo>
                <a:close/>
              </a:path>
              <a:path w="7482205" h="7135495">
                <a:moveTo>
                  <a:pt x="2234040" y="3351402"/>
                </a:moveTo>
                <a:lnTo>
                  <a:pt x="2191876" y="3351402"/>
                </a:lnTo>
                <a:lnTo>
                  <a:pt x="2117746" y="3422192"/>
                </a:lnTo>
                <a:lnTo>
                  <a:pt x="2159910" y="3422192"/>
                </a:lnTo>
                <a:lnTo>
                  <a:pt x="2234040" y="3351402"/>
                </a:lnTo>
                <a:close/>
              </a:path>
              <a:path w="7482205" h="7135495">
                <a:moveTo>
                  <a:pt x="1845750" y="3351402"/>
                </a:moveTo>
                <a:lnTo>
                  <a:pt x="1803561" y="3351402"/>
                </a:lnTo>
                <a:lnTo>
                  <a:pt x="1877691" y="3422192"/>
                </a:lnTo>
                <a:lnTo>
                  <a:pt x="1919867" y="3422192"/>
                </a:lnTo>
                <a:lnTo>
                  <a:pt x="1845750" y="3351402"/>
                </a:lnTo>
                <a:close/>
              </a:path>
              <a:path w="7482205" h="7135495">
                <a:moveTo>
                  <a:pt x="1929684" y="3351402"/>
                </a:moveTo>
                <a:lnTo>
                  <a:pt x="1887508" y="3351402"/>
                </a:lnTo>
                <a:lnTo>
                  <a:pt x="1961638" y="3422192"/>
                </a:lnTo>
                <a:lnTo>
                  <a:pt x="2003814" y="3422192"/>
                </a:lnTo>
                <a:lnTo>
                  <a:pt x="1929684" y="3351402"/>
                </a:lnTo>
                <a:close/>
              </a:path>
              <a:path w="7482205" h="7135495">
                <a:moveTo>
                  <a:pt x="2688560" y="3197796"/>
                </a:moveTo>
                <a:lnTo>
                  <a:pt x="2557268" y="3323183"/>
                </a:lnTo>
                <a:lnTo>
                  <a:pt x="2599444" y="3323183"/>
                </a:lnTo>
                <a:lnTo>
                  <a:pt x="2688560" y="3238068"/>
                </a:lnTo>
                <a:lnTo>
                  <a:pt x="2688560" y="3197796"/>
                </a:lnTo>
                <a:close/>
              </a:path>
              <a:path w="7482205" h="7135495">
                <a:moveTo>
                  <a:pt x="2688573" y="3197796"/>
                </a:moveTo>
                <a:lnTo>
                  <a:pt x="2688573" y="3238068"/>
                </a:lnTo>
                <a:lnTo>
                  <a:pt x="2777689" y="3323183"/>
                </a:lnTo>
                <a:lnTo>
                  <a:pt x="2819866" y="3323183"/>
                </a:lnTo>
                <a:lnTo>
                  <a:pt x="2688573" y="3197796"/>
                </a:lnTo>
                <a:close/>
              </a:path>
              <a:path w="7482205" h="7135495">
                <a:moveTo>
                  <a:pt x="2819866" y="3351402"/>
                </a:moveTo>
                <a:lnTo>
                  <a:pt x="2777689" y="3351402"/>
                </a:lnTo>
                <a:lnTo>
                  <a:pt x="2703559" y="3422192"/>
                </a:lnTo>
                <a:lnTo>
                  <a:pt x="2745736" y="3422192"/>
                </a:lnTo>
                <a:lnTo>
                  <a:pt x="2819866" y="3351402"/>
                </a:lnTo>
                <a:close/>
              </a:path>
              <a:path w="7482205" h="7135495">
                <a:moveTo>
                  <a:pt x="2599432" y="3351402"/>
                </a:moveTo>
                <a:lnTo>
                  <a:pt x="2557242" y="3351402"/>
                </a:lnTo>
                <a:lnTo>
                  <a:pt x="2631372" y="3422192"/>
                </a:lnTo>
                <a:lnTo>
                  <a:pt x="2673562" y="3422192"/>
                </a:lnTo>
                <a:lnTo>
                  <a:pt x="2599432" y="3351402"/>
                </a:lnTo>
                <a:close/>
              </a:path>
              <a:path w="7482205" h="7135495">
                <a:moveTo>
                  <a:pt x="3358333" y="3197796"/>
                </a:moveTo>
                <a:lnTo>
                  <a:pt x="3226989" y="3323183"/>
                </a:lnTo>
                <a:lnTo>
                  <a:pt x="3269166" y="3323183"/>
                </a:lnTo>
                <a:lnTo>
                  <a:pt x="3358333" y="3238068"/>
                </a:lnTo>
                <a:lnTo>
                  <a:pt x="3400501" y="3238068"/>
                </a:lnTo>
                <a:lnTo>
                  <a:pt x="3358333" y="3197796"/>
                </a:lnTo>
                <a:close/>
              </a:path>
              <a:path w="7482205" h="7135495">
                <a:moveTo>
                  <a:pt x="3400501" y="3238068"/>
                </a:moveTo>
                <a:lnTo>
                  <a:pt x="3358333" y="3238068"/>
                </a:lnTo>
                <a:lnTo>
                  <a:pt x="3447449" y="3323183"/>
                </a:lnTo>
                <a:lnTo>
                  <a:pt x="3489625" y="3323183"/>
                </a:lnTo>
                <a:lnTo>
                  <a:pt x="3400501" y="3238068"/>
                </a:lnTo>
                <a:close/>
              </a:path>
              <a:path w="7482205" h="7135495">
                <a:moveTo>
                  <a:pt x="3489613" y="3351402"/>
                </a:moveTo>
                <a:lnTo>
                  <a:pt x="3447449" y="3351402"/>
                </a:lnTo>
                <a:lnTo>
                  <a:pt x="3373306" y="3422192"/>
                </a:lnTo>
                <a:lnTo>
                  <a:pt x="3415483" y="3422192"/>
                </a:lnTo>
                <a:lnTo>
                  <a:pt x="3489613" y="3351402"/>
                </a:lnTo>
                <a:close/>
              </a:path>
              <a:path w="7482205" h="7135495">
                <a:moveTo>
                  <a:pt x="3269179" y="3351402"/>
                </a:moveTo>
                <a:lnTo>
                  <a:pt x="3227002" y="3351402"/>
                </a:lnTo>
                <a:lnTo>
                  <a:pt x="3301132" y="3422192"/>
                </a:lnTo>
                <a:lnTo>
                  <a:pt x="3343309" y="3422192"/>
                </a:lnTo>
                <a:lnTo>
                  <a:pt x="3269179" y="3351402"/>
                </a:lnTo>
                <a:close/>
              </a:path>
              <a:path w="7482205" h="7135495">
                <a:moveTo>
                  <a:pt x="344412" y="2797860"/>
                </a:moveTo>
                <a:lnTo>
                  <a:pt x="129171" y="3003410"/>
                </a:lnTo>
                <a:lnTo>
                  <a:pt x="171349" y="3003410"/>
                </a:lnTo>
                <a:lnTo>
                  <a:pt x="344412" y="2838145"/>
                </a:lnTo>
                <a:lnTo>
                  <a:pt x="344412" y="2797860"/>
                </a:lnTo>
                <a:close/>
              </a:path>
              <a:path w="7482205" h="7135495">
                <a:moveTo>
                  <a:pt x="344412" y="2878010"/>
                </a:moveTo>
                <a:lnTo>
                  <a:pt x="213109" y="3003410"/>
                </a:lnTo>
                <a:lnTo>
                  <a:pt x="255290" y="3003410"/>
                </a:lnTo>
                <a:lnTo>
                  <a:pt x="344412" y="2918307"/>
                </a:lnTo>
                <a:lnTo>
                  <a:pt x="386587" y="2918294"/>
                </a:lnTo>
                <a:lnTo>
                  <a:pt x="344412" y="2878010"/>
                </a:lnTo>
                <a:close/>
              </a:path>
              <a:path w="7482205" h="7135495">
                <a:moveTo>
                  <a:pt x="386587" y="2918294"/>
                </a:moveTo>
                <a:lnTo>
                  <a:pt x="344412" y="2918294"/>
                </a:lnTo>
                <a:lnTo>
                  <a:pt x="433529" y="3003410"/>
                </a:lnTo>
                <a:lnTo>
                  <a:pt x="475697" y="3003410"/>
                </a:lnTo>
                <a:lnTo>
                  <a:pt x="386587" y="2918294"/>
                </a:lnTo>
                <a:close/>
              </a:path>
              <a:path w="7482205" h="7135495">
                <a:moveTo>
                  <a:pt x="344422" y="2797848"/>
                </a:moveTo>
                <a:lnTo>
                  <a:pt x="344449" y="2838145"/>
                </a:lnTo>
                <a:lnTo>
                  <a:pt x="517481" y="3003410"/>
                </a:lnTo>
                <a:lnTo>
                  <a:pt x="559648" y="3003410"/>
                </a:lnTo>
                <a:lnTo>
                  <a:pt x="344422" y="2797848"/>
                </a:lnTo>
                <a:close/>
              </a:path>
              <a:path w="7482205" h="7135495">
                <a:moveTo>
                  <a:pt x="9518" y="3117646"/>
                </a:moveTo>
                <a:lnTo>
                  <a:pt x="9518" y="3157918"/>
                </a:lnTo>
                <a:lnTo>
                  <a:pt x="182591" y="3323196"/>
                </a:lnTo>
                <a:lnTo>
                  <a:pt x="224759" y="3323196"/>
                </a:lnTo>
                <a:lnTo>
                  <a:pt x="9518" y="3117646"/>
                </a:lnTo>
                <a:close/>
              </a:path>
              <a:path w="7482205" h="7135495">
                <a:moveTo>
                  <a:pt x="51689" y="3238068"/>
                </a:moveTo>
                <a:lnTo>
                  <a:pt x="9518" y="3238068"/>
                </a:lnTo>
                <a:lnTo>
                  <a:pt x="98639" y="3323183"/>
                </a:lnTo>
                <a:lnTo>
                  <a:pt x="140817" y="3323183"/>
                </a:lnTo>
                <a:lnTo>
                  <a:pt x="51689" y="3238068"/>
                </a:lnTo>
                <a:close/>
              </a:path>
              <a:path w="7482205" h="7135495">
                <a:moveTo>
                  <a:pt x="51696" y="3077768"/>
                </a:moveTo>
                <a:lnTo>
                  <a:pt x="9518" y="3077768"/>
                </a:lnTo>
                <a:lnTo>
                  <a:pt x="266529" y="3323170"/>
                </a:lnTo>
                <a:lnTo>
                  <a:pt x="308711" y="3323170"/>
                </a:lnTo>
                <a:lnTo>
                  <a:pt x="51696" y="3077768"/>
                </a:lnTo>
                <a:close/>
              </a:path>
              <a:path w="7482205" h="7135495">
                <a:moveTo>
                  <a:pt x="9518" y="3197796"/>
                </a:moveTo>
                <a:lnTo>
                  <a:pt x="0" y="3206876"/>
                </a:lnTo>
                <a:lnTo>
                  <a:pt x="0" y="3247161"/>
                </a:lnTo>
                <a:lnTo>
                  <a:pt x="9518" y="3238068"/>
                </a:lnTo>
                <a:lnTo>
                  <a:pt x="51689" y="3238068"/>
                </a:lnTo>
                <a:lnTo>
                  <a:pt x="9518" y="3197796"/>
                </a:lnTo>
                <a:close/>
              </a:path>
              <a:path w="7482205" h="7135495">
                <a:moveTo>
                  <a:pt x="9507" y="3117634"/>
                </a:moveTo>
                <a:lnTo>
                  <a:pt x="0" y="3126701"/>
                </a:lnTo>
                <a:lnTo>
                  <a:pt x="0" y="3166986"/>
                </a:lnTo>
                <a:lnTo>
                  <a:pt x="9507" y="3157918"/>
                </a:lnTo>
                <a:lnTo>
                  <a:pt x="9507" y="3117634"/>
                </a:lnTo>
                <a:close/>
              </a:path>
              <a:path w="7482205" h="7135495">
                <a:moveTo>
                  <a:pt x="171338" y="3031616"/>
                </a:moveTo>
                <a:lnTo>
                  <a:pt x="129157" y="3031616"/>
                </a:lnTo>
                <a:lnTo>
                  <a:pt x="203299" y="3102406"/>
                </a:lnTo>
                <a:lnTo>
                  <a:pt x="245465" y="3102406"/>
                </a:lnTo>
                <a:lnTo>
                  <a:pt x="171338" y="3031616"/>
                </a:lnTo>
                <a:close/>
              </a:path>
              <a:path w="7482205" h="7135495">
                <a:moveTo>
                  <a:pt x="255264" y="3031616"/>
                </a:moveTo>
                <a:lnTo>
                  <a:pt x="213098" y="3031616"/>
                </a:lnTo>
                <a:lnTo>
                  <a:pt x="287225" y="3102406"/>
                </a:lnTo>
                <a:lnTo>
                  <a:pt x="329393" y="3102406"/>
                </a:lnTo>
                <a:lnTo>
                  <a:pt x="255264" y="3031616"/>
                </a:lnTo>
                <a:close/>
              </a:path>
              <a:path w="7482205" h="7135495">
                <a:moveTo>
                  <a:pt x="9518" y="3037497"/>
                </a:moveTo>
                <a:lnTo>
                  <a:pt x="0" y="3046602"/>
                </a:lnTo>
                <a:lnTo>
                  <a:pt x="0" y="3086887"/>
                </a:lnTo>
                <a:lnTo>
                  <a:pt x="9518" y="3077794"/>
                </a:lnTo>
                <a:lnTo>
                  <a:pt x="51696" y="3077768"/>
                </a:lnTo>
                <a:lnTo>
                  <a:pt x="9518" y="3037497"/>
                </a:lnTo>
                <a:close/>
              </a:path>
              <a:path w="7482205" h="7135495">
                <a:moveTo>
                  <a:pt x="1014167" y="2797848"/>
                </a:moveTo>
                <a:lnTo>
                  <a:pt x="798926" y="3003410"/>
                </a:lnTo>
                <a:lnTo>
                  <a:pt x="841096" y="3003410"/>
                </a:lnTo>
                <a:lnTo>
                  <a:pt x="1014167" y="2838145"/>
                </a:lnTo>
                <a:lnTo>
                  <a:pt x="1056334" y="2838119"/>
                </a:lnTo>
                <a:lnTo>
                  <a:pt x="1014167" y="2797848"/>
                </a:lnTo>
                <a:close/>
              </a:path>
              <a:path w="7482205" h="7135495">
                <a:moveTo>
                  <a:pt x="1014167" y="2878010"/>
                </a:moveTo>
                <a:lnTo>
                  <a:pt x="882867" y="3003410"/>
                </a:lnTo>
                <a:lnTo>
                  <a:pt x="925048" y="3003410"/>
                </a:lnTo>
                <a:lnTo>
                  <a:pt x="1014167" y="2918307"/>
                </a:lnTo>
                <a:lnTo>
                  <a:pt x="1014167" y="2878010"/>
                </a:lnTo>
                <a:close/>
              </a:path>
              <a:path w="7482205" h="7135495">
                <a:moveTo>
                  <a:pt x="1014181" y="2878010"/>
                </a:moveTo>
                <a:lnTo>
                  <a:pt x="1014194" y="2918307"/>
                </a:lnTo>
                <a:lnTo>
                  <a:pt x="1103299" y="3003410"/>
                </a:lnTo>
                <a:lnTo>
                  <a:pt x="1145466" y="3003410"/>
                </a:lnTo>
                <a:lnTo>
                  <a:pt x="1014181" y="2878010"/>
                </a:lnTo>
                <a:close/>
              </a:path>
              <a:path w="7482205" h="7135495">
                <a:moveTo>
                  <a:pt x="1056334" y="2838119"/>
                </a:moveTo>
                <a:lnTo>
                  <a:pt x="1014167" y="2838119"/>
                </a:lnTo>
                <a:lnTo>
                  <a:pt x="1187240" y="3003410"/>
                </a:lnTo>
                <a:lnTo>
                  <a:pt x="1229406" y="3003410"/>
                </a:lnTo>
                <a:lnTo>
                  <a:pt x="1056334" y="2838119"/>
                </a:lnTo>
                <a:close/>
              </a:path>
              <a:path w="7482205" h="7135495">
                <a:moveTo>
                  <a:pt x="1145480" y="3031616"/>
                </a:moveTo>
                <a:lnTo>
                  <a:pt x="1103299" y="3031616"/>
                </a:lnTo>
                <a:lnTo>
                  <a:pt x="1029171" y="3102406"/>
                </a:lnTo>
                <a:lnTo>
                  <a:pt x="1071302" y="3102406"/>
                </a:lnTo>
                <a:lnTo>
                  <a:pt x="1145480" y="3031616"/>
                </a:lnTo>
                <a:close/>
              </a:path>
              <a:path w="7482205" h="7135495">
                <a:moveTo>
                  <a:pt x="1229396" y="3031616"/>
                </a:moveTo>
                <a:lnTo>
                  <a:pt x="1187226" y="3031616"/>
                </a:lnTo>
                <a:lnTo>
                  <a:pt x="1113099" y="3102406"/>
                </a:lnTo>
                <a:lnTo>
                  <a:pt x="1155265" y="3102406"/>
                </a:lnTo>
                <a:lnTo>
                  <a:pt x="1229396" y="3031616"/>
                </a:lnTo>
                <a:close/>
              </a:path>
              <a:path w="7482205" h="7135495">
                <a:moveTo>
                  <a:pt x="1683914" y="2878010"/>
                </a:moveTo>
                <a:lnTo>
                  <a:pt x="1552621" y="3003410"/>
                </a:lnTo>
                <a:lnTo>
                  <a:pt x="1594798" y="3003410"/>
                </a:lnTo>
                <a:lnTo>
                  <a:pt x="1683914" y="2918307"/>
                </a:lnTo>
                <a:lnTo>
                  <a:pt x="1683914" y="2878010"/>
                </a:lnTo>
                <a:close/>
              </a:path>
              <a:path w="7482205" h="7135495">
                <a:moveTo>
                  <a:pt x="1683927" y="2878010"/>
                </a:moveTo>
                <a:lnTo>
                  <a:pt x="1683927" y="2918294"/>
                </a:lnTo>
                <a:lnTo>
                  <a:pt x="1773043" y="3003410"/>
                </a:lnTo>
                <a:lnTo>
                  <a:pt x="1815219" y="3003410"/>
                </a:lnTo>
                <a:lnTo>
                  <a:pt x="1683927" y="2878010"/>
                </a:lnTo>
                <a:close/>
              </a:path>
              <a:path w="7482205" h="7135495">
                <a:moveTo>
                  <a:pt x="1815219" y="3031616"/>
                </a:moveTo>
                <a:lnTo>
                  <a:pt x="1773043" y="3031616"/>
                </a:lnTo>
                <a:lnTo>
                  <a:pt x="1698913" y="3102406"/>
                </a:lnTo>
                <a:lnTo>
                  <a:pt x="1741102" y="3102406"/>
                </a:lnTo>
                <a:lnTo>
                  <a:pt x="1815219" y="3031616"/>
                </a:lnTo>
                <a:close/>
              </a:path>
              <a:path w="7482205" h="7135495">
                <a:moveTo>
                  <a:pt x="1594798" y="3031616"/>
                </a:moveTo>
                <a:lnTo>
                  <a:pt x="1552609" y="3031616"/>
                </a:lnTo>
                <a:lnTo>
                  <a:pt x="1626739" y="3102406"/>
                </a:lnTo>
                <a:lnTo>
                  <a:pt x="1668915" y="3102406"/>
                </a:lnTo>
                <a:lnTo>
                  <a:pt x="1594798" y="3031616"/>
                </a:lnTo>
                <a:close/>
              </a:path>
              <a:path w="7482205" h="7135495">
                <a:moveTo>
                  <a:pt x="2353699" y="2878010"/>
                </a:moveTo>
                <a:lnTo>
                  <a:pt x="2222407" y="3003410"/>
                </a:lnTo>
                <a:lnTo>
                  <a:pt x="2264533" y="3003410"/>
                </a:lnTo>
                <a:lnTo>
                  <a:pt x="2353699" y="2918307"/>
                </a:lnTo>
                <a:lnTo>
                  <a:pt x="2353699" y="2878010"/>
                </a:lnTo>
                <a:close/>
              </a:path>
              <a:path w="7482205" h="7135495">
                <a:moveTo>
                  <a:pt x="2353712" y="2878010"/>
                </a:moveTo>
                <a:lnTo>
                  <a:pt x="2353712" y="2918294"/>
                </a:lnTo>
                <a:lnTo>
                  <a:pt x="2442828" y="3003410"/>
                </a:lnTo>
                <a:lnTo>
                  <a:pt x="2484992" y="3003410"/>
                </a:lnTo>
                <a:lnTo>
                  <a:pt x="2353712" y="2878010"/>
                </a:lnTo>
                <a:close/>
              </a:path>
              <a:path w="7482205" h="7135495">
                <a:moveTo>
                  <a:pt x="2484979" y="3031616"/>
                </a:moveTo>
                <a:lnTo>
                  <a:pt x="2442815" y="3031616"/>
                </a:lnTo>
                <a:lnTo>
                  <a:pt x="2368673" y="3102406"/>
                </a:lnTo>
                <a:lnTo>
                  <a:pt x="2410849" y="3102406"/>
                </a:lnTo>
                <a:lnTo>
                  <a:pt x="2484979" y="3031616"/>
                </a:lnTo>
                <a:close/>
              </a:path>
              <a:path w="7482205" h="7135495">
                <a:moveTo>
                  <a:pt x="2264545" y="3031616"/>
                </a:moveTo>
                <a:lnTo>
                  <a:pt x="2222381" y="3031616"/>
                </a:lnTo>
                <a:lnTo>
                  <a:pt x="2296511" y="3102406"/>
                </a:lnTo>
                <a:lnTo>
                  <a:pt x="2338688" y="3102406"/>
                </a:lnTo>
                <a:lnTo>
                  <a:pt x="2264545" y="3031616"/>
                </a:lnTo>
                <a:close/>
              </a:path>
              <a:path w="7482205" h="7135495">
                <a:moveTo>
                  <a:pt x="679277" y="2478074"/>
                </a:moveTo>
                <a:lnTo>
                  <a:pt x="464036" y="2683649"/>
                </a:lnTo>
                <a:lnTo>
                  <a:pt x="506218" y="2683649"/>
                </a:lnTo>
                <a:lnTo>
                  <a:pt x="679277" y="2518371"/>
                </a:lnTo>
                <a:lnTo>
                  <a:pt x="679277" y="2478074"/>
                </a:lnTo>
                <a:close/>
              </a:path>
              <a:path w="7482205" h="7135495">
                <a:moveTo>
                  <a:pt x="679277" y="2558224"/>
                </a:moveTo>
                <a:lnTo>
                  <a:pt x="547988" y="2683624"/>
                </a:lnTo>
                <a:lnTo>
                  <a:pt x="590155" y="2683624"/>
                </a:lnTo>
                <a:lnTo>
                  <a:pt x="679277" y="2598508"/>
                </a:lnTo>
                <a:lnTo>
                  <a:pt x="679277" y="2558224"/>
                </a:lnTo>
                <a:close/>
              </a:path>
              <a:path w="7482205" h="7135495">
                <a:moveTo>
                  <a:pt x="679312" y="2558262"/>
                </a:moveTo>
                <a:lnTo>
                  <a:pt x="679312" y="2598508"/>
                </a:lnTo>
                <a:lnTo>
                  <a:pt x="768435" y="2683624"/>
                </a:lnTo>
                <a:lnTo>
                  <a:pt x="810615" y="2683624"/>
                </a:lnTo>
                <a:lnTo>
                  <a:pt x="679312" y="2558262"/>
                </a:lnTo>
                <a:close/>
              </a:path>
              <a:path w="7482205" h="7135495">
                <a:moveTo>
                  <a:pt x="679302" y="2478062"/>
                </a:moveTo>
                <a:lnTo>
                  <a:pt x="679302" y="2518346"/>
                </a:lnTo>
                <a:lnTo>
                  <a:pt x="852361" y="2683624"/>
                </a:lnTo>
                <a:lnTo>
                  <a:pt x="894542" y="2683624"/>
                </a:lnTo>
                <a:lnTo>
                  <a:pt x="679302" y="2478062"/>
                </a:lnTo>
                <a:close/>
              </a:path>
              <a:path w="7482205" h="7135495">
                <a:moveTo>
                  <a:pt x="810590" y="2711830"/>
                </a:moveTo>
                <a:lnTo>
                  <a:pt x="768419" y="2711830"/>
                </a:lnTo>
                <a:lnTo>
                  <a:pt x="694292" y="2782633"/>
                </a:lnTo>
                <a:lnTo>
                  <a:pt x="736459" y="2782633"/>
                </a:lnTo>
                <a:lnTo>
                  <a:pt x="810590" y="2711830"/>
                </a:lnTo>
                <a:close/>
              </a:path>
              <a:path w="7482205" h="7135495">
                <a:moveTo>
                  <a:pt x="894528" y="2711830"/>
                </a:moveTo>
                <a:lnTo>
                  <a:pt x="852361" y="2711830"/>
                </a:lnTo>
                <a:lnTo>
                  <a:pt x="778219" y="2782633"/>
                </a:lnTo>
                <a:lnTo>
                  <a:pt x="820400" y="2782633"/>
                </a:lnTo>
                <a:lnTo>
                  <a:pt x="894528" y="2711830"/>
                </a:lnTo>
                <a:close/>
              </a:path>
              <a:path w="7482205" h="7135495">
                <a:moveTo>
                  <a:pt x="506218" y="2711830"/>
                </a:moveTo>
                <a:lnTo>
                  <a:pt x="464047" y="2711830"/>
                </a:lnTo>
                <a:lnTo>
                  <a:pt x="538179" y="2782633"/>
                </a:lnTo>
                <a:lnTo>
                  <a:pt x="580345" y="2782633"/>
                </a:lnTo>
                <a:lnTo>
                  <a:pt x="506218" y="2711830"/>
                </a:lnTo>
                <a:close/>
              </a:path>
              <a:path w="7482205" h="7135495">
                <a:moveTo>
                  <a:pt x="590144" y="2711830"/>
                </a:moveTo>
                <a:lnTo>
                  <a:pt x="547963" y="2711830"/>
                </a:lnTo>
                <a:lnTo>
                  <a:pt x="622090" y="2782633"/>
                </a:lnTo>
                <a:lnTo>
                  <a:pt x="664323" y="2782633"/>
                </a:lnTo>
                <a:lnTo>
                  <a:pt x="590144" y="2711830"/>
                </a:lnTo>
                <a:close/>
              </a:path>
              <a:path w="7482205" h="7135495">
                <a:moveTo>
                  <a:pt x="1349040" y="2478074"/>
                </a:moveTo>
                <a:lnTo>
                  <a:pt x="1133805" y="2683649"/>
                </a:lnTo>
                <a:lnTo>
                  <a:pt x="1175986" y="2683649"/>
                </a:lnTo>
                <a:lnTo>
                  <a:pt x="1349040" y="2518371"/>
                </a:lnTo>
                <a:lnTo>
                  <a:pt x="1349040" y="2478074"/>
                </a:lnTo>
                <a:close/>
              </a:path>
              <a:path w="7482205" h="7135495">
                <a:moveTo>
                  <a:pt x="1349040" y="2558224"/>
                </a:moveTo>
                <a:lnTo>
                  <a:pt x="1217747" y="2683624"/>
                </a:lnTo>
                <a:lnTo>
                  <a:pt x="1259874" y="2683624"/>
                </a:lnTo>
                <a:lnTo>
                  <a:pt x="1349040" y="2598508"/>
                </a:lnTo>
                <a:lnTo>
                  <a:pt x="1349040" y="2558224"/>
                </a:lnTo>
                <a:close/>
              </a:path>
              <a:path w="7482205" h="7135495">
                <a:moveTo>
                  <a:pt x="1349066" y="2558262"/>
                </a:moveTo>
                <a:lnTo>
                  <a:pt x="1349066" y="2598508"/>
                </a:lnTo>
                <a:lnTo>
                  <a:pt x="1438194" y="2683624"/>
                </a:lnTo>
                <a:lnTo>
                  <a:pt x="1480358" y="2683624"/>
                </a:lnTo>
                <a:lnTo>
                  <a:pt x="1349066" y="2558262"/>
                </a:lnTo>
                <a:close/>
              </a:path>
              <a:path w="7482205" h="7135495">
                <a:moveTo>
                  <a:pt x="1349066" y="2478062"/>
                </a:moveTo>
                <a:lnTo>
                  <a:pt x="1349066" y="2518346"/>
                </a:lnTo>
                <a:lnTo>
                  <a:pt x="1522116" y="2683624"/>
                </a:lnTo>
                <a:lnTo>
                  <a:pt x="1564293" y="2683624"/>
                </a:lnTo>
                <a:lnTo>
                  <a:pt x="1349066" y="2478062"/>
                </a:lnTo>
                <a:close/>
              </a:path>
              <a:path w="7482205" h="7135495">
                <a:moveTo>
                  <a:pt x="1480346" y="2711830"/>
                </a:moveTo>
                <a:lnTo>
                  <a:pt x="1438182" y="2711830"/>
                </a:lnTo>
                <a:lnTo>
                  <a:pt x="1364039" y="2782633"/>
                </a:lnTo>
                <a:lnTo>
                  <a:pt x="1406216" y="2782633"/>
                </a:lnTo>
                <a:lnTo>
                  <a:pt x="1480346" y="2711830"/>
                </a:lnTo>
                <a:close/>
              </a:path>
              <a:path w="7482205" h="7135495">
                <a:moveTo>
                  <a:pt x="1564293" y="2711830"/>
                </a:moveTo>
                <a:lnTo>
                  <a:pt x="1522116" y="2711830"/>
                </a:lnTo>
                <a:lnTo>
                  <a:pt x="1447986" y="2782633"/>
                </a:lnTo>
                <a:lnTo>
                  <a:pt x="1490163" y="2782633"/>
                </a:lnTo>
                <a:lnTo>
                  <a:pt x="1564293" y="2711830"/>
                </a:lnTo>
                <a:close/>
              </a:path>
              <a:path w="7482205" h="7135495">
                <a:moveTo>
                  <a:pt x="1175973" y="2711830"/>
                </a:moveTo>
                <a:lnTo>
                  <a:pt x="1133795" y="2711830"/>
                </a:lnTo>
                <a:lnTo>
                  <a:pt x="1207933" y="2782633"/>
                </a:lnTo>
                <a:lnTo>
                  <a:pt x="1250107" y="2782633"/>
                </a:lnTo>
                <a:lnTo>
                  <a:pt x="1175973" y="2711830"/>
                </a:lnTo>
                <a:close/>
              </a:path>
              <a:path w="7482205" h="7135495">
                <a:moveTo>
                  <a:pt x="1259912" y="2711830"/>
                </a:moveTo>
                <a:lnTo>
                  <a:pt x="1217747" y="2711830"/>
                </a:lnTo>
                <a:lnTo>
                  <a:pt x="1291878" y="2782633"/>
                </a:lnTo>
                <a:lnTo>
                  <a:pt x="1334042" y="2782633"/>
                </a:lnTo>
                <a:lnTo>
                  <a:pt x="1259912" y="2711830"/>
                </a:lnTo>
                <a:close/>
              </a:path>
              <a:path w="7482205" h="7135495">
                <a:moveTo>
                  <a:pt x="2018813" y="2558224"/>
                </a:moveTo>
                <a:lnTo>
                  <a:pt x="1887520" y="2683624"/>
                </a:lnTo>
                <a:lnTo>
                  <a:pt x="1929697" y="2683624"/>
                </a:lnTo>
                <a:lnTo>
                  <a:pt x="2018813" y="2598508"/>
                </a:lnTo>
                <a:lnTo>
                  <a:pt x="2060968" y="2598508"/>
                </a:lnTo>
                <a:lnTo>
                  <a:pt x="2018813" y="2558262"/>
                </a:lnTo>
                <a:close/>
              </a:path>
              <a:path w="7482205" h="7135495">
                <a:moveTo>
                  <a:pt x="2060968" y="2598508"/>
                </a:moveTo>
                <a:lnTo>
                  <a:pt x="2018813" y="2598508"/>
                </a:lnTo>
                <a:lnTo>
                  <a:pt x="2107942" y="2683624"/>
                </a:lnTo>
                <a:lnTo>
                  <a:pt x="2150118" y="2683624"/>
                </a:lnTo>
                <a:lnTo>
                  <a:pt x="2060968" y="2598508"/>
                </a:lnTo>
                <a:close/>
              </a:path>
              <a:path w="7482205" h="7135495">
                <a:moveTo>
                  <a:pt x="2150118" y="2711830"/>
                </a:moveTo>
                <a:lnTo>
                  <a:pt x="2107942" y="2711830"/>
                </a:lnTo>
                <a:lnTo>
                  <a:pt x="2033812" y="2782633"/>
                </a:lnTo>
                <a:lnTo>
                  <a:pt x="2075988" y="2782633"/>
                </a:lnTo>
                <a:lnTo>
                  <a:pt x="2150118" y="2711830"/>
                </a:lnTo>
                <a:close/>
              </a:path>
              <a:path w="7482205" h="7135495">
                <a:moveTo>
                  <a:pt x="1929684" y="2711830"/>
                </a:moveTo>
                <a:lnTo>
                  <a:pt x="1887508" y="2711830"/>
                </a:lnTo>
                <a:lnTo>
                  <a:pt x="1961638" y="2782633"/>
                </a:lnTo>
                <a:lnTo>
                  <a:pt x="2003814" y="2782633"/>
                </a:lnTo>
                <a:lnTo>
                  <a:pt x="1929684" y="2711830"/>
                </a:lnTo>
                <a:close/>
              </a:path>
              <a:path w="7482205" h="7135495">
                <a:moveTo>
                  <a:pt x="2688560" y="2558224"/>
                </a:moveTo>
                <a:lnTo>
                  <a:pt x="2557268" y="2683624"/>
                </a:lnTo>
                <a:lnTo>
                  <a:pt x="2599444" y="2683624"/>
                </a:lnTo>
                <a:lnTo>
                  <a:pt x="2688560" y="2598508"/>
                </a:lnTo>
                <a:lnTo>
                  <a:pt x="2688560" y="2558224"/>
                </a:lnTo>
                <a:close/>
              </a:path>
              <a:path w="7482205" h="7135495">
                <a:moveTo>
                  <a:pt x="2688573" y="2558262"/>
                </a:moveTo>
                <a:lnTo>
                  <a:pt x="2688573" y="2598508"/>
                </a:lnTo>
                <a:lnTo>
                  <a:pt x="2777689" y="2683624"/>
                </a:lnTo>
                <a:lnTo>
                  <a:pt x="2819866" y="2683624"/>
                </a:lnTo>
                <a:lnTo>
                  <a:pt x="2688573" y="2558262"/>
                </a:lnTo>
                <a:close/>
              </a:path>
              <a:path w="7482205" h="7135495">
                <a:moveTo>
                  <a:pt x="2819866" y="2711830"/>
                </a:moveTo>
                <a:lnTo>
                  <a:pt x="2777689" y="2711830"/>
                </a:lnTo>
                <a:lnTo>
                  <a:pt x="2703559" y="2782633"/>
                </a:lnTo>
                <a:lnTo>
                  <a:pt x="2745736" y="2782633"/>
                </a:lnTo>
                <a:lnTo>
                  <a:pt x="2819866" y="2711830"/>
                </a:lnTo>
                <a:close/>
              </a:path>
              <a:path w="7482205" h="7135495">
                <a:moveTo>
                  <a:pt x="2599432" y="2711830"/>
                </a:moveTo>
                <a:lnTo>
                  <a:pt x="2557242" y="2711830"/>
                </a:lnTo>
                <a:lnTo>
                  <a:pt x="2631372" y="2782633"/>
                </a:lnTo>
                <a:lnTo>
                  <a:pt x="2673562" y="2782633"/>
                </a:lnTo>
                <a:lnTo>
                  <a:pt x="2599432" y="2711830"/>
                </a:lnTo>
                <a:close/>
              </a:path>
              <a:path w="7482205" h="7135495">
                <a:moveTo>
                  <a:pt x="344412" y="2158288"/>
                </a:moveTo>
                <a:lnTo>
                  <a:pt x="129171" y="2363850"/>
                </a:lnTo>
                <a:lnTo>
                  <a:pt x="171349" y="2363850"/>
                </a:lnTo>
                <a:lnTo>
                  <a:pt x="344412" y="2198585"/>
                </a:lnTo>
                <a:lnTo>
                  <a:pt x="344412" y="2158288"/>
                </a:lnTo>
                <a:close/>
              </a:path>
              <a:path w="7482205" h="7135495">
                <a:moveTo>
                  <a:pt x="344412" y="2238438"/>
                </a:moveTo>
                <a:lnTo>
                  <a:pt x="213109" y="2363850"/>
                </a:lnTo>
                <a:lnTo>
                  <a:pt x="255290" y="2363850"/>
                </a:lnTo>
                <a:lnTo>
                  <a:pt x="344412" y="2278735"/>
                </a:lnTo>
                <a:lnTo>
                  <a:pt x="386596" y="2278735"/>
                </a:lnTo>
                <a:lnTo>
                  <a:pt x="344412" y="2238438"/>
                </a:lnTo>
                <a:close/>
              </a:path>
              <a:path w="7482205" h="7135495">
                <a:moveTo>
                  <a:pt x="386596" y="2278735"/>
                </a:moveTo>
                <a:lnTo>
                  <a:pt x="344412" y="2278735"/>
                </a:lnTo>
                <a:lnTo>
                  <a:pt x="433529" y="2363850"/>
                </a:lnTo>
                <a:lnTo>
                  <a:pt x="475697" y="2363850"/>
                </a:lnTo>
                <a:lnTo>
                  <a:pt x="386596" y="2278735"/>
                </a:lnTo>
                <a:close/>
              </a:path>
              <a:path w="7482205" h="7135495">
                <a:moveTo>
                  <a:pt x="344422" y="2158288"/>
                </a:moveTo>
                <a:lnTo>
                  <a:pt x="344436" y="2198585"/>
                </a:lnTo>
                <a:lnTo>
                  <a:pt x="517481" y="2363850"/>
                </a:lnTo>
                <a:lnTo>
                  <a:pt x="559648" y="2363850"/>
                </a:lnTo>
                <a:lnTo>
                  <a:pt x="344422" y="2158288"/>
                </a:lnTo>
                <a:close/>
              </a:path>
              <a:path w="7482205" h="7135495">
                <a:moveTo>
                  <a:pt x="475721" y="2392044"/>
                </a:moveTo>
                <a:lnTo>
                  <a:pt x="433555" y="2392044"/>
                </a:lnTo>
                <a:lnTo>
                  <a:pt x="359376" y="2462847"/>
                </a:lnTo>
                <a:lnTo>
                  <a:pt x="401594" y="2462847"/>
                </a:lnTo>
                <a:lnTo>
                  <a:pt x="475721" y="2392044"/>
                </a:lnTo>
                <a:close/>
              </a:path>
              <a:path w="7482205" h="7135495">
                <a:moveTo>
                  <a:pt x="559648" y="2392044"/>
                </a:moveTo>
                <a:lnTo>
                  <a:pt x="517481" y="2392044"/>
                </a:lnTo>
                <a:lnTo>
                  <a:pt x="443354" y="2462847"/>
                </a:lnTo>
                <a:lnTo>
                  <a:pt x="485521" y="2462847"/>
                </a:lnTo>
                <a:lnTo>
                  <a:pt x="559648" y="2392044"/>
                </a:lnTo>
                <a:close/>
              </a:path>
              <a:path w="7482205" h="7135495">
                <a:moveTo>
                  <a:pt x="9518" y="2478074"/>
                </a:moveTo>
                <a:lnTo>
                  <a:pt x="9518" y="2518371"/>
                </a:lnTo>
                <a:lnTo>
                  <a:pt x="182591" y="2683649"/>
                </a:lnTo>
                <a:lnTo>
                  <a:pt x="224759" y="2683649"/>
                </a:lnTo>
                <a:lnTo>
                  <a:pt x="9518" y="2478074"/>
                </a:lnTo>
                <a:close/>
              </a:path>
              <a:path w="7482205" h="7135495">
                <a:moveTo>
                  <a:pt x="51698" y="2598508"/>
                </a:moveTo>
                <a:lnTo>
                  <a:pt x="9518" y="2598508"/>
                </a:lnTo>
                <a:lnTo>
                  <a:pt x="98639" y="2683624"/>
                </a:lnTo>
                <a:lnTo>
                  <a:pt x="140817" y="2683624"/>
                </a:lnTo>
                <a:lnTo>
                  <a:pt x="51698" y="2598508"/>
                </a:lnTo>
                <a:close/>
              </a:path>
              <a:path w="7482205" h="7135495">
                <a:moveTo>
                  <a:pt x="51694" y="2438209"/>
                </a:moveTo>
                <a:lnTo>
                  <a:pt x="9518" y="2438209"/>
                </a:lnTo>
                <a:lnTo>
                  <a:pt x="266529" y="2683624"/>
                </a:lnTo>
                <a:lnTo>
                  <a:pt x="308711" y="2683624"/>
                </a:lnTo>
                <a:lnTo>
                  <a:pt x="51694" y="2438209"/>
                </a:lnTo>
                <a:close/>
              </a:path>
              <a:path w="7482205" h="7135495">
                <a:moveTo>
                  <a:pt x="9518" y="2558224"/>
                </a:moveTo>
                <a:lnTo>
                  <a:pt x="0" y="2567343"/>
                </a:lnTo>
                <a:lnTo>
                  <a:pt x="0" y="2607589"/>
                </a:lnTo>
                <a:lnTo>
                  <a:pt x="9518" y="2598508"/>
                </a:lnTo>
                <a:lnTo>
                  <a:pt x="51698" y="2598508"/>
                </a:lnTo>
                <a:lnTo>
                  <a:pt x="9518" y="2558224"/>
                </a:lnTo>
                <a:close/>
              </a:path>
              <a:path w="7482205" h="7135495">
                <a:moveTo>
                  <a:pt x="9507" y="2478062"/>
                </a:moveTo>
                <a:lnTo>
                  <a:pt x="0" y="2487129"/>
                </a:lnTo>
                <a:lnTo>
                  <a:pt x="0" y="2527414"/>
                </a:lnTo>
                <a:lnTo>
                  <a:pt x="9480" y="2518371"/>
                </a:lnTo>
                <a:lnTo>
                  <a:pt x="9507" y="2478062"/>
                </a:lnTo>
                <a:close/>
              </a:path>
              <a:path w="7482205" h="7135495">
                <a:moveTo>
                  <a:pt x="171338" y="2392044"/>
                </a:moveTo>
                <a:lnTo>
                  <a:pt x="129157" y="2392044"/>
                </a:lnTo>
                <a:lnTo>
                  <a:pt x="203299" y="2462847"/>
                </a:lnTo>
                <a:lnTo>
                  <a:pt x="245465" y="2462847"/>
                </a:lnTo>
                <a:lnTo>
                  <a:pt x="171338" y="2392044"/>
                </a:lnTo>
                <a:close/>
              </a:path>
              <a:path w="7482205" h="7135495">
                <a:moveTo>
                  <a:pt x="255264" y="2392044"/>
                </a:moveTo>
                <a:lnTo>
                  <a:pt x="213098" y="2392044"/>
                </a:lnTo>
                <a:lnTo>
                  <a:pt x="287225" y="2462847"/>
                </a:lnTo>
                <a:lnTo>
                  <a:pt x="329393" y="2462847"/>
                </a:lnTo>
                <a:lnTo>
                  <a:pt x="255264" y="2392044"/>
                </a:lnTo>
                <a:close/>
              </a:path>
              <a:path w="7482205" h="7135495">
                <a:moveTo>
                  <a:pt x="9518" y="2397937"/>
                </a:moveTo>
                <a:lnTo>
                  <a:pt x="0" y="2407018"/>
                </a:lnTo>
                <a:lnTo>
                  <a:pt x="0" y="2447315"/>
                </a:lnTo>
                <a:lnTo>
                  <a:pt x="9518" y="2438234"/>
                </a:lnTo>
                <a:lnTo>
                  <a:pt x="51694" y="2438209"/>
                </a:lnTo>
                <a:lnTo>
                  <a:pt x="9518" y="2397937"/>
                </a:lnTo>
                <a:close/>
              </a:path>
              <a:path w="7482205" h="7135495">
                <a:moveTo>
                  <a:pt x="1014167" y="2238438"/>
                </a:moveTo>
                <a:lnTo>
                  <a:pt x="882867" y="2363850"/>
                </a:lnTo>
                <a:lnTo>
                  <a:pt x="925048" y="2363850"/>
                </a:lnTo>
                <a:lnTo>
                  <a:pt x="1014167" y="2278735"/>
                </a:lnTo>
                <a:lnTo>
                  <a:pt x="1014167" y="2238438"/>
                </a:lnTo>
                <a:close/>
              </a:path>
              <a:path w="7482205" h="7135495">
                <a:moveTo>
                  <a:pt x="1014181" y="2238451"/>
                </a:moveTo>
                <a:lnTo>
                  <a:pt x="1014181" y="2278735"/>
                </a:lnTo>
                <a:lnTo>
                  <a:pt x="1103299" y="2363850"/>
                </a:lnTo>
                <a:lnTo>
                  <a:pt x="1145466" y="2363850"/>
                </a:lnTo>
                <a:lnTo>
                  <a:pt x="1014181" y="2238451"/>
                </a:lnTo>
                <a:close/>
              </a:path>
              <a:path w="7482205" h="7135495">
                <a:moveTo>
                  <a:pt x="1145480" y="2392044"/>
                </a:moveTo>
                <a:lnTo>
                  <a:pt x="1103299" y="2392044"/>
                </a:lnTo>
                <a:lnTo>
                  <a:pt x="1029171" y="2462847"/>
                </a:lnTo>
                <a:lnTo>
                  <a:pt x="1071302" y="2462847"/>
                </a:lnTo>
                <a:lnTo>
                  <a:pt x="1145480" y="2392044"/>
                </a:lnTo>
                <a:close/>
              </a:path>
              <a:path w="7482205" h="7135495">
                <a:moveTo>
                  <a:pt x="925023" y="2392044"/>
                </a:moveTo>
                <a:lnTo>
                  <a:pt x="882892" y="2392044"/>
                </a:lnTo>
                <a:lnTo>
                  <a:pt x="956984" y="2462847"/>
                </a:lnTo>
                <a:lnTo>
                  <a:pt x="999150" y="2462847"/>
                </a:lnTo>
                <a:lnTo>
                  <a:pt x="925023" y="2392044"/>
                </a:lnTo>
                <a:close/>
              </a:path>
              <a:path w="7482205" h="7135495">
                <a:moveTo>
                  <a:pt x="1683914" y="2238438"/>
                </a:moveTo>
                <a:lnTo>
                  <a:pt x="1552621" y="2363850"/>
                </a:lnTo>
                <a:lnTo>
                  <a:pt x="1594798" y="2363850"/>
                </a:lnTo>
                <a:lnTo>
                  <a:pt x="1683914" y="2278735"/>
                </a:lnTo>
                <a:lnTo>
                  <a:pt x="1683914" y="2238438"/>
                </a:lnTo>
                <a:close/>
              </a:path>
              <a:path w="7482205" h="7135495">
                <a:moveTo>
                  <a:pt x="1683927" y="2238451"/>
                </a:moveTo>
                <a:lnTo>
                  <a:pt x="1683927" y="2278735"/>
                </a:lnTo>
                <a:lnTo>
                  <a:pt x="1773043" y="2363850"/>
                </a:lnTo>
                <a:lnTo>
                  <a:pt x="1815219" y="2363850"/>
                </a:lnTo>
                <a:lnTo>
                  <a:pt x="1683927" y="2238451"/>
                </a:lnTo>
                <a:close/>
              </a:path>
              <a:path w="7482205" h="7135495">
                <a:moveTo>
                  <a:pt x="1815219" y="2392044"/>
                </a:moveTo>
                <a:lnTo>
                  <a:pt x="1773043" y="2392044"/>
                </a:lnTo>
                <a:lnTo>
                  <a:pt x="1698913" y="2462847"/>
                </a:lnTo>
                <a:lnTo>
                  <a:pt x="1741102" y="2462847"/>
                </a:lnTo>
                <a:lnTo>
                  <a:pt x="1815219" y="2392044"/>
                </a:lnTo>
                <a:close/>
              </a:path>
              <a:path w="7482205" h="7135495">
                <a:moveTo>
                  <a:pt x="1594798" y="2392044"/>
                </a:moveTo>
                <a:lnTo>
                  <a:pt x="1552609" y="2392044"/>
                </a:lnTo>
                <a:lnTo>
                  <a:pt x="1626739" y="2462847"/>
                </a:lnTo>
                <a:lnTo>
                  <a:pt x="1668915" y="2462847"/>
                </a:lnTo>
                <a:lnTo>
                  <a:pt x="1594798" y="2392044"/>
                </a:lnTo>
                <a:close/>
              </a:path>
              <a:path w="7482205" h="7135495">
                <a:moveTo>
                  <a:pt x="679277" y="1838515"/>
                </a:moveTo>
                <a:lnTo>
                  <a:pt x="464036" y="2044077"/>
                </a:lnTo>
                <a:lnTo>
                  <a:pt x="506231" y="2044064"/>
                </a:lnTo>
                <a:lnTo>
                  <a:pt x="679277" y="1878799"/>
                </a:lnTo>
                <a:lnTo>
                  <a:pt x="679277" y="1838515"/>
                </a:lnTo>
                <a:close/>
              </a:path>
              <a:path w="7482205" h="7135495">
                <a:moveTo>
                  <a:pt x="679277" y="1918665"/>
                </a:moveTo>
                <a:lnTo>
                  <a:pt x="547988" y="2044064"/>
                </a:lnTo>
                <a:lnTo>
                  <a:pt x="590155" y="2044064"/>
                </a:lnTo>
                <a:lnTo>
                  <a:pt x="679277" y="1958949"/>
                </a:lnTo>
                <a:lnTo>
                  <a:pt x="679277" y="1918665"/>
                </a:lnTo>
                <a:close/>
              </a:path>
              <a:path w="7482205" h="7135495">
                <a:moveTo>
                  <a:pt x="679312" y="1918665"/>
                </a:moveTo>
                <a:lnTo>
                  <a:pt x="679312" y="1958949"/>
                </a:lnTo>
                <a:lnTo>
                  <a:pt x="768435" y="2044064"/>
                </a:lnTo>
                <a:lnTo>
                  <a:pt x="810615" y="2044064"/>
                </a:lnTo>
                <a:lnTo>
                  <a:pt x="679312" y="1918665"/>
                </a:lnTo>
                <a:close/>
              </a:path>
              <a:path w="7482205" h="7135495">
                <a:moveTo>
                  <a:pt x="679302" y="1838502"/>
                </a:moveTo>
                <a:lnTo>
                  <a:pt x="679302" y="1878787"/>
                </a:lnTo>
                <a:lnTo>
                  <a:pt x="852361" y="2044064"/>
                </a:lnTo>
                <a:lnTo>
                  <a:pt x="894542" y="2044064"/>
                </a:lnTo>
                <a:lnTo>
                  <a:pt x="679302" y="1838502"/>
                </a:lnTo>
                <a:close/>
              </a:path>
              <a:path w="7482205" h="7135495">
                <a:moveTo>
                  <a:pt x="810590" y="2072271"/>
                </a:moveTo>
                <a:lnTo>
                  <a:pt x="768419" y="2072271"/>
                </a:lnTo>
                <a:lnTo>
                  <a:pt x="694292" y="2143074"/>
                </a:lnTo>
                <a:lnTo>
                  <a:pt x="736459" y="2143074"/>
                </a:lnTo>
                <a:lnTo>
                  <a:pt x="810590" y="2072271"/>
                </a:lnTo>
                <a:close/>
              </a:path>
              <a:path w="7482205" h="7135495">
                <a:moveTo>
                  <a:pt x="894528" y="2072271"/>
                </a:moveTo>
                <a:lnTo>
                  <a:pt x="852361" y="2072271"/>
                </a:lnTo>
                <a:lnTo>
                  <a:pt x="778219" y="2143074"/>
                </a:lnTo>
                <a:lnTo>
                  <a:pt x="820400" y="2143074"/>
                </a:lnTo>
                <a:lnTo>
                  <a:pt x="894528" y="2072271"/>
                </a:lnTo>
                <a:close/>
              </a:path>
              <a:path w="7482205" h="7135495">
                <a:moveTo>
                  <a:pt x="506218" y="2072271"/>
                </a:moveTo>
                <a:lnTo>
                  <a:pt x="464047" y="2072271"/>
                </a:lnTo>
                <a:lnTo>
                  <a:pt x="538179" y="2143074"/>
                </a:lnTo>
                <a:lnTo>
                  <a:pt x="580345" y="2143074"/>
                </a:lnTo>
                <a:lnTo>
                  <a:pt x="506218" y="2072271"/>
                </a:lnTo>
                <a:close/>
              </a:path>
              <a:path w="7482205" h="7135495">
                <a:moveTo>
                  <a:pt x="590144" y="2072271"/>
                </a:moveTo>
                <a:lnTo>
                  <a:pt x="547963" y="2072271"/>
                </a:lnTo>
                <a:lnTo>
                  <a:pt x="622090" y="2143074"/>
                </a:lnTo>
                <a:lnTo>
                  <a:pt x="664323" y="2143074"/>
                </a:lnTo>
                <a:lnTo>
                  <a:pt x="590144" y="2072271"/>
                </a:lnTo>
                <a:close/>
              </a:path>
              <a:path w="7482205" h="7135495">
                <a:moveTo>
                  <a:pt x="1349040" y="1918665"/>
                </a:moveTo>
                <a:lnTo>
                  <a:pt x="1217747" y="2044064"/>
                </a:lnTo>
                <a:lnTo>
                  <a:pt x="1259874" y="2044064"/>
                </a:lnTo>
                <a:lnTo>
                  <a:pt x="1349040" y="1958949"/>
                </a:lnTo>
                <a:lnTo>
                  <a:pt x="1349040" y="1918665"/>
                </a:lnTo>
                <a:close/>
              </a:path>
              <a:path w="7482205" h="7135495">
                <a:moveTo>
                  <a:pt x="1349066" y="1918665"/>
                </a:moveTo>
                <a:lnTo>
                  <a:pt x="1349066" y="1958949"/>
                </a:lnTo>
                <a:lnTo>
                  <a:pt x="1438194" y="2044064"/>
                </a:lnTo>
                <a:lnTo>
                  <a:pt x="1480358" y="2044064"/>
                </a:lnTo>
                <a:lnTo>
                  <a:pt x="1349066" y="1918665"/>
                </a:lnTo>
                <a:close/>
              </a:path>
              <a:path w="7482205" h="7135495">
                <a:moveTo>
                  <a:pt x="1480346" y="2072271"/>
                </a:moveTo>
                <a:lnTo>
                  <a:pt x="1438182" y="2072271"/>
                </a:lnTo>
                <a:lnTo>
                  <a:pt x="1364039" y="2143074"/>
                </a:lnTo>
                <a:lnTo>
                  <a:pt x="1406216" y="2143074"/>
                </a:lnTo>
                <a:lnTo>
                  <a:pt x="1480346" y="2072271"/>
                </a:lnTo>
                <a:close/>
              </a:path>
              <a:path w="7482205" h="7135495">
                <a:moveTo>
                  <a:pt x="1259912" y="2072271"/>
                </a:moveTo>
                <a:lnTo>
                  <a:pt x="1217747" y="2072271"/>
                </a:lnTo>
                <a:lnTo>
                  <a:pt x="1291878" y="2143074"/>
                </a:lnTo>
                <a:lnTo>
                  <a:pt x="1334042" y="2143074"/>
                </a:lnTo>
                <a:lnTo>
                  <a:pt x="1259912" y="2072271"/>
                </a:lnTo>
                <a:close/>
              </a:path>
              <a:path w="7482205" h="7135495">
                <a:moveTo>
                  <a:pt x="2018813" y="1918665"/>
                </a:moveTo>
                <a:lnTo>
                  <a:pt x="1887520" y="2044064"/>
                </a:lnTo>
                <a:lnTo>
                  <a:pt x="1929697" y="2044064"/>
                </a:lnTo>
                <a:lnTo>
                  <a:pt x="2018813" y="1958949"/>
                </a:lnTo>
                <a:lnTo>
                  <a:pt x="2060995" y="1958949"/>
                </a:lnTo>
                <a:lnTo>
                  <a:pt x="2018813" y="1918665"/>
                </a:lnTo>
                <a:close/>
              </a:path>
              <a:path w="7482205" h="7135495">
                <a:moveTo>
                  <a:pt x="2060995" y="1958949"/>
                </a:moveTo>
                <a:lnTo>
                  <a:pt x="2018813" y="1958949"/>
                </a:lnTo>
                <a:lnTo>
                  <a:pt x="2107942" y="2044064"/>
                </a:lnTo>
                <a:lnTo>
                  <a:pt x="2150118" y="2044064"/>
                </a:lnTo>
                <a:lnTo>
                  <a:pt x="2060995" y="1958949"/>
                </a:lnTo>
                <a:close/>
              </a:path>
              <a:path w="7482205" h="7135495">
                <a:moveTo>
                  <a:pt x="2150118" y="2072271"/>
                </a:moveTo>
                <a:lnTo>
                  <a:pt x="2107942" y="2072271"/>
                </a:lnTo>
                <a:lnTo>
                  <a:pt x="2033812" y="2143074"/>
                </a:lnTo>
                <a:lnTo>
                  <a:pt x="2075988" y="2143074"/>
                </a:lnTo>
                <a:lnTo>
                  <a:pt x="2150118" y="2072271"/>
                </a:lnTo>
                <a:close/>
              </a:path>
              <a:path w="7482205" h="7135495">
                <a:moveTo>
                  <a:pt x="1929684" y="2072271"/>
                </a:moveTo>
                <a:lnTo>
                  <a:pt x="1887508" y="2072271"/>
                </a:lnTo>
                <a:lnTo>
                  <a:pt x="1961638" y="2143074"/>
                </a:lnTo>
                <a:lnTo>
                  <a:pt x="2003814" y="2143074"/>
                </a:lnTo>
                <a:lnTo>
                  <a:pt x="1929684" y="2072271"/>
                </a:lnTo>
                <a:close/>
              </a:path>
              <a:path w="7482205" h="7135495">
                <a:moveTo>
                  <a:pt x="344412" y="1598879"/>
                </a:moveTo>
                <a:lnTo>
                  <a:pt x="213109" y="1724278"/>
                </a:lnTo>
                <a:lnTo>
                  <a:pt x="255290" y="1724278"/>
                </a:lnTo>
                <a:lnTo>
                  <a:pt x="344412" y="1639163"/>
                </a:lnTo>
                <a:lnTo>
                  <a:pt x="386587" y="1639163"/>
                </a:lnTo>
                <a:lnTo>
                  <a:pt x="344412" y="1598879"/>
                </a:lnTo>
                <a:close/>
              </a:path>
              <a:path w="7482205" h="7135495">
                <a:moveTo>
                  <a:pt x="386587" y="1639163"/>
                </a:moveTo>
                <a:lnTo>
                  <a:pt x="344412" y="1639163"/>
                </a:lnTo>
                <a:lnTo>
                  <a:pt x="433529" y="1724278"/>
                </a:lnTo>
                <a:lnTo>
                  <a:pt x="475697" y="1724278"/>
                </a:lnTo>
                <a:lnTo>
                  <a:pt x="386587" y="1639163"/>
                </a:lnTo>
                <a:close/>
              </a:path>
              <a:path w="7482205" h="7135495">
                <a:moveTo>
                  <a:pt x="475721" y="1752485"/>
                </a:moveTo>
                <a:lnTo>
                  <a:pt x="433555" y="1752485"/>
                </a:lnTo>
                <a:lnTo>
                  <a:pt x="359376" y="1823288"/>
                </a:lnTo>
                <a:lnTo>
                  <a:pt x="401594" y="1823288"/>
                </a:lnTo>
                <a:lnTo>
                  <a:pt x="475721" y="1752485"/>
                </a:lnTo>
                <a:close/>
              </a:path>
              <a:path w="7482205" h="7135495">
                <a:moveTo>
                  <a:pt x="255264" y="1752485"/>
                </a:moveTo>
                <a:lnTo>
                  <a:pt x="213098" y="1752485"/>
                </a:lnTo>
                <a:lnTo>
                  <a:pt x="287225" y="1823288"/>
                </a:lnTo>
                <a:lnTo>
                  <a:pt x="329393" y="1823288"/>
                </a:lnTo>
                <a:lnTo>
                  <a:pt x="255264" y="1752485"/>
                </a:lnTo>
                <a:close/>
              </a:path>
              <a:path w="7482205" h="7135495">
                <a:moveTo>
                  <a:pt x="1014167" y="1598917"/>
                </a:moveTo>
                <a:lnTo>
                  <a:pt x="882867" y="1724278"/>
                </a:lnTo>
                <a:lnTo>
                  <a:pt x="925048" y="1724278"/>
                </a:lnTo>
                <a:lnTo>
                  <a:pt x="1014167" y="1639163"/>
                </a:lnTo>
                <a:lnTo>
                  <a:pt x="1014167" y="1598917"/>
                </a:lnTo>
                <a:close/>
              </a:path>
              <a:path w="7482205" h="7135495">
                <a:moveTo>
                  <a:pt x="1014181" y="1598879"/>
                </a:moveTo>
                <a:lnTo>
                  <a:pt x="1014181" y="1639163"/>
                </a:lnTo>
                <a:lnTo>
                  <a:pt x="1103299" y="1724278"/>
                </a:lnTo>
                <a:lnTo>
                  <a:pt x="1145466" y="1724278"/>
                </a:lnTo>
                <a:lnTo>
                  <a:pt x="1014181" y="1598879"/>
                </a:lnTo>
                <a:close/>
              </a:path>
              <a:path w="7482205" h="7135495">
                <a:moveTo>
                  <a:pt x="1145480" y="1752485"/>
                </a:moveTo>
                <a:lnTo>
                  <a:pt x="1103299" y="1752485"/>
                </a:lnTo>
                <a:lnTo>
                  <a:pt x="1029171" y="1823288"/>
                </a:lnTo>
                <a:lnTo>
                  <a:pt x="1071302" y="1823288"/>
                </a:lnTo>
                <a:lnTo>
                  <a:pt x="1145480" y="1752485"/>
                </a:lnTo>
                <a:close/>
              </a:path>
              <a:path w="7482205" h="7135495">
                <a:moveTo>
                  <a:pt x="925023" y="1752485"/>
                </a:moveTo>
                <a:lnTo>
                  <a:pt x="882892" y="1752485"/>
                </a:lnTo>
                <a:lnTo>
                  <a:pt x="956984" y="1823288"/>
                </a:lnTo>
                <a:lnTo>
                  <a:pt x="999150" y="1823288"/>
                </a:lnTo>
                <a:lnTo>
                  <a:pt x="925023" y="1752485"/>
                </a:lnTo>
                <a:close/>
              </a:path>
              <a:path w="7482205" h="7135495">
                <a:moveTo>
                  <a:pt x="679277" y="1279093"/>
                </a:moveTo>
                <a:lnTo>
                  <a:pt x="547988" y="1404492"/>
                </a:lnTo>
                <a:lnTo>
                  <a:pt x="590155" y="1404492"/>
                </a:lnTo>
                <a:lnTo>
                  <a:pt x="679277" y="1319377"/>
                </a:lnTo>
                <a:lnTo>
                  <a:pt x="679277" y="1279093"/>
                </a:lnTo>
                <a:close/>
              </a:path>
              <a:path w="7482205" h="7135495">
                <a:moveTo>
                  <a:pt x="679312" y="1279093"/>
                </a:moveTo>
                <a:lnTo>
                  <a:pt x="679312" y="1319377"/>
                </a:lnTo>
                <a:lnTo>
                  <a:pt x="768435" y="1404492"/>
                </a:lnTo>
                <a:lnTo>
                  <a:pt x="810615" y="1404492"/>
                </a:lnTo>
                <a:lnTo>
                  <a:pt x="679312" y="1279093"/>
                </a:lnTo>
                <a:close/>
              </a:path>
              <a:path w="7482205" h="7135495">
                <a:moveTo>
                  <a:pt x="810590" y="1432699"/>
                </a:moveTo>
                <a:lnTo>
                  <a:pt x="768419" y="1432699"/>
                </a:lnTo>
                <a:lnTo>
                  <a:pt x="694292" y="1503502"/>
                </a:lnTo>
                <a:lnTo>
                  <a:pt x="736459" y="1503502"/>
                </a:lnTo>
                <a:lnTo>
                  <a:pt x="810590" y="1432699"/>
                </a:lnTo>
                <a:close/>
              </a:path>
              <a:path w="7482205" h="7135495">
                <a:moveTo>
                  <a:pt x="590144" y="1432699"/>
                </a:moveTo>
                <a:lnTo>
                  <a:pt x="547963" y="1432699"/>
                </a:lnTo>
                <a:lnTo>
                  <a:pt x="622090" y="1503502"/>
                </a:lnTo>
                <a:lnTo>
                  <a:pt x="664323" y="1503502"/>
                </a:lnTo>
                <a:lnTo>
                  <a:pt x="590144" y="1432699"/>
                </a:lnTo>
                <a:close/>
              </a:path>
              <a:path w="7482205" h="7135495">
                <a:moveTo>
                  <a:pt x="1349040" y="1279093"/>
                </a:moveTo>
                <a:lnTo>
                  <a:pt x="1217747" y="1404492"/>
                </a:lnTo>
                <a:lnTo>
                  <a:pt x="1259874" y="1404492"/>
                </a:lnTo>
                <a:lnTo>
                  <a:pt x="1349040" y="1319377"/>
                </a:lnTo>
                <a:lnTo>
                  <a:pt x="1349040" y="1279093"/>
                </a:lnTo>
                <a:close/>
              </a:path>
              <a:path w="7482205" h="7135495">
                <a:moveTo>
                  <a:pt x="1349066" y="1279093"/>
                </a:moveTo>
                <a:lnTo>
                  <a:pt x="1349066" y="1319377"/>
                </a:lnTo>
                <a:lnTo>
                  <a:pt x="1438194" y="1404492"/>
                </a:lnTo>
                <a:lnTo>
                  <a:pt x="1480358" y="1404492"/>
                </a:lnTo>
                <a:lnTo>
                  <a:pt x="1349066" y="1279093"/>
                </a:lnTo>
                <a:close/>
              </a:path>
              <a:path w="7482205" h="7135495">
                <a:moveTo>
                  <a:pt x="1480346" y="1432699"/>
                </a:moveTo>
                <a:lnTo>
                  <a:pt x="1438182" y="1432699"/>
                </a:lnTo>
                <a:lnTo>
                  <a:pt x="1364039" y="1503502"/>
                </a:lnTo>
                <a:lnTo>
                  <a:pt x="1406216" y="1503502"/>
                </a:lnTo>
                <a:lnTo>
                  <a:pt x="1480346" y="1432699"/>
                </a:lnTo>
                <a:close/>
              </a:path>
              <a:path w="7482205" h="7135495">
                <a:moveTo>
                  <a:pt x="1259912" y="1432699"/>
                </a:moveTo>
                <a:lnTo>
                  <a:pt x="1217747" y="1432699"/>
                </a:lnTo>
                <a:lnTo>
                  <a:pt x="1291878" y="1503502"/>
                </a:lnTo>
                <a:lnTo>
                  <a:pt x="1334042" y="1503502"/>
                </a:lnTo>
                <a:lnTo>
                  <a:pt x="1259912" y="1432699"/>
                </a:lnTo>
                <a:close/>
              </a:path>
              <a:path w="7482205" h="7135495">
                <a:moveTo>
                  <a:pt x="386574" y="999591"/>
                </a:moveTo>
                <a:lnTo>
                  <a:pt x="344412" y="999591"/>
                </a:lnTo>
                <a:lnTo>
                  <a:pt x="433529" y="1084719"/>
                </a:lnTo>
                <a:lnTo>
                  <a:pt x="475697" y="1084719"/>
                </a:lnTo>
                <a:lnTo>
                  <a:pt x="386574" y="999591"/>
                </a:lnTo>
                <a:close/>
              </a:path>
              <a:path w="7482205" h="7135495">
                <a:moveTo>
                  <a:pt x="344412" y="959319"/>
                </a:moveTo>
                <a:lnTo>
                  <a:pt x="213109" y="1084706"/>
                </a:lnTo>
                <a:lnTo>
                  <a:pt x="255290" y="1084706"/>
                </a:lnTo>
                <a:lnTo>
                  <a:pt x="344412" y="999591"/>
                </a:lnTo>
                <a:lnTo>
                  <a:pt x="386574" y="999591"/>
                </a:lnTo>
                <a:lnTo>
                  <a:pt x="344412" y="959319"/>
                </a:lnTo>
                <a:close/>
              </a:path>
              <a:path w="7482205" h="7135495">
                <a:moveTo>
                  <a:pt x="475721" y="1112913"/>
                </a:moveTo>
                <a:lnTo>
                  <a:pt x="433555" y="1112913"/>
                </a:lnTo>
                <a:lnTo>
                  <a:pt x="359376" y="1183716"/>
                </a:lnTo>
                <a:lnTo>
                  <a:pt x="401594" y="1183716"/>
                </a:lnTo>
                <a:lnTo>
                  <a:pt x="475721" y="1112913"/>
                </a:lnTo>
                <a:close/>
              </a:path>
              <a:path w="7482205" h="7135495">
                <a:moveTo>
                  <a:pt x="255264" y="1112913"/>
                </a:moveTo>
                <a:lnTo>
                  <a:pt x="213098" y="1112913"/>
                </a:lnTo>
                <a:lnTo>
                  <a:pt x="287225" y="1183716"/>
                </a:lnTo>
                <a:lnTo>
                  <a:pt x="329393" y="1183716"/>
                </a:lnTo>
                <a:lnTo>
                  <a:pt x="255264" y="1112913"/>
                </a:lnTo>
                <a:close/>
              </a:path>
              <a:path w="7482205" h="7135495">
                <a:moveTo>
                  <a:pt x="679277" y="639533"/>
                </a:moveTo>
                <a:lnTo>
                  <a:pt x="547988" y="764933"/>
                </a:lnTo>
                <a:lnTo>
                  <a:pt x="590155" y="764933"/>
                </a:lnTo>
                <a:lnTo>
                  <a:pt x="679277" y="679818"/>
                </a:lnTo>
                <a:lnTo>
                  <a:pt x="679277" y="639533"/>
                </a:lnTo>
                <a:close/>
              </a:path>
              <a:path w="7482205" h="7135495">
                <a:moveTo>
                  <a:pt x="679312" y="639533"/>
                </a:moveTo>
                <a:lnTo>
                  <a:pt x="679312" y="679818"/>
                </a:lnTo>
                <a:lnTo>
                  <a:pt x="768435" y="764933"/>
                </a:lnTo>
                <a:lnTo>
                  <a:pt x="810615" y="764933"/>
                </a:lnTo>
                <a:lnTo>
                  <a:pt x="679312" y="639533"/>
                </a:lnTo>
                <a:close/>
              </a:path>
              <a:path w="7482205" h="7135495">
                <a:moveTo>
                  <a:pt x="810590" y="793127"/>
                </a:moveTo>
                <a:lnTo>
                  <a:pt x="768419" y="793127"/>
                </a:lnTo>
                <a:lnTo>
                  <a:pt x="694292" y="863942"/>
                </a:lnTo>
                <a:lnTo>
                  <a:pt x="736459" y="863942"/>
                </a:lnTo>
                <a:lnTo>
                  <a:pt x="810590" y="793127"/>
                </a:lnTo>
                <a:close/>
              </a:path>
              <a:path w="7482205" h="7135495">
                <a:moveTo>
                  <a:pt x="590144" y="793127"/>
                </a:moveTo>
                <a:lnTo>
                  <a:pt x="547963" y="793127"/>
                </a:lnTo>
                <a:lnTo>
                  <a:pt x="622090" y="863942"/>
                </a:lnTo>
                <a:lnTo>
                  <a:pt x="664323" y="863942"/>
                </a:lnTo>
                <a:lnTo>
                  <a:pt x="590144" y="793127"/>
                </a:lnTo>
                <a:close/>
              </a:path>
              <a:path w="7482205" h="7135495">
                <a:moveTo>
                  <a:pt x="140843" y="2711830"/>
                </a:moveTo>
                <a:lnTo>
                  <a:pt x="98665" y="2711830"/>
                </a:lnTo>
                <a:lnTo>
                  <a:pt x="24484" y="2782633"/>
                </a:lnTo>
                <a:lnTo>
                  <a:pt x="66715" y="2782633"/>
                </a:lnTo>
                <a:lnTo>
                  <a:pt x="140843" y="2711830"/>
                </a:lnTo>
                <a:close/>
              </a:path>
              <a:path w="7482205" h="7135495">
                <a:moveTo>
                  <a:pt x="224759" y="2711830"/>
                </a:moveTo>
                <a:lnTo>
                  <a:pt x="182591" y="2711830"/>
                </a:lnTo>
                <a:lnTo>
                  <a:pt x="108464" y="2782633"/>
                </a:lnTo>
                <a:lnTo>
                  <a:pt x="150630" y="2782633"/>
                </a:lnTo>
                <a:lnTo>
                  <a:pt x="224759" y="2711830"/>
                </a:lnTo>
                <a:close/>
              </a:path>
              <a:path w="7482205" h="7135495">
                <a:moveTo>
                  <a:pt x="308711" y="2711830"/>
                </a:moveTo>
                <a:lnTo>
                  <a:pt x="266529" y="2711830"/>
                </a:lnTo>
                <a:lnTo>
                  <a:pt x="192402" y="2782633"/>
                </a:lnTo>
                <a:lnTo>
                  <a:pt x="234569" y="2782633"/>
                </a:lnTo>
                <a:lnTo>
                  <a:pt x="308711" y="2711830"/>
                </a:lnTo>
                <a:close/>
              </a:path>
              <a:path w="7482205" h="7135495">
                <a:moveTo>
                  <a:pt x="9518" y="1838515"/>
                </a:moveTo>
                <a:lnTo>
                  <a:pt x="9518" y="1878799"/>
                </a:lnTo>
                <a:lnTo>
                  <a:pt x="182591" y="2044077"/>
                </a:lnTo>
                <a:lnTo>
                  <a:pt x="224759" y="2044077"/>
                </a:lnTo>
                <a:lnTo>
                  <a:pt x="9518" y="1838515"/>
                </a:lnTo>
                <a:close/>
              </a:path>
              <a:path w="7482205" h="7135495">
                <a:moveTo>
                  <a:pt x="51698" y="1958949"/>
                </a:moveTo>
                <a:lnTo>
                  <a:pt x="9518" y="1958949"/>
                </a:lnTo>
                <a:lnTo>
                  <a:pt x="98639" y="2044064"/>
                </a:lnTo>
                <a:lnTo>
                  <a:pt x="140817" y="2044064"/>
                </a:lnTo>
                <a:lnTo>
                  <a:pt x="51698" y="1958949"/>
                </a:lnTo>
                <a:close/>
              </a:path>
              <a:path w="7482205" h="7135495">
                <a:moveTo>
                  <a:pt x="9518" y="1918665"/>
                </a:moveTo>
                <a:lnTo>
                  <a:pt x="0" y="1927758"/>
                </a:lnTo>
                <a:lnTo>
                  <a:pt x="0" y="1968030"/>
                </a:lnTo>
                <a:lnTo>
                  <a:pt x="9518" y="1958949"/>
                </a:lnTo>
                <a:lnTo>
                  <a:pt x="51698" y="1958949"/>
                </a:lnTo>
                <a:lnTo>
                  <a:pt x="9518" y="1918665"/>
                </a:lnTo>
                <a:close/>
              </a:path>
              <a:path w="7482205" h="7135495">
                <a:moveTo>
                  <a:pt x="9507" y="1838502"/>
                </a:moveTo>
                <a:lnTo>
                  <a:pt x="0" y="1847583"/>
                </a:lnTo>
                <a:lnTo>
                  <a:pt x="0" y="1887854"/>
                </a:lnTo>
                <a:lnTo>
                  <a:pt x="9493" y="1878799"/>
                </a:lnTo>
                <a:lnTo>
                  <a:pt x="9507" y="1838502"/>
                </a:lnTo>
                <a:close/>
              </a:path>
              <a:path w="7482205" h="7135495">
                <a:moveTo>
                  <a:pt x="140843" y="2072271"/>
                </a:moveTo>
                <a:lnTo>
                  <a:pt x="98665" y="2072271"/>
                </a:lnTo>
                <a:lnTo>
                  <a:pt x="24484" y="2143074"/>
                </a:lnTo>
                <a:lnTo>
                  <a:pt x="66715" y="2143074"/>
                </a:lnTo>
                <a:lnTo>
                  <a:pt x="140843" y="2072271"/>
                </a:lnTo>
                <a:close/>
              </a:path>
              <a:path w="7482205" h="7135495">
                <a:moveTo>
                  <a:pt x="224759" y="2072271"/>
                </a:moveTo>
                <a:lnTo>
                  <a:pt x="182591" y="2072271"/>
                </a:lnTo>
                <a:lnTo>
                  <a:pt x="108464" y="2143074"/>
                </a:lnTo>
                <a:lnTo>
                  <a:pt x="150630" y="2143074"/>
                </a:lnTo>
                <a:lnTo>
                  <a:pt x="224759" y="2072271"/>
                </a:lnTo>
                <a:close/>
              </a:path>
              <a:path w="7482205" h="7135495">
                <a:moveTo>
                  <a:pt x="9518" y="1198943"/>
                </a:moveTo>
                <a:lnTo>
                  <a:pt x="9518" y="1239227"/>
                </a:lnTo>
                <a:lnTo>
                  <a:pt x="182591" y="1404505"/>
                </a:lnTo>
                <a:lnTo>
                  <a:pt x="224759" y="1404505"/>
                </a:lnTo>
                <a:lnTo>
                  <a:pt x="9518" y="1198943"/>
                </a:lnTo>
                <a:close/>
              </a:path>
              <a:path w="7482205" h="7135495">
                <a:moveTo>
                  <a:pt x="51698" y="1319377"/>
                </a:moveTo>
                <a:lnTo>
                  <a:pt x="9518" y="1319377"/>
                </a:lnTo>
                <a:lnTo>
                  <a:pt x="98639" y="1404492"/>
                </a:lnTo>
                <a:lnTo>
                  <a:pt x="140817" y="1404492"/>
                </a:lnTo>
                <a:lnTo>
                  <a:pt x="51698" y="1319377"/>
                </a:lnTo>
                <a:close/>
              </a:path>
              <a:path w="7482205" h="7135495">
                <a:moveTo>
                  <a:pt x="9518" y="1279093"/>
                </a:moveTo>
                <a:lnTo>
                  <a:pt x="0" y="1288186"/>
                </a:lnTo>
                <a:lnTo>
                  <a:pt x="0" y="1328458"/>
                </a:lnTo>
                <a:lnTo>
                  <a:pt x="9518" y="1319377"/>
                </a:lnTo>
                <a:lnTo>
                  <a:pt x="51698" y="1319377"/>
                </a:lnTo>
                <a:lnTo>
                  <a:pt x="9518" y="1279093"/>
                </a:lnTo>
                <a:close/>
              </a:path>
              <a:path w="7482205" h="7135495">
                <a:moveTo>
                  <a:pt x="9507" y="1198930"/>
                </a:moveTo>
                <a:lnTo>
                  <a:pt x="0" y="1208011"/>
                </a:lnTo>
                <a:lnTo>
                  <a:pt x="0" y="1248282"/>
                </a:lnTo>
                <a:lnTo>
                  <a:pt x="9493" y="1239227"/>
                </a:lnTo>
                <a:lnTo>
                  <a:pt x="9507" y="1198930"/>
                </a:lnTo>
                <a:close/>
              </a:path>
              <a:path w="7482205" h="7135495">
                <a:moveTo>
                  <a:pt x="140843" y="1432699"/>
                </a:moveTo>
                <a:lnTo>
                  <a:pt x="98665" y="1432699"/>
                </a:lnTo>
                <a:lnTo>
                  <a:pt x="24484" y="1503502"/>
                </a:lnTo>
                <a:lnTo>
                  <a:pt x="66715" y="1503502"/>
                </a:lnTo>
                <a:lnTo>
                  <a:pt x="140843" y="1432699"/>
                </a:lnTo>
                <a:close/>
              </a:path>
              <a:path w="7482205" h="7135495">
                <a:moveTo>
                  <a:pt x="224759" y="1432699"/>
                </a:moveTo>
                <a:lnTo>
                  <a:pt x="182591" y="1432699"/>
                </a:lnTo>
                <a:lnTo>
                  <a:pt x="108464" y="1503502"/>
                </a:lnTo>
                <a:lnTo>
                  <a:pt x="150630" y="1503502"/>
                </a:lnTo>
                <a:lnTo>
                  <a:pt x="224759" y="1432699"/>
                </a:lnTo>
                <a:close/>
              </a:path>
              <a:path w="7482205" h="7135495">
                <a:moveTo>
                  <a:pt x="51698" y="679818"/>
                </a:moveTo>
                <a:lnTo>
                  <a:pt x="9518" y="679818"/>
                </a:lnTo>
                <a:lnTo>
                  <a:pt x="98639" y="764933"/>
                </a:lnTo>
                <a:lnTo>
                  <a:pt x="140817" y="764933"/>
                </a:lnTo>
                <a:lnTo>
                  <a:pt x="51698" y="679818"/>
                </a:lnTo>
                <a:close/>
              </a:path>
              <a:path w="7482205" h="7135495">
                <a:moveTo>
                  <a:pt x="9518" y="639533"/>
                </a:moveTo>
                <a:lnTo>
                  <a:pt x="0" y="648627"/>
                </a:lnTo>
                <a:lnTo>
                  <a:pt x="0" y="688898"/>
                </a:lnTo>
                <a:lnTo>
                  <a:pt x="9518" y="679818"/>
                </a:lnTo>
                <a:lnTo>
                  <a:pt x="51698" y="679818"/>
                </a:lnTo>
                <a:lnTo>
                  <a:pt x="9518" y="639533"/>
                </a:lnTo>
                <a:close/>
              </a:path>
              <a:path w="7482205" h="7135495">
                <a:moveTo>
                  <a:pt x="140843" y="793127"/>
                </a:moveTo>
                <a:lnTo>
                  <a:pt x="98665" y="793127"/>
                </a:lnTo>
                <a:lnTo>
                  <a:pt x="24484" y="863942"/>
                </a:lnTo>
                <a:lnTo>
                  <a:pt x="66715" y="863942"/>
                </a:lnTo>
                <a:lnTo>
                  <a:pt x="140843" y="793127"/>
                </a:lnTo>
                <a:close/>
              </a:path>
              <a:path w="7482205" h="7135495">
                <a:moveTo>
                  <a:pt x="51685" y="40271"/>
                </a:moveTo>
                <a:lnTo>
                  <a:pt x="9518" y="40271"/>
                </a:lnTo>
                <a:lnTo>
                  <a:pt x="98676" y="125387"/>
                </a:lnTo>
                <a:lnTo>
                  <a:pt x="140807" y="125387"/>
                </a:lnTo>
                <a:lnTo>
                  <a:pt x="51685" y="40271"/>
                </a:lnTo>
                <a:close/>
              </a:path>
              <a:path w="7482205" h="7135495">
                <a:moveTo>
                  <a:pt x="9518" y="0"/>
                </a:moveTo>
                <a:lnTo>
                  <a:pt x="0" y="9080"/>
                </a:lnTo>
                <a:lnTo>
                  <a:pt x="0" y="49352"/>
                </a:lnTo>
                <a:lnTo>
                  <a:pt x="9518" y="40271"/>
                </a:lnTo>
                <a:lnTo>
                  <a:pt x="51685" y="40271"/>
                </a:lnTo>
                <a:lnTo>
                  <a:pt x="9518" y="0"/>
                </a:lnTo>
                <a:close/>
              </a:path>
              <a:path w="7482205" h="7135495">
                <a:moveTo>
                  <a:pt x="140843" y="153555"/>
                </a:moveTo>
                <a:lnTo>
                  <a:pt x="98665" y="153555"/>
                </a:lnTo>
                <a:lnTo>
                  <a:pt x="24484" y="224370"/>
                </a:lnTo>
                <a:lnTo>
                  <a:pt x="66715" y="224370"/>
                </a:lnTo>
                <a:lnTo>
                  <a:pt x="140843" y="153555"/>
                </a:lnTo>
                <a:close/>
              </a:path>
              <a:path w="7482205" h="7135495">
                <a:moveTo>
                  <a:pt x="5367587" y="6955026"/>
                </a:moveTo>
                <a:lnTo>
                  <a:pt x="5178916" y="7135216"/>
                </a:lnTo>
                <a:lnTo>
                  <a:pt x="5221093" y="7135216"/>
                </a:lnTo>
                <a:lnTo>
                  <a:pt x="5367587" y="6995307"/>
                </a:lnTo>
                <a:lnTo>
                  <a:pt x="5367587" y="6955026"/>
                </a:lnTo>
                <a:close/>
              </a:path>
              <a:path w="7482205" h="7135495">
                <a:moveTo>
                  <a:pt x="5367587" y="7035177"/>
                </a:moveTo>
                <a:lnTo>
                  <a:pt x="5262850" y="7135216"/>
                </a:lnTo>
                <a:lnTo>
                  <a:pt x="5305027" y="7135216"/>
                </a:lnTo>
                <a:lnTo>
                  <a:pt x="5367587" y="7075468"/>
                </a:lnTo>
                <a:lnTo>
                  <a:pt x="5367587" y="7035177"/>
                </a:lnTo>
                <a:close/>
              </a:path>
              <a:path w="7482205" h="7135495">
                <a:moveTo>
                  <a:pt x="5367613" y="7035177"/>
                </a:moveTo>
                <a:lnTo>
                  <a:pt x="5367613" y="7075468"/>
                </a:lnTo>
                <a:lnTo>
                  <a:pt x="5430173" y="7135216"/>
                </a:lnTo>
                <a:lnTo>
                  <a:pt x="5472349" y="7135216"/>
                </a:lnTo>
                <a:lnTo>
                  <a:pt x="5367613" y="7035177"/>
                </a:lnTo>
                <a:close/>
              </a:path>
              <a:path w="7482205" h="7135495">
                <a:moveTo>
                  <a:pt x="5367600" y="6955012"/>
                </a:moveTo>
                <a:lnTo>
                  <a:pt x="5367600" y="6995307"/>
                </a:lnTo>
                <a:lnTo>
                  <a:pt x="5514107" y="7135216"/>
                </a:lnTo>
                <a:lnTo>
                  <a:pt x="5556284" y="7135216"/>
                </a:lnTo>
                <a:lnTo>
                  <a:pt x="5367600" y="6955012"/>
                </a:lnTo>
                <a:close/>
              </a:path>
              <a:path w="7482205" h="7135495">
                <a:moveTo>
                  <a:pt x="6037372" y="6955012"/>
                </a:moveTo>
                <a:lnTo>
                  <a:pt x="5848650" y="7135216"/>
                </a:lnTo>
                <a:lnTo>
                  <a:pt x="5890878" y="7135216"/>
                </a:lnTo>
                <a:lnTo>
                  <a:pt x="6037372" y="6995307"/>
                </a:lnTo>
                <a:lnTo>
                  <a:pt x="6079560" y="6995307"/>
                </a:lnTo>
                <a:lnTo>
                  <a:pt x="6037372" y="6955012"/>
                </a:lnTo>
                <a:close/>
              </a:path>
              <a:path w="7482205" h="7135495">
                <a:moveTo>
                  <a:pt x="6037372" y="7035177"/>
                </a:moveTo>
                <a:lnTo>
                  <a:pt x="5932623" y="7135216"/>
                </a:lnTo>
                <a:lnTo>
                  <a:pt x="5974774" y="7135216"/>
                </a:lnTo>
                <a:lnTo>
                  <a:pt x="6037372" y="7075468"/>
                </a:lnTo>
                <a:lnTo>
                  <a:pt x="6079555" y="7075468"/>
                </a:lnTo>
                <a:lnTo>
                  <a:pt x="6037372" y="7035177"/>
                </a:lnTo>
                <a:close/>
              </a:path>
              <a:path w="7482205" h="7135495">
                <a:moveTo>
                  <a:pt x="6079555" y="7075468"/>
                </a:moveTo>
                <a:lnTo>
                  <a:pt x="6037372" y="7075468"/>
                </a:lnTo>
                <a:lnTo>
                  <a:pt x="6099920" y="7135216"/>
                </a:lnTo>
                <a:lnTo>
                  <a:pt x="6142109" y="7135216"/>
                </a:lnTo>
                <a:lnTo>
                  <a:pt x="6079555" y="7075468"/>
                </a:lnTo>
                <a:close/>
              </a:path>
              <a:path w="7482205" h="7135495">
                <a:moveTo>
                  <a:pt x="6079560" y="6995307"/>
                </a:moveTo>
                <a:lnTo>
                  <a:pt x="6037372" y="6995307"/>
                </a:lnTo>
                <a:lnTo>
                  <a:pt x="6183867" y="7135216"/>
                </a:lnTo>
                <a:lnTo>
                  <a:pt x="6226044" y="7135216"/>
                </a:lnTo>
                <a:lnTo>
                  <a:pt x="6079560" y="6995307"/>
                </a:lnTo>
                <a:close/>
              </a:path>
              <a:path w="7482205" h="7135495">
                <a:moveTo>
                  <a:pt x="6707132" y="7035177"/>
                </a:moveTo>
                <a:lnTo>
                  <a:pt x="6602383" y="7135216"/>
                </a:lnTo>
                <a:lnTo>
                  <a:pt x="6644572" y="7135216"/>
                </a:lnTo>
                <a:lnTo>
                  <a:pt x="6707132" y="7075468"/>
                </a:lnTo>
                <a:lnTo>
                  <a:pt x="6749320" y="7075468"/>
                </a:lnTo>
                <a:lnTo>
                  <a:pt x="6707132" y="7035177"/>
                </a:lnTo>
                <a:close/>
              </a:path>
              <a:path w="7482205" h="7135495">
                <a:moveTo>
                  <a:pt x="6749320" y="7075468"/>
                </a:moveTo>
                <a:lnTo>
                  <a:pt x="6707132" y="7075468"/>
                </a:lnTo>
                <a:lnTo>
                  <a:pt x="6769680" y="7135216"/>
                </a:lnTo>
                <a:lnTo>
                  <a:pt x="6811882" y="7135216"/>
                </a:lnTo>
                <a:lnTo>
                  <a:pt x="6749320" y="7075468"/>
                </a:lnTo>
                <a:close/>
              </a:path>
            </a:pathLst>
          </a:custGeom>
          <a:solidFill>
            <a:srgbClr val="0094BF">
              <a:alpha val="11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45845" y="3985365"/>
            <a:ext cx="5943600" cy="41485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20"/>
              <a:t>HƯỚNG </a:t>
            </a:r>
            <a:r>
              <a:rPr spc="140"/>
              <a:t>DẪN </a:t>
            </a:r>
            <a:r>
              <a:rPr spc="-229"/>
              <a:t>SỬ</a:t>
            </a:r>
            <a:r>
              <a:rPr spc="-70"/>
              <a:t> </a:t>
            </a:r>
            <a:r>
              <a:rPr spc="105"/>
              <a:t>DỤNG</a:t>
            </a:r>
            <a:r>
              <a:rPr lang="en-US" spc="105"/>
              <a:t> PHẦN MỀM</a:t>
            </a:r>
            <a:endParaRPr spc="105"/>
          </a:p>
        </p:txBody>
      </p:sp>
      <p:sp>
        <p:nvSpPr>
          <p:cNvPr id="5" name="object 5"/>
          <p:cNvSpPr txBox="1"/>
          <p:nvPr/>
        </p:nvSpPr>
        <p:spPr>
          <a:xfrm>
            <a:off x="719455" y="4826982"/>
            <a:ext cx="6335395" cy="24314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5"/>
              </a:spcBef>
            </a:pPr>
            <a:r>
              <a:rPr lang="en-US" sz="7550" spc="-110">
                <a:solidFill>
                  <a:srgbClr val="05418A"/>
                </a:solidFill>
                <a:latin typeface="Times New Roman"/>
                <a:cs typeface="Times New Roman"/>
              </a:rPr>
              <a:t>QUẢN LÝ NHÀ THẦU</a:t>
            </a:r>
            <a:endParaRPr sz="7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8060" y="10223500"/>
            <a:ext cx="1393190" cy="24237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b="1" spc="-50">
                <a:solidFill>
                  <a:srgbClr val="05418A"/>
                </a:solidFill>
                <a:latin typeface="Arial"/>
                <a:cs typeface="Arial"/>
              </a:rPr>
              <a:t>B. </a:t>
            </a:r>
            <a:r>
              <a:rPr sz="1500" b="1" spc="-15">
                <a:solidFill>
                  <a:srgbClr val="05418A"/>
                </a:solidFill>
                <a:latin typeface="Arial"/>
                <a:cs typeface="Arial"/>
              </a:rPr>
              <a:t>CNTT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0958" y="702183"/>
            <a:ext cx="7326174" cy="9950323"/>
            <a:chOff x="210958" y="702183"/>
            <a:chExt cx="7326174" cy="9950323"/>
          </a:xfrm>
        </p:grpSpPr>
        <p:sp>
          <p:nvSpPr>
            <p:cNvPr id="3" name="object 3"/>
            <p:cNvSpPr/>
            <p:nvPr/>
          </p:nvSpPr>
          <p:spPr>
            <a:xfrm>
              <a:off x="1401762" y="4800981"/>
              <a:ext cx="6135370" cy="5851525"/>
            </a:xfrm>
            <a:custGeom>
              <a:avLst/>
              <a:gdLst/>
              <a:ahLst/>
              <a:cxnLst/>
              <a:rect l="l" t="t" r="r" b="b"/>
              <a:pathLst>
                <a:path w="6135370" h="5851525">
                  <a:moveTo>
                    <a:pt x="85890" y="5768881"/>
                  </a:moveTo>
                  <a:lnTo>
                    <a:pt x="0" y="5850914"/>
                  </a:lnTo>
                  <a:lnTo>
                    <a:pt x="34582" y="5850914"/>
                  </a:lnTo>
                  <a:lnTo>
                    <a:pt x="85890" y="5801907"/>
                  </a:lnTo>
                  <a:lnTo>
                    <a:pt x="120469" y="5801907"/>
                  </a:lnTo>
                  <a:lnTo>
                    <a:pt x="85890" y="5768881"/>
                  </a:lnTo>
                  <a:close/>
                </a:path>
                <a:path w="6135370" h="5851525">
                  <a:moveTo>
                    <a:pt x="120469" y="5801907"/>
                  </a:moveTo>
                  <a:lnTo>
                    <a:pt x="85890" y="5801907"/>
                  </a:lnTo>
                  <a:lnTo>
                    <a:pt x="137185" y="5850914"/>
                  </a:lnTo>
                  <a:lnTo>
                    <a:pt x="171780" y="5850914"/>
                  </a:lnTo>
                  <a:lnTo>
                    <a:pt x="120469" y="5801907"/>
                  </a:lnTo>
                  <a:close/>
                </a:path>
                <a:path w="6135370" h="5851525">
                  <a:moveTo>
                    <a:pt x="4754143" y="5440931"/>
                  </a:moveTo>
                  <a:lnTo>
                    <a:pt x="4754143" y="5473969"/>
                  </a:lnTo>
                  <a:lnTo>
                    <a:pt x="4896053" y="5609498"/>
                  </a:lnTo>
                  <a:lnTo>
                    <a:pt x="4930648" y="5609498"/>
                  </a:lnTo>
                  <a:lnTo>
                    <a:pt x="4754143" y="5440931"/>
                  </a:lnTo>
                  <a:close/>
                </a:path>
                <a:path w="6135370" h="5851525">
                  <a:moveTo>
                    <a:pt x="4754143" y="5506653"/>
                  </a:moveTo>
                  <a:lnTo>
                    <a:pt x="4754143" y="5539684"/>
                  </a:lnTo>
                  <a:lnTo>
                    <a:pt x="4827231" y="5609476"/>
                  </a:lnTo>
                  <a:lnTo>
                    <a:pt x="4861801" y="5609476"/>
                  </a:lnTo>
                  <a:lnTo>
                    <a:pt x="4754143" y="5506653"/>
                  </a:lnTo>
                  <a:close/>
                </a:path>
                <a:path w="6135370" h="5851525">
                  <a:moveTo>
                    <a:pt x="4754143" y="5375217"/>
                  </a:moveTo>
                  <a:lnTo>
                    <a:pt x="4754143" y="5408248"/>
                  </a:lnTo>
                  <a:lnTo>
                    <a:pt x="4964887" y="5609476"/>
                  </a:lnTo>
                  <a:lnTo>
                    <a:pt x="4999482" y="5609476"/>
                  </a:lnTo>
                  <a:lnTo>
                    <a:pt x="4754143" y="5375217"/>
                  </a:lnTo>
                  <a:close/>
                </a:path>
                <a:path w="6135370" h="5851525">
                  <a:moveTo>
                    <a:pt x="4817986" y="5370393"/>
                  </a:moveTo>
                  <a:lnTo>
                    <a:pt x="4783416" y="5370393"/>
                  </a:lnTo>
                  <a:lnTo>
                    <a:pt x="4844199" y="5428451"/>
                  </a:lnTo>
                  <a:lnTo>
                    <a:pt x="4878781" y="5428451"/>
                  </a:lnTo>
                  <a:lnTo>
                    <a:pt x="4817986" y="5370393"/>
                  </a:lnTo>
                  <a:close/>
                </a:path>
                <a:path w="6135370" h="5851525">
                  <a:moveTo>
                    <a:pt x="4886820" y="5370393"/>
                  </a:moveTo>
                  <a:lnTo>
                    <a:pt x="4852238" y="5370393"/>
                  </a:lnTo>
                  <a:lnTo>
                    <a:pt x="4913020" y="5428451"/>
                  </a:lnTo>
                  <a:lnTo>
                    <a:pt x="4947602" y="5428451"/>
                  </a:lnTo>
                  <a:lnTo>
                    <a:pt x="4886820" y="5370393"/>
                  </a:lnTo>
                  <a:close/>
                </a:path>
                <a:path w="6135370" h="5851525">
                  <a:moveTo>
                    <a:pt x="4955654" y="5370393"/>
                  </a:moveTo>
                  <a:lnTo>
                    <a:pt x="4921072" y="5370393"/>
                  </a:lnTo>
                  <a:lnTo>
                    <a:pt x="4981854" y="5428451"/>
                  </a:lnTo>
                  <a:lnTo>
                    <a:pt x="5016449" y="5428451"/>
                  </a:lnTo>
                  <a:lnTo>
                    <a:pt x="4955654" y="5370393"/>
                  </a:lnTo>
                  <a:close/>
                </a:path>
                <a:path w="6135370" h="5851525">
                  <a:moveTo>
                    <a:pt x="4754130" y="5375228"/>
                  </a:moveTo>
                  <a:lnTo>
                    <a:pt x="4508804" y="5609476"/>
                  </a:lnTo>
                  <a:lnTo>
                    <a:pt x="4543386" y="5609476"/>
                  </a:lnTo>
                  <a:lnTo>
                    <a:pt x="4754130" y="5408258"/>
                  </a:lnTo>
                  <a:lnTo>
                    <a:pt x="4754130" y="5375228"/>
                  </a:lnTo>
                  <a:close/>
                </a:path>
                <a:path w="6135370" h="5851525">
                  <a:moveTo>
                    <a:pt x="4754130" y="5440960"/>
                  </a:moveTo>
                  <a:lnTo>
                    <a:pt x="4577638" y="5609476"/>
                  </a:lnTo>
                  <a:lnTo>
                    <a:pt x="4612220" y="5609476"/>
                  </a:lnTo>
                  <a:lnTo>
                    <a:pt x="4754130" y="5473947"/>
                  </a:lnTo>
                  <a:lnTo>
                    <a:pt x="4754130" y="5440960"/>
                  </a:lnTo>
                  <a:close/>
                </a:path>
                <a:path w="6135370" h="5851525">
                  <a:moveTo>
                    <a:pt x="4754130" y="5506653"/>
                  </a:moveTo>
                  <a:lnTo>
                    <a:pt x="4646472" y="5609476"/>
                  </a:lnTo>
                  <a:lnTo>
                    <a:pt x="4681054" y="5609476"/>
                  </a:lnTo>
                  <a:lnTo>
                    <a:pt x="4754130" y="5539684"/>
                  </a:lnTo>
                  <a:lnTo>
                    <a:pt x="4754130" y="5506653"/>
                  </a:lnTo>
                  <a:close/>
                </a:path>
                <a:path w="6135370" h="5851525">
                  <a:moveTo>
                    <a:pt x="4587201" y="5370393"/>
                  </a:moveTo>
                  <a:lnTo>
                    <a:pt x="4552607" y="5370393"/>
                  </a:lnTo>
                  <a:lnTo>
                    <a:pt x="4491824" y="5428451"/>
                  </a:lnTo>
                  <a:lnTo>
                    <a:pt x="4526419" y="5428451"/>
                  </a:lnTo>
                  <a:lnTo>
                    <a:pt x="4587201" y="5370393"/>
                  </a:lnTo>
                  <a:close/>
                </a:path>
                <a:path w="6135370" h="5851525">
                  <a:moveTo>
                    <a:pt x="4656035" y="5370393"/>
                  </a:moveTo>
                  <a:lnTo>
                    <a:pt x="4621441" y="5370393"/>
                  </a:lnTo>
                  <a:lnTo>
                    <a:pt x="4560658" y="5428451"/>
                  </a:lnTo>
                  <a:lnTo>
                    <a:pt x="4595241" y="5428451"/>
                  </a:lnTo>
                  <a:lnTo>
                    <a:pt x="4656035" y="5370393"/>
                  </a:lnTo>
                  <a:close/>
                </a:path>
                <a:path w="6135370" h="5851525">
                  <a:moveTo>
                    <a:pt x="4724869" y="5370393"/>
                  </a:moveTo>
                  <a:lnTo>
                    <a:pt x="4690287" y="5370393"/>
                  </a:lnTo>
                  <a:lnTo>
                    <a:pt x="4629492" y="5428451"/>
                  </a:lnTo>
                  <a:lnTo>
                    <a:pt x="4664075" y="5428451"/>
                  </a:lnTo>
                  <a:lnTo>
                    <a:pt x="4724869" y="5370393"/>
                  </a:lnTo>
                  <a:close/>
                </a:path>
                <a:path w="6135370" h="5851525">
                  <a:moveTo>
                    <a:pt x="4479518" y="5637441"/>
                  </a:moveTo>
                  <a:lnTo>
                    <a:pt x="4255985" y="5850914"/>
                  </a:lnTo>
                  <a:lnTo>
                    <a:pt x="4290568" y="5850914"/>
                  </a:lnTo>
                  <a:lnTo>
                    <a:pt x="4479518" y="5670461"/>
                  </a:lnTo>
                  <a:lnTo>
                    <a:pt x="4514098" y="5670461"/>
                  </a:lnTo>
                  <a:lnTo>
                    <a:pt x="4479518" y="5637441"/>
                  </a:lnTo>
                  <a:close/>
                </a:path>
                <a:path w="6135370" h="5851525">
                  <a:moveTo>
                    <a:pt x="4479518" y="5703145"/>
                  </a:moveTo>
                  <a:lnTo>
                    <a:pt x="4324807" y="5850914"/>
                  </a:lnTo>
                  <a:lnTo>
                    <a:pt x="4359402" y="5850914"/>
                  </a:lnTo>
                  <a:lnTo>
                    <a:pt x="4479518" y="5736186"/>
                  </a:lnTo>
                  <a:lnTo>
                    <a:pt x="4514105" y="5736186"/>
                  </a:lnTo>
                  <a:lnTo>
                    <a:pt x="4479518" y="5703155"/>
                  </a:lnTo>
                  <a:close/>
                </a:path>
                <a:path w="6135370" h="5851525">
                  <a:moveTo>
                    <a:pt x="4479518" y="5768881"/>
                  </a:moveTo>
                  <a:lnTo>
                    <a:pt x="4393628" y="5850914"/>
                  </a:lnTo>
                  <a:lnTo>
                    <a:pt x="4428223" y="5850914"/>
                  </a:lnTo>
                  <a:lnTo>
                    <a:pt x="4479518" y="5801918"/>
                  </a:lnTo>
                  <a:lnTo>
                    <a:pt x="4514114" y="5801918"/>
                  </a:lnTo>
                  <a:lnTo>
                    <a:pt x="4479518" y="5768881"/>
                  </a:lnTo>
                  <a:close/>
                </a:path>
                <a:path w="6135370" h="5851525">
                  <a:moveTo>
                    <a:pt x="4514114" y="5801918"/>
                  </a:moveTo>
                  <a:lnTo>
                    <a:pt x="4479518" y="5801918"/>
                  </a:lnTo>
                  <a:lnTo>
                    <a:pt x="4530826" y="5850914"/>
                  </a:lnTo>
                  <a:lnTo>
                    <a:pt x="4565421" y="5850914"/>
                  </a:lnTo>
                  <a:lnTo>
                    <a:pt x="4514114" y="5801918"/>
                  </a:lnTo>
                  <a:close/>
                </a:path>
                <a:path w="6135370" h="5851525">
                  <a:moveTo>
                    <a:pt x="4514105" y="5736186"/>
                  </a:moveTo>
                  <a:lnTo>
                    <a:pt x="4479518" y="5736186"/>
                  </a:lnTo>
                  <a:lnTo>
                    <a:pt x="4599660" y="5850914"/>
                  </a:lnTo>
                  <a:lnTo>
                    <a:pt x="4634242" y="5850914"/>
                  </a:lnTo>
                  <a:lnTo>
                    <a:pt x="4514105" y="5736186"/>
                  </a:lnTo>
                  <a:close/>
                </a:path>
                <a:path w="6135370" h="5851525">
                  <a:moveTo>
                    <a:pt x="4514098" y="5670461"/>
                  </a:moveTo>
                  <a:lnTo>
                    <a:pt x="4479518" y="5670461"/>
                  </a:lnTo>
                  <a:lnTo>
                    <a:pt x="4668507" y="5850914"/>
                  </a:lnTo>
                  <a:lnTo>
                    <a:pt x="4703076" y="5850914"/>
                  </a:lnTo>
                  <a:lnTo>
                    <a:pt x="4514098" y="5670461"/>
                  </a:lnTo>
                  <a:close/>
                </a:path>
                <a:path w="6135370" h="5851525">
                  <a:moveTo>
                    <a:pt x="4312602" y="5632610"/>
                  </a:moveTo>
                  <a:lnTo>
                    <a:pt x="4278020" y="5632610"/>
                  </a:lnTo>
                  <a:lnTo>
                    <a:pt x="4217225" y="5690664"/>
                  </a:lnTo>
                  <a:lnTo>
                    <a:pt x="4251807" y="5690664"/>
                  </a:lnTo>
                  <a:lnTo>
                    <a:pt x="4312602" y="5632610"/>
                  </a:lnTo>
                  <a:close/>
                </a:path>
                <a:path w="6135370" h="5851525">
                  <a:moveTo>
                    <a:pt x="4381436" y="5632610"/>
                  </a:moveTo>
                  <a:lnTo>
                    <a:pt x="4346854" y="5632610"/>
                  </a:lnTo>
                  <a:lnTo>
                    <a:pt x="4286021" y="5690664"/>
                  </a:lnTo>
                  <a:lnTo>
                    <a:pt x="4320641" y="5690664"/>
                  </a:lnTo>
                  <a:lnTo>
                    <a:pt x="4381436" y="5632610"/>
                  </a:lnTo>
                  <a:close/>
                </a:path>
                <a:path w="6135370" h="5851525">
                  <a:moveTo>
                    <a:pt x="4450257" y="5632610"/>
                  </a:moveTo>
                  <a:lnTo>
                    <a:pt x="4415675" y="5632610"/>
                  </a:lnTo>
                  <a:lnTo>
                    <a:pt x="4354893" y="5690664"/>
                  </a:lnTo>
                  <a:lnTo>
                    <a:pt x="4389475" y="5690664"/>
                  </a:lnTo>
                  <a:lnTo>
                    <a:pt x="4450257" y="5632610"/>
                  </a:lnTo>
                  <a:close/>
                </a:path>
                <a:path w="6135370" h="5851525">
                  <a:moveTo>
                    <a:pt x="4543412" y="5632610"/>
                  </a:moveTo>
                  <a:lnTo>
                    <a:pt x="4508817" y="5632610"/>
                  </a:lnTo>
                  <a:lnTo>
                    <a:pt x="4569612" y="5690664"/>
                  </a:lnTo>
                  <a:lnTo>
                    <a:pt x="4604194" y="5690664"/>
                  </a:lnTo>
                  <a:lnTo>
                    <a:pt x="4543412" y="5632610"/>
                  </a:lnTo>
                  <a:close/>
                </a:path>
                <a:path w="6135370" h="5851525">
                  <a:moveTo>
                    <a:pt x="4612220" y="5632610"/>
                  </a:moveTo>
                  <a:lnTo>
                    <a:pt x="4577638" y="5632610"/>
                  </a:lnTo>
                  <a:lnTo>
                    <a:pt x="4638421" y="5690664"/>
                  </a:lnTo>
                  <a:lnTo>
                    <a:pt x="4673015" y="5690664"/>
                  </a:lnTo>
                  <a:lnTo>
                    <a:pt x="4612220" y="5632610"/>
                  </a:lnTo>
                  <a:close/>
                </a:path>
                <a:path w="6135370" h="5851525">
                  <a:moveTo>
                    <a:pt x="4681054" y="5632610"/>
                  </a:moveTo>
                  <a:lnTo>
                    <a:pt x="4646472" y="5632610"/>
                  </a:lnTo>
                  <a:lnTo>
                    <a:pt x="4707255" y="5690664"/>
                  </a:lnTo>
                  <a:lnTo>
                    <a:pt x="4741837" y="5690664"/>
                  </a:lnTo>
                  <a:lnTo>
                    <a:pt x="4681054" y="5632610"/>
                  </a:lnTo>
                  <a:close/>
                </a:path>
                <a:path w="6135370" h="5851525">
                  <a:moveTo>
                    <a:pt x="4861814" y="5632610"/>
                  </a:moveTo>
                  <a:lnTo>
                    <a:pt x="4827231" y="5632610"/>
                  </a:lnTo>
                  <a:lnTo>
                    <a:pt x="4766437" y="5690664"/>
                  </a:lnTo>
                  <a:lnTo>
                    <a:pt x="4801031" y="5690664"/>
                  </a:lnTo>
                  <a:lnTo>
                    <a:pt x="4861814" y="5632610"/>
                  </a:lnTo>
                  <a:close/>
                </a:path>
                <a:path w="6135370" h="5851525">
                  <a:moveTo>
                    <a:pt x="4930635" y="5632610"/>
                  </a:moveTo>
                  <a:lnTo>
                    <a:pt x="4896053" y="5632610"/>
                  </a:lnTo>
                  <a:lnTo>
                    <a:pt x="4835258" y="5690664"/>
                  </a:lnTo>
                  <a:lnTo>
                    <a:pt x="4869853" y="5690664"/>
                  </a:lnTo>
                  <a:lnTo>
                    <a:pt x="4930635" y="5632610"/>
                  </a:lnTo>
                  <a:close/>
                </a:path>
                <a:path w="6135370" h="5851525">
                  <a:moveTo>
                    <a:pt x="4999469" y="5632610"/>
                  </a:moveTo>
                  <a:lnTo>
                    <a:pt x="4964874" y="5632610"/>
                  </a:lnTo>
                  <a:lnTo>
                    <a:pt x="4904092" y="5690664"/>
                  </a:lnTo>
                  <a:lnTo>
                    <a:pt x="4938674" y="5690664"/>
                  </a:lnTo>
                  <a:lnTo>
                    <a:pt x="4999469" y="5632610"/>
                  </a:lnTo>
                  <a:close/>
                </a:path>
                <a:path w="6135370" h="5851525">
                  <a:moveTo>
                    <a:pt x="4239495" y="5473947"/>
                  </a:moveTo>
                  <a:lnTo>
                    <a:pt x="4204919" y="5473947"/>
                  </a:lnTo>
                  <a:lnTo>
                    <a:pt x="4346829" y="5609498"/>
                  </a:lnTo>
                  <a:lnTo>
                    <a:pt x="4381449" y="5609498"/>
                  </a:lnTo>
                  <a:lnTo>
                    <a:pt x="4239495" y="5473947"/>
                  </a:lnTo>
                  <a:close/>
                </a:path>
                <a:path w="6135370" h="5851525">
                  <a:moveTo>
                    <a:pt x="4204919" y="5375217"/>
                  </a:moveTo>
                  <a:lnTo>
                    <a:pt x="3959605" y="5609476"/>
                  </a:lnTo>
                  <a:lnTo>
                    <a:pt x="3994175" y="5609476"/>
                  </a:lnTo>
                  <a:lnTo>
                    <a:pt x="4204931" y="5408258"/>
                  </a:lnTo>
                  <a:lnTo>
                    <a:pt x="4239520" y="5408258"/>
                  </a:lnTo>
                  <a:lnTo>
                    <a:pt x="4204919" y="5375217"/>
                  </a:lnTo>
                  <a:close/>
                </a:path>
                <a:path w="6135370" h="5851525">
                  <a:moveTo>
                    <a:pt x="4204919" y="5440931"/>
                  </a:moveTo>
                  <a:lnTo>
                    <a:pt x="4028427" y="5609476"/>
                  </a:lnTo>
                  <a:lnTo>
                    <a:pt x="4063009" y="5609476"/>
                  </a:lnTo>
                  <a:lnTo>
                    <a:pt x="4204919" y="5473947"/>
                  </a:lnTo>
                  <a:lnTo>
                    <a:pt x="4239495" y="5473947"/>
                  </a:lnTo>
                  <a:lnTo>
                    <a:pt x="4204919" y="5440931"/>
                  </a:lnTo>
                  <a:close/>
                </a:path>
                <a:path w="6135370" h="5851525">
                  <a:moveTo>
                    <a:pt x="4204919" y="5506653"/>
                  </a:moveTo>
                  <a:lnTo>
                    <a:pt x="4097248" y="5609476"/>
                  </a:lnTo>
                  <a:lnTo>
                    <a:pt x="4131830" y="5609476"/>
                  </a:lnTo>
                  <a:lnTo>
                    <a:pt x="4204919" y="5539684"/>
                  </a:lnTo>
                  <a:lnTo>
                    <a:pt x="4204919" y="5506653"/>
                  </a:lnTo>
                  <a:close/>
                </a:path>
                <a:path w="6135370" h="5851525">
                  <a:moveTo>
                    <a:pt x="4204919" y="5506653"/>
                  </a:moveTo>
                  <a:lnTo>
                    <a:pt x="4204919" y="5539684"/>
                  </a:lnTo>
                  <a:lnTo>
                    <a:pt x="4278033" y="5609476"/>
                  </a:lnTo>
                  <a:lnTo>
                    <a:pt x="4312577" y="5609476"/>
                  </a:lnTo>
                  <a:lnTo>
                    <a:pt x="4204919" y="5506653"/>
                  </a:lnTo>
                  <a:close/>
                </a:path>
                <a:path w="6135370" h="5851525">
                  <a:moveTo>
                    <a:pt x="4239520" y="5408258"/>
                  </a:moveTo>
                  <a:lnTo>
                    <a:pt x="4204931" y="5408258"/>
                  </a:lnTo>
                  <a:lnTo>
                    <a:pt x="4415675" y="5609476"/>
                  </a:lnTo>
                  <a:lnTo>
                    <a:pt x="4450245" y="5609476"/>
                  </a:lnTo>
                  <a:lnTo>
                    <a:pt x="4239520" y="5408258"/>
                  </a:lnTo>
                  <a:close/>
                </a:path>
                <a:path w="6135370" h="5851525">
                  <a:moveTo>
                    <a:pt x="4038003" y="5370393"/>
                  </a:moveTo>
                  <a:lnTo>
                    <a:pt x="4003421" y="5370393"/>
                  </a:lnTo>
                  <a:lnTo>
                    <a:pt x="3942638" y="5428451"/>
                  </a:lnTo>
                  <a:lnTo>
                    <a:pt x="3977220" y="5428451"/>
                  </a:lnTo>
                  <a:lnTo>
                    <a:pt x="4038003" y="5370393"/>
                  </a:lnTo>
                  <a:close/>
                </a:path>
                <a:path w="6135370" h="5851525">
                  <a:moveTo>
                    <a:pt x="4106811" y="5370393"/>
                  </a:moveTo>
                  <a:lnTo>
                    <a:pt x="4072242" y="5370393"/>
                  </a:lnTo>
                  <a:lnTo>
                    <a:pt x="4011447" y="5428451"/>
                  </a:lnTo>
                  <a:lnTo>
                    <a:pt x="4046029" y="5428451"/>
                  </a:lnTo>
                  <a:lnTo>
                    <a:pt x="4106811" y="5370393"/>
                  </a:lnTo>
                  <a:close/>
                </a:path>
                <a:path w="6135370" h="5851525">
                  <a:moveTo>
                    <a:pt x="4175658" y="5370393"/>
                  </a:moveTo>
                  <a:lnTo>
                    <a:pt x="4141076" y="5370393"/>
                  </a:lnTo>
                  <a:lnTo>
                    <a:pt x="4080281" y="5428451"/>
                  </a:lnTo>
                  <a:lnTo>
                    <a:pt x="4114876" y="5428451"/>
                  </a:lnTo>
                  <a:lnTo>
                    <a:pt x="4175658" y="5370393"/>
                  </a:lnTo>
                  <a:close/>
                </a:path>
                <a:path w="6135370" h="5851525">
                  <a:moveTo>
                    <a:pt x="4268787" y="5370393"/>
                  </a:moveTo>
                  <a:lnTo>
                    <a:pt x="4234205" y="5370393"/>
                  </a:lnTo>
                  <a:lnTo>
                    <a:pt x="4295025" y="5428451"/>
                  </a:lnTo>
                  <a:lnTo>
                    <a:pt x="4329569" y="5428451"/>
                  </a:lnTo>
                  <a:lnTo>
                    <a:pt x="4268787" y="5370393"/>
                  </a:lnTo>
                  <a:close/>
                </a:path>
                <a:path w="6135370" h="5851525">
                  <a:moveTo>
                    <a:pt x="4337608" y="5370393"/>
                  </a:moveTo>
                  <a:lnTo>
                    <a:pt x="4303039" y="5370393"/>
                  </a:lnTo>
                  <a:lnTo>
                    <a:pt x="4363821" y="5428451"/>
                  </a:lnTo>
                  <a:lnTo>
                    <a:pt x="4398403" y="5428451"/>
                  </a:lnTo>
                  <a:lnTo>
                    <a:pt x="4337608" y="5370393"/>
                  </a:lnTo>
                  <a:close/>
                </a:path>
                <a:path w="6135370" h="5851525">
                  <a:moveTo>
                    <a:pt x="4406442" y="5370393"/>
                  </a:moveTo>
                  <a:lnTo>
                    <a:pt x="4371860" y="5370393"/>
                  </a:lnTo>
                  <a:lnTo>
                    <a:pt x="4432642" y="5428451"/>
                  </a:lnTo>
                  <a:lnTo>
                    <a:pt x="4467225" y="5428451"/>
                  </a:lnTo>
                  <a:lnTo>
                    <a:pt x="4406442" y="5370393"/>
                  </a:lnTo>
                  <a:close/>
                </a:path>
                <a:path w="6135370" h="5851525">
                  <a:moveTo>
                    <a:pt x="3930332" y="5637441"/>
                  </a:moveTo>
                  <a:lnTo>
                    <a:pt x="3706787" y="5850914"/>
                  </a:lnTo>
                  <a:lnTo>
                    <a:pt x="3741356" y="5850914"/>
                  </a:lnTo>
                  <a:lnTo>
                    <a:pt x="3930332" y="5670449"/>
                  </a:lnTo>
                  <a:lnTo>
                    <a:pt x="3964900" y="5670449"/>
                  </a:lnTo>
                  <a:lnTo>
                    <a:pt x="3930332" y="5637441"/>
                  </a:lnTo>
                  <a:close/>
                </a:path>
                <a:path w="6135370" h="5851525">
                  <a:moveTo>
                    <a:pt x="3930332" y="5703145"/>
                  </a:moveTo>
                  <a:lnTo>
                    <a:pt x="3775621" y="5850914"/>
                  </a:lnTo>
                  <a:lnTo>
                    <a:pt x="3810190" y="5850914"/>
                  </a:lnTo>
                  <a:lnTo>
                    <a:pt x="3930332" y="5736186"/>
                  </a:lnTo>
                  <a:lnTo>
                    <a:pt x="3964914" y="5736186"/>
                  </a:lnTo>
                  <a:lnTo>
                    <a:pt x="3930332" y="5703155"/>
                  </a:lnTo>
                  <a:close/>
                </a:path>
                <a:path w="6135370" h="5851525">
                  <a:moveTo>
                    <a:pt x="3930319" y="5768881"/>
                  </a:moveTo>
                  <a:lnTo>
                    <a:pt x="3844416" y="5850914"/>
                  </a:lnTo>
                  <a:lnTo>
                    <a:pt x="3879024" y="5850914"/>
                  </a:lnTo>
                  <a:lnTo>
                    <a:pt x="3930319" y="5801918"/>
                  </a:lnTo>
                  <a:lnTo>
                    <a:pt x="3930319" y="5768881"/>
                  </a:lnTo>
                  <a:close/>
                </a:path>
                <a:path w="6135370" h="5851525">
                  <a:moveTo>
                    <a:pt x="3930332" y="5768881"/>
                  </a:moveTo>
                  <a:lnTo>
                    <a:pt x="3930332" y="5801918"/>
                  </a:lnTo>
                  <a:lnTo>
                    <a:pt x="3981627" y="5850914"/>
                  </a:lnTo>
                  <a:lnTo>
                    <a:pt x="4016209" y="5850914"/>
                  </a:lnTo>
                  <a:lnTo>
                    <a:pt x="3930332" y="5768881"/>
                  </a:lnTo>
                  <a:close/>
                </a:path>
                <a:path w="6135370" h="5851525">
                  <a:moveTo>
                    <a:pt x="3964914" y="5736186"/>
                  </a:moveTo>
                  <a:lnTo>
                    <a:pt x="3930332" y="5736186"/>
                  </a:lnTo>
                  <a:lnTo>
                    <a:pt x="4050461" y="5850914"/>
                  </a:lnTo>
                  <a:lnTo>
                    <a:pt x="4085031" y="5850914"/>
                  </a:lnTo>
                  <a:lnTo>
                    <a:pt x="3964914" y="5736186"/>
                  </a:lnTo>
                  <a:close/>
                </a:path>
                <a:path w="6135370" h="5851525">
                  <a:moveTo>
                    <a:pt x="3964900" y="5670449"/>
                  </a:moveTo>
                  <a:lnTo>
                    <a:pt x="3930332" y="5670449"/>
                  </a:lnTo>
                  <a:lnTo>
                    <a:pt x="4119295" y="5850914"/>
                  </a:lnTo>
                  <a:lnTo>
                    <a:pt x="4153890" y="5850914"/>
                  </a:lnTo>
                  <a:lnTo>
                    <a:pt x="3964900" y="5670449"/>
                  </a:lnTo>
                  <a:close/>
                </a:path>
                <a:path w="6135370" h="5851525">
                  <a:moveTo>
                    <a:pt x="3763403" y="5632610"/>
                  </a:moveTo>
                  <a:lnTo>
                    <a:pt x="3728821" y="5632610"/>
                  </a:lnTo>
                  <a:lnTo>
                    <a:pt x="3667988" y="5690664"/>
                  </a:lnTo>
                  <a:lnTo>
                    <a:pt x="3702608" y="5690664"/>
                  </a:lnTo>
                  <a:lnTo>
                    <a:pt x="3763403" y="5632610"/>
                  </a:lnTo>
                  <a:close/>
                </a:path>
                <a:path w="6135370" h="5851525">
                  <a:moveTo>
                    <a:pt x="3832237" y="5632610"/>
                  </a:moveTo>
                  <a:lnTo>
                    <a:pt x="3797642" y="5632610"/>
                  </a:lnTo>
                  <a:lnTo>
                    <a:pt x="3736835" y="5690664"/>
                  </a:lnTo>
                  <a:lnTo>
                    <a:pt x="3771455" y="5690664"/>
                  </a:lnTo>
                  <a:lnTo>
                    <a:pt x="3832237" y="5632610"/>
                  </a:lnTo>
                  <a:close/>
                </a:path>
                <a:path w="6135370" h="5851525">
                  <a:moveTo>
                    <a:pt x="3901059" y="5632610"/>
                  </a:moveTo>
                  <a:lnTo>
                    <a:pt x="3866476" y="5632610"/>
                  </a:lnTo>
                  <a:lnTo>
                    <a:pt x="3805682" y="5690664"/>
                  </a:lnTo>
                  <a:lnTo>
                    <a:pt x="3840276" y="5690664"/>
                  </a:lnTo>
                  <a:lnTo>
                    <a:pt x="3901059" y="5632610"/>
                  </a:lnTo>
                  <a:close/>
                </a:path>
                <a:path w="6135370" h="5851525">
                  <a:moveTo>
                    <a:pt x="3994175" y="5632610"/>
                  </a:moveTo>
                  <a:lnTo>
                    <a:pt x="3959605" y="5632610"/>
                  </a:lnTo>
                  <a:lnTo>
                    <a:pt x="4020426" y="5690664"/>
                  </a:lnTo>
                  <a:lnTo>
                    <a:pt x="4054983" y="5690664"/>
                  </a:lnTo>
                  <a:lnTo>
                    <a:pt x="3994175" y="5632610"/>
                  </a:lnTo>
                  <a:close/>
                </a:path>
                <a:path w="6135370" h="5851525">
                  <a:moveTo>
                    <a:pt x="4063022" y="5632610"/>
                  </a:moveTo>
                  <a:lnTo>
                    <a:pt x="4028440" y="5632610"/>
                  </a:lnTo>
                  <a:lnTo>
                    <a:pt x="4089222" y="5690664"/>
                  </a:lnTo>
                  <a:lnTo>
                    <a:pt x="4123804" y="5690664"/>
                  </a:lnTo>
                  <a:lnTo>
                    <a:pt x="4063022" y="5632610"/>
                  </a:lnTo>
                  <a:close/>
                </a:path>
                <a:path w="6135370" h="5851525">
                  <a:moveTo>
                    <a:pt x="4131843" y="5632610"/>
                  </a:moveTo>
                  <a:lnTo>
                    <a:pt x="4097261" y="5632610"/>
                  </a:lnTo>
                  <a:lnTo>
                    <a:pt x="4158056" y="5690664"/>
                  </a:lnTo>
                  <a:lnTo>
                    <a:pt x="4192638" y="5690664"/>
                  </a:lnTo>
                  <a:lnTo>
                    <a:pt x="4131843" y="5632610"/>
                  </a:lnTo>
                  <a:close/>
                </a:path>
                <a:path w="6135370" h="5851525">
                  <a:moveTo>
                    <a:pt x="3655733" y="5440931"/>
                  </a:moveTo>
                  <a:lnTo>
                    <a:pt x="3655733" y="5473969"/>
                  </a:lnTo>
                  <a:lnTo>
                    <a:pt x="3797642" y="5609498"/>
                  </a:lnTo>
                  <a:lnTo>
                    <a:pt x="3832225" y="5609498"/>
                  </a:lnTo>
                  <a:lnTo>
                    <a:pt x="3655733" y="5440931"/>
                  </a:lnTo>
                  <a:close/>
                </a:path>
                <a:path w="6135370" h="5851525">
                  <a:moveTo>
                    <a:pt x="3655733" y="5506653"/>
                  </a:moveTo>
                  <a:lnTo>
                    <a:pt x="3655733" y="5539684"/>
                  </a:lnTo>
                  <a:lnTo>
                    <a:pt x="3728808" y="5609476"/>
                  </a:lnTo>
                  <a:lnTo>
                    <a:pt x="3763391" y="5609476"/>
                  </a:lnTo>
                  <a:lnTo>
                    <a:pt x="3655733" y="5506653"/>
                  </a:lnTo>
                  <a:close/>
                </a:path>
                <a:path w="6135370" h="5851525">
                  <a:moveTo>
                    <a:pt x="3655733" y="5375217"/>
                  </a:moveTo>
                  <a:lnTo>
                    <a:pt x="3655733" y="5408248"/>
                  </a:lnTo>
                  <a:lnTo>
                    <a:pt x="3866476" y="5609476"/>
                  </a:lnTo>
                  <a:lnTo>
                    <a:pt x="3901059" y="5609476"/>
                  </a:lnTo>
                  <a:lnTo>
                    <a:pt x="3655733" y="5375217"/>
                  </a:lnTo>
                  <a:close/>
                </a:path>
                <a:path w="6135370" h="5851525">
                  <a:moveTo>
                    <a:pt x="3719576" y="5370393"/>
                  </a:moveTo>
                  <a:lnTo>
                    <a:pt x="3685006" y="5370393"/>
                  </a:lnTo>
                  <a:lnTo>
                    <a:pt x="3745814" y="5428451"/>
                  </a:lnTo>
                  <a:lnTo>
                    <a:pt x="3780370" y="5428451"/>
                  </a:lnTo>
                  <a:lnTo>
                    <a:pt x="3719576" y="5370393"/>
                  </a:lnTo>
                  <a:close/>
                </a:path>
                <a:path w="6135370" h="5851525">
                  <a:moveTo>
                    <a:pt x="3788410" y="5370393"/>
                  </a:moveTo>
                  <a:lnTo>
                    <a:pt x="3753827" y="5370393"/>
                  </a:lnTo>
                  <a:lnTo>
                    <a:pt x="3814622" y="5428451"/>
                  </a:lnTo>
                  <a:lnTo>
                    <a:pt x="3849204" y="5428451"/>
                  </a:lnTo>
                  <a:lnTo>
                    <a:pt x="3788410" y="5370393"/>
                  </a:lnTo>
                  <a:close/>
                </a:path>
                <a:path w="6135370" h="5851525">
                  <a:moveTo>
                    <a:pt x="3857244" y="5370393"/>
                  </a:moveTo>
                  <a:lnTo>
                    <a:pt x="3822649" y="5370393"/>
                  </a:lnTo>
                  <a:lnTo>
                    <a:pt x="3883444" y="5428451"/>
                  </a:lnTo>
                  <a:lnTo>
                    <a:pt x="3918026" y="5428451"/>
                  </a:lnTo>
                  <a:lnTo>
                    <a:pt x="3857244" y="5370393"/>
                  </a:lnTo>
                  <a:close/>
                </a:path>
                <a:path w="6135370" h="5851525">
                  <a:moveTo>
                    <a:pt x="3655720" y="5375228"/>
                  </a:moveTo>
                  <a:lnTo>
                    <a:pt x="3410394" y="5609476"/>
                  </a:lnTo>
                  <a:lnTo>
                    <a:pt x="3444976" y="5609476"/>
                  </a:lnTo>
                  <a:lnTo>
                    <a:pt x="3655720" y="5408258"/>
                  </a:lnTo>
                  <a:lnTo>
                    <a:pt x="3655720" y="5375228"/>
                  </a:lnTo>
                  <a:close/>
                </a:path>
                <a:path w="6135370" h="5851525">
                  <a:moveTo>
                    <a:pt x="3655720" y="5440960"/>
                  </a:moveTo>
                  <a:lnTo>
                    <a:pt x="3479215" y="5609476"/>
                  </a:lnTo>
                  <a:lnTo>
                    <a:pt x="3513797" y="5609476"/>
                  </a:lnTo>
                  <a:lnTo>
                    <a:pt x="3655720" y="5473947"/>
                  </a:lnTo>
                  <a:lnTo>
                    <a:pt x="3655720" y="5440960"/>
                  </a:lnTo>
                  <a:close/>
                </a:path>
                <a:path w="6135370" h="5851525">
                  <a:moveTo>
                    <a:pt x="3655720" y="5506653"/>
                  </a:moveTo>
                  <a:lnTo>
                    <a:pt x="3548062" y="5609476"/>
                  </a:lnTo>
                  <a:lnTo>
                    <a:pt x="3582644" y="5609476"/>
                  </a:lnTo>
                  <a:lnTo>
                    <a:pt x="3655720" y="5539684"/>
                  </a:lnTo>
                  <a:lnTo>
                    <a:pt x="3655720" y="5506653"/>
                  </a:lnTo>
                  <a:close/>
                </a:path>
                <a:path w="6135370" h="5851525">
                  <a:moveTo>
                    <a:pt x="3488804" y="5370393"/>
                  </a:moveTo>
                  <a:lnTo>
                    <a:pt x="3454222" y="5370393"/>
                  </a:lnTo>
                  <a:lnTo>
                    <a:pt x="3393427" y="5428451"/>
                  </a:lnTo>
                  <a:lnTo>
                    <a:pt x="3428022" y="5428451"/>
                  </a:lnTo>
                  <a:lnTo>
                    <a:pt x="3488804" y="5370393"/>
                  </a:lnTo>
                  <a:close/>
                </a:path>
                <a:path w="6135370" h="5851525">
                  <a:moveTo>
                    <a:pt x="3557612" y="5370393"/>
                  </a:moveTo>
                  <a:lnTo>
                    <a:pt x="3523030" y="5370393"/>
                  </a:lnTo>
                  <a:lnTo>
                    <a:pt x="3462248" y="5428451"/>
                  </a:lnTo>
                  <a:lnTo>
                    <a:pt x="3496830" y="5428451"/>
                  </a:lnTo>
                  <a:lnTo>
                    <a:pt x="3557612" y="5370393"/>
                  </a:lnTo>
                  <a:close/>
                </a:path>
                <a:path w="6135370" h="5851525">
                  <a:moveTo>
                    <a:pt x="3626459" y="5370393"/>
                  </a:moveTo>
                  <a:lnTo>
                    <a:pt x="3591864" y="5370393"/>
                  </a:lnTo>
                  <a:lnTo>
                    <a:pt x="3531082" y="5428451"/>
                  </a:lnTo>
                  <a:lnTo>
                    <a:pt x="3565664" y="5428451"/>
                  </a:lnTo>
                  <a:lnTo>
                    <a:pt x="3626459" y="5370393"/>
                  </a:lnTo>
                  <a:close/>
                </a:path>
                <a:path w="6135370" h="5851525">
                  <a:moveTo>
                    <a:pt x="3381108" y="5637441"/>
                  </a:moveTo>
                  <a:lnTo>
                    <a:pt x="3157575" y="5850914"/>
                  </a:lnTo>
                  <a:lnTo>
                    <a:pt x="3192157" y="5850914"/>
                  </a:lnTo>
                  <a:lnTo>
                    <a:pt x="3381108" y="5670461"/>
                  </a:lnTo>
                  <a:lnTo>
                    <a:pt x="3415690" y="5670461"/>
                  </a:lnTo>
                  <a:lnTo>
                    <a:pt x="3381108" y="5637441"/>
                  </a:lnTo>
                  <a:close/>
                </a:path>
                <a:path w="6135370" h="5851525">
                  <a:moveTo>
                    <a:pt x="3381108" y="5703145"/>
                  </a:moveTo>
                  <a:lnTo>
                    <a:pt x="3226396" y="5850914"/>
                  </a:lnTo>
                  <a:lnTo>
                    <a:pt x="3260991" y="5850914"/>
                  </a:lnTo>
                  <a:lnTo>
                    <a:pt x="3381108" y="5736186"/>
                  </a:lnTo>
                  <a:lnTo>
                    <a:pt x="3415695" y="5736186"/>
                  </a:lnTo>
                  <a:lnTo>
                    <a:pt x="3381108" y="5703155"/>
                  </a:lnTo>
                  <a:close/>
                </a:path>
                <a:path w="6135370" h="5851525">
                  <a:moveTo>
                    <a:pt x="3381108" y="5768881"/>
                  </a:moveTo>
                  <a:lnTo>
                    <a:pt x="3295218" y="5850914"/>
                  </a:lnTo>
                  <a:lnTo>
                    <a:pt x="3329813" y="5850914"/>
                  </a:lnTo>
                  <a:lnTo>
                    <a:pt x="3381108" y="5801918"/>
                  </a:lnTo>
                  <a:lnTo>
                    <a:pt x="3415714" y="5801918"/>
                  </a:lnTo>
                  <a:lnTo>
                    <a:pt x="3381108" y="5768881"/>
                  </a:lnTo>
                  <a:close/>
                </a:path>
                <a:path w="6135370" h="5851525">
                  <a:moveTo>
                    <a:pt x="3415714" y="5801918"/>
                  </a:moveTo>
                  <a:lnTo>
                    <a:pt x="3381108" y="5801918"/>
                  </a:lnTo>
                  <a:lnTo>
                    <a:pt x="3432441" y="5850914"/>
                  </a:lnTo>
                  <a:lnTo>
                    <a:pt x="3467036" y="5850914"/>
                  </a:lnTo>
                  <a:lnTo>
                    <a:pt x="3415714" y="5801918"/>
                  </a:lnTo>
                  <a:close/>
                </a:path>
                <a:path w="6135370" h="5851525">
                  <a:moveTo>
                    <a:pt x="3415695" y="5736186"/>
                  </a:moveTo>
                  <a:lnTo>
                    <a:pt x="3381108" y="5736186"/>
                  </a:lnTo>
                  <a:lnTo>
                    <a:pt x="3501237" y="5850914"/>
                  </a:lnTo>
                  <a:lnTo>
                    <a:pt x="3535832" y="5850914"/>
                  </a:lnTo>
                  <a:lnTo>
                    <a:pt x="3415695" y="5736186"/>
                  </a:lnTo>
                  <a:close/>
                </a:path>
                <a:path w="6135370" h="5851525">
                  <a:moveTo>
                    <a:pt x="3415690" y="5670461"/>
                  </a:moveTo>
                  <a:lnTo>
                    <a:pt x="3381108" y="5670461"/>
                  </a:lnTo>
                  <a:lnTo>
                    <a:pt x="3570097" y="5850914"/>
                  </a:lnTo>
                  <a:lnTo>
                    <a:pt x="3604679" y="5850914"/>
                  </a:lnTo>
                  <a:lnTo>
                    <a:pt x="3415690" y="5670461"/>
                  </a:lnTo>
                  <a:close/>
                </a:path>
                <a:path w="6135370" h="5851525">
                  <a:moveTo>
                    <a:pt x="3214204" y="5632610"/>
                  </a:moveTo>
                  <a:lnTo>
                    <a:pt x="3179610" y="5632610"/>
                  </a:lnTo>
                  <a:lnTo>
                    <a:pt x="3118802" y="5690664"/>
                  </a:lnTo>
                  <a:lnTo>
                    <a:pt x="3153410" y="5690664"/>
                  </a:lnTo>
                  <a:lnTo>
                    <a:pt x="3214204" y="5632610"/>
                  </a:lnTo>
                  <a:close/>
                </a:path>
                <a:path w="6135370" h="5851525">
                  <a:moveTo>
                    <a:pt x="3283026" y="5632610"/>
                  </a:moveTo>
                  <a:lnTo>
                    <a:pt x="3248444" y="5632610"/>
                  </a:lnTo>
                  <a:lnTo>
                    <a:pt x="3187649" y="5690664"/>
                  </a:lnTo>
                  <a:lnTo>
                    <a:pt x="3222231" y="5690664"/>
                  </a:lnTo>
                  <a:lnTo>
                    <a:pt x="3283026" y="5632610"/>
                  </a:lnTo>
                  <a:close/>
                </a:path>
                <a:path w="6135370" h="5851525">
                  <a:moveTo>
                    <a:pt x="3351847" y="5632610"/>
                  </a:moveTo>
                  <a:lnTo>
                    <a:pt x="3317265" y="5632610"/>
                  </a:lnTo>
                  <a:lnTo>
                    <a:pt x="3256483" y="5690664"/>
                  </a:lnTo>
                  <a:lnTo>
                    <a:pt x="3291052" y="5690664"/>
                  </a:lnTo>
                  <a:lnTo>
                    <a:pt x="3351847" y="5632610"/>
                  </a:lnTo>
                  <a:close/>
                </a:path>
                <a:path w="6135370" h="5851525">
                  <a:moveTo>
                    <a:pt x="3444976" y="5632610"/>
                  </a:moveTo>
                  <a:lnTo>
                    <a:pt x="3410394" y="5632610"/>
                  </a:lnTo>
                  <a:lnTo>
                    <a:pt x="3471176" y="5690664"/>
                  </a:lnTo>
                  <a:lnTo>
                    <a:pt x="3505758" y="5690664"/>
                  </a:lnTo>
                  <a:lnTo>
                    <a:pt x="3444976" y="5632610"/>
                  </a:lnTo>
                  <a:close/>
                </a:path>
                <a:path w="6135370" h="5851525">
                  <a:moveTo>
                    <a:pt x="3513797" y="5632610"/>
                  </a:moveTo>
                  <a:lnTo>
                    <a:pt x="3479215" y="5632610"/>
                  </a:lnTo>
                  <a:lnTo>
                    <a:pt x="3539998" y="5690664"/>
                  </a:lnTo>
                  <a:lnTo>
                    <a:pt x="3574592" y="5690664"/>
                  </a:lnTo>
                  <a:lnTo>
                    <a:pt x="3513797" y="5632610"/>
                  </a:lnTo>
                  <a:close/>
                </a:path>
                <a:path w="6135370" h="5851525">
                  <a:moveTo>
                    <a:pt x="3582631" y="5632610"/>
                  </a:moveTo>
                  <a:lnTo>
                    <a:pt x="3548037" y="5632610"/>
                  </a:lnTo>
                  <a:lnTo>
                    <a:pt x="3608819" y="5690664"/>
                  </a:lnTo>
                  <a:lnTo>
                    <a:pt x="3643452" y="5690664"/>
                  </a:lnTo>
                  <a:lnTo>
                    <a:pt x="3582631" y="5632610"/>
                  </a:lnTo>
                  <a:close/>
                </a:path>
                <a:path w="6135370" h="5851525">
                  <a:moveTo>
                    <a:pt x="3106521" y="5440931"/>
                  </a:moveTo>
                  <a:lnTo>
                    <a:pt x="3106521" y="5473969"/>
                  </a:lnTo>
                  <a:lnTo>
                    <a:pt x="3248431" y="5609498"/>
                  </a:lnTo>
                  <a:lnTo>
                    <a:pt x="3283013" y="5609498"/>
                  </a:lnTo>
                  <a:lnTo>
                    <a:pt x="3106521" y="5440931"/>
                  </a:lnTo>
                  <a:close/>
                </a:path>
                <a:path w="6135370" h="5851525">
                  <a:moveTo>
                    <a:pt x="3106521" y="5375217"/>
                  </a:moveTo>
                  <a:lnTo>
                    <a:pt x="2861183" y="5609476"/>
                  </a:lnTo>
                  <a:lnTo>
                    <a:pt x="2895777" y="5609476"/>
                  </a:lnTo>
                  <a:lnTo>
                    <a:pt x="3106521" y="5408258"/>
                  </a:lnTo>
                  <a:lnTo>
                    <a:pt x="3141112" y="5408248"/>
                  </a:lnTo>
                  <a:lnTo>
                    <a:pt x="3106521" y="5375217"/>
                  </a:lnTo>
                  <a:close/>
                </a:path>
                <a:path w="6135370" h="5851525">
                  <a:moveTo>
                    <a:pt x="3106508" y="5440960"/>
                  </a:moveTo>
                  <a:lnTo>
                    <a:pt x="2930016" y="5609476"/>
                  </a:lnTo>
                  <a:lnTo>
                    <a:pt x="2964599" y="5609476"/>
                  </a:lnTo>
                  <a:lnTo>
                    <a:pt x="3106486" y="5473969"/>
                  </a:lnTo>
                  <a:lnTo>
                    <a:pt x="3106508" y="5440960"/>
                  </a:lnTo>
                  <a:close/>
                </a:path>
                <a:path w="6135370" h="5851525">
                  <a:moveTo>
                    <a:pt x="3106508" y="5506653"/>
                  </a:moveTo>
                  <a:lnTo>
                    <a:pt x="2998851" y="5609476"/>
                  </a:lnTo>
                  <a:lnTo>
                    <a:pt x="3033433" y="5609476"/>
                  </a:lnTo>
                  <a:lnTo>
                    <a:pt x="3106508" y="5539684"/>
                  </a:lnTo>
                  <a:lnTo>
                    <a:pt x="3106508" y="5506653"/>
                  </a:lnTo>
                  <a:close/>
                </a:path>
                <a:path w="6135370" h="5851525">
                  <a:moveTo>
                    <a:pt x="3106521" y="5506653"/>
                  </a:moveTo>
                  <a:lnTo>
                    <a:pt x="3106521" y="5539684"/>
                  </a:lnTo>
                  <a:lnTo>
                    <a:pt x="3179610" y="5609476"/>
                  </a:lnTo>
                  <a:lnTo>
                    <a:pt x="3214179" y="5609476"/>
                  </a:lnTo>
                  <a:lnTo>
                    <a:pt x="3106521" y="5506653"/>
                  </a:lnTo>
                  <a:close/>
                </a:path>
                <a:path w="6135370" h="5851525">
                  <a:moveTo>
                    <a:pt x="3141112" y="5408248"/>
                  </a:moveTo>
                  <a:lnTo>
                    <a:pt x="3106521" y="5408248"/>
                  </a:lnTo>
                  <a:lnTo>
                    <a:pt x="3317265" y="5609476"/>
                  </a:lnTo>
                  <a:lnTo>
                    <a:pt x="3351847" y="5609476"/>
                  </a:lnTo>
                  <a:lnTo>
                    <a:pt x="3141112" y="5408248"/>
                  </a:lnTo>
                  <a:close/>
                </a:path>
                <a:path w="6135370" h="5851525">
                  <a:moveTo>
                    <a:pt x="2939605" y="5370393"/>
                  </a:moveTo>
                  <a:lnTo>
                    <a:pt x="2905010" y="5370393"/>
                  </a:lnTo>
                  <a:lnTo>
                    <a:pt x="2844190" y="5428451"/>
                  </a:lnTo>
                  <a:lnTo>
                    <a:pt x="2878797" y="5428451"/>
                  </a:lnTo>
                  <a:lnTo>
                    <a:pt x="2939605" y="5370393"/>
                  </a:lnTo>
                  <a:close/>
                </a:path>
                <a:path w="6135370" h="5851525">
                  <a:moveTo>
                    <a:pt x="3008426" y="5370393"/>
                  </a:moveTo>
                  <a:lnTo>
                    <a:pt x="2973832" y="5370393"/>
                  </a:lnTo>
                  <a:lnTo>
                    <a:pt x="2913049" y="5428451"/>
                  </a:lnTo>
                  <a:lnTo>
                    <a:pt x="2947631" y="5428451"/>
                  </a:lnTo>
                  <a:lnTo>
                    <a:pt x="3008426" y="5370393"/>
                  </a:lnTo>
                  <a:close/>
                </a:path>
                <a:path w="6135370" h="5851525">
                  <a:moveTo>
                    <a:pt x="3077248" y="5370393"/>
                  </a:moveTo>
                  <a:lnTo>
                    <a:pt x="3042678" y="5370393"/>
                  </a:lnTo>
                  <a:lnTo>
                    <a:pt x="2981883" y="5428451"/>
                  </a:lnTo>
                  <a:lnTo>
                    <a:pt x="3016465" y="5428451"/>
                  </a:lnTo>
                  <a:lnTo>
                    <a:pt x="3077248" y="5370393"/>
                  </a:lnTo>
                  <a:close/>
                </a:path>
                <a:path w="6135370" h="5851525">
                  <a:moveTo>
                    <a:pt x="3170377" y="5370393"/>
                  </a:moveTo>
                  <a:lnTo>
                    <a:pt x="3135795" y="5370393"/>
                  </a:lnTo>
                  <a:lnTo>
                    <a:pt x="3196577" y="5428451"/>
                  </a:lnTo>
                  <a:lnTo>
                    <a:pt x="3231172" y="5428451"/>
                  </a:lnTo>
                  <a:lnTo>
                    <a:pt x="3170377" y="5370393"/>
                  </a:lnTo>
                  <a:close/>
                </a:path>
                <a:path w="6135370" h="5851525">
                  <a:moveTo>
                    <a:pt x="3239211" y="5370393"/>
                  </a:moveTo>
                  <a:lnTo>
                    <a:pt x="3204629" y="5370393"/>
                  </a:lnTo>
                  <a:lnTo>
                    <a:pt x="3265411" y="5428451"/>
                  </a:lnTo>
                  <a:lnTo>
                    <a:pt x="3300006" y="5428451"/>
                  </a:lnTo>
                  <a:lnTo>
                    <a:pt x="3239211" y="5370393"/>
                  </a:lnTo>
                  <a:close/>
                </a:path>
                <a:path w="6135370" h="5851525">
                  <a:moveTo>
                    <a:pt x="3308032" y="5370393"/>
                  </a:moveTo>
                  <a:lnTo>
                    <a:pt x="3273463" y="5370393"/>
                  </a:lnTo>
                  <a:lnTo>
                    <a:pt x="3334245" y="5428451"/>
                  </a:lnTo>
                  <a:lnTo>
                    <a:pt x="3368840" y="5428451"/>
                  </a:lnTo>
                  <a:lnTo>
                    <a:pt x="3308032" y="5370393"/>
                  </a:lnTo>
                  <a:close/>
                </a:path>
                <a:path w="6135370" h="5851525">
                  <a:moveTo>
                    <a:pt x="2831922" y="5768881"/>
                  </a:moveTo>
                  <a:lnTo>
                    <a:pt x="2831922" y="5801918"/>
                  </a:lnTo>
                  <a:lnTo>
                    <a:pt x="2883217" y="5850914"/>
                  </a:lnTo>
                  <a:lnTo>
                    <a:pt x="2917799" y="5850914"/>
                  </a:lnTo>
                  <a:lnTo>
                    <a:pt x="2831922" y="5768881"/>
                  </a:lnTo>
                  <a:close/>
                </a:path>
                <a:path w="6135370" h="5851525">
                  <a:moveTo>
                    <a:pt x="2831922" y="5703155"/>
                  </a:moveTo>
                  <a:lnTo>
                    <a:pt x="2831922" y="5736186"/>
                  </a:lnTo>
                  <a:lnTo>
                    <a:pt x="2952051" y="5850914"/>
                  </a:lnTo>
                  <a:lnTo>
                    <a:pt x="2986633" y="5850914"/>
                  </a:lnTo>
                  <a:lnTo>
                    <a:pt x="2831922" y="5703155"/>
                  </a:lnTo>
                  <a:close/>
                </a:path>
                <a:path w="6135370" h="5851525">
                  <a:moveTo>
                    <a:pt x="2831922" y="5637441"/>
                  </a:moveTo>
                  <a:lnTo>
                    <a:pt x="2831922" y="5670471"/>
                  </a:lnTo>
                  <a:lnTo>
                    <a:pt x="3020898" y="5850914"/>
                  </a:lnTo>
                  <a:lnTo>
                    <a:pt x="3055480" y="5850914"/>
                  </a:lnTo>
                  <a:lnTo>
                    <a:pt x="2831922" y="5637441"/>
                  </a:lnTo>
                  <a:close/>
                </a:path>
                <a:path w="6135370" h="5851525">
                  <a:moveTo>
                    <a:pt x="2895777" y="5632610"/>
                  </a:moveTo>
                  <a:lnTo>
                    <a:pt x="2861183" y="5632610"/>
                  </a:lnTo>
                  <a:lnTo>
                    <a:pt x="2921977" y="5690664"/>
                  </a:lnTo>
                  <a:lnTo>
                    <a:pt x="2956560" y="5690664"/>
                  </a:lnTo>
                  <a:lnTo>
                    <a:pt x="2895777" y="5632610"/>
                  </a:lnTo>
                  <a:close/>
                </a:path>
                <a:path w="6135370" h="5851525">
                  <a:moveTo>
                    <a:pt x="2964599" y="5632610"/>
                  </a:moveTo>
                  <a:lnTo>
                    <a:pt x="2930016" y="5632610"/>
                  </a:lnTo>
                  <a:lnTo>
                    <a:pt x="2990799" y="5690664"/>
                  </a:lnTo>
                  <a:lnTo>
                    <a:pt x="3025394" y="5690664"/>
                  </a:lnTo>
                  <a:lnTo>
                    <a:pt x="2964599" y="5632610"/>
                  </a:lnTo>
                  <a:close/>
                </a:path>
                <a:path w="6135370" h="5851525">
                  <a:moveTo>
                    <a:pt x="3033420" y="5632610"/>
                  </a:moveTo>
                  <a:lnTo>
                    <a:pt x="2998838" y="5632610"/>
                  </a:lnTo>
                  <a:lnTo>
                    <a:pt x="3059633" y="5690664"/>
                  </a:lnTo>
                  <a:lnTo>
                    <a:pt x="3094253" y="5690664"/>
                  </a:lnTo>
                  <a:lnTo>
                    <a:pt x="3033420" y="5632610"/>
                  </a:lnTo>
                  <a:close/>
                </a:path>
                <a:path w="6135370" h="5851525">
                  <a:moveTo>
                    <a:pt x="2557322" y="5440931"/>
                  </a:moveTo>
                  <a:lnTo>
                    <a:pt x="2557322" y="5473969"/>
                  </a:lnTo>
                  <a:lnTo>
                    <a:pt x="2699232" y="5609498"/>
                  </a:lnTo>
                  <a:lnTo>
                    <a:pt x="2733814" y="5609498"/>
                  </a:lnTo>
                  <a:lnTo>
                    <a:pt x="2557322" y="5440931"/>
                  </a:lnTo>
                  <a:close/>
                </a:path>
                <a:path w="6135370" h="5851525">
                  <a:moveTo>
                    <a:pt x="2557322" y="5506653"/>
                  </a:moveTo>
                  <a:lnTo>
                    <a:pt x="2557322" y="5539684"/>
                  </a:lnTo>
                  <a:lnTo>
                    <a:pt x="2630398" y="5609476"/>
                  </a:lnTo>
                  <a:lnTo>
                    <a:pt x="2664980" y="5609476"/>
                  </a:lnTo>
                  <a:lnTo>
                    <a:pt x="2557322" y="5506653"/>
                  </a:lnTo>
                  <a:close/>
                </a:path>
                <a:path w="6135370" h="5851525">
                  <a:moveTo>
                    <a:pt x="2557310" y="5440960"/>
                  </a:moveTo>
                  <a:lnTo>
                    <a:pt x="2380818" y="5609476"/>
                  </a:lnTo>
                  <a:lnTo>
                    <a:pt x="2415400" y="5609476"/>
                  </a:lnTo>
                  <a:lnTo>
                    <a:pt x="2557310" y="5473947"/>
                  </a:lnTo>
                  <a:lnTo>
                    <a:pt x="2557310" y="5440960"/>
                  </a:lnTo>
                  <a:close/>
                </a:path>
                <a:path w="6135370" h="5851525">
                  <a:moveTo>
                    <a:pt x="2557310" y="5506653"/>
                  </a:moveTo>
                  <a:lnTo>
                    <a:pt x="2449639" y="5609476"/>
                  </a:lnTo>
                  <a:lnTo>
                    <a:pt x="2484234" y="5609476"/>
                  </a:lnTo>
                  <a:lnTo>
                    <a:pt x="2557310" y="5539684"/>
                  </a:lnTo>
                  <a:lnTo>
                    <a:pt x="2557310" y="5506653"/>
                  </a:lnTo>
                  <a:close/>
                </a:path>
                <a:path w="6135370" h="5851525">
                  <a:moveTo>
                    <a:pt x="2282723" y="5768881"/>
                  </a:moveTo>
                  <a:lnTo>
                    <a:pt x="2282723" y="5801918"/>
                  </a:lnTo>
                  <a:lnTo>
                    <a:pt x="2334018" y="5850914"/>
                  </a:lnTo>
                  <a:lnTo>
                    <a:pt x="2368600" y="5850914"/>
                  </a:lnTo>
                  <a:lnTo>
                    <a:pt x="2282723" y="5768881"/>
                  </a:lnTo>
                  <a:close/>
                </a:path>
                <a:path w="6135370" h="5851525">
                  <a:moveTo>
                    <a:pt x="2282723" y="5703155"/>
                  </a:moveTo>
                  <a:lnTo>
                    <a:pt x="2282723" y="5736186"/>
                  </a:lnTo>
                  <a:lnTo>
                    <a:pt x="2402852" y="5850914"/>
                  </a:lnTo>
                  <a:lnTo>
                    <a:pt x="2437422" y="5850914"/>
                  </a:lnTo>
                  <a:lnTo>
                    <a:pt x="2282723" y="5703155"/>
                  </a:lnTo>
                  <a:close/>
                </a:path>
                <a:path w="6135370" h="5851525">
                  <a:moveTo>
                    <a:pt x="2282723" y="5637441"/>
                  </a:moveTo>
                  <a:lnTo>
                    <a:pt x="2282723" y="5670471"/>
                  </a:lnTo>
                  <a:lnTo>
                    <a:pt x="2471686" y="5850914"/>
                  </a:lnTo>
                  <a:lnTo>
                    <a:pt x="2506268" y="5850914"/>
                  </a:lnTo>
                  <a:lnTo>
                    <a:pt x="2282723" y="5637441"/>
                  </a:lnTo>
                  <a:close/>
                </a:path>
                <a:path w="6135370" h="5851525">
                  <a:moveTo>
                    <a:pt x="2415400" y="5632610"/>
                  </a:moveTo>
                  <a:lnTo>
                    <a:pt x="2380818" y="5632610"/>
                  </a:lnTo>
                  <a:lnTo>
                    <a:pt x="2441600" y="5690664"/>
                  </a:lnTo>
                  <a:lnTo>
                    <a:pt x="2476182" y="5690664"/>
                  </a:lnTo>
                  <a:lnTo>
                    <a:pt x="2415400" y="5632610"/>
                  </a:lnTo>
                  <a:close/>
                </a:path>
                <a:path w="6135370" h="5851525">
                  <a:moveTo>
                    <a:pt x="2484221" y="5632610"/>
                  </a:moveTo>
                  <a:lnTo>
                    <a:pt x="2449639" y="5632610"/>
                  </a:lnTo>
                  <a:lnTo>
                    <a:pt x="2510434" y="5690664"/>
                  </a:lnTo>
                  <a:lnTo>
                    <a:pt x="2545003" y="5690664"/>
                  </a:lnTo>
                  <a:lnTo>
                    <a:pt x="2484221" y="5632610"/>
                  </a:lnTo>
                  <a:close/>
                </a:path>
                <a:path w="6135370" h="5851525">
                  <a:moveTo>
                    <a:pt x="2831909" y="5637452"/>
                  </a:moveTo>
                  <a:lnTo>
                    <a:pt x="2608364" y="5850914"/>
                  </a:lnTo>
                  <a:lnTo>
                    <a:pt x="2642946" y="5850914"/>
                  </a:lnTo>
                  <a:lnTo>
                    <a:pt x="2831909" y="5670449"/>
                  </a:lnTo>
                  <a:lnTo>
                    <a:pt x="2831909" y="5637452"/>
                  </a:lnTo>
                  <a:close/>
                </a:path>
                <a:path w="6135370" h="5851525">
                  <a:moveTo>
                    <a:pt x="2831909" y="5703145"/>
                  </a:moveTo>
                  <a:lnTo>
                    <a:pt x="2677198" y="5850914"/>
                  </a:lnTo>
                  <a:lnTo>
                    <a:pt x="2711780" y="5850914"/>
                  </a:lnTo>
                  <a:lnTo>
                    <a:pt x="2831909" y="5736186"/>
                  </a:lnTo>
                  <a:lnTo>
                    <a:pt x="2831909" y="5703145"/>
                  </a:lnTo>
                  <a:close/>
                </a:path>
                <a:path w="6135370" h="5851525">
                  <a:moveTo>
                    <a:pt x="2831909" y="5768881"/>
                  </a:moveTo>
                  <a:lnTo>
                    <a:pt x="2746019" y="5850914"/>
                  </a:lnTo>
                  <a:lnTo>
                    <a:pt x="2780614" y="5850914"/>
                  </a:lnTo>
                  <a:lnTo>
                    <a:pt x="2831909" y="5801918"/>
                  </a:lnTo>
                  <a:lnTo>
                    <a:pt x="2831909" y="5768881"/>
                  </a:lnTo>
                  <a:close/>
                </a:path>
                <a:path w="6135370" h="5851525">
                  <a:moveTo>
                    <a:pt x="2664993" y="5632610"/>
                  </a:moveTo>
                  <a:lnTo>
                    <a:pt x="2630411" y="5632610"/>
                  </a:lnTo>
                  <a:lnTo>
                    <a:pt x="2569616" y="5690664"/>
                  </a:lnTo>
                  <a:lnTo>
                    <a:pt x="2604198" y="5690664"/>
                  </a:lnTo>
                  <a:lnTo>
                    <a:pt x="2664993" y="5632610"/>
                  </a:lnTo>
                  <a:close/>
                </a:path>
                <a:path w="6135370" h="5851525">
                  <a:moveTo>
                    <a:pt x="2733802" y="5632610"/>
                  </a:moveTo>
                  <a:lnTo>
                    <a:pt x="2699232" y="5632610"/>
                  </a:lnTo>
                  <a:lnTo>
                    <a:pt x="2638450" y="5690664"/>
                  </a:lnTo>
                  <a:lnTo>
                    <a:pt x="2673019" y="5690664"/>
                  </a:lnTo>
                  <a:lnTo>
                    <a:pt x="2733802" y="5632610"/>
                  </a:lnTo>
                  <a:close/>
                </a:path>
                <a:path w="6135370" h="5851525">
                  <a:moveTo>
                    <a:pt x="2008111" y="5440931"/>
                  </a:moveTo>
                  <a:lnTo>
                    <a:pt x="2008111" y="5473969"/>
                  </a:lnTo>
                  <a:lnTo>
                    <a:pt x="2150021" y="5609498"/>
                  </a:lnTo>
                  <a:lnTo>
                    <a:pt x="2184603" y="5609498"/>
                  </a:lnTo>
                  <a:lnTo>
                    <a:pt x="2008111" y="5440931"/>
                  </a:lnTo>
                  <a:close/>
                </a:path>
                <a:path w="6135370" h="5851525">
                  <a:moveTo>
                    <a:pt x="2008111" y="5506653"/>
                  </a:moveTo>
                  <a:lnTo>
                    <a:pt x="2008111" y="5539684"/>
                  </a:lnTo>
                  <a:lnTo>
                    <a:pt x="2081187" y="5609476"/>
                  </a:lnTo>
                  <a:lnTo>
                    <a:pt x="2115769" y="5609476"/>
                  </a:lnTo>
                  <a:lnTo>
                    <a:pt x="2008111" y="5506653"/>
                  </a:lnTo>
                  <a:close/>
                </a:path>
                <a:path w="6135370" h="5851525">
                  <a:moveTo>
                    <a:pt x="2008098" y="5440960"/>
                  </a:moveTo>
                  <a:lnTo>
                    <a:pt x="1831606" y="5609476"/>
                  </a:lnTo>
                  <a:lnTo>
                    <a:pt x="1866188" y="5609476"/>
                  </a:lnTo>
                  <a:lnTo>
                    <a:pt x="2008098" y="5473947"/>
                  </a:lnTo>
                  <a:lnTo>
                    <a:pt x="2008098" y="5440960"/>
                  </a:lnTo>
                  <a:close/>
                </a:path>
                <a:path w="6135370" h="5851525">
                  <a:moveTo>
                    <a:pt x="2008098" y="5506653"/>
                  </a:moveTo>
                  <a:lnTo>
                    <a:pt x="1900440" y="5609476"/>
                  </a:lnTo>
                  <a:lnTo>
                    <a:pt x="1935010" y="5609476"/>
                  </a:lnTo>
                  <a:lnTo>
                    <a:pt x="2008098" y="5539684"/>
                  </a:lnTo>
                  <a:lnTo>
                    <a:pt x="2008098" y="5506653"/>
                  </a:lnTo>
                  <a:close/>
                </a:path>
                <a:path w="6135370" h="5851525">
                  <a:moveTo>
                    <a:pt x="1866188" y="5632610"/>
                  </a:moveTo>
                  <a:lnTo>
                    <a:pt x="1831606" y="5632610"/>
                  </a:lnTo>
                  <a:lnTo>
                    <a:pt x="1892401" y="5690664"/>
                  </a:lnTo>
                  <a:lnTo>
                    <a:pt x="1926983" y="5690664"/>
                  </a:lnTo>
                  <a:lnTo>
                    <a:pt x="1866188" y="5632610"/>
                  </a:lnTo>
                  <a:close/>
                </a:path>
                <a:path w="6135370" h="5851525">
                  <a:moveTo>
                    <a:pt x="1935010" y="5632610"/>
                  </a:moveTo>
                  <a:lnTo>
                    <a:pt x="1900440" y="5632610"/>
                  </a:lnTo>
                  <a:lnTo>
                    <a:pt x="1961222" y="5690664"/>
                  </a:lnTo>
                  <a:lnTo>
                    <a:pt x="1995817" y="5690664"/>
                  </a:lnTo>
                  <a:lnTo>
                    <a:pt x="1935010" y="5632610"/>
                  </a:lnTo>
                  <a:close/>
                </a:path>
                <a:path w="6135370" h="5851525">
                  <a:moveTo>
                    <a:pt x="2282710" y="5637452"/>
                  </a:moveTo>
                  <a:lnTo>
                    <a:pt x="2059165" y="5850914"/>
                  </a:lnTo>
                  <a:lnTo>
                    <a:pt x="2093734" y="5850914"/>
                  </a:lnTo>
                  <a:lnTo>
                    <a:pt x="2282710" y="5670449"/>
                  </a:lnTo>
                  <a:lnTo>
                    <a:pt x="2282710" y="5637452"/>
                  </a:lnTo>
                  <a:close/>
                </a:path>
                <a:path w="6135370" h="5851525">
                  <a:moveTo>
                    <a:pt x="2282710" y="5703145"/>
                  </a:moveTo>
                  <a:lnTo>
                    <a:pt x="2127986" y="5850914"/>
                  </a:lnTo>
                  <a:lnTo>
                    <a:pt x="2162581" y="5850914"/>
                  </a:lnTo>
                  <a:lnTo>
                    <a:pt x="2282710" y="5736186"/>
                  </a:lnTo>
                  <a:lnTo>
                    <a:pt x="2282710" y="5703145"/>
                  </a:lnTo>
                  <a:close/>
                </a:path>
                <a:path w="6135370" h="5851525">
                  <a:moveTo>
                    <a:pt x="2282698" y="5768881"/>
                  </a:moveTo>
                  <a:lnTo>
                    <a:pt x="2196807" y="5850914"/>
                  </a:lnTo>
                  <a:lnTo>
                    <a:pt x="2231402" y="5850914"/>
                  </a:lnTo>
                  <a:lnTo>
                    <a:pt x="2282698" y="5801918"/>
                  </a:lnTo>
                  <a:lnTo>
                    <a:pt x="2282698" y="5768881"/>
                  </a:lnTo>
                  <a:close/>
                </a:path>
                <a:path w="6135370" h="5851525">
                  <a:moveTo>
                    <a:pt x="2115781" y="5632610"/>
                  </a:moveTo>
                  <a:lnTo>
                    <a:pt x="2081199" y="5632610"/>
                  </a:lnTo>
                  <a:lnTo>
                    <a:pt x="2020379" y="5690664"/>
                  </a:lnTo>
                  <a:lnTo>
                    <a:pt x="2054999" y="5690664"/>
                  </a:lnTo>
                  <a:lnTo>
                    <a:pt x="2115781" y="5632610"/>
                  </a:lnTo>
                  <a:close/>
                </a:path>
                <a:path w="6135370" h="5851525">
                  <a:moveTo>
                    <a:pt x="2184615" y="5632610"/>
                  </a:moveTo>
                  <a:lnTo>
                    <a:pt x="2150021" y="5632610"/>
                  </a:lnTo>
                  <a:lnTo>
                    <a:pt x="2089238" y="5690664"/>
                  </a:lnTo>
                  <a:lnTo>
                    <a:pt x="2123821" y="5690664"/>
                  </a:lnTo>
                  <a:lnTo>
                    <a:pt x="2184615" y="5632610"/>
                  </a:lnTo>
                  <a:close/>
                </a:path>
                <a:path w="6135370" h="5851525">
                  <a:moveTo>
                    <a:pt x="1458899" y="5506653"/>
                  </a:moveTo>
                  <a:lnTo>
                    <a:pt x="1458899" y="5539684"/>
                  </a:lnTo>
                  <a:lnTo>
                    <a:pt x="1531975" y="5609476"/>
                  </a:lnTo>
                  <a:lnTo>
                    <a:pt x="1566570" y="5609476"/>
                  </a:lnTo>
                  <a:lnTo>
                    <a:pt x="1458899" y="5506653"/>
                  </a:lnTo>
                  <a:close/>
                </a:path>
                <a:path w="6135370" h="5851525">
                  <a:moveTo>
                    <a:pt x="1458887" y="5506653"/>
                  </a:moveTo>
                  <a:lnTo>
                    <a:pt x="1351216" y="5609476"/>
                  </a:lnTo>
                  <a:lnTo>
                    <a:pt x="1385811" y="5609476"/>
                  </a:lnTo>
                  <a:lnTo>
                    <a:pt x="1458887" y="5539684"/>
                  </a:lnTo>
                  <a:lnTo>
                    <a:pt x="1458887" y="5506653"/>
                  </a:lnTo>
                  <a:close/>
                </a:path>
                <a:path w="6135370" h="5851525">
                  <a:moveTo>
                    <a:pt x="1385811" y="5632610"/>
                  </a:moveTo>
                  <a:lnTo>
                    <a:pt x="1351216" y="5632610"/>
                  </a:lnTo>
                  <a:lnTo>
                    <a:pt x="1412011" y="5690664"/>
                  </a:lnTo>
                  <a:lnTo>
                    <a:pt x="1446593" y="5690664"/>
                  </a:lnTo>
                  <a:lnTo>
                    <a:pt x="1385811" y="5632610"/>
                  </a:lnTo>
                  <a:close/>
                </a:path>
                <a:path w="6135370" h="5851525">
                  <a:moveTo>
                    <a:pt x="1566583" y="5632610"/>
                  </a:moveTo>
                  <a:lnTo>
                    <a:pt x="1531988" y="5632610"/>
                  </a:lnTo>
                  <a:lnTo>
                    <a:pt x="1471206" y="5690664"/>
                  </a:lnTo>
                  <a:lnTo>
                    <a:pt x="1505775" y="5690664"/>
                  </a:lnTo>
                  <a:lnTo>
                    <a:pt x="1566583" y="5632610"/>
                  </a:lnTo>
                  <a:close/>
                </a:path>
                <a:path w="6135370" h="5851525">
                  <a:moveTo>
                    <a:pt x="909701" y="5506653"/>
                  </a:moveTo>
                  <a:lnTo>
                    <a:pt x="909701" y="5539684"/>
                  </a:lnTo>
                  <a:lnTo>
                    <a:pt x="982776" y="5609476"/>
                  </a:lnTo>
                  <a:lnTo>
                    <a:pt x="1017358" y="5609476"/>
                  </a:lnTo>
                  <a:lnTo>
                    <a:pt x="909701" y="5506653"/>
                  </a:lnTo>
                  <a:close/>
                </a:path>
                <a:path w="6135370" h="5851525">
                  <a:moveTo>
                    <a:pt x="909688" y="5506653"/>
                  </a:moveTo>
                  <a:lnTo>
                    <a:pt x="802030" y="5609476"/>
                  </a:lnTo>
                  <a:lnTo>
                    <a:pt x="836612" y="5609476"/>
                  </a:lnTo>
                  <a:lnTo>
                    <a:pt x="909688" y="5539684"/>
                  </a:lnTo>
                  <a:lnTo>
                    <a:pt x="909688" y="5506653"/>
                  </a:lnTo>
                  <a:close/>
                </a:path>
                <a:path w="6135370" h="5851525">
                  <a:moveTo>
                    <a:pt x="836612" y="5632610"/>
                  </a:moveTo>
                  <a:lnTo>
                    <a:pt x="802030" y="5632610"/>
                  </a:lnTo>
                  <a:lnTo>
                    <a:pt x="862812" y="5690664"/>
                  </a:lnTo>
                  <a:lnTo>
                    <a:pt x="897394" y="5690664"/>
                  </a:lnTo>
                  <a:lnTo>
                    <a:pt x="836612" y="5632610"/>
                  </a:lnTo>
                  <a:close/>
                </a:path>
                <a:path w="6135370" h="5851525">
                  <a:moveTo>
                    <a:pt x="1017371" y="5632610"/>
                  </a:moveTo>
                  <a:lnTo>
                    <a:pt x="982776" y="5632610"/>
                  </a:lnTo>
                  <a:lnTo>
                    <a:pt x="921994" y="5690664"/>
                  </a:lnTo>
                  <a:lnTo>
                    <a:pt x="956576" y="5690664"/>
                  </a:lnTo>
                  <a:lnTo>
                    <a:pt x="1017371" y="5632610"/>
                  </a:lnTo>
                  <a:close/>
                </a:path>
                <a:path w="6135370" h="5851525">
                  <a:moveTo>
                    <a:pt x="5028742" y="5178704"/>
                  </a:moveTo>
                  <a:lnTo>
                    <a:pt x="5028742" y="5211744"/>
                  </a:lnTo>
                  <a:lnTo>
                    <a:pt x="5170652" y="5347274"/>
                  </a:lnTo>
                  <a:lnTo>
                    <a:pt x="5205234" y="5347274"/>
                  </a:lnTo>
                  <a:lnTo>
                    <a:pt x="5028742" y="5178704"/>
                  </a:lnTo>
                  <a:close/>
                </a:path>
                <a:path w="6135370" h="5851525">
                  <a:moveTo>
                    <a:pt x="5028742" y="5112993"/>
                  </a:moveTo>
                  <a:lnTo>
                    <a:pt x="4783416" y="5347263"/>
                  </a:lnTo>
                  <a:lnTo>
                    <a:pt x="4817998" y="5347252"/>
                  </a:lnTo>
                  <a:lnTo>
                    <a:pt x="5028742" y="5146031"/>
                  </a:lnTo>
                  <a:lnTo>
                    <a:pt x="5063341" y="5146031"/>
                  </a:lnTo>
                  <a:lnTo>
                    <a:pt x="5028742" y="5112993"/>
                  </a:lnTo>
                  <a:close/>
                </a:path>
                <a:path w="6135370" h="5851525">
                  <a:moveTo>
                    <a:pt x="5028730" y="5178692"/>
                  </a:moveTo>
                  <a:lnTo>
                    <a:pt x="4852238" y="5347263"/>
                  </a:lnTo>
                  <a:lnTo>
                    <a:pt x="4886832" y="5347252"/>
                  </a:lnTo>
                  <a:lnTo>
                    <a:pt x="5028719" y="5211744"/>
                  </a:lnTo>
                  <a:lnTo>
                    <a:pt x="5028730" y="5178692"/>
                  </a:lnTo>
                  <a:close/>
                </a:path>
                <a:path w="6135370" h="5851525">
                  <a:moveTo>
                    <a:pt x="5028717" y="5244429"/>
                  </a:moveTo>
                  <a:lnTo>
                    <a:pt x="4921059" y="5347263"/>
                  </a:lnTo>
                  <a:lnTo>
                    <a:pt x="4955653" y="5347252"/>
                  </a:lnTo>
                  <a:lnTo>
                    <a:pt x="5028717" y="5277471"/>
                  </a:lnTo>
                  <a:lnTo>
                    <a:pt x="5028717" y="5244429"/>
                  </a:lnTo>
                  <a:close/>
                </a:path>
                <a:path w="6135370" h="5851525">
                  <a:moveTo>
                    <a:pt x="5028742" y="5244440"/>
                  </a:moveTo>
                  <a:lnTo>
                    <a:pt x="5028742" y="5277471"/>
                  </a:lnTo>
                  <a:lnTo>
                    <a:pt x="5101856" y="5347263"/>
                  </a:lnTo>
                  <a:lnTo>
                    <a:pt x="5136400" y="5347263"/>
                  </a:lnTo>
                  <a:lnTo>
                    <a:pt x="5028742" y="5244440"/>
                  </a:lnTo>
                  <a:close/>
                </a:path>
                <a:path w="6135370" h="5851525">
                  <a:moveTo>
                    <a:pt x="5063341" y="5146031"/>
                  </a:moveTo>
                  <a:lnTo>
                    <a:pt x="5028742" y="5146031"/>
                  </a:lnTo>
                  <a:lnTo>
                    <a:pt x="5239486" y="5347252"/>
                  </a:lnTo>
                  <a:lnTo>
                    <a:pt x="5274068" y="5347252"/>
                  </a:lnTo>
                  <a:lnTo>
                    <a:pt x="5063341" y="5146031"/>
                  </a:lnTo>
                  <a:close/>
                </a:path>
                <a:path w="6135370" h="5851525">
                  <a:moveTo>
                    <a:pt x="4861814" y="5108169"/>
                  </a:moveTo>
                  <a:lnTo>
                    <a:pt x="4827231" y="5108169"/>
                  </a:lnTo>
                  <a:lnTo>
                    <a:pt x="4766437" y="5166222"/>
                  </a:lnTo>
                  <a:lnTo>
                    <a:pt x="4801031" y="5166222"/>
                  </a:lnTo>
                  <a:lnTo>
                    <a:pt x="4861814" y="5108169"/>
                  </a:lnTo>
                  <a:close/>
                </a:path>
                <a:path w="6135370" h="5851525">
                  <a:moveTo>
                    <a:pt x="4930635" y="5108169"/>
                  </a:moveTo>
                  <a:lnTo>
                    <a:pt x="4896053" y="5108169"/>
                  </a:lnTo>
                  <a:lnTo>
                    <a:pt x="4835258" y="5166222"/>
                  </a:lnTo>
                  <a:lnTo>
                    <a:pt x="4869853" y="5166222"/>
                  </a:lnTo>
                  <a:lnTo>
                    <a:pt x="4930635" y="5108169"/>
                  </a:lnTo>
                  <a:close/>
                </a:path>
                <a:path w="6135370" h="5851525">
                  <a:moveTo>
                    <a:pt x="4999469" y="5108169"/>
                  </a:moveTo>
                  <a:lnTo>
                    <a:pt x="4964874" y="5108169"/>
                  </a:lnTo>
                  <a:lnTo>
                    <a:pt x="4904092" y="5166222"/>
                  </a:lnTo>
                  <a:lnTo>
                    <a:pt x="4938674" y="5166222"/>
                  </a:lnTo>
                  <a:lnTo>
                    <a:pt x="4999469" y="5108169"/>
                  </a:lnTo>
                  <a:close/>
                </a:path>
                <a:path w="6135370" h="5851525">
                  <a:moveTo>
                    <a:pt x="5092585" y="5108169"/>
                  </a:moveTo>
                  <a:lnTo>
                    <a:pt x="5058016" y="5108169"/>
                  </a:lnTo>
                  <a:lnTo>
                    <a:pt x="5118798" y="5166222"/>
                  </a:lnTo>
                  <a:lnTo>
                    <a:pt x="5153380" y="5166222"/>
                  </a:lnTo>
                  <a:lnTo>
                    <a:pt x="5092585" y="5108169"/>
                  </a:lnTo>
                  <a:close/>
                </a:path>
                <a:path w="6135370" h="5851525">
                  <a:moveTo>
                    <a:pt x="5161432" y="5108169"/>
                  </a:moveTo>
                  <a:lnTo>
                    <a:pt x="5126850" y="5108169"/>
                  </a:lnTo>
                  <a:lnTo>
                    <a:pt x="5187632" y="5166222"/>
                  </a:lnTo>
                  <a:lnTo>
                    <a:pt x="5222214" y="5166222"/>
                  </a:lnTo>
                  <a:lnTo>
                    <a:pt x="5161432" y="5108169"/>
                  </a:lnTo>
                  <a:close/>
                </a:path>
                <a:path w="6135370" h="5851525">
                  <a:moveTo>
                    <a:pt x="5230253" y="5108169"/>
                  </a:moveTo>
                  <a:lnTo>
                    <a:pt x="5195671" y="5108169"/>
                  </a:lnTo>
                  <a:lnTo>
                    <a:pt x="5256491" y="5166222"/>
                  </a:lnTo>
                  <a:lnTo>
                    <a:pt x="5291035" y="5166222"/>
                  </a:lnTo>
                  <a:lnTo>
                    <a:pt x="5230253" y="5108169"/>
                  </a:lnTo>
                  <a:close/>
                </a:path>
                <a:path w="6135370" h="5851525">
                  <a:moveTo>
                    <a:pt x="5136400" y="5370393"/>
                  </a:moveTo>
                  <a:lnTo>
                    <a:pt x="5101831" y="5370393"/>
                  </a:lnTo>
                  <a:lnTo>
                    <a:pt x="5041049" y="5428451"/>
                  </a:lnTo>
                  <a:lnTo>
                    <a:pt x="5075618" y="5428451"/>
                  </a:lnTo>
                  <a:lnTo>
                    <a:pt x="5136400" y="5370393"/>
                  </a:lnTo>
                  <a:close/>
                </a:path>
                <a:path w="6135370" h="5851525">
                  <a:moveTo>
                    <a:pt x="5205247" y="5370393"/>
                  </a:moveTo>
                  <a:lnTo>
                    <a:pt x="5170665" y="5370393"/>
                  </a:lnTo>
                  <a:lnTo>
                    <a:pt x="5109870" y="5428451"/>
                  </a:lnTo>
                  <a:lnTo>
                    <a:pt x="5144452" y="5428451"/>
                  </a:lnTo>
                  <a:lnTo>
                    <a:pt x="5205247" y="5370393"/>
                  </a:lnTo>
                  <a:close/>
                </a:path>
                <a:path w="6135370" h="5851525">
                  <a:moveTo>
                    <a:pt x="5274068" y="5370393"/>
                  </a:moveTo>
                  <a:lnTo>
                    <a:pt x="5239486" y="5370393"/>
                  </a:lnTo>
                  <a:lnTo>
                    <a:pt x="5178691" y="5428451"/>
                  </a:lnTo>
                  <a:lnTo>
                    <a:pt x="5213286" y="5428451"/>
                  </a:lnTo>
                  <a:lnTo>
                    <a:pt x="5274068" y="5370393"/>
                  </a:lnTo>
                  <a:close/>
                </a:path>
                <a:path w="6135370" h="5851525">
                  <a:moveTo>
                    <a:pt x="4514103" y="5211734"/>
                  </a:moveTo>
                  <a:lnTo>
                    <a:pt x="4479518" y="5211734"/>
                  </a:lnTo>
                  <a:lnTo>
                    <a:pt x="4621441" y="5347274"/>
                  </a:lnTo>
                  <a:lnTo>
                    <a:pt x="4656023" y="5347274"/>
                  </a:lnTo>
                  <a:lnTo>
                    <a:pt x="4514103" y="5211734"/>
                  </a:lnTo>
                  <a:close/>
                </a:path>
                <a:path w="6135370" h="5851525">
                  <a:moveTo>
                    <a:pt x="4479518" y="5112993"/>
                  </a:moveTo>
                  <a:lnTo>
                    <a:pt x="4234205" y="5347263"/>
                  </a:lnTo>
                  <a:lnTo>
                    <a:pt x="4268799" y="5347252"/>
                  </a:lnTo>
                  <a:lnTo>
                    <a:pt x="4479531" y="5146031"/>
                  </a:lnTo>
                  <a:lnTo>
                    <a:pt x="4514118" y="5146031"/>
                  </a:lnTo>
                  <a:lnTo>
                    <a:pt x="4479518" y="5112993"/>
                  </a:lnTo>
                  <a:close/>
                </a:path>
                <a:path w="6135370" h="5851525">
                  <a:moveTo>
                    <a:pt x="4479518" y="5178692"/>
                  </a:moveTo>
                  <a:lnTo>
                    <a:pt x="4303039" y="5347263"/>
                  </a:lnTo>
                  <a:lnTo>
                    <a:pt x="4337620" y="5347252"/>
                  </a:lnTo>
                  <a:lnTo>
                    <a:pt x="4479518" y="5211734"/>
                  </a:lnTo>
                  <a:lnTo>
                    <a:pt x="4514103" y="5211734"/>
                  </a:lnTo>
                  <a:lnTo>
                    <a:pt x="4479518" y="5178704"/>
                  </a:lnTo>
                  <a:close/>
                </a:path>
                <a:path w="6135370" h="5851525">
                  <a:moveTo>
                    <a:pt x="4479518" y="5244429"/>
                  </a:moveTo>
                  <a:lnTo>
                    <a:pt x="4371860" y="5347263"/>
                  </a:lnTo>
                  <a:lnTo>
                    <a:pt x="4406454" y="5347252"/>
                  </a:lnTo>
                  <a:lnTo>
                    <a:pt x="4479518" y="5277471"/>
                  </a:lnTo>
                  <a:lnTo>
                    <a:pt x="4514105" y="5277471"/>
                  </a:lnTo>
                  <a:lnTo>
                    <a:pt x="4479518" y="5244440"/>
                  </a:lnTo>
                  <a:close/>
                </a:path>
                <a:path w="6135370" h="5851525">
                  <a:moveTo>
                    <a:pt x="4514105" y="5277471"/>
                  </a:moveTo>
                  <a:lnTo>
                    <a:pt x="4479518" y="5277471"/>
                  </a:lnTo>
                  <a:lnTo>
                    <a:pt x="4552607" y="5347263"/>
                  </a:lnTo>
                  <a:lnTo>
                    <a:pt x="4587189" y="5347263"/>
                  </a:lnTo>
                  <a:lnTo>
                    <a:pt x="4514105" y="5277471"/>
                  </a:lnTo>
                  <a:close/>
                </a:path>
                <a:path w="6135370" h="5851525">
                  <a:moveTo>
                    <a:pt x="4514118" y="5146031"/>
                  </a:moveTo>
                  <a:lnTo>
                    <a:pt x="4479531" y="5146031"/>
                  </a:lnTo>
                  <a:lnTo>
                    <a:pt x="4690275" y="5347252"/>
                  </a:lnTo>
                  <a:lnTo>
                    <a:pt x="4724857" y="5347252"/>
                  </a:lnTo>
                  <a:lnTo>
                    <a:pt x="4514118" y="5146031"/>
                  </a:lnTo>
                  <a:close/>
                </a:path>
                <a:path w="6135370" h="5851525">
                  <a:moveTo>
                    <a:pt x="4312602" y="5108169"/>
                  </a:moveTo>
                  <a:lnTo>
                    <a:pt x="4278020" y="5108169"/>
                  </a:lnTo>
                  <a:lnTo>
                    <a:pt x="4217225" y="5166222"/>
                  </a:lnTo>
                  <a:lnTo>
                    <a:pt x="4251807" y="5166222"/>
                  </a:lnTo>
                  <a:lnTo>
                    <a:pt x="4312602" y="5108169"/>
                  </a:lnTo>
                  <a:close/>
                </a:path>
                <a:path w="6135370" h="5851525">
                  <a:moveTo>
                    <a:pt x="4381436" y="5108169"/>
                  </a:moveTo>
                  <a:lnTo>
                    <a:pt x="4346854" y="5108169"/>
                  </a:lnTo>
                  <a:lnTo>
                    <a:pt x="4286021" y="5166222"/>
                  </a:lnTo>
                  <a:lnTo>
                    <a:pt x="4320641" y="5166222"/>
                  </a:lnTo>
                  <a:lnTo>
                    <a:pt x="4381436" y="5108169"/>
                  </a:lnTo>
                  <a:close/>
                </a:path>
                <a:path w="6135370" h="5851525">
                  <a:moveTo>
                    <a:pt x="4450257" y="5108169"/>
                  </a:moveTo>
                  <a:lnTo>
                    <a:pt x="4415675" y="5108169"/>
                  </a:lnTo>
                  <a:lnTo>
                    <a:pt x="4354893" y="5166222"/>
                  </a:lnTo>
                  <a:lnTo>
                    <a:pt x="4389475" y="5166222"/>
                  </a:lnTo>
                  <a:lnTo>
                    <a:pt x="4450257" y="5108169"/>
                  </a:lnTo>
                  <a:close/>
                </a:path>
                <a:path w="6135370" h="5851525">
                  <a:moveTo>
                    <a:pt x="4543412" y="5108169"/>
                  </a:moveTo>
                  <a:lnTo>
                    <a:pt x="4508817" y="5108169"/>
                  </a:lnTo>
                  <a:lnTo>
                    <a:pt x="4569612" y="5166222"/>
                  </a:lnTo>
                  <a:lnTo>
                    <a:pt x="4604194" y="5166222"/>
                  </a:lnTo>
                  <a:lnTo>
                    <a:pt x="4543412" y="5108169"/>
                  </a:lnTo>
                  <a:close/>
                </a:path>
                <a:path w="6135370" h="5851525">
                  <a:moveTo>
                    <a:pt x="4612220" y="5108169"/>
                  </a:moveTo>
                  <a:lnTo>
                    <a:pt x="4577638" y="5108169"/>
                  </a:lnTo>
                  <a:lnTo>
                    <a:pt x="4638421" y="5166222"/>
                  </a:lnTo>
                  <a:lnTo>
                    <a:pt x="4673015" y="5166222"/>
                  </a:lnTo>
                  <a:lnTo>
                    <a:pt x="4612220" y="5108169"/>
                  </a:lnTo>
                  <a:close/>
                </a:path>
                <a:path w="6135370" h="5851525">
                  <a:moveTo>
                    <a:pt x="4681054" y="5108169"/>
                  </a:moveTo>
                  <a:lnTo>
                    <a:pt x="4646472" y="5108169"/>
                  </a:lnTo>
                  <a:lnTo>
                    <a:pt x="4707255" y="5166222"/>
                  </a:lnTo>
                  <a:lnTo>
                    <a:pt x="4741837" y="5166222"/>
                  </a:lnTo>
                  <a:lnTo>
                    <a:pt x="4681054" y="5108169"/>
                  </a:lnTo>
                  <a:close/>
                </a:path>
                <a:path w="6135370" h="5851525">
                  <a:moveTo>
                    <a:pt x="3964912" y="5211734"/>
                  </a:moveTo>
                  <a:lnTo>
                    <a:pt x="3930332" y="5211734"/>
                  </a:lnTo>
                  <a:lnTo>
                    <a:pt x="4072242" y="5347274"/>
                  </a:lnTo>
                  <a:lnTo>
                    <a:pt x="4106811" y="5347274"/>
                  </a:lnTo>
                  <a:lnTo>
                    <a:pt x="3964912" y="5211734"/>
                  </a:lnTo>
                  <a:close/>
                </a:path>
                <a:path w="6135370" h="5851525">
                  <a:moveTo>
                    <a:pt x="3930332" y="5112993"/>
                  </a:moveTo>
                  <a:lnTo>
                    <a:pt x="3685006" y="5347263"/>
                  </a:lnTo>
                  <a:lnTo>
                    <a:pt x="3719587" y="5347252"/>
                  </a:lnTo>
                  <a:lnTo>
                    <a:pt x="3930332" y="5146031"/>
                  </a:lnTo>
                  <a:lnTo>
                    <a:pt x="3964931" y="5146031"/>
                  </a:lnTo>
                  <a:lnTo>
                    <a:pt x="3930332" y="5112993"/>
                  </a:lnTo>
                  <a:close/>
                </a:path>
                <a:path w="6135370" h="5851525">
                  <a:moveTo>
                    <a:pt x="3930332" y="5178692"/>
                  </a:moveTo>
                  <a:lnTo>
                    <a:pt x="3753827" y="5347263"/>
                  </a:lnTo>
                  <a:lnTo>
                    <a:pt x="3788421" y="5347252"/>
                  </a:lnTo>
                  <a:lnTo>
                    <a:pt x="3930332" y="5211734"/>
                  </a:lnTo>
                  <a:lnTo>
                    <a:pt x="3964912" y="5211734"/>
                  </a:lnTo>
                  <a:lnTo>
                    <a:pt x="3930332" y="5178704"/>
                  </a:lnTo>
                  <a:close/>
                </a:path>
                <a:path w="6135370" h="5851525">
                  <a:moveTo>
                    <a:pt x="3930319" y="5244429"/>
                  </a:moveTo>
                  <a:lnTo>
                    <a:pt x="3822649" y="5347263"/>
                  </a:lnTo>
                  <a:lnTo>
                    <a:pt x="3857255" y="5347252"/>
                  </a:lnTo>
                  <a:lnTo>
                    <a:pt x="3930319" y="5277471"/>
                  </a:lnTo>
                  <a:lnTo>
                    <a:pt x="3930319" y="5244429"/>
                  </a:lnTo>
                  <a:close/>
                </a:path>
                <a:path w="6135370" h="5851525">
                  <a:moveTo>
                    <a:pt x="3930332" y="5244440"/>
                  </a:moveTo>
                  <a:lnTo>
                    <a:pt x="3930332" y="5277471"/>
                  </a:lnTo>
                  <a:lnTo>
                    <a:pt x="4003408" y="5347263"/>
                  </a:lnTo>
                  <a:lnTo>
                    <a:pt x="4037990" y="5347263"/>
                  </a:lnTo>
                  <a:lnTo>
                    <a:pt x="3930332" y="5244440"/>
                  </a:lnTo>
                  <a:close/>
                </a:path>
                <a:path w="6135370" h="5851525">
                  <a:moveTo>
                    <a:pt x="3964931" y="5146031"/>
                  </a:moveTo>
                  <a:lnTo>
                    <a:pt x="3930332" y="5146031"/>
                  </a:lnTo>
                  <a:lnTo>
                    <a:pt x="4141076" y="5347252"/>
                  </a:lnTo>
                  <a:lnTo>
                    <a:pt x="4175658" y="5347252"/>
                  </a:lnTo>
                  <a:lnTo>
                    <a:pt x="3964931" y="5146031"/>
                  </a:lnTo>
                  <a:close/>
                </a:path>
                <a:path w="6135370" h="5851525">
                  <a:moveTo>
                    <a:pt x="3763403" y="5108169"/>
                  </a:moveTo>
                  <a:lnTo>
                    <a:pt x="3728821" y="5108169"/>
                  </a:lnTo>
                  <a:lnTo>
                    <a:pt x="3667988" y="5166222"/>
                  </a:lnTo>
                  <a:lnTo>
                    <a:pt x="3702608" y="5166222"/>
                  </a:lnTo>
                  <a:lnTo>
                    <a:pt x="3763403" y="5108169"/>
                  </a:lnTo>
                  <a:close/>
                </a:path>
                <a:path w="6135370" h="5851525">
                  <a:moveTo>
                    <a:pt x="3832237" y="5108169"/>
                  </a:moveTo>
                  <a:lnTo>
                    <a:pt x="3797642" y="5108169"/>
                  </a:lnTo>
                  <a:lnTo>
                    <a:pt x="3736835" y="5166222"/>
                  </a:lnTo>
                  <a:lnTo>
                    <a:pt x="3771455" y="5166222"/>
                  </a:lnTo>
                  <a:lnTo>
                    <a:pt x="3832237" y="5108169"/>
                  </a:lnTo>
                  <a:close/>
                </a:path>
                <a:path w="6135370" h="5851525">
                  <a:moveTo>
                    <a:pt x="3901059" y="5108169"/>
                  </a:moveTo>
                  <a:lnTo>
                    <a:pt x="3866476" y="5108169"/>
                  </a:lnTo>
                  <a:lnTo>
                    <a:pt x="3805682" y="5166222"/>
                  </a:lnTo>
                  <a:lnTo>
                    <a:pt x="3840276" y="5166222"/>
                  </a:lnTo>
                  <a:lnTo>
                    <a:pt x="3901059" y="5108169"/>
                  </a:lnTo>
                  <a:close/>
                </a:path>
                <a:path w="6135370" h="5851525">
                  <a:moveTo>
                    <a:pt x="3994175" y="5108169"/>
                  </a:moveTo>
                  <a:lnTo>
                    <a:pt x="3959605" y="5108169"/>
                  </a:lnTo>
                  <a:lnTo>
                    <a:pt x="4020426" y="5166222"/>
                  </a:lnTo>
                  <a:lnTo>
                    <a:pt x="4054983" y="5166222"/>
                  </a:lnTo>
                  <a:lnTo>
                    <a:pt x="3994175" y="5108169"/>
                  </a:lnTo>
                  <a:close/>
                </a:path>
                <a:path w="6135370" h="5851525">
                  <a:moveTo>
                    <a:pt x="4063022" y="5108169"/>
                  </a:moveTo>
                  <a:lnTo>
                    <a:pt x="4028440" y="5108169"/>
                  </a:lnTo>
                  <a:lnTo>
                    <a:pt x="4089222" y="5166222"/>
                  </a:lnTo>
                  <a:lnTo>
                    <a:pt x="4123804" y="5166222"/>
                  </a:lnTo>
                  <a:lnTo>
                    <a:pt x="4063022" y="5108169"/>
                  </a:lnTo>
                  <a:close/>
                </a:path>
                <a:path w="6135370" h="5851525">
                  <a:moveTo>
                    <a:pt x="4131843" y="5108169"/>
                  </a:moveTo>
                  <a:lnTo>
                    <a:pt x="4097261" y="5108169"/>
                  </a:lnTo>
                  <a:lnTo>
                    <a:pt x="4158056" y="5166222"/>
                  </a:lnTo>
                  <a:lnTo>
                    <a:pt x="4192638" y="5166222"/>
                  </a:lnTo>
                  <a:lnTo>
                    <a:pt x="4131843" y="5108169"/>
                  </a:lnTo>
                  <a:close/>
                </a:path>
                <a:path w="6135370" h="5851525">
                  <a:moveTo>
                    <a:pt x="3415693" y="5211734"/>
                  </a:moveTo>
                  <a:lnTo>
                    <a:pt x="3381108" y="5211734"/>
                  </a:lnTo>
                  <a:lnTo>
                    <a:pt x="3523030" y="5347274"/>
                  </a:lnTo>
                  <a:lnTo>
                    <a:pt x="3557612" y="5347274"/>
                  </a:lnTo>
                  <a:lnTo>
                    <a:pt x="3415693" y="5211734"/>
                  </a:lnTo>
                  <a:close/>
                </a:path>
                <a:path w="6135370" h="5851525">
                  <a:moveTo>
                    <a:pt x="3381108" y="5112993"/>
                  </a:moveTo>
                  <a:lnTo>
                    <a:pt x="3135795" y="5347263"/>
                  </a:lnTo>
                  <a:lnTo>
                    <a:pt x="3170389" y="5347252"/>
                  </a:lnTo>
                  <a:lnTo>
                    <a:pt x="3381121" y="5146031"/>
                  </a:lnTo>
                  <a:lnTo>
                    <a:pt x="3415708" y="5146031"/>
                  </a:lnTo>
                  <a:lnTo>
                    <a:pt x="3381108" y="5112993"/>
                  </a:lnTo>
                  <a:close/>
                </a:path>
                <a:path w="6135370" h="5851525">
                  <a:moveTo>
                    <a:pt x="3381108" y="5178692"/>
                  </a:moveTo>
                  <a:lnTo>
                    <a:pt x="3204616" y="5347263"/>
                  </a:lnTo>
                  <a:lnTo>
                    <a:pt x="3239223" y="5347252"/>
                  </a:lnTo>
                  <a:lnTo>
                    <a:pt x="3381108" y="5211734"/>
                  </a:lnTo>
                  <a:lnTo>
                    <a:pt x="3415693" y="5211734"/>
                  </a:lnTo>
                  <a:lnTo>
                    <a:pt x="3381108" y="5178704"/>
                  </a:lnTo>
                  <a:close/>
                </a:path>
                <a:path w="6135370" h="5851525">
                  <a:moveTo>
                    <a:pt x="3381108" y="5244429"/>
                  </a:moveTo>
                  <a:lnTo>
                    <a:pt x="3273450" y="5347263"/>
                  </a:lnTo>
                  <a:lnTo>
                    <a:pt x="3308044" y="5347252"/>
                  </a:lnTo>
                  <a:lnTo>
                    <a:pt x="3381108" y="5277471"/>
                  </a:lnTo>
                  <a:lnTo>
                    <a:pt x="3415707" y="5277471"/>
                  </a:lnTo>
                  <a:lnTo>
                    <a:pt x="3381108" y="5244440"/>
                  </a:lnTo>
                  <a:close/>
                </a:path>
                <a:path w="6135370" h="5851525">
                  <a:moveTo>
                    <a:pt x="3415707" y="5277471"/>
                  </a:moveTo>
                  <a:lnTo>
                    <a:pt x="3381108" y="5277471"/>
                  </a:lnTo>
                  <a:lnTo>
                    <a:pt x="3454222" y="5347263"/>
                  </a:lnTo>
                  <a:lnTo>
                    <a:pt x="3488816" y="5347263"/>
                  </a:lnTo>
                  <a:lnTo>
                    <a:pt x="3415707" y="5277471"/>
                  </a:lnTo>
                  <a:close/>
                </a:path>
                <a:path w="6135370" h="5851525">
                  <a:moveTo>
                    <a:pt x="3415708" y="5146031"/>
                  </a:moveTo>
                  <a:lnTo>
                    <a:pt x="3381121" y="5146031"/>
                  </a:lnTo>
                  <a:lnTo>
                    <a:pt x="3591864" y="5347252"/>
                  </a:lnTo>
                  <a:lnTo>
                    <a:pt x="3626446" y="5347252"/>
                  </a:lnTo>
                  <a:lnTo>
                    <a:pt x="3415708" y="5146031"/>
                  </a:lnTo>
                  <a:close/>
                </a:path>
                <a:path w="6135370" h="5851525">
                  <a:moveTo>
                    <a:pt x="3214204" y="5108169"/>
                  </a:moveTo>
                  <a:lnTo>
                    <a:pt x="3179610" y="5108169"/>
                  </a:lnTo>
                  <a:lnTo>
                    <a:pt x="3118802" y="5166222"/>
                  </a:lnTo>
                  <a:lnTo>
                    <a:pt x="3153410" y="5166222"/>
                  </a:lnTo>
                  <a:lnTo>
                    <a:pt x="3214204" y="5108169"/>
                  </a:lnTo>
                  <a:close/>
                </a:path>
                <a:path w="6135370" h="5851525">
                  <a:moveTo>
                    <a:pt x="3283026" y="5108169"/>
                  </a:moveTo>
                  <a:lnTo>
                    <a:pt x="3248444" y="5108169"/>
                  </a:lnTo>
                  <a:lnTo>
                    <a:pt x="3187649" y="5166222"/>
                  </a:lnTo>
                  <a:lnTo>
                    <a:pt x="3222231" y="5166222"/>
                  </a:lnTo>
                  <a:lnTo>
                    <a:pt x="3283026" y="5108169"/>
                  </a:lnTo>
                  <a:close/>
                </a:path>
                <a:path w="6135370" h="5851525">
                  <a:moveTo>
                    <a:pt x="3444976" y="5108169"/>
                  </a:moveTo>
                  <a:lnTo>
                    <a:pt x="3410394" y="5108169"/>
                  </a:lnTo>
                  <a:lnTo>
                    <a:pt x="3471176" y="5166222"/>
                  </a:lnTo>
                  <a:lnTo>
                    <a:pt x="3505758" y="5166222"/>
                  </a:lnTo>
                  <a:lnTo>
                    <a:pt x="3444976" y="5108169"/>
                  </a:lnTo>
                  <a:close/>
                </a:path>
                <a:path w="6135370" h="5851525">
                  <a:moveTo>
                    <a:pt x="3513797" y="5108169"/>
                  </a:moveTo>
                  <a:lnTo>
                    <a:pt x="3479215" y="5108169"/>
                  </a:lnTo>
                  <a:lnTo>
                    <a:pt x="3539998" y="5166222"/>
                  </a:lnTo>
                  <a:lnTo>
                    <a:pt x="3574592" y="5166222"/>
                  </a:lnTo>
                  <a:lnTo>
                    <a:pt x="3513797" y="5108169"/>
                  </a:lnTo>
                  <a:close/>
                </a:path>
                <a:path w="6135370" h="5851525">
                  <a:moveTo>
                    <a:pt x="3582631" y="5108169"/>
                  </a:moveTo>
                  <a:lnTo>
                    <a:pt x="3548037" y="5108169"/>
                  </a:lnTo>
                  <a:lnTo>
                    <a:pt x="3608819" y="5166222"/>
                  </a:lnTo>
                  <a:lnTo>
                    <a:pt x="3643452" y="5166222"/>
                  </a:lnTo>
                  <a:lnTo>
                    <a:pt x="3582631" y="5108169"/>
                  </a:lnTo>
                  <a:close/>
                </a:path>
                <a:path w="6135370" h="5851525">
                  <a:moveTo>
                    <a:pt x="2831922" y="5178704"/>
                  </a:moveTo>
                  <a:lnTo>
                    <a:pt x="2831922" y="5211744"/>
                  </a:lnTo>
                  <a:lnTo>
                    <a:pt x="2973832" y="5347274"/>
                  </a:lnTo>
                  <a:lnTo>
                    <a:pt x="3008426" y="5347274"/>
                  </a:lnTo>
                  <a:lnTo>
                    <a:pt x="2831922" y="5178704"/>
                  </a:lnTo>
                  <a:close/>
                </a:path>
                <a:path w="6135370" h="5851525">
                  <a:moveTo>
                    <a:pt x="2831922" y="5244440"/>
                  </a:moveTo>
                  <a:lnTo>
                    <a:pt x="2831922" y="5277471"/>
                  </a:lnTo>
                  <a:lnTo>
                    <a:pt x="2904998" y="5347263"/>
                  </a:lnTo>
                  <a:lnTo>
                    <a:pt x="2939580" y="5347263"/>
                  </a:lnTo>
                  <a:lnTo>
                    <a:pt x="2831922" y="5244440"/>
                  </a:lnTo>
                  <a:close/>
                </a:path>
                <a:path w="6135370" h="5851525">
                  <a:moveTo>
                    <a:pt x="2831922" y="5112993"/>
                  </a:moveTo>
                  <a:lnTo>
                    <a:pt x="2831922" y="5146031"/>
                  </a:lnTo>
                  <a:lnTo>
                    <a:pt x="3042678" y="5347252"/>
                  </a:lnTo>
                  <a:lnTo>
                    <a:pt x="3077248" y="5347252"/>
                  </a:lnTo>
                  <a:lnTo>
                    <a:pt x="2831922" y="5112993"/>
                  </a:lnTo>
                  <a:close/>
                </a:path>
                <a:path w="6135370" h="5851525">
                  <a:moveTo>
                    <a:pt x="2964599" y="5108169"/>
                  </a:moveTo>
                  <a:lnTo>
                    <a:pt x="2930016" y="5108169"/>
                  </a:lnTo>
                  <a:lnTo>
                    <a:pt x="2990799" y="5166222"/>
                  </a:lnTo>
                  <a:lnTo>
                    <a:pt x="3025394" y="5166222"/>
                  </a:lnTo>
                  <a:lnTo>
                    <a:pt x="2964599" y="5108169"/>
                  </a:lnTo>
                  <a:close/>
                </a:path>
                <a:path w="6135370" h="5851525">
                  <a:moveTo>
                    <a:pt x="3033420" y="5108169"/>
                  </a:moveTo>
                  <a:lnTo>
                    <a:pt x="2998838" y="5108169"/>
                  </a:lnTo>
                  <a:lnTo>
                    <a:pt x="3059633" y="5166222"/>
                  </a:lnTo>
                  <a:lnTo>
                    <a:pt x="3094253" y="5166222"/>
                  </a:lnTo>
                  <a:lnTo>
                    <a:pt x="3033420" y="5108169"/>
                  </a:lnTo>
                  <a:close/>
                </a:path>
                <a:path w="6135370" h="5851525">
                  <a:moveTo>
                    <a:pt x="2831909" y="5113000"/>
                  </a:moveTo>
                  <a:lnTo>
                    <a:pt x="2586583" y="5347263"/>
                  </a:lnTo>
                  <a:lnTo>
                    <a:pt x="2621178" y="5347263"/>
                  </a:lnTo>
                  <a:lnTo>
                    <a:pt x="2831909" y="5146031"/>
                  </a:lnTo>
                  <a:lnTo>
                    <a:pt x="2831909" y="5113000"/>
                  </a:lnTo>
                  <a:close/>
                </a:path>
                <a:path w="6135370" h="5851525">
                  <a:moveTo>
                    <a:pt x="2831909" y="5178692"/>
                  </a:moveTo>
                  <a:lnTo>
                    <a:pt x="2655417" y="5347263"/>
                  </a:lnTo>
                  <a:lnTo>
                    <a:pt x="2689999" y="5347263"/>
                  </a:lnTo>
                  <a:lnTo>
                    <a:pt x="2831909" y="5211734"/>
                  </a:lnTo>
                  <a:lnTo>
                    <a:pt x="2831909" y="5178692"/>
                  </a:lnTo>
                  <a:close/>
                </a:path>
                <a:path w="6135370" h="5851525">
                  <a:moveTo>
                    <a:pt x="2831909" y="5244429"/>
                  </a:moveTo>
                  <a:lnTo>
                    <a:pt x="2724238" y="5347263"/>
                  </a:lnTo>
                  <a:lnTo>
                    <a:pt x="2758833" y="5347263"/>
                  </a:lnTo>
                  <a:lnTo>
                    <a:pt x="2831909" y="5277471"/>
                  </a:lnTo>
                  <a:lnTo>
                    <a:pt x="2831909" y="5244429"/>
                  </a:lnTo>
                  <a:close/>
                </a:path>
                <a:path w="6135370" h="5851525">
                  <a:moveTo>
                    <a:pt x="2664993" y="5108169"/>
                  </a:moveTo>
                  <a:lnTo>
                    <a:pt x="2630411" y="5108169"/>
                  </a:lnTo>
                  <a:lnTo>
                    <a:pt x="2569616" y="5166222"/>
                  </a:lnTo>
                  <a:lnTo>
                    <a:pt x="2604198" y="5166222"/>
                  </a:lnTo>
                  <a:lnTo>
                    <a:pt x="2664993" y="5108169"/>
                  </a:lnTo>
                  <a:close/>
                </a:path>
                <a:path w="6135370" h="5851525">
                  <a:moveTo>
                    <a:pt x="2733802" y="5108169"/>
                  </a:moveTo>
                  <a:lnTo>
                    <a:pt x="2699232" y="5108169"/>
                  </a:lnTo>
                  <a:lnTo>
                    <a:pt x="2638450" y="5166222"/>
                  </a:lnTo>
                  <a:lnTo>
                    <a:pt x="2673019" y="5166222"/>
                  </a:lnTo>
                  <a:lnTo>
                    <a:pt x="2733802" y="5108169"/>
                  </a:lnTo>
                  <a:close/>
                </a:path>
                <a:path w="6135370" h="5851525">
                  <a:moveTo>
                    <a:pt x="2621178" y="5370393"/>
                  </a:moveTo>
                  <a:lnTo>
                    <a:pt x="2586583" y="5370393"/>
                  </a:lnTo>
                  <a:lnTo>
                    <a:pt x="2647365" y="5428451"/>
                  </a:lnTo>
                  <a:lnTo>
                    <a:pt x="2681960" y="5428451"/>
                  </a:lnTo>
                  <a:lnTo>
                    <a:pt x="2621178" y="5370393"/>
                  </a:lnTo>
                  <a:close/>
                </a:path>
                <a:path w="6135370" h="5851525">
                  <a:moveTo>
                    <a:pt x="2689999" y="5370393"/>
                  </a:moveTo>
                  <a:lnTo>
                    <a:pt x="2655417" y="5370393"/>
                  </a:lnTo>
                  <a:lnTo>
                    <a:pt x="2716212" y="5428451"/>
                  </a:lnTo>
                  <a:lnTo>
                    <a:pt x="2750781" y="5428451"/>
                  </a:lnTo>
                  <a:lnTo>
                    <a:pt x="2689999" y="5370393"/>
                  </a:lnTo>
                  <a:close/>
                </a:path>
                <a:path w="6135370" h="5851525">
                  <a:moveTo>
                    <a:pt x="2758833" y="5370393"/>
                  </a:moveTo>
                  <a:lnTo>
                    <a:pt x="2724238" y="5370393"/>
                  </a:lnTo>
                  <a:lnTo>
                    <a:pt x="2785033" y="5428451"/>
                  </a:lnTo>
                  <a:lnTo>
                    <a:pt x="2819615" y="5428451"/>
                  </a:lnTo>
                  <a:lnTo>
                    <a:pt x="2758833" y="5370393"/>
                  </a:lnTo>
                  <a:close/>
                </a:path>
                <a:path w="6135370" h="5851525">
                  <a:moveTo>
                    <a:pt x="2282723" y="5178704"/>
                  </a:moveTo>
                  <a:lnTo>
                    <a:pt x="2282723" y="5211744"/>
                  </a:lnTo>
                  <a:lnTo>
                    <a:pt x="2424620" y="5347274"/>
                  </a:lnTo>
                  <a:lnTo>
                    <a:pt x="2459202" y="5347274"/>
                  </a:lnTo>
                  <a:lnTo>
                    <a:pt x="2282723" y="5178704"/>
                  </a:lnTo>
                  <a:close/>
                </a:path>
                <a:path w="6135370" h="5851525">
                  <a:moveTo>
                    <a:pt x="2282723" y="5244440"/>
                  </a:moveTo>
                  <a:lnTo>
                    <a:pt x="2282723" y="5277471"/>
                  </a:lnTo>
                  <a:lnTo>
                    <a:pt x="2355799" y="5347263"/>
                  </a:lnTo>
                  <a:lnTo>
                    <a:pt x="2390368" y="5347263"/>
                  </a:lnTo>
                  <a:lnTo>
                    <a:pt x="2282723" y="5244440"/>
                  </a:lnTo>
                  <a:close/>
                </a:path>
                <a:path w="6135370" h="5851525">
                  <a:moveTo>
                    <a:pt x="2282710" y="5178692"/>
                  </a:moveTo>
                  <a:lnTo>
                    <a:pt x="2106206" y="5347263"/>
                  </a:lnTo>
                  <a:lnTo>
                    <a:pt x="2140800" y="5347263"/>
                  </a:lnTo>
                  <a:lnTo>
                    <a:pt x="2282710" y="5211734"/>
                  </a:lnTo>
                  <a:lnTo>
                    <a:pt x="2282710" y="5178692"/>
                  </a:lnTo>
                  <a:close/>
                </a:path>
                <a:path w="6135370" h="5851525">
                  <a:moveTo>
                    <a:pt x="2282698" y="5244429"/>
                  </a:moveTo>
                  <a:lnTo>
                    <a:pt x="2175040" y="5347263"/>
                  </a:lnTo>
                  <a:lnTo>
                    <a:pt x="2209622" y="5347263"/>
                  </a:lnTo>
                  <a:lnTo>
                    <a:pt x="2282698" y="5277471"/>
                  </a:lnTo>
                  <a:lnTo>
                    <a:pt x="2282698" y="5244429"/>
                  </a:lnTo>
                  <a:close/>
                </a:path>
                <a:path w="6135370" h="5851525">
                  <a:moveTo>
                    <a:pt x="2140800" y="5370393"/>
                  </a:moveTo>
                  <a:lnTo>
                    <a:pt x="2106206" y="5370393"/>
                  </a:lnTo>
                  <a:lnTo>
                    <a:pt x="2167001" y="5428451"/>
                  </a:lnTo>
                  <a:lnTo>
                    <a:pt x="2201583" y="5428451"/>
                  </a:lnTo>
                  <a:lnTo>
                    <a:pt x="2140800" y="5370393"/>
                  </a:lnTo>
                  <a:close/>
                </a:path>
                <a:path w="6135370" h="5851525">
                  <a:moveTo>
                    <a:pt x="2209622" y="5370393"/>
                  </a:moveTo>
                  <a:lnTo>
                    <a:pt x="2175027" y="5370393"/>
                  </a:lnTo>
                  <a:lnTo>
                    <a:pt x="2235809" y="5428451"/>
                  </a:lnTo>
                  <a:lnTo>
                    <a:pt x="2270442" y="5428451"/>
                  </a:lnTo>
                  <a:lnTo>
                    <a:pt x="2209622" y="5370393"/>
                  </a:lnTo>
                  <a:close/>
                </a:path>
                <a:path w="6135370" h="5851525">
                  <a:moveTo>
                    <a:pt x="2390381" y="5370393"/>
                  </a:moveTo>
                  <a:lnTo>
                    <a:pt x="2355799" y="5370393"/>
                  </a:lnTo>
                  <a:lnTo>
                    <a:pt x="2294978" y="5428451"/>
                  </a:lnTo>
                  <a:lnTo>
                    <a:pt x="2329599" y="5428451"/>
                  </a:lnTo>
                  <a:lnTo>
                    <a:pt x="2390381" y="5370393"/>
                  </a:lnTo>
                  <a:close/>
                </a:path>
                <a:path w="6135370" h="5851525">
                  <a:moveTo>
                    <a:pt x="2459215" y="5370393"/>
                  </a:moveTo>
                  <a:lnTo>
                    <a:pt x="2424633" y="5370393"/>
                  </a:lnTo>
                  <a:lnTo>
                    <a:pt x="2363838" y="5428451"/>
                  </a:lnTo>
                  <a:lnTo>
                    <a:pt x="2398433" y="5428451"/>
                  </a:lnTo>
                  <a:lnTo>
                    <a:pt x="2459215" y="5370393"/>
                  </a:lnTo>
                  <a:close/>
                </a:path>
                <a:path w="6135370" h="5851525">
                  <a:moveTo>
                    <a:pt x="1733511" y="5178704"/>
                  </a:moveTo>
                  <a:lnTo>
                    <a:pt x="1733511" y="5211744"/>
                  </a:lnTo>
                  <a:lnTo>
                    <a:pt x="1875421" y="5347274"/>
                  </a:lnTo>
                  <a:lnTo>
                    <a:pt x="1910003" y="5347274"/>
                  </a:lnTo>
                  <a:lnTo>
                    <a:pt x="1733511" y="5178704"/>
                  </a:lnTo>
                  <a:close/>
                </a:path>
                <a:path w="6135370" h="5851525">
                  <a:moveTo>
                    <a:pt x="1733511" y="5244440"/>
                  </a:moveTo>
                  <a:lnTo>
                    <a:pt x="1733511" y="5277471"/>
                  </a:lnTo>
                  <a:lnTo>
                    <a:pt x="1806587" y="5347263"/>
                  </a:lnTo>
                  <a:lnTo>
                    <a:pt x="1841169" y="5347263"/>
                  </a:lnTo>
                  <a:lnTo>
                    <a:pt x="1733511" y="5244440"/>
                  </a:lnTo>
                  <a:close/>
                </a:path>
                <a:path w="6135370" h="5851525">
                  <a:moveTo>
                    <a:pt x="1733499" y="5178692"/>
                  </a:moveTo>
                  <a:lnTo>
                    <a:pt x="1557007" y="5347263"/>
                  </a:lnTo>
                  <a:lnTo>
                    <a:pt x="1591576" y="5347263"/>
                  </a:lnTo>
                  <a:lnTo>
                    <a:pt x="1733499" y="5211734"/>
                  </a:lnTo>
                  <a:lnTo>
                    <a:pt x="1733499" y="5178692"/>
                  </a:lnTo>
                  <a:close/>
                </a:path>
                <a:path w="6135370" h="5851525">
                  <a:moveTo>
                    <a:pt x="1733486" y="5244429"/>
                  </a:moveTo>
                  <a:lnTo>
                    <a:pt x="1625841" y="5347263"/>
                  </a:lnTo>
                  <a:lnTo>
                    <a:pt x="1660410" y="5347263"/>
                  </a:lnTo>
                  <a:lnTo>
                    <a:pt x="1733486" y="5277471"/>
                  </a:lnTo>
                  <a:lnTo>
                    <a:pt x="1733486" y="5244429"/>
                  </a:lnTo>
                  <a:close/>
                </a:path>
                <a:path w="6135370" h="5851525">
                  <a:moveTo>
                    <a:pt x="1591576" y="5370393"/>
                  </a:moveTo>
                  <a:lnTo>
                    <a:pt x="1557007" y="5370393"/>
                  </a:lnTo>
                  <a:lnTo>
                    <a:pt x="1617789" y="5428451"/>
                  </a:lnTo>
                  <a:lnTo>
                    <a:pt x="1652384" y="5428451"/>
                  </a:lnTo>
                  <a:lnTo>
                    <a:pt x="1591576" y="5370393"/>
                  </a:lnTo>
                  <a:close/>
                </a:path>
                <a:path w="6135370" h="5851525">
                  <a:moveTo>
                    <a:pt x="1660410" y="5370393"/>
                  </a:moveTo>
                  <a:lnTo>
                    <a:pt x="1625841" y="5370393"/>
                  </a:lnTo>
                  <a:lnTo>
                    <a:pt x="1686623" y="5428451"/>
                  </a:lnTo>
                  <a:lnTo>
                    <a:pt x="1721205" y="5428451"/>
                  </a:lnTo>
                  <a:lnTo>
                    <a:pt x="1660410" y="5370393"/>
                  </a:lnTo>
                  <a:close/>
                </a:path>
                <a:path w="6135370" h="5851525">
                  <a:moveTo>
                    <a:pt x="1841169" y="5370393"/>
                  </a:moveTo>
                  <a:lnTo>
                    <a:pt x="1806587" y="5370393"/>
                  </a:lnTo>
                  <a:lnTo>
                    <a:pt x="1745792" y="5428451"/>
                  </a:lnTo>
                  <a:lnTo>
                    <a:pt x="1780387" y="5428451"/>
                  </a:lnTo>
                  <a:lnTo>
                    <a:pt x="1841169" y="5370393"/>
                  </a:lnTo>
                  <a:close/>
                </a:path>
                <a:path w="6135370" h="5851525">
                  <a:moveTo>
                    <a:pt x="1910003" y="5370393"/>
                  </a:moveTo>
                  <a:lnTo>
                    <a:pt x="1875421" y="5370393"/>
                  </a:lnTo>
                  <a:lnTo>
                    <a:pt x="1814639" y="5428451"/>
                  </a:lnTo>
                  <a:lnTo>
                    <a:pt x="1849208" y="5428451"/>
                  </a:lnTo>
                  <a:lnTo>
                    <a:pt x="1910003" y="5370393"/>
                  </a:lnTo>
                  <a:close/>
                </a:path>
                <a:path w="6135370" h="5851525">
                  <a:moveTo>
                    <a:pt x="1184287" y="5244429"/>
                  </a:moveTo>
                  <a:lnTo>
                    <a:pt x="1076629" y="5347263"/>
                  </a:lnTo>
                  <a:lnTo>
                    <a:pt x="1111211" y="5347263"/>
                  </a:lnTo>
                  <a:lnTo>
                    <a:pt x="1184287" y="5277471"/>
                  </a:lnTo>
                  <a:lnTo>
                    <a:pt x="1218875" y="5277471"/>
                  </a:lnTo>
                  <a:lnTo>
                    <a:pt x="1184287" y="5244440"/>
                  </a:lnTo>
                  <a:close/>
                </a:path>
                <a:path w="6135370" h="5851525">
                  <a:moveTo>
                    <a:pt x="1218875" y="5277471"/>
                  </a:moveTo>
                  <a:lnTo>
                    <a:pt x="1184287" y="5277471"/>
                  </a:lnTo>
                  <a:lnTo>
                    <a:pt x="1257414" y="5347263"/>
                  </a:lnTo>
                  <a:lnTo>
                    <a:pt x="1291958" y="5347263"/>
                  </a:lnTo>
                  <a:lnTo>
                    <a:pt x="1218875" y="5277471"/>
                  </a:lnTo>
                  <a:close/>
                </a:path>
                <a:path w="6135370" h="5851525">
                  <a:moveTo>
                    <a:pt x="1111199" y="5370393"/>
                  </a:moveTo>
                  <a:lnTo>
                    <a:pt x="1076617" y="5370393"/>
                  </a:lnTo>
                  <a:lnTo>
                    <a:pt x="1137412" y="5428451"/>
                  </a:lnTo>
                  <a:lnTo>
                    <a:pt x="1172019" y="5428451"/>
                  </a:lnTo>
                  <a:lnTo>
                    <a:pt x="1111199" y="5370393"/>
                  </a:lnTo>
                  <a:close/>
                </a:path>
                <a:path w="6135370" h="5851525">
                  <a:moveTo>
                    <a:pt x="1291970" y="5370393"/>
                  </a:moveTo>
                  <a:lnTo>
                    <a:pt x="1257388" y="5370393"/>
                  </a:lnTo>
                  <a:lnTo>
                    <a:pt x="1196606" y="5428451"/>
                  </a:lnTo>
                  <a:lnTo>
                    <a:pt x="1231176" y="5428451"/>
                  </a:lnTo>
                  <a:lnTo>
                    <a:pt x="1291970" y="5370393"/>
                  </a:lnTo>
                  <a:close/>
                </a:path>
                <a:path w="6135370" h="5851525">
                  <a:moveTo>
                    <a:pt x="635088" y="5244429"/>
                  </a:moveTo>
                  <a:lnTo>
                    <a:pt x="527418" y="5347263"/>
                  </a:lnTo>
                  <a:lnTo>
                    <a:pt x="562000" y="5347263"/>
                  </a:lnTo>
                  <a:lnTo>
                    <a:pt x="635088" y="5277471"/>
                  </a:lnTo>
                  <a:lnTo>
                    <a:pt x="669672" y="5277471"/>
                  </a:lnTo>
                  <a:lnTo>
                    <a:pt x="635088" y="5244440"/>
                  </a:lnTo>
                  <a:close/>
                </a:path>
                <a:path w="6135370" h="5851525">
                  <a:moveTo>
                    <a:pt x="669672" y="5277471"/>
                  </a:moveTo>
                  <a:lnTo>
                    <a:pt x="635088" y="5277471"/>
                  </a:lnTo>
                  <a:lnTo>
                    <a:pt x="708164" y="5347263"/>
                  </a:lnTo>
                  <a:lnTo>
                    <a:pt x="742746" y="5347263"/>
                  </a:lnTo>
                  <a:lnTo>
                    <a:pt x="669672" y="5277471"/>
                  </a:lnTo>
                  <a:close/>
                </a:path>
                <a:path w="6135370" h="5851525">
                  <a:moveTo>
                    <a:pt x="562000" y="5370393"/>
                  </a:moveTo>
                  <a:lnTo>
                    <a:pt x="527418" y="5370393"/>
                  </a:lnTo>
                  <a:lnTo>
                    <a:pt x="588200" y="5428451"/>
                  </a:lnTo>
                  <a:lnTo>
                    <a:pt x="622795" y="5428451"/>
                  </a:lnTo>
                  <a:lnTo>
                    <a:pt x="562000" y="5370393"/>
                  </a:lnTo>
                  <a:close/>
                </a:path>
                <a:path w="6135370" h="5851525">
                  <a:moveTo>
                    <a:pt x="742772" y="5370393"/>
                  </a:moveTo>
                  <a:lnTo>
                    <a:pt x="708177" y="5370393"/>
                  </a:lnTo>
                  <a:lnTo>
                    <a:pt x="647395" y="5428451"/>
                  </a:lnTo>
                  <a:lnTo>
                    <a:pt x="681977" y="5428451"/>
                  </a:lnTo>
                  <a:lnTo>
                    <a:pt x="742772" y="5370393"/>
                  </a:lnTo>
                  <a:close/>
                </a:path>
                <a:path w="6135370" h="5851525">
                  <a:moveTo>
                    <a:pt x="5303342" y="4850766"/>
                  </a:moveTo>
                  <a:lnTo>
                    <a:pt x="5058016" y="5085046"/>
                  </a:lnTo>
                  <a:lnTo>
                    <a:pt x="5092585" y="5085046"/>
                  </a:lnTo>
                  <a:lnTo>
                    <a:pt x="5303342" y="4883785"/>
                  </a:lnTo>
                  <a:lnTo>
                    <a:pt x="5337922" y="4883785"/>
                  </a:lnTo>
                  <a:lnTo>
                    <a:pt x="5303342" y="4850766"/>
                  </a:lnTo>
                  <a:close/>
                </a:path>
                <a:path w="6135370" h="5851525">
                  <a:moveTo>
                    <a:pt x="5303342" y="4916479"/>
                  </a:moveTo>
                  <a:lnTo>
                    <a:pt x="5126850" y="5085046"/>
                  </a:lnTo>
                  <a:lnTo>
                    <a:pt x="5161419" y="5085046"/>
                  </a:lnTo>
                  <a:lnTo>
                    <a:pt x="5303342" y="4949521"/>
                  </a:lnTo>
                  <a:lnTo>
                    <a:pt x="5337927" y="4949521"/>
                  </a:lnTo>
                  <a:lnTo>
                    <a:pt x="5303342" y="4916491"/>
                  </a:lnTo>
                  <a:close/>
                </a:path>
                <a:path w="6135370" h="5851525">
                  <a:moveTo>
                    <a:pt x="5303329" y="4982212"/>
                  </a:moveTo>
                  <a:lnTo>
                    <a:pt x="5195671" y="5085046"/>
                  </a:lnTo>
                  <a:lnTo>
                    <a:pt x="5230253" y="5085046"/>
                  </a:lnTo>
                  <a:lnTo>
                    <a:pt x="5303329" y="5015254"/>
                  </a:lnTo>
                  <a:lnTo>
                    <a:pt x="5303329" y="4982212"/>
                  </a:lnTo>
                  <a:close/>
                </a:path>
                <a:path w="6135370" h="5851525">
                  <a:moveTo>
                    <a:pt x="5337927" y="4949521"/>
                  </a:moveTo>
                  <a:lnTo>
                    <a:pt x="5303342" y="4949521"/>
                  </a:lnTo>
                  <a:lnTo>
                    <a:pt x="5445264" y="5085046"/>
                  </a:lnTo>
                  <a:lnTo>
                    <a:pt x="5479834" y="5085046"/>
                  </a:lnTo>
                  <a:lnTo>
                    <a:pt x="5337927" y="4949521"/>
                  </a:lnTo>
                  <a:close/>
                </a:path>
                <a:path w="6135370" h="5851525">
                  <a:moveTo>
                    <a:pt x="5303342" y="4982212"/>
                  </a:moveTo>
                  <a:lnTo>
                    <a:pt x="5303354" y="5015254"/>
                  </a:lnTo>
                  <a:lnTo>
                    <a:pt x="5376418" y="5085035"/>
                  </a:lnTo>
                  <a:lnTo>
                    <a:pt x="5411012" y="5085035"/>
                  </a:lnTo>
                  <a:lnTo>
                    <a:pt x="5303342" y="4982212"/>
                  </a:lnTo>
                  <a:close/>
                </a:path>
                <a:path w="6135370" h="5851525">
                  <a:moveTo>
                    <a:pt x="5337922" y="4883785"/>
                  </a:moveTo>
                  <a:lnTo>
                    <a:pt x="5303342" y="4883785"/>
                  </a:lnTo>
                  <a:lnTo>
                    <a:pt x="5514098" y="5085025"/>
                  </a:lnTo>
                  <a:lnTo>
                    <a:pt x="5548680" y="5085025"/>
                  </a:lnTo>
                  <a:lnTo>
                    <a:pt x="5337922" y="4883785"/>
                  </a:lnTo>
                  <a:close/>
                </a:path>
                <a:path w="6135370" h="5851525">
                  <a:moveTo>
                    <a:pt x="5136400" y="4845941"/>
                  </a:moveTo>
                  <a:lnTo>
                    <a:pt x="5101831" y="4845941"/>
                  </a:lnTo>
                  <a:lnTo>
                    <a:pt x="5041049" y="4903999"/>
                  </a:lnTo>
                  <a:lnTo>
                    <a:pt x="5075618" y="4903999"/>
                  </a:lnTo>
                  <a:lnTo>
                    <a:pt x="5136400" y="4845941"/>
                  </a:lnTo>
                  <a:close/>
                </a:path>
                <a:path w="6135370" h="5851525">
                  <a:moveTo>
                    <a:pt x="5205247" y="4845941"/>
                  </a:moveTo>
                  <a:lnTo>
                    <a:pt x="5170665" y="4845941"/>
                  </a:lnTo>
                  <a:lnTo>
                    <a:pt x="5109870" y="4903999"/>
                  </a:lnTo>
                  <a:lnTo>
                    <a:pt x="5144452" y="4903999"/>
                  </a:lnTo>
                  <a:lnTo>
                    <a:pt x="5205247" y="4845941"/>
                  </a:lnTo>
                  <a:close/>
                </a:path>
                <a:path w="6135370" h="5851525">
                  <a:moveTo>
                    <a:pt x="5274068" y="4845941"/>
                  </a:moveTo>
                  <a:lnTo>
                    <a:pt x="5239486" y="4845941"/>
                  </a:lnTo>
                  <a:lnTo>
                    <a:pt x="5178691" y="4903999"/>
                  </a:lnTo>
                  <a:lnTo>
                    <a:pt x="5213286" y="4903999"/>
                  </a:lnTo>
                  <a:lnTo>
                    <a:pt x="5274068" y="4845941"/>
                  </a:lnTo>
                  <a:close/>
                </a:path>
                <a:path w="6135370" h="5851525">
                  <a:moveTo>
                    <a:pt x="5367197" y="4845941"/>
                  </a:moveTo>
                  <a:lnTo>
                    <a:pt x="5332628" y="4845941"/>
                  </a:lnTo>
                  <a:lnTo>
                    <a:pt x="5393410" y="4903999"/>
                  </a:lnTo>
                  <a:lnTo>
                    <a:pt x="5427992" y="4903999"/>
                  </a:lnTo>
                  <a:lnTo>
                    <a:pt x="5367197" y="4845941"/>
                  </a:lnTo>
                  <a:close/>
                </a:path>
                <a:path w="6135370" h="5851525">
                  <a:moveTo>
                    <a:pt x="5436019" y="4845941"/>
                  </a:moveTo>
                  <a:lnTo>
                    <a:pt x="5401449" y="4845941"/>
                  </a:lnTo>
                  <a:lnTo>
                    <a:pt x="5462231" y="4903999"/>
                  </a:lnTo>
                  <a:lnTo>
                    <a:pt x="5496826" y="4903999"/>
                  </a:lnTo>
                  <a:lnTo>
                    <a:pt x="5436019" y="4845941"/>
                  </a:lnTo>
                  <a:close/>
                </a:path>
                <a:path w="6135370" h="5851525">
                  <a:moveTo>
                    <a:pt x="5504853" y="4845941"/>
                  </a:moveTo>
                  <a:lnTo>
                    <a:pt x="5470271" y="4845941"/>
                  </a:lnTo>
                  <a:lnTo>
                    <a:pt x="5531065" y="4903999"/>
                  </a:lnTo>
                  <a:lnTo>
                    <a:pt x="5565648" y="4903999"/>
                  </a:lnTo>
                  <a:lnTo>
                    <a:pt x="5504853" y="4845941"/>
                  </a:lnTo>
                  <a:close/>
                </a:path>
                <a:path w="6135370" h="5851525">
                  <a:moveTo>
                    <a:pt x="5410987" y="5108169"/>
                  </a:moveTo>
                  <a:lnTo>
                    <a:pt x="5376443" y="5108169"/>
                  </a:lnTo>
                  <a:lnTo>
                    <a:pt x="5315648" y="5166222"/>
                  </a:lnTo>
                  <a:lnTo>
                    <a:pt x="5350230" y="5166222"/>
                  </a:lnTo>
                  <a:lnTo>
                    <a:pt x="5410987" y="5108169"/>
                  </a:lnTo>
                  <a:close/>
                </a:path>
                <a:path w="6135370" h="5851525">
                  <a:moveTo>
                    <a:pt x="5479834" y="5108169"/>
                  </a:moveTo>
                  <a:lnTo>
                    <a:pt x="5445264" y="5108169"/>
                  </a:lnTo>
                  <a:lnTo>
                    <a:pt x="5384469" y="5166222"/>
                  </a:lnTo>
                  <a:lnTo>
                    <a:pt x="5419051" y="5166222"/>
                  </a:lnTo>
                  <a:lnTo>
                    <a:pt x="5479834" y="5108169"/>
                  </a:lnTo>
                  <a:close/>
                </a:path>
                <a:path w="6135370" h="5851525">
                  <a:moveTo>
                    <a:pt x="5548668" y="5108169"/>
                  </a:moveTo>
                  <a:lnTo>
                    <a:pt x="5514098" y="5108169"/>
                  </a:lnTo>
                  <a:lnTo>
                    <a:pt x="5453291" y="5166222"/>
                  </a:lnTo>
                  <a:lnTo>
                    <a:pt x="5487885" y="5166222"/>
                  </a:lnTo>
                  <a:lnTo>
                    <a:pt x="5548668" y="5108169"/>
                  </a:lnTo>
                  <a:close/>
                </a:path>
                <a:path w="6135370" h="5851525">
                  <a:moveTo>
                    <a:pt x="4754143" y="4916491"/>
                  </a:moveTo>
                  <a:lnTo>
                    <a:pt x="4754143" y="4949521"/>
                  </a:lnTo>
                  <a:lnTo>
                    <a:pt x="4896053" y="5085046"/>
                  </a:lnTo>
                  <a:lnTo>
                    <a:pt x="4930648" y="5085046"/>
                  </a:lnTo>
                  <a:lnTo>
                    <a:pt x="4754143" y="4916491"/>
                  </a:lnTo>
                  <a:close/>
                </a:path>
                <a:path w="6135370" h="5851525">
                  <a:moveTo>
                    <a:pt x="4754143" y="4982212"/>
                  </a:moveTo>
                  <a:lnTo>
                    <a:pt x="4754143" y="5015242"/>
                  </a:lnTo>
                  <a:lnTo>
                    <a:pt x="4827231" y="5085035"/>
                  </a:lnTo>
                  <a:lnTo>
                    <a:pt x="4861801" y="5085035"/>
                  </a:lnTo>
                  <a:lnTo>
                    <a:pt x="4754143" y="4982212"/>
                  </a:lnTo>
                  <a:close/>
                </a:path>
                <a:path w="6135370" h="5851525">
                  <a:moveTo>
                    <a:pt x="4754143" y="4850766"/>
                  </a:moveTo>
                  <a:lnTo>
                    <a:pt x="4754143" y="4883806"/>
                  </a:lnTo>
                  <a:lnTo>
                    <a:pt x="4964887" y="5085025"/>
                  </a:lnTo>
                  <a:lnTo>
                    <a:pt x="4999482" y="5085025"/>
                  </a:lnTo>
                  <a:lnTo>
                    <a:pt x="4754143" y="4850766"/>
                  </a:lnTo>
                  <a:close/>
                </a:path>
                <a:path w="6135370" h="5851525">
                  <a:moveTo>
                    <a:pt x="4817986" y="4845941"/>
                  </a:moveTo>
                  <a:lnTo>
                    <a:pt x="4783416" y="4845941"/>
                  </a:lnTo>
                  <a:lnTo>
                    <a:pt x="4844199" y="4903999"/>
                  </a:lnTo>
                  <a:lnTo>
                    <a:pt x="4878781" y="4903999"/>
                  </a:lnTo>
                  <a:lnTo>
                    <a:pt x="4817986" y="4845941"/>
                  </a:lnTo>
                  <a:close/>
                </a:path>
                <a:path w="6135370" h="5851525">
                  <a:moveTo>
                    <a:pt x="4886820" y="4845941"/>
                  </a:moveTo>
                  <a:lnTo>
                    <a:pt x="4852238" y="4845941"/>
                  </a:lnTo>
                  <a:lnTo>
                    <a:pt x="4913020" y="4903999"/>
                  </a:lnTo>
                  <a:lnTo>
                    <a:pt x="4947602" y="4903999"/>
                  </a:lnTo>
                  <a:lnTo>
                    <a:pt x="4886820" y="4845941"/>
                  </a:lnTo>
                  <a:close/>
                </a:path>
                <a:path w="6135370" h="5851525">
                  <a:moveTo>
                    <a:pt x="4955654" y="4845941"/>
                  </a:moveTo>
                  <a:lnTo>
                    <a:pt x="4921072" y="4845941"/>
                  </a:lnTo>
                  <a:lnTo>
                    <a:pt x="4981854" y="4903999"/>
                  </a:lnTo>
                  <a:lnTo>
                    <a:pt x="5016449" y="4903999"/>
                  </a:lnTo>
                  <a:lnTo>
                    <a:pt x="4955654" y="4845941"/>
                  </a:lnTo>
                  <a:close/>
                </a:path>
                <a:path w="6135370" h="5851525">
                  <a:moveTo>
                    <a:pt x="4754130" y="4850787"/>
                  </a:moveTo>
                  <a:lnTo>
                    <a:pt x="4508804" y="5085046"/>
                  </a:lnTo>
                  <a:lnTo>
                    <a:pt x="4543386" y="5085046"/>
                  </a:lnTo>
                  <a:lnTo>
                    <a:pt x="4754130" y="4883785"/>
                  </a:lnTo>
                  <a:lnTo>
                    <a:pt x="4754130" y="4850787"/>
                  </a:lnTo>
                  <a:close/>
                </a:path>
                <a:path w="6135370" h="5851525">
                  <a:moveTo>
                    <a:pt x="4754130" y="4916479"/>
                  </a:moveTo>
                  <a:lnTo>
                    <a:pt x="4577638" y="5085046"/>
                  </a:lnTo>
                  <a:lnTo>
                    <a:pt x="4612220" y="5085046"/>
                  </a:lnTo>
                  <a:lnTo>
                    <a:pt x="4754130" y="4949521"/>
                  </a:lnTo>
                  <a:lnTo>
                    <a:pt x="4754130" y="4916479"/>
                  </a:lnTo>
                  <a:close/>
                </a:path>
                <a:path w="6135370" h="5851525">
                  <a:moveTo>
                    <a:pt x="4754130" y="4982212"/>
                  </a:moveTo>
                  <a:lnTo>
                    <a:pt x="4646472" y="5085046"/>
                  </a:lnTo>
                  <a:lnTo>
                    <a:pt x="4681054" y="5085046"/>
                  </a:lnTo>
                  <a:lnTo>
                    <a:pt x="4754130" y="5015254"/>
                  </a:lnTo>
                  <a:lnTo>
                    <a:pt x="4754130" y="4982212"/>
                  </a:lnTo>
                  <a:close/>
                </a:path>
                <a:path w="6135370" h="5851525">
                  <a:moveTo>
                    <a:pt x="4587201" y="4845941"/>
                  </a:moveTo>
                  <a:lnTo>
                    <a:pt x="4552607" y="4845941"/>
                  </a:lnTo>
                  <a:lnTo>
                    <a:pt x="4491824" y="4903999"/>
                  </a:lnTo>
                  <a:lnTo>
                    <a:pt x="4526419" y="4903999"/>
                  </a:lnTo>
                  <a:lnTo>
                    <a:pt x="4587201" y="4845941"/>
                  </a:lnTo>
                  <a:close/>
                </a:path>
                <a:path w="6135370" h="5851525">
                  <a:moveTo>
                    <a:pt x="4656035" y="4845941"/>
                  </a:moveTo>
                  <a:lnTo>
                    <a:pt x="4621441" y="4845941"/>
                  </a:lnTo>
                  <a:lnTo>
                    <a:pt x="4560658" y="4903999"/>
                  </a:lnTo>
                  <a:lnTo>
                    <a:pt x="4595241" y="4903999"/>
                  </a:lnTo>
                  <a:lnTo>
                    <a:pt x="4656035" y="4845941"/>
                  </a:lnTo>
                  <a:close/>
                </a:path>
                <a:path w="6135370" h="5851525">
                  <a:moveTo>
                    <a:pt x="4724869" y="4845941"/>
                  </a:moveTo>
                  <a:lnTo>
                    <a:pt x="4690287" y="4845941"/>
                  </a:lnTo>
                  <a:lnTo>
                    <a:pt x="4629492" y="4903999"/>
                  </a:lnTo>
                  <a:lnTo>
                    <a:pt x="4664075" y="4903999"/>
                  </a:lnTo>
                  <a:lnTo>
                    <a:pt x="4724869" y="4845941"/>
                  </a:lnTo>
                  <a:close/>
                </a:path>
                <a:path w="6135370" h="5851525">
                  <a:moveTo>
                    <a:pt x="4204919" y="4850766"/>
                  </a:moveTo>
                  <a:lnTo>
                    <a:pt x="3959605" y="5085046"/>
                  </a:lnTo>
                  <a:lnTo>
                    <a:pt x="3994175" y="5085046"/>
                  </a:lnTo>
                  <a:lnTo>
                    <a:pt x="4204919" y="4883796"/>
                  </a:lnTo>
                  <a:lnTo>
                    <a:pt x="4239509" y="4883796"/>
                  </a:lnTo>
                  <a:lnTo>
                    <a:pt x="4204919" y="4850766"/>
                  </a:lnTo>
                  <a:close/>
                </a:path>
                <a:path w="6135370" h="5851525">
                  <a:moveTo>
                    <a:pt x="4204919" y="4916479"/>
                  </a:moveTo>
                  <a:lnTo>
                    <a:pt x="4028427" y="5085046"/>
                  </a:lnTo>
                  <a:lnTo>
                    <a:pt x="4063009" y="5085046"/>
                  </a:lnTo>
                  <a:lnTo>
                    <a:pt x="4204919" y="4949521"/>
                  </a:lnTo>
                  <a:lnTo>
                    <a:pt x="4239512" y="4949521"/>
                  </a:lnTo>
                  <a:lnTo>
                    <a:pt x="4204919" y="4916491"/>
                  </a:lnTo>
                  <a:close/>
                </a:path>
                <a:path w="6135370" h="5851525">
                  <a:moveTo>
                    <a:pt x="4204919" y="4982212"/>
                  </a:moveTo>
                  <a:lnTo>
                    <a:pt x="4097248" y="5085046"/>
                  </a:lnTo>
                  <a:lnTo>
                    <a:pt x="4131830" y="5085046"/>
                  </a:lnTo>
                  <a:lnTo>
                    <a:pt x="4204919" y="5015254"/>
                  </a:lnTo>
                  <a:lnTo>
                    <a:pt x="4204919" y="4982212"/>
                  </a:lnTo>
                  <a:close/>
                </a:path>
                <a:path w="6135370" h="5851525">
                  <a:moveTo>
                    <a:pt x="4239512" y="4949521"/>
                  </a:moveTo>
                  <a:lnTo>
                    <a:pt x="4204919" y="4949521"/>
                  </a:lnTo>
                  <a:lnTo>
                    <a:pt x="4346829" y="5085046"/>
                  </a:lnTo>
                  <a:lnTo>
                    <a:pt x="4381449" y="5085046"/>
                  </a:lnTo>
                  <a:lnTo>
                    <a:pt x="4239512" y="4949521"/>
                  </a:lnTo>
                  <a:close/>
                </a:path>
                <a:path w="6135370" h="5851525">
                  <a:moveTo>
                    <a:pt x="4204919" y="4982212"/>
                  </a:moveTo>
                  <a:lnTo>
                    <a:pt x="4204931" y="5015254"/>
                  </a:lnTo>
                  <a:lnTo>
                    <a:pt x="4278033" y="5085035"/>
                  </a:lnTo>
                  <a:lnTo>
                    <a:pt x="4312577" y="5085035"/>
                  </a:lnTo>
                  <a:lnTo>
                    <a:pt x="4204919" y="4982212"/>
                  </a:lnTo>
                  <a:close/>
                </a:path>
                <a:path w="6135370" h="5851525">
                  <a:moveTo>
                    <a:pt x="4239509" y="4883796"/>
                  </a:moveTo>
                  <a:lnTo>
                    <a:pt x="4204919" y="4883796"/>
                  </a:lnTo>
                  <a:lnTo>
                    <a:pt x="4415675" y="5085025"/>
                  </a:lnTo>
                  <a:lnTo>
                    <a:pt x="4450245" y="5085025"/>
                  </a:lnTo>
                  <a:lnTo>
                    <a:pt x="4239509" y="4883796"/>
                  </a:lnTo>
                  <a:close/>
                </a:path>
                <a:path w="6135370" h="5851525">
                  <a:moveTo>
                    <a:pt x="4038003" y="4845941"/>
                  </a:moveTo>
                  <a:lnTo>
                    <a:pt x="4003421" y="4845941"/>
                  </a:lnTo>
                  <a:lnTo>
                    <a:pt x="3942638" y="4903999"/>
                  </a:lnTo>
                  <a:lnTo>
                    <a:pt x="3977220" y="4903999"/>
                  </a:lnTo>
                  <a:lnTo>
                    <a:pt x="4038003" y="4845941"/>
                  </a:lnTo>
                  <a:close/>
                </a:path>
                <a:path w="6135370" h="5851525">
                  <a:moveTo>
                    <a:pt x="4106811" y="4845941"/>
                  </a:moveTo>
                  <a:lnTo>
                    <a:pt x="4072242" y="4845941"/>
                  </a:lnTo>
                  <a:lnTo>
                    <a:pt x="4011447" y="4903999"/>
                  </a:lnTo>
                  <a:lnTo>
                    <a:pt x="4046029" y="4903999"/>
                  </a:lnTo>
                  <a:lnTo>
                    <a:pt x="4106811" y="4845941"/>
                  </a:lnTo>
                  <a:close/>
                </a:path>
                <a:path w="6135370" h="5851525">
                  <a:moveTo>
                    <a:pt x="4175658" y="4845941"/>
                  </a:moveTo>
                  <a:lnTo>
                    <a:pt x="4141076" y="4845941"/>
                  </a:lnTo>
                  <a:lnTo>
                    <a:pt x="4080281" y="4903999"/>
                  </a:lnTo>
                  <a:lnTo>
                    <a:pt x="4114876" y="4903999"/>
                  </a:lnTo>
                  <a:lnTo>
                    <a:pt x="4175658" y="4845941"/>
                  </a:lnTo>
                  <a:close/>
                </a:path>
                <a:path w="6135370" h="5851525">
                  <a:moveTo>
                    <a:pt x="4268787" y="4845941"/>
                  </a:moveTo>
                  <a:lnTo>
                    <a:pt x="4234205" y="4845941"/>
                  </a:lnTo>
                  <a:lnTo>
                    <a:pt x="4295025" y="4903999"/>
                  </a:lnTo>
                  <a:lnTo>
                    <a:pt x="4329569" y="4903999"/>
                  </a:lnTo>
                  <a:lnTo>
                    <a:pt x="4268787" y="4845941"/>
                  </a:lnTo>
                  <a:close/>
                </a:path>
                <a:path w="6135370" h="5851525">
                  <a:moveTo>
                    <a:pt x="4337608" y="4845941"/>
                  </a:moveTo>
                  <a:lnTo>
                    <a:pt x="4303039" y="4845941"/>
                  </a:lnTo>
                  <a:lnTo>
                    <a:pt x="4363821" y="4903999"/>
                  </a:lnTo>
                  <a:lnTo>
                    <a:pt x="4398403" y="4903999"/>
                  </a:lnTo>
                  <a:lnTo>
                    <a:pt x="4337608" y="4845941"/>
                  </a:lnTo>
                  <a:close/>
                </a:path>
                <a:path w="6135370" h="5851525">
                  <a:moveTo>
                    <a:pt x="4406442" y="4845941"/>
                  </a:moveTo>
                  <a:lnTo>
                    <a:pt x="4371860" y="4845941"/>
                  </a:lnTo>
                  <a:lnTo>
                    <a:pt x="4432642" y="4903999"/>
                  </a:lnTo>
                  <a:lnTo>
                    <a:pt x="4467225" y="4903999"/>
                  </a:lnTo>
                  <a:lnTo>
                    <a:pt x="4406442" y="4845941"/>
                  </a:lnTo>
                  <a:close/>
                </a:path>
                <a:path w="6135370" h="5851525">
                  <a:moveTo>
                    <a:pt x="3655733" y="4916491"/>
                  </a:moveTo>
                  <a:lnTo>
                    <a:pt x="3655733" y="4949521"/>
                  </a:lnTo>
                  <a:lnTo>
                    <a:pt x="3797642" y="5085046"/>
                  </a:lnTo>
                  <a:lnTo>
                    <a:pt x="3832225" y="5085046"/>
                  </a:lnTo>
                  <a:lnTo>
                    <a:pt x="3655733" y="4916491"/>
                  </a:lnTo>
                  <a:close/>
                </a:path>
                <a:path w="6135370" h="5851525">
                  <a:moveTo>
                    <a:pt x="3655733" y="4982212"/>
                  </a:moveTo>
                  <a:lnTo>
                    <a:pt x="3655733" y="5015242"/>
                  </a:lnTo>
                  <a:lnTo>
                    <a:pt x="3728808" y="5085035"/>
                  </a:lnTo>
                  <a:lnTo>
                    <a:pt x="3763391" y="5085035"/>
                  </a:lnTo>
                  <a:lnTo>
                    <a:pt x="3655733" y="4982212"/>
                  </a:lnTo>
                  <a:close/>
                </a:path>
                <a:path w="6135370" h="5851525">
                  <a:moveTo>
                    <a:pt x="3655733" y="4850766"/>
                  </a:moveTo>
                  <a:lnTo>
                    <a:pt x="3655733" y="4883806"/>
                  </a:lnTo>
                  <a:lnTo>
                    <a:pt x="3866476" y="5085025"/>
                  </a:lnTo>
                  <a:lnTo>
                    <a:pt x="3901059" y="5085025"/>
                  </a:lnTo>
                  <a:lnTo>
                    <a:pt x="3655733" y="4850766"/>
                  </a:lnTo>
                  <a:close/>
                </a:path>
                <a:path w="6135370" h="5851525">
                  <a:moveTo>
                    <a:pt x="3719576" y="4845941"/>
                  </a:moveTo>
                  <a:lnTo>
                    <a:pt x="3685006" y="4845941"/>
                  </a:lnTo>
                  <a:lnTo>
                    <a:pt x="3745814" y="4903999"/>
                  </a:lnTo>
                  <a:lnTo>
                    <a:pt x="3780370" y="4903999"/>
                  </a:lnTo>
                  <a:lnTo>
                    <a:pt x="3719576" y="4845941"/>
                  </a:lnTo>
                  <a:close/>
                </a:path>
                <a:path w="6135370" h="5851525">
                  <a:moveTo>
                    <a:pt x="3788410" y="4845941"/>
                  </a:moveTo>
                  <a:lnTo>
                    <a:pt x="3753827" y="4845941"/>
                  </a:lnTo>
                  <a:lnTo>
                    <a:pt x="3814622" y="4903999"/>
                  </a:lnTo>
                  <a:lnTo>
                    <a:pt x="3849204" y="4903999"/>
                  </a:lnTo>
                  <a:lnTo>
                    <a:pt x="3788410" y="4845941"/>
                  </a:lnTo>
                  <a:close/>
                </a:path>
                <a:path w="6135370" h="5851525">
                  <a:moveTo>
                    <a:pt x="3857244" y="4845941"/>
                  </a:moveTo>
                  <a:lnTo>
                    <a:pt x="3822649" y="4845941"/>
                  </a:lnTo>
                  <a:lnTo>
                    <a:pt x="3883444" y="4903999"/>
                  </a:lnTo>
                  <a:lnTo>
                    <a:pt x="3918026" y="4903999"/>
                  </a:lnTo>
                  <a:lnTo>
                    <a:pt x="3857244" y="4845941"/>
                  </a:lnTo>
                  <a:close/>
                </a:path>
                <a:path w="6135370" h="5851525">
                  <a:moveTo>
                    <a:pt x="3655720" y="4850787"/>
                  </a:moveTo>
                  <a:lnTo>
                    <a:pt x="3410394" y="5085046"/>
                  </a:lnTo>
                  <a:lnTo>
                    <a:pt x="3444976" y="5085046"/>
                  </a:lnTo>
                  <a:lnTo>
                    <a:pt x="3655720" y="4883785"/>
                  </a:lnTo>
                  <a:lnTo>
                    <a:pt x="3655720" y="4850787"/>
                  </a:lnTo>
                  <a:close/>
                </a:path>
                <a:path w="6135370" h="5851525">
                  <a:moveTo>
                    <a:pt x="3655720" y="4916479"/>
                  </a:moveTo>
                  <a:lnTo>
                    <a:pt x="3479215" y="5085046"/>
                  </a:lnTo>
                  <a:lnTo>
                    <a:pt x="3513797" y="5085046"/>
                  </a:lnTo>
                  <a:lnTo>
                    <a:pt x="3655720" y="4949521"/>
                  </a:lnTo>
                  <a:lnTo>
                    <a:pt x="3655720" y="4916479"/>
                  </a:lnTo>
                  <a:close/>
                </a:path>
                <a:path w="6135370" h="5851525">
                  <a:moveTo>
                    <a:pt x="3655720" y="4982212"/>
                  </a:moveTo>
                  <a:lnTo>
                    <a:pt x="3548062" y="5085046"/>
                  </a:lnTo>
                  <a:lnTo>
                    <a:pt x="3582644" y="5085046"/>
                  </a:lnTo>
                  <a:lnTo>
                    <a:pt x="3655720" y="5015254"/>
                  </a:lnTo>
                  <a:lnTo>
                    <a:pt x="3655720" y="4982212"/>
                  </a:lnTo>
                  <a:close/>
                </a:path>
                <a:path w="6135370" h="5851525">
                  <a:moveTo>
                    <a:pt x="3488804" y="4845941"/>
                  </a:moveTo>
                  <a:lnTo>
                    <a:pt x="3454222" y="4845941"/>
                  </a:lnTo>
                  <a:lnTo>
                    <a:pt x="3393427" y="4903999"/>
                  </a:lnTo>
                  <a:lnTo>
                    <a:pt x="3428022" y="4903999"/>
                  </a:lnTo>
                  <a:lnTo>
                    <a:pt x="3488804" y="4845941"/>
                  </a:lnTo>
                  <a:close/>
                </a:path>
                <a:path w="6135370" h="5851525">
                  <a:moveTo>
                    <a:pt x="3557612" y="4845941"/>
                  </a:moveTo>
                  <a:lnTo>
                    <a:pt x="3523030" y="4845941"/>
                  </a:lnTo>
                  <a:lnTo>
                    <a:pt x="3462248" y="4903999"/>
                  </a:lnTo>
                  <a:lnTo>
                    <a:pt x="3496830" y="4903999"/>
                  </a:lnTo>
                  <a:lnTo>
                    <a:pt x="3557612" y="4845941"/>
                  </a:lnTo>
                  <a:close/>
                </a:path>
                <a:path w="6135370" h="5851525">
                  <a:moveTo>
                    <a:pt x="3626459" y="4845941"/>
                  </a:moveTo>
                  <a:lnTo>
                    <a:pt x="3591864" y="4845941"/>
                  </a:lnTo>
                  <a:lnTo>
                    <a:pt x="3531082" y="4903999"/>
                  </a:lnTo>
                  <a:lnTo>
                    <a:pt x="3565664" y="4903999"/>
                  </a:lnTo>
                  <a:lnTo>
                    <a:pt x="3626459" y="4845941"/>
                  </a:lnTo>
                  <a:close/>
                </a:path>
                <a:path w="6135370" h="5851525">
                  <a:moveTo>
                    <a:pt x="3106521" y="4916491"/>
                  </a:moveTo>
                  <a:lnTo>
                    <a:pt x="3106521" y="4949521"/>
                  </a:lnTo>
                  <a:lnTo>
                    <a:pt x="3248431" y="5085046"/>
                  </a:lnTo>
                  <a:lnTo>
                    <a:pt x="3283013" y="5085046"/>
                  </a:lnTo>
                  <a:lnTo>
                    <a:pt x="3106521" y="4916491"/>
                  </a:lnTo>
                  <a:close/>
                </a:path>
                <a:path w="6135370" h="5851525">
                  <a:moveTo>
                    <a:pt x="3106521" y="4982212"/>
                  </a:moveTo>
                  <a:lnTo>
                    <a:pt x="3106521" y="5015242"/>
                  </a:lnTo>
                  <a:lnTo>
                    <a:pt x="3179610" y="5085035"/>
                  </a:lnTo>
                  <a:lnTo>
                    <a:pt x="3214179" y="5085035"/>
                  </a:lnTo>
                  <a:lnTo>
                    <a:pt x="3106521" y="4982212"/>
                  </a:lnTo>
                  <a:close/>
                </a:path>
                <a:path w="6135370" h="5851525">
                  <a:moveTo>
                    <a:pt x="3106508" y="4916479"/>
                  </a:moveTo>
                  <a:lnTo>
                    <a:pt x="2930016" y="5085046"/>
                  </a:lnTo>
                  <a:lnTo>
                    <a:pt x="2964599" y="5085046"/>
                  </a:lnTo>
                  <a:lnTo>
                    <a:pt x="3106508" y="4949521"/>
                  </a:lnTo>
                  <a:lnTo>
                    <a:pt x="3106508" y="4916479"/>
                  </a:lnTo>
                  <a:close/>
                </a:path>
                <a:path w="6135370" h="5851525">
                  <a:moveTo>
                    <a:pt x="3106508" y="4982212"/>
                  </a:moveTo>
                  <a:lnTo>
                    <a:pt x="2998851" y="5085046"/>
                  </a:lnTo>
                  <a:lnTo>
                    <a:pt x="3033433" y="5085046"/>
                  </a:lnTo>
                  <a:lnTo>
                    <a:pt x="3106508" y="5015254"/>
                  </a:lnTo>
                  <a:lnTo>
                    <a:pt x="3106508" y="4982212"/>
                  </a:lnTo>
                  <a:close/>
                </a:path>
                <a:path w="6135370" h="5851525">
                  <a:moveTo>
                    <a:pt x="2557322" y="4916491"/>
                  </a:moveTo>
                  <a:lnTo>
                    <a:pt x="2557322" y="4949521"/>
                  </a:lnTo>
                  <a:lnTo>
                    <a:pt x="2699232" y="5085046"/>
                  </a:lnTo>
                  <a:lnTo>
                    <a:pt x="2733814" y="5085046"/>
                  </a:lnTo>
                  <a:lnTo>
                    <a:pt x="2557322" y="4916491"/>
                  </a:lnTo>
                  <a:close/>
                </a:path>
                <a:path w="6135370" h="5851525">
                  <a:moveTo>
                    <a:pt x="2557322" y="4982212"/>
                  </a:moveTo>
                  <a:lnTo>
                    <a:pt x="2557322" y="5015242"/>
                  </a:lnTo>
                  <a:lnTo>
                    <a:pt x="2630398" y="5085035"/>
                  </a:lnTo>
                  <a:lnTo>
                    <a:pt x="2664980" y="5085035"/>
                  </a:lnTo>
                  <a:lnTo>
                    <a:pt x="2557322" y="4982212"/>
                  </a:lnTo>
                  <a:close/>
                </a:path>
                <a:path w="6135370" h="5851525">
                  <a:moveTo>
                    <a:pt x="2557310" y="4916479"/>
                  </a:moveTo>
                  <a:lnTo>
                    <a:pt x="2380818" y="5085046"/>
                  </a:lnTo>
                  <a:lnTo>
                    <a:pt x="2415400" y="5085046"/>
                  </a:lnTo>
                  <a:lnTo>
                    <a:pt x="2557310" y="4949521"/>
                  </a:lnTo>
                  <a:lnTo>
                    <a:pt x="2557310" y="4916479"/>
                  </a:lnTo>
                  <a:close/>
                </a:path>
                <a:path w="6135370" h="5851525">
                  <a:moveTo>
                    <a:pt x="2557310" y="4982212"/>
                  </a:moveTo>
                  <a:lnTo>
                    <a:pt x="2449639" y="5085046"/>
                  </a:lnTo>
                  <a:lnTo>
                    <a:pt x="2484234" y="5085046"/>
                  </a:lnTo>
                  <a:lnTo>
                    <a:pt x="2557310" y="5015254"/>
                  </a:lnTo>
                  <a:lnTo>
                    <a:pt x="2557310" y="4982212"/>
                  </a:lnTo>
                  <a:close/>
                </a:path>
                <a:path w="6135370" h="5851525">
                  <a:moveTo>
                    <a:pt x="2415400" y="5108169"/>
                  </a:moveTo>
                  <a:lnTo>
                    <a:pt x="2380818" y="5108169"/>
                  </a:lnTo>
                  <a:lnTo>
                    <a:pt x="2441600" y="5166222"/>
                  </a:lnTo>
                  <a:lnTo>
                    <a:pt x="2476182" y="5166222"/>
                  </a:lnTo>
                  <a:lnTo>
                    <a:pt x="2415400" y="5108169"/>
                  </a:lnTo>
                  <a:close/>
                </a:path>
                <a:path w="6135370" h="5851525">
                  <a:moveTo>
                    <a:pt x="2484221" y="5108169"/>
                  </a:moveTo>
                  <a:lnTo>
                    <a:pt x="2449639" y="5108169"/>
                  </a:lnTo>
                  <a:lnTo>
                    <a:pt x="2510434" y="5166222"/>
                  </a:lnTo>
                  <a:lnTo>
                    <a:pt x="2545003" y="5166222"/>
                  </a:lnTo>
                  <a:lnTo>
                    <a:pt x="2484221" y="5108169"/>
                  </a:lnTo>
                  <a:close/>
                </a:path>
                <a:path w="6135370" h="5851525">
                  <a:moveTo>
                    <a:pt x="2008111" y="4982212"/>
                  </a:moveTo>
                  <a:lnTo>
                    <a:pt x="2008111" y="5015242"/>
                  </a:lnTo>
                  <a:lnTo>
                    <a:pt x="2081187" y="5085035"/>
                  </a:lnTo>
                  <a:lnTo>
                    <a:pt x="2115769" y="5085035"/>
                  </a:lnTo>
                  <a:lnTo>
                    <a:pt x="2008111" y="4982212"/>
                  </a:lnTo>
                  <a:close/>
                </a:path>
                <a:path w="6135370" h="5851525">
                  <a:moveTo>
                    <a:pt x="2008098" y="4982212"/>
                  </a:moveTo>
                  <a:lnTo>
                    <a:pt x="1900440" y="5085046"/>
                  </a:lnTo>
                  <a:lnTo>
                    <a:pt x="1935010" y="5085046"/>
                  </a:lnTo>
                  <a:lnTo>
                    <a:pt x="2008098" y="5015254"/>
                  </a:lnTo>
                  <a:lnTo>
                    <a:pt x="2008098" y="4982212"/>
                  </a:lnTo>
                  <a:close/>
                </a:path>
                <a:path w="6135370" h="5851525">
                  <a:moveTo>
                    <a:pt x="1935010" y="5108169"/>
                  </a:moveTo>
                  <a:lnTo>
                    <a:pt x="1900440" y="5108169"/>
                  </a:lnTo>
                  <a:lnTo>
                    <a:pt x="1961222" y="5166222"/>
                  </a:lnTo>
                  <a:lnTo>
                    <a:pt x="1995817" y="5166222"/>
                  </a:lnTo>
                  <a:lnTo>
                    <a:pt x="1935010" y="5108169"/>
                  </a:lnTo>
                  <a:close/>
                </a:path>
                <a:path w="6135370" h="5851525">
                  <a:moveTo>
                    <a:pt x="2115781" y="5108169"/>
                  </a:moveTo>
                  <a:lnTo>
                    <a:pt x="2081199" y="5108169"/>
                  </a:lnTo>
                  <a:lnTo>
                    <a:pt x="2020379" y="5166222"/>
                  </a:lnTo>
                  <a:lnTo>
                    <a:pt x="2054999" y="5166222"/>
                  </a:lnTo>
                  <a:lnTo>
                    <a:pt x="2115781" y="5108169"/>
                  </a:lnTo>
                  <a:close/>
                </a:path>
                <a:path w="6135370" h="5851525">
                  <a:moveTo>
                    <a:pt x="1458899" y="4982212"/>
                  </a:moveTo>
                  <a:lnTo>
                    <a:pt x="1458899" y="5015242"/>
                  </a:lnTo>
                  <a:lnTo>
                    <a:pt x="1531975" y="5085035"/>
                  </a:lnTo>
                  <a:lnTo>
                    <a:pt x="1566570" y="5085035"/>
                  </a:lnTo>
                  <a:lnTo>
                    <a:pt x="1458899" y="4982212"/>
                  </a:lnTo>
                  <a:close/>
                </a:path>
                <a:path w="6135370" h="5851525">
                  <a:moveTo>
                    <a:pt x="1458887" y="4982212"/>
                  </a:moveTo>
                  <a:lnTo>
                    <a:pt x="1351216" y="5085046"/>
                  </a:lnTo>
                  <a:lnTo>
                    <a:pt x="1385811" y="5085046"/>
                  </a:lnTo>
                  <a:lnTo>
                    <a:pt x="1458887" y="5015254"/>
                  </a:lnTo>
                  <a:lnTo>
                    <a:pt x="1458887" y="4982212"/>
                  </a:lnTo>
                  <a:close/>
                </a:path>
                <a:path w="6135370" h="5851525">
                  <a:moveTo>
                    <a:pt x="1385811" y="5108169"/>
                  </a:moveTo>
                  <a:lnTo>
                    <a:pt x="1351216" y="5108169"/>
                  </a:lnTo>
                  <a:lnTo>
                    <a:pt x="1412011" y="5166222"/>
                  </a:lnTo>
                  <a:lnTo>
                    <a:pt x="1446593" y="5166222"/>
                  </a:lnTo>
                  <a:lnTo>
                    <a:pt x="1385811" y="5108169"/>
                  </a:lnTo>
                  <a:close/>
                </a:path>
                <a:path w="6135370" h="5851525">
                  <a:moveTo>
                    <a:pt x="1566583" y="5108169"/>
                  </a:moveTo>
                  <a:lnTo>
                    <a:pt x="1531988" y="5108169"/>
                  </a:lnTo>
                  <a:lnTo>
                    <a:pt x="1471206" y="5166222"/>
                  </a:lnTo>
                  <a:lnTo>
                    <a:pt x="1505775" y="5166222"/>
                  </a:lnTo>
                  <a:lnTo>
                    <a:pt x="1566583" y="5108169"/>
                  </a:lnTo>
                  <a:close/>
                </a:path>
                <a:path w="6135370" h="5851525">
                  <a:moveTo>
                    <a:pt x="5577954" y="4588548"/>
                  </a:moveTo>
                  <a:lnTo>
                    <a:pt x="5332628" y="4822822"/>
                  </a:lnTo>
                  <a:lnTo>
                    <a:pt x="5367197" y="4822822"/>
                  </a:lnTo>
                  <a:lnTo>
                    <a:pt x="5577954" y="4621561"/>
                  </a:lnTo>
                  <a:lnTo>
                    <a:pt x="5612528" y="4621561"/>
                  </a:lnTo>
                  <a:lnTo>
                    <a:pt x="5577954" y="4588548"/>
                  </a:lnTo>
                  <a:close/>
                </a:path>
                <a:path w="6135370" h="5851525">
                  <a:moveTo>
                    <a:pt x="5577928" y="4654262"/>
                  </a:moveTo>
                  <a:lnTo>
                    <a:pt x="5401436" y="4822822"/>
                  </a:lnTo>
                  <a:lnTo>
                    <a:pt x="5436019" y="4822822"/>
                  </a:lnTo>
                  <a:lnTo>
                    <a:pt x="5577928" y="4687293"/>
                  </a:lnTo>
                  <a:lnTo>
                    <a:pt x="5577928" y="4654262"/>
                  </a:lnTo>
                  <a:close/>
                </a:path>
                <a:path w="6135370" h="5851525">
                  <a:moveTo>
                    <a:pt x="5577916" y="4719999"/>
                  </a:moveTo>
                  <a:lnTo>
                    <a:pt x="5470258" y="4822822"/>
                  </a:lnTo>
                  <a:lnTo>
                    <a:pt x="5504840" y="4822822"/>
                  </a:lnTo>
                  <a:lnTo>
                    <a:pt x="5577916" y="4753029"/>
                  </a:lnTo>
                  <a:lnTo>
                    <a:pt x="5577916" y="4719999"/>
                  </a:lnTo>
                  <a:close/>
                </a:path>
                <a:path w="6135370" h="5851525">
                  <a:moveTo>
                    <a:pt x="5577954" y="4654262"/>
                  </a:moveTo>
                  <a:lnTo>
                    <a:pt x="5577954" y="4687293"/>
                  </a:lnTo>
                  <a:lnTo>
                    <a:pt x="5719864" y="4822822"/>
                  </a:lnTo>
                  <a:lnTo>
                    <a:pt x="5754446" y="4822822"/>
                  </a:lnTo>
                  <a:lnTo>
                    <a:pt x="5577954" y="4654262"/>
                  </a:lnTo>
                  <a:close/>
                </a:path>
                <a:path w="6135370" h="5851525">
                  <a:moveTo>
                    <a:pt x="5577954" y="4720021"/>
                  </a:moveTo>
                  <a:lnTo>
                    <a:pt x="5577966" y="4753029"/>
                  </a:lnTo>
                  <a:lnTo>
                    <a:pt x="5651030" y="4822812"/>
                  </a:lnTo>
                  <a:lnTo>
                    <a:pt x="5685612" y="4822812"/>
                  </a:lnTo>
                  <a:lnTo>
                    <a:pt x="5577954" y="4720021"/>
                  </a:lnTo>
                  <a:close/>
                </a:path>
                <a:path w="6135370" h="5851525">
                  <a:moveTo>
                    <a:pt x="5612528" y="4621561"/>
                  </a:moveTo>
                  <a:lnTo>
                    <a:pt x="5577954" y="4621561"/>
                  </a:lnTo>
                  <a:lnTo>
                    <a:pt x="5788698" y="4822800"/>
                  </a:lnTo>
                  <a:lnTo>
                    <a:pt x="5823280" y="4822800"/>
                  </a:lnTo>
                  <a:lnTo>
                    <a:pt x="5612528" y="4621561"/>
                  </a:lnTo>
                  <a:close/>
                </a:path>
                <a:path w="6135370" h="5851525">
                  <a:moveTo>
                    <a:pt x="5410987" y="4583722"/>
                  </a:moveTo>
                  <a:lnTo>
                    <a:pt x="5376443" y="4583722"/>
                  </a:lnTo>
                  <a:lnTo>
                    <a:pt x="5315648" y="4641771"/>
                  </a:lnTo>
                  <a:lnTo>
                    <a:pt x="5350230" y="4641771"/>
                  </a:lnTo>
                  <a:lnTo>
                    <a:pt x="5410987" y="4583722"/>
                  </a:lnTo>
                  <a:close/>
                </a:path>
                <a:path w="6135370" h="5851525">
                  <a:moveTo>
                    <a:pt x="5479834" y="4583722"/>
                  </a:moveTo>
                  <a:lnTo>
                    <a:pt x="5445264" y="4583722"/>
                  </a:lnTo>
                  <a:lnTo>
                    <a:pt x="5384469" y="4641771"/>
                  </a:lnTo>
                  <a:lnTo>
                    <a:pt x="5419051" y="4641771"/>
                  </a:lnTo>
                  <a:lnTo>
                    <a:pt x="5479834" y="4583722"/>
                  </a:lnTo>
                  <a:close/>
                </a:path>
                <a:path w="6135370" h="5851525">
                  <a:moveTo>
                    <a:pt x="5548668" y="4583722"/>
                  </a:moveTo>
                  <a:lnTo>
                    <a:pt x="5514098" y="4583722"/>
                  </a:lnTo>
                  <a:lnTo>
                    <a:pt x="5453291" y="4641771"/>
                  </a:lnTo>
                  <a:lnTo>
                    <a:pt x="5487885" y="4641771"/>
                  </a:lnTo>
                  <a:lnTo>
                    <a:pt x="5548668" y="4583722"/>
                  </a:lnTo>
                  <a:close/>
                </a:path>
                <a:path w="6135370" h="5851525">
                  <a:moveTo>
                    <a:pt x="5641809" y="4583722"/>
                  </a:moveTo>
                  <a:lnTo>
                    <a:pt x="5607227" y="4583722"/>
                  </a:lnTo>
                  <a:lnTo>
                    <a:pt x="5668009" y="4641771"/>
                  </a:lnTo>
                  <a:lnTo>
                    <a:pt x="5702604" y="4641771"/>
                  </a:lnTo>
                  <a:lnTo>
                    <a:pt x="5641809" y="4583722"/>
                  </a:lnTo>
                  <a:close/>
                </a:path>
                <a:path w="6135370" h="5851525">
                  <a:moveTo>
                    <a:pt x="5710618" y="4583722"/>
                  </a:moveTo>
                  <a:lnTo>
                    <a:pt x="5676049" y="4583722"/>
                  </a:lnTo>
                  <a:lnTo>
                    <a:pt x="5736831" y="4641771"/>
                  </a:lnTo>
                  <a:lnTo>
                    <a:pt x="5771413" y="4641771"/>
                  </a:lnTo>
                  <a:lnTo>
                    <a:pt x="5710618" y="4583722"/>
                  </a:lnTo>
                  <a:close/>
                </a:path>
                <a:path w="6135370" h="5851525">
                  <a:moveTo>
                    <a:pt x="5779439" y="4583722"/>
                  </a:moveTo>
                  <a:lnTo>
                    <a:pt x="5744870" y="4583722"/>
                  </a:lnTo>
                  <a:lnTo>
                    <a:pt x="5805652" y="4641771"/>
                  </a:lnTo>
                  <a:lnTo>
                    <a:pt x="5840272" y="4641771"/>
                  </a:lnTo>
                  <a:lnTo>
                    <a:pt x="5779439" y="4583722"/>
                  </a:lnTo>
                  <a:close/>
                </a:path>
                <a:path w="6135370" h="5851525">
                  <a:moveTo>
                    <a:pt x="5685624" y="4845941"/>
                  </a:moveTo>
                  <a:lnTo>
                    <a:pt x="5651042" y="4845941"/>
                  </a:lnTo>
                  <a:lnTo>
                    <a:pt x="5590209" y="4903999"/>
                  </a:lnTo>
                  <a:lnTo>
                    <a:pt x="5624842" y="4903999"/>
                  </a:lnTo>
                  <a:lnTo>
                    <a:pt x="5685624" y="4845941"/>
                  </a:lnTo>
                  <a:close/>
                </a:path>
                <a:path w="6135370" h="5851525">
                  <a:moveTo>
                    <a:pt x="5754433" y="4845941"/>
                  </a:moveTo>
                  <a:lnTo>
                    <a:pt x="5719864" y="4845941"/>
                  </a:lnTo>
                  <a:lnTo>
                    <a:pt x="5659081" y="4903999"/>
                  </a:lnTo>
                  <a:lnTo>
                    <a:pt x="5693664" y="4903999"/>
                  </a:lnTo>
                  <a:lnTo>
                    <a:pt x="5754433" y="4845941"/>
                  </a:lnTo>
                  <a:close/>
                </a:path>
                <a:path w="6135370" h="5851525">
                  <a:moveTo>
                    <a:pt x="5823280" y="4845941"/>
                  </a:moveTo>
                  <a:lnTo>
                    <a:pt x="5788698" y="4845941"/>
                  </a:lnTo>
                  <a:lnTo>
                    <a:pt x="5727903" y="4903999"/>
                  </a:lnTo>
                  <a:lnTo>
                    <a:pt x="5762485" y="4903999"/>
                  </a:lnTo>
                  <a:lnTo>
                    <a:pt x="5823280" y="4845941"/>
                  </a:lnTo>
                  <a:close/>
                </a:path>
                <a:path w="6135370" h="5851525">
                  <a:moveTo>
                    <a:pt x="5028742" y="4588548"/>
                  </a:moveTo>
                  <a:lnTo>
                    <a:pt x="4783416" y="4822822"/>
                  </a:lnTo>
                  <a:lnTo>
                    <a:pt x="4817986" y="4822822"/>
                  </a:lnTo>
                  <a:lnTo>
                    <a:pt x="5028742" y="4621561"/>
                  </a:lnTo>
                  <a:lnTo>
                    <a:pt x="5063317" y="4621561"/>
                  </a:lnTo>
                  <a:lnTo>
                    <a:pt x="5028742" y="4588548"/>
                  </a:lnTo>
                  <a:close/>
                </a:path>
                <a:path w="6135370" h="5851525">
                  <a:moveTo>
                    <a:pt x="5028730" y="4654262"/>
                  </a:moveTo>
                  <a:lnTo>
                    <a:pt x="4852238" y="4822822"/>
                  </a:lnTo>
                  <a:lnTo>
                    <a:pt x="4886820" y="4822822"/>
                  </a:lnTo>
                  <a:lnTo>
                    <a:pt x="5028730" y="4687293"/>
                  </a:lnTo>
                  <a:lnTo>
                    <a:pt x="5028730" y="4654262"/>
                  </a:lnTo>
                  <a:close/>
                </a:path>
                <a:path w="6135370" h="5851525">
                  <a:moveTo>
                    <a:pt x="5028717" y="4719999"/>
                  </a:moveTo>
                  <a:lnTo>
                    <a:pt x="4921059" y="4822822"/>
                  </a:lnTo>
                  <a:lnTo>
                    <a:pt x="4955641" y="4822822"/>
                  </a:lnTo>
                  <a:lnTo>
                    <a:pt x="5028717" y="4753029"/>
                  </a:lnTo>
                  <a:lnTo>
                    <a:pt x="5028717" y="4719999"/>
                  </a:lnTo>
                  <a:close/>
                </a:path>
                <a:path w="6135370" h="5851525">
                  <a:moveTo>
                    <a:pt x="5028742" y="4654262"/>
                  </a:moveTo>
                  <a:lnTo>
                    <a:pt x="5028742" y="4687293"/>
                  </a:lnTo>
                  <a:lnTo>
                    <a:pt x="5170652" y="4822822"/>
                  </a:lnTo>
                  <a:lnTo>
                    <a:pt x="5205234" y="4822822"/>
                  </a:lnTo>
                  <a:lnTo>
                    <a:pt x="5028742" y="4654262"/>
                  </a:lnTo>
                  <a:close/>
                </a:path>
                <a:path w="6135370" h="5851525">
                  <a:moveTo>
                    <a:pt x="5028742" y="4720021"/>
                  </a:moveTo>
                  <a:lnTo>
                    <a:pt x="5028754" y="4753029"/>
                  </a:lnTo>
                  <a:lnTo>
                    <a:pt x="5101856" y="4822812"/>
                  </a:lnTo>
                  <a:lnTo>
                    <a:pt x="5136400" y="4822812"/>
                  </a:lnTo>
                  <a:lnTo>
                    <a:pt x="5028742" y="4720021"/>
                  </a:lnTo>
                  <a:close/>
                </a:path>
                <a:path w="6135370" h="5851525">
                  <a:moveTo>
                    <a:pt x="5063317" y="4621561"/>
                  </a:moveTo>
                  <a:lnTo>
                    <a:pt x="5028742" y="4621561"/>
                  </a:lnTo>
                  <a:lnTo>
                    <a:pt x="5239486" y="4822800"/>
                  </a:lnTo>
                  <a:lnTo>
                    <a:pt x="5274068" y="4822800"/>
                  </a:lnTo>
                  <a:lnTo>
                    <a:pt x="5063317" y="4621561"/>
                  </a:lnTo>
                  <a:close/>
                </a:path>
                <a:path w="6135370" h="5851525">
                  <a:moveTo>
                    <a:pt x="4861814" y="4583722"/>
                  </a:moveTo>
                  <a:lnTo>
                    <a:pt x="4827231" y="4583722"/>
                  </a:lnTo>
                  <a:lnTo>
                    <a:pt x="4766437" y="4641771"/>
                  </a:lnTo>
                  <a:lnTo>
                    <a:pt x="4801031" y="4641771"/>
                  </a:lnTo>
                  <a:lnTo>
                    <a:pt x="4861814" y="4583722"/>
                  </a:lnTo>
                  <a:close/>
                </a:path>
                <a:path w="6135370" h="5851525">
                  <a:moveTo>
                    <a:pt x="4930635" y="4583722"/>
                  </a:moveTo>
                  <a:lnTo>
                    <a:pt x="4896053" y="4583722"/>
                  </a:lnTo>
                  <a:lnTo>
                    <a:pt x="4835258" y="4641771"/>
                  </a:lnTo>
                  <a:lnTo>
                    <a:pt x="4869853" y="4641771"/>
                  </a:lnTo>
                  <a:lnTo>
                    <a:pt x="4930635" y="4583722"/>
                  </a:lnTo>
                  <a:close/>
                </a:path>
                <a:path w="6135370" h="5851525">
                  <a:moveTo>
                    <a:pt x="4999469" y="4583722"/>
                  </a:moveTo>
                  <a:lnTo>
                    <a:pt x="4964874" y="4583722"/>
                  </a:lnTo>
                  <a:lnTo>
                    <a:pt x="4904092" y="4641771"/>
                  </a:lnTo>
                  <a:lnTo>
                    <a:pt x="4938674" y="4641771"/>
                  </a:lnTo>
                  <a:lnTo>
                    <a:pt x="4999469" y="4583722"/>
                  </a:lnTo>
                  <a:close/>
                </a:path>
                <a:path w="6135370" h="5851525">
                  <a:moveTo>
                    <a:pt x="5092585" y="4583722"/>
                  </a:moveTo>
                  <a:lnTo>
                    <a:pt x="5058016" y="4583722"/>
                  </a:lnTo>
                  <a:lnTo>
                    <a:pt x="5118798" y="4641771"/>
                  </a:lnTo>
                  <a:lnTo>
                    <a:pt x="5153380" y="4641771"/>
                  </a:lnTo>
                  <a:lnTo>
                    <a:pt x="5092585" y="4583722"/>
                  </a:lnTo>
                  <a:close/>
                </a:path>
                <a:path w="6135370" h="5851525">
                  <a:moveTo>
                    <a:pt x="5161432" y="4583722"/>
                  </a:moveTo>
                  <a:lnTo>
                    <a:pt x="5126850" y="4583722"/>
                  </a:lnTo>
                  <a:lnTo>
                    <a:pt x="5187632" y="4641771"/>
                  </a:lnTo>
                  <a:lnTo>
                    <a:pt x="5222214" y="4641771"/>
                  </a:lnTo>
                  <a:lnTo>
                    <a:pt x="5161432" y="4583722"/>
                  </a:lnTo>
                  <a:close/>
                </a:path>
                <a:path w="6135370" h="5851525">
                  <a:moveTo>
                    <a:pt x="5230253" y="4583722"/>
                  </a:moveTo>
                  <a:lnTo>
                    <a:pt x="5195671" y="4583722"/>
                  </a:lnTo>
                  <a:lnTo>
                    <a:pt x="5256491" y="4641771"/>
                  </a:lnTo>
                  <a:lnTo>
                    <a:pt x="5291035" y="4641771"/>
                  </a:lnTo>
                  <a:lnTo>
                    <a:pt x="5230253" y="4583722"/>
                  </a:lnTo>
                  <a:close/>
                </a:path>
                <a:path w="6135370" h="5851525">
                  <a:moveTo>
                    <a:pt x="4479518" y="4588548"/>
                  </a:moveTo>
                  <a:lnTo>
                    <a:pt x="4234205" y="4822822"/>
                  </a:lnTo>
                  <a:lnTo>
                    <a:pt x="4268787" y="4822822"/>
                  </a:lnTo>
                  <a:lnTo>
                    <a:pt x="4479518" y="4621571"/>
                  </a:lnTo>
                  <a:lnTo>
                    <a:pt x="4514105" y="4621571"/>
                  </a:lnTo>
                  <a:lnTo>
                    <a:pt x="4479518" y="4588548"/>
                  </a:lnTo>
                  <a:close/>
                </a:path>
                <a:path w="6135370" h="5851525">
                  <a:moveTo>
                    <a:pt x="4479518" y="4654262"/>
                  </a:moveTo>
                  <a:lnTo>
                    <a:pt x="4303039" y="4822822"/>
                  </a:lnTo>
                  <a:lnTo>
                    <a:pt x="4337608" y="4822822"/>
                  </a:lnTo>
                  <a:lnTo>
                    <a:pt x="4479518" y="4687293"/>
                  </a:lnTo>
                  <a:lnTo>
                    <a:pt x="4514105" y="4687293"/>
                  </a:lnTo>
                  <a:lnTo>
                    <a:pt x="4479518" y="4654262"/>
                  </a:lnTo>
                  <a:close/>
                </a:path>
                <a:path w="6135370" h="5851525">
                  <a:moveTo>
                    <a:pt x="4479518" y="4719999"/>
                  </a:moveTo>
                  <a:lnTo>
                    <a:pt x="4371860" y="4822822"/>
                  </a:lnTo>
                  <a:lnTo>
                    <a:pt x="4406442" y="4822822"/>
                  </a:lnTo>
                  <a:lnTo>
                    <a:pt x="4479518" y="4753029"/>
                  </a:lnTo>
                  <a:lnTo>
                    <a:pt x="4514082" y="4753018"/>
                  </a:lnTo>
                  <a:lnTo>
                    <a:pt x="4479518" y="4720021"/>
                  </a:lnTo>
                  <a:close/>
                </a:path>
                <a:path w="6135370" h="5851525">
                  <a:moveTo>
                    <a:pt x="4514105" y="4687293"/>
                  </a:moveTo>
                  <a:lnTo>
                    <a:pt x="4479518" y="4687293"/>
                  </a:lnTo>
                  <a:lnTo>
                    <a:pt x="4621441" y="4822822"/>
                  </a:lnTo>
                  <a:lnTo>
                    <a:pt x="4656023" y="4822822"/>
                  </a:lnTo>
                  <a:lnTo>
                    <a:pt x="4514105" y="4687293"/>
                  </a:lnTo>
                  <a:close/>
                </a:path>
                <a:path w="6135370" h="5851525">
                  <a:moveTo>
                    <a:pt x="4514082" y="4753018"/>
                  </a:moveTo>
                  <a:lnTo>
                    <a:pt x="4479518" y="4753018"/>
                  </a:lnTo>
                  <a:lnTo>
                    <a:pt x="4552607" y="4822812"/>
                  </a:lnTo>
                  <a:lnTo>
                    <a:pt x="4587189" y="4822812"/>
                  </a:lnTo>
                  <a:lnTo>
                    <a:pt x="4514082" y="4753018"/>
                  </a:lnTo>
                  <a:close/>
                </a:path>
                <a:path w="6135370" h="5851525">
                  <a:moveTo>
                    <a:pt x="4514105" y="4621571"/>
                  </a:moveTo>
                  <a:lnTo>
                    <a:pt x="4479518" y="4621571"/>
                  </a:lnTo>
                  <a:lnTo>
                    <a:pt x="4690275" y="4822800"/>
                  </a:lnTo>
                  <a:lnTo>
                    <a:pt x="4724857" y="4822800"/>
                  </a:lnTo>
                  <a:lnTo>
                    <a:pt x="4514105" y="4621571"/>
                  </a:lnTo>
                  <a:close/>
                </a:path>
                <a:path w="6135370" h="5851525">
                  <a:moveTo>
                    <a:pt x="4312602" y="4583722"/>
                  </a:moveTo>
                  <a:lnTo>
                    <a:pt x="4278020" y="4583722"/>
                  </a:lnTo>
                  <a:lnTo>
                    <a:pt x="4217225" y="4641771"/>
                  </a:lnTo>
                  <a:lnTo>
                    <a:pt x="4251807" y="4641771"/>
                  </a:lnTo>
                  <a:lnTo>
                    <a:pt x="4312602" y="4583722"/>
                  </a:lnTo>
                  <a:close/>
                </a:path>
                <a:path w="6135370" h="5851525">
                  <a:moveTo>
                    <a:pt x="4381436" y="4583722"/>
                  </a:moveTo>
                  <a:lnTo>
                    <a:pt x="4346854" y="4583722"/>
                  </a:lnTo>
                  <a:lnTo>
                    <a:pt x="4286021" y="4641771"/>
                  </a:lnTo>
                  <a:lnTo>
                    <a:pt x="4320641" y="4641771"/>
                  </a:lnTo>
                  <a:lnTo>
                    <a:pt x="4381436" y="4583722"/>
                  </a:lnTo>
                  <a:close/>
                </a:path>
                <a:path w="6135370" h="5851525">
                  <a:moveTo>
                    <a:pt x="4450257" y="4583722"/>
                  </a:moveTo>
                  <a:lnTo>
                    <a:pt x="4415675" y="4583722"/>
                  </a:lnTo>
                  <a:lnTo>
                    <a:pt x="4354893" y="4641771"/>
                  </a:lnTo>
                  <a:lnTo>
                    <a:pt x="4389475" y="4641771"/>
                  </a:lnTo>
                  <a:lnTo>
                    <a:pt x="4450257" y="4583722"/>
                  </a:lnTo>
                  <a:close/>
                </a:path>
                <a:path w="6135370" h="5851525">
                  <a:moveTo>
                    <a:pt x="4543412" y="4583722"/>
                  </a:moveTo>
                  <a:lnTo>
                    <a:pt x="4508817" y="4583722"/>
                  </a:lnTo>
                  <a:lnTo>
                    <a:pt x="4569612" y="4641771"/>
                  </a:lnTo>
                  <a:lnTo>
                    <a:pt x="4604194" y="4641771"/>
                  </a:lnTo>
                  <a:lnTo>
                    <a:pt x="4543412" y="4583722"/>
                  </a:lnTo>
                  <a:close/>
                </a:path>
                <a:path w="6135370" h="5851525">
                  <a:moveTo>
                    <a:pt x="4612220" y="4583722"/>
                  </a:moveTo>
                  <a:lnTo>
                    <a:pt x="4577638" y="4583722"/>
                  </a:lnTo>
                  <a:lnTo>
                    <a:pt x="4638421" y="4641771"/>
                  </a:lnTo>
                  <a:lnTo>
                    <a:pt x="4673015" y="4641771"/>
                  </a:lnTo>
                  <a:lnTo>
                    <a:pt x="4612220" y="4583722"/>
                  </a:lnTo>
                  <a:close/>
                </a:path>
                <a:path w="6135370" h="5851525">
                  <a:moveTo>
                    <a:pt x="4681054" y="4583722"/>
                  </a:moveTo>
                  <a:lnTo>
                    <a:pt x="4646472" y="4583722"/>
                  </a:lnTo>
                  <a:lnTo>
                    <a:pt x="4707255" y="4641771"/>
                  </a:lnTo>
                  <a:lnTo>
                    <a:pt x="4741837" y="4641771"/>
                  </a:lnTo>
                  <a:lnTo>
                    <a:pt x="4681054" y="4583722"/>
                  </a:lnTo>
                  <a:close/>
                </a:path>
                <a:path w="6135370" h="5851525">
                  <a:moveTo>
                    <a:pt x="3930332" y="4588548"/>
                  </a:moveTo>
                  <a:lnTo>
                    <a:pt x="3685006" y="4822822"/>
                  </a:lnTo>
                  <a:lnTo>
                    <a:pt x="3719576" y="4822822"/>
                  </a:lnTo>
                  <a:lnTo>
                    <a:pt x="3930332" y="4621561"/>
                  </a:lnTo>
                  <a:lnTo>
                    <a:pt x="3964906" y="4621561"/>
                  </a:lnTo>
                  <a:lnTo>
                    <a:pt x="3930332" y="4588548"/>
                  </a:lnTo>
                  <a:close/>
                </a:path>
                <a:path w="6135370" h="5851525">
                  <a:moveTo>
                    <a:pt x="3930332" y="4654262"/>
                  </a:moveTo>
                  <a:lnTo>
                    <a:pt x="3753827" y="4822822"/>
                  </a:lnTo>
                  <a:lnTo>
                    <a:pt x="3788410" y="4822822"/>
                  </a:lnTo>
                  <a:lnTo>
                    <a:pt x="3930332" y="4687293"/>
                  </a:lnTo>
                  <a:lnTo>
                    <a:pt x="3964914" y="4687293"/>
                  </a:lnTo>
                  <a:lnTo>
                    <a:pt x="3930332" y="4654262"/>
                  </a:lnTo>
                  <a:close/>
                </a:path>
                <a:path w="6135370" h="5851525">
                  <a:moveTo>
                    <a:pt x="3930319" y="4719999"/>
                  </a:moveTo>
                  <a:lnTo>
                    <a:pt x="3822649" y="4822822"/>
                  </a:lnTo>
                  <a:lnTo>
                    <a:pt x="3857244" y="4822822"/>
                  </a:lnTo>
                  <a:lnTo>
                    <a:pt x="3930319" y="4753029"/>
                  </a:lnTo>
                  <a:lnTo>
                    <a:pt x="3930319" y="4719999"/>
                  </a:lnTo>
                  <a:close/>
                </a:path>
                <a:path w="6135370" h="5851525">
                  <a:moveTo>
                    <a:pt x="3964914" y="4687293"/>
                  </a:moveTo>
                  <a:lnTo>
                    <a:pt x="3930332" y="4687293"/>
                  </a:lnTo>
                  <a:lnTo>
                    <a:pt x="4072242" y="4822822"/>
                  </a:lnTo>
                  <a:lnTo>
                    <a:pt x="4106811" y="4822822"/>
                  </a:lnTo>
                  <a:lnTo>
                    <a:pt x="3964914" y="4687293"/>
                  </a:lnTo>
                  <a:close/>
                </a:path>
                <a:path w="6135370" h="5851525">
                  <a:moveTo>
                    <a:pt x="3930332" y="4720021"/>
                  </a:moveTo>
                  <a:lnTo>
                    <a:pt x="3930344" y="4753029"/>
                  </a:lnTo>
                  <a:lnTo>
                    <a:pt x="4003408" y="4822812"/>
                  </a:lnTo>
                  <a:lnTo>
                    <a:pt x="4037990" y="4822812"/>
                  </a:lnTo>
                  <a:lnTo>
                    <a:pt x="3930332" y="4720021"/>
                  </a:lnTo>
                  <a:close/>
                </a:path>
                <a:path w="6135370" h="5851525">
                  <a:moveTo>
                    <a:pt x="3964906" y="4621561"/>
                  </a:moveTo>
                  <a:lnTo>
                    <a:pt x="3930332" y="4621561"/>
                  </a:lnTo>
                  <a:lnTo>
                    <a:pt x="4141076" y="4822800"/>
                  </a:lnTo>
                  <a:lnTo>
                    <a:pt x="4175658" y="4822800"/>
                  </a:lnTo>
                  <a:lnTo>
                    <a:pt x="3964906" y="4621561"/>
                  </a:lnTo>
                  <a:close/>
                </a:path>
                <a:path w="6135370" h="5851525">
                  <a:moveTo>
                    <a:pt x="3763403" y="4583722"/>
                  </a:moveTo>
                  <a:lnTo>
                    <a:pt x="3728821" y="4583722"/>
                  </a:lnTo>
                  <a:lnTo>
                    <a:pt x="3667988" y="4641771"/>
                  </a:lnTo>
                  <a:lnTo>
                    <a:pt x="3702608" y="4641771"/>
                  </a:lnTo>
                  <a:lnTo>
                    <a:pt x="3763403" y="4583722"/>
                  </a:lnTo>
                  <a:close/>
                </a:path>
                <a:path w="6135370" h="5851525">
                  <a:moveTo>
                    <a:pt x="3832237" y="4583722"/>
                  </a:moveTo>
                  <a:lnTo>
                    <a:pt x="3797642" y="4583722"/>
                  </a:lnTo>
                  <a:lnTo>
                    <a:pt x="3736835" y="4641771"/>
                  </a:lnTo>
                  <a:lnTo>
                    <a:pt x="3771455" y="4641771"/>
                  </a:lnTo>
                  <a:lnTo>
                    <a:pt x="3832237" y="4583722"/>
                  </a:lnTo>
                  <a:close/>
                </a:path>
                <a:path w="6135370" h="5851525">
                  <a:moveTo>
                    <a:pt x="3994175" y="4583722"/>
                  </a:moveTo>
                  <a:lnTo>
                    <a:pt x="3959605" y="4583722"/>
                  </a:lnTo>
                  <a:lnTo>
                    <a:pt x="4020426" y="4641771"/>
                  </a:lnTo>
                  <a:lnTo>
                    <a:pt x="4054983" y="4641771"/>
                  </a:lnTo>
                  <a:lnTo>
                    <a:pt x="3994175" y="4583722"/>
                  </a:lnTo>
                  <a:close/>
                </a:path>
                <a:path w="6135370" h="5851525">
                  <a:moveTo>
                    <a:pt x="4063022" y="4583722"/>
                  </a:moveTo>
                  <a:lnTo>
                    <a:pt x="4028440" y="4583722"/>
                  </a:lnTo>
                  <a:lnTo>
                    <a:pt x="4089222" y="4641771"/>
                  </a:lnTo>
                  <a:lnTo>
                    <a:pt x="4123804" y="4641771"/>
                  </a:lnTo>
                  <a:lnTo>
                    <a:pt x="4063022" y="4583722"/>
                  </a:lnTo>
                  <a:close/>
                </a:path>
                <a:path w="6135370" h="5851525">
                  <a:moveTo>
                    <a:pt x="4131843" y="4583722"/>
                  </a:moveTo>
                  <a:lnTo>
                    <a:pt x="4097261" y="4583722"/>
                  </a:lnTo>
                  <a:lnTo>
                    <a:pt x="4158056" y="4641771"/>
                  </a:lnTo>
                  <a:lnTo>
                    <a:pt x="4192638" y="4641771"/>
                  </a:lnTo>
                  <a:lnTo>
                    <a:pt x="4131843" y="4583722"/>
                  </a:lnTo>
                  <a:close/>
                </a:path>
                <a:path w="6135370" h="5851525">
                  <a:moveTo>
                    <a:pt x="3381108" y="4588548"/>
                  </a:moveTo>
                  <a:lnTo>
                    <a:pt x="3135795" y="4822822"/>
                  </a:lnTo>
                  <a:lnTo>
                    <a:pt x="3170377" y="4822822"/>
                  </a:lnTo>
                  <a:lnTo>
                    <a:pt x="3381108" y="4621571"/>
                  </a:lnTo>
                  <a:lnTo>
                    <a:pt x="3415694" y="4621571"/>
                  </a:lnTo>
                  <a:lnTo>
                    <a:pt x="3381108" y="4588548"/>
                  </a:lnTo>
                  <a:close/>
                </a:path>
                <a:path w="6135370" h="5851525">
                  <a:moveTo>
                    <a:pt x="3381108" y="4654262"/>
                  </a:moveTo>
                  <a:lnTo>
                    <a:pt x="3204616" y="4822822"/>
                  </a:lnTo>
                  <a:lnTo>
                    <a:pt x="3239211" y="4822822"/>
                  </a:lnTo>
                  <a:lnTo>
                    <a:pt x="3381108" y="4687293"/>
                  </a:lnTo>
                  <a:lnTo>
                    <a:pt x="3415695" y="4687293"/>
                  </a:lnTo>
                  <a:lnTo>
                    <a:pt x="3381108" y="4654262"/>
                  </a:lnTo>
                  <a:close/>
                </a:path>
                <a:path w="6135370" h="5851525">
                  <a:moveTo>
                    <a:pt x="3381108" y="4719999"/>
                  </a:moveTo>
                  <a:lnTo>
                    <a:pt x="3273450" y="4822822"/>
                  </a:lnTo>
                  <a:lnTo>
                    <a:pt x="3308032" y="4822822"/>
                  </a:lnTo>
                  <a:lnTo>
                    <a:pt x="3381108" y="4753029"/>
                  </a:lnTo>
                  <a:lnTo>
                    <a:pt x="3415683" y="4753018"/>
                  </a:lnTo>
                  <a:lnTo>
                    <a:pt x="3381108" y="4720021"/>
                  </a:lnTo>
                  <a:close/>
                </a:path>
                <a:path w="6135370" h="5851525">
                  <a:moveTo>
                    <a:pt x="3415695" y="4687293"/>
                  </a:moveTo>
                  <a:lnTo>
                    <a:pt x="3381108" y="4687293"/>
                  </a:lnTo>
                  <a:lnTo>
                    <a:pt x="3523030" y="4822822"/>
                  </a:lnTo>
                  <a:lnTo>
                    <a:pt x="3557612" y="4822822"/>
                  </a:lnTo>
                  <a:lnTo>
                    <a:pt x="3415695" y="4687293"/>
                  </a:lnTo>
                  <a:close/>
                </a:path>
                <a:path w="6135370" h="5851525">
                  <a:moveTo>
                    <a:pt x="3415683" y="4753018"/>
                  </a:moveTo>
                  <a:lnTo>
                    <a:pt x="3381108" y="4753018"/>
                  </a:lnTo>
                  <a:lnTo>
                    <a:pt x="3454222" y="4822812"/>
                  </a:lnTo>
                  <a:lnTo>
                    <a:pt x="3488816" y="4822812"/>
                  </a:lnTo>
                  <a:lnTo>
                    <a:pt x="3415683" y="4753018"/>
                  </a:lnTo>
                  <a:close/>
                </a:path>
                <a:path w="6135370" h="5851525">
                  <a:moveTo>
                    <a:pt x="3415694" y="4621571"/>
                  </a:moveTo>
                  <a:lnTo>
                    <a:pt x="3381108" y="4621571"/>
                  </a:lnTo>
                  <a:lnTo>
                    <a:pt x="3591864" y="4822800"/>
                  </a:lnTo>
                  <a:lnTo>
                    <a:pt x="3626446" y="4822800"/>
                  </a:lnTo>
                  <a:lnTo>
                    <a:pt x="3415694" y="4621571"/>
                  </a:lnTo>
                  <a:close/>
                </a:path>
                <a:path w="6135370" h="5851525">
                  <a:moveTo>
                    <a:pt x="3214204" y="4583722"/>
                  </a:moveTo>
                  <a:lnTo>
                    <a:pt x="3179610" y="4583722"/>
                  </a:lnTo>
                  <a:lnTo>
                    <a:pt x="3118802" y="4641771"/>
                  </a:lnTo>
                  <a:lnTo>
                    <a:pt x="3153410" y="4641771"/>
                  </a:lnTo>
                  <a:lnTo>
                    <a:pt x="3214204" y="4583722"/>
                  </a:lnTo>
                  <a:close/>
                </a:path>
                <a:path w="6135370" h="5851525">
                  <a:moveTo>
                    <a:pt x="3283026" y="4583722"/>
                  </a:moveTo>
                  <a:lnTo>
                    <a:pt x="3248444" y="4583722"/>
                  </a:lnTo>
                  <a:lnTo>
                    <a:pt x="3187649" y="4641771"/>
                  </a:lnTo>
                  <a:lnTo>
                    <a:pt x="3222231" y="4641771"/>
                  </a:lnTo>
                  <a:lnTo>
                    <a:pt x="3283026" y="4583722"/>
                  </a:lnTo>
                  <a:close/>
                </a:path>
                <a:path w="6135370" h="5851525">
                  <a:moveTo>
                    <a:pt x="3513797" y="4583722"/>
                  </a:moveTo>
                  <a:lnTo>
                    <a:pt x="3479215" y="4583722"/>
                  </a:lnTo>
                  <a:lnTo>
                    <a:pt x="3539998" y="4641771"/>
                  </a:lnTo>
                  <a:lnTo>
                    <a:pt x="3574592" y="4641771"/>
                  </a:lnTo>
                  <a:lnTo>
                    <a:pt x="3513797" y="4583722"/>
                  </a:lnTo>
                  <a:close/>
                </a:path>
                <a:path w="6135370" h="5851525">
                  <a:moveTo>
                    <a:pt x="3582631" y="4583722"/>
                  </a:moveTo>
                  <a:lnTo>
                    <a:pt x="3548037" y="4583722"/>
                  </a:lnTo>
                  <a:lnTo>
                    <a:pt x="3608819" y="4641771"/>
                  </a:lnTo>
                  <a:lnTo>
                    <a:pt x="3643452" y="4641771"/>
                  </a:lnTo>
                  <a:lnTo>
                    <a:pt x="3582631" y="4583722"/>
                  </a:lnTo>
                  <a:close/>
                </a:path>
                <a:path w="6135370" h="5851525">
                  <a:moveTo>
                    <a:pt x="3170377" y="4845941"/>
                  </a:moveTo>
                  <a:lnTo>
                    <a:pt x="3135795" y="4845941"/>
                  </a:lnTo>
                  <a:lnTo>
                    <a:pt x="3196577" y="4903999"/>
                  </a:lnTo>
                  <a:lnTo>
                    <a:pt x="3231172" y="4903999"/>
                  </a:lnTo>
                  <a:lnTo>
                    <a:pt x="3170377" y="4845941"/>
                  </a:lnTo>
                  <a:close/>
                </a:path>
                <a:path w="6135370" h="5851525">
                  <a:moveTo>
                    <a:pt x="3239211" y="4845941"/>
                  </a:moveTo>
                  <a:lnTo>
                    <a:pt x="3204629" y="4845941"/>
                  </a:lnTo>
                  <a:lnTo>
                    <a:pt x="3265411" y="4903999"/>
                  </a:lnTo>
                  <a:lnTo>
                    <a:pt x="3300006" y="4903999"/>
                  </a:lnTo>
                  <a:lnTo>
                    <a:pt x="3239211" y="4845941"/>
                  </a:lnTo>
                  <a:close/>
                </a:path>
                <a:path w="6135370" h="5851525">
                  <a:moveTo>
                    <a:pt x="3308032" y="4845941"/>
                  </a:moveTo>
                  <a:lnTo>
                    <a:pt x="3273463" y="4845941"/>
                  </a:lnTo>
                  <a:lnTo>
                    <a:pt x="3334245" y="4903999"/>
                  </a:lnTo>
                  <a:lnTo>
                    <a:pt x="3368840" y="4903999"/>
                  </a:lnTo>
                  <a:lnTo>
                    <a:pt x="3308032" y="4845941"/>
                  </a:lnTo>
                  <a:close/>
                </a:path>
                <a:path w="6135370" h="5851525">
                  <a:moveTo>
                    <a:pt x="2831922" y="4654262"/>
                  </a:moveTo>
                  <a:lnTo>
                    <a:pt x="2831922" y="4687293"/>
                  </a:lnTo>
                  <a:lnTo>
                    <a:pt x="2973832" y="4822822"/>
                  </a:lnTo>
                  <a:lnTo>
                    <a:pt x="3008426" y="4822822"/>
                  </a:lnTo>
                  <a:lnTo>
                    <a:pt x="2831922" y="4654262"/>
                  </a:lnTo>
                  <a:close/>
                </a:path>
                <a:path w="6135370" h="5851525">
                  <a:moveTo>
                    <a:pt x="2831922" y="4720021"/>
                  </a:moveTo>
                  <a:lnTo>
                    <a:pt x="2831922" y="4753018"/>
                  </a:lnTo>
                  <a:lnTo>
                    <a:pt x="2904998" y="4822812"/>
                  </a:lnTo>
                  <a:lnTo>
                    <a:pt x="2939580" y="4822812"/>
                  </a:lnTo>
                  <a:lnTo>
                    <a:pt x="2831922" y="4720021"/>
                  </a:lnTo>
                  <a:close/>
                </a:path>
                <a:path w="6135370" h="5851525">
                  <a:moveTo>
                    <a:pt x="2831909" y="4654262"/>
                  </a:moveTo>
                  <a:lnTo>
                    <a:pt x="2655417" y="4822822"/>
                  </a:lnTo>
                  <a:lnTo>
                    <a:pt x="2689999" y="4822822"/>
                  </a:lnTo>
                  <a:lnTo>
                    <a:pt x="2831909" y="4687293"/>
                  </a:lnTo>
                  <a:lnTo>
                    <a:pt x="2831909" y="4654262"/>
                  </a:lnTo>
                  <a:close/>
                </a:path>
                <a:path w="6135370" h="5851525">
                  <a:moveTo>
                    <a:pt x="2831909" y="4719999"/>
                  </a:moveTo>
                  <a:lnTo>
                    <a:pt x="2724238" y="4822822"/>
                  </a:lnTo>
                  <a:lnTo>
                    <a:pt x="2758833" y="4822822"/>
                  </a:lnTo>
                  <a:lnTo>
                    <a:pt x="2831909" y="4753029"/>
                  </a:lnTo>
                  <a:lnTo>
                    <a:pt x="2831909" y="4719999"/>
                  </a:lnTo>
                  <a:close/>
                </a:path>
                <a:path w="6135370" h="5851525">
                  <a:moveTo>
                    <a:pt x="2689999" y="4845941"/>
                  </a:moveTo>
                  <a:lnTo>
                    <a:pt x="2655417" y="4845941"/>
                  </a:lnTo>
                  <a:lnTo>
                    <a:pt x="2716212" y="4903999"/>
                  </a:lnTo>
                  <a:lnTo>
                    <a:pt x="2750781" y="4903999"/>
                  </a:lnTo>
                  <a:lnTo>
                    <a:pt x="2689999" y="4845941"/>
                  </a:lnTo>
                  <a:close/>
                </a:path>
                <a:path w="6135370" h="5851525">
                  <a:moveTo>
                    <a:pt x="2758833" y="4845941"/>
                  </a:moveTo>
                  <a:lnTo>
                    <a:pt x="2724238" y="4845941"/>
                  </a:lnTo>
                  <a:lnTo>
                    <a:pt x="2785033" y="4903999"/>
                  </a:lnTo>
                  <a:lnTo>
                    <a:pt x="2819615" y="4903999"/>
                  </a:lnTo>
                  <a:lnTo>
                    <a:pt x="2758833" y="4845941"/>
                  </a:lnTo>
                  <a:close/>
                </a:path>
                <a:path w="6135370" h="5851525">
                  <a:moveTo>
                    <a:pt x="2939605" y="4845941"/>
                  </a:moveTo>
                  <a:lnTo>
                    <a:pt x="2905010" y="4845941"/>
                  </a:lnTo>
                  <a:lnTo>
                    <a:pt x="2844190" y="4903999"/>
                  </a:lnTo>
                  <a:lnTo>
                    <a:pt x="2878797" y="4903999"/>
                  </a:lnTo>
                  <a:lnTo>
                    <a:pt x="2939605" y="4845941"/>
                  </a:lnTo>
                  <a:close/>
                </a:path>
                <a:path w="6135370" h="5851525">
                  <a:moveTo>
                    <a:pt x="3008426" y="4845941"/>
                  </a:moveTo>
                  <a:lnTo>
                    <a:pt x="2973832" y="4845941"/>
                  </a:lnTo>
                  <a:lnTo>
                    <a:pt x="2913049" y="4903999"/>
                  </a:lnTo>
                  <a:lnTo>
                    <a:pt x="2947631" y="4903999"/>
                  </a:lnTo>
                  <a:lnTo>
                    <a:pt x="3008426" y="4845941"/>
                  </a:lnTo>
                  <a:close/>
                </a:path>
                <a:path w="6135370" h="5851525">
                  <a:moveTo>
                    <a:pt x="2282723" y="4654262"/>
                  </a:moveTo>
                  <a:lnTo>
                    <a:pt x="2282723" y="4687293"/>
                  </a:lnTo>
                  <a:lnTo>
                    <a:pt x="2424620" y="4822822"/>
                  </a:lnTo>
                  <a:lnTo>
                    <a:pt x="2459202" y="4822822"/>
                  </a:lnTo>
                  <a:lnTo>
                    <a:pt x="2282723" y="4654262"/>
                  </a:lnTo>
                  <a:close/>
                </a:path>
                <a:path w="6135370" h="5851525">
                  <a:moveTo>
                    <a:pt x="2282723" y="4720021"/>
                  </a:moveTo>
                  <a:lnTo>
                    <a:pt x="2282723" y="4753018"/>
                  </a:lnTo>
                  <a:lnTo>
                    <a:pt x="2355799" y="4822812"/>
                  </a:lnTo>
                  <a:lnTo>
                    <a:pt x="2390368" y="4822812"/>
                  </a:lnTo>
                  <a:lnTo>
                    <a:pt x="2282723" y="4720021"/>
                  </a:lnTo>
                  <a:close/>
                </a:path>
                <a:path w="6135370" h="5851525">
                  <a:moveTo>
                    <a:pt x="2282710" y="4654262"/>
                  </a:moveTo>
                  <a:lnTo>
                    <a:pt x="2106206" y="4822822"/>
                  </a:lnTo>
                  <a:lnTo>
                    <a:pt x="2140800" y="4822822"/>
                  </a:lnTo>
                  <a:lnTo>
                    <a:pt x="2282710" y="4687293"/>
                  </a:lnTo>
                  <a:lnTo>
                    <a:pt x="2282710" y="4654262"/>
                  </a:lnTo>
                  <a:close/>
                </a:path>
                <a:path w="6135370" h="5851525">
                  <a:moveTo>
                    <a:pt x="2282698" y="4719999"/>
                  </a:moveTo>
                  <a:lnTo>
                    <a:pt x="2175040" y="4822822"/>
                  </a:lnTo>
                  <a:lnTo>
                    <a:pt x="2209622" y="4822822"/>
                  </a:lnTo>
                  <a:lnTo>
                    <a:pt x="2282698" y="4753029"/>
                  </a:lnTo>
                  <a:lnTo>
                    <a:pt x="2282698" y="4719999"/>
                  </a:lnTo>
                  <a:close/>
                </a:path>
                <a:path w="6135370" h="5851525">
                  <a:moveTo>
                    <a:pt x="2140800" y="4845941"/>
                  </a:moveTo>
                  <a:lnTo>
                    <a:pt x="2106206" y="4845941"/>
                  </a:lnTo>
                  <a:lnTo>
                    <a:pt x="2167001" y="4903999"/>
                  </a:lnTo>
                  <a:lnTo>
                    <a:pt x="2201583" y="4903999"/>
                  </a:lnTo>
                  <a:lnTo>
                    <a:pt x="2140800" y="4845941"/>
                  </a:lnTo>
                  <a:close/>
                </a:path>
                <a:path w="6135370" h="5851525">
                  <a:moveTo>
                    <a:pt x="2209622" y="4845941"/>
                  </a:moveTo>
                  <a:lnTo>
                    <a:pt x="2175027" y="4845941"/>
                  </a:lnTo>
                  <a:lnTo>
                    <a:pt x="2235809" y="4903999"/>
                  </a:lnTo>
                  <a:lnTo>
                    <a:pt x="2270442" y="4903999"/>
                  </a:lnTo>
                  <a:lnTo>
                    <a:pt x="2209622" y="4845941"/>
                  </a:lnTo>
                  <a:close/>
                </a:path>
                <a:path w="6135370" h="5851525">
                  <a:moveTo>
                    <a:pt x="2390381" y="4845941"/>
                  </a:moveTo>
                  <a:lnTo>
                    <a:pt x="2355799" y="4845941"/>
                  </a:lnTo>
                  <a:lnTo>
                    <a:pt x="2294978" y="4903999"/>
                  </a:lnTo>
                  <a:lnTo>
                    <a:pt x="2329599" y="4903999"/>
                  </a:lnTo>
                  <a:lnTo>
                    <a:pt x="2390381" y="4845941"/>
                  </a:lnTo>
                  <a:close/>
                </a:path>
                <a:path w="6135370" h="5851525">
                  <a:moveTo>
                    <a:pt x="2459215" y="4845941"/>
                  </a:moveTo>
                  <a:lnTo>
                    <a:pt x="2424633" y="4845941"/>
                  </a:lnTo>
                  <a:lnTo>
                    <a:pt x="2363838" y="4903999"/>
                  </a:lnTo>
                  <a:lnTo>
                    <a:pt x="2398433" y="4903999"/>
                  </a:lnTo>
                  <a:lnTo>
                    <a:pt x="2459215" y="4845941"/>
                  </a:lnTo>
                  <a:close/>
                </a:path>
                <a:path w="6135370" h="5851525">
                  <a:moveTo>
                    <a:pt x="1733511" y="4720021"/>
                  </a:moveTo>
                  <a:lnTo>
                    <a:pt x="1733511" y="4753018"/>
                  </a:lnTo>
                  <a:lnTo>
                    <a:pt x="1806587" y="4822812"/>
                  </a:lnTo>
                  <a:lnTo>
                    <a:pt x="1841169" y="4822812"/>
                  </a:lnTo>
                  <a:lnTo>
                    <a:pt x="1733511" y="4720021"/>
                  </a:lnTo>
                  <a:close/>
                </a:path>
                <a:path w="6135370" h="5851525">
                  <a:moveTo>
                    <a:pt x="1733486" y="4719999"/>
                  </a:moveTo>
                  <a:lnTo>
                    <a:pt x="1625841" y="4822822"/>
                  </a:lnTo>
                  <a:lnTo>
                    <a:pt x="1660410" y="4822822"/>
                  </a:lnTo>
                  <a:lnTo>
                    <a:pt x="1733486" y="4753029"/>
                  </a:lnTo>
                  <a:lnTo>
                    <a:pt x="1733486" y="4719999"/>
                  </a:lnTo>
                  <a:close/>
                </a:path>
                <a:path w="6135370" h="5851525">
                  <a:moveTo>
                    <a:pt x="1660410" y="4845941"/>
                  </a:moveTo>
                  <a:lnTo>
                    <a:pt x="1625841" y="4845941"/>
                  </a:lnTo>
                  <a:lnTo>
                    <a:pt x="1686623" y="4903999"/>
                  </a:lnTo>
                  <a:lnTo>
                    <a:pt x="1721205" y="4903999"/>
                  </a:lnTo>
                  <a:lnTo>
                    <a:pt x="1660410" y="4845941"/>
                  </a:lnTo>
                  <a:close/>
                </a:path>
                <a:path w="6135370" h="5851525">
                  <a:moveTo>
                    <a:pt x="1841169" y="4845941"/>
                  </a:moveTo>
                  <a:lnTo>
                    <a:pt x="1806587" y="4845941"/>
                  </a:lnTo>
                  <a:lnTo>
                    <a:pt x="1745792" y="4903999"/>
                  </a:lnTo>
                  <a:lnTo>
                    <a:pt x="1780387" y="4903999"/>
                  </a:lnTo>
                  <a:lnTo>
                    <a:pt x="1841169" y="4845941"/>
                  </a:lnTo>
                  <a:close/>
                </a:path>
                <a:path w="6135370" h="5851525">
                  <a:moveTo>
                    <a:pt x="1184287" y="4719999"/>
                  </a:moveTo>
                  <a:lnTo>
                    <a:pt x="1076629" y="4822822"/>
                  </a:lnTo>
                  <a:lnTo>
                    <a:pt x="1111222" y="4822812"/>
                  </a:lnTo>
                  <a:lnTo>
                    <a:pt x="1184287" y="4753029"/>
                  </a:lnTo>
                  <a:lnTo>
                    <a:pt x="1218851" y="4753018"/>
                  </a:lnTo>
                  <a:lnTo>
                    <a:pt x="1184287" y="4720021"/>
                  </a:lnTo>
                  <a:close/>
                </a:path>
                <a:path w="6135370" h="5851525">
                  <a:moveTo>
                    <a:pt x="1218851" y="4753018"/>
                  </a:moveTo>
                  <a:lnTo>
                    <a:pt x="1184287" y="4753018"/>
                  </a:lnTo>
                  <a:lnTo>
                    <a:pt x="1257414" y="4822812"/>
                  </a:lnTo>
                  <a:lnTo>
                    <a:pt x="1291958" y="4822812"/>
                  </a:lnTo>
                  <a:lnTo>
                    <a:pt x="1218851" y="4753018"/>
                  </a:lnTo>
                  <a:close/>
                </a:path>
                <a:path w="6135370" h="5851525">
                  <a:moveTo>
                    <a:pt x="1111199" y="4845941"/>
                  </a:moveTo>
                  <a:lnTo>
                    <a:pt x="1076617" y="4845941"/>
                  </a:lnTo>
                  <a:lnTo>
                    <a:pt x="1137412" y="4903999"/>
                  </a:lnTo>
                  <a:lnTo>
                    <a:pt x="1172019" y="4903999"/>
                  </a:lnTo>
                  <a:lnTo>
                    <a:pt x="1111199" y="4845941"/>
                  </a:lnTo>
                  <a:close/>
                </a:path>
                <a:path w="6135370" h="5851525">
                  <a:moveTo>
                    <a:pt x="1291970" y="4845941"/>
                  </a:moveTo>
                  <a:lnTo>
                    <a:pt x="1257388" y="4845941"/>
                  </a:lnTo>
                  <a:lnTo>
                    <a:pt x="1196606" y="4903999"/>
                  </a:lnTo>
                  <a:lnTo>
                    <a:pt x="1231176" y="4903999"/>
                  </a:lnTo>
                  <a:lnTo>
                    <a:pt x="1291970" y="4845941"/>
                  </a:lnTo>
                  <a:close/>
                </a:path>
                <a:path w="6135370" h="5851525">
                  <a:moveTo>
                    <a:pt x="5852553" y="4392041"/>
                  </a:moveTo>
                  <a:lnTo>
                    <a:pt x="5852553" y="4425073"/>
                  </a:lnTo>
                  <a:lnTo>
                    <a:pt x="5994450" y="4560608"/>
                  </a:lnTo>
                  <a:lnTo>
                    <a:pt x="6029045" y="4560608"/>
                  </a:lnTo>
                  <a:lnTo>
                    <a:pt x="5852553" y="4392041"/>
                  </a:lnTo>
                  <a:close/>
                </a:path>
                <a:path w="6135370" h="5851525">
                  <a:moveTo>
                    <a:pt x="5852553" y="4326318"/>
                  </a:moveTo>
                  <a:lnTo>
                    <a:pt x="5607215" y="4560595"/>
                  </a:lnTo>
                  <a:lnTo>
                    <a:pt x="5641823" y="4560582"/>
                  </a:lnTo>
                  <a:lnTo>
                    <a:pt x="5852553" y="4359338"/>
                  </a:lnTo>
                  <a:lnTo>
                    <a:pt x="5887131" y="4359338"/>
                  </a:lnTo>
                  <a:lnTo>
                    <a:pt x="5852553" y="4326318"/>
                  </a:lnTo>
                  <a:close/>
                </a:path>
                <a:path w="6135370" h="5851525">
                  <a:moveTo>
                    <a:pt x="5852541" y="4392066"/>
                  </a:moveTo>
                  <a:lnTo>
                    <a:pt x="5676049" y="4560595"/>
                  </a:lnTo>
                  <a:lnTo>
                    <a:pt x="5710631" y="4560582"/>
                  </a:lnTo>
                  <a:lnTo>
                    <a:pt x="5852541" y="4425073"/>
                  </a:lnTo>
                  <a:lnTo>
                    <a:pt x="5852541" y="4392066"/>
                  </a:lnTo>
                  <a:close/>
                </a:path>
                <a:path w="6135370" h="5851525">
                  <a:moveTo>
                    <a:pt x="5852553" y="4457763"/>
                  </a:moveTo>
                  <a:lnTo>
                    <a:pt x="5744895" y="4560595"/>
                  </a:lnTo>
                  <a:lnTo>
                    <a:pt x="5779478" y="4560582"/>
                  </a:lnTo>
                  <a:lnTo>
                    <a:pt x="5852553" y="4490796"/>
                  </a:lnTo>
                  <a:lnTo>
                    <a:pt x="5887136" y="4490796"/>
                  </a:lnTo>
                  <a:lnTo>
                    <a:pt x="5852553" y="4457763"/>
                  </a:lnTo>
                  <a:close/>
                </a:path>
                <a:path w="6135370" h="5851525">
                  <a:moveTo>
                    <a:pt x="5887136" y="4490796"/>
                  </a:moveTo>
                  <a:lnTo>
                    <a:pt x="5852553" y="4490796"/>
                  </a:lnTo>
                  <a:lnTo>
                    <a:pt x="5925616" y="4560595"/>
                  </a:lnTo>
                  <a:lnTo>
                    <a:pt x="5960211" y="4560595"/>
                  </a:lnTo>
                  <a:lnTo>
                    <a:pt x="5887136" y="4490796"/>
                  </a:lnTo>
                  <a:close/>
                </a:path>
                <a:path w="6135370" h="5851525">
                  <a:moveTo>
                    <a:pt x="5887131" y="4359338"/>
                  </a:moveTo>
                  <a:lnTo>
                    <a:pt x="5852553" y="4359338"/>
                  </a:lnTo>
                  <a:lnTo>
                    <a:pt x="6063297" y="4560582"/>
                  </a:lnTo>
                  <a:lnTo>
                    <a:pt x="6097866" y="4560582"/>
                  </a:lnTo>
                  <a:lnTo>
                    <a:pt x="5887131" y="4359338"/>
                  </a:lnTo>
                  <a:close/>
                </a:path>
                <a:path w="6135370" h="5851525">
                  <a:moveTo>
                    <a:pt x="5685624" y="4321505"/>
                  </a:moveTo>
                  <a:lnTo>
                    <a:pt x="5651042" y="4321505"/>
                  </a:lnTo>
                  <a:lnTo>
                    <a:pt x="5590209" y="4379556"/>
                  </a:lnTo>
                  <a:lnTo>
                    <a:pt x="5624842" y="4379556"/>
                  </a:lnTo>
                  <a:lnTo>
                    <a:pt x="5685624" y="4321505"/>
                  </a:lnTo>
                  <a:close/>
                </a:path>
                <a:path w="6135370" h="5851525">
                  <a:moveTo>
                    <a:pt x="5754433" y="4321505"/>
                  </a:moveTo>
                  <a:lnTo>
                    <a:pt x="5719864" y="4321505"/>
                  </a:lnTo>
                  <a:lnTo>
                    <a:pt x="5659081" y="4379556"/>
                  </a:lnTo>
                  <a:lnTo>
                    <a:pt x="5693664" y="4379556"/>
                  </a:lnTo>
                  <a:lnTo>
                    <a:pt x="5754433" y="4321505"/>
                  </a:lnTo>
                  <a:close/>
                </a:path>
                <a:path w="6135370" h="5851525">
                  <a:moveTo>
                    <a:pt x="5823280" y="4321505"/>
                  </a:moveTo>
                  <a:lnTo>
                    <a:pt x="5788698" y="4321505"/>
                  </a:lnTo>
                  <a:lnTo>
                    <a:pt x="5727903" y="4379556"/>
                  </a:lnTo>
                  <a:lnTo>
                    <a:pt x="5762485" y="4379556"/>
                  </a:lnTo>
                  <a:lnTo>
                    <a:pt x="5823280" y="4321505"/>
                  </a:lnTo>
                  <a:close/>
                </a:path>
                <a:path w="6135370" h="5851525">
                  <a:moveTo>
                    <a:pt x="5916409" y="4321505"/>
                  </a:moveTo>
                  <a:lnTo>
                    <a:pt x="5881814" y="4321505"/>
                  </a:lnTo>
                  <a:lnTo>
                    <a:pt x="5942622" y="4379556"/>
                  </a:lnTo>
                  <a:lnTo>
                    <a:pt x="5977191" y="4379556"/>
                  </a:lnTo>
                  <a:lnTo>
                    <a:pt x="5916409" y="4321505"/>
                  </a:lnTo>
                  <a:close/>
                </a:path>
                <a:path w="6135370" h="5851525">
                  <a:moveTo>
                    <a:pt x="5985243" y="4321505"/>
                  </a:moveTo>
                  <a:lnTo>
                    <a:pt x="5950661" y="4321505"/>
                  </a:lnTo>
                  <a:lnTo>
                    <a:pt x="6011443" y="4379556"/>
                  </a:lnTo>
                  <a:lnTo>
                    <a:pt x="6046025" y="4379556"/>
                  </a:lnTo>
                  <a:lnTo>
                    <a:pt x="5985243" y="4321505"/>
                  </a:lnTo>
                  <a:close/>
                </a:path>
                <a:path w="6135370" h="5851525">
                  <a:moveTo>
                    <a:pt x="6054051" y="4321505"/>
                  </a:moveTo>
                  <a:lnTo>
                    <a:pt x="6019469" y="4321505"/>
                  </a:lnTo>
                  <a:lnTo>
                    <a:pt x="6080252" y="4379556"/>
                  </a:lnTo>
                  <a:lnTo>
                    <a:pt x="6114884" y="4379556"/>
                  </a:lnTo>
                  <a:lnTo>
                    <a:pt x="6054051" y="4321505"/>
                  </a:lnTo>
                  <a:close/>
                </a:path>
                <a:path w="6135370" h="5851525">
                  <a:moveTo>
                    <a:pt x="5960224" y="4583722"/>
                  </a:moveTo>
                  <a:lnTo>
                    <a:pt x="5925642" y="4583722"/>
                  </a:lnTo>
                  <a:lnTo>
                    <a:pt x="5864859" y="4641771"/>
                  </a:lnTo>
                  <a:lnTo>
                    <a:pt x="5899442" y="4641771"/>
                  </a:lnTo>
                  <a:lnTo>
                    <a:pt x="5960224" y="4583722"/>
                  </a:lnTo>
                  <a:close/>
                </a:path>
                <a:path w="6135370" h="5851525">
                  <a:moveTo>
                    <a:pt x="6029058" y="4583722"/>
                  </a:moveTo>
                  <a:lnTo>
                    <a:pt x="5994463" y="4583722"/>
                  </a:lnTo>
                  <a:lnTo>
                    <a:pt x="5933681" y="4641771"/>
                  </a:lnTo>
                  <a:lnTo>
                    <a:pt x="5968263" y="4641771"/>
                  </a:lnTo>
                  <a:lnTo>
                    <a:pt x="6029058" y="4583722"/>
                  </a:lnTo>
                  <a:close/>
                </a:path>
                <a:path w="6135370" h="5851525">
                  <a:moveTo>
                    <a:pt x="6097866" y="4583722"/>
                  </a:moveTo>
                  <a:lnTo>
                    <a:pt x="6063297" y="4583722"/>
                  </a:lnTo>
                  <a:lnTo>
                    <a:pt x="6002515" y="4641771"/>
                  </a:lnTo>
                  <a:lnTo>
                    <a:pt x="6037084" y="4641771"/>
                  </a:lnTo>
                  <a:lnTo>
                    <a:pt x="6097866" y="4583722"/>
                  </a:lnTo>
                  <a:close/>
                </a:path>
                <a:path w="6135370" h="5851525">
                  <a:moveTo>
                    <a:pt x="5337927" y="4425073"/>
                  </a:moveTo>
                  <a:lnTo>
                    <a:pt x="5303342" y="4425073"/>
                  </a:lnTo>
                  <a:lnTo>
                    <a:pt x="5445264" y="4560608"/>
                  </a:lnTo>
                  <a:lnTo>
                    <a:pt x="5479834" y="4560608"/>
                  </a:lnTo>
                  <a:lnTo>
                    <a:pt x="5337927" y="4425073"/>
                  </a:lnTo>
                  <a:close/>
                </a:path>
                <a:path w="6135370" h="5851525">
                  <a:moveTo>
                    <a:pt x="5303342" y="4326318"/>
                  </a:moveTo>
                  <a:lnTo>
                    <a:pt x="5058016" y="4560595"/>
                  </a:lnTo>
                  <a:lnTo>
                    <a:pt x="5092598" y="4560582"/>
                  </a:lnTo>
                  <a:lnTo>
                    <a:pt x="5303342" y="4359338"/>
                  </a:lnTo>
                  <a:lnTo>
                    <a:pt x="5337923" y="4359338"/>
                  </a:lnTo>
                  <a:lnTo>
                    <a:pt x="5303342" y="4326318"/>
                  </a:lnTo>
                  <a:close/>
                </a:path>
                <a:path w="6135370" h="5851525">
                  <a:moveTo>
                    <a:pt x="5303342" y="4392041"/>
                  </a:moveTo>
                  <a:lnTo>
                    <a:pt x="5126850" y="4560595"/>
                  </a:lnTo>
                  <a:lnTo>
                    <a:pt x="5161432" y="4560582"/>
                  </a:lnTo>
                  <a:lnTo>
                    <a:pt x="5303342" y="4425073"/>
                  </a:lnTo>
                  <a:lnTo>
                    <a:pt x="5337927" y="4425073"/>
                  </a:lnTo>
                  <a:lnTo>
                    <a:pt x="5303342" y="4392041"/>
                  </a:lnTo>
                  <a:close/>
                </a:path>
                <a:path w="6135370" h="5851525">
                  <a:moveTo>
                    <a:pt x="5303329" y="4457763"/>
                  </a:moveTo>
                  <a:lnTo>
                    <a:pt x="5195671" y="4560595"/>
                  </a:lnTo>
                  <a:lnTo>
                    <a:pt x="5230266" y="4560582"/>
                  </a:lnTo>
                  <a:lnTo>
                    <a:pt x="5303329" y="4490796"/>
                  </a:lnTo>
                  <a:lnTo>
                    <a:pt x="5303329" y="4457763"/>
                  </a:lnTo>
                  <a:close/>
                </a:path>
                <a:path w="6135370" h="5851525">
                  <a:moveTo>
                    <a:pt x="5303342" y="4457763"/>
                  </a:moveTo>
                  <a:lnTo>
                    <a:pt x="5303342" y="4490796"/>
                  </a:lnTo>
                  <a:lnTo>
                    <a:pt x="5376418" y="4560595"/>
                  </a:lnTo>
                  <a:lnTo>
                    <a:pt x="5411012" y="4560595"/>
                  </a:lnTo>
                  <a:lnTo>
                    <a:pt x="5303342" y="4457763"/>
                  </a:lnTo>
                  <a:close/>
                </a:path>
                <a:path w="6135370" h="5851525">
                  <a:moveTo>
                    <a:pt x="5337923" y="4359338"/>
                  </a:moveTo>
                  <a:lnTo>
                    <a:pt x="5303342" y="4359338"/>
                  </a:lnTo>
                  <a:lnTo>
                    <a:pt x="5514098" y="4560582"/>
                  </a:lnTo>
                  <a:lnTo>
                    <a:pt x="5548680" y="4560582"/>
                  </a:lnTo>
                  <a:lnTo>
                    <a:pt x="5337923" y="4359338"/>
                  </a:lnTo>
                  <a:close/>
                </a:path>
                <a:path w="6135370" h="5851525">
                  <a:moveTo>
                    <a:pt x="5136400" y="4321505"/>
                  </a:moveTo>
                  <a:lnTo>
                    <a:pt x="5101831" y="4321505"/>
                  </a:lnTo>
                  <a:lnTo>
                    <a:pt x="5041049" y="4379556"/>
                  </a:lnTo>
                  <a:lnTo>
                    <a:pt x="5075618" y="4379556"/>
                  </a:lnTo>
                  <a:lnTo>
                    <a:pt x="5136400" y="4321505"/>
                  </a:lnTo>
                  <a:close/>
                </a:path>
                <a:path w="6135370" h="5851525">
                  <a:moveTo>
                    <a:pt x="5205247" y="4321505"/>
                  </a:moveTo>
                  <a:lnTo>
                    <a:pt x="5170665" y="4321505"/>
                  </a:lnTo>
                  <a:lnTo>
                    <a:pt x="5109870" y="4379556"/>
                  </a:lnTo>
                  <a:lnTo>
                    <a:pt x="5144452" y="4379556"/>
                  </a:lnTo>
                  <a:lnTo>
                    <a:pt x="5205247" y="4321505"/>
                  </a:lnTo>
                  <a:close/>
                </a:path>
                <a:path w="6135370" h="5851525">
                  <a:moveTo>
                    <a:pt x="5274068" y="4321505"/>
                  </a:moveTo>
                  <a:lnTo>
                    <a:pt x="5239486" y="4321505"/>
                  </a:lnTo>
                  <a:lnTo>
                    <a:pt x="5178691" y="4379556"/>
                  </a:lnTo>
                  <a:lnTo>
                    <a:pt x="5213286" y="4379556"/>
                  </a:lnTo>
                  <a:lnTo>
                    <a:pt x="5274068" y="4321505"/>
                  </a:lnTo>
                  <a:close/>
                </a:path>
                <a:path w="6135370" h="5851525">
                  <a:moveTo>
                    <a:pt x="5367197" y="4321505"/>
                  </a:moveTo>
                  <a:lnTo>
                    <a:pt x="5332628" y="4321505"/>
                  </a:lnTo>
                  <a:lnTo>
                    <a:pt x="5393410" y="4379556"/>
                  </a:lnTo>
                  <a:lnTo>
                    <a:pt x="5427992" y="4379556"/>
                  </a:lnTo>
                  <a:lnTo>
                    <a:pt x="5367197" y="4321505"/>
                  </a:lnTo>
                  <a:close/>
                </a:path>
                <a:path w="6135370" h="5851525">
                  <a:moveTo>
                    <a:pt x="5436019" y="4321505"/>
                  </a:moveTo>
                  <a:lnTo>
                    <a:pt x="5401449" y="4321505"/>
                  </a:lnTo>
                  <a:lnTo>
                    <a:pt x="5462231" y="4379556"/>
                  </a:lnTo>
                  <a:lnTo>
                    <a:pt x="5496826" y="4379556"/>
                  </a:lnTo>
                  <a:lnTo>
                    <a:pt x="5436019" y="4321505"/>
                  </a:lnTo>
                  <a:close/>
                </a:path>
                <a:path w="6135370" h="5851525">
                  <a:moveTo>
                    <a:pt x="5504853" y="4321505"/>
                  </a:moveTo>
                  <a:lnTo>
                    <a:pt x="5470271" y="4321505"/>
                  </a:lnTo>
                  <a:lnTo>
                    <a:pt x="5531065" y="4379556"/>
                  </a:lnTo>
                  <a:lnTo>
                    <a:pt x="5565648" y="4379556"/>
                  </a:lnTo>
                  <a:lnTo>
                    <a:pt x="5504853" y="4321505"/>
                  </a:lnTo>
                  <a:close/>
                </a:path>
                <a:path w="6135370" h="5851525">
                  <a:moveTo>
                    <a:pt x="4754143" y="4392041"/>
                  </a:moveTo>
                  <a:lnTo>
                    <a:pt x="4754143" y="4425073"/>
                  </a:lnTo>
                  <a:lnTo>
                    <a:pt x="4896053" y="4560608"/>
                  </a:lnTo>
                  <a:lnTo>
                    <a:pt x="4930648" y="4560608"/>
                  </a:lnTo>
                  <a:lnTo>
                    <a:pt x="4754143" y="4392041"/>
                  </a:lnTo>
                  <a:close/>
                </a:path>
                <a:path w="6135370" h="5851525">
                  <a:moveTo>
                    <a:pt x="4754143" y="4457763"/>
                  </a:moveTo>
                  <a:lnTo>
                    <a:pt x="4754143" y="4490796"/>
                  </a:lnTo>
                  <a:lnTo>
                    <a:pt x="4827231" y="4560595"/>
                  </a:lnTo>
                  <a:lnTo>
                    <a:pt x="4861801" y="4560595"/>
                  </a:lnTo>
                  <a:lnTo>
                    <a:pt x="4754143" y="4457763"/>
                  </a:lnTo>
                  <a:close/>
                </a:path>
                <a:path w="6135370" h="5851525">
                  <a:moveTo>
                    <a:pt x="4754143" y="4326318"/>
                  </a:moveTo>
                  <a:lnTo>
                    <a:pt x="4754143" y="4359351"/>
                  </a:lnTo>
                  <a:lnTo>
                    <a:pt x="4964887" y="4560582"/>
                  </a:lnTo>
                  <a:lnTo>
                    <a:pt x="4999482" y="4560582"/>
                  </a:lnTo>
                  <a:lnTo>
                    <a:pt x="4754143" y="4326318"/>
                  </a:lnTo>
                  <a:close/>
                </a:path>
                <a:path w="6135370" h="5851525">
                  <a:moveTo>
                    <a:pt x="4817986" y="4321505"/>
                  </a:moveTo>
                  <a:lnTo>
                    <a:pt x="4783416" y="4321505"/>
                  </a:lnTo>
                  <a:lnTo>
                    <a:pt x="4844199" y="4379556"/>
                  </a:lnTo>
                  <a:lnTo>
                    <a:pt x="4878781" y="4379556"/>
                  </a:lnTo>
                  <a:lnTo>
                    <a:pt x="4817986" y="4321505"/>
                  </a:lnTo>
                  <a:close/>
                </a:path>
                <a:path w="6135370" h="5851525">
                  <a:moveTo>
                    <a:pt x="4886820" y="4321505"/>
                  </a:moveTo>
                  <a:lnTo>
                    <a:pt x="4852238" y="4321505"/>
                  </a:lnTo>
                  <a:lnTo>
                    <a:pt x="4913020" y="4379556"/>
                  </a:lnTo>
                  <a:lnTo>
                    <a:pt x="4947602" y="4379556"/>
                  </a:lnTo>
                  <a:lnTo>
                    <a:pt x="4886820" y="4321505"/>
                  </a:lnTo>
                  <a:close/>
                </a:path>
                <a:path w="6135370" h="5851525">
                  <a:moveTo>
                    <a:pt x="4955654" y="4321505"/>
                  </a:moveTo>
                  <a:lnTo>
                    <a:pt x="4921072" y="4321505"/>
                  </a:lnTo>
                  <a:lnTo>
                    <a:pt x="4981854" y="4379556"/>
                  </a:lnTo>
                  <a:lnTo>
                    <a:pt x="5016449" y="4379556"/>
                  </a:lnTo>
                  <a:lnTo>
                    <a:pt x="4955654" y="4321505"/>
                  </a:lnTo>
                  <a:close/>
                </a:path>
                <a:path w="6135370" h="5851525">
                  <a:moveTo>
                    <a:pt x="4754130" y="4326331"/>
                  </a:moveTo>
                  <a:lnTo>
                    <a:pt x="4508804" y="4560595"/>
                  </a:lnTo>
                  <a:lnTo>
                    <a:pt x="4543386" y="4560595"/>
                  </a:lnTo>
                  <a:lnTo>
                    <a:pt x="4754130" y="4359338"/>
                  </a:lnTo>
                  <a:lnTo>
                    <a:pt x="4754130" y="4326331"/>
                  </a:lnTo>
                  <a:close/>
                </a:path>
                <a:path w="6135370" h="5851525">
                  <a:moveTo>
                    <a:pt x="4754130" y="4392066"/>
                  </a:moveTo>
                  <a:lnTo>
                    <a:pt x="4577638" y="4560595"/>
                  </a:lnTo>
                  <a:lnTo>
                    <a:pt x="4612220" y="4560595"/>
                  </a:lnTo>
                  <a:lnTo>
                    <a:pt x="4754130" y="4425073"/>
                  </a:lnTo>
                  <a:lnTo>
                    <a:pt x="4754130" y="4392066"/>
                  </a:lnTo>
                  <a:close/>
                </a:path>
                <a:path w="6135370" h="5851525">
                  <a:moveTo>
                    <a:pt x="4754130" y="4457763"/>
                  </a:moveTo>
                  <a:lnTo>
                    <a:pt x="4646472" y="4560595"/>
                  </a:lnTo>
                  <a:lnTo>
                    <a:pt x="4681054" y="4560595"/>
                  </a:lnTo>
                  <a:lnTo>
                    <a:pt x="4754130" y="4490796"/>
                  </a:lnTo>
                  <a:lnTo>
                    <a:pt x="4754130" y="4457763"/>
                  </a:lnTo>
                  <a:close/>
                </a:path>
                <a:path w="6135370" h="5851525">
                  <a:moveTo>
                    <a:pt x="4587201" y="4321505"/>
                  </a:moveTo>
                  <a:lnTo>
                    <a:pt x="4552607" y="4321505"/>
                  </a:lnTo>
                  <a:lnTo>
                    <a:pt x="4491824" y="4379556"/>
                  </a:lnTo>
                  <a:lnTo>
                    <a:pt x="4526419" y="4379556"/>
                  </a:lnTo>
                  <a:lnTo>
                    <a:pt x="4587201" y="4321505"/>
                  </a:lnTo>
                  <a:close/>
                </a:path>
                <a:path w="6135370" h="5851525">
                  <a:moveTo>
                    <a:pt x="4656035" y="4321505"/>
                  </a:moveTo>
                  <a:lnTo>
                    <a:pt x="4621441" y="4321505"/>
                  </a:lnTo>
                  <a:lnTo>
                    <a:pt x="4560658" y="4379556"/>
                  </a:lnTo>
                  <a:lnTo>
                    <a:pt x="4595241" y="4379556"/>
                  </a:lnTo>
                  <a:lnTo>
                    <a:pt x="4656035" y="4321505"/>
                  </a:lnTo>
                  <a:close/>
                </a:path>
                <a:path w="6135370" h="5851525">
                  <a:moveTo>
                    <a:pt x="4724869" y="4321505"/>
                  </a:moveTo>
                  <a:lnTo>
                    <a:pt x="4690287" y="4321505"/>
                  </a:lnTo>
                  <a:lnTo>
                    <a:pt x="4629492" y="4379556"/>
                  </a:lnTo>
                  <a:lnTo>
                    <a:pt x="4664075" y="4379556"/>
                  </a:lnTo>
                  <a:lnTo>
                    <a:pt x="4724869" y="4321505"/>
                  </a:lnTo>
                  <a:close/>
                </a:path>
                <a:path w="6135370" h="5851525">
                  <a:moveTo>
                    <a:pt x="4239512" y="4425073"/>
                  </a:moveTo>
                  <a:lnTo>
                    <a:pt x="4204919" y="4425073"/>
                  </a:lnTo>
                  <a:lnTo>
                    <a:pt x="4346829" y="4560608"/>
                  </a:lnTo>
                  <a:lnTo>
                    <a:pt x="4381449" y="4560608"/>
                  </a:lnTo>
                  <a:lnTo>
                    <a:pt x="4239512" y="4425073"/>
                  </a:lnTo>
                  <a:close/>
                </a:path>
                <a:path w="6135370" h="5851525">
                  <a:moveTo>
                    <a:pt x="4204919" y="4326318"/>
                  </a:moveTo>
                  <a:lnTo>
                    <a:pt x="3959605" y="4560595"/>
                  </a:lnTo>
                  <a:lnTo>
                    <a:pt x="3994188" y="4560582"/>
                  </a:lnTo>
                  <a:lnTo>
                    <a:pt x="4204919" y="4359338"/>
                  </a:lnTo>
                  <a:lnTo>
                    <a:pt x="4239498" y="4359338"/>
                  </a:lnTo>
                  <a:lnTo>
                    <a:pt x="4204919" y="4326318"/>
                  </a:lnTo>
                  <a:close/>
                </a:path>
                <a:path w="6135370" h="5851525">
                  <a:moveTo>
                    <a:pt x="4204919" y="4392041"/>
                  </a:moveTo>
                  <a:lnTo>
                    <a:pt x="4028427" y="4560595"/>
                  </a:lnTo>
                  <a:lnTo>
                    <a:pt x="4063022" y="4560582"/>
                  </a:lnTo>
                  <a:lnTo>
                    <a:pt x="4204919" y="4425073"/>
                  </a:lnTo>
                  <a:lnTo>
                    <a:pt x="4239512" y="4425073"/>
                  </a:lnTo>
                  <a:lnTo>
                    <a:pt x="4204919" y="4392041"/>
                  </a:lnTo>
                  <a:close/>
                </a:path>
                <a:path w="6135370" h="5851525">
                  <a:moveTo>
                    <a:pt x="4204919" y="4457763"/>
                  </a:moveTo>
                  <a:lnTo>
                    <a:pt x="4097248" y="4560595"/>
                  </a:lnTo>
                  <a:lnTo>
                    <a:pt x="4131843" y="4560582"/>
                  </a:lnTo>
                  <a:lnTo>
                    <a:pt x="4204919" y="4490796"/>
                  </a:lnTo>
                  <a:lnTo>
                    <a:pt x="4204919" y="4457763"/>
                  </a:lnTo>
                  <a:close/>
                </a:path>
                <a:path w="6135370" h="5851525">
                  <a:moveTo>
                    <a:pt x="4204919" y="4457763"/>
                  </a:moveTo>
                  <a:lnTo>
                    <a:pt x="4204919" y="4490796"/>
                  </a:lnTo>
                  <a:lnTo>
                    <a:pt x="4278033" y="4560595"/>
                  </a:lnTo>
                  <a:lnTo>
                    <a:pt x="4312577" y="4560595"/>
                  </a:lnTo>
                  <a:lnTo>
                    <a:pt x="4204919" y="4457763"/>
                  </a:lnTo>
                  <a:close/>
                </a:path>
                <a:path w="6135370" h="5851525">
                  <a:moveTo>
                    <a:pt x="4239498" y="4359338"/>
                  </a:moveTo>
                  <a:lnTo>
                    <a:pt x="4204919" y="4359338"/>
                  </a:lnTo>
                  <a:lnTo>
                    <a:pt x="4415675" y="4560582"/>
                  </a:lnTo>
                  <a:lnTo>
                    <a:pt x="4450245" y="4560582"/>
                  </a:lnTo>
                  <a:lnTo>
                    <a:pt x="4239498" y="4359338"/>
                  </a:lnTo>
                  <a:close/>
                </a:path>
                <a:path w="6135370" h="5851525">
                  <a:moveTo>
                    <a:pt x="4038003" y="4321505"/>
                  </a:moveTo>
                  <a:lnTo>
                    <a:pt x="4003421" y="4321505"/>
                  </a:lnTo>
                  <a:lnTo>
                    <a:pt x="3942638" y="4379556"/>
                  </a:lnTo>
                  <a:lnTo>
                    <a:pt x="3977220" y="4379556"/>
                  </a:lnTo>
                  <a:lnTo>
                    <a:pt x="4038003" y="4321505"/>
                  </a:lnTo>
                  <a:close/>
                </a:path>
                <a:path w="6135370" h="5851525">
                  <a:moveTo>
                    <a:pt x="4106811" y="4321505"/>
                  </a:moveTo>
                  <a:lnTo>
                    <a:pt x="4072242" y="4321505"/>
                  </a:lnTo>
                  <a:lnTo>
                    <a:pt x="4011447" y="4379556"/>
                  </a:lnTo>
                  <a:lnTo>
                    <a:pt x="4046029" y="4379556"/>
                  </a:lnTo>
                  <a:lnTo>
                    <a:pt x="4106811" y="4321505"/>
                  </a:lnTo>
                  <a:close/>
                </a:path>
                <a:path w="6135370" h="5851525">
                  <a:moveTo>
                    <a:pt x="4175658" y="4321505"/>
                  </a:moveTo>
                  <a:lnTo>
                    <a:pt x="4141076" y="4321505"/>
                  </a:lnTo>
                  <a:lnTo>
                    <a:pt x="4080281" y="4379556"/>
                  </a:lnTo>
                  <a:lnTo>
                    <a:pt x="4114876" y="4379556"/>
                  </a:lnTo>
                  <a:lnTo>
                    <a:pt x="4175658" y="4321505"/>
                  </a:lnTo>
                  <a:close/>
                </a:path>
                <a:path w="6135370" h="5851525">
                  <a:moveTo>
                    <a:pt x="4268787" y="4321505"/>
                  </a:moveTo>
                  <a:lnTo>
                    <a:pt x="4234205" y="4321505"/>
                  </a:lnTo>
                  <a:lnTo>
                    <a:pt x="4295025" y="4379556"/>
                  </a:lnTo>
                  <a:lnTo>
                    <a:pt x="4329569" y="4379556"/>
                  </a:lnTo>
                  <a:lnTo>
                    <a:pt x="4268787" y="4321505"/>
                  </a:lnTo>
                  <a:close/>
                </a:path>
                <a:path w="6135370" h="5851525">
                  <a:moveTo>
                    <a:pt x="4337608" y="4321505"/>
                  </a:moveTo>
                  <a:lnTo>
                    <a:pt x="4303039" y="4321505"/>
                  </a:lnTo>
                  <a:lnTo>
                    <a:pt x="4363821" y="4379556"/>
                  </a:lnTo>
                  <a:lnTo>
                    <a:pt x="4398403" y="4379556"/>
                  </a:lnTo>
                  <a:lnTo>
                    <a:pt x="4337608" y="4321505"/>
                  </a:lnTo>
                  <a:close/>
                </a:path>
                <a:path w="6135370" h="5851525">
                  <a:moveTo>
                    <a:pt x="4406442" y="4321505"/>
                  </a:moveTo>
                  <a:lnTo>
                    <a:pt x="4371860" y="4321505"/>
                  </a:lnTo>
                  <a:lnTo>
                    <a:pt x="4432642" y="4379556"/>
                  </a:lnTo>
                  <a:lnTo>
                    <a:pt x="4467225" y="4379556"/>
                  </a:lnTo>
                  <a:lnTo>
                    <a:pt x="4406442" y="4321505"/>
                  </a:lnTo>
                  <a:close/>
                </a:path>
                <a:path w="6135370" h="5851525">
                  <a:moveTo>
                    <a:pt x="3655733" y="4392041"/>
                  </a:moveTo>
                  <a:lnTo>
                    <a:pt x="3655733" y="4425073"/>
                  </a:lnTo>
                  <a:lnTo>
                    <a:pt x="3797642" y="4560608"/>
                  </a:lnTo>
                  <a:lnTo>
                    <a:pt x="3832225" y="4560608"/>
                  </a:lnTo>
                  <a:lnTo>
                    <a:pt x="3655733" y="4392041"/>
                  </a:lnTo>
                  <a:close/>
                </a:path>
                <a:path w="6135370" h="5851525">
                  <a:moveTo>
                    <a:pt x="3655733" y="4457763"/>
                  </a:moveTo>
                  <a:lnTo>
                    <a:pt x="3655733" y="4490796"/>
                  </a:lnTo>
                  <a:lnTo>
                    <a:pt x="3728808" y="4560595"/>
                  </a:lnTo>
                  <a:lnTo>
                    <a:pt x="3763391" y="4560595"/>
                  </a:lnTo>
                  <a:lnTo>
                    <a:pt x="3655733" y="4457763"/>
                  </a:lnTo>
                  <a:close/>
                </a:path>
                <a:path w="6135370" h="5851525">
                  <a:moveTo>
                    <a:pt x="3655720" y="4392066"/>
                  </a:moveTo>
                  <a:lnTo>
                    <a:pt x="3479215" y="4560595"/>
                  </a:lnTo>
                  <a:lnTo>
                    <a:pt x="3513797" y="4560595"/>
                  </a:lnTo>
                  <a:lnTo>
                    <a:pt x="3655720" y="4425073"/>
                  </a:lnTo>
                  <a:lnTo>
                    <a:pt x="3655720" y="4392066"/>
                  </a:lnTo>
                  <a:close/>
                </a:path>
                <a:path w="6135370" h="5851525">
                  <a:moveTo>
                    <a:pt x="3655720" y="4457763"/>
                  </a:moveTo>
                  <a:lnTo>
                    <a:pt x="3548062" y="4560595"/>
                  </a:lnTo>
                  <a:lnTo>
                    <a:pt x="3582644" y="4560595"/>
                  </a:lnTo>
                  <a:lnTo>
                    <a:pt x="3655720" y="4490796"/>
                  </a:lnTo>
                  <a:lnTo>
                    <a:pt x="3655720" y="4457763"/>
                  </a:lnTo>
                  <a:close/>
                </a:path>
                <a:path w="6135370" h="5851525">
                  <a:moveTo>
                    <a:pt x="3106521" y="4392041"/>
                  </a:moveTo>
                  <a:lnTo>
                    <a:pt x="3106521" y="4425073"/>
                  </a:lnTo>
                  <a:lnTo>
                    <a:pt x="3248431" y="4560608"/>
                  </a:lnTo>
                  <a:lnTo>
                    <a:pt x="3283013" y="4560608"/>
                  </a:lnTo>
                  <a:lnTo>
                    <a:pt x="3106521" y="4392041"/>
                  </a:lnTo>
                  <a:close/>
                </a:path>
                <a:path w="6135370" h="5851525">
                  <a:moveTo>
                    <a:pt x="3106521" y="4457763"/>
                  </a:moveTo>
                  <a:lnTo>
                    <a:pt x="3106521" y="4490796"/>
                  </a:lnTo>
                  <a:lnTo>
                    <a:pt x="3179610" y="4560595"/>
                  </a:lnTo>
                  <a:lnTo>
                    <a:pt x="3214179" y="4560595"/>
                  </a:lnTo>
                  <a:lnTo>
                    <a:pt x="3106521" y="4457763"/>
                  </a:lnTo>
                  <a:close/>
                </a:path>
                <a:path w="6135370" h="5851525">
                  <a:moveTo>
                    <a:pt x="3106508" y="4392066"/>
                  </a:moveTo>
                  <a:lnTo>
                    <a:pt x="2930016" y="4560595"/>
                  </a:lnTo>
                  <a:lnTo>
                    <a:pt x="2964599" y="4560595"/>
                  </a:lnTo>
                  <a:lnTo>
                    <a:pt x="3106508" y="4425073"/>
                  </a:lnTo>
                  <a:lnTo>
                    <a:pt x="3106508" y="4392066"/>
                  </a:lnTo>
                  <a:close/>
                </a:path>
                <a:path w="6135370" h="5851525">
                  <a:moveTo>
                    <a:pt x="3106508" y="4457763"/>
                  </a:moveTo>
                  <a:lnTo>
                    <a:pt x="2998851" y="4560595"/>
                  </a:lnTo>
                  <a:lnTo>
                    <a:pt x="3033433" y="4560595"/>
                  </a:lnTo>
                  <a:lnTo>
                    <a:pt x="3106508" y="4490796"/>
                  </a:lnTo>
                  <a:lnTo>
                    <a:pt x="3106508" y="4457763"/>
                  </a:lnTo>
                  <a:close/>
                </a:path>
                <a:path w="6135370" h="5851525">
                  <a:moveTo>
                    <a:pt x="2964599" y="4583722"/>
                  </a:moveTo>
                  <a:lnTo>
                    <a:pt x="2930016" y="4583722"/>
                  </a:lnTo>
                  <a:lnTo>
                    <a:pt x="2990799" y="4641771"/>
                  </a:lnTo>
                  <a:lnTo>
                    <a:pt x="3025394" y="4641771"/>
                  </a:lnTo>
                  <a:lnTo>
                    <a:pt x="2964599" y="4583722"/>
                  </a:lnTo>
                  <a:close/>
                </a:path>
                <a:path w="6135370" h="5851525">
                  <a:moveTo>
                    <a:pt x="3033420" y="4583722"/>
                  </a:moveTo>
                  <a:lnTo>
                    <a:pt x="2998838" y="4583722"/>
                  </a:lnTo>
                  <a:lnTo>
                    <a:pt x="3059633" y="4641771"/>
                  </a:lnTo>
                  <a:lnTo>
                    <a:pt x="3094253" y="4641771"/>
                  </a:lnTo>
                  <a:lnTo>
                    <a:pt x="3033420" y="4583722"/>
                  </a:lnTo>
                  <a:close/>
                </a:path>
                <a:path w="6135370" h="5851525">
                  <a:moveTo>
                    <a:pt x="2557322" y="4457763"/>
                  </a:moveTo>
                  <a:lnTo>
                    <a:pt x="2557322" y="4490796"/>
                  </a:lnTo>
                  <a:lnTo>
                    <a:pt x="2630398" y="4560595"/>
                  </a:lnTo>
                  <a:lnTo>
                    <a:pt x="2664980" y="4560595"/>
                  </a:lnTo>
                  <a:lnTo>
                    <a:pt x="2557322" y="4457763"/>
                  </a:lnTo>
                  <a:close/>
                </a:path>
                <a:path w="6135370" h="5851525">
                  <a:moveTo>
                    <a:pt x="2557310" y="4457763"/>
                  </a:moveTo>
                  <a:lnTo>
                    <a:pt x="2449639" y="4560595"/>
                  </a:lnTo>
                  <a:lnTo>
                    <a:pt x="2484234" y="4560595"/>
                  </a:lnTo>
                  <a:lnTo>
                    <a:pt x="2557310" y="4490796"/>
                  </a:lnTo>
                  <a:lnTo>
                    <a:pt x="2557310" y="4457763"/>
                  </a:lnTo>
                  <a:close/>
                </a:path>
                <a:path w="6135370" h="5851525">
                  <a:moveTo>
                    <a:pt x="2484221" y="4583722"/>
                  </a:moveTo>
                  <a:lnTo>
                    <a:pt x="2449639" y="4583722"/>
                  </a:lnTo>
                  <a:lnTo>
                    <a:pt x="2510434" y="4641771"/>
                  </a:lnTo>
                  <a:lnTo>
                    <a:pt x="2545003" y="4641771"/>
                  </a:lnTo>
                  <a:lnTo>
                    <a:pt x="2484221" y="4583722"/>
                  </a:lnTo>
                  <a:close/>
                </a:path>
                <a:path w="6135370" h="5851525">
                  <a:moveTo>
                    <a:pt x="2664993" y="4583722"/>
                  </a:moveTo>
                  <a:lnTo>
                    <a:pt x="2630411" y="4583722"/>
                  </a:lnTo>
                  <a:lnTo>
                    <a:pt x="2569616" y="4641771"/>
                  </a:lnTo>
                  <a:lnTo>
                    <a:pt x="2604198" y="4641771"/>
                  </a:lnTo>
                  <a:lnTo>
                    <a:pt x="2664993" y="4583722"/>
                  </a:lnTo>
                  <a:close/>
                </a:path>
                <a:path w="6135370" h="5851525">
                  <a:moveTo>
                    <a:pt x="2008111" y="4457763"/>
                  </a:moveTo>
                  <a:lnTo>
                    <a:pt x="2008111" y="4490796"/>
                  </a:lnTo>
                  <a:lnTo>
                    <a:pt x="2081187" y="4560595"/>
                  </a:lnTo>
                  <a:lnTo>
                    <a:pt x="2115769" y="4560595"/>
                  </a:lnTo>
                  <a:lnTo>
                    <a:pt x="2008111" y="4457763"/>
                  </a:lnTo>
                  <a:close/>
                </a:path>
                <a:path w="6135370" h="5851525">
                  <a:moveTo>
                    <a:pt x="2008098" y="4457763"/>
                  </a:moveTo>
                  <a:lnTo>
                    <a:pt x="1900440" y="4560595"/>
                  </a:lnTo>
                  <a:lnTo>
                    <a:pt x="1935010" y="4560595"/>
                  </a:lnTo>
                  <a:lnTo>
                    <a:pt x="2008098" y="4490796"/>
                  </a:lnTo>
                  <a:lnTo>
                    <a:pt x="2008098" y="4457763"/>
                  </a:lnTo>
                  <a:close/>
                </a:path>
                <a:path w="6135370" h="5851525">
                  <a:moveTo>
                    <a:pt x="1935010" y="4583722"/>
                  </a:moveTo>
                  <a:lnTo>
                    <a:pt x="1900440" y="4583722"/>
                  </a:lnTo>
                  <a:lnTo>
                    <a:pt x="1961222" y="4641771"/>
                  </a:lnTo>
                  <a:lnTo>
                    <a:pt x="1995817" y="4641771"/>
                  </a:lnTo>
                  <a:lnTo>
                    <a:pt x="1935010" y="4583722"/>
                  </a:lnTo>
                  <a:close/>
                </a:path>
                <a:path w="6135370" h="5851525">
                  <a:moveTo>
                    <a:pt x="2115781" y="4583722"/>
                  </a:moveTo>
                  <a:lnTo>
                    <a:pt x="2081199" y="4583722"/>
                  </a:lnTo>
                  <a:lnTo>
                    <a:pt x="2020379" y="4641771"/>
                  </a:lnTo>
                  <a:lnTo>
                    <a:pt x="2054999" y="4641771"/>
                  </a:lnTo>
                  <a:lnTo>
                    <a:pt x="2115781" y="4583722"/>
                  </a:lnTo>
                  <a:close/>
                </a:path>
                <a:path w="6135370" h="5851525">
                  <a:moveTo>
                    <a:pt x="5577954" y="4129811"/>
                  </a:moveTo>
                  <a:lnTo>
                    <a:pt x="5577954" y="4162856"/>
                  </a:lnTo>
                  <a:lnTo>
                    <a:pt x="5719864" y="4298378"/>
                  </a:lnTo>
                  <a:lnTo>
                    <a:pt x="5754446" y="4298378"/>
                  </a:lnTo>
                  <a:lnTo>
                    <a:pt x="5577954" y="4129811"/>
                  </a:lnTo>
                  <a:close/>
                </a:path>
                <a:path w="6135370" h="5851525">
                  <a:moveTo>
                    <a:pt x="5577954" y="4064101"/>
                  </a:moveTo>
                  <a:lnTo>
                    <a:pt x="5332628" y="4298365"/>
                  </a:lnTo>
                  <a:lnTo>
                    <a:pt x="5367197" y="4298365"/>
                  </a:lnTo>
                  <a:lnTo>
                    <a:pt x="5577954" y="4097147"/>
                  </a:lnTo>
                  <a:lnTo>
                    <a:pt x="5612506" y="4097096"/>
                  </a:lnTo>
                  <a:lnTo>
                    <a:pt x="5577954" y="4064101"/>
                  </a:lnTo>
                  <a:close/>
                </a:path>
                <a:path w="6135370" h="5851525">
                  <a:moveTo>
                    <a:pt x="5577928" y="4129811"/>
                  </a:moveTo>
                  <a:lnTo>
                    <a:pt x="5401436" y="4298365"/>
                  </a:lnTo>
                  <a:lnTo>
                    <a:pt x="5436019" y="4298365"/>
                  </a:lnTo>
                  <a:lnTo>
                    <a:pt x="5577915" y="4162856"/>
                  </a:lnTo>
                  <a:lnTo>
                    <a:pt x="5577928" y="4129811"/>
                  </a:lnTo>
                  <a:close/>
                </a:path>
                <a:path w="6135370" h="5851525">
                  <a:moveTo>
                    <a:pt x="5577916" y="4195584"/>
                  </a:moveTo>
                  <a:lnTo>
                    <a:pt x="5470258" y="4298365"/>
                  </a:lnTo>
                  <a:lnTo>
                    <a:pt x="5504840" y="4298365"/>
                  </a:lnTo>
                  <a:lnTo>
                    <a:pt x="5577916" y="4228579"/>
                  </a:lnTo>
                  <a:lnTo>
                    <a:pt x="5577916" y="4195584"/>
                  </a:lnTo>
                  <a:close/>
                </a:path>
                <a:path w="6135370" h="5851525">
                  <a:moveTo>
                    <a:pt x="5577954" y="4195546"/>
                  </a:moveTo>
                  <a:lnTo>
                    <a:pt x="5577954" y="4228579"/>
                  </a:lnTo>
                  <a:lnTo>
                    <a:pt x="5651030" y="4298365"/>
                  </a:lnTo>
                  <a:lnTo>
                    <a:pt x="5685612" y="4298365"/>
                  </a:lnTo>
                  <a:lnTo>
                    <a:pt x="5577954" y="4195546"/>
                  </a:lnTo>
                  <a:close/>
                </a:path>
                <a:path w="6135370" h="5851525">
                  <a:moveTo>
                    <a:pt x="5612506" y="4097096"/>
                  </a:moveTo>
                  <a:lnTo>
                    <a:pt x="5577954" y="4097096"/>
                  </a:lnTo>
                  <a:lnTo>
                    <a:pt x="5788698" y="4298365"/>
                  </a:lnTo>
                  <a:lnTo>
                    <a:pt x="5823280" y="4298365"/>
                  </a:lnTo>
                  <a:lnTo>
                    <a:pt x="5612506" y="4097096"/>
                  </a:lnTo>
                  <a:close/>
                </a:path>
                <a:path w="6135370" h="5851525">
                  <a:moveTo>
                    <a:pt x="5410987" y="4059262"/>
                  </a:moveTo>
                  <a:lnTo>
                    <a:pt x="5376443" y="4059262"/>
                  </a:lnTo>
                  <a:lnTo>
                    <a:pt x="5315648" y="4117340"/>
                  </a:lnTo>
                  <a:lnTo>
                    <a:pt x="5350230" y="4117340"/>
                  </a:lnTo>
                  <a:lnTo>
                    <a:pt x="5410987" y="4059262"/>
                  </a:lnTo>
                  <a:close/>
                </a:path>
                <a:path w="6135370" h="5851525">
                  <a:moveTo>
                    <a:pt x="5479834" y="4059262"/>
                  </a:moveTo>
                  <a:lnTo>
                    <a:pt x="5445264" y="4059262"/>
                  </a:lnTo>
                  <a:lnTo>
                    <a:pt x="5384469" y="4117340"/>
                  </a:lnTo>
                  <a:lnTo>
                    <a:pt x="5419051" y="4117340"/>
                  </a:lnTo>
                  <a:lnTo>
                    <a:pt x="5479834" y="4059262"/>
                  </a:lnTo>
                  <a:close/>
                </a:path>
                <a:path w="6135370" h="5851525">
                  <a:moveTo>
                    <a:pt x="5548668" y="4059262"/>
                  </a:moveTo>
                  <a:lnTo>
                    <a:pt x="5514098" y="4059262"/>
                  </a:lnTo>
                  <a:lnTo>
                    <a:pt x="5453291" y="4117340"/>
                  </a:lnTo>
                  <a:lnTo>
                    <a:pt x="5487885" y="4117340"/>
                  </a:lnTo>
                  <a:lnTo>
                    <a:pt x="5548668" y="4059262"/>
                  </a:lnTo>
                  <a:close/>
                </a:path>
                <a:path w="6135370" h="5851525">
                  <a:moveTo>
                    <a:pt x="5641809" y="4059262"/>
                  </a:moveTo>
                  <a:lnTo>
                    <a:pt x="5607227" y="4059262"/>
                  </a:lnTo>
                  <a:lnTo>
                    <a:pt x="5668009" y="4117340"/>
                  </a:lnTo>
                  <a:lnTo>
                    <a:pt x="5702604" y="4117340"/>
                  </a:lnTo>
                  <a:lnTo>
                    <a:pt x="5641809" y="4059262"/>
                  </a:lnTo>
                  <a:close/>
                </a:path>
                <a:path w="6135370" h="5851525">
                  <a:moveTo>
                    <a:pt x="5710618" y="4059262"/>
                  </a:moveTo>
                  <a:lnTo>
                    <a:pt x="5676049" y="4059262"/>
                  </a:lnTo>
                  <a:lnTo>
                    <a:pt x="5736831" y="4117340"/>
                  </a:lnTo>
                  <a:lnTo>
                    <a:pt x="5771413" y="4117340"/>
                  </a:lnTo>
                  <a:lnTo>
                    <a:pt x="5710618" y="4059262"/>
                  </a:lnTo>
                  <a:close/>
                </a:path>
                <a:path w="6135370" h="5851525">
                  <a:moveTo>
                    <a:pt x="5779439" y="4059262"/>
                  </a:moveTo>
                  <a:lnTo>
                    <a:pt x="5744870" y="4059262"/>
                  </a:lnTo>
                  <a:lnTo>
                    <a:pt x="5805652" y="4117340"/>
                  </a:lnTo>
                  <a:lnTo>
                    <a:pt x="5840272" y="4117340"/>
                  </a:lnTo>
                  <a:lnTo>
                    <a:pt x="5779439" y="4059262"/>
                  </a:lnTo>
                  <a:close/>
                </a:path>
                <a:path w="6135370" h="5851525">
                  <a:moveTo>
                    <a:pt x="5028742" y="4129811"/>
                  </a:moveTo>
                  <a:lnTo>
                    <a:pt x="5028742" y="4162856"/>
                  </a:lnTo>
                  <a:lnTo>
                    <a:pt x="5170652" y="4298378"/>
                  </a:lnTo>
                  <a:lnTo>
                    <a:pt x="5205234" y="4298378"/>
                  </a:lnTo>
                  <a:lnTo>
                    <a:pt x="5028742" y="4129811"/>
                  </a:lnTo>
                  <a:close/>
                </a:path>
                <a:path w="6135370" h="5851525">
                  <a:moveTo>
                    <a:pt x="5028742" y="4064101"/>
                  </a:moveTo>
                  <a:lnTo>
                    <a:pt x="4783416" y="4298365"/>
                  </a:lnTo>
                  <a:lnTo>
                    <a:pt x="4817986" y="4298365"/>
                  </a:lnTo>
                  <a:lnTo>
                    <a:pt x="5028742" y="4097147"/>
                  </a:lnTo>
                  <a:lnTo>
                    <a:pt x="5063295" y="4097096"/>
                  </a:lnTo>
                  <a:lnTo>
                    <a:pt x="5028742" y="4064101"/>
                  </a:lnTo>
                  <a:close/>
                </a:path>
                <a:path w="6135370" h="5851525">
                  <a:moveTo>
                    <a:pt x="5028730" y="4129811"/>
                  </a:moveTo>
                  <a:lnTo>
                    <a:pt x="4852238" y="4298365"/>
                  </a:lnTo>
                  <a:lnTo>
                    <a:pt x="4886820" y="4298365"/>
                  </a:lnTo>
                  <a:lnTo>
                    <a:pt x="5028716" y="4162856"/>
                  </a:lnTo>
                  <a:lnTo>
                    <a:pt x="5028730" y="4129811"/>
                  </a:lnTo>
                  <a:close/>
                </a:path>
                <a:path w="6135370" h="5851525">
                  <a:moveTo>
                    <a:pt x="5028717" y="4195584"/>
                  </a:moveTo>
                  <a:lnTo>
                    <a:pt x="4921059" y="4298365"/>
                  </a:lnTo>
                  <a:lnTo>
                    <a:pt x="4955641" y="4298365"/>
                  </a:lnTo>
                  <a:lnTo>
                    <a:pt x="5028717" y="4228579"/>
                  </a:lnTo>
                  <a:lnTo>
                    <a:pt x="5028717" y="4195584"/>
                  </a:lnTo>
                  <a:close/>
                </a:path>
                <a:path w="6135370" h="5851525">
                  <a:moveTo>
                    <a:pt x="5028742" y="4195546"/>
                  </a:moveTo>
                  <a:lnTo>
                    <a:pt x="5028742" y="4228579"/>
                  </a:lnTo>
                  <a:lnTo>
                    <a:pt x="5101856" y="4298365"/>
                  </a:lnTo>
                  <a:lnTo>
                    <a:pt x="5136400" y="4298365"/>
                  </a:lnTo>
                  <a:lnTo>
                    <a:pt x="5028742" y="4195546"/>
                  </a:lnTo>
                  <a:close/>
                </a:path>
                <a:path w="6135370" h="5851525">
                  <a:moveTo>
                    <a:pt x="5063295" y="4097096"/>
                  </a:moveTo>
                  <a:lnTo>
                    <a:pt x="5028742" y="4097096"/>
                  </a:lnTo>
                  <a:lnTo>
                    <a:pt x="5239486" y="4298365"/>
                  </a:lnTo>
                  <a:lnTo>
                    <a:pt x="5274068" y="4298365"/>
                  </a:lnTo>
                  <a:lnTo>
                    <a:pt x="5063295" y="4097096"/>
                  </a:lnTo>
                  <a:close/>
                </a:path>
                <a:path w="6135370" h="5851525">
                  <a:moveTo>
                    <a:pt x="4861814" y="4059262"/>
                  </a:moveTo>
                  <a:lnTo>
                    <a:pt x="4827231" y="4059262"/>
                  </a:lnTo>
                  <a:lnTo>
                    <a:pt x="4766437" y="4117340"/>
                  </a:lnTo>
                  <a:lnTo>
                    <a:pt x="4801031" y="4117340"/>
                  </a:lnTo>
                  <a:lnTo>
                    <a:pt x="4861814" y="4059262"/>
                  </a:lnTo>
                  <a:close/>
                </a:path>
                <a:path w="6135370" h="5851525">
                  <a:moveTo>
                    <a:pt x="4930635" y="4059262"/>
                  </a:moveTo>
                  <a:lnTo>
                    <a:pt x="4896053" y="4059262"/>
                  </a:lnTo>
                  <a:lnTo>
                    <a:pt x="4835258" y="4117340"/>
                  </a:lnTo>
                  <a:lnTo>
                    <a:pt x="4869853" y="4117340"/>
                  </a:lnTo>
                  <a:lnTo>
                    <a:pt x="4930635" y="4059262"/>
                  </a:lnTo>
                  <a:close/>
                </a:path>
                <a:path w="6135370" h="5851525">
                  <a:moveTo>
                    <a:pt x="4999469" y="4059262"/>
                  </a:moveTo>
                  <a:lnTo>
                    <a:pt x="4964874" y="4059262"/>
                  </a:lnTo>
                  <a:lnTo>
                    <a:pt x="4904092" y="4117340"/>
                  </a:lnTo>
                  <a:lnTo>
                    <a:pt x="4938674" y="4117340"/>
                  </a:lnTo>
                  <a:lnTo>
                    <a:pt x="4999469" y="4059262"/>
                  </a:lnTo>
                  <a:close/>
                </a:path>
                <a:path w="6135370" h="5851525">
                  <a:moveTo>
                    <a:pt x="5092585" y="4059262"/>
                  </a:moveTo>
                  <a:lnTo>
                    <a:pt x="5058016" y="4059262"/>
                  </a:lnTo>
                  <a:lnTo>
                    <a:pt x="5118798" y="4117340"/>
                  </a:lnTo>
                  <a:lnTo>
                    <a:pt x="5153380" y="4117340"/>
                  </a:lnTo>
                  <a:lnTo>
                    <a:pt x="5092585" y="4059262"/>
                  </a:lnTo>
                  <a:close/>
                </a:path>
                <a:path w="6135370" h="5851525">
                  <a:moveTo>
                    <a:pt x="5161432" y="4059262"/>
                  </a:moveTo>
                  <a:lnTo>
                    <a:pt x="5126850" y="4059262"/>
                  </a:lnTo>
                  <a:lnTo>
                    <a:pt x="5187632" y="4117340"/>
                  </a:lnTo>
                  <a:lnTo>
                    <a:pt x="5222214" y="4117340"/>
                  </a:lnTo>
                  <a:lnTo>
                    <a:pt x="5161432" y="4059262"/>
                  </a:lnTo>
                  <a:close/>
                </a:path>
                <a:path w="6135370" h="5851525">
                  <a:moveTo>
                    <a:pt x="5230253" y="4059262"/>
                  </a:moveTo>
                  <a:lnTo>
                    <a:pt x="5195671" y="4059262"/>
                  </a:lnTo>
                  <a:lnTo>
                    <a:pt x="5256491" y="4117340"/>
                  </a:lnTo>
                  <a:lnTo>
                    <a:pt x="5291035" y="4117340"/>
                  </a:lnTo>
                  <a:lnTo>
                    <a:pt x="5230253" y="4059262"/>
                  </a:lnTo>
                  <a:close/>
                </a:path>
                <a:path w="6135370" h="5851525">
                  <a:moveTo>
                    <a:pt x="4514106" y="4162844"/>
                  </a:moveTo>
                  <a:lnTo>
                    <a:pt x="4479518" y="4162844"/>
                  </a:lnTo>
                  <a:lnTo>
                    <a:pt x="4621441" y="4298378"/>
                  </a:lnTo>
                  <a:lnTo>
                    <a:pt x="4656023" y="4298378"/>
                  </a:lnTo>
                  <a:lnTo>
                    <a:pt x="4514106" y="4162844"/>
                  </a:lnTo>
                  <a:close/>
                </a:path>
                <a:path w="6135370" h="5851525">
                  <a:moveTo>
                    <a:pt x="4479518" y="4064101"/>
                  </a:moveTo>
                  <a:lnTo>
                    <a:pt x="4234205" y="4298365"/>
                  </a:lnTo>
                  <a:lnTo>
                    <a:pt x="4268787" y="4298365"/>
                  </a:lnTo>
                  <a:lnTo>
                    <a:pt x="4479531" y="4097147"/>
                  </a:lnTo>
                  <a:lnTo>
                    <a:pt x="4514086" y="4097108"/>
                  </a:lnTo>
                  <a:lnTo>
                    <a:pt x="4479518" y="4064101"/>
                  </a:lnTo>
                  <a:close/>
                </a:path>
                <a:path w="6135370" h="5851525">
                  <a:moveTo>
                    <a:pt x="4479518" y="4129811"/>
                  </a:moveTo>
                  <a:lnTo>
                    <a:pt x="4303039" y="4298365"/>
                  </a:lnTo>
                  <a:lnTo>
                    <a:pt x="4337608" y="4298365"/>
                  </a:lnTo>
                  <a:lnTo>
                    <a:pt x="4479518" y="4162844"/>
                  </a:lnTo>
                  <a:lnTo>
                    <a:pt x="4514106" y="4162844"/>
                  </a:lnTo>
                  <a:lnTo>
                    <a:pt x="4479518" y="4129811"/>
                  </a:lnTo>
                  <a:close/>
                </a:path>
                <a:path w="6135370" h="5851525">
                  <a:moveTo>
                    <a:pt x="4479518" y="4195546"/>
                  </a:moveTo>
                  <a:lnTo>
                    <a:pt x="4371860" y="4298365"/>
                  </a:lnTo>
                  <a:lnTo>
                    <a:pt x="4406442" y="4298365"/>
                  </a:lnTo>
                  <a:lnTo>
                    <a:pt x="4479518" y="4228579"/>
                  </a:lnTo>
                  <a:lnTo>
                    <a:pt x="4514109" y="4228579"/>
                  </a:lnTo>
                  <a:lnTo>
                    <a:pt x="4479518" y="4195546"/>
                  </a:lnTo>
                  <a:close/>
                </a:path>
                <a:path w="6135370" h="5851525">
                  <a:moveTo>
                    <a:pt x="4514109" y="4228579"/>
                  </a:moveTo>
                  <a:lnTo>
                    <a:pt x="4479518" y="4228579"/>
                  </a:lnTo>
                  <a:lnTo>
                    <a:pt x="4552607" y="4298365"/>
                  </a:lnTo>
                  <a:lnTo>
                    <a:pt x="4587189" y="4298365"/>
                  </a:lnTo>
                  <a:lnTo>
                    <a:pt x="4514109" y="4228579"/>
                  </a:lnTo>
                  <a:close/>
                </a:path>
                <a:path w="6135370" h="5851525">
                  <a:moveTo>
                    <a:pt x="4514086" y="4097108"/>
                  </a:moveTo>
                  <a:lnTo>
                    <a:pt x="4479531" y="4097108"/>
                  </a:lnTo>
                  <a:lnTo>
                    <a:pt x="4690275" y="4298365"/>
                  </a:lnTo>
                  <a:lnTo>
                    <a:pt x="4724857" y="4298365"/>
                  </a:lnTo>
                  <a:lnTo>
                    <a:pt x="4514086" y="4097108"/>
                  </a:lnTo>
                  <a:close/>
                </a:path>
                <a:path w="6135370" h="5851525">
                  <a:moveTo>
                    <a:pt x="4312602" y="4059262"/>
                  </a:moveTo>
                  <a:lnTo>
                    <a:pt x="4278020" y="4059262"/>
                  </a:lnTo>
                  <a:lnTo>
                    <a:pt x="4217225" y="4117340"/>
                  </a:lnTo>
                  <a:lnTo>
                    <a:pt x="4251807" y="4117340"/>
                  </a:lnTo>
                  <a:lnTo>
                    <a:pt x="4312602" y="4059262"/>
                  </a:lnTo>
                  <a:close/>
                </a:path>
                <a:path w="6135370" h="5851525">
                  <a:moveTo>
                    <a:pt x="4381436" y="4059262"/>
                  </a:moveTo>
                  <a:lnTo>
                    <a:pt x="4346854" y="4059262"/>
                  </a:lnTo>
                  <a:lnTo>
                    <a:pt x="4286021" y="4117340"/>
                  </a:lnTo>
                  <a:lnTo>
                    <a:pt x="4320641" y="4117340"/>
                  </a:lnTo>
                  <a:lnTo>
                    <a:pt x="4381436" y="4059262"/>
                  </a:lnTo>
                  <a:close/>
                </a:path>
                <a:path w="6135370" h="5851525">
                  <a:moveTo>
                    <a:pt x="4543412" y="4059262"/>
                  </a:moveTo>
                  <a:lnTo>
                    <a:pt x="4508817" y="4059262"/>
                  </a:lnTo>
                  <a:lnTo>
                    <a:pt x="4548454" y="4097147"/>
                  </a:lnTo>
                  <a:lnTo>
                    <a:pt x="4569612" y="4117340"/>
                  </a:lnTo>
                  <a:lnTo>
                    <a:pt x="4604194" y="4117340"/>
                  </a:lnTo>
                  <a:lnTo>
                    <a:pt x="4543412" y="4059262"/>
                  </a:lnTo>
                  <a:close/>
                </a:path>
                <a:path w="6135370" h="5851525">
                  <a:moveTo>
                    <a:pt x="4612220" y="4059262"/>
                  </a:moveTo>
                  <a:lnTo>
                    <a:pt x="4577638" y="4059262"/>
                  </a:lnTo>
                  <a:lnTo>
                    <a:pt x="4638421" y="4117340"/>
                  </a:lnTo>
                  <a:lnTo>
                    <a:pt x="4673015" y="4117340"/>
                  </a:lnTo>
                  <a:lnTo>
                    <a:pt x="4612220" y="4059262"/>
                  </a:lnTo>
                  <a:close/>
                </a:path>
                <a:path w="6135370" h="5851525">
                  <a:moveTo>
                    <a:pt x="4681054" y="4059262"/>
                  </a:moveTo>
                  <a:lnTo>
                    <a:pt x="4646472" y="4059262"/>
                  </a:lnTo>
                  <a:lnTo>
                    <a:pt x="4707255" y="4117340"/>
                  </a:lnTo>
                  <a:lnTo>
                    <a:pt x="4741837" y="4117340"/>
                  </a:lnTo>
                  <a:lnTo>
                    <a:pt x="4681054" y="4059262"/>
                  </a:lnTo>
                  <a:close/>
                </a:path>
                <a:path w="6135370" h="5851525">
                  <a:moveTo>
                    <a:pt x="3964915" y="4162844"/>
                  </a:moveTo>
                  <a:lnTo>
                    <a:pt x="3930332" y="4162844"/>
                  </a:lnTo>
                  <a:lnTo>
                    <a:pt x="4072242" y="4298378"/>
                  </a:lnTo>
                  <a:lnTo>
                    <a:pt x="4106811" y="4298378"/>
                  </a:lnTo>
                  <a:lnTo>
                    <a:pt x="3964915" y="4162844"/>
                  </a:lnTo>
                  <a:close/>
                </a:path>
                <a:path w="6135370" h="5851525">
                  <a:moveTo>
                    <a:pt x="3930332" y="4064101"/>
                  </a:moveTo>
                  <a:lnTo>
                    <a:pt x="3685006" y="4298365"/>
                  </a:lnTo>
                  <a:lnTo>
                    <a:pt x="3719576" y="4298365"/>
                  </a:lnTo>
                  <a:lnTo>
                    <a:pt x="3930332" y="4097147"/>
                  </a:lnTo>
                  <a:lnTo>
                    <a:pt x="3964885" y="4097096"/>
                  </a:lnTo>
                  <a:lnTo>
                    <a:pt x="3930332" y="4064101"/>
                  </a:lnTo>
                  <a:close/>
                </a:path>
                <a:path w="6135370" h="5851525">
                  <a:moveTo>
                    <a:pt x="3930332" y="4129811"/>
                  </a:moveTo>
                  <a:lnTo>
                    <a:pt x="3753827" y="4298365"/>
                  </a:lnTo>
                  <a:lnTo>
                    <a:pt x="3788410" y="4298365"/>
                  </a:lnTo>
                  <a:lnTo>
                    <a:pt x="3930332" y="4162844"/>
                  </a:lnTo>
                  <a:lnTo>
                    <a:pt x="3964915" y="4162844"/>
                  </a:lnTo>
                  <a:lnTo>
                    <a:pt x="3930332" y="4129811"/>
                  </a:lnTo>
                  <a:close/>
                </a:path>
                <a:path w="6135370" h="5851525">
                  <a:moveTo>
                    <a:pt x="3930319" y="4195584"/>
                  </a:moveTo>
                  <a:lnTo>
                    <a:pt x="3822649" y="4298365"/>
                  </a:lnTo>
                  <a:lnTo>
                    <a:pt x="3857244" y="4298365"/>
                  </a:lnTo>
                  <a:lnTo>
                    <a:pt x="3930319" y="4228579"/>
                  </a:lnTo>
                  <a:lnTo>
                    <a:pt x="3930319" y="4195584"/>
                  </a:lnTo>
                  <a:close/>
                </a:path>
                <a:path w="6135370" h="5851525">
                  <a:moveTo>
                    <a:pt x="3930332" y="4195546"/>
                  </a:moveTo>
                  <a:lnTo>
                    <a:pt x="3930332" y="4228579"/>
                  </a:lnTo>
                  <a:lnTo>
                    <a:pt x="4003408" y="4298365"/>
                  </a:lnTo>
                  <a:lnTo>
                    <a:pt x="4037990" y="4298365"/>
                  </a:lnTo>
                  <a:lnTo>
                    <a:pt x="3930332" y="4195546"/>
                  </a:lnTo>
                  <a:close/>
                </a:path>
                <a:path w="6135370" h="5851525">
                  <a:moveTo>
                    <a:pt x="3964885" y="4097096"/>
                  </a:moveTo>
                  <a:lnTo>
                    <a:pt x="3930332" y="4097096"/>
                  </a:lnTo>
                  <a:lnTo>
                    <a:pt x="4141076" y="4298365"/>
                  </a:lnTo>
                  <a:lnTo>
                    <a:pt x="4175658" y="4298365"/>
                  </a:lnTo>
                  <a:lnTo>
                    <a:pt x="3964885" y="4097096"/>
                  </a:lnTo>
                  <a:close/>
                </a:path>
                <a:path w="6135370" h="5851525">
                  <a:moveTo>
                    <a:pt x="3763403" y="4059262"/>
                  </a:moveTo>
                  <a:lnTo>
                    <a:pt x="3728821" y="4059262"/>
                  </a:lnTo>
                  <a:lnTo>
                    <a:pt x="3667988" y="4117340"/>
                  </a:lnTo>
                  <a:lnTo>
                    <a:pt x="3702608" y="4117340"/>
                  </a:lnTo>
                  <a:lnTo>
                    <a:pt x="3763403" y="4059262"/>
                  </a:lnTo>
                  <a:close/>
                </a:path>
                <a:path w="6135370" h="5851525">
                  <a:moveTo>
                    <a:pt x="3832237" y="4059262"/>
                  </a:moveTo>
                  <a:lnTo>
                    <a:pt x="3797642" y="4059262"/>
                  </a:lnTo>
                  <a:lnTo>
                    <a:pt x="3736835" y="4117340"/>
                  </a:lnTo>
                  <a:lnTo>
                    <a:pt x="3771455" y="4117340"/>
                  </a:lnTo>
                  <a:lnTo>
                    <a:pt x="3832237" y="4059262"/>
                  </a:lnTo>
                  <a:close/>
                </a:path>
                <a:path w="6135370" h="5851525">
                  <a:moveTo>
                    <a:pt x="4063022" y="4059262"/>
                  </a:moveTo>
                  <a:lnTo>
                    <a:pt x="4028440" y="4059262"/>
                  </a:lnTo>
                  <a:lnTo>
                    <a:pt x="4089222" y="4117340"/>
                  </a:lnTo>
                  <a:lnTo>
                    <a:pt x="4123804" y="4117340"/>
                  </a:lnTo>
                  <a:lnTo>
                    <a:pt x="4063022" y="4059262"/>
                  </a:lnTo>
                  <a:close/>
                </a:path>
                <a:path w="6135370" h="5851525">
                  <a:moveTo>
                    <a:pt x="4131843" y="4059262"/>
                  </a:moveTo>
                  <a:lnTo>
                    <a:pt x="4097261" y="4059262"/>
                  </a:lnTo>
                  <a:lnTo>
                    <a:pt x="4158056" y="4117340"/>
                  </a:lnTo>
                  <a:lnTo>
                    <a:pt x="4192638" y="4117340"/>
                  </a:lnTo>
                  <a:lnTo>
                    <a:pt x="4131843" y="4059262"/>
                  </a:lnTo>
                  <a:close/>
                </a:path>
                <a:path w="6135370" h="5851525">
                  <a:moveTo>
                    <a:pt x="3719576" y="4321505"/>
                  </a:moveTo>
                  <a:lnTo>
                    <a:pt x="3685006" y="4321505"/>
                  </a:lnTo>
                  <a:lnTo>
                    <a:pt x="3745814" y="4379556"/>
                  </a:lnTo>
                  <a:lnTo>
                    <a:pt x="3780370" y="4379556"/>
                  </a:lnTo>
                  <a:lnTo>
                    <a:pt x="3719576" y="4321505"/>
                  </a:lnTo>
                  <a:close/>
                </a:path>
                <a:path w="6135370" h="5851525">
                  <a:moveTo>
                    <a:pt x="3788410" y="4321505"/>
                  </a:moveTo>
                  <a:lnTo>
                    <a:pt x="3753827" y="4321505"/>
                  </a:lnTo>
                  <a:lnTo>
                    <a:pt x="3814622" y="4379556"/>
                  </a:lnTo>
                  <a:lnTo>
                    <a:pt x="3849204" y="4379556"/>
                  </a:lnTo>
                  <a:lnTo>
                    <a:pt x="3788410" y="4321505"/>
                  </a:lnTo>
                  <a:close/>
                </a:path>
                <a:path w="6135370" h="5851525">
                  <a:moveTo>
                    <a:pt x="3857244" y="4321505"/>
                  </a:moveTo>
                  <a:lnTo>
                    <a:pt x="3822649" y="4321505"/>
                  </a:lnTo>
                  <a:lnTo>
                    <a:pt x="3883444" y="4379556"/>
                  </a:lnTo>
                  <a:lnTo>
                    <a:pt x="3918026" y="4379556"/>
                  </a:lnTo>
                  <a:lnTo>
                    <a:pt x="3857244" y="4321505"/>
                  </a:lnTo>
                  <a:close/>
                </a:path>
                <a:path w="6135370" h="5851525">
                  <a:moveTo>
                    <a:pt x="3415696" y="4162844"/>
                  </a:moveTo>
                  <a:lnTo>
                    <a:pt x="3381108" y="4162844"/>
                  </a:lnTo>
                  <a:lnTo>
                    <a:pt x="3523030" y="4298378"/>
                  </a:lnTo>
                  <a:lnTo>
                    <a:pt x="3557612" y="4298378"/>
                  </a:lnTo>
                  <a:lnTo>
                    <a:pt x="3415696" y="4162844"/>
                  </a:lnTo>
                  <a:close/>
                </a:path>
                <a:path w="6135370" h="5851525">
                  <a:moveTo>
                    <a:pt x="3381108" y="4129811"/>
                  </a:moveTo>
                  <a:lnTo>
                    <a:pt x="3204616" y="4298365"/>
                  </a:lnTo>
                  <a:lnTo>
                    <a:pt x="3239211" y="4298365"/>
                  </a:lnTo>
                  <a:lnTo>
                    <a:pt x="3381108" y="4162844"/>
                  </a:lnTo>
                  <a:lnTo>
                    <a:pt x="3415696" y="4162844"/>
                  </a:lnTo>
                  <a:lnTo>
                    <a:pt x="3381108" y="4129811"/>
                  </a:lnTo>
                  <a:close/>
                </a:path>
                <a:path w="6135370" h="5851525">
                  <a:moveTo>
                    <a:pt x="3381108" y="4195546"/>
                  </a:moveTo>
                  <a:lnTo>
                    <a:pt x="3273450" y="4298365"/>
                  </a:lnTo>
                  <a:lnTo>
                    <a:pt x="3308032" y="4298365"/>
                  </a:lnTo>
                  <a:lnTo>
                    <a:pt x="3381108" y="4228579"/>
                  </a:lnTo>
                  <a:lnTo>
                    <a:pt x="3415711" y="4228579"/>
                  </a:lnTo>
                  <a:lnTo>
                    <a:pt x="3381108" y="4195546"/>
                  </a:lnTo>
                  <a:close/>
                </a:path>
                <a:path w="6135370" h="5851525">
                  <a:moveTo>
                    <a:pt x="3415711" y="4228579"/>
                  </a:moveTo>
                  <a:lnTo>
                    <a:pt x="3381108" y="4228579"/>
                  </a:lnTo>
                  <a:lnTo>
                    <a:pt x="3454222" y="4298365"/>
                  </a:lnTo>
                  <a:lnTo>
                    <a:pt x="3488816" y="4298365"/>
                  </a:lnTo>
                  <a:lnTo>
                    <a:pt x="3415711" y="4228579"/>
                  </a:lnTo>
                  <a:close/>
                </a:path>
                <a:path w="6135370" h="5851525">
                  <a:moveTo>
                    <a:pt x="3239211" y="4321505"/>
                  </a:moveTo>
                  <a:lnTo>
                    <a:pt x="3204629" y="4321505"/>
                  </a:lnTo>
                  <a:lnTo>
                    <a:pt x="3265411" y="4379556"/>
                  </a:lnTo>
                  <a:lnTo>
                    <a:pt x="3300006" y="4379556"/>
                  </a:lnTo>
                  <a:lnTo>
                    <a:pt x="3239211" y="4321505"/>
                  </a:lnTo>
                  <a:close/>
                </a:path>
                <a:path w="6135370" h="5851525">
                  <a:moveTo>
                    <a:pt x="3308032" y="4321505"/>
                  </a:moveTo>
                  <a:lnTo>
                    <a:pt x="3273463" y="4321505"/>
                  </a:lnTo>
                  <a:lnTo>
                    <a:pt x="3334245" y="4379556"/>
                  </a:lnTo>
                  <a:lnTo>
                    <a:pt x="3368840" y="4379556"/>
                  </a:lnTo>
                  <a:lnTo>
                    <a:pt x="3308032" y="4321505"/>
                  </a:lnTo>
                  <a:close/>
                </a:path>
                <a:path w="6135370" h="5851525">
                  <a:moveTo>
                    <a:pt x="3488804" y="4321505"/>
                  </a:moveTo>
                  <a:lnTo>
                    <a:pt x="3454222" y="4321505"/>
                  </a:lnTo>
                  <a:lnTo>
                    <a:pt x="3393427" y="4379556"/>
                  </a:lnTo>
                  <a:lnTo>
                    <a:pt x="3428022" y="4379556"/>
                  </a:lnTo>
                  <a:lnTo>
                    <a:pt x="3488804" y="4321505"/>
                  </a:lnTo>
                  <a:close/>
                </a:path>
                <a:path w="6135370" h="5851525">
                  <a:moveTo>
                    <a:pt x="3557612" y="4321505"/>
                  </a:moveTo>
                  <a:lnTo>
                    <a:pt x="3523030" y="4321505"/>
                  </a:lnTo>
                  <a:lnTo>
                    <a:pt x="3462248" y="4379556"/>
                  </a:lnTo>
                  <a:lnTo>
                    <a:pt x="3496830" y="4379556"/>
                  </a:lnTo>
                  <a:lnTo>
                    <a:pt x="3557612" y="4321505"/>
                  </a:lnTo>
                  <a:close/>
                </a:path>
                <a:path w="6135370" h="5851525">
                  <a:moveTo>
                    <a:pt x="2831922" y="4129811"/>
                  </a:moveTo>
                  <a:lnTo>
                    <a:pt x="2831922" y="4162856"/>
                  </a:lnTo>
                  <a:lnTo>
                    <a:pt x="2973832" y="4298378"/>
                  </a:lnTo>
                  <a:lnTo>
                    <a:pt x="3008426" y="4298378"/>
                  </a:lnTo>
                  <a:lnTo>
                    <a:pt x="2831922" y="4129811"/>
                  </a:lnTo>
                  <a:close/>
                </a:path>
                <a:path w="6135370" h="5851525">
                  <a:moveTo>
                    <a:pt x="2831922" y="4195546"/>
                  </a:moveTo>
                  <a:lnTo>
                    <a:pt x="2831922" y="4228579"/>
                  </a:lnTo>
                  <a:lnTo>
                    <a:pt x="2904998" y="4298365"/>
                  </a:lnTo>
                  <a:lnTo>
                    <a:pt x="2939580" y="4298365"/>
                  </a:lnTo>
                  <a:lnTo>
                    <a:pt x="2831922" y="4195546"/>
                  </a:lnTo>
                  <a:close/>
                </a:path>
                <a:path w="6135370" h="5851525">
                  <a:moveTo>
                    <a:pt x="2831909" y="4129811"/>
                  </a:moveTo>
                  <a:lnTo>
                    <a:pt x="2655417" y="4298365"/>
                  </a:lnTo>
                  <a:lnTo>
                    <a:pt x="2689999" y="4298365"/>
                  </a:lnTo>
                  <a:lnTo>
                    <a:pt x="2831909" y="4162844"/>
                  </a:lnTo>
                  <a:lnTo>
                    <a:pt x="2831909" y="4129811"/>
                  </a:lnTo>
                  <a:close/>
                </a:path>
                <a:path w="6135370" h="5851525">
                  <a:moveTo>
                    <a:pt x="2831909" y="4195584"/>
                  </a:moveTo>
                  <a:lnTo>
                    <a:pt x="2724238" y="4298365"/>
                  </a:lnTo>
                  <a:lnTo>
                    <a:pt x="2758833" y="4298365"/>
                  </a:lnTo>
                  <a:lnTo>
                    <a:pt x="2831909" y="4228579"/>
                  </a:lnTo>
                  <a:lnTo>
                    <a:pt x="2831909" y="4195584"/>
                  </a:lnTo>
                  <a:close/>
                </a:path>
                <a:path w="6135370" h="5851525">
                  <a:moveTo>
                    <a:pt x="2689999" y="4321505"/>
                  </a:moveTo>
                  <a:lnTo>
                    <a:pt x="2655417" y="4321505"/>
                  </a:lnTo>
                  <a:lnTo>
                    <a:pt x="2716212" y="4379556"/>
                  </a:lnTo>
                  <a:lnTo>
                    <a:pt x="2750781" y="4379556"/>
                  </a:lnTo>
                  <a:lnTo>
                    <a:pt x="2689999" y="4321505"/>
                  </a:lnTo>
                  <a:close/>
                </a:path>
                <a:path w="6135370" h="5851525">
                  <a:moveTo>
                    <a:pt x="2758833" y="4321505"/>
                  </a:moveTo>
                  <a:lnTo>
                    <a:pt x="2724238" y="4321505"/>
                  </a:lnTo>
                  <a:lnTo>
                    <a:pt x="2785033" y="4379556"/>
                  </a:lnTo>
                  <a:lnTo>
                    <a:pt x="2819615" y="4379556"/>
                  </a:lnTo>
                  <a:lnTo>
                    <a:pt x="2758833" y="4321505"/>
                  </a:lnTo>
                  <a:close/>
                </a:path>
                <a:path w="6135370" h="5851525">
                  <a:moveTo>
                    <a:pt x="2939605" y="4321505"/>
                  </a:moveTo>
                  <a:lnTo>
                    <a:pt x="2905010" y="4321505"/>
                  </a:lnTo>
                  <a:lnTo>
                    <a:pt x="2844190" y="4379556"/>
                  </a:lnTo>
                  <a:lnTo>
                    <a:pt x="2878797" y="4379556"/>
                  </a:lnTo>
                  <a:lnTo>
                    <a:pt x="2939605" y="4321505"/>
                  </a:lnTo>
                  <a:close/>
                </a:path>
                <a:path w="6135370" h="5851525">
                  <a:moveTo>
                    <a:pt x="3008426" y="4321505"/>
                  </a:moveTo>
                  <a:lnTo>
                    <a:pt x="2973832" y="4321505"/>
                  </a:lnTo>
                  <a:lnTo>
                    <a:pt x="2913049" y="4379556"/>
                  </a:lnTo>
                  <a:lnTo>
                    <a:pt x="2947631" y="4379556"/>
                  </a:lnTo>
                  <a:lnTo>
                    <a:pt x="3008426" y="4321505"/>
                  </a:lnTo>
                  <a:close/>
                </a:path>
                <a:path w="6135370" h="5851525">
                  <a:moveTo>
                    <a:pt x="2282723" y="4195546"/>
                  </a:moveTo>
                  <a:lnTo>
                    <a:pt x="2282723" y="4228579"/>
                  </a:lnTo>
                  <a:lnTo>
                    <a:pt x="2355799" y="4298365"/>
                  </a:lnTo>
                  <a:lnTo>
                    <a:pt x="2390368" y="4298365"/>
                  </a:lnTo>
                  <a:lnTo>
                    <a:pt x="2282723" y="4195546"/>
                  </a:lnTo>
                  <a:close/>
                </a:path>
                <a:path w="6135370" h="5851525">
                  <a:moveTo>
                    <a:pt x="2282698" y="4195584"/>
                  </a:moveTo>
                  <a:lnTo>
                    <a:pt x="2175040" y="4298365"/>
                  </a:lnTo>
                  <a:lnTo>
                    <a:pt x="2209622" y="4298365"/>
                  </a:lnTo>
                  <a:lnTo>
                    <a:pt x="2282698" y="4228579"/>
                  </a:lnTo>
                  <a:lnTo>
                    <a:pt x="2282698" y="4195584"/>
                  </a:lnTo>
                  <a:close/>
                </a:path>
                <a:path w="6135370" h="5851525">
                  <a:moveTo>
                    <a:pt x="2209622" y="4321505"/>
                  </a:moveTo>
                  <a:lnTo>
                    <a:pt x="2175027" y="4321505"/>
                  </a:lnTo>
                  <a:lnTo>
                    <a:pt x="2235809" y="4379556"/>
                  </a:lnTo>
                  <a:lnTo>
                    <a:pt x="2270442" y="4379556"/>
                  </a:lnTo>
                  <a:lnTo>
                    <a:pt x="2209622" y="4321505"/>
                  </a:lnTo>
                  <a:close/>
                </a:path>
                <a:path w="6135370" h="5851525">
                  <a:moveTo>
                    <a:pt x="2390381" y="4321505"/>
                  </a:moveTo>
                  <a:lnTo>
                    <a:pt x="2355799" y="4321505"/>
                  </a:lnTo>
                  <a:lnTo>
                    <a:pt x="2294978" y="4379556"/>
                  </a:lnTo>
                  <a:lnTo>
                    <a:pt x="2329599" y="4379556"/>
                  </a:lnTo>
                  <a:lnTo>
                    <a:pt x="2390381" y="4321505"/>
                  </a:lnTo>
                  <a:close/>
                </a:path>
                <a:path w="6135370" h="5851525">
                  <a:moveTo>
                    <a:pt x="1733511" y="4195546"/>
                  </a:moveTo>
                  <a:lnTo>
                    <a:pt x="1733511" y="4228579"/>
                  </a:lnTo>
                  <a:lnTo>
                    <a:pt x="1806587" y="4298365"/>
                  </a:lnTo>
                  <a:lnTo>
                    <a:pt x="1841169" y="4298365"/>
                  </a:lnTo>
                  <a:lnTo>
                    <a:pt x="1733511" y="4195546"/>
                  </a:lnTo>
                  <a:close/>
                </a:path>
                <a:path w="6135370" h="5851525">
                  <a:moveTo>
                    <a:pt x="1733486" y="4195584"/>
                  </a:moveTo>
                  <a:lnTo>
                    <a:pt x="1625841" y="4298365"/>
                  </a:lnTo>
                  <a:lnTo>
                    <a:pt x="1660410" y="4298365"/>
                  </a:lnTo>
                  <a:lnTo>
                    <a:pt x="1733486" y="4228579"/>
                  </a:lnTo>
                  <a:lnTo>
                    <a:pt x="1733486" y="4195584"/>
                  </a:lnTo>
                  <a:close/>
                </a:path>
                <a:path w="6135370" h="5851525">
                  <a:moveTo>
                    <a:pt x="1660410" y="4321505"/>
                  </a:moveTo>
                  <a:lnTo>
                    <a:pt x="1625841" y="4321505"/>
                  </a:lnTo>
                  <a:lnTo>
                    <a:pt x="1686623" y="4379556"/>
                  </a:lnTo>
                  <a:lnTo>
                    <a:pt x="1721205" y="4379556"/>
                  </a:lnTo>
                  <a:lnTo>
                    <a:pt x="1660410" y="4321505"/>
                  </a:lnTo>
                  <a:close/>
                </a:path>
                <a:path w="6135370" h="5851525">
                  <a:moveTo>
                    <a:pt x="1841169" y="4321505"/>
                  </a:moveTo>
                  <a:lnTo>
                    <a:pt x="1806587" y="4321505"/>
                  </a:lnTo>
                  <a:lnTo>
                    <a:pt x="1745792" y="4379556"/>
                  </a:lnTo>
                  <a:lnTo>
                    <a:pt x="1780387" y="4379556"/>
                  </a:lnTo>
                  <a:lnTo>
                    <a:pt x="1841169" y="4321505"/>
                  </a:lnTo>
                  <a:close/>
                </a:path>
                <a:path w="6135370" h="5851525">
                  <a:moveTo>
                    <a:pt x="5852553" y="3867594"/>
                  </a:moveTo>
                  <a:lnTo>
                    <a:pt x="5852553" y="3900627"/>
                  </a:lnTo>
                  <a:lnTo>
                    <a:pt x="5994450" y="4036161"/>
                  </a:lnTo>
                  <a:lnTo>
                    <a:pt x="6029045" y="4036161"/>
                  </a:lnTo>
                  <a:lnTo>
                    <a:pt x="5852553" y="3867594"/>
                  </a:lnTo>
                  <a:close/>
                </a:path>
                <a:path w="6135370" h="5851525">
                  <a:moveTo>
                    <a:pt x="5852553" y="3801872"/>
                  </a:moveTo>
                  <a:lnTo>
                    <a:pt x="5607215" y="4036148"/>
                  </a:lnTo>
                  <a:lnTo>
                    <a:pt x="5641823" y="4036136"/>
                  </a:lnTo>
                  <a:lnTo>
                    <a:pt x="5852553" y="3834879"/>
                  </a:lnTo>
                  <a:lnTo>
                    <a:pt x="5887117" y="3834879"/>
                  </a:lnTo>
                  <a:lnTo>
                    <a:pt x="5852553" y="3801872"/>
                  </a:lnTo>
                  <a:close/>
                </a:path>
                <a:path w="6135370" h="5851525">
                  <a:moveTo>
                    <a:pt x="5852541" y="3867581"/>
                  </a:moveTo>
                  <a:lnTo>
                    <a:pt x="5676049" y="4036148"/>
                  </a:lnTo>
                  <a:lnTo>
                    <a:pt x="5710631" y="4036136"/>
                  </a:lnTo>
                  <a:lnTo>
                    <a:pt x="5852527" y="3900627"/>
                  </a:lnTo>
                  <a:lnTo>
                    <a:pt x="5852541" y="3867581"/>
                  </a:lnTo>
                  <a:close/>
                </a:path>
                <a:path w="6135370" h="5851525">
                  <a:moveTo>
                    <a:pt x="5852553" y="3933329"/>
                  </a:moveTo>
                  <a:lnTo>
                    <a:pt x="5744895" y="4036148"/>
                  </a:lnTo>
                  <a:lnTo>
                    <a:pt x="5779478" y="4036136"/>
                  </a:lnTo>
                  <a:lnTo>
                    <a:pt x="5852553" y="3966349"/>
                  </a:lnTo>
                  <a:lnTo>
                    <a:pt x="5887127" y="3966349"/>
                  </a:lnTo>
                  <a:lnTo>
                    <a:pt x="5852553" y="3933329"/>
                  </a:lnTo>
                  <a:close/>
                </a:path>
                <a:path w="6135370" h="5851525">
                  <a:moveTo>
                    <a:pt x="5887127" y="3966349"/>
                  </a:moveTo>
                  <a:lnTo>
                    <a:pt x="5852553" y="3966349"/>
                  </a:lnTo>
                  <a:lnTo>
                    <a:pt x="5925616" y="4036148"/>
                  </a:lnTo>
                  <a:lnTo>
                    <a:pt x="5960211" y="4036148"/>
                  </a:lnTo>
                  <a:lnTo>
                    <a:pt x="5887127" y="3966349"/>
                  </a:lnTo>
                  <a:close/>
                </a:path>
                <a:path w="6135370" h="5851525">
                  <a:moveTo>
                    <a:pt x="5887117" y="3834879"/>
                  </a:moveTo>
                  <a:lnTo>
                    <a:pt x="5852553" y="3834879"/>
                  </a:lnTo>
                  <a:lnTo>
                    <a:pt x="6063297" y="4036136"/>
                  </a:lnTo>
                  <a:lnTo>
                    <a:pt x="6097866" y="4036136"/>
                  </a:lnTo>
                  <a:lnTo>
                    <a:pt x="5887117" y="3834879"/>
                  </a:lnTo>
                  <a:close/>
                </a:path>
                <a:path w="6135370" h="5851525">
                  <a:moveTo>
                    <a:pt x="5685624" y="3797058"/>
                  </a:moveTo>
                  <a:lnTo>
                    <a:pt x="5651042" y="3797058"/>
                  </a:lnTo>
                  <a:lnTo>
                    <a:pt x="5590209" y="3855110"/>
                  </a:lnTo>
                  <a:lnTo>
                    <a:pt x="5624842" y="3855110"/>
                  </a:lnTo>
                  <a:lnTo>
                    <a:pt x="5685624" y="3797058"/>
                  </a:lnTo>
                  <a:close/>
                </a:path>
                <a:path w="6135370" h="5851525">
                  <a:moveTo>
                    <a:pt x="5754433" y="3797058"/>
                  </a:moveTo>
                  <a:lnTo>
                    <a:pt x="5719864" y="3797058"/>
                  </a:lnTo>
                  <a:lnTo>
                    <a:pt x="5659081" y="3855110"/>
                  </a:lnTo>
                  <a:lnTo>
                    <a:pt x="5693664" y="3855110"/>
                  </a:lnTo>
                  <a:lnTo>
                    <a:pt x="5754433" y="3797058"/>
                  </a:lnTo>
                  <a:close/>
                </a:path>
                <a:path w="6135370" h="5851525">
                  <a:moveTo>
                    <a:pt x="5823280" y="3797058"/>
                  </a:moveTo>
                  <a:lnTo>
                    <a:pt x="5788698" y="3797058"/>
                  </a:lnTo>
                  <a:lnTo>
                    <a:pt x="5727903" y="3855110"/>
                  </a:lnTo>
                  <a:lnTo>
                    <a:pt x="5762485" y="3855110"/>
                  </a:lnTo>
                  <a:lnTo>
                    <a:pt x="5823280" y="3797058"/>
                  </a:lnTo>
                  <a:close/>
                </a:path>
                <a:path w="6135370" h="5851525">
                  <a:moveTo>
                    <a:pt x="5916409" y="3797058"/>
                  </a:moveTo>
                  <a:lnTo>
                    <a:pt x="5881814" y="3797058"/>
                  </a:lnTo>
                  <a:lnTo>
                    <a:pt x="5942622" y="3855110"/>
                  </a:lnTo>
                  <a:lnTo>
                    <a:pt x="5977191" y="3855110"/>
                  </a:lnTo>
                  <a:lnTo>
                    <a:pt x="5916409" y="3797058"/>
                  </a:lnTo>
                  <a:close/>
                </a:path>
                <a:path w="6135370" h="5851525">
                  <a:moveTo>
                    <a:pt x="5985243" y="3797058"/>
                  </a:moveTo>
                  <a:lnTo>
                    <a:pt x="5950661" y="3797058"/>
                  </a:lnTo>
                  <a:lnTo>
                    <a:pt x="6011443" y="3855110"/>
                  </a:lnTo>
                  <a:lnTo>
                    <a:pt x="6046025" y="3855110"/>
                  </a:lnTo>
                  <a:lnTo>
                    <a:pt x="5985243" y="3797058"/>
                  </a:lnTo>
                  <a:close/>
                </a:path>
                <a:path w="6135370" h="5851525">
                  <a:moveTo>
                    <a:pt x="6054051" y="3797058"/>
                  </a:moveTo>
                  <a:lnTo>
                    <a:pt x="6019469" y="3797058"/>
                  </a:lnTo>
                  <a:lnTo>
                    <a:pt x="6080252" y="3855110"/>
                  </a:lnTo>
                  <a:lnTo>
                    <a:pt x="6114884" y="3855110"/>
                  </a:lnTo>
                  <a:lnTo>
                    <a:pt x="6054051" y="3797058"/>
                  </a:lnTo>
                  <a:close/>
                </a:path>
                <a:path w="6135370" h="5851525">
                  <a:moveTo>
                    <a:pt x="6127153" y="4129811"/>
                  </a:moveTo>
                  <a:lnTo>
                    <a:pt x="5950661" y="4298378"/>
                  </a:lnTo>
                  <a:lnTo>
                    <a:pt x="5985256" y="4298365"/>
                  </a:lnTo>
                  <a:lnTo>
                    <a:pt x="6127153" y="4162856"/>
                  </a:lnTo>
                  <a:lnTo>
                    <a:pt x="6127153" y="4129811"/>
                  </a:lnTo>
                  <a:close/>
                </a:path>
                <a:path w="6135370" h="5851525">
                  <a:moveTo>
                    <a:pt x="6127153" y="4064101"/>
                  </a:moveTo>
                  <a:lnTo>
                    <a:pt x="5881814" y="4298365"/>
                  </a:lnTo>
                  <a:lnTo>
                    <a:pt x="5916409" y="4298365"/>
                  </a:lnTo>
                  <a:lnTo>
                    <a:pt x="6127153" y="4097096"/>
                  </a:lnTo>
                  <a:lnTo>
                    <a:pt x="6134963" y="4097096"/>
                  </a:lnTo>
                  <a:lnTo>
                    <a:pt x="6134963" y="4071556"/>
                  </a:lnTo>
                  <a:lnTo>
                    <a:pt x="6127153" y="4064101"/>
                  </a:lnTo>
                  <a:close/>
                </a:path>
                <a:path w="6135370" h="5851525">
                  <a:moveTo>
                    <a:pt x="6127153" y="4195546"/>
                  </a:moveTo>
                  <a:lnTo>
                    <a:pt x="6019495" y="4298365"/>
                  </a:lnTo>
                  <a:lnTo>
                    <a:pt x="6054077" y="4298365"/>
                  </a:lnTo>
                  <a:lnTo>
                    <a:pt x="6127153" y="4228579"/>
                  </a:lnTo>
                  <a:lnTo>
                    <a:pt x="6134963" y="4228579"/>
                  </a:lnTo>
                  <a:lnTo>
                    <a:pt x="6134963" y="4203026"/>
                  </a:lnTo>
                  <a:lnTo>
                    <a:pt x="6127153" y="4195584"/>
                  </a:lnTo>
                  <a:close/>
                </a:path>
                <a:path w="6135370" h="5851525">
                  <a:moveTo>
                    <a:pt x="6134963" y="4228579"/>
                  </a:moveTo>
                  <a:lnTo>
                    <a:pt x="6127153" y="4228579"/>
                  </a:lnTo>
                  <a:lnTo>
                    <a:pt x="6134963" y="4236021"/>
                  </a:lnTo>
                  <a:lnTo>
                    <a:pt x="6134963" y="4228579"/>
                  </a:lnTo>
                  <a:close/>
                </a:path>
                <a:path w="6135370" h="5851525">
                  <a:moveTo>
                    <a:pt x="6127165" y="4129811"/>
                  </a:moveTo>
                  <a:lnTo>
                    <a:pt x="6127179" y="4162856"/>
                  </a:lnTo>
                  <a:lnTo>
                    <a:pt x="6134963" y="4170286"/>
                  </a:lnTo>
                  <a:lnTo>
                    <a:pt x="6134963" y="4137253"/>
                  </a:lnTo>
                  <a:lnTo>
                    <a:pt x="6127165" y="4129811"/>
                  </a:lnTo>
                  <a:close/>
                </a:path>
                <a:path w="6135370" h="5851525">
                  <a:moveTo>
                    <a:pt x="5960224" y="4059262"/>
                  </a:moveTo>
                  <a:lnTo>
                    <a:pt x="5925642" y="4059262"/>
                  </a:lnTo>
                  <a:lnTo>
                    <a:pt x="5864859" y="4117340"/>
                  </a:lnTo>
                  <a:lnTo>
                    <a:pt x="5899442" y="4117340"/>
                  </a:lnTo>
                  <a:lnTo>
                    <a:pt x="5960224" y="4059262"/>
                  </a:lnTo>
                  <a:close/>
                </a:path>
                <a:path w="6135370" h="5851525">
                  <a:moveTo>
                    <a:pt x="6029058" y="4059262"/>
                  </a:moveTo>
                  <a:lnTo>
                    <a:pt x="5994463" y="4059262"/>
                  </a:lnTo>
                  <a:lnTo>
                    <a:pt x="5933681" y="4117340"/>
                  </a:lnTo>
                  <a:lnTo>
                    <a:pt x="5968263" y="4117340"/>
                  </a:lnTo>
                  <a:lnTo>
                    <a:pt x="6029058" y="4059262"/>
                  </a:lnTo>
                  <a:close/>
                </a:path>
                <a:path w="6135370" h="5851525">
                  <a:moveTo>
                    <a:pt x="6097866" y="4059262"/>
                  </a:moveTo>
                  <a:lnTo>
                    <a:pt x="6063297" y="4059262"/>
                  </a:lnTo>
                  <a:lnTo>
                    <a:pt x="6002515" y="4117340"/>
                  </a:lnTo>
                  <a:lnTo>
                    <a:pt x="6037084" y="4117340"/>
                  </a:lnTo>
                  <a:lnTo>
                    <a:pt x="6097866" y="4059262"/>
                  </a:lnTo>
                  <a:close/>
                </a:path>
                <a:path w="6135370" h="5851525">
                  <a:moveTo>
                    <a:pt x="6134963" y="4097096"/>
                  </a:moveTo>
                  <a:lnTo>
                    <a:pt x="6127153" y="4097096"/>
                  </a:lnTo>
                  <a:lnTo>
                    <a:pt x="6134963" y="4104589"/>
                  </a:lnTo>
                  <a:lnTo>
                    <a:pt x="6134963" y="4097096"/>
                  </a:lnTo>
                  <a:close/>
                </a:path>
                <a:path w="6135370" h="5851525">
                  <a:moveTo>
                    <a:pt x="5337914" y="3900614"/>
                  </a:moveTo>
                  <a:lnTo>
                    <a:pt x="5303342" y="3900614"/>
                  </a:lnTo>
                  <a:lnTo>
                    <a:pt x="5445264" y="4036161"/>
                  </a:lnTo>
                  <a:lnTo>
                    <a:pt x="5479834" y="4036161"/>
                  </a:lnTo>
                  <a:lnTo>
                    <a:pt x="5337914" y="3900614"/>
                  </a:lnTo>
                  <a:close/>
                </a:path>
                <a:path w="6135370" h="5851525">
                  <a:moveTo>
                    <a:pt x="5303342" y="3801872"/>
                  </a:moveTo>
                  <a:lnTo>
                    <a:pt x="5058016" y="4036148"/>
                  </a:lnTo>
                  <a:lnTo>
                    <a:pt x="5092598" y="4036136"/>
                  </a:lnTo>
                  <a:lnTo>
                    <a:pt x="5303342" y="3834879"/>
                  </a:lnTo>
                  <a:lnTo>
                    <a:pt x="5337909" y="3834879"/>
                  </a:lnTo>
                  <a:lnTo>
                    <a:pt x="5303342" y="3801872"/>
                  </a:lnTo>
                  <a:close/>
                </a:path>
                <a:path w="6135370" h="5851525">
                  <a:moveTo>
                    <a:pt x="5303342" y="3867581"/>
                  </a:moveTo>
                  <a:lnTo>
                    <a:pt x="5126850" y="4036148"/>
                  </a:lnTo>
                  <a:lnTo>
                    <a:pt x="5161432" y="4036136"/>
                  </a:lnTo>
                  <a:lnTo>
                    <a:pt x="5303342" y="3900614"/>
                  </a:lnTo>
                  <a:lnTo>
                    <a:pt x="5337914" y="3900614"/>
                  </a:lnTo>
                  <a:lnTo>
                    <a:pt x="5303342" y="3867594"/>
                  </a:lnTo>
                  <a:close/>
                </a:path>
                <a:path w="6135370" h="5851525">
                  <a:moveTo>
                    <a:pt x="5303329" y="3933329"/>
                  </a:moveTo>
                  <a:lnTo>
                    <a:pt x="5195671" y="4036148"/>
                  </a:lnTo>
                  <a:lnTo>
                    <a:pt x="5230266" y="4036136"/>
                  </a:lnTo>
                  <a:lnTo>
                    <a:pt x="5303329" y="3966349"/>
                  </a:lnTo>
                  <a:lnTo>
                    <a:pt x="5303329" y="3933329"/>
                  </a:lnTo>
                  <a:close/>
                </a:path>
                <a:path w="6135370" h="5851525">
                  <a:moveTo>
                    <a:pt x="5303342" y="3933329"/>
                  </a:moveTo>
                  <a:lnTo>
                    <a:pt x="5303342" y="3966349"/>
                  </a:lnTo>
                  <a:lnTo>
                    <a:pt x="5376418" y="4036148"/>
                  </a:lnTo>
                  <a:lnTo>
                    <a:pt x="5411012" y="4036148"/>
                  </a:lnTo>
                  <a:lnTo>
                    <a:pt x="5303342" y="3933329"/>
                  </a:lnTo>
                  <a:close/>
                </a:path>
                <a:path w="6135370" h="5851525">
                  <a:moveTo>
                    <a:pt x="5337909" y="3834879"/>
                  </a:moveTo>
                  <a:lnTo>
                    <a:pt x="5303342" y="3834879"/>
                  </a:lnTo>
                  <a:lnTo>
                    <a:pt x="5514098" y="4036136"/>
                  </a:lnTo>
                  <a:lnTo>
                    <a:pt x="5548680" y="4036136"/>
                  </a:lnTo>
                  <a:lnTo>
                    <a:pt x="5337909" y="3834879"/>
                  </a:lnTo>
                  <a:close/>
                </a:path>
                <a:path w="6135370" h="5851525">
                  <a:moveTo>
                    <a:pt x="5136400" y="3797058"/>
                  </a:moveTo>
                  <a:lnTo>
                    <a:pt x="5101831" y="3797058"/>
                  </a:lnTo>
                  <a:lnTo>
                    <a:pt x="5041049" y="3855110"/>
                  </a:lnTo>
                  <a:lnTo>
                    <a:pt x="5075618" y="3855110"/>
                  </a:lnTo>
                  <a:lnTo>
                    <a:pt x="5136400" y="3797058"/>
                  </a:lnTo>
                  <a:close/>
                </a:path>
                <a:path w="6135370" h="5851525">
                  <a:moveTo>
                    <a:pt x="5205247" y="3797058"/>
                  </a:moveTo>
                  <a:lnTo>
                    <a:pt x="5170665" y="3797058"/>
                  </a:lnTo>
                  <a:lnTo>
                    <a:pt x="5109870" y="3855110"/>
                  </a:lnTo>
                  <a:lnTo>
                    <a:pt x="5144452" y="3855110"/>
                  </a:lnTo>
                  <a:lnTo>
                    <a:pt x="5205247" y="3797058"/>
                  </a:lnTo>
                  <a:close/>
                </a:path>
                <a:path w="6135370" h="5851525">
                  <a:moveTo>
                    <a:pt x="5274068" y="3797058"/>
                  </a:moveTo>
                  <a:lnTo>
                    <a:pt x="5239486" y="3797058"/>
                  </a:lnTo>
                  <a:lnTo>
                    <a:pt x="5178691" y="3855110"/>
                  </a:lnTo>
                  <a:lnTo>
                    <a:pt x="5213286" y="3855110"/>
                  </a:lnTo>
                  <a:lnTo>
                    <a:pt x="5274068" y="3797058"/>
                  </a:lnTo>
                  <a:close/>
                </a:path>
                <a:path w="6135370" h="5851525">
                  <a:moveTo>
                    <a:pt x="5367197" y="3797058"/>
                  </a:moveTo>
                  <a:lnTo>
                    <a:pt x="5332628" y="3797058"/>
                  </a:lnTo>
                  <a:lnTo>
                    <a:pt x="5393410" y="3855110"/>
                  </a:lnTo>
                  <a:lnTo>
                    <a:pt x="5427992" y="3855110"/>
                  </a:lnTo>
                  <a:lnTo>
                    <a:pt x="5367197" y="3797058"/>
                  </a:lnTo>
                  <a:close/>
                </a:path>
                <a:path w="6135370" h="5851525">
                  <a:moveTo>
                    <a:pt x="5436019" y="3797058"/>
                  </a:moveTo>
                  <a:lnTo>
                    <a:pt x="5401449" y="3797058"/>
                  </a:lnTo>
                  <a:lnTo>
                    <a:pt x="5462231" y="3855110"/>
                  </a:lnTo>
                  <a:lnTo>
                    <a:pt x="5496826" y="3855110"/>
                  </a:lnTo>
                  <a:lnTo>
                    <a:pt x="5436019" y="3797058"/>
                  </a:lnTo>
                  <a:close/>
                </a:path>
                <a:path w="6135370" h="5851525">
                  <a:moveTo>
                    <a:pt x="5504853" y="3797058"/>
                  </a:moveTo>
                  <a:lnTo>
                    <a:pt x="5470271" y="3797058"/>
                  </a:lnTo>
                  <a:lnTo>
                    <a:pt x="5531065" y="3855110"/>
                  </a:lnTo>
                  <a:lnTo>
                    <a:pt x="5565648" y="3855110"/>
                  </a:lnTo>
                  <a:lnTo>
                    <a:pt x="5504853" y="3797058"/>
                  </a:lnTo>
                  <a:close/>
                </a:path>
                <a:path w="6135370" h="5851525">
                  <a:moveTo>
                    <a:pt x="4754143" y="3867594"/>
                  </a:moveTo>
                  <a:lnTo>
                    <a:pt x="4754143" y="3900627"/>
                  </a:lnTo>
                  <a:lnTo>
                    <a:pt x="4896053" y="4036161"/>
                  </a:lnTo>
                  <a:lnTo>
                    <a:pt x="4930648" y="4036161"/>
                  </a:lnTo>
                  <a:lnTo>
                    <a:pt x="4754143" y="3867594"/>
                  </a:lnTo>
                  <a:close/>
                </a:path>
                <a:path w="6135370" h="5851525">
                  <a:moveTo>
                    <a:pt x="4754143" y="3933329"/>
                  </a:moveTo>
                  <a:lnTo>
                    <a:pt x="4754143" y="3966349"/>
                  </a:lnTo>
                  <a:lnTo>
                    <a:pt x="4827231" y="4036148"/>
                  </a:lnTo>
                  <a:lnTo>
                    <a:pt x="4861801" y="4036148"/>
                  </a:lnTo>
                  <a:lnTo>
                    <a:pt x="4754143" y="3933329"/>
                  </a:lnTo>
                  <a:close/>
                </a:path>
                <a:path w="6135370" h="5851525">
                  <a:moveTo>
                    <a:pt x="4754143" y="3801872"/>
                  </a:moveTo>
                  <a:lnTo>
                    <a:pt x="4754143" y="3834879"/>
                  </a:lnTo>
                  <a:lnTo>
                    <a:pt x="4964887" y="4036136"/>
                  </a:lnTo>
                  <a:lnTo>
                    <a:pt x="4999482" y="4036136"/>
                  </a:lnTo>
                  <a:lnTo>
                    <a:pt x="4754143" y="3801872"/>
                  </a:lnTo>
                  <a:close/>
                </a:path>
                <a:path w="6135370" h="5851525">
                  <a:moveTo>
                    <a:pt x="4817986" y="3797058"/>
                  </a:moveTo>
                  <a:lnTo>
                    <a:pt x="4783416" y="3797058"/>
                  </a:lnTo>
                  <a:lnTo>
                    <a:pt x="4844199" y="3855110"/>
                  </a:lnTo>
                  <a:lnTo>
                    <a:pt x="4878781" y="3855110"/>
                  </a:lnTo>
                  <a:lnTo>
                    <a:pt x="4817986" y="3797058"/>
                  </a:lnTo>
                  <a:close/>
                </a:path>
                <a:path w="6135370" h="5851525">
                  <a:moveTo>
                    <a:pt x="4886820" y="3797058"/>
                  </a:moveTo>
                  <a:lnTo>
                    <a:pt x="4852238" y="3797058"/>
                  </a:lnTo>
                  <a:lnTo>
                    <a:pt x="4913020" y="3855110"/>
                  </a:lnTo>
                  <a:lnTo>
                    <a:pt x="4947602" y="3855110"/>
                  </a:lnTo>
                  <a:lnTo>
                    <a:pt x="4886820" y="3797058"/>
                  </a:lnTo>
                  <a:close/>
                </a:path>
                <a:path w="6135370" h="5851525">
                  <a:moveTo>
                    <a:pt x="4955654" y="3797058"/>
                  </a:moveTo>
                  <a:lnTo>
                    <a:pt x="4921072" y="3797058"/>
                  </a:lnTo>
                  <a:lnTo>
                    <a:pt x="4981854" y="3855110"/>
                  </a:lnTo>
                  <a:lnTo>
                    <a:pt x="5016449" y="3855110"/>
                  </a:lnTo>
                  <a:lnTo>
                    <a:pt x="4955654" y="3797058"/>
                  </a:lnTo>
                  <a:close/>
                </a:path>
                <a:path w="6135370" h="5851525">
                  <a:moveTo>
                    <a:pt x="4754130" y="3801897"/>
                  </a:moveTo>
                  <a:lnTo>
                    <a:pt x="4508804" y="4036148"/>
                  </a:lnTo>
                  <a:lnTo>
                    <a:pt x="4543386" y="4036148"/>
                  </a:lnTo>
                  <a:lnTo>
                    <a:pt x="4754130" y="3834879"/>
                  </a:lnTo>
                  <a:lnTo>
                    <a:pt x="4754130" y="3801897"/>
                  </a:lnTo>
                  <a:close/>
                </a:path>
                <a:path w="6135370" h="5851525">
                  <a:moveTo>
                    <a:pt x="4754130" y="3867581"/>
                  </a:moveTo>
                  <a:lnTo>
                    <a:pt x="4577638" y="4036148"/>
                  </a:lnTo>
                  <a:lnTo>
                    <a:pt x="4612220" y="4036148"/>
                  </a:lnTo>
                  <a:lnTo>
                    <a:pt x="4754130" y="3900614"/>
                  </a:lnTo>
                  <a:lnTo>
                    <a:pt x="4754130" y="3867581"/>
                  </a:lnTo>
                  <a:close/>
                </a:path>
                <a:path w="6135370" h="5851525">
                  <a:moveTo>
                    <a:pt x="4754130" y="3933329"/>
                  </a:moveTo>
                  <a:lnTo>
                    <a:pt x="4646472" y="4036148"/>
                  </a:lnTo>
                  <a:lnTo>
                    <a:pt x="4681054" y="4036148"/>
                  </a:lnTo>
                  <a:lnTo>
                    <a:pt x="4754130" y="3966349"/>
                  </a:lnTo>
                  <a:lnTo>
                    <a:pt x="4754130" y="3933329"/>
                  </a:lnTo>
                  <a:close/>
                </a:path>
                <a:path w="6135370" h="5851525">
                  <a:moveTo>
                    <a:pt x="4587201" y="3797058"/>
                  </a:moveTo>
                  <a:lnTo>
                    <a:pt x="4552607" y="3797058"/>
                  </a:lnTo>
                  <a:lnTo>
                    <a:pt x="4491824" y="3855110"/>
                  </a:lnTo>
                  <a:lnTo>
                    <a:pt x="4526419" y="3855110"/>
                  </a:lnTo>
                  <a:lnTo>
                    <a:pt x="4587201" y="3797058"/>
                  </a:lnTo>
                  <a:close/>
                </a:path>
                <a:path w="6135370" h="5851525">
                  <a:moveTo>
                    <a:pt x="4656035" y="3797058"/>
                  </a:moveTo>
                  <a:lnTo>
                    <a:pt x="4621441" y="3797058"/>
                  </a:lnTo>
                  <a:lnTo>
                    <a:pt x="4560658" y="3855110"/>
                  </a:lnTo>
                  <a:lnTo>
                    <a:pt x="4595241" y="3855110"/>
                  </a:lnTo>
                  <a:lnTo>
                    <a:pt x="4656035" y="3797058"/>
                  </a:lnTo>
                  <a:close/>
                </a:path>
                <a:path w="6135370" h="5851525">
                  <a:moveTo>
                    <a:pt x="4724869" y="3797058"/>
                  </a:moveTo>
                  <a:lnTo>
                    <a:pt x="4690287" y="3797058"/>
                  </a:lnTo>
                  <a:lnTo>
                    <a:pt x="4629492" y="3855110"/>
                  </a:lnTo>
                  <a:lnTo>
                    <a:pt x="4664075" y="3855110"/>
                  </a:lnTo>
                  <a:lnTo>
                    <a:pt x="4724869" y="3797058"/>
                  </a:lnTo>
                  <a:close/>
                </a:path>
                <a:path w="6135370" h="5851525">
                  <a:moveTo>
                    <a:pt x="4239499" y="3900614"/>
                  </a:moveTo>
                  <a:lnTo>
                    <a:pt x="4204919" y="3900614"/>
                  </a:lnTo>
                  <a:lnTo>
                    <a:pt x="4346829" y="4036161"/>
                  </a:lnTo>
                  <a:lnTo>
                    <a:pt x="4381449" y="4036161"/>
                  </a:lnTo>
                  <a:lnTo>
                    <a:pt x="4239499" y="3900614"/>
                  </a:lnTo>
                  <a:close/>
                </a:path>
                <a:path w="6135370" h="5851525">
                  <a:moveTo>
                    <a:pt x="4204919" y="3867581"/>
                  </a:moveTo>
                  <a:lnTo>
                    <a:pt x="4028427" y="4036148"/>
                  </a:lnTo>
                  <a:lnTo>
                    <a:pt x="4063009" y="4036148"/>
                  </a:lnTo>
                  <a:lnTo>
                    <a:pt x="4204919" y="3900614"/>
                  </a:lnTo>
                  <a:lnTo>
                    <a:pt x="4239499" y="3900614"/>
                  </a:lnTo>
                  <a:lnTo>
                    <a:pt x="4204919" y="3867594"/>
                  </a:lnTo>
                  <a:close/>
                </a:path>
                <a:path w="6135370" h="5851525">
                  <a:moveTo>
                    <a:pt x="4204919" y="3933329"/>
                  </a:moveTo>
                  <a:lnTo>
                    <a:pt x="4097248" y="4036148"/>
                  </a:lnTo>
                  <a:lnTo>
                    <a:pt x="4131830" y="4036148"/>
                  </a:lnTo>
                  <a:lnTo>
                    <a:pt x="4204919" y="3966349"/>
                  </a:lnTo>
                  <a:lnTo>
                    <a:pt x="4204919" y="3933329"/>
                  </a:lnTo>
                  <a:close/>
                </a:path>
                <a:path w="6135370" h="5851525">
                  <a:moveTo>
                    <a:pt x="4204919" y="3933329"/>
                  </a:moveTo>
                  <a:lnTo>
                    <a:pt x="4204919" y="3966349"/>
                  </a:lnTo>
                  <a:lnTo>
                    <a:pt x="4278033" y="4036148"/>
                  </a:lnTo>
                  <a:lnTo>
                    <a:pt x="4312577" y="4036148"/>
                  </a:lnTo>
                  <a:lnTo>
                    <a:pt x="4204919" y="3933329"/>
                  </a:lnTo>
                  <a:close/>
                </a:path>
                <a:path w="6135370" h="5851525">
                  <a:moveTo>
                    <a:pt x="3655733" y="3867594"/>
                  </a:moveTo>
                  <a:lnTo>
                    <a:pt x="3655733" y="3900627"/>
                  </a:lnTo>
                  <a:lnTo>
                    <a:pt x="3797642" y="4036161"/>
                  </a:lnTo>
                  <a:lnTo>
                    <a:pt x="3832225" y="4036161"/>
                  </a:lnTo>
                  <a:lnTo>
                    <a:pt x="3655733" y="3867594"/>
                  </a:lnTo>
                  <a:close/>
                </a:path>
                <a:path w="6135370" h="5851525">
                  <a:moveTo>
                    <a:pt x="3655733" y="3933329"/>
                  </a:moveTo>
                  <a:lnTo>
                    <a:pt x="3655733" y="3966349"/>
                  </a:lnTo>
                  <a:lnTo>
                    <a:pt x="3728808" y="4036148"/>
                  </a:lnTo>
                  <a:lnTo>
                    <a:pt x="3763391" y="4036148"/>
                  </a:lnTo>
                  <a:lnTo>
                    <a:pt x="3655733" y="3933329"/>
                  </a:lnTo>
                  <a:close/>
                </a:path>
                <a:path w="6135370" h="5851525">
                  <a:moveTo>
                    <a:pt x="3655720" y="3867581"/>
                  </a:moveTo>
                  <a:lnTo>
                    <a:pt x="3479215" y="4036148"/>
                  </a:lnTo>
                  <a:lnTo>
                    <a:pt x="3513797" y="4036148"/>
                  </a:lnTo>
                  <a:lnTo>
                    <a:pt x="3655720" y="3900614"/>
                  </a:lnTo>
                  <a:lnTo>
                    <a:pt x="3655720" y="3867581"/>
                  </a:lnTo>
                  <a:close/>
                </a:path>
                <a:path w="6135370" h="5851525">
                  <a:moveTo>
                    <a:pt x="3655720" y="3933329"/>
                  </a:moveTo>
                  <a:lnTo>
                    <a:pt x="3548062" y="4036148"/>
                  </a:lnTo>
                  <a:lnTo>
                    <a:pt x="3582644" y="4036148"/>
                  </a:lnTo>
                  <a:lnTo>
                    <a:pt x="3655720" y="3966349"/>
                  </a:lnTo>
                  <a:lnTo>
                    <a:pt x="3655720" y="3933329"/>
                  </a:lnTo>
                  <a:close/>
                </a:path>
                <a:path w="6135370" h="5851525">
                  <a:moveTo>
                    <a:pt x="3513797" y="4059262"/>
                  </a:moveTo>
                  <a:lnTo>
                    <a:pt x="3479215" y="4059262"/>
                  </a:lnTo>
                  <a:lnTo>
                    <a:pt x="3539998" y="4117340"/>
                  </a:lnTo>
                  <a:lnTo>
                    <a:pt x="3574592" y="4117340"/>
                  </a:lnTo>
                  <a:lnTo>
                    <a:pt x="3513797" y="4059262"/>
                  </a:lnTo>
                  <a:close/>
                </a:path>
                <a:path w="6135370" h="5851525">
                  <a:moveTo>
                    <a:pt x="3582631" y="4059262"/>
                  </a:moveTo>
                  <a:lnTo>
                    <a:pt x="3548037" y="4059262"/>
                  </a:lnTo>
                  <a:lnTo>
                    <a:pt x="3608819" y="4117340"/>
                  </a:lnTo>
                  <a:lnTo>
                    <a:pt x="3643452" y="4117340"/>
                  </a:lnTo>
                  <a:lnTo>
                    <a:pt x="3582631" y="4059262"/>
                  </a:lnTo>
                  <a:close/>
                </a:path>
                <a:path w="6135370" h="5851525">
                  <a:moveTo>
                    <a:pt x="3106521" y="3933329"/>
                  </a:moveTo>
                  <a:lnTo>
                    <a:pt x="3106521" y="3966349"/>
                  </a:lnTo>
                  <a:lnTo>
                    <a:pt x="3179610" y="4036148"/>
                  </a:lnTo>
                  <a:lnTo>
                    <a:pt x="3214179" y="4036148"/>
                  </a:lnTo>
                  <a:lnTo>
                    <a:pt x="3106521" y="3933329"/>
                  </a:lnTo>
                  <a:close/>
                </a:path>
                <a:path w="6135370" h="5851525">
                  <a:moveTo>
                    <a:pt x="3106508" y="3933329"/>
                  </a:moveTo>
                  <a:lnTo>
                    <a:pt x="2998851" y="4036148"/>
                  </a:lnTo>
                  <a:lnTo>
                    <a:pt x="3033433" y="4036148"/>
                  </a:lnTo>
                  <a:lnTo>
                    <a:pt x="3106508" y="3966349"/>
                  </a:lnTo>
                  <a:lnTo>
                    <a:pt x="3106508" y="3933329"/>
                  </a:lnTo>
                  <a:close/>
                </a:path>
                <a:path w="6135370" h="5851525">
                  <a:moveTo>
                    <a:pt x="3033420" y="4059262"/>
                  </a:moveTo>
                  <a:lnTo>
                    <a:pt x="2998838" y="4059262"/>
                  </a:lnTo>
                  <a:lnTo>
                    <a:pt x="3059633" y="4117340"/>
                  </a:lnTo>
                  <a:lnTo>
                    <a:pt x="3094253" y="4117340"/>
                  </a:lnTo>
                  <a:lnTo>
                    <a:pt x="3033420" y="4059262"/>
                  </a:lnTo>
                  <a:close/>
                </a:path>
                <a:path w="6135370" h="5851525">
                  <a:moveTo>
                    <a:pt x="3214204" y="4059262"/>
                  </a:moveTo>
                  <a:lnTo>
                    <a:pt x="3179610" y="4059262"/>
                  </a:lnTo>
                  <a:lnTo>
                    <a:pt x="3118802" y="4117340"/>
                  </a:lnTo>
                  <a:lnTo>
                    <a:pt x="3153410" y="4117340"/>
                  </a:lnTo>
                  <a:lnTo>
                    <a:pt x="3214204" y="4059262"/>
                  </a:lnTo>
                  <a:close/>
                </a:path>
                <a:path w="6135370" h="5851525">
                  <a:moveTo>
                    <a:pt x="2557322" y="3933329"/>
                  </a:moveTo>
                  <a:lnTo>
                    <a:pt x="2557322" y="3966349"/>
                  </a:lnTo>
                  <a:lnTo>
                    <a:pt x="2630398" y="4036148"/>
                  </a:lnTo>
                  <a:lnTo>
                    <a:pt x="2664980" y="4036148"/>
                  </a:lnTo>
                  <a:lnTo>
                    <a:pt x="2557322" y="3933329"/>
                  </a:lnTo>
                  <a:close/>
                </a:path>
                <a:path w="6135370" h="5851525">
                  <a:moveTo>
                    <a:pt x="2557310" y="3933329"/>
                  </a:moveTo>
                  <a:lnTo>
                    <a:pt x="2449639" y="4036148"/>
                  </a:lnTo>
                  <a:lnTo>
                    <a:pt x="2484234" y="4036148"/>
                  </a:lnTo>
                  <a:lnTo>
                    <a:pt x="2557310" y="3966349"/>
                  </a:lnTo>
                  <a:lnTo>
                    <a:pt x="2557310" y="3933329"/>
                  </a:lnTo>
                  <a:close/>
                </a:path>
                <a:path w="6135370" h="5851525">
                  <a:moveTo>
                    <a:pt x="2484221" y="4059262"/>
                  </a:moveTo>
                  <a:lnTo>
                    <a:pt x="2449639" y="4059262"/>
                  </a:lnTo>
                  <a:lnTo>
                    <a:pt x="2510434" y="4117340"/>
                  </a:lnTo>
                  <a:lnTo>
                    <a:pt x="2545003" y="4117340"/>
                  </a:lnTo>
                  <a:lnTo>
                    <a:pt x="2484221" y="4059262"/>
                  </a:lnTo>
                  <a:close/>
                </a:path>
                <a:path w="6135370" h="5851525">
                  <a:moveTo>
                    <a:pt x="2664993" y="4059262"/>
                  </a:moveTo>
                  <a:lnTo>
                    <a:pt x="2630411" y="4059262"/>
                  </a:lnTo>
                  <a:lnTo>
                    <a:pt x="2569616" y="4117340"/>
                  </a:lnTo>
                  <a:lnTo>
                    <a:pt x="2604198" y="4117340"/>
                  </a:lnTo>
                  <a:lnTo>
                    <a:pt x="2664993" y="4059262"/>
                  </a:lnTo>
                  <a:close/>
                </a:path>
                <a:path w="6135370" h="5851525">
                  <a:moveTo>
                    <a:pt x="5577954" y="3539655"/>
                  </a:moveTo>
                  <a:lnTo>
                    <a:pt x="5332628" y="3773932"/>
                  </a:lnTo>
                  <a:lnTo>
                    <a:pt x="5367197" y="3773932"/>
                  </a:lnTo>
                  <a:lnTo>
                    <a:pt x="5577954" y="3572675"/>
                  </a:lnTo>
                  <a:lnTo>
                    <a:pt x="5612535" y="3572675"/>
                  </a:lnTo>
                  <a:lnTo>
                    <a:pt x="5577954" y="3539655"/>
                  </a:lnTo>
                  <a:close/>
                </a:path>
                <a:path w="6135370" h="5851525">
                  <a:moveTo>
                    <a:pt x="5577928" y="3605377"/>
                  </a:moveTo>
                  <a:lnTo>
                    <a:pt x="5401436" y="3773932"/>
                  </a:lnTo>
                  <a:lnTo>
                    <a:pt x="5436019" y="3773932"/>
                  </a:lnTo>
                  <a:lnTo>
                    <a:pt x="5577928" y="3638410"/>
                  </a:lnTo>
                  <a:lnTo>
                    <a:pt x="5577928" y="3605377"/>
                  </a:lnTo>
                  <a:close/>
                </a:path>
                <a:path w="6135370" h="5851525">
                  <a:moveTo>
                    <a:pt x="5577916" y="3671112"/>
                  </a:moveTo>
                  <a:lnTo>
                    <a:pt x="5470258" y="3773932"/>
                  </a:lnTo>
                  <a:lnTo>
                    <a:pt x="5504840" y="3773932"/>
                  </a:lnTo>
                  <a:lnTo>
                    <a:pt x="5577916" y="3704132"/>
                  </a:lnTo>
                  <a:lnTo>
                    <a:pt x="5577916" y="3671112"/>
                  </a:lnTo>
                  <a:close/>
                </a:path>
                <a:path w="6135370" h="5851525">
                  <a:moveTo>
                    <a:pt x="5577954" y="3605377"/>
                  </a:moveTo>
                  <a:lnTo>
                    <a:pt x="5577954" y="3638410"/>
                  </a:lnTo>
                  <a:lnTo>
                    <a:pt x="5719864" y="3773932"/>
                  </a:lnTo>
                  <a:lnTo>
                    <a:pt x="5754446" y="3773932"/>
                  </a:lnTo>
                  <a:lnTo>
                    <a:pt x="5577954" y="3605377"/>
                  </a:lnTo>
                  <a:close/>
                </a:path>
                <a:path w="6135370" h="5851525">
                  <a:moveTo>
                    <a:pt x="5577954" y="3671100"/>
                  </a:moveTo>
                  <a:lnTo>
                    <a:pt x="5577954" y="3704132"/>
                  </a:lnTo>
                  <a:lnTo>
                    <a:pt x="5651030" y="3773919"/>
                  </a:lnTo>
                  <a:lnTo>
                    <a:pt x="5685612" y="3773919"/>
                  </a:lnTo>
                  <a:lnTo>
                    <a:pt x="5577954" y="3671100"/>
                  </a:lnTo>
                  <a:close/>
                </a:path>
                <a:path w="6135370" h="5851525">
                  <a:moveTo>
                    <a:pt x="5612535" y="3572675"/>
                  </a:moveTo>
                  <a:lnTo>
                    <a:pt x="5577954" y="3572675"/>
                  </a:lnTo>
                  <a:lnTo>
                    <a:pt x="5788698" y="3773906"/>
                  </a:lnTo>
                  <a:lnTo>
                    <a:pt x="5823280" y="3773906"/>
                  </a:lnTo>
                  <a:lnTo>
                    <a:pt x="5612535" y="3572675"/>
                  </a:lnTo>
                  <a:close/>
                </a:path>
                <a:path w="6135370" h="5851525">
                  <a:moveTo>
                    <a:pt x="5410987" y="3534829"/>
                  </a:moveTo>
                  <a:lnTo>
                    <a:pt x="5376443" y="3534829"/>
                  </a:lnTo>
                  <a:lnTo>
                    <a:pt x="5315648" y="3592880"/>
                  </a:lnTo>
                  <a:lnTo>
                    <a:pt x="5350230" y="3592880"/>
                  </a:lnTo>
                  <a:lnTo>
                    <a:pt x="5410987" y="3534829"/>
                  </a:lnTo>
                  <a:close/>
                </a:path>
                <a:path w="6135370" h="5851525">
                  <a:moveTo>
                    <a:pt x="5479834" y="3534829"/>
                  </a:moveTo>
                  <a:lnTo>
                    <a:pt x="5445264" y="3534829"/>
                  </a:lnTo>
                  <a:lnTo>
                    <a:pt x="5384469" y="3592880"/>
                  </a:lnTo>
                  <a:lnTo>
                    <a:pt x="5419051" y="3592880"/>
                  </a:lnTo>
                  <a:lnTo>
                    <a:pt x="5479834" y="3534829"/>
                  </a:lnTo>
                  <a:close/>
                </a:path>
                <a:path w="6135370" h="5851525">
                  <a:moveTo>
                    <a:pt x="5548668" y="3534829"/>
                  </a:moveTo>
                  <a:lnTo>
                    <a:pt x="5514098" y="3534829"/>
                  </a:lnTo>
                  <a:lnTo>
                    <a:pt x="5453291" y="3592880"/>
                  </a:lnTo>
                  <a:lnTo>
                    <a:pt x="5487885" y="3592880"/>
                  </a:lnTo>
                  <a:lnTo>
                    <a:pt x="5548668" y="3534829"/>
                  </a:lnTo>
                  <a:close/>
                </a:path>
                <a:path w="6135370" h="5851525">
                  <a:moveTo>
                    <a:pt x="5641809" y="3534829"/>
                  </a:moveTo>
                  <a:lnTo>
                    <a:pt x="5607227" y="3534829"/>
                  </a:lnTo>
                  <a:lnTo>
                    <a:pt x="5668009" y="3592880"/>
                  </a:lnTo>
                  <a:lnTo>
                    <a:pt x="5702604" y="3592880"/>
                  </a:lnTo>
                  <a:lnTo>
                    <a:pt x="5641809" y="3534829"/>
                  </a:lnTo>
                  <a:close/>
                </a:path>
                <a:path w="6135370" h="5851525">
                  <a:moveTo>
                    <a:pt x="5710618" y="3534829"/>
                  </a:moveTo>
                  <a:lnTo>
                    <a:pt x="5676049" y="3534829"/>
                  </a:lnTo>
                  <a:lnTo>
                    <a:pt x="5736831" y="3592880"/>
                  </a:lnTo>
                  <a:lnTo>
                    <a:pt x="5771413" y="3592880"/>
                  </a:lnTo>
                  <a:lnTo>
                    <a:pt x="5710618" y="3534829"/>
                  </a:lnTo>
                  <a:close/>
                </a:path>
                <a:path w="6135370" h="5851525">
                  <a:moveTo>
                    <a:pt x="5779439" y="3534829"/>
                  </a:moveTo>
                  <a:lnTo>
                    <a:pt x="5744870" y="3534829"/>
                  </a:lnTo>
                  <a:lnTo>
                    <a:pt x="5805652" y="3592880"/>
                  </a:lnTo>
                  <a:lnTo>
                    <a:pt x="5840272" y="3592880"/>
                  </a:lnTo>
                  <a:lnTo>
                    <a:pt x="5779439" y="3534829"/>
                  </a:lnTo>
                  <a:close/>
                </a:path>
                <a:path w="6135370" h="5851525">
                  <a:moveTo>
                    <a:pt x="5028742" y="3539655"/>
                  </a:moveTo>
                  <a:lnTo>
                    <a:pt x="4783416" y="3773932"/>
                  </a:lnTo>
                  <a:lnTo>
                    <a:pt x="4817986" y="3773932"/>
                  </a:lnTo>
                  <a:lnTo>
                    <a:pt x="5028742" y="3572675"/>
                  </a:lnTo>
                  <a:lnTo>
                    <a:pt x="5063323" y="3572675"/>
                  </a:lnTo>
                  <a:lnTo>
                    <a:pt x="5028742" y="3539655"/>
                  </a:lnTo>
                  <a:close/>
                </a:path>
                <a:path w="6135370" h="5851525">
                  <a:moveTo>
                    <a:pt x="5028730" y="3605377"/>
                  </a:moveTo>
                  <a:lnTo>
                    <a:pt x="4852238" y="3773932"/>
                  </a:lnTo>
                  <a:lnTo>
                    <a:pt x="4886820" y="3773932"/>
                  </a:lnTo>
                  <a:lnTo>
                    <a:pt x="5028730" y="3638410"/>
                  </a:lnTo>
                  <a:lnTo>
                    <a:pt x="5028730" y="3605377"/>
                  </a:lnTo>
                  <a:close/>
                </a:path>
                <a:path w="6135370" h="5851525">
                  <a:moveTo>
                    <a:pt x="5028717" y="3671112"/>
                  </a:moveTo>
                  <a:lnTo>
                    <a:pt x="4921059" y="3773932"/>
                  </a:lnTo>
                  <a:lnTo>
                    <a:pt x="4955641" y="3773932"/>
                  </a:lnTo>
                  <a:lnTo>
                    <a:pt x="5028717" y="3704132"/>
                  </a:lnTo>
                  <a:lnTo>
                    <a:pt x="5028717" y="3671112"/>
                  </a:lnTo>
                  <a:close/>
                </a:path>
                <a:path w="6135370" h="5851525">
                  <a:moveTo>
                    <a:pt x="5028742" y="3605377"/>
                  </a:moveTo>
                  <a:lnTo>
                    <a:pt x="5028742" y="3638410"/>
                  </a:lnTo>
                  <a:lnTo>
                    <a:pt x="5170652" y="3773932"/>
                  </a:lnTo>
                  <a:lnTo>
                    <a:pt x="5205234" y="3773932"/>
                  </a:lnTo>
                  <a:lnTo>
                    <a:pt x="5028742" y="3605377"/>
                  </a:lnTo>
                  <a:close/>
                </a:path>
                <a:path w="6135370" h="5851525">
                  <a:moveTo>
                    <a:pt x="5028742" y="3671100"/>
                  </a:moveTo>
                  <a:lnTo>
                    <a:pt x="5028742" y="3704132"/>
                  </a:lnTo>
                  <a:lnTo>
                    <a:pt x="5101856" y="3773919"/>
                  </a:lnTo>
                  <a:lnTo>
                    <a:pt x="5136400" y="3773919"/>
                  </a:lnTo>
                  <a:lnTo>
                    <a:pt x="5028742" y="3671100"/>
                  </a:lnTo>
                  <a:close/>
                </a:path>
                <a:path w="6135370" h="5851525">
                  <a:moveTo>
                    <a:pt x="5063323" y="3572675"/>
                  </a:moveTo>
                  <a:lnTo>
                    <a:pt x="5028742" y="3572675"/>
                  </a:lnTo>
                  <a:lnTo>
                    <a:pt x="5239486" y="3773906"/>
                  </a:lnTo>
                  <a:lnTo>
                    <a:pt x="5274068" y="3773906"/>
                  </a:lnTo>
                  <a:lnTo>
                    <a:pt x="5063323" y="3572675"/>
                  </a:lnTo>
                  <a:close/>
                </a:path>
                <a:path w="6135370" h="5851525">
                  <a:moveTo>
                    <a:pt x="4861814" y="3534829"/>
                  </a:moveTo>
                  <a:lnTo>
                    <a:pt x="4827231" y="3534829"/>
                  </a:lnTo>
                  <a:lnTo>
                    <a:pt x="4766437" y="3592880"/>
                  </a:lnTo>
                  <a:lnTo>
                    <a:pt x="4801031" y="3592880"/>
                  </a:lnTo>
                  <a:lnTo>
                    <a:pt x="4861814" y="3534829"/>
                  </a:lnTo>
                  <a:close/>
                </a:path>
                <a:path w="6135370" h="5851525">
                  <a:moveTo>
                    <a:pt x="4930635" y="3534829"/>
                  </a:moveTo>
                  <a:lnTo>
                    <a:pt x="4896053" y="3534829"/>
                  </a:lnTo>
                  <a:lnTo>
                    <a:pt x="4835258" y="3592880"/>
                  </a:lnTo>
                  <a:lnTo>
                    <a:pt x="4869853" y="3592880"/>
                  </a:lnTo>
                  <a:lnTo>
                    <a:pt x="4930635" y="3534829"/>
                  </a:lnTo>
                  <a:close/>
                </a:path>
                <a:path w="6135370" h="5851525">
                  <a:moveTo>
                    <a:pt x="5092585" y="3534829"/>
                  </a:moveTo>
                  <a:lnTo>
                    <a:pt x="5058016" y="3534829"/>
                  </a:lnTo>
                  <a:lnTo>
                    <a:pt x="5118798" y="3592880"/>
                  </a:lnTo>
                  <a:lnTo>
                    <a:pt x="5153380" y="3592880"/>
                  </a:lnTo>
                  <a:lnTo>
                    <a:pt x="5092585" y="3534829"/>
                  </a:lnTo>
                  <a:close/>
                </a:path>
                <a:path w="6135370" h="5851525">
                  <a:moveTo>
                    <a:pt x="5161432" y="3534829"/>
                  </a:moveTo>
                  <a:lnTo>
                    <a:pt x="5126850" y="3534829"/>
                  </a:lnTo>
                  <a:lnTo>
                    <a:pt x="5187632" y="3592880"/>
                  </a:lnTo>
                  <a:lnTo>
                    <a:pt x="5222214" y="3592880"/>
                  </a:lnTo>
                  <a:lnTo>
                    <a:pt x="5161432" y="3534829"/>
                  </a:lnTo>
                  <a:close/>
                </a:path>
                <a:path w="6135370" h="5851525">
                  <a:moveTo>
                    <a:pt x="5230253" y="3534829"/>
                  </a:moveTo>
                  <a:lnTo>
                    <a:pt x="5195671" y="3534829"/>
                  </a:lnTo>
                  <a:lnTo>
                    <a:pt x="5256491" y="3592880"/>
                  </a:lnTo>
                  <a:lnTo>
                    <a:pt x="5291035" y="3592880"/>
                  </a:lnTo>
                  <a:lnTo>
                    <a:pt x="5230253" y="3534829"/>
                  </a:lnTo>
                  <a:close/>
                </a:path>
                <a:path w="6135370" h="5851525">
                  <a:moveTo>
                    <a:pt x="4479518" y="3539655"/>
                  </a:moveTo>
                  <a:lnTo>
                    <a:pt x="4234205" y="3773932"/>
                  </a:lnTo>
                  <a:lnTo>
                    <a:pt x="4268787" y="3773932"/>
                  </a:lnTo>
                  <a:lnTo>
                    <a:pt x="4479518" y="3572675"/>
                  </a:lnTo>
                  <a:lnTo>
                    <a:pt x="4514101" y="3572675"/>
                  </a:lnTo>
                  <a:lnTo>
                    <a:pt x="4479518" y="3539655"/>
                  </a:lnTo>
                  <a:close/>
                </a:path>
                <a:path w="6135370" h="5851525">
                  <a:moveTo>
                    <a:pt x="4479518" y="3605377"/>
                  </a:moveTo>
                  <a:lnTo>
                    <a:pt x="4303039" y="3773932"/>
                  </a:lnTo>
                  <a:lnTo>
                    <a:pt x="4337608" y="3773932"/>
                  </a:lnTo>
                  <a:lnTo>
                    <a:pt x="4479518" y="3638410"/>
                  </a:lnTo>
                  <a:lnTo>
                    <a:pt x="4514109" y="3638410"/>
                  </a:lnTo>
                  <a:lnTo>
                    <a:pt x="4479518" y="3605377"/>
                  </a:lnTo>
                  <a:close/>
                </a:path>
                <a:path w="6135370" h="5851525">
                  <a:moveTo>
                    <a:pt x="4479518" y="3671100"/>
                  </a:moveTo>
                  <a:lnTo>
                    <a:pt x="4371860" y="3773932"/>
                  </a:lnTo>
                  <a:lnTo>
                    <a:pt x="4406442" y="3773932"/>
                  </a:lnTo>
                  <a:lnTo>
                    <a:pt x="4479518" y="3704132"/>
                  </a:lnTo>
                  <a:lnTo>
                    <a:pt x="4514109" y="3704132"/>
                  </a:lnTo>
                  <a:lnTo>
                    <a:pt x="4479518" y="3671100"/>
                  </a:lnTo>
                  <a:close/>
                </a:path>
                <a:path w="6135370" h="5851525">
                  <a:moveTo>
                    <a:pt x="4514109" y="3638410"/>
                  </a:moveTo>
                  <a:lnTo>
                    <a:pt x="4479518" y="3638410"/>
                  </a:lnTo>
                  <a:lnTo>
                    <a:pt x="4621441" y="3773932"/>
                  </a:lnTo>
                  <a:lnTo>
                    <a:pt x="4656023" y="3773932"/>
                  </a:lnTo>
                  <a:lnTo>
                    <a:pt x="4514109" y="3638410"/>
                  </a:lnTo>
                  <a:close/>
                </a:path>
                <a:path w="6135370" h="5851525">
                  <a:moveTo>
                    <a:pt x="4514109" y="3704132"/>
                  </a:moveTo>
                  <a:lnTo>
                    <a:pt x="4479518" y="3704132"/>
                  </a:lnTo>
                  <a:lnTo>
                    <a:pt x="4552607" y="3773919"/>
                  </a:lnTo>
                  <a:lnTo>
                    <a:pt x="4587189" y="3773919"/>
                  </a:lnTo>
                  <a:lnTo>
                    <a:pt x="4514109" y="3704132"/>
                  </a:lnTo>
                  <a:close/>
                </a:path>
                <a:path w="6135370" h="5851525">
                  <a:moveTo>
                    <a:pt x="4514101" y="3572675"/>
                  </a:moveTo>
                  <a:lnTo>
                    <a:pt x="4479518" y="3572675"/>
                  </a:lnTo>
                  <a:lnTo>
                    <a:pt x="4690275" y="3773906"/>
                  </a:lnTo>
                  <a:lnTo>
                    <a:pt x="4724857" y="3773906"/>
                  </a:lnTo>
                  <a:lnTo>
                    <a:pt x="4514101" y="3572675"/>
                  </a:lnTo>
                  <a:close/>
                </a:path>
                <a:path w="6135370" h="5851525">
                  <a:moveTo>
                    <a:pt x="4312602" y="3534829"/>
                  </a:moveTo>
                  <a:lnTo>
                    <a:pt x="4278020" y="3534829"/>
                  </a:lnTo>
                  <a:lnTo>
                    <a:pt x="4217225" y="3592880"/>
                  </a:lnTo>
                  <a:lnTo>
                    <a:pt x="4251807" y="3592880"/>
                  </a:lnTo>
                  <a:lnTo>
                    <a:pt x="4312602" y="3534829"/>
                  </a:lnTo>
                  <a:close/>
                </a:path>
                <a:path w="6135370" h="5851525">
                  <a:moveTo>
                    <a:pt x="4381436" y="3534829"/>
                  </a:moveTo>
                  <a:lnTo>
                    <a:pt x="4346854" y="3534829"/>
                  </a:lnTo>
                  <a:lnTo>
                    <a:pt x="4286021" y="3592880"/>
                  </a:lnTo>
                  <a:lnTo>
                    <a:pt x="4320641" y="3592880"/>
                  </a:lnTo>
                  <a:lnTo>
                    <a:pt x="4381436" y="3534829"/>
                  </a:lnTo>
                  <a:close/>
                </a:path>
                <a:path w="6135370" h="5851525">
                  <a:moveTo>
                    <a:pt x="4612220" y="3534829"/>
                  </a:moveTo>
                  <a:lnTo>
                    <a:pt x="4577638" y="3534829"/>
                  </a:lnTo>
                  <a:lnTo>
                    <a:pt x="4638421" y="3592880"/>
                  </a:lnTo>
                  <a:lnTo>
                    <a:pt x="4673015" y="3592880"/>
                  </a:lnTo>
                  <a:lnTo>
                    <a:pt x="4612220" y="3534829"/>
                  </a:lnTo>
                  <a:close/>
                </a:path>
                <a:path w="6135370" h="5851525">
                  <a:moveTo>
                    <a:pt x="4681054" y="3534829"/>
                  </a:moveTo>
                  <a:lnTo>
                    <a:pt x="4646472" y="3534829"/>
                  </a:lnTo>
                  <a:lnTo>
                    <a:pt x="4707255" y="3592880"/>
                  </a:lnTo>
                  <a:lnTo>
                    <a:pt x="4741837" y="3592880"/>
                  </a:lnTo>
                  <a:lnTo>
                    <a:pt x="4681054" y="3534829"/>
                  </a:lnTo>
                  <a:close/>
                </a:path>
                <a:path w="6135370" h="5851525">
                  <a:moveTo>
                    <a:pt x="4268787" y="3797058"/>
                  </a:moveTo>
                  <a:lnTo>
                    <a:pt x="4234205" y="3797058"/>
                  </a:lnTo>
                  <a:lnTo>
                    <a:pt x="4295025" y="3855110"/>
                  </a:lnTo>
                  <a:lnTo>
                    <a:pt x="4329569" y="3855110"/>
                  </a:lnTo>
                  <a:lnTo>
                    <a:pt x="4268787" y="3797058"/>
                  </a:lnTo>
                  <a:close/>
                </a:path>
                <a:path w="6135370" h="5851525">
                  <a:moveTo>
                    <a:pt x="4337608" y="3797058"/>
                  </a:moveTo>
                  <a:lnTo>
                    <a:pt x="4303039" y="3797058"/>
                  </a:lnTo>
                  <a:lnTo>
                    <a:pt x="4363821" y="3855110"/>
                  </a:lnTo>
                  <a:lnTo>
                    <a:pt x="4398403" y="3855110"/>
                  </a:lnTo>
                  <a:lnTo>
                    <a:pt x="4337608" y="3797058"/>
                  </a:lnTo>
                  <a:close/>
                </a:path>
                <a:path w="6135370" h="5851525">
                  <a:moveTo>
                    <a:pt x="4406442" y="3797058"/>
                  </a:moveTo>
                  <a:lnTo>
                    <a:pt x="4371860" y="3797058"/>
                  </a:lnTo>
                  <a:lnTo>
                    <a:pt x="4432642" y="3855110"/>
                  </a:lnTo>
                  <a:lnTo>
                    <a:pt x="4467225" y="3855110"/>
                  </a:lnTo>
                  <a:lnTo>
                    <a:pt x="4406442" y="3797058"/>
                  </a:lnTo>
                  <a:close/>
                </a:path>
                <a:path w="6135370" h="5851525">
                  <a:moveTo>
                    <a:pt x="3930332" y="3605377"/>
                  </a:moveTo>
                  <a:lnTo>
                    <a:pt x="3753827" y="3773932"/>
                  </a:lnTo>
                  <a:lnTo>
                    <a:pt x="3788423" y="3773919"/>
                  </a:lnTo>
                  <a:lnTo>
                    <a:pt x="3930332" y="3638410"/>
                  </a:lnTo>
                  <a:lnTo>
                    <a:pt x="3964918" y="3638410"/>
                  </a:lnTo>
                  <a:lnTo>
                    <a:pt x="3930332" y="3605377"/>
                  </a:lnTo>
                  <a:close/>
                </a:path>
                <a:path w="6135370" h="5851525">
                  <a:moveTo>
                    <a:pt x="3930319" y="3671112"/>
                  </a:moveTo>
                  <a:lnTo>
                    <a:pt x="3822649" y="3773932"/>
                  </a:lnTo>
                  <a:lnTo>
                    <a:pt x="3857257" y="3773919"/>
                  </a:lnTo>
                  <a:lnTo>
                    <a:pt x="3930319" y="3704132"/>
                  </a:lnTo>
                  <a:lnTo>
                    <a:pt x="3930319" y="3671112"/>
                  </a:lnTo>
                  <a:close/>
                </a:path>
                <a:path w="6135370" h="5851525">
                  <a:moveTo>
                    <a:pt x="3964918" y="3638410"/>
                  </a:moveTo>
                  <a:lnTo>
                    <a:pt x="3930332" y="3638410"/>
                  </a:lnTo>
                  <a:lnTo>
                    <a:pt x="4072242" y="3773932"/>
                  </a:lnTo>
                  <a:lnTo>
                    <a:pt x="4106811" y="3773932"/>
                  </a:lnTo>
                  <a:lnTo>
                    <a:pt x="3964918" y="3638410"/>
                  </a:lnTo>
                  <a:close/>
                </a:path>
                <a:path w="6135370" h="5851525">
                  <a:moveTo>
                    <a:pt x="3930332" y="3671100"/>
                  </a:moveTo>
                  <a:lnTo>
                    <a:pt x="3930332" y="3704132"/>
                  </a:lnTo>
                  <a:lnTo>
                    <a:pt x="4003408" y="3773919"/>
                  </a:lnTo>
                  <a:lnTo>
                    <a:pt x="4037990" y="3773919"/>
                  </a:lnTo>
                  <a:lnTo>
                    <a:pt x="3930332" y="3671100"/>
                  </a:lnTo>
                  <a:close/>
                </a:path>
                <a:path w="6135370" h="5851525">
                  <a:moveTo>
                    <a:pt x="3788410" y="3797058"/>
                  </a:moveTo>
                  <a:lnTo>
                    <a:pt x="3753827" y="3797058"/>
                  </a:lnTo>
                  <a:lnTo>
                    <a:pt x="3814622" y="3855110"/>
                  </a:lnTo>
                  <a:lnTo>
                    <a:pt x="3849204" y="3855110"/>
                  </a:lnTo>
                  <a:lnTo>
                    <a:pt x="3788410" y="3797058"/>
                  </a:lnTo>
                  <a:close/>
                </a:path>
                <a:path w="6135370" h="5851525">
                  <a:moveTo>
                    <a:pt x="3857244" y="3797058"/>
                  </a:moveTo>
                  <a:lnTo>
                    <a:pt x="3822649" y="3797058"/>
                  </a:lnTo>
                  <a:lnTo>
                    <a:pt x="3883444" y="3855110"/>
                  </a:lnTo>
                  <a:lnTo>
                    <a:pt x="3918026" y="3855110"/>
                  </a:lnTo>
                  <a:lnTo>
                    <a:pt x="3857244" y="3797058"/>
                  </a:lnTo>
                  <a:close/>
                </a:path>
                <a:path w="6135370" h="5851525">
                  <a:moveTo>
                    <a:pt x="4038003" y="3797058"/>
                  </a:moveTo>
                  <a:lnTo>
                    <a:pt x="4003421" y="3797058"/>
                  </a:lnTo>
                  <a:lnTo>
                    <a:pt x="3942638" y="3855110"/>
                  </a:lnTo>
                  <a:lnTo>
                    <a:pt x="3977220" y="3855110"/>
                  </a:lnTo>
                  <a:lnTo>
                    <a:pt x="4038003" y="3797058"/>
                  </a:lnTo>
                  <a:close/>
                </a:path>
                <a:path w="6135370" h="5851525">
                  <a:moveTo>
                    <a:pt x="4106811" y="3797058"/>
                  </a:moveTo>
                  <a:lnTo>
                    <a:pt x="4072242" y="3797058"/>
                  </a:lnTo>
                  <a:lnTo>
                    <a:pt x="4011447" y="3855110"/>
                  </a:lnTo>
                  <a:lnTo>
                    <a:pt x="4046029" y="3855110"/>
                  </a:lnTo>
                  <a:lnTo>
                    <a:pt x="4106811" y="3797058"/>
                  </a:lnTo>
                  <a:close/>
                </a:path>
                <a:path w="6135370" h="5851525">
                  <a:moveTo>
                    <a:pt x="3381108" y="3605377"/>
                  </a:moveTo>
                  <a:lnTo>
                    <a:pt x="3204616" y="3773932"/>
                  </a:lnTo>
                  <a:lnTo>
                    <a:pt x="3239224" y="3773919"/>
                  </a:lnTo>
                  <a:lnTo>
                    <a:pt x="3381108" y="3638410"/>
                  </a:lnTo>
                  <a:lnTo>
                    <a:pt x="3415699" y="3638410"/>
                  </a:lnTo>
                  <a:lnTo>
                    <a:pt x="3381108" y="3605377"/>
                  </a:lnTo>
                  <a:close/>
                </a:path>
                <a:path w="6135370" h="5851525">
                  <a:moveTo>
                    <a:pt x="3381108" y="3671100"/>
                  </a:moveTo>
                  <a:lnTo>
                    <a:pt x="3273450" y="3773932"/>
                  </a:lnTo>
                  <a:lnTo>
                    <a:pt x="3308045" y="3773919"/>
                  </a:lnTo>
                  <a:lnTo>
                    <a:pt x="3381108" y="3704132"/>
                  </a:lnTo>
                  <a:lnTo>
                    <a:pt x="3415711" y="3704132"/>
                  </a:lnTo>
                  <a:lnTo>
                    <a:pt x="3381108" y="3671100"/>
                  </a:lnTo>
                  <a:close/>
                </a:path>
                <a:path w="6135370" h="5851525">
                  <a:moveTo>
                    <a:pt x="3415699" y="3638410"/>
                  </a:moveTo>
                  <a:lnTo>
                    <a:pt x="3381108" y="3638410"/>
                  </a:lnTo>
                  <a:lnTo>
                    <a:pt x="3523030" y="3773932"/>
                  </a:lnTo>
                  <a:lnTo>
                    <a:pt x="3557612" y="3773932"/>
                  </a:lnTo>
                  <a:lnTo>
                    <a:pt x="3415699" y="3638410"/>
                  </a:lnTo>
                  <a:close/>
                </a:path>
                <a:path w="6135370" h="5851525">
                  <a:moveTo>
                    <a:pt x="3415711" y="3704132"/>
                  </a:moveTo>
                  <a:lnTo>
                    <a:pt x="3381108" y="3704132"/>
                  </a:lnTo>
                  <a:lnTo>
                    <a:pt x="3454222" y="3773919"/>
                  </a:lnTo>
                  <a:lnTo>
                    <a:pt x="3488816" y="3773919"/>
                  </a:lnTo>
                  <a:lnTo>
                    <a:pt x="3415711" y="3704132"/>
                  </a:lnTo>
                  <a:close/>
                </a:path>
                <a:path w="6135370" h="5851525">
                  <a:moveTo>
                    <a:pt x="3239211" y="3797058"/>
                  </a:moveTo>
                  <a:lnTo>
                    <a:pt x="3204629" y="3797058"/>
                  </a:lnTo>
                  <a:lnTo>
                    <a:pt x="3265411" y="3855110"/>
                  </a:lnTo>
                  <a:lnTo>
                    <a:pt x="3300006" y="3855110"/>
                  </a:lnTo>
                  <a:lnTo>
                    <a:pt x="3239211" y="3797058"/>
                  </a:lnTo>
                  <a:close/>
                </a:path>
                <a:path w="6135370" h="5851525">
                  <a:moveTo>
                    <a:pt x="3308032" y="3797058"/>
                  </a:moveTo>
                  <a:lnTo>
                    <a:pt x="3273463" y="3797058"/>
                  </a:lnTo>
                  <a:lnTo>
                    <a:pt x="3334245" y="3855110"/>
                  </a:lnTo>
                  <a:lnTo>
                    <a:pt x="3368840" y="3855110"/>
                  </a:lnTo>
                  <a:lnTo>
                    <a:pt x="3308032" y="3797058"/>
                  </a:lnTo>
                  <a:close/>
                </a:path>
                <a:path w="6135370" h="5851525">
                  <a:moveTo>
                    <a:pt x="3488804" y="3797058"/>
                  </a:moveTo>
                  <a:lnTo>
                    <a:pt x="3454222" y="3797058"/>
                  </a:lnTo>
                  <a:lnTo>
                    <a:pt x="3393427" y="3855110"/>
                  </a:lnTo>
                  <a:lnTo>
                    <a:pt x="3428022" y="3855110"/>
                  </a:lnTo>
                  <a:lnTo>
                    <a:pt x="3488804" y="3797058"/>
                  </a:lnTo>
                  <a:close/>
                </a:path>
                <a:path w="6135370" h="5851525">
                  <a:moveTo>
                    <a:pt x="3557612" y="3797058"/>
                  </a:moveTo>
                  <a:lnTo>
                    <a:pt x="3523030" y="3797058"/>
                  </a:lnTo>
                  <a:lnTo>
                    <a:pt x="3462248" y="3855110"/>
                  </a:lnTo>
                  <a:lnTo>
                    <a:pt x="3496830" y="3855110"/>
                  </a:lnTo>
                  <a:lnTo>
                    <a:pt x="3557612" y="3797058"/>
                  </a:lnTo>
                  <a:close/>
                </a:path>
                <a:path w="6135370" h="5851525">
                  <a:moveTo>
                    <a:pt x="2831922" y="3671100"/>
                  </a:moveTo>
                  <a:lnTo>
                    <a:pt x="2831922" y="3704132"/>
                  </a:lnTo>
                  <a:lnTo>
                    <a:pt x="2904998" y="3773919"/>
                  </a:lnTo>
                  <a:lnTo>
                    <a:pt x="2939580" y="3773919"/>
                  </a:lnTo>
                  <a:lnTo>
                    <a:pt x="2831922" y="3671100"/>
                  </a:lnTo>
                  <a:close/>
                </a:path>
                <a:path w="6135370" h="5851525">
                  <a:moveTo>
                    <a:pt x="2831909" y="3671112"/>
                  </a:moveTo>
                  <a:lnTo>
                    <a:pt x="2724238" y="3773932"/>
                  </a:lnTo>
                  <a:lnTo>
                    <a:pt x="2758833" y="3773932"/>
                  </a:lnTo>
                  <a:lnTo>
                    <a:pt x="2831909" y="3704132"/>
                  </a:lnTo>
                  <a:lnTo>
                    <a:pt x="2831909" y="3671112"/>
                  </a:lnTo>
                  <a:close/>
                </a:path>
                <a:path w="6135370" h="5851525">
                  <a:moveTo>
                    <a:pt x="2758833" y="3797058"/>
                  </a:moveTo>
                  <a:lnTo>
                    <a:pt x="2724238" y="3797058"/>
                  </a:lnTo>
                  <a:lnTo>
                    <a:pt x="2785033" y="3855110"/>
                  </a:lnTo>
                  <a:lnTo>
                    <a:pt x="2819615" y="3855110"/>
                  </a:lnTo>
                  <a:lnTo>
                    <a:pt x="2758833" y="3797058"/>
                  </a:lnTo>
                  <a:close/>
                </a:path>
                <a:path w="6135370" h="5851525">
                  <a:moveTo>
                    <a:pt x="2939605" y="3797058"/>
                  </a:moveTo>
                  <a:lnTo>
                    <a:pt x="2905010" y="3797058"/>
                  </a:lnTo>
                  <a:lnTo>
                    <a:pt x="2844190" y="3855110"/>
                  </a:lnTo>
                  <a:lnTo>
                    <a:pt x="2878797" y="3855110"/>
                  </a:lnTo>
                  <a:lnTo>
                    <a:pt x="2939605" y="3797058"/>
                  </a:lnTo>
                  <a:close/>
                </a:path>
                <a:path w="6135370" h="5851525">
                  <a:moveTo>
                    <a:pt x="2282723" y="3671100"/>
                  </a:moveTo>
                  <a:lnTo>
                    <a:pt x="2282723" y="3704132"/>
                  </a:lnTo>
                  <a:lnTo>
                    <a:pt x="2355799" y="3773919"/>
                  </a:lnTo>
                  <a:lnTo>
                    <a:pt x="2390368" y="3773919"/>
                  </a:lnTo>
                  <a:lnTo>
                    <a:pt x="2282723" y="3671100"/>
                  </a:lnTo>
                  <a:close/>
                </a:path>
                <a:path w="6135370" h="5851525">
                  <a:moveTo>
                    <a:pt x="2282698" y="3671112"/>
                  </a:moveTo>
                  <a:lnTo>
                    <a:pt x="2175040" y="3773932"/>
                  </a:lnTo>
                  <a:lnTo>
                    <a:pt x="2209622" y="3773932"/>
                  </a:lnTo>
                  <a:lnTo>
                    <a:pt x="2282698" y="3704132"/>
                  </a:lnTo>
                  <a:lnTo>
                    <a:pt x="2282698" y="3671112"/>
                  </a:lnTo>
                  <a:close/>
                </a:path>
                <a:path w="6135370" h="5851525">
                  <a:moveTo>
                    <a:pt x="2209622" y="3797058"/>
                  </a:moveTo>
                  <a:lnTo>
                    <a:pt x="2175027" y="3797058"/>
                  </a:lnTo>
                  <a:lnTo>
                    <a:pt x="2235809" y="3855110"/>
                  </a:lnTo>
                  <a:lnTo>
                    <a:pt x="2270442" y="3855110"/>
                  </a:lnTo>
                  <a:lnTo>
                    <a:pt x="2209622" y="3797058"/>
                  </a:lnTo>
                  <a:close/>
                </a:path>
                <a:path w="6135370" h="5851525">
                  <a:moveTo>
                    <a:pt x="2390381" y="3797058"/>
                  </a:moveTo>
                  <a:lnTo>
                    <a:pt x="2355799" y="3797058"/>
                  </a:lnTo>
                  <a:lnTo>
                    <a:pt x="2294978" y="3855110"/>
                  </a:lnTo>
                  <a:lnTo>
                    <a:pt x="2329599" y="3855110"/>
                  </a:lnTo>
                  <a:lnTo>
                    <a:pt x="2390381" y="3797058"/>
                  </a:lnTo>
                  <a:close/>
                </a:path>
                <a:path w="6135370" h="5851525">
                  <a:moveTo>
                    <a:pt x="5852553" y="3277438"/>
                  </a:moveTo>
                  <a:lnTo>
                    <a:pt x="5607215" y="3511702"/>
                  </a:lnTo>
                  <a:lnTo>
                    <a:pt x="5641823" y="3511689"/>
                  </a:lnTo>
                  <a:lnTo>
                    <a:pt x="5852553" y="3310445"/>
                  </a:lnTo>
                  <a:lnTo>
                    <a:pt x="5887119" y="3310445"/>
                  </a:lnTo>
                  <a:lnTo>
                    <a:pt x="5852553" y="3277438"/>
                  </a:lnTo>
                  <a:close/>
                </a:path>
                <a:path w="6135370" h="5851525">
                  <a:moveTo>
                    <a:pt x="5852541" y="3343186"/>
                  </a:moveTo>
                  <a:lnTo>
                    <a:pt x="5676049" y="3511702"/>
                  </a:lnTo>
                  <a:lnTo>
                    <a:pt x="5710631" y="3511689"/>
                  </a:lnTo>
                  <a:lnTo>
                    <a:pt x="5852541" y="3376180"/>
                  </a:lnTo>
                  <a:lnTo>
                    <a:pt x="5852541" y="3343186"/>
                  </a:lnTo>
                  <a:close/>
                </a:path>
                <a:path w="6135370" h="5851525">
                  <a:moveTo>
                    <a:pt x="5852553" y="3408870"/>
                  </a:moveTo>
                  <a:lnTo>
                    <a:pt x="5744895" y="3511702"/>
                  </a:lnTo>
                  <a:lnTo>
                    <a:pt x="5779478" y="3511689"/>
                  </a:lnTo>
                  <a:lnTo>
                    <a:pt x="5852553" y="3441915"/>
                  </a:lnTo>
                  <a:lnTo>
                    <a:pt x="5887149" y="3441915"/>
                  </a:lnTo>
                  <a:lnTo>
                    <a:pt x="5852553" y="3408870"/>
                  </a:lnTo>
                  <a:close/>
                </a:path>
                <a:path w="6135370" h="5851525">
                  <a:moveTo>
                    <a:pt x="5887149" y="3441915"/>
                  </a:moveTo>
                  <a:lnTo>
                    <a:pt x="5852553" y="3441915"/>
                  </a:lnTo>
                  <a:lnTo>
                    <a:pt x="5925616" y="3511702"/>
                  </a:lnTo>
                  <a:lnTo>
                    <a:pt x="5960211" y="3511702"/>
                  </a:lnTo>
                  <a:lnTo>
                    <a:pt x="5887149" y="3441915"/>
                  </a:lnTo>
                  <a:close/>
                </a:path>
                <a:path w="6135370" h="5851525">
                  <a:moveTo>
                    <a:pt x="5852553" y="3343148"/>
                  </a:moveTo>
                  <a:lnTo>
                    <a:pt x="5852553" y="3376180"/>
                  </a:lnTo>
                  <a:lnTo>
                    <a:pt x="5994450" y="3511702"/>
                  </a:lnTo>
                  <a:lnTo>
                    <a:pt x="6029045" y="3511702"/>
                  </a:lnTo>
                  <a:lnTo>
                    <a:pt x="5852553" y="3343148"/>
                  </a:lnTo>
                  <a:close/>
                </a:path>
                <a:path w="6135370" h="5851525">
                  <a:moveTo>
                    <a:pt x="5887119" y="3310445"/>
                  </a:moveTo>
                  <a:lnTo>
                    <a:pt x="5852553" y="3310445"/>
                  </a:lnTo>
                  <a:lnTo>
                    <a:pt x="6063297" y="3511689"/>
                  </a:lnTo>
                  <a:lnTo>
                    <a:pt x="6097866" y="3511689"/>
                  </a:lnTo>
                  <a:lnTo>
                    <a:pt x="5887119" y="3310445"/>
                  </a:lnTo>
                  <a:close/>
                </a:path>
                <a:path w="6135370" h="5851525">
                  <a:moveTo>
                    <a:pt x="5685624" y="3272612"/>
                  </a:moveTo>
                  <a:lnTo>
                    <a:pt x="5651042" y="3272612"/>
                  </a:lnTo>
                  <a:lnTo>
                    <a:pt x="5590209" y="3330663"/>
                  </a:lnTo>
                  <a:lnTo>
                    <a:pt x="5624842" y="3330663"/>
                  </a:lnTo>
                  <a:lnTo>
                    <a:pt x="5685624" y="3272612"/>
                  </a:lnTo>
                  <a:close/>
                </a:path>
                <a:path w="6135370" h="5851525">
                  <a:moveTo>
                    <a:pt x="5754433" y="3272612"/>
                  </a:moveTo>
                  <a:lnTo>
                    <a:pt x="5719864" y="3272612"/>
                  </a:lnTo>
                  <a:lnTo>
                    <a:pt x="5659081" y="3330663"/>
                  </a:lnTo>
                  <a:lnTo>
                    <a:pt x="5693664" y="3330663"/>
                  </a:lnTo>
                  <a:lnTo>
                    <a:pt x="5754433" y="3272612"/>
                  </a:lnTo>
                  <a:close/>
                </a:path>
                <a:path w="6135370" h="5851525">
                  <a:moveTo>
                    <a:pt x="5823280" y="3272612"/>
                  </a:moveTo>
                  <a:lnTo>
                    <a:pt x="5788698" y="3272612"/>
                  </a:lnTo>
                  <a:lnTo>
                    <a:pt x="5727903" y="3330663"/>
                  </a:lnTo>
                  <a:lnTo>
                    <a:pt x="5762485" y="3330663"/>
                  </a:lnTo>
                  <a:lnTo>
                    <a:pt x="5823280" y="3272612"/>
                  </a:lnTo>
                  <a:close/>
                </a:path>
                <a:path w="6135370" h="5851525">
                  <a:moveTo>
                    <a:pt x="5916409" y="3272612"/>
                  </a:moveTo>
                  <a:lnTo>
                    <a:pt x="5881814" y="3272612"/>
                  </a:lnTo>
                  <a:lnTo>
                    <a:pt x="5942622" y="3330663"/>
                  </a:lnTo>
                  <a:lnTo>
                    <a:pt x="5977191" y="3330663"/>
                  </a:lnTo>
                  <a:lnTo>
                    <a:pt x="5916409" y="3272612"/>
                  </a:lnTo>
                  <a:close/>
                </a:path>
                <a:path w="6135370" h="5851525">
                  <a:moveTo>
                    <a:pt x="5985243" y="3272612"/>
                  </a:moveTo>
                  <a:lnTo>
                    <a:pt x="5950661" y="3272612"/>
                  </a:lnTo>
                  <a:lnTo>
                    <a:pt x="6011443" y="3330663"/>
                  </a:lnTo>
                  <a:lnTo>
                    <a:pt x="6046025" y="3330663"/>
                  </a:lnTo>
                  <a:lnTo>
                    <a:pt x="5985243" y="3272612"/>
                  </a:lnTo>
                  <a:close/>
                </a:path>
                <a:path w="6135370" h="5851525">
                  <a:moveTo>
                    <a:pt x="6054051" y="3272612"/>
                  </a:moveTo>
                  <a:lnTo>
                    <a:pt x="6019469" y="3272612"/>
                  </a:lnTo>
                  <a:lnTo>
                    <a:pt x="6080252" y="3330663"/>
                  </a:lnTo>
                  <a:lnTo>
                    <a:pt x="6114884" y="3330663"/>
                  </a:lnTo>
                  <a:lnTo>
                    <a:pt x="6054051" y="3272612"/>
                  </a:lnTo>
                  <a:close/>
                </a:path>
                <a:path w="6135370" h="5851525">
                  <a:moveTo>
                    <a:pt x="6127153" y="3605377"/>
                  </a:moveTo>
                  <a:lnTo>
                    <a:pt x="5950661" y="3773932"/>
                  </a:lnTo>
                  <a:lnTo>
                    <a:pt x="5985243" y="3773932"/>
                  </a:lnTo>
                  <a:lnTo>
                    <a:pt x="6127153" y="3638410"/>
                  </a:lnTo>
                  <a:lnTo>
                    <a:pt x="6127153" y="3605377"/>
                  </a:lnTo>
                  <a:close/>
                </a:path>
                <a:path w="6135370" h="5851525">
                  <a:moveTo>
                    <a:pt x="6127153" y="3671100"/>
                  </a:moveTo>
                  <a:lnTo>
                    <a:pt x="6019495" y="3773919"/>
                  </a:lnTo>
                  <a:lnTo>
                    <a:pt x="6054090" y="3773906"/>
                  </a:lnTo>
                  <a:lnTo>
                    <a:pt x="6127153" y="3704132"/>
                  </a:lnTo>
                  <a:lnTo>
                    <a:pt x="6134963" y="3704132"/>
                  </a:lnTo>
                  <a:lnTo>
                    <a:pt x="6134963" y="3678554"/>
                  </a:lnTo>
                  <a:lnTo>
                    <a:pt x="6127153" y="3671100"/>
                  </a:lnTo>
                  <a:close/>
                </a:path>
                <a:path w="6135370" h="5851525">
                  <a:moveTo>
                    <a:pt x="6127153" y="3539655"/>
                  </a:moveTo>
                  <a:lnTo>
                    <a:pt x="5881814" y="3773906"/>
                  </a:lnTo>
                  <a:lnTo>
                    <a:pt x="5916409" y="3773906"/>
                  </a:lnTo>
                  <a:lnTo>
                    <a:pt x="6127153" y="3572675"/>
                  </a:lnTo>
                  <a:lnTo>
                    <a:pt x="6134963" y="3572675"/>
                  </a:lnTo>
                  <a:lnTo>
                    <a:pt x="6134963" y="3547122"/>
                  </a:lnTo>
                  <a:lnTo>
                    <a:pt x="6127153" y="3539655"/>
                  </a:lnTo>
                  <a:close/>
                </a:path>
                <a:path w="6135370" h="5851525">
                  <a:moveTo>
                    <a:pt x="6134963" y="3704132"/>
                  </a:moveTo>
                  <a:lnTo>
                    <a:pt x="6127153" y="3704132"/>
                  </a:lnTo>
                  <a:lnTo>
                    <a:pt x="6134963" y="3711587"/>
                  </a:lnTo>
                  <a:lnTo>
                    <a:pt x="6134963" y="3704132"/>
                  </a:lnTo>
                  <a:close/>
                </a:path>
                <a:path w="6135370" h="5851525">
                  <a:moveTo>
                    <a:pt x="6127165" y="3605377"/>
                  </a:moveTo>
                  <a:lnTo>
                    <a:pt x="6127165" y="3638410"/>
                  </a:lnTo>
                  <a:lnTo>
                    <a:pt x="6134963" y="3645839"/>
                  </a:lnTo>
                  <a:lnTo>
                    <a:pt x="6134963" y="3612807"/>
                  </a:lnTo>
                  <a:lnTo>
                    <a:pt x="6127165" y="3605377"/>
                  </a:lnTo>
                  <a:close/>
                </a:path>
                <a:path w="6135370" h="5851525">
                  <a:moveTo>
                    <a:pt x="5960224" y="3534829"/>
                  </a:moveTo>
                  <a:lnTo>
                    <a:pt x="5925642" y="3534829"/>
                  </a:lnTo>
                  <a:lnTo>
                    <a:pt x="5864859" y="3592880"/>
                  </a:lnTo>
                  <a:lnTo>
                    <a:pt x="5899442" y="3592880"/>
                  </a:lnTo>
                  <a:lnTo>
                    <a:pt x="5960224" y="3534829"/>
                  </a:lnTo>
                  <a:close/>
                </a:path>
                <a:path w="6135370" h="5851525">
                  <a:moveTo>
                    <a:pt x="6029058" y="3534829"/>
                  </a:moveTo>
                  <a:lnTo>
                    <a:pt x="5994463" y="3534829"/>
                  </a:lnTo>
                  <a:lnTo>
                    <a:pt x="5933681" y="3592880"/>
                  </a:lnTo>
                  <a:lnTo>
                    <a:pt x="5968263" y="3592880"/>
                  </a:lnTo>
                  <a:lnTo>
                    <a:pt x="6029058" y="3534829"/>
                  </a:lnTo>
                  <a:close/>
                </a:path>
                <a:path w="6135370" h="5851525">
                  <a:moveTo>
                    <a:pt x="6097866" y="3534829"/>
                  </a:moveTo>
                  <a:lnTo>
                    <a:pt x="6063297" y="3534829"/>
                  </a:lnTo>
                  <a:lnTo>
                    <a:pt x="6002515" y="3592880"/>
                  </a:lnTo>
                  <a:lnTo>
                    <a:pt x="6037084" y="3592880"/>
                  </a:lnTo>
                  <a:lnTo>
                    <a:pt x="6097866" y="3534829"/>
                  </a:lnTo>
                  <a:close/>
                </a:path>
                <a:path w="6135370" h="5851525">
                  <a:moveTo>
                    <a:pt x="6134963" y="3572675"/>
                  </a:moveTo>
                  <a:lnTo>
                    <a:pt x="6127153" y="3572675"/>
                  </a:lnTo>
                  <a:lnTo>
                    <a:pt x="6134963" y="3580117"/>
                  </a:lnTo>
                  <a:lnTo>
                    <a:pt x="6134963" y="3572675"/>
                  </a:lnTo>
                  <a:close/>
                </a:path>
                <a:path w="6135370" h="5851525">
                  <a:moveTo>
                    <a:pt x="5303342" y="3277438"/>
                  </a:moveTo>
                  <a:lnTo>
                    <a:pt x="5058016" y="3511702"/>
                  </a:lnTo>
                  <a:lnTo>
                    <a:pt x="5092598" y="3511689"/>
                  </a:lnTo>
                  <a:lnTo>
                    <a:pt x="5303342" y="3310445"/>
                  </a:lnTo>
                  <a:lnTo>
                    <a:pt x="5337911" y="3310445"/>
                  </a:lnTo>
                  <a:lnTo>
                    <a:pt x="5303342" y="3277438"/>
                  </a:lnTo>
                  <a:close/>
                </a:path>
                <a:path w="6135370" h="5851525">
                  <a:moveTo>
                    <a:pt x="5303342" y="3343148"/>
                  </a:moveTo>
                  <a:lnTo>
                    <a:pt x="5126850" y="3511702"/>
                  </a:lnTo>
                  <a:lnTo>
                    <a:pt x="5161432" y="3511689"/>
                  </a:lnTo>
                  <a:lnTo>
                    <a:pt x="5303342" y="3376180"/>
                  </a:lnTo>
                  <a:lnTo>
                    <a:pt x="5337930" y="3376180"/>
                  </a:lnTo>
                  <a:lnTo>
                    <a:pt x="5303342" y="3343148"/>
                  </a:lnTo>
                  <a:close/>
                </a:path>
                <a:path w="6135370" h="5851525">
                  <a:moveTo>
                    <a:pt x="5303329" y="3408870"/>
                  </a:moveTo>
                  <a:lnTo>
                    <a:pt x="5195671" y="3511702"/>
                  </a:lnTo>
                  <a:lnTo>
                    <a:pt x="5230266" y="3511689"/>
                  </a:lnTo>
                  <a:lnTo>
                    <a:pt x="5303329" y="3441915"/>
                  </a:lnTo>
                  <a:lnTo>
                    <a:pt x="5303329" y="3408870"/>
                  </a:lnTo>
                  <a:close/>
                </a:path>
                <a:path w="6135370" h="5851525">
                  <a:moveTo>
                    <a:pt x="5303342" y="3408870"/>
                  </a:moveTo>
                  <a:lnTo>
                    <a:pt x="5303342" y="3441915"/>
                  </a:lnTo>
                  <a:lnTo>
                    <a:pt x="5376418" y="3511702"/>
                  </a:lnTo>
                  <a:lnTo>
                    <a:pt x="5411012" y="3511702"/>
                  </a:lnTo>
                  <a:lnTo>
                    <a:pt x="5303342" y="3408870"/>
                  </a:lnTo>
                  <a:close/>
                </a:path>
                <a:path w="6135370" h="5851525">
                  <a:moveTo>
                    <a:pt x="5337930" y="3376180"/>
                  </a:moveTo>
                  <a:lnTo>
                    <a:pt x="5303342" y="3376180"/>
                  </a:lnTo>
                  <a:lnTo>
                    <a:pt x="5445264" y="3511702"/>
                  </a:lnTo>
                  <a:lnTo>
                    <a:pt x="5479834" y="3511702"/>
                  </a:lnTo>
                  <a:lnTo>
                    <a:pt x="5337930" y="3376180"/>
                  </a:lnTo>
                  <a:close/>
                </a:path>
                <a:path w="6135370" h="5851525">
                  <a:moveTo>
                    <a:pt x="5337911" y="3310445"/>
                  </a:moveTo>
                  <a:lnTo>
                    <a:pt x="5303342" y="3310445"/>
                  </a:lnTo>
                  <a:lnTo>
                    <a:pt x="5514098" y="3511689"/>
                  </a:lnTo>
                  <a:lnTo>
                    <a:pt x="5548680" y="3511689"/>
                  </a:lnTo>
                  <a:lnTo>
                    <a:pt x="5337911" y="3310445"/>
                  </a:lnTo>
                  <a:close/>
                </a:path>
                <a:path w="6135370" h="5851525">
                  <a:moveTo>
                    <a:pt x="5136400" y="3272612"/>
                  </a:moveTo>
                  <a:lnTo>
                    <a:pt x="5101831" y="3272612"/>
                  </a:lnTo>
                  <a:lnTo>
                    <a:pt x="5041049" y="3330663"/>
                  </a:lnTo>
                  <a:lnTo>
                    <a:pt x="5075618" y="3330663"/>
                  </a:lnTo>
                  <a:lnTo>
                    <a:pt x="5136400" y="3272612"/>
                  </a:lnTo>
                  <a:close/>
                </a:path>
                <a:path w="6135370" h="5851525">
                  <a:moveTo>
                    <a:pt x="5205247" y="3272612"/>
                  </a:moveTo>
                  <a:lnTo>
                    <a:pt x="5170665" y="3272612"/>
                  </a:lnTo>
                  <a:lnTo>
                    <a:pt x="5109870" y="3330663"/>
                  </a:lnTo>
                  <a:lnTo>
                    <a:pt x="5144452" y="3330663"/>
                  </a:lnTo>
                  <a:lnTo>
                    <a:pt x="5205247" y="3272612"/>
                  </a:lnTo>
                  <a:close/>
                </a:path>
                <a:path w="6135370" h="5851525">
                  <a:moveTo>
                    <a:pt x="5274068" y="3272612"/>
                  </a:moveTo>
                  <a:lnTo>
                    <a:pt x="5239486" y="3272612"/>
                  </a:lnTo>
                  <a:lnTo>
                    <a:pt x="5178691" y="3330663"/>
                  </a:lnTo>
                  <a:lnTo>
                    <a:pt x="5213286" y="3330663"/>
                  </a:lnTo>
                  <a:lnTo>
                    <a:pt x="5274068" y="3272612"/>
                  </a:lnTo>
                  <a:close/>
                </a:path>
                <a:path w="6135370" h="5851525">
                  <a:moveTo>
                    <a:pt x="5367197" y="3272612"/>
                  </a:moveTo>
                  <a:lnTo>
                    <a:pt x="5332628" y="3272612"/>
                  </a:lnTo>
                  <a:lnTo>
                    <a:pt x="5393410" y="3330663"/>
                  </a:lnTo>
                  <a:lnTo>
                    <a:pt x="5427992" y="3330663"/>
                  </a:lnTo>
                  <a:lnTo>
                    <a:pt x="5367197" y="3272612"/>
                  </a:lnTo>
                  <a:close/>
                </a:path>
                <a:path w="6135370" h="5851525">
                  <a:moveTo>
                    <a:pt x="5436019" y="3272612"/>
                  </a:moveTo>
                  <a:lnTo>
                    <a:pt x="5401449" y="3272612"/>
                  </a:lnTo>
                  <a:lnTo>
                    <a:pt x="5462231" y="3330663"/>
                  </a:lnTo>
                  <a:lnTo>
                    <a:pt x="5496826" y="3330663"/>
                  </a:lnTo>
                  <a:lnTo>
                    <a:pt x="5436019" y="3272612"/>
                  </a:lnTo>
                  <a:close/>
                </a:path>
                <a:path w="6135370" h="5851525">
                  <a:moveTo>
                    <a:pt x="5504853" y="3272612"/>
                  </a:moveTo>
                  <a:lnTo>
                    <a:pt x="5470271" y="3272612"/>
                  </a:lnTo>
                  <a:lnTo>
                    <a:pt x="5531065" y="3330663"/>
                  </a:lnTo>
                  <a:lnTo>
                    <a:pt x="5565648" y="3330663"/>
                  </a:lnTo>
                  <a:lnTo>
                    <a:pt x="5504853" y="3272612"/>
                  </a:lnTo>
                  <a:close/>
                </a:path>
                <a:path w="6135370" h="5851525">
                  <a:moveTo>
                    <a:pt x="4754143" y="3408870"/>
                  </a:moveTo>
                  <a:lnTo>
                    <a:pt x="4754143" y="3441915"/>
                  </a:lnTo>
                  <a:lnTo>
                    <a:pt x="4827231" y="3511702"/>
                  </a:lnTo>
                  <a:lnTo>
                    <a:pt x="4861801" y="3511702"/>
                  </a:lnTo>
                  <a:lnTo>
                    <a:pt x="4754143" y="3408870"/>
                  </a:lnTo>
                  <a:close/>
                </a:path>
                <a:path w="6135370" h="5851525">
                  <a:moveTo>
                    <a:pt x="4754143" y="3343148"/>
                  </a:moveTo>
                  <a:lnTo>
                    <a:pt x="4754143" y="3376180"/>
                  </a:lnTo>
                  <a:lnTo>
                    <a:pt x="4896053" y="3511702"/>
                  </a:lnTo>
                  <a:lnTo>
                    <a:pt x="4930648" y="3511702"/>
                  </a:lnTo>
                  <a:lnTo>
                    <a:pt x="4754143" y="3343148"/>
                  </a:lnTo>
                  <a:close/>
                </a:path>
                <a:path w="6135370" h="5851525">
                  <a:moveTo>
                    <a:pt x="4754130" y="3343186"/>
                  </a:moveTo>
                  <a:lnTo>
                    <a:pt x="4577638" y="3511702"/>
                  </a:lnTo>
                  <a:lnTo>
                    <a:pt x="4612220" y="3511702"/>
                  </a:lnTo>
                  <a:lnTo>
                    <a:pt x="4754130" y="3376180"/>
                  </a:lnTo>
                  <a:lnTo>
                    <a:pt x="4754130" y="3343186"/>
                  </a:lnTo>
                  <a:close/>
                </a:path>
                <a:path w="6135370" h="5851525">
                  <a:moveTo>
                    <a:pt x="4754130" y="3408870"/>
                  </a:moveTo>
                  <a:lnTo>
                    <a:pt x="4646472" y="3511702"/>
                  </a:lnTo>
                  <a:lnTo>
                    <a:pt x="4681054" y="3511702"/>
                  </a:lnTo>
                  <a:lnTo>
                    <a:pt x="4754130" y="3441915"/>
                  </a:lnTo>
                  <a:lnTo>
                    <a:pt x="4754130" y="3408870"/>
                  </a:lnTo>
                  <a:close/>
                </a:path>
                <a:path w="6135370" h="5851525">
                  <a:moveTo>
                    <a:pt x="4204919" y="3343148"/>
                  </a:moveTo>
                  <a:lnTo>
                    <a:pt x="4028427" y="3511702"/>
                  </a:lnTo>
                  <a:lnTo>
                    <a:pt x="4063009" y="3511702"/>
                  </a:lnTo>
                  <a:lnTo>
                    <a:pt x="4204919" y="3376180"/>
                  </a:lnTo>
                  <a:lnTo>
                    <a:pt x="4239514" y="3376180"/>
                  </a:lnTo>
                  <a:lnTo>
                    <a:pt x="4204919" y="3343148"/>
                  </a:lnTo>
                  <a:close/>
                </a:path>
                <a:path w="6135370" h="5851525">
                  <a:moveTo>
                    <a:pt x="4204919" y="3408870"/>
                  </a:moveTo>
                  <a:lnTo>
                    <a:pt x="4097248" y="3511702"/>
                  </a:lnTo>
                  <a:lnTo>
                    <a:pt x="4131830" y="3511702"/>
                  </a:lnTo>
                  <a:lnTo>
                    <a:pt x="4204919" y="3441915"/>
                  </a:lnTo>
                  <a:lnTo>
                    <a:pt x="4204919" y="3408870"/>
                  </a:lnTo>
                  <a:close/>
                </a:path>
                <a:path w="6135370" h="5851525">
                  <a:moveTo>
                    <a:pt x="4204919" y="3408870"/>
                  </a:moveTo>
                  <a:lnTo>
                    <a:pt x="4204919" y="3441915"/>
                  </a:lnTo>
                  <a:lnTo>
                    <a:pt x="4278033" y="3511702"/>
                  </a:lnTo>
                  <a:lnTo>
                    <a:pt x="4312577" y="3511702"/>
                  </a:lnTo>
                  <a:lnTo>
                    <a:pt x="4204919" y="3408870"/>
                  </a:lnTo>
                  <a:close/>
                </a:path>
                <a:path w="6135370" h="5851525">
                  <a:moveTo>
                    <a:pt x="4239514" y="3376180"/>
                  </a:moveTo>
                  <a:lnTo>
                    <a:pt x="4204919" y="3376180"/>
                  </a:lnTo>
                  <a:lnTo>
                    <a:pt x="4346829" y="3511702"/>
                  </a:lnTo>
                  <a:lnTo>
                    <a:pt x="4381449" y="3511702"/>
                  </a:lnTo>
                  <a:lnTo>
                    <a:pt x="4239514" y="3376180"/>
                  </a:lnTo>
                  <a:close/>
                </a:path>
                <a:path w="6135370" h="5851525">
                  <a:moveTo>
                    <a:pt x="4063022" y="3534829"/>
                  </a:moveTo>
                  <a:lnTo>
                    <a:pt x="4028440" y="3534829"/>
                  </a:lnTo>
                  <a:lnTo>
                    <a:pt x="4089222" y="3592880"/>
                  </a:lnTo>
                  <a:lnTo>
                    <a:pt x="4123804" y="3592880"/>
                  </a:lnTo>
                  <a:lnTo>
                    <a:pt x="4063022" y="3534829"/>
                  </a:lnTo>
                  <a:close/>
                </a:path>
                <a:path w="6135370" h="5851525">
                  <a:moveTo>
                    <a:pt x="4131843" y="3534829"/>
                  </a:moveTo>
                  <a:lnTo>
                    <a:pt x="4097261" y="3534829"/>
                  </a:lnTo>
                  <a:lnTo>
                    <a:pt x="4158056" y="3592880"/>
                  </a:lnTo>
                  <a:lnTo>
                    <a:pt x="4192638" y="3592880"/>
                  </a:lnTo>
                  <a:lnTo>
                    <a:pt x="4131843" y="3534829"/>
                  </a:lnTo>
                  <a:close/>
                </a:path>
                <a:path w="6135370" h="5851525">
                  <a:moveTo>
                    <a:pt x="3655733" y="3408870"/>
                  </a:moveTo>
                  <a:lnTo>
                    <a:pt x="3655733" y="3441915"/>
                  </a:lnTo>
                  <a:lnTo>
                    <a:pt x="3728808" y="3511702"/>
                  </a:lnTo>
                  <a:lnTo>
                    <a:pt x="3763391" y="3511702"/>
                  </a:lnTo>
                  <a:lnTo>
                    <a:pt x="3655733" y="3408870"/>
                  </a:lnTo>
                  <a:close/>
                </a:path>
                <a:path w="6135370" h="5851525">
                  <a:moveTo>
                    <a:pt x="3655720" y="3408870"/>
                  </a:moveTo>
                  <a:lnTo>
                    <a:pt x="3548062" y="3511702"/>
                  </a:lnTo>
                  <a:lnTo>
                    <a:pt x="3582644" y="3511702"/>
                  </a:lnTo>
                  <a:lnTo>
                    <a:pt x="3655720" y="3441915"/>
                  </a:lnTo>
                  <a:lnTo>
                    <a:pt x="3655720" y="3408870"/>
                  </a:lnTo>
                  <a:close/>
                </a:path>
                <a:path w="6135370" h="5851525">
                  <a:moveTo>
                    <a:pt x="3582631" y="3534829"/>
                  </a:moveTo>
                  <a:lnTo>
                    <a:pt x="3548037" y="3534829"/>
                  </a:lnTo>
                  <a:lnTo>
                    <a:pt x="3608819" y="3592880"/>
                  </a:lnTo>
                  <a:lnTo>
                    <a:pt x="3643452" y="3592880"/>
                  </a:lnTo>
                  <a:lnTo>
                    <a:pt x="3582631" y="3534829"/>
                  </a:lnTo>
                  <a:close/>
                </a:path>
                <a:path w="6135370" h="5851525">
                  <a:moveTo>
                    <a:pt x="3763403" y="3534829"/>
                  </a:moveTo>
                  <a:lnTo>
                    <a:pt x="3728821" y="3534829"/>
                  </a:lnTo>
                  <a:lnTo>
                    <a:pt x="3667988" y="3592880"/>
                  </a:lnTo>
                  <a:lnTo>
                    <a:pt x="3702608" y="3592880"/>
                  </a:lnTo>
                  <a:lnTo>
                    <a:pt x="3763403" y="3534829"/>
                  </a:lnTo>
                  <a:close/>
                </a:path>
                <a:path w="6135370" h="5851525">
                  <a:moveTo>
                    <a:pt x="3106521" y="3408870"/>
                  </a:moveTo>
                  <a:lnTo>
                    <a:pt x="3106521" y="3441915"/>
                  </a:lnTo>
                  <a:lnTo>
                    <a:pt x="3179610" y="3511702"/>
                  </a:lnTo>
                  <a:lnTo>
                    <a:pt x="3214179" y="3511702"/>
                  </a:lnTo>
                  <a:lnTo>
                    <a:pt x="3106521" y="3408870"/>
                  </a:lnTo>
                  <a:close/>
                </a:path>
                <a:path w="6135370" h="5851525">
                  <a:moveTo>
                    <a:pt x="3106508" y="3408870"/>
                  </a:moveTo>
                  <a:lnTo>
                    <a:pt x="2998851" y="3511702"/>
                  </a:lnTo>
                  <a:lnTo>
                    <a:pt x="3033433" y="3511702"/>
                  </a:lnTo>
                  <a:lnTo>
                    <a:pt x="3106508" y="3441915"/>
                  </a:lnTo>
                  <a:lnTo>
                    <a:pt x="3106508" y="3408870"/>
                  </a:lnTo>
                  <a:close/>
                </a:path>
                <a:path w="6135370" h="5851525">
                  <a:moveTo>
                    <a:pt x="3033420" y="3534829"/>
                  </a:moveTo>
                  <a:lnTo>
                    <a:pt x="2998838" y="3534829"/>
                  </a:lnTo>
                  <a:lnTo>
                    <a:pt x="3059633" y="3592880"/>
                  </a:lnTo>
                  <a:lnTo>
                    <a:pt x="3094253" y="3592880"/>
                  </a:lnTo>
                  <a:lnTo>
                    <a:pt x="3033420" y="3534829"/>
                  </a:lnTo>
                  <a:close/>
                </a:path>
                <a:path w="6135370" h="5851525">
                  <a:moveTo>
                    <a:pt x="3214204" y="3534829"/>
                  </a:moveTo>
                  <a:lnTo>
                    <a:pt x="3179610" y="3534829"/>
                  </a:lnTo>
                  <a:lnTo>
                    <a:pt x="3118802" y="3592880"/>
                  </a:lnTo>
                  <a:lnTo>
                    <a:pt x="3153410" y="3592880"/>
                  </a:lnTo>
                  <a:lnTo>
                    <a:pt x="3214204" y="3534829"/>
                  </a:lnTo>
                  <a:close/>
                </a:path>
                <a:path w="6135370" h="5851525">
                  <a:moveTo>
                    <a:pt x="5577954" y="3015208"/>
                  </a:moveTo>
                  <a:lnTo>
                    <a:pt x="5332628" y="3249485"/>
                  </a:lnTo>
                  <a:lnTo>
                    <a:pt x="5367211" y="3249472"/>
                  </a:lnTo>
                  <a:lnTo>
                    <a:pt x="5577954" y="3048215"/>
                  </a:lnTo>
                  <a:lnTo>
                    <a:pt x="5612520" y="3048215"/>
                  </a:lnTo>
                  <a:lnTo>
                    <a:pt x="5577954" y="3015208"/>
                  </a:lnTo>
                  <a:close/>
                </a:path>
                <a:path w="6135370" h="5851525">
                  <a:moveTo>
                    <a:pt x="5577928" y="3080918"/>
                  </a:moveTo>
                  <a:lnTo>
                    <a:pt x="5401436" y="3249485"/>
                  </a:lnTo>
                  <a:lnTo>
                    <a:pt x="5436032" y="3249472"/>
                  </a:lnTo>
                  <a:lnTo>
                    <a:pt x="5577928" y="3113951"/>
                  </a:lnTo>
                  <a:lnTo>
                    <a:pt x="5577928" y="3080918"/>
                  </a:lnTo>
                  <a:close/>
                </a:path>
                <a:path w="6135370" h="5851525">
                  <a:moveTo>
                    <a:pt x="5577916" y="3146653"/>
                  </a:moveTo>
                  <a:lnTo>
                    <a:pt x="5470258" y="3249485"/>
                  </a:lnTo>
                  <a:lnTo>
                    <a:pt x="5504853" y="3249472"/>
                  </a:lnTo>
                  <a:lnTo>
                    <a:pt x="5577916" y="3179686"/>
                  </a:lnTo>
                  <a:lnTo>
                    <a:pt x="5577916" y="3146653"/>
                  </a:lnTo>
                  <a:close/>
                </a:path>
                <a:path w="6135370" h="5851525">
                  <a:moveTo>
                    <a:pt x="5577954" y="3146653"/>
                  </a:moveTo>
                  <a:lnTo>
                    <a:pt x="5577954" y="3179686"/>
                  </a:lnTo>
                  <a:lnTo>
                    <a:pt x="5651030" y="3249485"/>
                  </a:lnTo>
                  <a:lnTo>
                    <a:pt x="5685612" y="3249485"/>
                  </a:lnTo>
                  <a:lnTo>
                    <a:pt x="5577954" y="3146653"/>
                  </a:lnTo>
                  <a:close/>
                </a:path>
                <a:path w="6135370" h="5851525">
                  <a:moveTo>
                    <a:pt x="5577954" y="3080918"/>
                  </a:moveTo>
                  <a:lnTo>
                    <a:pt x="5577954" y="3113951"/>
                  </a:lnTo>
                  <a:lnTo>
                    <a:pt x="5719864" y="3249485"/>
                  </a:lnTo>
                  <a:lnTo>
                    <a:pt x="5754446" y="3249485"/>
                  </a:lnTo>
                  <a:lnTo>
                    <a:pt x="5577954" y="3080918"/>
                  </a:lnTo>
                  <a:close/>
                </a:path>
                <a:path w="6135370" h="5851525">
                  <a:moveTo>
                    <a:pt x="5612520" y="3048215"/>
                  </a:moveTo>
                  <a:lnTo>
                    <a:pt x="5577954" y="3048215"/>
                  </a:lnTo>
                  <a:lnTo>
                    <a:pt x="5788698" y="3249472"/>
                  </a:lnTo>
                  <a:lnTo>
                    <a:pt x="5823280" y="3249472"/>
                  </a:lnTo>
                  <a:lnTo>
                    <a:pt x="5612520" y="3048215"/>
                  </a:lnTo>
                  <a:close/>
                </a:path>
                <a:path w="6135370" h="5851525">
                  <a:moveTo>
                    <a:pt x="5410987" y="3010395"/>
                  </a:moveTo>
                  <a:lnTo>
                    <a:pt x="5376443" y="3010395"/>
                  </a:lnTo>
                  <a:lnTo>
                    <a:pt x="5315648" y="3068447"/>
                  </a:lnTo>
                  <a:lnTo>
                    <a:pt x="5350230" y="3068447"/>
                  </a:lnTo>
                  <a:lnTo>
                    <a:pt x="5410987" y="3010395"/>
                  </a:lnTo>
                  <a:close/>
                </a:path>
                <a:path w="6135370" h="5851525">
                  <a:moveTo>
                    <a:pt x="5479834" y="3010395"/>
                  </a:moveTo>
                  <a:lnTo>
                    <a:pt x="5445264" y="3010395"/>
                  </a:lnTo>
                  <a:lnTo>
                    <a:pt x="5384469" y="3068447"/>
                  </a:lnTo>
                  <a:lnTo>
                    <a:pt x="5419051" y="3068447"/>
                  </a:lnTo>
                  <a:lnTo>
                    <a:pt x="5479834" y="3010395"/>
                  </a:lnTo>
                  <a:close/>
                </a:path>
                <a:path w="6135370" h="5851525">
                  <a:moveTo>
                    <a:pt x="5641809" y="3010395"/>
                  </a:moveTo>
                  <a:lnTo>
                    <a:pt x="5607227" y="3010395"/>
                  </a:lnTo>
                  <a:lnTo>
                    <a:pt x="5668009" y="3068447"/>
                  </a:lnTo>
                  <a:lnTo>
                    <a:pt x="5702604" y="3068447"/>
                  </a:lnTo>
                  <a:lnTo>
                    <a:pt x="5641809" y="3010395"/>
                  </a:lnTo>
                  <a:close/>
                </a:path>
                <a:path w="6135370" h="5851525">
                  <a:moveTo>
                    <a:pt x="5710618" y="3010395"/>
                  </a:moveTo>
                  <a:lnTo>
                    <a:pt x="5676049" y="3010395"/>
                  </a:lnTo>
                  <a:lnTo>
                    <a:pt x="5736831" y="3068447"/>
                  </a:lnTo>
                  <a:lnTo>
                    <a:pt x="5771413" y="3068447"/>
                  </a:lnTo>
                  <a:lnTo>
                    <a:pt x="5710618" y="3010395"/>
                  </a:lnTo>
                  <a:close/>
                </a:path>
                <a:path w="6135370" h="5851525">
                  <a:moveTo>
                    <a:pt x="5779439" y="3010395"/>
                  </a:moveTo>
                  <a:lnTo>
                    <a:pt x="5744870" y="3010395"/>
                  </a:lnTo>
                  <a:lnTo>
                    <a:pt x="5805652" y="3068447"/>
                  </a:lnTo>
                  <a:lnTo>
                    <a:pt x="5840272" y="3068447"/>
                  </a:lnTo>
                  <a:lnTo>
                    <a:pt x="5779439" y="3010395"/>
                  </a:lnTo>
                  <a:close/>
                </a:path>
                <a:path w="6135370" h="5851525">
                  <a:moveTo>
                    <a:pt x="5028742" y="3015208"/>
                  </a:moveTo>
                  <a:lnTo>
                    <a:pt x="4783416" y="3249485"/>
                  </a:lnTo>
                  <a:lnTo>
                    <a:pt x="4817999" y="3249472"/>
                  </a:lnTo>
                  <a:lnTo>
                    <a:pt x="5028742" y="3048215"/>
                  </a:lnTo>
                  <a:lnTo>
                    <a:pt x="5063308" y="3048215"/>
                  </a:lnTo>
                  <a:lnTo>
                    <a:pt x="5028742" y="3015208"/>
                  </a:lnTo>
                  <a:close/>
                </a:path>
                <a:path w="6135370" h="5851525">
                  <a:moveTo>
                    <a:pt x="5028730" y="3080918"/>
                  </a:moveTo>
                  <a:lnTo>
                    <a:pt x="4852238" y="3249485"/>
                  </a:lnTo>
                  <a:lnTo>
                    <a:pt x="4886833" y="3249472"/>
                  </a:lnTo>
                  <a:lnTo>
                    <a:pt x="5028730" y="3113951"/>
                  </a:lnTo>
                  <a:lnTo>
                    <a:pt x="5028730" y="3080918"/>
                  </a:lnTo>
                  <a:close/>
                </a:path>
                <a:path w="6135370" h="5851525">
                  <a:moveTo>
                    <a:pt x="5028717" y="3146653"/>
                  </a:moveTo>
                  <a:lnTo>
                    <a:pt x="4921059" y="3249485"/>
                  </a:lnTo>
                  <a:lnTo>
                    <a:pt x="4955654" y="3249472"/>
                  </a:lnTo>
                  <a:lnTo>
                    <a:pt x="5028717" y="3179686"/>
                  </a:lnTo>
                  <a:lnTo>
                    <a:pt x="5028717" y="3146653"/>
                  </a:lnTo>
                  <a:close/>
                </a:path>
                <a:path w="6135370" h="5851525">
                  <a:moveTo>
                    <a:pt x="5028742" y="3146653"/>
                  </a:moveTo>
                  <a:lnTo>
                    <a:pt x="5028742" y="3179686"/>
                  </a:lnTo>
                  <a:lnTo>
                    <a:pt x="5101856" y="3249485"/>
                  </a:lnTo>
                  <a:lnTo>
                    <a:pt x="5136400" y="3249485"/>
                  </a:lnTo>
                  <a:lnTo>
                    <a:pt x="5028742" y="3146653"/>
                  </a:lnTo>
                  <a:close/>
                </a:path>
                <a:path w="6135370" h="5851525">
                  <a:moveTo>
                    <a:pt x="5028742" y="3080918"/>
                  </a:moveTo>
                  <a:lnTo>
                    <a:pt x="5028742" y="3113951"/>
                  </a:lnTo>
                  <a:lnTo>
                    <a:pt x="5170652" y="3249485"/>
                  </a:lnTo>
                  <a:lnTo>
                    <a:pt x="5205234" y="3249485"/>
                  </a:lnTo>
                  <a:lnTo>
                    <a:pt x="5028742" y="3080918"/>
                  </a:lnTo>
                  <a:close/>
                </a:path>
                <a:path w="6135370" h="5851525">
                  <a:moveTo>
                    <a:pt x="5063308" y="3048215"/>
                  </a:moveTo>
                  <a:lnTo>
                    <a:pt x="5028742" y="3048215"/>
                  </a:lnTo>
                  <a:lnTo>
                    <a:pt x="5239486" y="3249472"/>
                  </a:lnTo>
                  <a:lnTo>
                    <a:pt x="5274068" y="3249472"/>
                  </a:lnTo>
                  <a:lnTo>
                    <a:pt x="5063308" y="3048215"/>
                  </a:lnTo>
                  <a:close/>
                </a:path>
                <a:path w="6135370" h="5851525">
                  <a:moveTo>
                    <a:pt x="4861814" y="3010395"/>
                  </a:moveTo>
                  <a:lnTo>
                    <a:pt x="4827231" y="3010395"/>
                  </a:lnTo>
                  <a:lnTo>
                    <a:pt x="4766437" y="3068447"/>
                  </a:lnTo>
                  <a:lnTo>
                    <a:pt x="4801031" y="3068447"/>
                  </a:lnTo>
                  <a:lnTo>
                    <a:pt x="4861814" y="3010395"/>
                  </a:lnTo>
                  <a:close/>
                </a:path>
                <a:path w="6135370" h="5851525">
                  <a:moveTo>
                    <a:pt x="4930635" y="3010395"/>
                  </a:moveTo>
                  <a:lnTo>
                    <a:pt x="4896053" y="3010395"/>
                  </a:lnTo>
                  <a:lnTo>
                    <a:pt x="4835258" y="3068447"/>
                  </a:lnTo>
                  <a:lnTo>
                    <a:pt x="4869853" y="3068447"/>
                  </a:lnTo>
                  <a:lnTo>
                    <a:pt x="4930635" y="3010395"/>
                  </a:lnTo>
                  <a:close/>
                </a:path>
                <a:path w="6135370" h="5851525">
                  <a:moveTo>
                    <a:pt x="5161432" y="3010395"/>
                  </a:moveTo>
                  <a:lnTo>
                    <a:pt x="5126850" y="3010395"/>
                  </a:lnTo>
                  <a:lnTo>
                    <a:pt x="5187632" y="3068447"/>
                  </a:lnTo>
                  <a:lnTo>
                    <a:pt x="5222214" y="3068447"/>
                  </a:lnTo>
                  <a:lnTo>
                    <a:pt x="5161432" y="3010395"/>
                  </a:lnTo>
                  <a:close/>
                </a:path>
                <a:path w="6135370" h="5851525">
                  <a:moveTo>
                    <a:pt x="5230253" y="3010395"/>
                  </a:moveTo>
                  <a:lnTo>
                    <a:pt x="5195671" y="3010395"/>
                  </a:lnTo>
                  <a:lnTo>
                    <a:pt x="5256491" y="3068447"/>
                  </a:lnTo>
                  <a:lnTo>
                    <a:pt x="5291035" y="3068447"/>
                  </a:lnTo>
                  <a:lnTo>
                    <a:pt x="5230253" y="3010395"/>
                  </a:lnTo>
                  <a:close/>
                </a:path>
                <a:path w="6135370" h="5851525">
                  <a:moveTo>
                    <a:pt x="4817986" y="3272612"/>
                  </a:moveTo>
                  <a:lnTo>
                    <a:pt x="4783416" y="3272612"/>
                  </a:lnTo>
                  <a:lnTo>
                    <a:pt x="4844199" y="3330663"/>
                  </a:lnTo>
                  <a:lnTo>
                    <a:pt x="4878781" y="3330663"/>
                  </a:lnTo>
                  <a:lnTo>
                    <a:pt x="4817986" y="3272612"/>
                  </a:lnTo>
                  <a:close/>
                </a:path>
                <a:path w="6135370" h="5851525">
                  <a:moveTo>
                    <a:pt x="4886820" y="3272612"/>
                  </a:moveTo>
                  <a:lnTo>
                    <a:pt x="4852238" y="3272612"/>
                  </a:lnTo>
                  <a:lnTo>
                    <a:pt x="4913020" y="3330663"/>
                  </a:lnTo>
                  <a:lnTo>
                    <a:pt x="4947602" y="3330663"/>
                  </a:lnTo>
                  <a:lnTo>
                    <a:pt x="4886820" y="3272612"/>
                  </a:lnTo>
                  <a:close/>
                </a:path>
                <a:path w="6135370" h="5851525">
                  <a:moveTo>
                    <a:pt x="4955654" y="3272612"/>
                  </a:moveTo>
                  <a:lnTo>
                    <a:pt x="4921072" y="3272612"/>
                  </a:lnTo>
                  <a:lnTo>
                    <a:pt x="4981854" y="3330663"/>
                  </a:lnTo>
                  <a:lnTo>
                    <a:pt x="5016449" y="3330663"/>
                  </a:lnTo>
                  <a:lnTo>
                    <a:pt x="4955654" y="3272612"/>
                  </a:lnTo>
                  <a:close/>
                </a:path>
                <a:path w="6135370" h="5851525">
                  <a:moveTo>
                    <a:pt x="4479518" y="3080918"/>
                  </a:moveTo>
                  <a:lnTo>
                    <a:pt x="4303039" y="3249485"/>
                  </a:lnTo>
                  <a:lnTo>
                    <a:pt x="4337608" y="3249485"/>
                  </a:lnTo>
                  <a:lnTo>
                    <a:pt x="4479518" y="3113951"/>
                  </a:lnTo>
                  <a:lnTo>
                    <a:pt x="4514106" y="3113951"/>
                  </a:lnTo>
                  <a:lnTo>
                    <a:pt x="4479518" y="3080918"/>
                  </a:lnTo>
                  <a:close/>
                </a:path>
                <a:path w="6135370" h="5851525">
                  <a:moveTo>
                    <a:pt x="4479518" y="3146653"/>
                  </a:moveTo>
                  <a:lnTo>
                    <a:pt x="4371860" y="3249485"/>
                  </a:lnTo>
                  <a:lnTo>
                    <a:pt x="4406442" y="3249485"/>
                  </a:lnTo>
                  <a:lnTo>
                    <a:pt x="4479518" y="3179686"/>
                  </a:lnTo>
                  <a:lnTo>
                    <a:pt x="4514105" y="3179686"/>
                  </a:lnTo>
                  <a:lnTo>
                    <a:pt x="4479518" y="3146653"/>
                  </a:lnTo>
                  <a:close/>
                </a:path>
                <a:path w="6135370" h="5851525">
                  <a:moveTo>
                    <a:pt x="4514105" y="3179686"/>
                  </a:moveTo>
                  <a:lnTo>
                    <a:pt x="4479518" y="3179686"/>
                  </a:lnTo>
                  <a:lnTo>
                    <a:pt x="4552607" y="3249485"/>
                  </a:lnTo>
                  <a:lnTo>
                    <a:pt x="4587189" y="3249485"/>
                  </a:lnTo>
                  <a:lnTo>
                    <a:pt x="4514105" y="3179686"/>
                  </a:lnTo>
                  <a:close/>
                </a:path>
                <a:path w="6135370" h="5851525">
                  <a:moveTo>
                    <a:pt x="4514106" y="3113951"/>
                  </a:moveTo>
                  <a:lnTo>
                    <a:pt x="4479518" y="3113951"/>
                  </a:lnTo>
                  <a:lnTo>
                    <a:pt x="4621441" y="3249485"/>
                  </a:lnTo>
                  <a:lnTo>
                    <a:pt x="4656023" y="3249485"/>
                  </a:lnTo>
                  <a:lnTo>
                    <a:pt x="4514106" y="3113951"/>
                  </a:lnTo>
                  <a:close/>
                </a:path>
                <a:path w="6135370" h="5851525">
                  <a:moveTo>
                    <a:pt x="4337608" y="3272612"/>
                  </a:moveTo>
                  <a:lnTo>
                    <a:pt x="4303039" y="3272612"/>
                  </a:lnTo>
                  <a:lnTo>
                    <a:pt x="4363821" y="3330663"/>
                  </a:lnTo>
                  <a:lnTo>
                    <a:pt x="4398403" y="3330663"/>
                  </a:lnTo>
                  <a:lnTo>
                    <a:pt x="4337608" y="3272612"/>
                  </a:lnTo>
                  <a:close/>
                </a:path>
                <a:path w="6135370" h="5851525">
                  <a:moveTo>
                    <a:pt x="4406442" y="3272612"/>
                  </a:moveTo>
                  <a:lnTo>
                    <a:pt x="4371860" y="3272612"/>
                  </a:lnTo>
                  <a:lnTo>
                    <a:pt x="4432642" y="3330663"/>
                  </a:lnTo>
                  <a:lnTo>
                    <a:pt x="4467225" y="3330663"/>
                  </a:lnTo>
                  <a:lnTo>
                    <a:pt x="4406442" y="3272612"/>
                  </a:lnTo>
                  <a:close/>
                </a:path>
                <a:path w="6135370" h="5851525">
                  <a:moveTo>
                    <a:pt x="4587201" y="3272612"/>
                  </a:moveTo>
                  <a:lnTo>
                    <a:pt x="4552607" y="3272612"/>
                  </a:lnTo>
                  <a:lnTo>
                    <a:pt x="4491824" y="3330663"/>
                  </a:lnTo>
                  <a:lnTo>
                    <a:pt x="4526419" y="3330663"/>
                  </a:lnTo>
                  <a:lnTo>
                    <a:pt x="4587201" y="3272612"/>
                  </a:lnTo>
                  <a:close/>
                </a:path>
                <a:path w="6135370" h="5851525">
                  <a:moveTo>
                    <a:pt x="4656035" y="3272612"/>
                  </a:moveTo>
                  <a:lnTo>
                    <a:pt x="4621441" y="3272612"/>
                  </a:lnTo>
                  <a:lnTo>
                    <a:pt x="4560658" y="3330663"/>
                  </a:lnTo>
                  <a:lnTo>
                    <a:pt x="4595241" y="3330663"/>
                  </a:lnTo>
                  <a:lnTo>
                    <a:pt x="4656035" y="3272612"/>
                  </a:lnTo>
                  <a:close/>
                </a:path>
                <a:path w="6135370" h="5851525">
                  <a:moveTo>
                    <a:pt x="3930332" y="3080918"/>
                  </a:moveTo>
                  <a:lnTo>
                    <a:pt x="3753827" y="3249485"/>
                  </a:lnTo>
                  <a:lnTo>
                    <a:pt x="3788410" y="3249485"/>
                  </a:lnTo>
                  <a:lnTo>
                    <a:pt x="3930332" y="3113951"/>
                  </a:lnTo>
                  <a:lnTo>
                    <a:pt x="3964915" y="3113951"/>
                  </a:lnTo>
                  <a:lnTo>
                    <a:pt x="3930332" y="3080918"/>
                  </a:lnTo>
                  <a:close/>
                </a:path>
                <a:path w="6135370" h="5851525">
                  <a:moveTo>
                    <a:pt x="3930319" y="3146653"/>
                  </a:moveTo>
                  <a:lnTo>
                    <a:pt x="3822649" y="3249485"/>
                  </a:lnTo>
                  <a:lnTo>
                    <a:pt x="3857244" y="3249485"/>
                  </a:lnTo>
                  <a:lnTo>
                    <a:pt x="3930319" y="3179686"/>
                  </a:lnTo>
                  <a:lnTo>
                    <a:pt x="3930319" y="3146653"/>
                  </a:lnTo>
                  <a:close/>
                </a:path>
                <a:path w="6135370" h="5851525">
                  <a:moveTo>
                    <a:pt x="3930332" y="3146653"/>
                  </a:moveTo>
                  <a:lnTo>
                    <a:pt x="3930332" y="3179686"/>
                  </a:lnTo>
                  <a:lnTo>
                    <a:pt x="4003408" y="3249485"/>
                  </a:lnTo>
                  <a:lnTo>
                    <a:pt x="4037990" y="3249485"/>
                  </a:lnTo>
                  <a:lnTo>
                    <a:pt x="3930332" y="3146653"/>
                  </a:lnTo>
                  <a:close/>
                </a:path>
                <a:path w="6135370" h="5851525">
                  <a:moveTo>
                    <a:pt x="3964915" y="3113951"/>
                  </a:moveTo>
                  <a:lnTo>
                    <a:pt x="3930332" y="3113951"/>
                  </a:lnTo>
                  <a:lnTo>
                    <a:pt x="4072242" y="3249485"/>
                  </a:lnTo>
                  <a:lnTo>
                    <a:pt x="4106811" y="3249485"/>
                  </a:lnTo>
                  <a:lnTo>
                    <a:pt x="3964915" y="3113951"/>
                  </a:lnTo>
                  <a:close/>
                </a:path>
                <a:path w="6135370" h="5851525">
                  <a:moveTo>
                    <a:pt x="3788410" y="3272612"/>
                  </a:moveTo>
                  <a:lnTo>
                    <a:pt x="3753827" y="3272612"/>
                  </a:lnTo>
                  <a:lnTo>
                    <a:pt x="3814622" y="3330663"/>
                  </a:lnTo>
                  <a:lnTo>
                    <a:pt x="3849204" y="3330663"/>
                  </a:lnTo>
                  <a:lnTo>
                    <a:pt x="3788410" y="3272612"/>
                  </a:lnTo>
                  <a:close/>
                </a:path>
                <a:path w="6135370" h="5851525">
                  <a:moveTo>
                    <a:pt x="3857244" y="3272612"/>
                  </a:moveTo>
                  <a:lnTo>
                    <a:pt x="3822649" y="3272612"/>
                  </a:lnTo>
                  <a:lnTo>
                    <a:pt x="3883444" y="3330663"/>
                  </a:lnTo>
                  <a:lnTo>
                    <a:pt x="3918026" y="3330663"/>
                  </a:lnTo>
                  <a:lnTo>
                    <a:pt x="3857244" y="3272612"/>
                  </a:lnTo>
                  <a:close/>
                </a:path>
                <a:path w="6135370" h="5851525">
                  <a:moveTo>
                    <a:pt x="4038003" y="3272612"/>
                  </a:moveTo>
                  <a:lnTo>
                    <a:pt x="4003421" y="3272612"/>
                  </a:lnTo>
                  <a:lnTo>
                    <a:pt x="3942638" y="3330663"/>
                  </a:lnTo>
                  <a:lnTo>
                    <a:pt x="3977220" y="3330663"/>
                  </a:lnTo>
                  <a:lnTo>
                    <a:pt x="4038003" y="3272612"/>
                  </a:lnTo>
                  <a:close/>
                </a:path>
                <a:path w="6135370" h="5851525">
                  <a:moveTo>
                    <a:pt x="4106811" y="3272612"/>
                  </a:moveTo>
                  <a:lnTo>
                    <a:pt x="4072242" y="3272612"/>
                  </a:lnTo>
                  <a:lnTo>
                    <a:pt x="4011447" y="3330663"/>
                  </a:lnTo>
                  <a:lnTo>
                    <a:pt x="4046029" y="3330663"/>
                  </a:lnTo>
                  <a:lnTo>
                    <a:pt x="4106811" y="3272612"/>
                  </a:lnTo>
                  <a:close/>
                </a:path>
                <a:path w="6135370" h="5851525">
                  <a:moveTo>
                    <a:pt x="3381108" y="3146653"/>
                  </a:moveTo>
                  <a:lnTo>
                    <a:pt x="3273450" y="3249485"/>
                  </a:lnTo>
                  <a:lnTo>
                    <a:pt x="3308032" y="3249485"/>
                  </a:lnTo>
                  <a:lnTo>
                    <a:pt x="3381108" y="3179686"/>
                  </a:lnTo>
                  <a:lnTo>
                    <a:pt x="3415707" y="3179686"/>
                  </a:lnTo>
                  <a:lnTo>
                    <a:pt x="3381108" y="3146653"/>
                  </a:lnTo>
                  <a:close/>
                </a:path>
                <a:path w="6135370" h="5851525">
                  <a:moveTo>
                    <a:pt x="3415707" y="3179686"/>
                  </a:moveTo>
                  <a:lnTo>
                    <a:pt x="3381108" y="3179686"/>
                  </a:lnTo>
                  <a:lnTo>
                    <a:pt x="3454222" y="3249485"/>
                  </a:lnTo>
                  <a:lnTo>
                    <a:pt x="3488816" y="3249485"/>
                  </a:lnTo>
                  <a:lnTo>
                    <a:pt x="3415707" y="3179686"/>
                  </a:lnTo>
                  <a:close/>
                </a:path>
                <a:path w="6135370" h="5851525">
                  <a:moveTo>
                    <a:pt x="3308032" y="3272612"/>
                  </a:moveTo>
                  <a:lnTo>
                    <a:pt x="3273463" y="3272612"/>
                  </a:lnTo>
                  <a:lnTo>
                    <a:pt x="3334245" y="3330663"/>
                  </a:lnTo>
                  <a:lnTo>
                    <a:pt x="3368840" y="3330663"/>
                  </a:lnTo>
                  <a:lnTo>
                    <a:pt x="3308032" y="3272612"/>
                  </a:lnTo>
                  <a:close/>
                </a:path>
                <a:path w="6135370" h="5851525">
                  <a:moveTo>
                    <a:pt x="3488804" y="3272612"/>
                  </a:moveTo>
                  <a:lnTo>
                    <a:pt x="3454222" y="3272612"/>
                  </a:lnTo>
                  <a:lnTo>
                    <a:pt x="3393427" y="3330663"/>
                  </a:lnTo>
                  <a:lnTo>
                    <a:pt x="3428022" y="3330663"/>
                  </a:lnTo>
                  <a:lnTo>
                    <a:pt x="3488804" y="3272612"/>
                  </a:lnTo>
                  <a:close/>
                </a:path>
                <a:path w="6135370" h="5851525">
                  <a:moveTo>
                    <a:pt x="2831922" y="3146653"/>
                  </a:moveTo>
                  <a:lnTo>
                    <a:pt x="2831922" y="3179686"/>
                  </a:lnTo>
                  <a:lnTo>
                    <a:pt x="2904998" y="3249485"/>
                  </a:lnTo>
                  <a:lnTo>
                    <a:pt x="2939580" y="3249485"/>
                  </a:lnTo>
                  <a:lnTo>
                    <a:pt x="2831922" y="3146653"/>
                  </a:lnTo>
                  <a:close/>
                </a:path>
                <a:path w="6135370" h="5851525">
                  <a:moveTo>
                    <a:pt x="2831909" y="3146653"/>
                  </a:moveTo>
                  <a:lnTo>
                    <a:pt x="2724238" y="3249485"/>
                  </a:lnTo>
                  <a:lnTo>
                    <a:pt x="2758833" y="3249485"/>
                  </a:lnTo>
                  <a:lnTo>
                    <a:pt x="2831909" y="3179686"/>
                  </a:lnTo>
                  <a:lnTo>
                    <a:pt x="2831909" y="3146653"/>
                  </a:lnTo>
                  <a:close/>
                </a:path>
                <a:path w="6135370" h="5851525">
                  <a:moveTo>
                    <a:pt x="2758833" y="3272612"/>
                  </a:moveTo>
                  <a:lnTo>
                    <a:pt x="2724238" y="3272612"/>
                  </a:lnTo>
                  <a:lnTo>
                    <a:pt x="2785033" y="3330663"/>
                  </a:lnTo>
                  <a:lnTo>
                    <a:pt x="2819615" y="3330663"/>
                  </a:lnTo>
                  <a:lnTo>
                    <a:pt x="2758833" y="3272612"/>
                  </a:lnTo>
                  <a:close/>
                </a:path>
                <a:path w="6135370" h="5851525">
                  <a:moveTo>
                    <a:pt x="2939605" y="3272612"/>
                  </a:moveTo>
                  <a:lnTo>
                    <a:pt x="2905010" y="3272612"/>
                  </a:lnTo>
                  <a:lnTo>
                    <a:pt x="2844190" y="3330663"/>
                  </a:lnTo>
                  <a:lnTo>
                    <a:pt x="2878797" y="3330663"/>
                  </a:lnTo>
                  <a:lnTo>
                    <a:pt x="2939605" y="3272612"/>
                  </a:lnTo>
                  <a:close/>
                </a:path>
                <a:path w="6135370" h="5851525">
                  <a:moveTo>
                    <a:pt x="5887136" y="2917456"/>
                  </a:moveTo>
                  <a:lnTo>
                    <a:pt x="5852553" y="2917456"/>
                  </a:lnTo>
                  <a:lnTo>
                    <a:pt x="5925616" y="2987255"/>
                  </a:lnTo>
                  <a:lnTo>
                    <a:pt x="5960211" y="2987255"/>
                  </a:lnTo>
                  <a:lnTo>
                    <a:pt x="5887136" y="2917456"/>
                  </a:lnTo>
                  <a:close/>
                </a:path>
                <a:path w="6135370" h="5851525">
                  <a:moveTo>
                    <a:pt x="5852553" y="2818701"/>
                  </a:moveTo>
                  <a:lnTo>
                    <a:pt x="5852553" y="2851734"/>
                  </a:lnTo>
                  <a:lnTo>
                    <a:pt x="5994450" y="2987255"/>
                  </a:lnTo>
                  <a:lnTo>
                    <a:pt x="6029045" y="2987255"/>
                  </a:lnTo>
                  <a:lnTo>
                    <a:pt x="5852553" y="2818701"/>
                  </a:lnTo>
                  <a:close/>
                </a:path>
                <a:path w="6135370" h="5851525">
                  <a:moveTo>
                    <a:pt x="5852553" y="2752991"/>
                  </a:moveTo>
                  <a:lnTo>
                    <a:pt x="5607215" y="2987243"/>
                  </a:lnTo>
                  <a:lnTo>
                    <a:pt x="5641809" y="2987243"/>
                  </a:lnTo>
                  <a:lnTo>
                    <a:pt x="5852553" y="2786024"/>
                  </a:lnTo>
                  <a:lnTo>
                    <a:pt x="5887132" y="2786011"/>
                  </a:lnTo>
                  <a:lnTo>
                    <a:pt x="5852553" y="2752991"/>
                  </a:lnTo>
                  <a:close/>
                </a:path>
                <a:path w="6135370" h="5851525">
                  <a:moveTo>
                    <a:pt x="5852541" y="2818688"/>
                  </a:moveTo>
                  <a:lnTo>
                    <a:pt x="5676049" y="2987243"/>
                  </a:lnTo>
                  <a:lnTo>
                    <a:pt x="5710618" y="2987243"/>
                  </a:lnTo>
                  <a:lnTo>
                    <a:pt x="5852527" y="2851734"/>
                  </a:lnTo>
                  <a:lnTo>
                    <a:pt x="5852541" y="2818688"/>
                  </a:lnTo>
                  <a:close/>
                </a:path>
                <a:path w="6135370" h="5851525">
                  <a:moveTo>
                    <a:pt x="5852553" y="2884424"/>
                  </a:moveTo>
                  <a:lnTo>
                    <a:pt x="5744895" y="2987243"/>
                  </a:lnTo>
                  <a:lnTo>
                    <a:pt x="5779465" y="2987243"/>
                  </a:lnTo>
                  <a:lnTo>
                    <a:pt x="5852553" y="2917456"/>
                  </a:lnTo>
                  <a:lnTo>
                    <a:pt x="5887136" y="2917456"/>
                  </a:lnTo>
                  <a:lnTo>
                    <a:pt x="5852553" y="2884424"/>
                  </a:lnTo>
                  <a:close/>
                </a:path>
                <a:path w="6135370" h="5851525">
                  <a:moveTo>
                    <a:pt x="5887132" y="2786011"/>
                  </a:moveTo>
                  <a:lnTo>
                    <a:pt x="5852553" y="2786011"/>
                  </a:lnTo>
                  <a:lnTo>
                    <a:pt x="6063297" y="2987243"/>
                  </a:lnTo>
                  <a:lnTo>
                    <a:pt x="6097866" y="2987243"/>
                  </a:lnTo>
                  <a:lnTo>
                    <a:pt x="5887132" y="2786011"/>
                  </a:lnTo>
                  <a:close/>
                </a:path>
                <a:path w="6135370" h="5851525">
                  <a:moveTo>
                    <a:pt x="5685624" y="2748165"/>
                  </a:moveTo>
                  <a:lnTo>
                    <a:pt x="5651042" y="2748165"/>
                  </a:lnTo>
                  <a:lnTo>
                    <a:pt x="5590209" y="2806217"/>
                  </a:lnTo>
                  <a:lnTo>
                    <a:pt x="5624842" y="2806217"/>
                  </a:lnTo>
                  <a:lnTo>
                    <a:pt x="5685624" y="2748165"/>
                  </a:lnTo>
                  <a:close/>
                </a:path>
                <a:path w="6135370" h="5851525">
                  <a:moveTo>
                    <a:pt x="5754433" y="2748165"/>
                  </a:moveTo>
                  <a:lnTo>
                    <a:pt x="5719864" y="2748165"/>
                  </a:lnTo>
                  <a:lnTo>
                    <a:pt x="5659081" y="2806217"/>
                  </a:lnTo>
                  <a:lnTo>
                    <a:pt x="5693664" y="2806217"/>
                  </a:lnTo>
                  <a:lnTo>
                    <a:pt x="5754433" y="2748165"/>
                  </a:lnTo>
                  <a:close/>
                </a:path>
                <a:path w="6135370" h="5851525">
                  <a:moveTo>
                    <a:pt x="5823280" y="2748165"/>
                  </a:moveTo>
                  <a:lnTo>
                    <a:pt x="5788698" y="2748165"/>
                  </a:lnTo>
                  <a:lnTo>
                    <a:pt x="5727903" y="2806217"/>
                  </a:lnTo>
                  <a:lnTo>
                    <a:pt x="5762485" y="2806217"/>
                  </a:lnTo>
                  <a:lnTo>
                    <a:pt x="5823280" y="2748165"/>
                  </a:lnTo>
                  <a:close/>
                </a:path>
                <a:path w="6135370" h="5851525">
                  <a:moveTo>
                    <a:pt x="5916409" y="2748165"/>
                  </a:moveTo>
                  <a:lnTo>
                    <a:pt x="5881814" y="2748165"/>
                  </a:lnTo>
                  <a:lnTo>
                    <a:pt x="5942622" y="2806217"/>
                  </a:lnTo>
                  <a:lnTo>
                    <a:pt x="5977191" y="2806217"/>
                  </a:lnTo>
                  <a:lnTo>
                    <a:pt x="5916409" y="2748165"/>
                  </a:lnTo>
                  <a:close/>
                </a:path>
                <a:path w="6135370" h="5851525">
                  <a:moveTo>
                    <a:pt x="5985243" y="2748165"/>
                  </a:moveTo>
                  <a:lnTo>
                    <a:pt x="5950661" y="2748165"/>
                  </a:lnTo>
                  <a:lnTo>
                    <a:pt x="6011443" y="2806217"/>
                  </a:lnTo>
                  <a:lnTo>
                    <a:pt x="6046025" y="2806217"/>
                  </a:lnTo>
                  <a:lnTo>
                    <a:pt x="5985243" y="2748165"/>
                  </a:lnTo>
                  <a:close/>
                </a:path>
                <a:path w="6135370" h="5851525">
                  <a:moveTo>
                    <a:pt x="6054051" y="2748165"/>
                  </a:moveTo>
                  <a:lnTo>
                    <a:pt x="6019469" y="2748165"/>
                  </a:lnTo>
                  <a:lnTo>
                    <a:pt x="6080252" y="2806217"/>
                  </a:lnTo>
                  <a:lnTo>
                    <a:pt x="6114884" y="2806217"/>
                  </a:lnTo>
                  <a:lnTo>
                    <a:pt x="6054051" y="2748165"/>
                  </a:lnTo>
                  <a:close/>
                </a:path>
                <a:path w="6135370" h="5851525">
                  <a:moveTo>
                    <a:pt x="6127153" y="3080918"/>
                  </a:moveTo>
                  <a:lnTo>
                    <a:pt x="5950661" y="3249485"/>
                  </a:lnTo>
                  <a:lnTo>
                    <a:pt x="5985256" y="3249472"/>
                  </a:lnTo>
                  <a:lnTo>
                    <a:pt x="6127153" y="3113951"/>
                  </a:lnTo>
                  <a:lnTo>
                    <a:pt x="6127153" y="3080918"/>
                  </a:lnTo>
                  <a:close/>
                </a:path>
                <a:path w="6135370" h="5851525">
                  <a:moveTo>
                    <a:pt x="6127153" y="3146653"/>
                  </a:moveTo>
                  <a:lnTo>
                    <a:pt x="6019495" y="3249485"/>
                  </a:lnTo>
                  <a:lnTo>
                    <a:pt x="6054090" y="3249472"/>
                  </a:lnTo>
                  <a:lnTo>
                    <a:pt x="6127153" y="3179686"/>
                  </a:lnTo>
                  <a:lnTo>
                    <a:pt x="6134963" y="3179686"/>
                  </a:lnTo>
                  <a:lnTo>
                    <a:pt x="6134963" y="3154108"/>
                  </a:lnTo>
                  <a:lnTo>
                    <a:pt x="6127153" y="3146653"/>
                  </a:lnTo>
                  <a:close/>
                </a:path>
                <a:path w="6135370" h="5851525">
                  <a:moveTo>
                    <a:pt x="6127153" y="3015208"/>
                  </a:moveTo>
                  <a:lnTo>
                    <a:pt x="5881814" y="3249472"/>
                  </a:lnTo>
                  <a:lnTo>
                    <a:pt x="5916409" y="3249472"/>
                  </a:lnTo>
                  <a:lnTo>
                    <a:pt x="6127153" y="3048241"/>
                  </a:lnTo>
                  <a:lnTo>
                    <a:pt x="6134963" y="3048215"/>
                  </a:lnTo>
                  <a:lnTo>
                    <a:pt x="6134963" y="3022676"/>
                  </a:lnTo>
                  <a:lnTo>
                    <a:pt x="6127153" y="3015208"/>
                  </a:lnTo>
                  <a:close/>
                </a:path>
                <a:path w="6135370" h="5851525">
                  <a:moveTo>
                    <a:pt x="6134963" y="3179686"/>
                  </a:moveTo>
                  <a:lnTo>
                    <a:pt x="6127153" y="3179686"/>
                  </a:lnTo>
                  <a:lnTo>
                    <a:pt x="6134963" y="3187141"/>
                  </a:lnTo>
                  <a:lnTo>
                    <a:pt x="6134963" y="3179686"/>
                  </a:lnTo>
                  <a:close/>
                </a:path>
                <a:path w="6135370" h="5851525">
                  <a:moveTo>
                    <a:pt x="6127165" y="3080918"/>
                  </a:moveTo>
                  <a:lnTo>
                    <a:pt x="6127165" y="3113951"/>
                  </a:lnTo>
                  <a:lnTo>
                    <a:pt x="6134963" y="3121393"/>
                  </a:lnTo>
                  <a:lnTo>
                    <a:pt x="6134963" y="3088360"/>
                  </a:lnTo>
                  <a:lnTo>
                    <a:pt x="6127165" y="3080918"/>
                  </a:lnTo>
                  <a:close/>
                </a:path>
                <a:path w="6135370" h="5851525">
                  <a:moveTo>
                    <a:pt x="5960224" y="3010395"/>
                  </a:moveTo>
                  <a:lnTo>
                    <a:pt x="5925642" y="3010395"/>
                  </a:lnTo>
                  <a:lnTo>
                    <a:pt x="5864859" y="3068447"/>
                  </a:lnTo>
                  <a:lnTo>
                    <a:pt x="5899442" y="3068447"/>
                  </a:lnTo>
                  <a:lnTo>
                    <a:pt x="5960224" y="3010395"/>
                  </a:lnTo>
                  <a:close/>
                </a:path>
                <a:path w="6135370" h="5851525">
                  <a:moveTo>
                    <a:pt x="6029058" y="3010395"/>
                  </a:moveTo>
                  <a:lnTo>
                    <a:pt x="5994463" y="3010395"/>
                  </a:lnTo>
                  <a:lnTo>
                    <a:pt x="5933681" y="3068447"/>
                  </a:lnTo>
                  <a:lnTo>
                    <a:pt x="5968263" y="3068447"/>
                  </a:lnTo>
                  <a:lnTo>
                    <a:pt x="6029058" y="3010395"/>
                  </a:lnTo>
                  <a:close/>
                </a:path>
                <a:path w="6135370" h="5851525">
                  <a:moveTo>
                    <a:pt x="6097866" y="3010395"/>
                  </a:moveTo>
                  <a:lnTo>
                    <a:pt x="6063297" y="3010395"/>
                  </a:lnTo>
                  <a:lnTo>
                    <a:pt x="6002515" y="3068447"/>
                  </a:lnTo>
                  <a:lnTo>
                    <a:pt x="6037084" y="3068447"/>
                  </a:lnTo>
                  <a:lnTo>
                    <a:pt x="6097866" y="3010395"/>
                  </a:lnTo>
                  <a:close/>
                </a:path>
                <a:path w="6135370" h="5851525">
                  <a:moveTo>
                    <a:pt x="6134963" y="3048215"/>
                  </a:moveTo>
                  <a:lnTo>
                    <a:pt x="6127153" y="3048215"/>
                  </a:lnTo>
                  <a:lnTo>
                    <a:pt x="6134963" y="3055670"/>
                  </a:lnTo>
                  <a:lnTo>
                    <a:pt x="6134963" y="3048215"/>
                  </a:lnTo>
                  <a:close/>
                </a:path>
                <a:path w="6135370" h="5851525">
                  <a:moveTo>
                    <a:pt x="5303342" y="2884424"/>
                  </a:moveTo>
                  <a:lnTo>
                    <a:pt x="5303342" y="2917456"/>
                  </a:lnTo>
                  <a:lnTo>
                    <a:pt x="5376418" y="2987255"/>
                  </a:lnTo>
                  <a:lnTo>
                    <a:pt x="5411012" y="2987255"/>
                  </a:lnTo>
                  <a:lnTo>
                    <a:pt x="5303342" y="2884424"/>
                  </a:lnTo>
                  <a:close/>
                </a:path>
                <a:path w="6135370" h="5851525">
                  <a:moveTo>
                    <a:pt x="5337917" y="2851721"/>
                  </a:moveTo>
                  <a:lnTo>
                    <a:pt x="5303342" y="2851721"/>
                  </a:lnTo>
                  <a:lnTo>
                    <a:pt x="5445264" y="2987255"/>
                  </a:lnTo>
                  <a:lnTo>
                    <a:pt x="5479834" y="2987255"/>
                  </a:lnTo>
                  <a:lnTo>
                    <a:pt x="5337917" y="2851721"/>
                  </a:lnTo>
                  <a:close/>
                </a:path>
                <a:path w="6135370" h="5851525">
                  <a:moveTo>
                    <a:pt x="5303342" y="2818688"/>
                  </a:moveTo>
                  <a:lnTo>
                    <a:pt x="5126850" y="2987243"/>
                  </a:lnTo>
                  <a:lnTo>
                    <a:pt x="5161419" y="2987243"/>
                  </a:lnTo>
                  <a:lnTo>
                    <a:pt x="5303342" y="2851721"/>
                  </a:lnTo>
                  <a:lnTo>
                    <a:pt x="5337917" y="2851721"/>
                  </a:lnTo>
                  <a:lnTo>
                    <a:pt x="5303342" y="2818701"/>
                  </a:lnTo>
                  <a:close/>
                </a:path>
                <a:path w="6135370" h="5851525">
                  <a:moveTo>
                    <a:pt x="5303329" y="2884424"/>
                  </a:moveTo>
                  <a:lnTo>
                    <a:pt x="5195671" y="2987243"/>
                  </a:lnTo>
                  <a:lnTo>
                    <a:pt x="5230253" y="2987243"/>
                  </a:lnTo>
                  <a:lnTo>
                    <a:pt x="5303329" y="2917456"/>
                  </a:lnTo>
                  <a:lnTo>
                    <a:pt x="5303329" y="2884424"/>
                  </a:lnTo>
                  <a:close/>
                </a:path>
                <a:path w="6135370" h="5851525">
                  <a:moveTo>
                    <a:pt x="4754143" y="2884424"/>
                  </a:moveTo>
                  <a:lnTo>
                    <a:pt x="4754143" y="2917456"/>
                  </a:lnTo>
                  <a:lnTo>
                    <a:pt x="4827231" y="2987255"/>
                  </a:lnTo>
                  <a:lnTo>
                    <a:pt x="4861801" y="2987255"/>
                  </a:lnTo>
                  <a:lnTo>
                    <a:pt x="4754143" y="2884424"/>
                  </a:lnTo>
                  <a:close/>
                </a:path>
                <a:path w="6135370" h="5851525">
                  <a:moveTo>
                    <a:pt x="4754143" y="2818701"/>
                  </a:moveTo>
                  <a:lnTo>
                    <a:pt x="4754143" y="2851734"/>
                  </a:lnTo>
                  <a:lnTo>
                    <a:pt x="4896053" y="2987255"/>
                  </a:lnTo>
                  <a:lnTo>
                    <a:pt x="4930648" y="2987255"/>
                  </a:lnTo>
                  <a:lnTo>
                    <a:pt x="4754143" y="2818701"/>
                  </a:lnTo>
                  <a:close/>
                </a:path>
                <a:path w="6135370" h="5851525">
                  <a:moveTo>
                    <a:pt x="4754130" y="2818688"/>
                  </a:moveTo>
                  <a:lnTo>
                    <a:pt x="4577638" y="2987243"/>
                  </a:lnTo>
                  <a:lnTo>
                    <a:pt x="4612220" y="2987243"/>
                  </a:lnTo>
                  <a:lnTo>
                    <a:pt x="4754130" y="2851721"/>
                  </a:lnTo>
                  <a:lnTo>
                    <a:pt x="4754130" y="2818688"/>
                  </a:lnTo>
                  <a:close/>
                </a:path>
                <a:path w="6135370" h="5851525">
                  <a:moveTo>
                    <a:pt x="4754130" y="2884424"/>
                  </a:moveTo>
                  <a:lnTo>
                    <a:pt x="4646472" y="2987243"/>
                  </a:lnTo>
                  <a:lnTo>
                    <a:pt x="4681054" y="2987243"/>
                  </a:lnTo>
                  <a:lnTo>
                    <a:pt x="4754130" y="2917456"/>
                  </a:lnTo>
                  <a:lnTo>
                    <a:pt x="4754130" y="2884424"/>
                  </a:lnTo>
                  <a:close/>
                </a:path>
                <a:path w="6135370" h="5851525">
                  <a:moveTo>
                    <a:pt x="4612220" y="3010395"/>
                  </a:moveTo>
                  <a:lnTo>
                    <a:pt x="4577638" y="3010395"/>
                  </a:lnTo>
                  <a:lnTo>
                    <a:pt x="4638421" y="3068447"/>
                  </a:lnTo>
                  <a:lnTo>
                    <a:pt x="4673015" y="3068447"/>
                  </a:lnTo>
                  <a:lnTo>
                    <a:pt x="4612220" y="3010395"/>
                  </a:lnTo>
                  <a:close/>
                </a:path>
                <a:path w="6135370" h="5851525">
                  <a:moveTo>
                    <a:pt x="4681054" y="3010395"/>
                  </a:moveTo>
                  <a:lnTo>
                    <a:pt x="4646472" y="3010395"/>
                  </a:lnTo>
                  <a:lnTo>
                    <a:pt x="4707255" y="3068447"/>
                  </a:lnTo>
                  <a:lnTo>
                    <a:pt x="4741837" y="3068447"/>
                  </a:lnTo>
                  <a:lnTo>
                    <a:pt x="4681054" y="3010395"/>
                  </a:lnTo>
                  <a:close/>
                </a:path>
                <a:path w="6135370" h="5851525">
                  <a:moveTo>
                    <a:pt x="4204919" y="2884424"/>
                  </a:moveTo>
                  <a:lnTo>
                    <a:pt x="4204919" y="2917456"/>
                  </a:lnTo>
                  <a:lnTo>
                    <a:pt x="4278033" y="2987255"/>
                  </a:lnTo>
                  <a:lnTo>
                    <a:pt x="4312577" y="2987255"/>
                  </a:lnTo>
                  <a:lnTo>
                    <a:pt x="4204919" y="2884424"/>
                  </a:lnTo>
                  <a:close/>
                </a:path>
                <a:path w="6135370" h="5851525">
                  <a:moveTo>
                    <a:pt x="4204919" y="2884424"/>
                  </a:moveTo>
                  <a:lnTo>
                    <a:pt x="4097248" y="2987243"/>
                  </a:lnTo>
                  <a:lnTo>
                    <a:pt x="4131830" y="2987243"/>
                  </a:lnTo>
                  <a:lnTo>
                    <a:pt x="4204919" y="2917456"/>
                  </a:lnTo>
                  <a:lnTo>
                    <a:pt x="4204919" y="2884424"/>
                  </a:lnTo>
                  <a:close/>
                </a:path>
                <a:path w="6135370" h="5851525">
                  <a:moveTo>
                    <a:pt x="4131843" y="3010395"/>
                  </a:moveTo>
                  <a:lnTo>
                    <a:pt x="4097261" y="3010395"/>
                  </a:lnTo>
                  <a:lnTo>
                    <a:pt x="4158056" y="3068447"/>
                  </a:lnTo>
                  <a:lnTo>
                    <a:pt x="4192638" y="3068447"/>
                  </a:lnTo>
                  <a:lnTo>
                    <a:pt x="4131843" y="3010395"/>
                  </a:lnTo>
                  <a:close/>
                </a:path>
                <a:path w="6135370" h="5851525">
                  <a:moveTo>
                    <a:pt x="4312602" y="3010395"/>
                  </a:moveTo>
                  <a:lnTo>
                    <a:pt x="4278020" y="3010395"/>
                  </a:lnTo>
                  <a:lnTo>
                    <a:pt x="4217225" y="3068447"/>
                  </a:lnTo>
                  <a:lnTo>
                    <a:pt x="4251807" y="3068447"/>
                  </a:lnTo>
                  <a:lnTo>
                    <a:pt x="4312602" y="3010395"/>
                  </a:lnTo>
                  <a:close/>
                </a:path>
                <a:path w="6135370" h="5851525">
                  <a:moveTo>
                    <a:pt x="3655733" y="2884424"/>
                  </a:moveTo>
                  <a:lnTo>
                    <a:pt x="3655733" y="2917456"/>
                  </a:lnTo>
                  <a:lnTo>
                    <a:pt x="3728808" y="2987255"/>
                  </a:lnTo>
                  <a:lnTo>
                    <a:pt x="3763391" y="2987255"/>
                  </a:lnTo>
                  <a:lnTo>
                    <a:pt x="3655733" y="2884424"/>
                  </a:lnTo>
                  <a:close/>
                </a:path>
                <a:path w="6135370" h="5851525">
                  <a:moveTo>
                    <a:pt x="3655720" y="2884424"/>
                  </a:moveTo>
                  <a:lnTo>
                    <a:pt x="3548062" y="2987243"/>
                  </a:lnTo>
                  <a:lnTo>
                    <a:pt x="3582644" y="2987243"/>
                  </a:lnTo>
                  <a:lnTo>
                    <a:pt x="3655720" y="2917456"/>
                  </a:lnTo>
                  <a:lnTo>
                    <a:pt x="3655720" y="2884424"/>
                  </a:lnTo>
                  <a:close/>
                </a:path>
                <a:path w="6135370" h="5851525">
                  <a:moveTo>
                    <a:pt x="3582631" y="3010395"/>
                  </a:moveTo>
                  <a:lnTo>
                    <a:pt x="3548037" y="3010395"/>
                  </a:lnTo>
                  <a:lnTo>
                    <a:pt x="3608819" y="3068447"/>
                  </a:lnTo>
                  <a:lnTo>
                    <a:pt x="3643452" y="3068447"/>
                  </a:lnTo>
                  <a:lnTo>
                    <a:pt x="3582631" y="3010395"/>
                  </a:lnTo>
                  <a:close/>
                </a:path>
                <a:path w="6135370" h="5851525">
                  <a:moveTo>
                    <a:pt x="3763403" y="3010395"/>
                  </a:moveTo>
                  <a:lnTo>
                    <a:pt x="3728821" y="3010395"/>
                  </a:lnTo>
                  <a:lnTo>
                    <a:pt x="3667988" y="3068447"/>
                  </a:lnTo>
                  <a:lnTo>
                    <a:pt x="3702608" y="3068447"/>
                  </a:lnTo>
                  <a:lnTo>
                    <a:pt x="3763403" y="3010395"/>
                  </a:lnTo>
                  <a:close/>
                </a:path>
                <a:path w="6135370" h="5851525">
                  <a:moveTo>
                    <a:pt x="5577954" y="2556484"/>
                  </a:moveTo>
                  <a:lnTo>
                    <a:pt x="5577954" y="2589517"/>
                  </a:lnTo>
                  <a:lnTo>
                    <a:pt x="5719864" y="2725039"/>
                  </a:lnTo>
                  <a:lnTo>
                    <a:pt x="5754446" y="2725039"/>
                  </a:lnTo>
                  <a:lnTo>
                    <a:pt x="5577954" y="2556484"/>
                  </a:lnTo>
                  <a:close/>
                </a:path>
                <a:path w="6135370" h="5851525">
                  <a:moveTo>
                    <a:pt x="5577954" y="2490762"/>
                  </a:moveTo>
                  <a:lnTo>
                    <a:pt x="5332628" y="2725026"/>
                  </a:lnTo>
                  <a:lnTo>
                    <a:pt x="5367197" y="2725026"/>
                  </a:lnTo>
                  <a:lnTo>
                    <a:pt x="5577954" y="2523807"/>
                  </a:lnTo>
                  <a:lnTo>
                    <a:pt x="5612546" y="2523794"/>
                  </a:lnTo>
                  <a:lnTo>
                    <a:pt x="5577954" y="2490762"/>
                  </a:lnTo>
                  <a:close/>
                </a:path>
                <a:path w="6135370" h="5851525">
                  <a:moveTo>
                    <a:pt x="5577928" y="2556471"/>
                  </a:moveTo>
                  <a:lnTo>
                    <a:pt x="5401436" y="2725026"/>
                  </a:lnTo>
                  <a:lnTo>
                    <a:pt x="5436019" y="2725026"/>
                  </a:lnTo>
                  <a:lnTo>
                    <a:pt x="5577915" y="2589517"/>
                  </a:lnTo>
                  <a:lnTo>
                    <a:pt x="5577928" y="2556471"/>
                  </a:lnTo>
                  <a:close/>
                </a:path>
                <a:path w="6135370" h="5851525">
                  <a:moveTo>
                    <a:pt x="5577916" y="2622207"/>
                  </a:moveTo>
                  <a:lnTo>
                    <a:pt x="5470258" y="2725026"/>
                  </a:lnTo>
                  <a:lnTo>
                    <a:pt x="5504840" y="2725026"/>
                  </a:lnTo>
                  <a:lnTo>
                    <a:pt x="5577916" y="2655239"/>
                  </a:lnTo>
                  <a:lnTo>
                    <a:pt x="5577916" y="2622207"/>
                  </a:lnTo>
                  <a:close/>
                </a:path>
                <a:path w="6135370" h="5851525">
                  <a:moveTo>
                    <a:pt x="5577954" y="2622207"/>
                  </a:moveTo>
                  <a:lnTo>
                    <a:pt x="5577954" y="2655239"/>
                  </a:lnTo>
                  <a:lnTo>
                    <a:pt x="5651030" y="2725026"/>
                  </a:lnTo>
                  <a:lnTo>
                    <a:pt x="5685612" y="2725026"/>
                  </a:lnTo>
                  <a:lnTo>
                    <a:pt x="5577954" y="2622207"/>
                  </a:lnTo>
                  <a:close/>
                </a:path>
                <a:path w="6135370" h="5851525">
                  <a:moveTo>
                    <a:pt x="5612546" y="2523794"/>
                  </a:moveTo>
                  <a:lnTo>
                    <a:pt x="5577954" y="2523794"/>
                  </a:lnTo>
                  <a:lnTo>
                    <a:pt x="5788698" y="2725026"/>
                  </a:lnTo>
                  <a:lnTo>
                    <a:pt x="5823280" y="2725026"/>
                  </a:lnTo>
                  <a:lnTo>
                    <a:pt x="5612546" y="2523794"/>
                  </a:lnTo>
                  <a:close/>
                </a:path>
                <a:path w="6135370" h="5851525">
                  <a:moveTo>
                    <a:pt x="5410987" y="2485936"/>
                  </a:moveTo>
                  <a:lnTo>
                    <a:pt x="5376443" y="2485936"/>
                  </a:lnTo>
                  <a:lnTo>
                    <a:pt x="5315648" y="2543987"/>
                  </a:lnTo>
                  <a:lnTo>
                    <a:pt x="5350230" y="2543987"/>
                  </a:lnTo>
                  <a:lnTo>
                    <a:pt x="5410987" y="2485936"/>
                  </a:lnTo>
                  <a:close/>
                </a:path>
                <a:path w="6135370" h="5851525">
                  <a:moveTo>
                    <a:pt x="5479834" y="2485936"/>
                  </a:moveTo>
                  <a:lnTo>
                    <a:pt x="5445264" y="2485936"/>
                  </a:lnTo>
                  <a:lnTo>
                    <a:pt x="5384469" y="2543987"/>
                  </a:lnTo>
                  <a:lnTo>
                    <a:pt x="5419051" y="2543987"/>
                  </a:lnTo>
                  <a:lnTo>
                    <a:pt x="5479834" y="2485936"/>
                  </a:lnTo>
                  <a:close/>
                </a:path>
                <a:path w="6135370" h="5851525">
                  <a:moveTo>
                    <a:pt x="5710618" y="2485936"/>
                  </a:moveTo>
                  <a:lnTo>
                    <a:pt x="5676049" y="2485936"/>
                  </a:lnTo>
                  <a:lnTo>
                    <a:pt x="5736831" y="2543987"/>
                  </a:lnTo>
                  <a:lnTo>
                    <a:pt x="5771413" y="2543987"/>
                  </a:lnTo>
                  <a:lnTo>
                    <a:pt x="5710618" y="2485936"/>
                  </a:lnTo>
                  <a:close/>
                </a:path>
                <a:path w="6135370" h="5851525">
                  <a:moveTo>
                    <a:pt x="5779439" y="2485936"/>
                  </a:moveTo>
                  <a:lnTo>
                    <a:pt x="5744870" y="2485936"/>
                  </a:lnTo>
                  <a:lnTo>
                    <a:pt x="5805652" y="2543987"/>
                  </a:lnTo>
                  <a:lnTo>
                    <a:pt x="5840272" y="2543987"/>
                  </a:lnTo>
                  <a:lnTo>
                    <a:pt x="5779439" y="2485936"/>
                  </a:lnTo>
                  <a:close/>
                </a:path>
                <a:path w="6135370" h="5851525">
                  <a:moveTo>
                    <a:pt x="5367197" y="2748165"/>
                  </a:moveTo>
                  <a:lnTo>
                    <a:pt x="5332628" y="2748165"/>
                  </a:lnTo>
                  <a:lnTo>
                    <a:pt x="5393410" y="2806217"/>
                  </a:lnTo>
                  <a:lnTo>
                    <a:pt x="5427992" y="2806217"/>
                  </a:lnTo>
                  <a:lnTo>
                    <a:pt x="5367197" y="2748165"/>
                  </a:lnTo>
                  <a:close/>
                </a:path>
                <a:path w="6135370" h="5851525">
                  <a:moveTo>
                    <a:pt x="5436019" y="2748165"/>
                  </a:moveTo>
                  <a:lnTo>
                    <a:pt x="5401449" y="2748165"/>
                  </a:lnTo>
                  <a:lnTo>
                    <a:pt x="5462231" y="2806217"/>
                  </a:lnTo>
                  <a:lnTo>
                    <a:pt x="5496826" y="2806217"/>
                  </a:lnTo>
                  <a:lnTo>
                    <a:pt x="5436019" y="2748165"/>
                  </a:lnTo>
                  <a:close/>
                </a:path>
                <a:path w="6135370" h="5851525">
                  <a:moveTo>
                    <a:pt x="5504853" y="2748165"/>
                  </a:moveTo>
                  <a:lnTo>
                    <a:pt x="5470271" y="2748165"/>
                  </a:lnTo>
                  <a:lnTo>
                    <a:pt x="5531065" y="2806217"/>
                  </a:lnTo>
                  <a:lnTo>
                    <a:pt x="5565648" y="2806217"/>
                  </a:lnTo>
                  <a:lnTo>
                    <a:pt x="5504853" y="2748165"/>
                  </a:lnTo>
                  <a:close/>
                </a:path>
                <a:path w="6135370" h="5851525">
                  <a:moveTo>
                    <a:pt x="5028742" y="2556484"/>
                  </a:moveTo>
                  <a:lnTo>
                    <a:pt x="5028742" y="2589517"/>
                  </a:lnTo>
                  <a:lnTo>
                    <a:pt x="5170652" y="2725039"/>
                  </a:lnTo>
                  <a:lnTo>
                    <a:pt x="5205234" y="2725039"/>
                  </a:lnTo>
                  <a:lnTo>
                    <a:pt x="5028742" y="2556484"/>
                  </a:lnTo>
                  <a:close/>
                </a:path>
                <a:path w="6135370" h="5851525">
                  <a:moveTo>
                    <a:pt x="5028742" y="2622207"/>
                  </a:moveTo>
                  <a:lnTo>
                    <a:pt x="5028742" y="2655239"/>
                  </a:lnTo>
                  <a:lnTo>
                    <a:pt x="5101856" y="2725026"/>
                  </a:lnTo>
                  <a:lnTo>
                    <a:pt x="5136400" y="2725026"/>
                  </a:lnTo>
                  <a:lnTo>
                    <a:pt x="5028742" y="2622207"/>
                  </a:lnTo>
                  <a:close/>
                </a:path>
                <a:path w="6135370" h="5851525">
                  <a:moveTo>
                    <a:pt x="5028730" y="2556471"/>
                  </a:moveTo>
                  <a:lnTo>
                    <a:pt x="4852238" y="2725026"/>
                  </a:lnTo>
                  <a:lnTo>
                    <a:pt x="4886820" y="2725026"/>
                  </a:lnTo>
                  <a:lnTo>
                    <a:pt x="5028730" y="2589504"/>
                  </a:lnTo>
                  <a:lnTo>
                    <a:pt x="5028730" y="2556471"/>
                  </a:lnTo>
                  <a:close/>
                </a:path>
                <a:path w="6135370" h="5851525">
                  <a:moveTo>
                    <a:pt x="5028717" y="2622207"/>
                  </a:moveTo>
                  <a:lnTo>
                    <a:pt x="4921059" y="2725026"/>
                  </a:lnTo>
                  <a:lnTo>
                    <a:pt x="4955641" y="2725026"/>
                  </a:lnTo>
                  <a:lnTo>
                    <a:pt x="5028717" y="2655239"/>
                  </a:lnTo>
                  <a:lnTo>
                    <a:pt x="5028717" y="2622207"/>
                  </a:lnTo>
                  <a:close/>
                </a:path>
                <a:path w="6135370" h="5851525">
                  <a:moveTo>
                    <a:pt x="4886820" y="2748165"/>
                  </a:moveTo>
                  <a:lnTo>
                    <a:pt x="4852238" y="2748165"/>
                  </a:lnTo>
                  <a:lnTo>
                    <a:pt x="4913020" y="2806217"/>
                  </a:lnTo>
                  <a:lnTo>
                    <a:pt x="4947602" y="2806217"/>
                  </a:lnTo>
                  <a:lnTo>
                    <a:pt x="4886820" y="2748165"/>
                  </a:lnTo>
                  <a:close/>
                </a:path>
                <a:path w="6135370" h="5851525">
                  <a:moveTo>
                    <a:pt x="4955654" y="2748165"/>
                  </a:moveTo>
                  <a:lnTo>
                    <a:pt x="4921072" y="2748165"/>
                  </a:lnTo>
                  <a:lnTo>
                    <a:pt x="4981854" y="2806217"/>
                  </a:lnTo>
                  <a:lnTo>
                    <a:pt x="5016449" y="2806217"/>
                  </a:lnTo>
                  <a:lnTo>
                    <a:pt x="4955654" y="2748165"/>
                  </a:lnTo>
                  <a:close/>
                </a:path>
                <a:path w="6135370" h="5851525">
                  <a:moveTo>
                    <a:pt x="5136400" y="2748165"/>
                  </a:moveTo>
                  <a:lnTo>
                    <a:pt x="5101831" y="2748165"/>
                  </a:lnTo>
                  <a:lnTo>
                    <a:pt x="5041049" y="2806217"/>
                  </a:lnTo>
                  <a:lnTo>
                    <a:pt x="5075618" y="2806217"/>
                  </a:lnTo>
                  <a:lnTo>
                    <a:pt x="5136400" y="2748165"/>
                  </a:lnTo>
                  <a:close/>
                </a:path>
                <a:path w="6135370" h="5851525">
                  <a:moveTo>
                    <a:pt x="5205247" y="2748165"/>
                  </a:moveTo>
                  <a:lnTo>
                    <a:pt x="5170665" y="2748165"/>
                  </a:lnTo>
                  <a:lnTo>
                    <a:pt x="5109870" y="2806217"/>
                  </a:lnTo>
                  <a:lnTo>
                    <a:pt x="5144452" y="2806217"/>
                  </a:lnTo>
                  <a:lnTo>
                    <a:pt x="5205247" y="2748165"/>
                  </a:lnTo>
                  <a:close/>
                </a:path>
                <a:path w="6135370" h="5851525">
                  <a:moveTo>
                    <a:pt x="4514096" y="2589504"/>
                  </a:moveTo>
                  <a:lnTo>
                    <a:pt x="4479518" y="2589504"/>
                  </a:lnTo>
                  <a:lnTo>
                    <a:pt x="4621441" y="2725039"/>
                  </a:lnTo>
                  <a:lnTo>
                    <a:pt x="4656023" y="2725039"/>
                  </a:lnTo>
                  <a:lnTo>
                    <a:pt x="4514096" y="2589504"/>
                  </a:lnTo>
                  <a:close/>
                </a:path>
                <a:path w="6135370" h="5851525">
                  <a:moveTo>
                    <a:pt x="4479518" y="2556471"/>
                  </a:moveTo>
                  <a:lnTo>
                    <a:pt x="4303039" y="2725026"/>
                  </a:lnTo>
                  <a:lnTo>
                    <a:pt x="4337608" y="2725026"/>
                  </a:lnTo>
                  <a:lnTo>
                    <a:pt x="4479518" y="2589504"/>
                  </a:lnTo>
                  <a:lnTo>
                    <a:pt x="4514096" y="2589504"/>
                  </a:lnTo>
                  <a:lnTo>
                    <a:pt x="4479518" y="2556484"/>
                  </a:lnTo>
                  <a:close/>
                </a:path>
                <a:path w="6135370" h="5851525">
                  <a:moveTo>
                    <a:pt x="4479518" y="2622207"/>
                  </a:moveTo>
                  <a:lnTo>
                    <a:pt x="4371860" y="2725026"/>
                  </a:lnTo>
                  <a:lnTo>
                    <a:pt x="4406442" y="2725026"/>
                  </a:lnTo>
                  <a:lnTo>
                    <a:pt x="4479518" y="2655239"/>
                  </a:lnTo>
                  <a:lnTo>
                    <a:pt x="4514109" y="2655239"/>
                  </a:lnTo>
                  <a:lnTo>
                    <a:pt x="4479518" y="2622207"/>
                  </a:lnTo>
                  <a:close/>
                </a:path>
                <a:path w="6135370" h="5851525">
                  <a:moveTo>
                    <a:pt x="4514109" y="2655239"/>
                  </a:moveTo>
                  <a:lnTo>
                    <a:pt x="4479518" y="2655239"/>
                  </a:lnTo>
                  <a:lnTo>
                    <a:pt x="4552607" y="2725026"/>
                  </a:lnTo>
                  <a:lnTo>
                    <a:pt x="4587189" y="2725026"/>
                  </a:lnTo>
                  <a:lnTo>
                    <a:pt x="4514109" y="2655239"/>
                  </a:lnTo>
                  <a:close/>
                </a:path>
                <a:path w="6135370" h="5851525">
                  <a:moveTo>
                    <a:pt x="4337608" y="2748165"/>
                  </a:moveTo>
                  <a:lnTo>
                    <a:pt x="4303039" y="2748165"/>
                  </a:lnTo>
                  <a:lnTo>
                    <a:pt x="4363821" y="2806217"/>
                  </a:lnTo>
                  <a:lnTo>
                    <a:pt x="4398403" y="2806217"/>
                  </a:lnTo>
                  <a:lnTo>
                    <a:pt x="4337608" y="2748165"/>
                  </a:lnTo>
                  <a:close/>
                </a:path>
                <a:path w="6135370" h="5851525">
                  <a:moveTo>
                    <a:pt x="4406442" y="2748165"/>
                  </a:moveTo>
                  <a:lnTo>
                    <a:pt x="4371860" y="2748165"/>
                  </a:lnTo>
                  <a:lnTo>
                    <a:pt x="4432642" y="2806217"/>
                  </a:lnTo>
                  <a:lnTo>
                    <a:pt x="4467225" y="2806217"/>
                  </a:lnTo>
                  <a:lnTo>
                    <a:pt x="4406442" y="2748165"/>
                  </a:lnTo>
                  <a:close/>
                </a:path>
                <a:path w="6135370" h="5851525">
                  <a:moveTo>
                    <a:pt x="4587201" y="2748165"/>
                  </a:moveTo>
                  <a:lnTo>
                    <a:pt x="4552607" y="2748165"/>
                  </a:lnTo>
                  <a:lnTo>
                    <a:pt x="4491824" y="2806217"/>
                  </a:lnTo>
                  <a:lnTo>
                    <a:pt x="4526419" y="2806217"/>
                  </a:lnTo>
                  <a:lnTo>
                    <a:pt x="4587201" y="2748165"/>
                  </a:lnTo>
                  <a:close/>
                </a:path>
                <a:path w="6135370" h="5851525">
                  <a:moveTo>
                    <a:pt x="4656035" y="2748165"/>
                  </a:moveTo>
                  <a:lnTo>
                    <a:pt x="4621441" y="2748165"/>
                  </a:lnTo>
                  <a:lnTo>
                    <a:pt x="4560658" y="2806217"/>
                  </a:lnTo>
                  <a:lnTo>
                    <a:pt x="4595241" y="2806217"/>
                  </a:lnTo>
                  <a:lnTo>
                    <a:pt x="4656035" y="2748165"/>
                  </a:lnTo>
                  <a:close/>
                </a:path>
                <a:path w="6135370" h="5851525">
                  <a:moveTo>
                    <a:pt x="3930332" y="2622207"/>
                  </a:moveTo>
                  <a:lnTo>
                    <a:pt x="3930332" y="2655239"/>
                  </a:lnTo>
                  <a:lnTo>
                    <a:pt x="4003408" y="2725026"/>
                  </a:lnTo>
                  <a:lnTo>
                    <a:pt x="4037990" y="2725026"/>
                  </a:lnTo>
                  <a:lnTo>
                    <a:pt x="3930332" y="2622207"/>
                  </a:lnTo>
                  <a:close/>
                </a:path>
                <a:path w="6135370" h="5851525">
                  <a:moveTo>
                    <a:pt x="3930319" y="2622207"/>
                  </a:moveTo>
                  <a:lnTo>
                    <a:pt x="3822649" y="2725026"/>
                  </a:lnTo>
                  <a:lnTo>
                    <a:pt x="3857244" y="2725026"/>
                  </a:lnTo>
                  <a:lnTo>
                    <a:pt x="3930319" y="2655239"/>
                  </a:lnTo>
                  <a:lnTo>
                    <a:pt x="3930319" y="2622207"/>
                  </a:lnTo>
                  <a:close/>
                </a:path>
                <a:path w="6135370" h="5851525">
                  <a:moveTo>
                    <a:pt x="3857244" y="2748165"/>
                  </a:moveTo>
                  <a:lnTo>
                    <a:pt x="3822649" y="2748165"/>
                  </a:lnTo>
                  <a:lnTo>
                    <a:pt x="3883444" y="2806217"/>
                  </a:lnTo>
                  <a:lnTo>
                    <a:pt x="3918026" y="2806217"/>
                  </a:lnTo>
                  <a:lnTo>
                    <a:pt x="3857244" y="2748165"/>
                  </a:lnTo>
                  <a:close/>
                </a:path>
                <a:path w="6135370" h="5851525">
                  <a:moveTo>
                    <a:pt x="4038003" y="2748165"/>
                  </a:moveTo>
                  <a:lnTo>
                    <a:pt x="4003421" y="2748165"/>
                  </a:lnTo>
                  <a:lnTo>
                    <a:pt x="3942638" y="2806217"/>
                  </a:lnTo>
                  <a:lnTo>
                    <a:pt x="3977220" y="2806217"/>
                  </a:lnTo>
                  <a:lnTo>
                    <a:pt x="4038003" y="2748165"/>
                  </a:lnTo>
                  <a:close/>
                </a:path>
                <a:path w="6135370" h="5851525">
                  <a:moveTo>
                    <a:pt x="3381108" y="2622207"/>
                  </a:moveTo>
                  <a:lnTo>
                    <a:pt x="3273450" y="2725026"/>
                  </a:lnTo>
                  <a:lnTo>
                    <a:pt x="3308032" y="2725026"/>
                  </a:lnTo>
                  <a:lnTo>
                    <a:pt x="3381108" y="2655239"/>
                  </a:lnTo>
                  <a:lnTo>
                    <a:pt x="3415711" y="2655239"/>
                  </a:lnTo>
                  <a:lnTo>
                    <a:pt x="3381108" y="2622207"/>
                  </a:lnTo>
                  <a:close/>
                </a:path>
                <a:path w="6135370" h="5851525">
                  <a:moveTo>
                    <a:pt x="3415711" y="2655239"/>
                  </a:moveTo>
                  <a:lnTo>
                    <a:pt x="3381108" y="2655239"/>
                  </a:lnTo>
                  <a:lnTo>
                    <a:pt x="3454222" y="2725026"/>
                  </a:lnTo>
                  <a:lnTo>
                    <a:pt x="3488816" y="2725026"/>
                  </a:lnTo>
                  <a:lnTo>
                    <a:pt x="3415711" y="2655239"/>
                  </a:lnTo>
                  <a:close/>
                </a:path>
                <a:path w="6135370" h="5851525">
                  <a:moveTo>
                    <a:pt x="3308032" y="2748165"/>
                  </a:moveTo>
                  <a:lnTo>
                    <a:pt x="3273463" y="2748165"/>
                  </a:lnTo>
                  <a:lnTo>
                    <a:pt x="3334245" y="2806217"/>
                  </a:lnTo>
                  <a:lnTo>
                    <a:pt x="3368840" y="2806217"/>
                  </a:lnTo>
                  <a:lnTo>
                    <a:pt x="3308032" y="2748165"/>
                  </a:lnTo>
                  <a:close/>
                </a:path>
                <a:path w="6135370" h="5851525">
                  <a:moveTo>
                    <a:pt x="3488804" y="2748165"/>
                  </a:moveTo>
                  <a:lnTo>
                    <a:pt x="3454222" y="2748165"/>
                  </a:lnTo>
                  <a:lnTo>
                    <a:pt x="3393427" y="2806217"/>
                  </a:lnTo>
                  <a:lnTo>
                    <a:pt x="3428022" y="2806217"/>
                  </a:lnTo>
                  <a:lnTo>
                    <a:pt x="3488804" y="2748165"/>
                  </a:lnTo>
                  <a:close/>
                </a:path>
                <a:path w="6135370" h="5851525">
                  <a:moveTo>
                    <a:pt x="5852541" y="2294242"/>
                  </a:moveTo>
                  <a:lnTo>
                    <a:pt x="5676049" y="2462809"/>
                  </a:lnTo>
                  <a:lnTo>
                    <a:pt x="5710618" y="2462809"/>
                  </a:lnTo>
                  <a:lnTo>
                    <a:pt x="5852527" y="2327287"/>
                  </a:lnTo>
                  <a:lnTo>
                    <a:pt x="5852541" y="2294242"/>
                  </a:lnTo>
                  <a:close/>
                </a:path>
                <a:path w="6135370" h="5851525">
                  <a:moveTo>
                    <a:pt x="5852553" y="2359990"/>
                  </a:moveTo>
                  <a:lnTo>
                    <a:pt x="5744895" y="2462809"/>
                  </a:lnTo>
                  <a:lnTo>
                    <a:pt x="5779465" y="2462809"/>
                  </a:lnTo>
                  <a:lnTo>
                    <a:pt x="5852553" y="2393010"/>
                  </a:lnTo>
                  <a:lnTo>
                    <a:pt x="5887127" y="2393010"/>
                  </a:lnTo>
                  <a:lnTo>
                    <a:pt x="5852553" y="2359990"/>
                  </a:lnTo>
                  <a:close/>
                </a:path>
                <a:path w="6135370" h="5851525">
                  <a:moveTo>
                    <a:pt x="5887127" y="2393010"/>
                  </a:moveTo>
                  <a:lnTo>
                    <a:pt x="5852553" y="2393010"/>
                  </a:lnTo>
                  <a:lnTo>
                    <a:pt x="5925616" y="2462809"/>
                  </a:lnTo>
                  <a:lnTo>
                    <a:pt x="5960211" y="2462809"/>
                  </a:lnTo>
                  <a:lnTo>
                    <a:pt x="5887127" y="2393010"/>
                  </a:lnTo>
                  <a:close/>
                </a:path>
                <a:path w="6135370" h="5851525">
                  <a:moveTo>
                    <a:pt x="5852553" y="2294255"/>
                  </a:moveTo>
                  <a:lnTo>
                    <a:pt x="5852553" y="2327287"/>
                  </a:lnTo>
                  <a:lnTo>
                    <a:pt x="5994450" y="2462809"/>
                  </a:lnTo>
                  <a:lnTo>
                    <a:pt x="6029045" y="2462809"/>
                  </a:lnTo>
                  <a:lnTo>
                    <a:pt x="5852553" y="2294255"/>
                  </a:lnTo>
                  <a:close/>
                </a:path>
                <a:path w="6135370" h="5851525">
                  <a:moveTo>
                    <a:pt x="6127153" y="2556484"/>
                  </a:moveTo>
                  <a:lnTo>
                    <a:pt x="5950661" y="2725039"/>
                  </a:lnTo>
                  <a:lnTo>
                    <a:pt x="5985256" y="2725026"/>
                  </a:lnTo>
                  <a:lnTo>
                    <a:pt x="6127153" y="2589517"/>
                  </a:lnTo>
                  <a:lnTo>
                    <a:pt x="6127153" y="2556484"/>
                  </a:lnTo>
                  <a:close/>
                </a:path>
                <a:path w="6135370" h="5851525">
                  <a:moveTo>
                    <a:pt x="6127153" y="2490762"/>
                  </a:moveTo>
                  <a:lnTo>
                    <a:pt x="5881814" y="2725026"/>
                  </a:lnTo>
                  <a:lnTo>
                    <a:pt x="5916409" y="2725026"/>
                  </a:lnTo>
                  <a:lnTo>
                    <a:pt x="6127153" y="2523794"/>
                  </a:lnTo>
                  <a:lnTo>
                    <a:pt x="6134963" y="2523794"/>
                  </a:lnTo>
                  <a:lnTo>
                    <a:pt x="6134963" y="2498229"/>
                  </a:lnTo>
                  <a:lnTo>
                    <a:pt x="6127153" y="2490787"/>
                  </a:lnTo>
                  <a:close/>
                </a:path>
                <a:path w="6135370" h="5851525">
                  <a:moveTo>
                    <a:pt x="6127153" y="2622207"/>
                  </a:moveTo>
                  <a:lnTo>
                    <a:pt x="6019495" y="2725026"/>
                  </a:lnTo>
                  <a:lnTo>
                    <a:pt x="6054077" y="2725026"/>
                  </a:lnTo>
                  <a:lnTo>
                    <a:pt x="6127153" y="2655239"/>
                  </a:lnTo>
                  <a:lnTo>
                    <a:pt x="6134963" y="2655239"/>
                  </a:lnTo>
                  <a:lnTo>
                    <a:pt x="6134963" y="2629662"/>
                  </a:lnTo>
                  <a:lnTo>
                    <a:pt x="6127153" y="2622207"/>
                  </a:lnTo>
                  <a:close/>
                </a:path>
                <a:path w="6135370" h="5851525">
                  <a:moveTo>
                    <a:pt x="6134963" y="2655239"/>
                  </a:moveTo>
                  <a:lnTo>
                    <a:pt x="6127153" y="2655239"/>
                  </a:lnTo>
                  <a:lnTo>
                    <a:pt x="6134963" y="2662682"/>
                  </a:lnTo>
                  <a:lnTo>
                    <a:pt x="6134963" y="2655239"/>
                  </a:lnTo>
                  <a:close/>
                </a:path>
                <a:path w="6135370" h="5851525">
                  <a:moveTo>
                    <a:pt x="6127165" y="2556471"/>
                  </a:moveTo>
                  <a:lnTo>
                    <a:pt x="6127179" y="2589517"/>
                  </a:lnTo>
                  <a:lnTo>
                    <a:pt x="6134963" y="2596934"/>
                  </a:lnTo>
                  <a:lnTo>
                    <a:pt x="6134963" y="2563914"/>
                  </a:lnTo>
                  <a:lnTo>
                    <a:pt x="6127165" y="2556471"/>
                  </a:lnTo>
                  <a:close/>
                </a:path>
                <a:path w="6135370" h="5851525">
                  <a:moveTo>
                    <a:pt x="5960224" y="2485936"/>
                  </a:moveTo>
                  <a:lnTo>
                    <a:pt x="5925642" y="2485936"/>
                  </a:lnTo>
                  <a:lnTo>
                    <a:pt x="5864859" y="2543987"/>
                  </a:lnTo>
                  <a:lnTo>
                    <a:pt x="5899442" y="2543987"/>
                  </a:lnTo>
                  <a:lnTo>
                    <a:pt x="5960224" y="2485936"/>
                  </a:lnTo>
                  <a:close/>
                </a:path>
                <a:path w="6135370" h="5851525">
                  <a:moveTo>
                    <a:pt x="6029058" y="2485936"/>
                  </a:moveTo>
                  <a:lnTo>
                    <a:pt x="5994463" y="2485936"/>
                  </a:lnTo>
                  <a:lnTo>
                    <a:pt x="5933681" y="2543987"/>
                  </a:lnTo>
                  <a:lnTo>
                    <a:pt x="5968263" y="2543987"/>
                  </a:lnTo>
                  <a:lnTo>
                    <a:pt x="6029058" y="2485936"/>
                  </a:lnTo>
                  <a:close/>
                </a:path>
                <a:path w="6135370" h="5851525">
                  <a:moveTo>
                    <a:pt x="6134963" y="2523794"/>
                  </a:moveTo>
                  <a:lnTo>
                    <a:pt x="6127153" y="2523794"/>
                  </a:lnTo>
                  <a:lnTo>
                    <a:pt x="6134963" y="2531262"/>
                  </a:lnTo>
                  <a:lnTo>
                    <a:pt x="6134963" y="2523794"/>
                  </a:lnTo>
                  <a:close/>
                </a:path>
                <a:path w="6135370" h="5851525">
                  <a:moveTo>
                    <a:pt x="5303342" y="2294242"/>
                  </a:moveTo>
                  <a:lnTo>
                    <a:pt x="5126850" y="2462809"/>
                  </a:lnTo>
                  <a:lnTo>
                    <a:pt x="5161419" y="2462809"/>
                  </a:lnTo>
                  <a:lnTo>
                    <a:pt x="5303342" y="2327275"/>
                  </a:lnTo>
                  <a:lnTo>
                    <a:pt x="5337917" y="2327275"/>
                  </a:lnTo>
                  <a:lnTo>
                    <a:pt x="5303342" y="2294255"/>
                  </a:lnTo>
                  <a:close/>
                </a:path>
                <a:path w="6135370" h="5851525">
                  <a:moveTo>
                    <a:pt x="5303329" y="2359990"/>
                  </a:moveTo>
                  <a:lnTo>
                    <a:pt x="5195671" y="2462809"/>
                  </a:lnTo>
                  <a:lnTo>
                    <a:pt x="5230253" y="2462809"/>
                  </a:lnTo>
                  <a:lnTo>
                    <a:pt x="5303316" y="2393022"/>
                  </a:lnTo>
                  <a:lnTo>
                    <a:pt x="5303329" y="2359990"/>
                  </a:lnTo>
                  <a:close/>
                </a:path>
                <a:path w="6135370" h="5851525">
                  <a:moveTo>
                    <a:pt x="5303342" y="2359990"/>
                  </a:moveTo>
                  <a:lnTo>
                    <a:pt x="5303342" y="2393022"/>
                  </a:lnTo>
                  <a:lnTo>
                    <a:pt x="5376418" y="2462809"/>
                  </a:lnTo>
                  <a:lnTo>
                    <a:pt x="5411012" y="2462809"/>
                  </a:lnTo>
                  <a:lnTo>
                    <a:pt x="5303342" y="2359990"/>
                  </a:lnTo>
                  <a:close/>
                </a:path>
                <a:path w="6135370" h="5851525">
                  <a:moveTo>
                    <a:pt x="5337917" y="2327275"/>
                  </a:moveTo>
                  <a:lnTo>
                    <a:pt x="5303342" y="2327275"/>
                  </a:lnTo>
                  <a:lnTo>
                    <a:pt x="5445264" y="2462809"/>
                  </a:lnTo>
                  <a:lnTo>
                    <a:pt x="5479834" y="2462809"/>
                  </a:lnTo>
                  <a:lnTo>
                    <a:pt x="5337917" y="2327275"/>
                  </a:lnTo>
                  <a:close/>
                </a:path>
                <a:path w="6135370" h="5851525">
                  <a:moveTo>
                    <a:pt x="5161432" y="2485936"/>
                  </a:moveTo>
                  <a:lnTo>
                    <a:pt x="5126850" y="2485936"/>
                  </a:lnTo>
                  <a:lnTo>
                    <a:pt x="5187632" y="2543987"/>
                  </a:lnTo>
                  <a:lnTo>
                    <a:pt x="5222214" y="2543987"/>
                  </a:lnTo>
                  <a:lnTo>
                    <a:pt x="5161432" y="2485936"/>
                  </a:lnTo>
                  <a:close/>
                </a:path>
                <a:path w="6135370" h="5851525">
                  <a:moveTo>
                    <a:pt x="5230253" y="2485936"/>
                  </a:moveTo>
                  <a:lnTo>
                    <a:pt x="5195671" y="2485936"/>
                  </a:lnTo>
                  <a:lnTo>
                    <a:pt x="5256491" y="2543987"/>
                  </a:lnTo>
                  <a:lnTo>
                    <a:pt x="5291035" y="2543987"/>
                  </a:lnTo>
                  <a:lnTo>
                    <a:pt x="5230253" y="2485936"/>
                  </a:lnTo>
                  <a:close/>
                </a:path>
                <a:path w="6135370" h="5851525">
                  <a:moveTo>
                    <a:pt x="4754143" y="2359990"/>
                  </a:moveTo>
                  <a:lnTo>
                    <a:pt x="4754143" y="2393022"/>
                  </a:lnTo>
                  <a:lnTo>
                    <a:pt x="4827231" y="2462809"/>
                  </a:lnTo>
                  <a:lnTo>
                    <a:pt x="4861801" y="2462809"/>
                  </a:lnTo>
                  <a:lnTo>
                    <a:pt x="4754143" y="2359990"/>
                  </a:lnTo>
                  <a:close/>
                </a:path>
                <a:path w="6135370" h="5851525">
                  <a:moveTo>
                    <a:pt x="4754130" y="2359990"/>
                  </a:moveTo>
                  <a:lnTo>
                    <a:pt x="4646472" y="2462809"/>
                  </a:lnTo>
                  <a:lnTo>
                    <a:pt x="4681054" y="2462809"/>
                  </a:lnTo>
                  <a:lnTo>
                    <a:pt x="4754130" y="2393010"/>
                  </a:lnTo>
                  <a:lnTo>
                    <a:pt x="4754130" y="2359990"/>
                  </a:lnTo>
                  <a:close/>
                </a:path>
                <a:path w="6135370" h="5851525">
                  <a:moveTo>
                    <a:pt x="4681054" y="2485936"/>
                  </a:moveTo>
                  <a:lnTo>
                    <a:pt x="4646472" y="2485936"/>
                  </a:lnTo>
                  <a:lnTo>
                    <a:pt x="4707255" y="2543987"/>
                  </a:lnTo>
                  <a:lnTo>
                    <a:pt x="4741837" y="2543987"/>
                  </a:lnTo>
                  <a:lnTo>
                    <a:pt x="4681054" y="2485936"/>
                  </a:lnTo>
                  <a:close/>
                </a:path>
                <a:path w="6135370" h="5851525">
                  <a:moveTo>
                    <a:pt x="4861814" y="2485936"/>
                  </a:moveTo>
                  <a:lnTo>
                    <a:pt x="4827231" y="2485936"/>
                  </a:lnTo>
                  <a:lnTo>
                    <a:pt x="4766437" y="2543987"/>
                  </a:lnTo>
                  <a:lnTo>
                    <a:pt x="4801031" y="2543987"/>
                  </a:lnTo>
                  <a:lnTo>
                    <a:pt x="4861814" y="2485936"/>
                  </a:lnTo>
                  <a:close/>
                </a:path>
                <a:path w="6135370" h="5851525">
                  <a:moveTo>
                    <a:pt x="4204919" y="2359990"/>
                  </a:moveTo>
                  <a:lnTo>
                    <a:pt x="4097248" y="2462809"/>
                  </a:lnTo>
                  <a:lnTo>
                    <a:pt x="4131830" y="2462809"/>
                  </a:lnTo>
                  <a:lnTo>
                    <a:pt x="4204905" y="2393022"/>
                  </a:lnTo>
                  <a:lnTo>
                    <a:pt x="4204919" y="2359990"/>
                  </a:lnTo>
                  <a:close/>
                </a:path>
                <a:path w="6135370" h="5851525">
                  <a:moveTo>
                    <a:pt x="4204919" y="2359990"/>
                  </a:moveTo>
                  <a:lnTo>
                    <a:pt x="4204919" y="2393022"/>
                  </a:lnTo>
                  <a:lnTo>
                    <a:pt x="4278033" y="2462809"/>
                  </a:lnTo>
                  <a:lnTo>
                    <a:pt x="4312577" y="2462809"/>
                  </a:lnTo>
                  <a:lnTo>
                    <a:pt x="4204919" y="2359990"/>
                  </a:lnTo>
                  <a:close/>
                </a:path>
                <a:path w="6135370" h="5851525">
                  <a:moveTo>
                    <a:pt x="4131843" y="2485936"/>
                  </a:moveTo>
                  <a:lnTo>
                    <a:pt x="4097261" y="2485936"/>
                  </a:lnTo>
                  <a:lnTo>
                    <a:pt x="4158056" y="2543987"/>
                  </a:lnTo>
                  <a:lnTo>
                    <a:pt x="4192638" y="2543987"/>
                  </a:lnTo>
                  <a:lnTo>
                    <a:pt x="4131843" y="2485936"/>
                  </a:lnTo>
                  <a:close/>
                </a:path>
                <a:path w="6135370" h="5851525">
                  <a:moveTo>
                    <a:pt x="4312602" y="2485936"/>
                  </a:moveTo>
                  <a:lnTo>
                    <a:pt x="4278020" y="2485936"/>
                  </a:lnTo>
                  <a:lnTo>
                    <a:pt x="4217225" y="2543987"/>
                  </a:lnTo>
                  <a:lnTo>
                    <a:pt x="4251807" y="2543987"/>
                  </a:lnTo>
                  <a:lnTo>
                    <a:pt x="4312602" y="2485936"/>
                  </a:lnTo>
                  <a:close/>
                </a:path>
                <a:path w="6135370" h="5851525">
                  <a:moveTo>
                    <a:pt x="5577954" y="2032038"/>
                  </a:moveTo>
                  <a:lnTo>
                    <a:pt x="5577954" y="2065070"/>
                  </a:lnTo>
                  <a:lnTo>
                    <a:pt x="5719864" y="2200605"/>
                  </a:lnTo>
                  <a:lnTo>
                    <a:pt x="5754446" y="2200605"/>
                  </a:lnTo>
                  <a:lnTo>
                    <a:pt x="5577954" y="2032038"/>
                  </a:lnTo>
                  <a:close/>
                </a:path>
                <a:path w="6135370" h="5851525">
                  <a:moveTo>
                    <a:pt x="5577954" y="2097760"/>
                  </a:moveTo>
                  <a:lnTo>
                    <a:pt x="5577954" y="2130780"/>
                  </a:lnTo>
                  <a:lnTo>
                    <a:pt x="5651030" y="2200579"/>
                  </a:lnTo>
                  <a:lnTo>
                    <a:pt x="5685612" y="2200579"/>
                  </a:lnTo>
                  <a:lnTo>
                    <a:pt x="5577954" y="2097760"/>
                  </a:lnTo>
                  <a:close/>
                </a:path>
                <a:path w="6135370" h="5851525">
                  <a:moveTo>
                    <a:pt x="5577928" y="2032025"/>
                  </a:moveTo>
                  <a:lnTo>
                    <a:pt x="5401436" y="2200579"/>
                  </a:lnTo>
                  <a:lnTo>
                    <a:pt x="5436019" y="2200579"/>
                  </a:lnTo>
                  <a:lnTo>
                    <a:pt x="5577928" y="2065045"/>
                  </a:lnTo>
                  <a:lnTo>
                    <a:pt x="5577928" y="2032025"/>
                  </a:lnTo>
                  <a:close/>
                </a:path>
                <a:path w="6135370" h="5851525">
                  <a:moveTo>
                    <a:pt x="5577916" y="2097786"/>
                  </a:moveTo>
                  <a:lnTo>
                    <a:pt x="5470258" y="2200579"/>
                  </a:lnTo>
                  <a:lnTo>
                    <a:pt x="5504840" y="2200579"/>
                  </a:lnTo>
                  <a:lnTo>
                    <a:pt x="5577916" y="2130780"/>
                  </a:lnTo>
                  <a:lnTo>
                    <a:pt x="5577916" y="2097786"/>
                  </a:lnTo>
                  <a:close/>
                </a:path>
                <a:path w="6135370" h="5851525">
                  <a:moveTo>
                    <a:pt x="5436019" y="2223719"/>
                  </a:moveTo>
                  <a:lnTo>
                    <a:pt x="5401449" y="2223719"/>
                  </a:lnTo>
                  <a:lnTo>
                    <a:pt x="5462231" y="2281770"/>
                  </a:lnTo>
                  <a:lnTo>
                    <a:pt x="5496826" y="2281770"/>
                  </a:lnTo>
                  <a:lnTo>
                    <a:pt x="5436019" y="2223719"/>
                  </a:lnTo>
                  <a:close/>
                </a:path>
                <a:path w="6135370" h="5851525">
                  <a:moveTo>
                    <a:pt x="5504853" y="2223719"/>
                  </a:moveTo>
                  <a:lnTo>
                    <a:pt x="5470271" y="2223719"/>
                  </a:lnTo>
                  <a:lnTo>
                    <a:pt x="5531065" y="2281770"/>
                  </a:lnTo>
                  <a:lnTo>
                    <a:pt x="5565648" y="2281770"/>
                  </a:lnTo>
                  <a:lnTo>
                    <a:pt x="5504853" y="2223719"/>
                  </a:lnTo>
                  <a:close/>
                </a:path>
                <a:path w="6135370" h="5851525">
                  <a:moveTo>
                    <a:pt x="5685624" y="2223719"/>
                  </a:moveTo>
                  <a:lnTo>
                    <a:pt x="5651042" y="2223719"/>
                  </a:lnTo>
                  <a:lnTo>
                    <a:pt x="5590209" y="2281770"/>
                  </a:lnTo>
                  <a:lnTo>
                    <a:pt x="5624842" y="2281770"/>
                  </a:lnTo>
                  <a:lnTo>
                    <a:pt x="5685624" y="2223719"/>
                  </a:lnTo>
                  <a:close/>
                </a:path>
                <a:path w="6135370" h="5851525">
                  <a:moveTo>
                    <a:pt x="5754433" y="2223719"/>
                  </a:moveTo>
                  <a:lnTo>
                    <a:pt x="5719864" y="2223719"/>
                  </a:lnTo>
                  <a:lnTo>
                    <a:pt x="5659081" y="2281770"/>
                  </a:lnTo>
                  <a:lnTo>
                    <a:pt x="5693664" y="2281770"/>
                  </a:lnTo>
                  <a:lnTo>
                    <a:pt x="5754433" y="2223719"/>
                  </a:lnTo>
                  <a:close/>
                </a:path>
                <a:path w="6135370" h="5851525">
                  <a:moveTo>
                    <a:pt x="5028742" y="2032038"/>
                  </a:moveTo>
                  <a:lnTo>
                    <a:pt x="5028742" y="2065070"/>
                  </a:lnTo>
                  <a:lnTo>
                    <a:pt x="5170652" y="2200605"/>
                  </a:lnTo>
                  <a:lnTo>
                    <a:pt x="5205234" y="2200605"/>
                  </a:lnTo>
                  <a:lnTo>
                    <a:pt x="5028742" y="2032038"/>
                  </a:lnTo>
                  <a:close/>
                </a:path>
                <a:path w="6135370" h="5851525">
                  <a:moveTo>
                    <a:pt x="5028742" y="2097760"/>
                  </a:moveTo>
                  <a:lnTo>
                    <a:pt x="5028742" y="2130780"/>
                  </a:lnTo>
                  <a:lnTo>
                    <a:pt x="5101856" y="2200579"/>
                  </a:lnTo>
                  <a:lnTo>
                    <a:pt x="5136400" y="2200579"/>
                  </a:lnTo>
                  <a:lnTo>
                    <a:pt x="5028742" y="2097760"/>
                  </a:lnTo>
                  <a:close/>
                </a:path>
                <a:path w="6135370" h="5851525">
                  <a:moveTo>
                    <a:pt x="5028730" y="2032025"/>
                  </a:moveTo>
                  <a:lnTo>
                    <a:pt x="4852238" y="2200579"/>
                  </a:lnTo>
                  <a:lnTo>
                    <a:pt x="4886820" y="2200579"/>
                  </a:lnTo>
                  <a:lnTo>
                    <a:pt x="5028730" y="2065045"/>
                  </a:lnTo>
                  <a:lnTo>
                    <a:pt x="5028730" y="2032025"/>
                  </a:lnTo>
                  <a:close/>
                </a:path>
                <a:path w="6135370" h="5851525">
                  <a:moveTo>
                    <a:pt x="5028717" y="2097786"/>
                  </a:moveTo>
                  <a:lnTo>
                    <a:pt x="4921059" y="2200579"/>
                  </a:lnTo>
                  <a:lnTo>
                    <a:pt x="4955641" y="2200579"/>
                  </a:lnTo>
                  <a:lnTo>
                    <a:pt x="5028717" y="2130780"/>
                  </a:lnTo>
                  <a:lnTo>
                    <a:pt x="5028717" y="2097786"/>
                  </a:lnTo>
                  <a:close/>
                </a:path>
                <a:path w="6135370" h="5851525">
                  <a:moveTo>
                    <a:pt x="4886820" y="2223719"/>
                  </a:moveTo>
                  <a:lnTo>
                    <a:pt x="4852238" y="2223719"/>
                  </a:lnTo>
                  <a:lnTo>
                    <a:pt x="4913020" y="2281770"/>
                  </a:lnTo>
                  <a:lnTo>
                    <a:pt x="4947602" y="2281770"/>
                  </a:lnTo>
                  <a:lnTo>
                    <a:pt x="4886820" y="2223719"/>
                  </a:lnTo>
                  <a:close/>
                </a:path>
                <a:path w="6135370" h="5851525">
                  <a:moveTo>
                    <a:pt x="4955654" y="2223719"/>
                  </a:moveTo>
                  <a:lnTo>
                    <a:pt x="4921072" y="2223719"/>
                  </a:lnTo>
                  <a:lnTo>
                    <a:pt x="4981854" y="2281770"/>
                  </a:lnTo>
                  <a:lnTo>
                    <a:pt x="5016449" y="2281770"/>
                  </a:lnTo>
                  <a:lnTo>
                    <a:pt x="4955654" y="2223719"/>
                  </a:lnTo>
                  <a:close/>
                </a:path>
                <a:path w="6135370" h="5851525">
                  <a:moveTo>
                    <a:pt x="5136400" y="2223719"/>
                  </a:moveTo>
                  <a:lnTo>
                    <a:pt x="5101831" y="2223719"/>
                  </a:lnTo>
                  <a:lnTo>
                    <a:pt x="5041049" y="2281770"/>
                  </a:lnTo>
                  <a:lnTo>
                    <a:pt x="5075618" y="2281770"/>
                  </a:lnTo>
                  <a:lnTo>
                    <a:pt x="5136400" y="2223719"/>
                  </a:lnTo>
                  <a:close/>
                </a:path>
                <a:path w="6135370" h="5851525">
                  <a:moveTo>
                    <a:pt x="5205247" y="2223719"/>
                  </a:moveTo>
                  <a:lnTo>
                    <a:pt x="5170665" y="2223719"/>
                  </a:lnTo>
                  <a:lnTo>
                    <a:pt x="5109870" y="2281770"/>
                  </a:lnTo>
                  <a:lnTo>
                    <a:pt x="5144452" y="2281770"/>
                  </a:lnTo>
                  <a:lnTo>
                    <a:pt x="5205247" y="2223719"/>
                  </a:lnTo>
                  <a:close/>
                </a:path>
                <a:path w="6135370" h="5851525">
                  <a:moveTo>
                    <a:pt x="4479518" y="2097760"/>
                  </a:moveTo>
                  <a:lnTo>
                    <a:pt x="4371860" y="2200579"/>
                  </a:lnTo>
                  <a:lnTo>
                    <a:pt x="4406442" y="2200579"/>
                  </a:lnTo>
                  <a:lnTo>
                    <a:pt x="4479518" y="2130780"/>
                  </a:lnTo>
                  <a:lnTo>
                    <a:pt x="4514096" y="2130780"/>
                  </a:lnTo>
                  <a:lnTo>
                    <a:pt x="4479518" y="2097760"/>
                  </a:lnTo>
                  <a:close/>
                </a:path>
                <a:path w="6135370" h="5851525">
                  <a:moveTo>
                    <a:pt x="4514096" y="2130780"/>
                  </a:moveTo>
                  <a:lnTo>
                    <a:pt x="4479518" y="2130780"/>
                  </a:lnTo>
                  <a:lnTo>
                    <a:pt x="4552607" y="2200579"/>
                  </a:lnTo>
                  <a:lnTo>
                    <a:pt x="4587189" y="2200579"/>
                  </a:lnTo>
                  <a:lnTo>
                    <a:pt x="4514096" y="2130780"/>
                  </a:lnTo>
                  <a:close/>
                </a:path>
                <a:path w="6135370" h="5851525">
                  <a:moveTo>
                    <a:pt x="4406442" y="2223719"/>
                  </a:moveTo>
                  <a:lnTo>
                    <a:pt x="4371860" y="2223719"/>
                  </a:lnTo>
                  <a:lnTo>
                    <a:pt x="4432642" y="2281770"/>
                  </a:lnTo>
                  <a:lnTo>
                    <a:pt x="4467225" y="2281770"/>
                  </a:lnTo>
                  <a:lnTo>
                    <a:pt x="4406442" y="2223719"/>
                  </a:lnTo>
                  <a:close/>
                </a:path>
                <a:path w="6135370" h="5851525">
                  <a:moveTo>
                    <a:pt x="4587201" y="2223719"/>
                  </a:moveTo>
                  <a:lnTo>
                    <a:pt x="4552607" y="2223719"/>
                  </a:lnTo>
                  <a:lnTo>
                    <a:pt x="4491824" y="2281770"/>
                  </a:lnTo>
                  <a:lnTo>
                    <a:pt x="4526419" y="2281770"/>
                  </a:lnTo>
                  <a:lnTo>
                    <a:pt x="4587201" y="2223719"/>
                  </a:lnTo>
                  <a:close/>
                </a:path>
                <a:path w="6135370" h="5851525">
                  <a:moveTo>
                    <a:pt x="3930332" y="2097760"/>
                  </a:moveTo>
                  <a:lnTo>
                    <a:pt x="3930332" y="2130780"/>
                  </a:lnTo>
                  <a:lnTo>
                    <a:pt x="4003408" y="2200579"/>
                  </a:lnTo>
                  <a:lnTo>
                    <a:pt x="4037990" y="2200579"/>
                  </a:lnTo>
                  <a:lnTo>
                    <a:pt x="3930332" y="2097760"/>
                  </a:lnTo>
                  <a:close/>
                </a:path>
                <a:path w="6135370" h="5851525">
                  <a:moveTo>
                    <a:pt x="3930319" y="2097786"/>
                  </a:moveTo>
                  <a:lnTo>
                    <a:pt x="3822649" y="2200579"/>
                  </a:lnTo>
                  <a:lnTo>
                    <a:pt x="3857244" y="2200579"/>
                  </a:lnTo>
                  <a:lnTo>
                    <a:pt x="3930319" y="2130780"/>
                  </a:lnTo>
                  <a:lnTo>
                    <a:pt x="3930319" y="2097786"/>
                  </a:lnTo>
                  <a:close/>
                </a:path>
                <a:path w="6135370" h="5851525">
                  <a:moveTo>
                    <a:pt x="3857244" y="2223719"/>
                  </a:moveTo>
                  <a:lnTo>
                    <a:pt x="3822649" y="2223719"/>
                  </a:lnTo>
                  <a:lnTo>
                    <a:pt x="3883444" y="2281770"/>
                  </a:lnTo>
                  <a:lnTo>
                    <a:pt x="3918026" y="2281770"/>
                  </a:lnTo>
                  <a:lnTo>
                    <a:pt x="3857244" y="2223719"/>
                  </a:lnTo>
                  <a:close/>
                </a:path>
                <a:path w="6135370" h="5851525">
                  <a:moveTo>
                    <a:pt x="4038003" y="2223719"/>
                  </a:moveTo>
                  <a:lnTo>
                    <a:pt x="4003421" y="2223719"/>
                  </a:lnTo>
                  <a:lnTo>
                    <a:pt x="3942638" y="2281770"/>
                  </a:lnTo>
                  <a:lnTo>
                    <a:pt x="3977220" y="2281770"/>
                  </a:lnTo>
                  <a:lnTo>
                    <a:pt x="4038003" y="2223719"/>
                  </a:lnTo>
                  <a:close/>
                </a:path>
                <a:path w="6135370" h="5851525">
                  <a:moveTo>
                    <a:pt x="5852553" y="1769808"/>
                  </a:moveTo>
                  <a:lnTo>
                    <a:pt x="5852553" y="1802853"/>
                  </a:lnTo>
                  <a:lnTo>
                    <a:pt x="5994450" y="1938375"/>
                  </a:lnTo>
                  <a:lnTo>
                    <a:pt x="6029045" y="1938375"/>
                  </a:lnTo>
                  <a:lnTo>
                    <a:pt x="5852553" y="1769808"/>
                  </a:lnTo>
                  <a:close/>
                </a:path>
                <a:path w="6135370" h="5851525">
                  <a:moveTo>
                    <a:pt x="5852541" y="1769808"/>
                  </a:moveTo>
                  <a:lnTo>
                    <a:pt x="5676049" y="1938362"/>
                  </a:lnTo>
                  <a:lnTo>
                    <a:pt x="5710618" y="1938362"/>
                  </a:lnTo>
                  <a:lnTo>
                    <a:pt x="5852527" y="1802853"/>
                  </a:lnTo>
                  <a:lnTo>
                    <a:pt x="5852541" y="1769808"/>
                  </a:lnTo>
                  <a:close/>
                </a:path>
                <a:path w="6135370" h="5851525">
                  <a:moveTo>
                    <a:pt x="5852553" y="1835531"/>
                  </a:moveTo>
                  <a:lnTo>
                    <a:pt x="5744895" y="1938362"/>
                  </a:lnTo>
                  <a:lnTo>
                    <a:pt x="5779465" y="1938362"/>
                  </a:lnTo>
                  <a:lnTo>
                    <a:pt x="5852553" y="1868576"/>
                  </a:lnTo>
                  <a:lnTo>
                    <a:pt x="5887149" y="1868576"/>
                  </a:lnTo>
                  <a:lnTo>
                    <a:pt x="5852553" y="1835531"/>
                  </a:lnTo>
                  <a:close/>
                </a:path>
                <a:path w="6135370" h="5851525">
                  <a:moveTo>
                    <a:pt x="5887149" y="1868576"/>
                  </a:moveTo>
                  <a:lnTo>
                    <a:pt x="5852553" y="1868576"/>
                  </a:lnTo>
                  <a:lnTo>
                    <a:pt x="5925616" y="1938362"/>
                  </a:lnTo>
                  <a:lnTo>
                    <a:pt x="5960211" y="1938362"/>
                  </a:lnTo>
                  <a:lnTo>
                    <a:pt x="5887149" y="1868576"/>
                  </a:lnTo>
                  <a:close/>
                </a:path>
                <a:path w="6135370" h="5851525">
                  <a:moveTo>
                    <a:pt x="5710618" y="1961489"/>
                  </a:moveTo>
                  <a:lnTo>
                    <a:pt x="5676049" y="1961489"/>
                  </a:lnTo>
                  <a:lnTo>
                    <a:pt x="5736831" y="2019554"/>
                  </a:lnTo>
                  <a:lnTo>
                    <a:pt x="5771413" y="2019554"/>
                  </a:lnTo>
                  <a:lnTo>
                    <a:pt x="5710618" y="1961489"/>
                  </a:lnTo>
                  <a:close/>
                </a:path>
                <a:path w="6135370" h="5851525">
                  <a:moveTo>
                    <a:pt x="5779439" y="1961489"/>
                  </a:moveTo>
                  <a:lnTo>
                    <a:pt x="5744870" y="1961489"/>
                  </a:lnTo>
                  <a:lnTo>
                    <a:pt x="5805652" y="2019554"/>
                  </a:lnTo>
                  <a:lnTo>
                    <a:pt x="5840272" y="2019554"/>
                  </a:lnTo>
                  <a:lnTo>
                    <a:pt x="5779439" y="1961489"/>
                  </a:lnTo>
                  <a:close/>
                </a:path>
                <a:path w="6135370" h="5851525">
                  <a:moveTo>
                    <a:pt x="6127153" y="2032038"/>
                  </a:moveTo>
                  <a:lnTo>
                    <a:pt x="5950661" y="2200605"/>
                  </a:lnTo>
                  <a:lnTo>
                    <a:pt x="5985243" y="2200605"/>
                  </a:lnTo>
                  <a:lnTo>
                    <a:pt x="6127153" y="2065070"/>
                  </a:lnTo>
                  <a:lnTo>
                    <a:pt x="6127153" y="2032038"/>
                  </a:lnTo>
                  <a:close/>
                </a:path>
                <a:path w="6135370" h="5851525">
                  <a:moveTo>
                    <a:pt x="6127153" y="1966315"/>
                  </a:moveTo>
                  <a:lnTo>
                    <a:pt x="5881814" y="2200579"/>
                  </a:lnTo>
                  <a:lnTo>
                    <a:pt x="5916409" y="2200579"/>
                  </a:lnTo>
                  <a:lnTo>
                    <a:pt x="6127153" y="1999348"/>
                  </a:lnTo>
                  <a:lnTo>
                    <a:pt x="6134963" y="1999348"/>
                  </a:lnTo>
                  <a:lnTo>
                    <a:pt x="6134963" y="1973770"/>
                  </a:lnTo>
                  <a:lnTo>
                    <a:pt x="6127153" y="1966315"/>
                  </a:lnTo>
                  <a:close/>
                </a:path>
                <a:path w="6135370" h="5851525">
                  <a:moveTo>
                    <a:pt x="6127153" y="2097760"/>
                  </a:moveTo>
                  <a:lnTo>
                    <a:pt x="6019495" y="2200579"/>
                  </a:lnTo>
                  <a:lnTo>
                    <a:pt x="6054077" y="2200579"/>
                  </a:lnTo>
                  <a:lnTo>
                    <a:pt x="6127153" y="2130780"/>
                  </a:lnTo>
                  <a:lnTo>
                    <a:pt x="6134963" y="2130780"/>
                  </a:lnTo>
                  <a:lnTo>
                    <a:pt x="6134963" y="2105240"/>
                  </a:lnTo>
                  <a:lnTo>
                    <a:pt x="6127153" y="2097786"/>
                  </a:lnTo>
                  <a:close/>
                </a:path>
                <a:path w="6135370" h="5851525">
                  <a:moveTo>
                    <a:pt x="6134963" y="2130780"/>
                  </a:moveTo>
                  <a:lnTo>
                    <a:pt x="6127153" y="2130780"/>
                  </a:lnTo>
                  <a:lnTo>
                    <a:pt x="6134963" y="2138235"/>
                  </a:lnTo>
                  <a:lnTo>
                    <a:pt x="6134963" y="2130780"/>
                  </a:lnTo>
                  <a:close/>
                </a:path>
                <a:path w="6135370" h="5851525">
                  <a:moveTo>
                    <a:pt x="6127165" y="2032025"/>
                  </a:moveTo>
                  <a:lnTo>
                    <a:pt x="6127192" y="2065070"/>
                  </a:lnTo>
                  <a:lnTo>
                    <a:pt x="6134963" y="2072487"/>
                  </a:lnTo>
                  <a:lnTo>
                    <a:pt x="6134963" y="2039467"/>
                  </a:lnTo>
                  <a:lnTo>
                    <a:pt x="6127165" y="2032025"/>
                  </a:lnTo>
                  <a:close/>
                </a:path>
                <a:path w="6135370" h="5851525">
                  <a:moveTo>
                    <a:pt x="5960224" y="1961489"/>
                  </a:moveTo>
                  <a:lnTo>
                    <a:pt x="5925642" y="1961489"/>
                  </a:lnTo>
                  <a:lnTo>
                    <a:pt x="5864859" y="2019554"/>
                  </a:lnTo>
                  <a:lnTo>
                    <a:pt x="5899442" y="2019554"/>
                  </a:lnTo>
                  <a:lnTo>
                    <a:pt x="5960224" y="1961489"/>
                  </a:lnTo>
                  <a:close/>
                </a:path>
                <a:path w="6135370" h="5851525">
                  <a:moveTo>
                    <a:pt x="6029058" y="1961489"/>
                  </a:moveTo>
                  <a:lnTo>
                    <a:pt x="5994463" y="1961489"/>
                  </a:lnTo>
                  <a:lnTo>
                    <a:pt x="5933681" y="2019554"/>
                  </a:lnTo>
                  <a:lnTo>
                    <a:pt x="5968263" y="2019554"/>
                  </a:lnTo>
                  <a:lnTo>
                    <a:pt x="6029058" y="1961489"/>
                  </a:lnTo>
                  <a:close/>
                </a:path>
                <a:path w="6135370" h="5851525">
                  <a:moveTo>
                    <a:pt x="6134963" y="1999348"/>
                  </a:moveTo>
                  <a:lnTo>
                    <a:pt x="6127153" y="1999348"/>
                  </a:lnTo>
                  <a:lnTo>
                    <a:pt x="6134963" y="2006803"/>
                  </a:lnTo>
                  <a:lnTo>
                    <a:pt x="6134963" y="1999348"/>
                  </a:lnTo>
                  <a:close/>
                </a:path>
                <a:path w="6135370" h="5851525">
                  <a:moveTo>
                    <a:pt x="5303342" y="1835531"/>
                  </a:moveTo>
                  <a:lnTo>
                    <a:pt x="5303342" y="1868576"/>
                  </a:lnTo>
                  <a:lnTo>
                    <a:pt x="5376418" y="1938362"/>
                  </a:lnTo>
                  <a:lnTo>
                    <a:pt x="5411012" y="1938362"/>
                  </a:lnTo>
                  <a:lnTo>
                    <a:pt x="5303342" y="1835531"/>
                  </a:lnTo>
                  <a:close/>
                </a:path>
                <a:path w="6135370" h="5851525">
                  <a:moveTo>
                    <a:pt x="5303329" y="1835543"/>
                  </a:moveTo>
                  <a:lnTo>
                    <a:pt x="5195671" y="1938362"/>
                  </a:lnTo>
                  <a:lnTo>
                    <a:pt x="5230253" y="1938362"/>
                  </a:lnTo>
                  <a:lnTo>
                    <a:pt x="5303329" y="1868576"/>
                  </a:lnTo>
                  <a:lnTo>
                    <a:pt x="5303329" y="1835543"/>
                  </a:lnTo>
                  <a:close/>
                </a:path>
                <a:path w="6135370" h="5851525">
                  <a:moveTo>
                    <a:pt x="5230253" y="1961489"/>
                  </a:moveTo>
                  <a:lnTo>
                    <a:pt x="5195671" y="1961489"/>
                  </a:lnTo>
                  <a:lnTo>
                    <a:pt x="5256491" y="2019554"/>
                  </a:lnTo>
                  <a:lnTo>
                    <a:pt x="5291035" y="2019554"/>
                  </a:lnTo>
                  <a:lnTo>
                    <a:pt x="5230253" y="1961489"/>
                  </a:lnTo>
                  <a:close/>
                </a:path>
                <a:path w="6135370" h="5851525">
                  <a:moveTo>
                    <a:pt x="5410987" y="1961489"/>
                  </a:moveTo>
                  <a:lnTo>
                    <a:pt x="5376443" y="1961489"/>
                  </a:lnTo>
                  <a:lnTo>
                    <a:pt x="5315648" y="2019554"/>
                  </a:lnTo>
                  <a:lnTo>
                    <a:pt x="5350230" y="2019554"/>
                  </a:lnTo>
                  <a:lnTo>
                    <a:pt x="5410987" y="1961489"/>
                  </a:lnTo>
                  <a:close/>
                </a:path>
                <a:path w="6135370" h="5851525">
                  <a:moveTo>
                    <a:pt x="4754143" y="1835531"/>
                  </a:moveTo>
                  <a:lnTo>
                    <a:pt x="4754143" y="1868576"/>
                  </a:lnTo>
                  <a:lnTo>
                    <a:pt x="4827231" y="1938362"/>
                  </a:lnTo>
                  <a:lnTo>
                    <a:pt x="4861801" y="1938362"/>
                  </a:lnTo>
                  <a:lnTo>
                    <a:pt x="4754143" y="1835531"/>
                  </a:lnTo>
                  <a:close/>
                </a:path>
                <a:path w="6135370" h="5851525">
                  <a:moveTo>
                    <a:pt x="4754130" y="1835543"/>
                  </a:moveTo>
                  <a:lnTo>
                    <a:pt x="4646472" y="1938362"/>
                  </a:lnTo>
                  <a:lnTo>
                    <a:pt x="4681054" y="1938362"/>
                  </a:lnTo>
                  <a:lnTo>
                    <a:pt x="4754130" y="1868576"/>
                  </a:lnTo>
                  <a:lnTo>
                    <a:pt x="4754130" y="1835543"/>
                  </a:lnTo>
                  <a:close/>
                </a:path>
                <a:path w="6135370" h="5851525">
                  <a:moveTo>
                    <a:pt x="4681054" y="1961489"/>
                  </a:moveTo>
                  <a:lnTo>
                    <a:pt x="4646472" y="1961489"/>
                  </a:lnTo>
                  <a:lnTo>
                    <a:pt x="4707255" y="2019554"/>
                  </a:lnTo>
                  <a:lnTo>
                    <a:pt x="4741837" y="2019554"/>
                  </a:lnTo>
                  <a:lnTo>
                    <a:pt x="4681054" y="1961489"/>
                  </a:lnTo>
                  <a:close/>
                </a:path>
                <a:path w="6135370" h="5851525">
                  <a:moveTo>
                    <a:pt x="4861814" y="1961489"/>
                  </a:moveTo>
                  <a:lnTo>
                    <a:pt x="4827231" y="1961489"/>
                  </a:lnTo>
                  <a:lnTo>
                    <a:pt x="4766437" y="2019554"/>
                  </a:lnTo>
                  <a:lnTo>
                    <a:pt x="4801031" y="2019554"/>
                  </a:lnTo>
                  <a:lnTo>
                    <a:pt x="4861814" y="1961489"/>
                  </a:lnTo>
                  <a:close/>
                </a:path>
                <a:path w="6135370" h="5851525">
                  <a:moveTo>
                    <a:pt x="5577954" y="1507591"/>
                  </a:moveTo>
                  <a:lnTo>
                    <a:pt x="5577954" y="1540624"/>
                  </a:lnTo>
                  <a:lnTo>
                    <a:pt x="5719864" y="1676146"/>
                  </a:lnTo>
                  <a:lnTo>
                    <a:pt x="5754446" y="1676146"/>
                  </a:lnTo>
                  <a:lnTo>
                    <a:pt x="5577954" y="1507591"/>
                  </a:lnTo>
                  <a:close/>
                </a:path>
                <a:path w="6135370" h="5851525">
                  <a:moveTo>
                    <a:pt x="5577954" y="1573314"/>
                  </a:moveTo>
                  <a:lnTo>
                    <a:pt x="5577954" y="1606346"/>
                  </a:lnTo>
                  <a:lnTo>
                    <a:pt x="5651030" y="1676133"/>
                  </a:lnTo>
                  <a:lnTo>
                    <a:pt x="5685612" y="1676133"/>
                  </a:lnTo>
                  <a:lnTo>
                    <a:pt x="5577954" y="1573314"/>
                  </a:lnTo>
                  <a:close/>
                </a:path>
                <a:path w="6135370" h="5851525">
                  <a:moveTo>
                    <a:pt x="5577928" y="1507578"/>
                  </a:moveTo>
                  <a:lnTo>
                    <a:pt x="5401436" y="1676133"/>
                  </a:lnTo>
                  <a:lnTo>
                    <a:pt x="5436019" y="1676133"/>
                  </a:lnTo>
                  <a:lnTo>
                    <a:pt x="5577928" y="1540611"/>
                  </a:lnTo>
                  <a:lnTo>
                    <a:pt x="5577928" y="1507578"/>
                  </a:lnTo>
                  <a:close/>
                </a:path>
                <a:path w="6135370" h="5851525">
                  <a:moveTo>
                    <a:pt x="5577916" y="1573314"/>
                  </a:moveTo>
                  <a:lnTo>
                    <a:pt x="5470258" y="1676133"/>
                  </a:lnTo>
                  <a:lnTo>
                    <a:pt x="5504840" y="1676133"/>
                  </a:lnTo>
                  <a:lnTo>
                    <a:pt x="5577916" y="1606346"/>
                  </a:lnTo>
                  <a:lnTo>
                    <a:pt x="5577916" y="1573314"/>
                  </a:lnTo>
                  <a:close/>
                </a:path>
                <a:path w="6135370" h="5851525">
                  <a:moveTo>
                    <a:pt x="5436019" y="1699272"/>
                  </a:moveTo>
                  <a:lnTo>
                    <a:pt x="5401449" y="1699272"/>
                  </a:lnTo>
                  <a:lnTo>
                    <a:pt x="5462231" y="1757324"/>
                  </a:lnTo>
                  <a:lnTo>
                    <a:pt x="5496826" y="1757324"/>
                  </a:lnTo>
                  <a:lnTo>
                    <a:pt x="5436019" y="1699272"/>
                  </a:lnTo>
                  <a:close/>
                </a:path>
                <a:path w="6135370" h="5851525">
                  <a:moveTo>
                    <a:pt x="5504853" y="1699272"/>
                  </a:moveTo>
                  <a:lnTo>
                    <a:pt x="5470271" y="1699272"/>
                  </a:lnTo>
                  <a:lnTo>
                    <a:pt x="5531065" y="1757324"/>
                  </a:lnTo>
                  <a:lnTo>
                    <a:pt x="5565648" y="1757324"/>
                  </a:lnTo>
                  <a:lnTo>
                    <a:pt x="5504853" y="1699272"/>
                  </a:lnTo>
                  <a:close/>
                </a:path>
                <a:path w="6135370" h="5851525">
                  <a:moveTo>
                    <a:pt x="5685624" y="1699272"/>
                  </a:moveTo>
                  <a:lnTo>
                    <a:pt x="5651042" y="1699272"/>
                  </a:lnTo>
                  <a:lnTo>
                    <a:pt x="5590209" y="1757324"/>
                  </a:lnTo>
                  <a:lnTo>
                    <a:pt x="5624842" y="1757324"/>
                  </a:lnTo>
                  <a:lnTo>
                    <a:pt x="5685624" y="1699272"/>
                  </a:lnTo>
                  <a:close/>
                </a:path>
                <a:path w="6135370" h="5851525">
                  <a:moveTo>
                    <a:pt x="5754433" y="1699272"/>
                  </a:moveTo>
                  <a:lnTo>
                    <a:pt x="5719864" y="1699272"/>
                  </a:lnTo>
                  <a:lnTo>
                    <a:pt x="5659081" y="1757324"/>
                  </a:lnTo>
                  <a:lnTo>
                    <a:pt x="5693664" y="1757324"/>
                  </a:lnTo>
                  <a:lnTo>
                    <a:pt x="5754433" y="1699272"/>
                  </a:lnTo>
                  <a:close/>
                </a:path>
                <a:path w="6135370" h="5851525">
                  <a:moveTo>
                    <a:pt x="5028742" y="1573314"/>
                  </a:moveTo>
                  <a:lnTo>
                    <a:pt x="5028742" y="1606346"/>
                  </a:lnTo>
                  <a:lnTo>
                    <a:pt x="5101856" y="1676133"/>
                  </a:lnTo>
                  <a:lnTo>
                    <a:pt x="5136400" y="1676133"/>
                  </a:lnTo>
                  <a:lnTo>
                    <a:pt x="5028742" y="1573314"/>
                  </a:lnTo>
                  <a:close/>
                </a:path>
                <a:path w="6135370" h="5851525">
                  <a:moveTo>
                    <a:pt x="5028717" y="1573314"/>
                  </a:moveTo>
                  <a:lnTo>
                    <a:pt x="4921059" y="1676133"/>
                  </a:lnTo>
                  <a:lnTo>
                    <a:pt x="4955641" y="1676133"/>
                  </a:lnTo>
                  <a:lnTo>
                    <a:pt x="5028717" y="1606346"/>
                  </a:lnTo>
                  <a:lnTo>
                    <a:pt x="5028717" y="1573314"/>
                  </a:lnTo>
                  <a:close/>
                </a:path>
                <a:path w="6135370" h="5851525">
                  <a:moveTo>
                    <a:pt x="4955654" y="1699272"/>
                  </a:moveTo>
                  <a:lnTo>
                    <a:pt x="4921072" y="1699272"/>
                  </a:lnTo>
                  <a:lnTo>
                    <a:pt x="4981854" y="1757324"/>
                  </a:lnTo>
                  <a:lnTo>
                    <a:pt x="5016449" y="1757324"/>
                  </a:lnTo>
                  <a:lnTo>
                    <a:pt x="4955654" y="1699272"/>
                  </a:lnTo>
                  <a:close/>
                </a:path>
                <a:path w="6135370" h="5851525">
                  <a:moveTo>
                    <a:pt x="5136400" y="1699272"/>
                  </a:moveTo>
                  <a:lnTo>
                    <a:pt x="5101831" y="1699272"/>
                  </a:lnTo>
                  <a:lnTo>
                    <a:pt x="5041049" y="1757324"/>
                  </a:lnTo>
                  <a:lnTo>
                    <a:pt x="5075618" y="1757324"/>
                  </a:lnTo>
                  <a:lnTo>
                    <a:pt x="5136400" y="1699272"/>
                  </a:lnTo>
                  <a:close/>
                </a:path>
                <a:path w="6135370" h="5851525">
                  <a:moveTo>
                    <a:pt x="4479518" y="1573314"/>
                  </a:moveTo>
                  <a:lnTo>
                    <a:pt x="4371860" y="1676133"/>
                  </a:lnTo>
                  <a:lnTo>
                    <a:pt x="4406442" y="1676133"/>
                  </a:lnTo>
                  <a:lnTo>
                    <a:pt x="4479518" y="1606346"/>
                  </a:lnTo>
                  <a:lnTo>
                    <a:pt x="4514109" y="1606346"/>
                  </a:lnTo>
                  <a:lnTo>
                    <a:pt x="4479518" y="1573314"/>
                  </a:lnTo>
                  <a:close/>
                </a:path>
                <a:path w="6135370" h="5851525">
                  <a:moveTo>
                    <a:pt x="4514109" y="1606346"/>
                  </a:moveTo>
                  <a:lnTo>
                    <a:pt x="4479518" y="1606346"/>
                  </a:lnTo>
                  <a:lnTo>
                    <a:pt x="4552607" y="1676133"/>
                  </a:lnTo>
                  <a:lnTo>
                    <a:pt x="4587189" y="1676133"/>
                  </a:lnTo>
                  <a:lnTo>
                    <a:pt x="4514109" y="1606346"/>
                  </a:lnTo>
                  <a:close/>
                </a:path>
                <a:path w="6135370" h="5851525">
                  <a:moveTo>
                    <a:pt x="4406442" y="1699272"/>
                  </a:moveTo>
                  <a:lnTo>
                    <a:pt x="4371860" y="1699272"/>
                  </a:lnTo>
                  <a:lnTo>
                    <a:pt x="4432642" y="1757324"/>
                  </a:lnTo>
                  <a:lnTo>
                    <a:pt x="4467225" y="1757324"/>
                  </a:lnTo>
                  <a:lnTo>
                    <a:pt x="4406442" y="1699272"/>
                  </a:lnTo>
                  <a:close/>
                </a:path>
                <a:path w="6135370" h="5851525">
                  <a:moveTo>
                    <a:pt x="4587201" y="1699272"/>
                  </a:moveTo>
                  <a:lnTo>
                    <a:pt x="4552607" y="1699272"/>
                  </a:lnTo>
                  <a:lnTo>
                    <a:pt x="4491824" y="1757324"/>
                  </a:lnTo>
                  <a:lnTo>
                    <a:pt x="4526419" y="1757324"/>
                  </a:lnTo>
                  <a:lnTo>
                    <a:pt x="4587201" y="1699272"/>
                  </a:lnTo>
                  <a:close/>
                </a:path>
                <a:path w="6135370" h="5851525">
                  <a:moveTo>
                    <a:pt x="5852553" y="1311097"/>
                  </a:moveTo>
                  <a:lnTo>
                    <a:pt x="5744895" y="1413916"/>
                  </a:lnTo>
                  <a:lnTo>
                    <a:pt x="5779465" y="1413916"/>
                  </a:lnTo>
                  <a:lnTo>
                    <a:pt x="5852553" y="1344117"/>
                  </a:lnTo>
                  <a:lnTo>
                    <a:pt x="5887109" y="1344117"/>
                  </a:lnTo>
                  <a:lnTo>
                    <a:pt x="5852553" y="1311122"/>
                  </a:lnTo>
                  <a:close/>
                </a:path>
                <a:path w="6135370" h="5851525">
                  <a:moveTo>
                    <a:pt x="5887109" y="1344117"/>
                  </a:moveTo>
                  <a:lnTo>
                    <a:pt x="5852553" y="1344117"/>
                  </a:lnTo>
                  <a:lnTo>
                    <a:pt x="5925616" y="1413916"/>
                  </a:lnTo>
                  <a:lnTo>
                    <a:pt x="5960211" y="1413916"/>
                  </a:lnTo>
                  <a:lnTo>
                    <a:pt x="5887109" y="1344117"/>
                  </a:lnTo>
                  <a:close/>
                </a:path>
                <a:path w="6135370" h="5851525">
                  <a:moveTo>
                    <a:pt x="5779439" y="1437043"/>
                  </a:moveTo>
                  <a:lnTo>
                    <a:pt x="5744870" y="1437043"/>
                  </a:lnTo>
                  <a:lnTo>
                    <a:pt x="5805652" y="1495107"/>
                  </a:lnTo>
                  <a:lnTo>
                    <a:pt x="5840272" y="1495107"/>
                  </a:lnTo>
                  <a:lnTo>
                    <a:pt x="5779439" y="1437043"/>
                  </a:lnTo>
                  <a:close/>
                </a:path>
                <a:path w="6135370" h="5851525">
                  <a:moveTo>
                    <a:pt x="5960224" y="1437043"/>
                  </a:moveTo>
                  <a:lnTo>
                    <a:pt x="5925642" y="1437043"/>
                  </a:lnTo>
                  <a:lnTo>
                    <a:pt x="5864859" y="1495107"/>
                  </a:lnTo>
                  <a:lnTo>
                    <a:pt x="5899442" y="1495107"/>
                  </a:lnTo>
                  <a:lnTo>
                    <a:pt x="5960224" y="1437043"/>
                  </a:lnTo>
                  <a:close/>
                </a:path>
                <a:path w="6135370" h="5851525">
                  <a:moveTo>
                    <a:pt x="5303342" y="1311122"/>
                  </a:moveTo>
                  <a:lnTo>
                    <a:pt x="5303342" y="1344117"/>
                  </a:lnTo>
                  <a:lnTo>
                    <a:pt x="5376418" y="1413916"/>
                  </a:lnTo>
                  <a:lnTo>
                    <a:pt x="5411012" y="1413916"/>
                  </a:lnTo>
                  <a:lnTo>
                    <a:pt x="5303342" y="1311122"/>
                  </a:lnTo>
                  <a:close/>
                </a:path>
                <a:path w="6135370" h="5851525">
                  <a:moveTo>
                    <a:pt x="5303329" y="1311097"/>
                  </a:moveTo>
                  <a:lnTo>
                    <a:pt x="5195671" y="1413916"/>
                  </a:lnTo>
                  <a:lnTo>
                    <a:pt x="5230253" y="1413916"/>
                  </a:lnTo>
                  <a:lnTo>
                    <a:pt x="5303329" y="1344117"/>
                  </a:lnTo>
                  <a:lnTo>
                    <a:pt x="5303329" y="1311097"/>
                  </a:lnTo>
                  <a:close/>
                </a:path>
                <a:path w="6135370" h="5851525">
                  <a:moveTo>
                    <a:pt x="5230253" y="1437043"/>
                  </a:moveTo>
                  <a:lnTo>
                    <a:pt x="5195671" y="1437043"/>
                  </a:lnTo>
                  <a:lnTo>
                    <a:pt x="5256491" y="1495107"/>
                  </a:lnTo>
                  <a:lnTo>
                    <a:pt x="5291035" y="1495107"/>
                  </a:lnTo>
                  <a:lnTo>
                    <a:pt x="5230253" y="1437043"/>
                  </a:lnTo>
                  <a:close/>
                </a:path>
                <a:path w="6135370" h="5851525">
                  <a:moveTo>
                    <a:pt x="5410987" y="1437043"/>
                  </a:moveTo>
                  <a:lnTo>
                    <a:pt x="5376443" y="1437043"/>
                  </a:lnTo>
                  <a:lnTo>
                    <a:pt x="5315648" y="1495107"/>
                  </a:lnTo>
                  <a:lnTo>
                    <a:pt x="5350230" y="1495107"/>
                  </a:lnTo>
                  <a:lnTo>
                    <a:pt x="5410987" y="1437043"/>
                  </a:lnTo>
                  <a:close/>
                </a:path>
                <a:path w="6135370" h="5851525">
                  <a:moveTo>
                    <a:pt x="5577954" y="1048867"/>
                  </a:moveTo>
                  <a:lnTo>
                    <a:pt x="5577954" y="1081900"/>
                  </a:lnTo>
                  <a:lnTo>
                    <a:pt x="5651030" y="1151686"/>
                  </a:lnTo>
                  <a:lnTo>
                    <a:pt x="5685612" y="1151686"/>
                  </a:lnTo>
                  <a:lnTo>
                    <a:pt x="5577954" y="1048867"/>
                  </a:lnTo>
                  <a:close/>
                </a:path>
                <a:path w="6135370" h="5851525">
                  <a:moveTo>
                    <a:pt x="5577916" y="1048867"/>
                  </a:moveTo>
                  <a:lnTo>
                    <a:pt x="5470258" y="1151686"/>
                  </a:lnTo>
                  <a:lnTo>
                    <a:pt x="5504840" y="1151686"/>
                  </a:lnTo>
                  <a:lnTo>
                    <a:pt x="5577916" y="1081900"/>
                  </a:lnTo>
                  <a:lnTo>
                    <a:pt x="5577916" y="1048867"/>
                  </a:lnTo>
                  <a:close/>
                </a:path>
                <a:path w="6135370" h="5851525">
                  <a:moveTo>
                    <a:pt x="5504853" y="1174813"/>
                  </a:moveTo>
                  <a:lnTo>
                    <a:pt x="5470271" y="1174813"/>
                  </a:lnTo>
                  <a:lnTo>
                    <a:pt x="5531065" y="1232877"/>
                  </a:lnTo>
                  <a:lnTo>
                    <a:pt x="5565648" y="1232877"/>
                  </a:lnTo>
                  <a:lnTo>
                    <a:pt x="5504853" y="1174813"/>
                  </a:lnTo>
                  <a:close/>
                </a:path>
                <a:path w="6135370" h="5851525">
                  <a:moveTo>
                    <a:pt x="5685624" y="1174813"/>
                  </a:moveTo>
                  <a:lnTo>
                    <a:pt x="5651042" y="1174813"/>
                  </a:lnTo>
                  <a:lnTo>
                    <a:pt x="5590209" y="1232877"/>
                  </a:lnTo>
                  <a:lnTo>
                    <a:pt x="5624842" y="1232877"/>
                  </a:lnTo>
                  <a:lnTo>
                    <a:pt x="5685624" y="1174813"/>
                  </a:lnTo>
                  <a:close/>
                </a:path>
                <a:path w="6135370" h="5851525">
                  <a:moveTo>
                    <a:pt x="5028742" y="1048867"/>
                  </a:moveTo>
                  <a:lnTo>
                    <a:pt x="5028742" y="1081900"/>
                  </a:lnTo>
                  <a:lnTo>
                    <a:pt x="5101856" y="1151686"/>
                  </a:lnTo>
                  <a:lnTo>
                    <a:pt x="5136400" y="1151686"/>
                  </a:lnTo>
                  <a:lnTo>
                    <a:pt x="5028742" y="1048867"/>
                  </a:lnTo>
                  <a:close/>
                </a:path>
                <a:path w="6135370" h="5851525">
                  <a:moveTo>
                    <a:pt x="5028717" y="1048867"/>
                  </a:moveTo>
                  <a:lnTo>
                    <a:pt x="4921059" y="1151686"/>
                  </a:lnTo>
                  <a:lnTo>
                    <a:pt x="4955641" y="1151686"/>
                  </a:lnTo>
                  <a:lnTo>
                    <a:pt x="5028717" y="1081900"/>
                  </a:lnTo>
                  <a:lnTo>
                    <a:pt x="5028717" y="1048867"/>
                  </a:lnTo>
                  <a:close/>
                </a:path>
                <a:path w="6135370" h="5851525">
                  <a:moveTo>
                    <a:pt x="4955654" y="1174813"/>
                  </a:moveTo>
                  <a:lnTo>
                    <a:pt x="4921072" y="1174813"/>
                  </a:lnTo>
                  <a:lnTo>
                    <a:pt x="4981854" y="1232877"/>
                  </a:lnTo>
                  <a:lnTo>
                    <a:pt x="5016449" y="1232877"/>
                  </a:lnTo>
                  <a:lnTo>
                    <a:pt x="4955654" y="1174813"/>
                  </a:lnTo>
                  <a:close/>
                </a:path>
                <a:path w="6135370" h="5851525">
                  <a:moveTo>
                    <a:pt x="5136400" y="1174813"/>
                  </a:moveTo>
                  <a:lnTo>
                    <a:pt x="5101831" y="1174813"/>
                  </a:lnTo>
                  <a:lnTo>
                    <a:pt x="5041049" y="1232877"/>
                  </a:lnTo>
                  <a:lnTo>
                    <a:pt x="5075618" y="1232877"/>
                  </a:lnTo>
                  <a:lnTo>
                    <a:pt x="5136400" y="1174813"/>
                  </a:lnTo>
                  <a:close/>
                </a:path>
                <a:path w="6135370" h="5851525">
                  <a:moveTo>
                    <a:pt x="5852553" y="786650"/>
                  </a:moveTo>
                  <a:lnTo>
                    <a:pt x="5744895" y="889469"/>
                  </a:lnTo>
                  <a:lnTo>
                    <a:pt x="5779478" y="889457"/>
                  </a:lnTo>
                  <a:lnTo>
                    <a:pt x="5852553" y="819683"/>
                  </a:lnTo>
                  <a:lnTo>
                    <a:pt x="5887113" y="819670"/>
                  </a:lnTo>
                  <a:lnTo>
                    <a:pt x="5852553" y="786676"/>
                  </a:lnTo>
                  <a:close/>
                </a:path>
                <a:path w="6135370" h="5851525">
                  <a:moveTo>
                    <a:pt x="5887113" y="819670"/>
                  </a:moveTo>
                  <a:lnTo>
                    <a:pt x="5852553" y="819670"/>
                  </a:lnTo>
                  <a:lnTo>
                    <a:pt x="5925616" y="889457"/>
                  </a:lnTo>
                  <a:lnTo>
                    <a:pt x="5960211" y="889457"/>
                  </a:lnTo>
                  <a:lnTo>
                    <a:pt x="5887113" y="819670"/>
                  </a:lnTo>
                  <a:close/>
                </a:path>
                <a:path w="6135370" h="5851525">
                  <a:moveTo>
                    <a:pt x="5779439" y="912596"/>
                  </a:moveTo>
                  <a:lnTo>
                    <a:pt x="5744870" y="912596"/>
                  </a:lnTo>
                  <a:lnTo>
                    <a:pt x="5805652" y="970648"/>
                  </a:lnTo>
                  <a:lnTo>
                    <a:pt x="5840272" y="970648"/>
                  </a:lnTo>
                  <a:lnTo>
                    <a:pt x="5779439" y="912596"/>
                  </a:lnTo>
                  <a:close/>
                </a:path>
                <a:path w="6135370" h="5851525">
                  <a:moveTo>
                    <a:pt x="5960224" y="912596"/>
                  </a:moveTo>
                  <a:lnTo>
                    <a:pt x="5925642" y="912596"/>
                  </a:lnTo>
                  <a:lnTo>
                    <a:pt x="5864859" y="970648"/>
                  </a:lnTo>
                  <a:lnTo>
                    <a:pt x="5899442" y="970648"/>
                  </a:lnTo>
                  <a:lnTo>
                    <a:pt x="5960224" y="912596"/>
                  </a:lnTo>
                  <a:close/>
                </a:path>
                <a:path w="6135370" h="5851525">
                  <a:moveTo>
                    <a:pt x="5577954" y="524421"/>
                  </a:moveTo>
                  <a:lnTo>
                    <a:pt x="5577954" y="557453"/>
                  </a:lnTo>
                  <a:lnTo>
                    <a:pt x="5651030" y="627252"/>
                  </a:lnTo>
                  <a:lnTo>
                    <a:pt x="5685612" y="627252"/>
                  </a:lnTo>
                  <a:lnTo>
                    <a:pt x="5577954" y="524421"/>
                  </a:lnTo>
                  <a:close/>
                </a:path>
                <a:path w="6135370" h="5851525">
                  <a:moveTo>
                    <a:pt x="5577916" y="524421"/>
                  </a:moveTo>
                  <a:lnTo>
                    <a:pt x="5470258" y="627252"/>
                  </a:lnTo>
                  <a:lnTo>
                    <a:pt x="5504840" y="627252"/>
                  </a:lnTo>
                  <a:lnTo>
                    <a:pt x="5577916" y="557453"/>
                  </a:lnTo>
                  <a:lnTo>
                    <a:pt x="5577916" y="524421"/>
                  </a:lnTo>
                  <a:close/>
                </a:path>
                <a:path w="6135370" h="5851525">
                  <a:moveTo>
                    <a:pt x="5504853" y="650367"/>
                  </a:moveTo>
                  <a:lnTo>
                    <a:pt x="5470271" y="650367"/>
                  </a:lnTo>
                  <a:lnTo>
                    <a:pt x="5531065" y="708431"/>
                  </a:lnTo>
                  <a:lnTo>
                    <a:pt x="5565648" y="708431"/>
                  </a:lnTo>
                  <a:lnTo>
                    <a:pt x="5504853" y="650367"/>
                  </a:lnTo>
                  <a:close/>
                </a:path>
                <a:path w="6135370" h="5851525">
                  <a:moveTo>
                    <a:pt x="5685624" y="650367"/>
                  </a:moveTo>
                  <a:lnTo>
                    <a:pt x="5651042" y="650367"/>
                  </a:lnTo>
                  <a:lnTo>
                    <a:pt x="5590209" y="708431"/>
                  </a:lnTo>
                  <a:lnTo>
                    <a:pt x="5624842" y="708431"/>
                  </a:lnTo>
                  <a:lnTo>
                    <a:pt x="5685624" y="650367"/>
                  </a:lnTo>
                  <a:close/>
                </a:path>
                <a:path w="6135370" h="5851525">
                  <a:moveTo>
                    <a:pt x="5916409" y="2223719"/>
                  </a:moveTo>
                  <a:lnTo>
                    <a:pt x="5881814" y="2223719"/>
                  </a:lnTo>
                  <a:lnTo>
                    <a:pt x="5942622" y="2281770"/>
                  </a:lnTo>
                  <a:lnTo>
                    <a:pt x="5977191" y="2281770"/>
                  </a:lnTo>
                  <a:lnTo>
                    <a:pt x="5916409" y="2223719"/>
                  </a:lnTo>
                  <a:close/>
                </a:path>
                <a:path w="6135370" h="5851525">
                  <a:moveTo>
                    <a:pt x="5985243" y="2223719"/>
                  </a:moveTo>
                  <a:lnTo>
                    <a:pt x="5950661" y="2223719"/>
                  </a:lnTo>
                  <a:lnTo>
                    <a:pt x="6011443" y="2281770"/>
                  </a:lnTo>
                  <a:lnTo>
                    <a:pt x="6046025" y="2281770"/>
                  </a:lnTo>
                  <a:lnTo>
                    <a:pt x="5985243" y="2223719"/>
                  </a:lnTo>
                  <a:close/>
                </a:path>
                <a:path w="6135370" h="5851525">
                  <a:moveTo>
                    <a:pt x="6054051" y="2223719"/>
                  </a:moveTo>
                  <a:lnTo>
                    <a:pt x="6019469" y="2223719"/>
                  </a:lnTo>
                  <a:lnTo>
                    <a:pt x="6080252" y="2281770"/>
                  </a:lnTo>
                  <a:lnTo>
                    <a:pt x="6114884" y="2281770"/>
                  </a:lnTo>
                  <a:lnTo>
                    <a:pt x="6054051" y="2223719"/>
                  </a:lnTo>
                  <a:close/>
                </a:path>
                <a:path w="6135370" h="5851525">
                  <a:moveTo>
                    <a:pt x="6127153" y="1507591"/>
                  </a:moveTo>
                  <a:lnTo>
                    <a:pt x="5950661" y="1676146"/>
                  </a:lnTo>
                  <a:lnTo>
                    <a:pt x="5985256" y="1676133"/>
                  </a:lnTo>
                  <a:lnTo>
                    <a:pt x="6127153" y="1540624"/>
                  </a:lnTo>
                  <a:lnTo>
                    <a:pt x="6127153" y="1507591"/>
                  </a:lnTo>
                  <a:close/>
                </a:path>
                <a:path w="6135370" h="5851525">
                  <a:moveTo>
                    <a:pt x="6127153" y="1573314"/>
                  </a:moveTo>
                  <a:lnTo>
                    <a:pt x="6019495" y="1676133"/>
                  </a:lnTo>
                  <a:lnTo>
                    <a:pt x="6054077" y="1676133"/>
                  </a:lnTo>
                  <a:lnTo>
                    <a:pt x="6127153" y="1606346"/>
                  </a:lnTo>
                  <a:lnTo>
                    <a:pt x="6134963" y="1606346"/>
                  </a:lnTo>
                  <a:lnTo>
                    <a:pt x="6134963" y="1580769"/>
                  </a:lnTo>
                  <a:lnTo>
                    <a:pt x="6127153" y="1573314"/>
                  </a:lnTo>
                  <a:close/>
                </a:path>
                <a:path w="6135370" h="5851525">
                  <a:moveTo>
                    <a:pt x="6134963" y="1606346"/>
                  </a:moveTo>
                  <a:lnTo>
                    <a:pt x="6127153" y="1606346"/>
                  </a:lnTo>
                  <a:lnTo>
                    <a:pt x="6134963" y="1613789"/>
                  </a:lnTo>
                  <a:lnTo>
                    <a:pt x="6134963" y="1606346"/>
                  </a:lnTo>
                  <a:close/>
                </a:path>
                <a:path w="6135370" h="5851525">
                  <a:moveTo>
                    <a:pt x="6127165" y="1507578"/>
                  </a:moveTo>
                  <a:lnTo>
                    <a:pt x="6127179" y="1540624"/>
                  </a:lnTo>
                  <a:lnTo>
                    <a:pt x="6134963" y="1548053"/>
                  </a:lnTo>
                  <a:lnTo>
                    <a:pt x="6134963" y="1515021"/>
                  </a:lnTo>
                  <a:lnTo>
                    <a:pt x="6127165" y="1507578"/>
                  </a:lnTo>
                  <a:close/>
                </a:path>
                <a:path w="6135370" h="5851525">
                  <a:moveTo>
                    <a:pt x="5985243" y="1699272"/>
                  </a:moveTo>
                  <a:lnTo>
                    <a:pt x="5950661" y="1699272"/>
                  </a:lnTo>
                  <a:lnTo>
                    <a:pt x="6011443" y="1757324"/>
                  </a:lnTo>
                  <a:lnTo>
                    <a:pt x="6046025" y="1757324"/>
                  </a:lnTo>
                  <a:lnTo>
                    <a:pt x="5985243" y="1699272"/>
                  </a:lnTo>
                  <a:close/>
                </a:path>
                <a:path w="6135370" h="5851525">
                  <a:moveTo>
                    <a:pt x="6054051" y="1699272"/>
                  </a:moveTo>
                  <a:lnTo>
                    <a:pt x="6019469" y="1699272"/>
                  </a:lnTo>
                  <a:lnTo>
                    <a:pt x="6080252" y="1757324"/>
                  </a:lnTo>
                  <a:lnTo>
                    <a:pt x="6114884" y="1757324"/>
                  </a:lnTo>
                  <a:lnTo>
                    <a:pt x="6054051" y="1699272"/>
                  </a:lnTo>
                  <a:close/>
                </a:path>
                <a:path w="6135370" h="5851525">
                  <a:moveTo>
                    <a:pt x="6127153" y="983145"/>
                  </a:moveTo>
                  <a:lnTo>
                    <a:pt x="5950661" y="1151699"/>
                  </a:lnTo>
                  <a:lnTo>
                    <a:pt x="5985256" y="1151686"/>
                  </a:lnTo>
                  <a:lnTo>
                    <a:pt x="6127153" y="1016177"/>
                  </a:lnTo>
                  <a:lnTo>
                    <a:pt x="6127153" y="983145"/>
                  </a:lnTo>
                  <a:close/>
                </a:path>
                <a:path w="6135370" h="5851525">
                  <a:moveTo>
                    <a:pt x="6127153" y="1048867"/>
                  </a:moveTo>
                  <a:lnTo>
                    <a:pt x="6019495" y="1151686"/>
                  </a:lnTo>
                  <a:lnTo>
                    <a:pt x="6054077" y="1151686"/>
                  </a:lnTo>
                  <a:lnTo>
                    <a:pt x="6127153" y="1081900"/>
                  </a:lnTo>
                  <a:lnTo>
                    <a:pt x="6134963" y="1081900"/>
                  </a:lnTo>
                  <a:lnTo>
                    <a:pt x="6134963" y="1056322"/>
                  </a:lnTo>
                  <a:lnTo>
                    <a:pt x="6127153" y="1048867"/>
                  </a:lnTo>
                  <a:close/>
                </a:path>
                <a:path w="6135370" h="5851525">
                  <a:moveTo>
                    <a:pt x="6134963" y="1081900"/>
                  </a:moveTo>
                  <a:lnTo>
                    <a:pt x="6127153" y="1081900"/>
                  </a:lnTo>
                  <a:lnTo>
                    <a:pt x="6134963" y="1089342"/>
                  </a:lnTo>
                  <a:lnTo>
                    <a:pt x="6134963" y="1081900"/>
                  </a:lnTo>
                  <a:close/>
                </a:path>
                <a:path w="6135370" h="5851525">
                  <a:moveTo>
                    <a:pt x="6127165" y="983132"/>
                  </a:moveTo>
                  <a:lnTo>
                    <a:pt x="6127179" y="1016177"/>
                  </a:lnTo>
                  <a:lnTo>
                    <a:pt x="6134963" y="1023594"/>
                  </a:lnTo>
                  <a:lnTo>
                    <a:pt x="6134963" y="990574"/>
                  </a:lnTo>
                  <a:lnTo>
                    <a:pt x="6127165" y="983132"/>
                  </a:lnTo>
                  <a:close/>
                </a:path>
                <a:path w="6135370" h="5851525">
                  <a:moveTo>
                    <a:pt x="5985243" y="1174813"/>
                  </a:moveTo>
                  <a:lnTo>
                    <a:pt x="5950661" y="1174813"/>
                  </a:lnTo>
                  <a:lnTo>
                    <a:pt x="6011443" y="1232877"/>
                  </a:lnTo>
                  <a:lnTo>
                    <a:pt x="6046025" y="1232877"/>
                  </a:lnTo>
                  <a:lnTo>
                    <a:pt x="5985243" y="1174813"/>
                  </a:lnTo>
                  <a:close/>
                </a:path>
                <a:path w="6135370" h="5851525">
                  <a:moveTo>
                    <a:pt x="6054051" y="1174813"/>
                  </a:moveTo>
                  <a:lnTo>
                    <a:pt x="6019469" y="1174813"/>
                  </a:lnTo>
                  <a:lnTo>
                    <a:pt x="6080252" y="1232877"/>
                  </a:lnTo>
                  <a:lnTo>
                    <a:pt x="6114884" y="1232877"/>
                  </a:lnTo>
                  <a:lnTo>
                    <a:pt x="6054051" y="1174813"/>
                  </a:lnTo>
                  <a:close/>
                </a:path>
                <a:path w="6135370" h="5851525">
                  <a:moveTo>
                    <a:pt x="6127153" y="524421"/>
                  </a:moveTo>
                  <a:lnTo>
                    <a:pt x="6019495" y="627252"/>
                  </a:lnTo>
                  <a:lnTo>
                    <a:pt x="6054077" y="627252"/>
                  </a:lnTo>
                  <a:lnTo>
                    <a:pt x="6127153" y="557453"/>
                  </a:lnTo>
                  <a:lnTo>
                    <a:pt x="6134963" y="557453"/>
                  </a:lnTo>
                  <a:lnTo>
                    <a:pt x="6134963" y="531876"/>
                  </a:lnTo>
                  <a:lnTo>
                    <a:pt x="6127153" y="524421"/>
                  </a:lnTo>
                  <a:close/>
                </a:path>
                <a:path w="6135370" h="5851525">
                  <a:moveTo>
                    <a:pt x="6134963" y="557453"/>
                  </a:moveTo>
                  <a:lnTo>
                    <a:pt x="6127153" y="557453"/>
                  </a:lnTo>
                  <a:lnTo>
                    <a:pt x="6134963" y="564908"/>
                  </a:lnTo>
                  <a:lnTo>
                    <a:pt x="6134963" y="557453"/>
                  </a:lnTo>
                  <a:close/>
                </a:path>
                <a:path w="6135370" h="5851525">
                  <a:moveTo>
                    <a:pt x="6054051" y="650367"/>
                  </a:moveTo>
                  <a:lnTo>
                    <a:pt x="6019469" y="650367"/>
                  </a:lnTo>
                  <a:lnTo>
                    <a:pt x="6080252" y="708431"/>
                  </a:lnTo>
                  <a:lnTo>
                    <a:pt x="6114884" y="708431"/>
                  </a:lnTo>
                  <a:lnTo>
                    <a:pt x="6054051" y="650367"/>
                  </a:lnTo>
                  <a:close/>
                </a:path>
                <a:path w="6135370" h="5851525">
                  <a:moveTo>
                    <a:pt x="6127153" y="0"/>
                  </a:moveTo>
                  <a:lnTo>
                    <a:pt x="6019495" y="102819"/>
                  </a:lnTo>
                  <a:lnTo>
                    <a:pt x="6054051" y="102819"/>
                  </a:lnTo>
                  <a:lnTo>
                    <a:pt x="6127153" y="33032"/>
                  </a:lnTo>
                  <a:lnTo>
                    <a:pt x="6134963" y="33032"/>
                  </a:lnTo>
                  <a:lnTo>
                    <a:pt x="6134963" y="7442"/>
                  </a:lnTo>
                  <a:lnTo>
                    <a:pt x="6127153" y="0"/>
                  </a:lnTo>
                  <a:close/>
                </a:path>
                <a:path w="6135370" h="5851525">
                  <a:moveTo>
                    <a:pt x="6134963" y="33032"/>
                  </a:moveTo>
                  <a:lnTo>
                    <a:pt x="6127153" y="33032"/>
                  </a:lnTo>
                  <a:lnTo>
                    <a:pt x="6134963" y="40474"/>
                  </a:lnTo>
                  <a:lnTo>
                    <a:pt x="6134963" y="33032"/>
                  </a:lnTo>
                  <a:close/>
                </a:path>
                <a:path w="6135370" h="5851525">
                  <a:moveTo>
                    <a:pt x="6054051" y="125920"/>
                  </a:moveTo>
                  <a:lnTo>
                    <a:pt x="6019469" y="125920"/>
                  </a:lnTo>
                  <a:lnTo>
                    <a:pt x="6080252" y="183984"/>
                  </a:lnTo>
                  <a:lnTo>
                    <a:pt x="6114884" y="183984"/>
                  </a:lnTo>
                  <a:lnTo>
                    <a:pt x="6054051" y="125920"/>
                  </a:lnTo>
                  <a:close/>
                </a:path>
                <a:path w="6135370" h="5851525">
                  <a:moveTo>
                    <a:pt x="1733511" y="5768881"/>
                  </a:moveTo>
                  <a:lnTo>
                    <a:pt x="1733511" y="5801918"/>
                  </a:lnTo>
                  <a:lnTo>
                    <a:pt x="1784807" y="5850914"/>
                  </a:lnTo>
                  <a:lnTo>
                    <a:pt x="1819402" y="5850914"/>
                  </a:lnTo>
                  <a:lnTo>
                    <a:pt x="1733511" y="5768881"/>
                  </a:lnTo>
                  <a:close/>
                </a:path>
                <a:path w="6135370" h="5851525">
                  <a:moveTo>
                    <a:pt x="1733511" y="5703155"/>
                  </a:moveTo>
                  <a:lnTo>
                    <a:pt x="1733511" y="5736186"/>
                  </a:lnTo>
                  <a:lnTo>
                    <a:pt x="1853641" y="5850914"/>
                  </a:lnTo>
                  <a:lnTo>
                    <a:pt x="1888236" y="5850914"/>
                  </a:lnTo>
                  <a:lnTo>
                    <a:pt x="1733511" y="5703155"/>
                  </a:lnTo>
                  <a:close/>
                </a:path>
                <a:path w="6135370" h="5851525">
                  <a:moveTo>
                    <a:pt x="1733499" y="5703145"/>
                  </a:moveTo>
                  <a:lnTo>
                    <a:pt x="1578787" y="5850914"/>
                  </a:lnTo>
                  <a:lnTo>
                    <a:pt x="1613369" y="5850914"/>
                  </a:lnTo>
                  <a:lnTo>
                    <a:pt x="1733499" y="5736186"/>
                  </a:lnTo>
                  <a:lnTo>
                    <a:pt x="1733499" y="5703145"/>
                  </a:lnTo>
                  <a:close/>
                </a:path>
                <a:path w="6135370" h="5851525">
                  <a:moveTo>
                    <a:pt x="1733486" y="5768881"/>
                  </a:moveTo>
                  <a:lnTo>
                    <a:pt x="1647609" y="5850914"/>
                  </a:lnTo>
                  <a:lnTo>
                    <a:pt x="1682191" y="5850914"/>
                  </a:lnTo>
                  <a:lnTo>
                    <a:pt x="1733486" y="5801918"/>
                  </a:lnTo>
                  <a:lnTo>
                    <a:pt x="1733486" y="5768881"/>
                  </a:lnTo>
                  <a:close/>
                </a:path>
                <a:path w="6135370" h="5851525">
                  <a:moveTo>
                    <a:pt x="1184287" y="5703145"/>
                  </a:moveTo>
                  <a:lnTo>
                    <a:pt x="1029576" y="5850914"/>
                  </a:lnTo>
                  <a:lnTo>
                    <a:pt x="1064158" y="5850914"/>
                  </a:lnTo>
                  <a:lnTo>
                    <a:pt x="1184287" y="5736186"/>
                  </a:lnTo>
                  <a:lnTo>
                    <a:pt x="1218880" y="5736186"/>
                  </a:lnTo>
                  <a:lnTo>
                    <a:pt x="1184287" y="5703155"/>
                  </a:lnTo>
                  <a:close/>
                </a:path>
                <a:path w="6135370" h="5851525">
                  <a:moveTo>
                    <a:pt x="1184287" y="5768881"/>
                  </a:moveTo>
                  <a:lnTo>
                    <a:pt x="1098410" y="5850914"/>
                  </a:lnTo>
                  <a:lnTo>
                    <a:pt x="1132992" y="5850914"/>
                  </a:lnTo>
                  <a:lnTo>
                    <a:pt x="1184287" y="5801918"/>
                  </a:lnTo>
                  <a:lnTo>
                    <a:pt x="1218878" y="5801918"/>
                  </a:lnTo>
                  <a:lnTo>
                    <a:pt x="1184287" y="5768881"/>
                  </a:lnTo>
                  <a:close/>
                </a:path>
                <a:path w="6135370" h="5851525">
                  <a:moveTo>
                    <a:pt x="1218878" y="5801918"/>
                  </a:moveTo>
                  <a:lnTo>
                    <a:pt x="1184287" y="5801918"/>
                  </a:lnTo>
                  <a:lnTo>
                    <a:pt x="1235621" y="5850914"/>
                  </a:lnTo>
                  <a:lnTo>
                    <a:pt x="1270177" y="5850914"/>
                  </a:lnTo>
                  <a:lnTo>
                    <a:pt x="1218878" y="5801918"/>
                  </a:lnTo>
                  <a:close/>
                </a:path>
                <a:path w="6135370" h="5851525">
                  <a:moveTo>
                    <a:pt x="1218880" y="5736186"/>
                  </a:moveTo>
                  <a:lnTo>
                    <a:pt x="1184287" y="5736186"/>
                  </a:lnTo>
                  <a:lnTo>
                    <a:pt x="1304417" y="5850914"/>
                  </a:lnTo>
                  <a:lnTo>
                    <a:pt x="1339037" y="5850914"/>
                  </a:lnTo>
                  <a:lnTo>
                    <a:pt x="1218880" y="5736186"/>
                  </a:lnTo>
                  <a:close/>
                </a:path>
                <a:path w="6135370" h="5851525">
                  <a:moveTo>
                    <a:pt x="635088" y="5768881"/>
                  </a:moveTo>
                  <a:lnTo>
                    <a:pt x="549186" y="5850914"/>
                  </a:lnTo>
                  <a:lnTo>
                    <a:pt x="583793" y="5850914"/>
                  </a:lnTo>
                  <a:lnTo>
                    <a:pt x="635088" y="5801918"/>
                  </a:lnTo>
                  <a:lnTo>
                    <a:pt x="669680" y="5801918"/>
                  </a:lnTo>
                  <a:lnTo>
                    <a:pt x="635088" y="5768881"/>
                  </a:lnTo>
                  <a:close/>
                </a:path>
                <a:path w="6135370" h="5851525">
                  <a:moveTo>
                    <a:pt x="669680" y="5801918"/>
                  </a:moveTo>
                  <a:lnTo>
                    <a:pt x="635088" y="5801918"/>
                  </a:lnTo>
                  <a:lnTo>
                    <a:pt x="686384" y="5850914"/>
                  </a:lnTo>
                  <a:lnTo>
                    <a:pt x="720979" y="5850914"/>
                  </a:lnTo>
                  <a:lnTo>
                    <a:pt x="669680" y="5801918"/>
                  </a:lnTo>
                  <a:close/>
                </a:path>
              </a:pathLst>
            </a:custGeom>
            <a:solidFill>
              <a:srgbClr val="1684C2">
                <a:alpha val="14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302" y="702183"/>
              <a:ext cx="203835" cy="265430"/>
            </a:xfrm>
            <a:custGeom>
              <a:avLst/>
              <a:gdLst/>
              <a:ahLst/>
              <a:cxnLst/>
              <a:rect l="l" t="t" r="r" b="b"/>
              <a:pathLst>
                <a:path w="203834" h="265430">
                  <a:moveTo>
                    <a:pt x="178732" y="0"/>
                  </a:moveTo>
                  <a:lnTo>
                    <a:pt x="24731" y="0"/>
                  </a:lnTo>
                  <a:lnTo>
                    <a:pt x="16267" y="4635"/>
                  </a:lnTo>
                  <a:lnTo>
                    <a:pt x="15929" y="2057"/>
                  </a:lnTo>
                  <a:lnTo>
                    <a:pt x="4009" y="13449"/>
                  </a:lnTo>
                  <a:lnTo>
                    <a:pt x="273" y="19291"/>
                  </a:lnTo>
                  <a:lnTo>
                    <a:pt x="68" y="81076"/>
                  </a:lnTo>
                  <a:lnTo>
                    <a:pt x="19918" y="80606"/>
                  </a:lnTo>
                  <a:lnTo>
                    <a:pt x="19513" y="70301"/>
                  </a:lnTo>
                  <a:lnTo>
                    <a:pt x="19742" y="38290"/>
                  </a:lnTo>
                  <a:lnTo>
                    <a:pt x="20806" y="26947"/>
                  </a:lnTo>
                  <a:lnTo>
                    <a:pt x="24570" y="21696"/>
                  </a:lnTo>
                  <a:lnTo>
                    <a:pt x="31862" y="20243"/>
                  </a:lnTo>
                  <a:lnTo>
                    <a:pt x="127345" y="20307"/>
                  </a:lnTo>
                  <a:lnTo>
                    <a:pt x="161398" y="20064"/>
                  </a:lnTo>
                  <a:lnTo>
                    <a:pt x="177695" y="21926"/>
                  </a:lnTo>
                  <a:lnTo>
                    <a:pt x="182720" y="30065"/>
                  </a:lnTo>
                  <a:lnTo>
                    <a:pt x="182958" y="216331"/>
                  </a:lnTo>
                  <a:lnTo>
                    <a:pt x="183296" y="227443"/>
                  </a:lnTo>
                  <a:lnTo>
                    <a:pt x="182675" y="236424"/>
                  </a:lnTo>
                  <a:lnTo>
                    <a:pt x="178650" y="242465"/>
                  </a:lnTo>
                  <a:lnTo>
                    <a:pt x="168777" y="244754"/>
                  </a:lnTo>
                  <a:lnTo>
                    <a:pt x="31461" y="244746"/>
                  </a:lnTo>
                  <a:lnTo>
                    <a:pt x="24210" y="243052"/>
                  </a:lnTo>
                  <a:lnTo>
                    <a:pt x="20659" y="237424"/>
                  </a:lnTo>
                  <a:lnTo>
                    <a:pt x="19709" y="225640"/>
                  </a:lnTo>
                  <a:lnTo>
                    <a:pt x="19638" y="194667"/>
                  </a:lnTo>
                  <a:lnTo>
                    <a:pt x="19814" y="184416"/>
                  </a:lnTo>
                  <a:lnTo>
                    <a:pt x="0" y="184086"/>
                  </a:lnTo>
                  <a:lnTo>
                    <a:pt x="158" y="225768"/>
                  </a:lnTo>
                  <a:lnTo>
                    <a:pt x="19786" y="263156"/>
                  </a:lnTo>
                  <a:lnTo>
                    <a:pt x="32649" y="265014"/>
                  </a:lnTo>
                  <a:lnTo>
                    <a:pt x="169815" y="264947"/>
                  </a:lnTo>
                  <a:lnTo>
                    <a:pt x="203197" y="233959"/>
                  </a:lnTo>
                  <a:lnTo>
                    <a:pt x="203692" y="201806"/>
                  </a:lnTo>
                  <a:lnTo>
                    <a:pt x="203216" y="40373"/>
                  </a:lnTo>
                  <a:lnTo>
                    <a:pt x="186551" y="3238"/>
                  </a:lnTo>
                  <a:lnTo>
                    <a:pt x="181724" y="193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958" y="729005"/>
              <a:ext cx="157401" cy="21273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9308" y="203733"/>
            <a:ext cx="6982694" cy="24095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400" b="1" spc="-35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40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400" b="1" spc="-55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400" b="1" spc="-9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sz="1400" b="1" spc="-20">
                <a:solidFill>
                  <a:srgbClr val="0195D3"/>
                </a:solidFill>
                <a:latin typeface="Arial"/>
                <a:cs typeface="Arial"/>
              </a:rPr>
              <a:t>dẫn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sử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dụng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Đăng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ký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50" err="1">
                <a:solidFill>
                  <a:srgbClr val="0195D3"/>
                </a:solidFill>
                <a:latin typeface="Arial"/>
                <a:cs typeface="Arial"/>
              </a:rPr>
              <a:t>học</a:t>
            </a:r>
            <a:r>
              <a:rPr lang="en-US" sz="1400" b="1" spc="-50">
                <a:solidFill>
                  <a:srgbClr val="0195D3"/>
                </a:solidFill>
                <a:latin typeface="Arial"/>
                <a:cs typeface="Arial"/>
              </a:rPr>
              <a:t> ATLĐ</a:t>
            </a:r>
            <a:endParaRPr lang="vi-VN"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Arial"/>
              <a:cs typeface="Arial"/>
            </a:endParaRPr>
          </a:p>
          <a:p>
            <a:pPr marL="343535">
              <a:lnSpc>
                <a:spcPct val="100000"/>
              </a:lnSpc>
            </a:pPr>
            <a:r>
              <a:rPr sz="1300" b="1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sz="1300" b="1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25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sz="1300" b="1" spc="-25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15" err="1">
                <a:solidFill>
                  <a:srgbClr val="05418A"/>
                </a:solidFill>
                <a:latin typeface="Arial"/>
                <a:cs typeface="Arial"/>
              </a:rPr>
              <a:t>phần</a:t>
            </a:r>
            <a:r>
              <a:rPr lang="en-US" sz="1300" b="1" spc="-15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15" err="1">
                <a:solidFill>
                  <a:srgbClr val="05418A"/>
                </a:solidFill>
                <a:latin typeface="Arial"/>
                <a:cs typeface="Arial"/>
              </a:rPr>
              <a:t>mềm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r>
              <a:rPr sz="1300" spc="-45" err="1">
                <a:latin typeface="Arial"/>
                <a:cs typeface="Arial"/>
              </a:rPr>
              <a:t>Truy</a:t>
            </a:r>
            <a:r>
              <a:rPr sz="1300" spc="-45">
                <a:latin typeface="Arial"/>
                <a:cs typeface="Arial"/>
              </a:rPr>
              <a:t> </a:t>
            </a:r>
            <a:r>
              <a:rPr sz="1300" spc="-5" err="1">
                <a:latin typeface="Arial"/>
                <a:cs typeface="Arial"/>
              </a:rPr>
              <a:t>cập</a:t>
            </a:r>
            <a:r>
              <a:rPr sz="1300" spc="-5">
                <a:latin typeface="Arial"/>
                <a:cs typeface="Arial"/>
              </a:rPr>
              <a:t> </a:t>
            </a:r>
            <a:r>
              <a:rPr sz="1300" spc="-10">
                <a:latin typeface="Arial"/>
                <a:cs typeface="Arial"/>
              </a:rPr>
              <a:t>vào </a:t>
            </a:r>
            <a:r>
              <a:rPr sz="1300" spc="15" err="1">
                <a:latin typeface="Arial"/>
                <a:cs typeface="Arial"/>
              </a:rPr>
              <a:t>địa</a:t>
            </a:r>
            <a:r>
              <a:rPr sz="1300" spc="15">
                <a:latin typeface="Arial"/>
                <a:cs typeface="Arial"/>
              </a:rPr>
              <a:t> </a:t>
            </a:r>
            <a:r>
              <a:rPr sz="1300" err="1">
                <a:latin typeface="Arial"/>
                <a:cs typeface="Arial"/>
              </a:rPr>
              <a:t>chỉ</a:t>
            </a:r>
            <a:r>
              <a:rPr sz="1300">
                <a:latin typeface="Arial"/>
                <a:cs typeface="Arial"/>
              </a:rPr>
              <a:t>:</a:t>
            </a:r>
            <a:r>
              <a:rPr lang="en-US" sz="1300">
                <a:latin typeface="Arial"/>
                <a:cs typeface="Arial"/>
              </a:rPr>
              <a:t> https://portal.hoaphatdungquat.vn/Login</a:t>
            </a:r>
            <a:endParaRPr lang="en-US" sz="14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</a:pPr>
            <a:endParaRPr lang="en-US" sz="1300">
              <a:latin typeface="Arial"/>
              <a:cs typeface="Arial"/>
            </a:endParaRPr>
          </a:p>
          <a:p>
            <a:pPr marL="12700" marR="5080" indent="184150" algn="just">
              <a:lnSpc>
                <a:spcPct val="98600"/>
              </a:lnSpc>
            </a:pPr>
            <a:r>
              <a:rPr sz="1300" spc="10" err="1">
                <a:latin typeface="Arial"/>
                <a:cs typeface="Arial"/>
              </a:rPr>
              <a:t>Để</a:t>
            </a:r>
            <a:r>
              <a:rPr sz="1300" spc="-140">
                <a:latin typeface="Arial"/>
                <a:cs typeface="Arial"/>
              </a:rPr>
              <a:t> </a:t>
            </a:r>
            <a:r>
              <a:rPr sz="1300" spc="20" err="1">
                <a:latin typeface="Arial"/>
                <a:cs typeface="Arial"/>
              </a:rPr>
              <a:t>đăng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sz="1300" spc="5" err="1">
                <a:latin typeface="Arial"/>
                <a:cs typeface="Arial"/>
              </a:rPr>
              <a:t>nhập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sz="1300" spc="-10" err="1">
                <a:latin typeface="Arial"/>
                <a:cs typeface="Arial"/>
              </a:rPr>
              <a:t>lần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sz="1300" spc="5" err="1">
                <a:latin typeface="Arial"/>
                <a:cs typeface="Arial"/>
              </a:rPr>
              <a:t>đầu</a:t>
            </a:r>
            <a:r>
              <a:rPr sz="1300" spc="-140">
                <a:latin typeface="Arial"/>
                <a:cs typeface="Arial"/>
              </a:rPr>
              <a:t> </a:t>
            </a:r>
            <a:r>
              <a:rPr sz="1300" spc="-10">
                <a:latin typeface="Arial"/>
                <a:cs typeface="Arial"/>
              </a:rPr>
              <a:t>vào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lang="en-US" sz="1300" spc="-5" err="1">
                <a:latin typeface="Arial"/>
                <a:cs typeface="Arial"/>
              </a:rPr>
              <a:t>quản</a:t>
            </a:r>
            <a:r>
              <a:rPr lang="en-US" sz="1300" spc="-5">
                <a:latin typeface="Arial"/>
                <a:cs typeface="Arial"/>
              </a:rPr>
              <a:t> </a:t>
            </a:r>
            <a:r>
              <a:rPr lang="en-US" sz="1300" spc="-5" err="1">
                <a:latin typeface="Arial"/>
                <a:cs typeface="Arial"/>
              </a:rPr>
              <a:t>lý</a:t>
            </a:r>
            <a:r>
              <a:rPr lang="en-US" sz="1300" spc="-5">
                <a:latin typeface="Arial"/>
                <a:cs typeface="Arial"/>
              </a:rPr>
              <a:t> </a:t>
            </a:r>
            <a:r>
              <a:rPr lang="en-US" sz="1300" spc="-5" err="1">
                <a:latin typeface="Arial"/>
                <a:cs typeface="Arial"/>
              </a:rPr>
              <a:t>biên</a:t>
            </a:r>
            <a:r>
              <a:rPr sz="1300" spc="-5">
                <a:latin typeface="Arial"/>
                <a:cs typeface="Arial"/>
              </a:rPr>
              <a:t>,</a:t>
            </a:r>
            <a:r>
              <a:rPr sz="1300" spc="-140">
                <a:latin typeface="Arial"/>
                <a:cs typeface="Arial"/>
              </a:rPr>
              <a:t> </a:t>
            </a:r>
            <a:r>
              <a:rPr sz="1300" spc="-20">
                <a:latin typeface="Arial"/>
                <a:cs typeface="Arial"/>
              </a:rPr>
              <a:t>CBNV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sz="1300" spc="5" err="1">
                <a:latin typeface="Arial"/>
                <a:cs typeface="Arial"/>
              </a:rPr>
              <a:t>nhập</a:t>
            </a:r>
            <a:r>
              <a:rPr sz="1300" spc="-135">
                <a:latin typeface="Arial"/>
                <a:cs typeface="Arial"/>
              </a:rPr>
              <a:t> </a:t>
            </a:r>
            <a:r>
              <a:rPr sz="1300" b="1" spc="45">
                <a:solidFill>
                  <a:srgbClr val="05418A"/>
                </a:solidFill>
                <a:latin typeface="Arial"/>
                <a:cs typeface="Arial"/>
              </a:rPr>
              <a:t>Mã</a:t>
            </a:r>
            <a:r>
              <a:rPr sz="1300" b="1" spc="-12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45">
                <a:solidFill>
                  <a:srgbClr val="05418A"/>
                </a:solidFill>
                <a:latin typeface="Arial"/>
                <a:cs typeface="Arial"/>
              </a:rPr>
              <a:t>nhân </a:t>
            </a:r>
            <a:r>
              <a:rPr sz="1300" b="1" spc="-25" err="1">
                <a:solidFill>
                  <a:srgbClr val="05418A"/>
                </a:solidFill>
                <a:latin typeface="Arial"/>
                <a:cs typeface="Arial"/>
              </a:rPr>
              <a:t>viên</a:t>
            </a:r>
            <a:r>
              <a:rPr sz="1300" b="1" spc="-25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40" err="1">
                <a:solidFill>
                  <a:srgbClr val="05418A"/>
                </a:solidFill>
                <a:latin typeface="Arial"/>
                <a:cs typeface="Arial"/>
              </a:rPr>
              <a:t>và</a:t>
            </a:r>
            <a:r>
              <a:rPr sz="1300" b="1" spc="-4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55" err="1">
                <a:solidFill>
                  <a:srgbClr val="05418A"/>
                </a:solidFill>
                <a:latin typeface="Arial"/>
                <a:cs typeface="Arial"/>
              </a:rPr>
              <a:t>Mật</a:t>
            </a:r>
            <a:r>
              <a:rPr sz="1300" b="1" spc="55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sz="1300" b="1" spc="-40" err="1">
                <a:solidFill>
                  <a:srgbClr val="05418A"/>
                </a:solidFill>
                <a:latin typeface="Arial"/>
                <a:cs typeface="Arial"/>
              </a:rPr>
              <a:t>khẩu</a:t>
            </a:r>
            <a:r>
              <a:rPr sz="1300" b="1" spc="-40">
                <a:solidFill>
                  <a:srgbClr val="05418A"/>
                </a:solidFill>
                <a:latin typeface="Arial"/>
                <a:cs typeface="Arial"/>
              </a:rPr>
              <a:t> </a:t>
            </a:r>
            <a:endParaRPr lang="en-US" sz="1300" b="1" spc="-40">
              <a:solidFill>
                <a:srgbClr val="05418A"/>
              </a:solidFill>
              <a:latin typeface="Arial"/>
              <a:cs typeface="Arial"/>
            </a:endParaRPr>
          </a:p>
          <a:p>
            <a:pPr marL="12700" marR="5080" indent="184150" algn="just">
              <a:lnSpc>
                <a:spcPct val="98600"/>
              </a:lnSpc>
            </a:pPr>
            <a:r>
              <a:rPr sz="1300" spc="15">
                <a:latin typeface="Arial"/>
                <a:cs typeface="Arial"/>
              </a:rPr>
              <a:t>(</a:t>
            </a:r>
            <a:r>
              <a:rPr sz="1300" spc="15" err="1">
                <a:latin typeface="Arial"/>
                <a:cs typeface="Arial"/>
              </a:rPr>
              <a:t>Mật</a:t>
            </a:r>
            <a:r>
              <a:rPr sz="1300" spc="15">
                <a:latin typeface="Arial"/>
                <a:cs typeface="Arial"/>
              </a:rPr>
              <a:t> </a:t>
            </a:r>
            <a:r>
              <a:rPr sz="1300" spc="-15" err="1">
                <a:latin typeface="Arial"/>
                <a:cs typeface="Arial"/>
              </a:rPr>
              <a:t>khẩu</a:t>
            </a:r>
            <a:r>
              <a:rPr sz="1300" spc="-15">
                <a:latin typeface="Arial"/>
                <a:cs typeface="Arial"/>
              </a:rPr>
              <a:t> </a:t>
            </a:r>
            <a:r>
              <a:rPr lang="en-US" sz="1300" spc="-50" err="1">
                <a:latin typeface="Arial"/>
                <a:cs typeface="Arial"/>
              </a:rPr>
              <a:t>mặc</a:t>
            </a:r>
            <a:r>
              <a:rPr lang="en-US" sz="1300" spc="-50">
                <a:latin typeface="Arial"/>
                <a:cs typeface="Arial"/>
              </a:rPr>
              <a:t> </a:t>
            </a:r>
            <a:r>
              <a:rPr lang="en-US" sz="1300" spc="-50" err="1">
                <a:latin typeface="Arial"/>
                <a:cs typeface="Arial"/>
              </a:rPr>
              <a:t>định</a:t>
            </a:r>
            <a:r>
              <a:rPr lang="en-US" sz="1300" spc="-50">
                <a:latin typeface="Arial"/>
                <a:cs typeface="Arial"/>
              </a:rPr>
              <a:t> là </a:t>
            </a:r>
            <a:r>
              <a:rPr lang="en-US" sz="1300" spc="-50">
                <a:highlight>
                  <a:srgbClr val="FFFF00"/>
                </a:highlight>
                <a:latin typeface="Arial"/>
                <a:cs typeface="Arial"/>
              </a:rPr>
              <a:t>123456a@</a:t>
            </a:r>
            <a:r>
              <a:rPr sz="1300" spc="-35">
                <a:latin typeface="Arial"/>
                <a:cs typeface="Arial"/>
              </a:rPr>
              <a:t>)</a:t>
            </a:r>
            <a:endParaRPr sz="1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</a:pPr>
            <a:endParaRPr lang="en-US" sz="13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</a:pPr>
            <a:r>
              <a:rPr lang="en-US" sz="1300">
                <a:latin typeface="Arial"/>
                <a:cs typeface="Arial"/>
              </a:rPr>
              <a:t>Sau </a:t>
            </a:r>
            <a:r>
              <a:rPr lang="en-US" sz="1300" err="1">
                <a:latin typeface="Arial"/>
                <a:cs typeface="Arial"/>
              </a:rPr>
              <a:t>đó</a:t>
            </a:r>
            <a:r>
              <a:rPr lang="en-US" sz="1300">
                <a:latin typeface="Arial"/>
                <a:cs typeface="Arial"/>
              </a:rPr>
              <a:t> </a:t>
            </a:r>
            <a:r>
              <a:rPr lang="en-US" sz="1300" err="1">
                <a:latin typeface="Arial"/>
                <a:cs typeface="Arial"/>
              </a:rPr>
              <a:t>nhấn</a:t>
            </a:r>
            <a:r>
              <a:rPr lang="en-US" sz="1300">
                <a:latin typeface="Arial"/>
                <a:cs typeface="Arial"/>
              </a:rPr>
              <a:t> </a:t>
            </a:r>
            <a:r>
              <a:rPr lang="en-US" sz="1300" b="1" err="1">
                <a:solidFill>
                  <a:schemeClr val="tx2"/>
                </a:solidFill>
                <a:latin typeface="Arial"/>
                <a:cs typeface="Arial"/>
              </a:rPr>
              <a:t>Đăng</a:t>
            </a:r>
            <a:r>
              <a:rPr lang="en-US" sz="1300" b="1">
                <a:solidFill>
                  <a:schemeClr val="tx2"/>
                </a:solidFill>
                <a:latin typeface="Arial"/>
                <a:cs typeface="Arial"/>
              </a:rPr>
              <a:t> </a:t>
            </a:r>
            <a:r>
              <a:rPr lang="en-US" sz="1300" b="1" err="1">
                <a:solidFill>
                  <a:schemeClr val="tx2"/>
                </a:solidFill>
                <a:latin typeface="Arial"/>
                <a:cs typeface="Arial"/>
              </a:rPr>
              <a:t>nhập</a:t>
            </a:r>
            <a:endParaRPr sz="1300" b="1">
              <a:solidFill>
                <a:schemeClr val="tx2"/>
              </a:solidFill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0153" y="1269327"/>
            <a:ext cx="123960" cy="1257973"/>
            <a:chOff x="210153" y="1269327"/>
            <a:chExt cx="79375" cy="1252855"/>
          </a:xfrm>
        </p:grpSpPr>
        <p:sp>
          <p:nvSpPr>
            <p:cNvPr id="16" name="object 16"/>
            <p:cNvSpPr/>
            <p:nvPr/>
          </p:nvSpPr>
          <p:spPr>
            <a:xfrm>
              <a:off x="210153" y="1647152"/>
              <a:ext cx="79146" cy="8867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0153" y="1269327"/>
              <a:ext cx="79146" cy="8867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10153" y="2432939"/>
              <a:ext cx="79146" cy="886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99308" y="5995286"/>
            <a:ext cx="6322142" cy="866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100"/>
              </a:spcBef>
            </a:pP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-4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nhập</a:t>
            </a:r>
            <a:r>
              <a:rPr lang="en-US" sz="1300" b="1" spc="-4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thành</a:t>
            </a:r>
            <a:r>
              <a:rPr lang="en-US" sz="1300" b="1" spc="-4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45" dirty="0" err="1">
                <a:solidFill>
                  <a:srgbClr val="05418A"/>
                </a:solidFill>
                <a:latin typeface="Arial"/>
                <a:cs typeface="Arial"/>
              </a:rPr>
              <a:t>công</a:t>
            </a:r>
            <a:endParaRPr lang="en-US"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 dirty="0">
              <a:latin typeface="Arial"/>
              <a:cs typeface="Arial"/>
            </a:endParaRPr>
          </a:p>
          <a:p>
            <a:pPr marL="12700" marR="5080" indent="269875">
              <a:lnSpc>
                <a:spcPts val="1530"/>
              </a:lnSpc>
              <a:spcBef>
                <a:spcPts val="5"/>
              </a:spcBef>
            </a:pPr>
            <a:r>
              <a:rPr lang="en-US" sz="1300" spc="-65" dirty="0">
                <a:latin typeface="Arial"/>
                <a:cs typeface="Arial"/>
              </a:rPr>
              <a:t>Sau </a:t>
            </a:r>
            <a:r>
              <a:rPr lang="en-US" sz="1300" spc="5" dirty="0" err="1">
                <a:latin typeface="Arial"/>
                <a:cs typeface="Arial"/>
              </a:rPr>
              <a:t>khi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20" dirty="0" err="1">
                <a:latin typeface="Arial"/>
                <a:cs typeface="Arial"/>
              </a:rPr>
              <a:t>đăng</a:t>
            </a:r>
            <a:r>
              <a:rPr lang="en-US" sz="1300" spc="20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nhập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thành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15" dirty="0" err="1">
                <a:latin typeface="Arial"/>
                <a:cs typeface="Arial"/>
              </a:rPr>
              <a:t>công</a:t>
            </a:r>
            <a:r>
              <a:rPr lang="en-US" sz="1300" spc="15" dirty="0">
                <a:latin typeface="Arial"/>
                <a:cs typeface="Arial"/>
              </a:rPr>
              <a:t>, </a:t>
            </a:r>
            <a:r>
              <a:rPr lang="en-US" sz="1300" spc="20" dirty="0">
                <a:latin typeface="Arial"/>
                <a:cs typeface="Arial"/>
              </a:rPr>
              <a:t>ở Menu </a:t>
            </a:r>
            <a:r>
              <a:rPr lang="en-US" sz="1300" spc="20" dirty="0" err="1">
                <a:latin typeface="Arial"/>
                <a:cs typeface="Arial"/>
              </a:rPr>
              <a:t>đối</a:t>
            </a:r>
            <a:r>
              <a:rPr lang="en-US" sz="1300" spc="20" dirty="0">
                <a:latin typeface="Arial"/>
                <a:cs typeface="Arial"/>
              </a:rPr>
              <a:t> </a:t>
            </a:r>
            <a:r>
              <a:rPr lang="en-US" sz="1300" spc="20" dirty="0" err="1">
                <a:latin typeface="Arial"/>
                <a:cs typeface="Arial"/>
              </a:rPr>
              <a:t>với</a:t>
            </a:r>
            <a:r>
              <a:rPr lang="en-US" sz="1300" spc="20" dirty="0">
                <a:latin typeface="Arial"/>
                <a:cs typeface="Arial"/>
              </a:rPr>
              <a:t> CBNV </a:t>
            </a:r>
            <a:r>
              <a:rPr lang="en-US" sz="1300" spc="20" dirty="0" err="1">
                <a:latin typeface="Arial"/>
                <a:cs typeface="Arial"/>
              </a:rPr>
              <a:t>quản</a:t>
            </a:r>
            <a:r>
              <a:rPr lang="en-US" sz="1300" spc="20" dirty="0">
                <a:latin typeface="Arial"/>
                <a:cs typeface="Arial"/>
              </a:rPr>
              <a:t> </a:t>
            </a:r>
            <a:r>
              <a:rPr lang="en-US" sz="1300" spc="20" dirty="0" err="1">
                <a:latin typeface="Arial"/>
                <a:cs typeface="Arial"/>
              </a:rPr>
              <a:t>lý</a:t>
            </a:r>
            <a:r>
              <a:rPr lang="en-US" sz="1300" spc="20" dirty="0">
                <a:latin typeface="Arial"/>
                <a:cs typeface="Arial"/>
              </a:rPr>
              <a:t> NT </a:t>
            </a:r>
            <a:r>
              <a:rPr lang="en-US" sz="1300" spc="20" dirty="0" err="1">
                <a:latin typeface="Arial"/>
                <a:cs typeface="Arial"/>
              </a:rPr>
              <a:t>sẽ</a:t>
            </a:r>
            <a:r>
              <a:rPr lang="en-US" sz="1300" spc="20" dirty="0">
                <a:latin typeface="Arial"/>
                <a:cs typeface="Arial"/>
              </a:rPr>
              <a:t> </a:t>
            </a:r>
            <a:r>
              <a:rPr lang="en-US" sz="1300" spc="20" dirty="0" err="1">
                <a:latin typeface="Arial"/>
                <a:cs typeface="Arial"/>
              </a:rPr>
              <a:t>chức</a:t>
            </a:r>
            <a:r>
              <a:rPr lang="en-US" sz="1300" spc="20" dirty="0">
                <a:latin typeface="Arial"/>
                <a:cs typeface="Arial"/>
              </a:rPr>
              <a:t> </a:t>
            </a:r>
            <a:r>
              <a:rPr lang="en-US" sz="1300" spc="20" dirty="0" err="1">
                <a:latin typeface="Arial"/>
                <a:cs typeface="Arial"/>
              </a:rPr>
              <a:t>năng</a:t>
            </a:r>
            <a:r>
              <a:rPr lang="en-US" sz="1300" spc="20" dirty="0">
                <a:latin typeface="Arial"/>
                <a:cs typeface="Arial"/>
              </a:rPr>
              <a:t>  </a:t>
            </a:r>
          </a:p>
          <a:p>
            <a:pPr marL="12700" marR="5080" indent="269875">
              <a:lnSpc>
                <a:spcPts val="1530"/>
              </a:lnSpc>
              <a:spcBef>
                <a:spcPts val="5"/>
              </a:spcBef>
            </a:pPr>
            <a:r>
              <a:rPr lang="en-US" sz="1300" spc="20" dirty="0" err="1">
                <a:latin typeface="Arial"/>
                <a:cs typeface="Arial"/>
              </a:rPr>
              <a:t>là</a:t>
            </a:r>
            <a:r>
              <a:rPr lang="en-US" sz="1300" spc="20" dirty="0">
                <a:latin typeface="Arial"/>
                <a:cs typeface="Arial"/>
              </a:rPr>
              <a:t> 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An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toàn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lao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động</a:t>
            </a:r>
            <a:endParaRPr lang="en-US" sz="1300" b="1" spc="-30" dirty="0">
              <a:solidFill>
                <a:srgbClr val="05418A"/>
              </a:solidFill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2302" y="5980206"/>
            <a:ext cx="264970" cy="654764"/>
            <a:chOff x="216698" y="5542903"/>
            <a:chExt cx="264970" cy="654764"/>
          </a:xfrm>
        </p:grpSpPr>
        <p:sp>
          <p:nvSpPr>
            <p:cNvPr id="22" name="object 22"/>
            <p:cNvSpPr/>
            <p:nvPr/>
          </p:nvSpPr>
          <p:spPr>
            <a:xfrm>
              <a:off x="216698" y="5542903"/>
              <a:ext cx="264970" cy="2641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6701" y="6080955"/>
              <a:ext cx="117412" cy="11671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6132690" y="251091"/>
            <a:ext cx="1428685" cy="10315325"/>
            <a:chOff x="6132690" y="251091"/>
            <a:chExt cx="1428685" cy="10315325"/>
          </a:xfrm>
        </p:grpSpPr>
        <p:sp>
          <p:nvSpPr>
            <p:cNvPr id="45" name="object 45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</a:t>
            </a:r>
            <a:endParaRPr spc="-5"/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1F826D-AC5A-6F42-9BF3-0D2EBCDBE6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250" y="2735812"/>
            <a:ext cx="5791200" cy="313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9E0D5C-49BD-1F76-4326-0E7CBE7B14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500" y="7042929"/>
            <a:ext cx="5922782" cy="29999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401762" y="4800981"/>
            <a:ext cx="6135370" cy="5851525"/>
          </a:xfrm>
          <a:custGeom>
            <a:avLst/>
            <a:gdLst/>
            <a:ahLst/>
            <a:cxnLst/>
            <a:rect l="l" t="t" r="r" b="b"/>
            <a:pathLst>
              <a:path w="6135370" h="5851525">
                <a:moveTo>
                  <a:pt x="85890" y="5768881"/>
                </a:moveTo>
                <a:lnTo>
                  <a:pt x="0" y="5850914"/>
                </a:lnTo>
                <a:lnTo>
                  <a:pt x="34582" y="5850914"/>
                </a:lnTo>
                <a:lnTo>
                  <a:pt x="85890" y="5801907"/>
                </a:lnTo>
                <a:lnTo>
                  <a:pt x="120469" y="5801907"/>
                </a:lnTo>
                <a:lnTo>
                  <a:pt x="85890" y="5768881"/>
                </a:lnTo>
                <a:close/>
              </a:path>
              <a:path w="6135370" h="5851525">
                <a:moveTo>
                  <a:pt x="120469" y="5801907"/>
                </a:moveTo>
                <a:lnTo>
                  <a:pt x="85890" y="5801907"/>
                </a:lnTo>
                <a:lnTo>
                  <a:pt x="137185" y="5850914"/>
                </a:lnTo>
                <a:lnTo>
                  <a:pt x="171780" y="5850914"/>
                </a:lnTo>
                <a:lnTo>
                  <a:pt x="120469" y="5801907"/>
                </a:lnTo>
                <a:close/>
              </a:path>
              <a:path w="6135370" h="5851525">
                <a:moveTo>
                  <a:pt x="4754143" y="5440931"/>
                </a:moveTo>
                <a:lnTo>
                  <a:pt x="4754143" y="5473969"/>
                </a:lnTo>
                <a:lnTo>
                  <a:pt x="4896053" y="5609498"/>
                </a:lnTo>
                <a:lnTo>
                  <a:pt x="4930648" y="5609498"/>
                </a:lnTo>
                <a:lnTo>
                  <a:pt x="4754143" y="5440931"/>
                </a:lnTo>
                <a:close/>
              </a:path>
              <a:path w="6135370" h="5851525">
                <a:moveTo>
                  <a:pt x="4754143" y="5506653"/>
                </a:moveTo>
                <a:lnTo>
                  <a:pt x="4754143" y="5539684"/>
                </a:lnTo>
                <a:lnTo>
                  <a:pt x="4827231" y="5609476"/>
                </a:lnTo>
                <a:lnTo>
                  <a:pt x="4861801" y="5609476"/>
                </a:lnTo>
                <a:lnTo>
                  <a:pt x="4754143" y="5506653"/>
                </a:lnTo>
                <a:close/>
              </a:path>
              <a:path w="6135370" h="5851525">
                <a:moveTo>
                  <a:pt x="4754143" y="5375217"/>
                </a:moveTo>
                <a:lnTo>
                  <a:pt x="4754143" y="5408248"/>
                </a:lnTo>
                <a:lnTo>
                  <a:pt x="4964887" y="5609476"/>
                </a:lnTo>
                <a:lnTo>
                  <a:pt x="4999482" y="5609476"/>
                </a:lnTo>
                <a:lnTo>
                  <a:pt x="4754143" y="5375217"/>
                </a:lnTo>
                <a:close/>
              </a:path>
              <a:path w="6135370" h="5851525">
                <a:moveTo>
                  <a:pt x="4817986" y="5370393"/>
                </a:moveTo>
                <a:lnTo>
                  <a:pt x="4783416" y="5370393"/>
                </a:lnTo>
                <a:lnTo>
                  <a:pt x="4844199" y="5428451"/>
                </a:lnTo>
                <a:lnTo>
                  <a:pt x="4878781" y="5428451"/>
                </a:lnTo>
                <a:lnTo>
                  <a:pt x="4817986" y="5370393"/>
                </a:lnTo>
                <a:close/>
              </a:path>
              <a:path w="6135370" h="5851525">
                <a:moveTo>
                  <a:pt x="4886820" y="5370393"/>
                </a:moveTo>
                <a:lnTo>
                  <a:pt x="4852238" y="5370393"/>
                </a:lnTo>
                <a:lnTo>
                  <a:pt x="4913020" y="5428451"/>
                </a:lnTo>
                <a:lnTo>
                  <a:pt x="4947602" y="5428451"/>
                </a:lnTo>
                <a:lnTo>
                  <a:pt x="4886820" y="5370393"/>
                </a:lnTo>
                <a:close/>
              </a:path>
              <a:path w="6135370" h="5851525">
                <a:moveTo>
                  <a:pt x="4955654" y="5370393"/>
                </a:moveTo>
                <a:lnTo>
                  <a:pt x="4921072" y="5370393"/>
                </a:lnTo>
                <a:lnTo>
                  <a:pt x="4981854" y="5428451"/>
                </a:lnTo>
                <a:lnTo>
                  <a:pt x="5016449" y="5428451"/>
                </a:lnTo>
                <a:lnTo>
                  <a:pt x="4955654" y="5370393"/>
                </a:lnTo>
                <a:close/>
              </a:path>
              <a:path w="6135370" h="5851525">
                <a:moveTo>
                  <a:pt x="4754130" y="5375228"/>
                </a:moveTo>
                <a:lnTo>
                  <a:pt x="4508804" y="5609476"/>
                </a:lnTo>
                <a:lnTo>
                  <a:pt x="4543386" y="5609476"/>
                </a:lnTo>
                <a:lnTo>
                  <a:pt x="4754130" y="5408258"/>
                </a:lnTo>
                <a:lnTo>
                  <a:pt x="4754130" y="5375228"/>
                </a:lnTo>
                <a:close/>
              </a:path>
              <a:path w="6135370" h="5851525">
                <a:moveTo>
                  <a:pt x="4754130" y="5440960"/>
                </a:moveTo>
                <a:lnTo>
                  <a:pt x="4577638" y="5609476"/>
                </a:lnTo>
                <a:lnTo>
                  <a:pt x="4612220" y="5609476"/>
                </a:lnTo>
                <a:lnTo>
                  <a:pt x="4754130" y="5473947"/>
                </a:lnTo>
                <a:lnTo>
                  <a:pt x="4754130" y="5440960"/>
                </a:lnTo>
                <a:close/>
              </a:path>
              <a:path w="6135370" h="5851525">
                <a:moveTo>
                  <a:pt x="4754130" y="5506653"/>
                </a:moveTo>
                <a:lnTo>
                  <a:pt x="4646472" y="5609476"/>
                </a:lnTo>
                <a:lnTo>
                  <a:pt x="4681054" y="5609476"/>
                </a:lnTo>
                <a:lnTo>
                  <a:pt x="4754130" y="5539684"/>
                </a:lnTo>
                <a:lnTo>
                  <a:pt x="4754130" y="5506653"/>
                </a:lnTo>
                <a:close/>
              </a:path>
              <a:path w="6135370" h="5851525">
                <a:moveTo>
                  <a:pt x="4587201" y="5370393"/>
                </a:moveTo>
                <a:lnTo>
                  <a:pt x="4552607" y="5370393"/>
                </a:lnTo>
                <a:lnTo>
                  <a:pt x="4491824" y="5428451"/>
                </a:lnTo>
                <a:lnTo>
                  <a:pt x="4526419" y="5428451"/>
                </a:lnTo>
                <a:lnTo>
                  <a:pt x="4587201" y="5370393"/>
                </a:lnTo>
                <a:close/>
              </a:path>
              <a:path w="6135370" h="5851525">
                <a:moveTo>
                  <a:pt x="4656035" y="5370393"/>
                </a:moveTo>
                <a:lnTo>
                  <a:pt x="4621441" y="5370393"/>
                </a:lnTo>
                <a:lnTo>
                  <a:pt x="4560658" y="5428451"/>
                </a:lnTo>
                <a:lnTo>
                  <a:pt x="4595241" y="5428451"/>
                </a:lnTo>
                <a:lnTo>
                  <a:pt x="4656035" y="5370393"/>
                </a:lnTo>
                <a:close/>
              </a:path>
              <a:path w="6135370" h="5851525">
                <a:moveTo>
                  <a:pt x="4724869" y="5370393"/>
                </a:moveTo>
                <a:lnTo>
                  <a:pt x="4690287" y="5370393"/>
                </a:lnTo>
                <a:lnTo>
                  <a:pt x="4629492" y="5428451"/>
                </a:lnTo>
                <a:lnTo>
                  <a:pt x="4664075" y="5428451"/>
                </a:lnTo>
                <a:lnTo>
                  <a:pt x="4724869" y="5370393"/>
                </a:lnTo>
                <a:close/>
              </a:path>
              <a:path w="6135370" h="5851525">
                <a:moveTo>
                  <a:pt x="4479518" y="5637441"/>
                </a:moveTo>
                <a:lnTo>
                  <a:pt x="4255985" y="5850914"/>
                </a:lnTo>
                <a:lnTo>
                  <a:pt x="4290568" y="5850914"/>
                </a:lnTo>
                <a:lnTo>
                  <a:pt x="4479518" y="5670461"/>
                </a:lnTo>
                <a:lnTo>
                  <a:pt x="4514098" y="5670461"/>
                </a:lnTo>
                <a:lnTo>
                  <a:pt x="4479518" y="5637441"/>
                </a:lnTo>
                <a:close/>
              </a:path>
              <a:path w="6135370" h="5851525">
                <a:moveTo>
                  <a:pt x="4479518" y="5703145"/>
                </a:moveTo>
                <a:lnTo>
                  <a:pt x="4324807" y="5850914"/>
                </a:lnTo>
                <a:lnTo>
                  <a:pt x="4359402" y="5850914"/>
                </a:lnTo>
                <a:lnTo>
                  <a:pt x="4479518" y="5736186"/>
                </a:lnTo>
                <a:lnTo>
                  <a:pt x="4514105" y="5736186"/>
                </a:lnTo>
                <a:lnTo>
                  <a:pt x="4479518" y="5703155"/>
                </a:lnTo>
                <a:close/>
              </a:path>
              <a:path w="6135370" h="5851525">
                <a:moveTo>
                  <a:pt x="4479518" y="5768881"/>
                </a:moveTo>
                <a:lnTo>
                  <a:pt x="4393628" y="5850914"/>
                </a:lnTo>
                <a:lnTo>
                  <a:pt x="4428223" y="5850914"/>
                </a:lnTo>
                <a:lnTo>
                  <a:pt x="4479518" y="5801918"/>
                </a:lnTo>
                <a:lnTo>
                  <a:pt x="4514114" y="5801918"/>
                </a:lnTo>
                <a:lnTo>
                  <a:pt x="4479518" y="5768881"/>
                </a:lnTo>
                <a:close/>
              </a:path>
              <a:path w="6135370" h="5851525">
                <a:moveTo>
                  <a:pt x="4514114" y="5801918"/>
                </a:moveTo>
                <a:lnTo>
                  <a:pt x="4479518" y="5801918"/>
                </a:lnTo>
                <a:lnTo>
                  <a:pt x="4530826" y="5850914"/>
                </a:lnTo>
                <a:lnTo>
                  <a:pt x="4565421" y="5850914"/>
                </a:lnTo>
                <a:lnTo>
                  <a:pt x="4514114" y="5801918"/>
                </a:lnTo>
                <a:close/>
              </a:path>
              <a:path w="6135370" h="5851525">
                <a:moveTo>
                  <a:pt x="4514105" y="5736186"/>
                </a:moveTo>
                <a:lnTo>
                  <a:pt x="4479518" y="5736186"/>
                </a:lnTo>
                <a:lnTo>
                  <a:pt x="4599660" y="5850914"/>
                </a:lnTo>
                <a:lnTo>
                  <a:pt x="4634242" y="5850914"/>
                </a:lnTo>
                <a:lnTo>
                  <a:pt x="4514105" y="5736186"/>
                </a:lnTo>
                <a:close/>
              </a:path>
              <a:path w="6135370" h="5851525">
                <a:moveTo>
                  <a:pt x="4514098" y="5670461"/>
                </a:moveTo>
                <a:lnTo>
                  <a:pt x="4479518" y="5670461"/>
                </a:lnTo>
                <a:lnTo>
                  <a:pt x="4668507" y="5850914"/>
                </a:lnTo>
                <a:lnTo>
                  <a:pt x="4703076" y="5850914"/>
                </a:lnTo>
                <a:lnTo>
                  <a:pt x="4514098" y="5670461"/>
                </a:lnTo>
                <a:close/>
              </a:path>
              <a:path w="6135370" h="5851525">
                <a:moveTo>
                  <a:pt x="4312602" y="5632610"/>
                </a:moveTo>
                <a:lnTo>
                  <a:pt x="4278020" y="5632610"/>
                </a:lnTo>
                <a:lnTo>
                  <a:pt x="4217225" y="5690664"/>
                </a:lnTo>
                <a:lnTo>
                  <a:pt x="4251807" y="5690664"/>
                </a:lnTo>
                <a:lnTo>
                  <a:pt x="4312602" y="5632610"/>
                </a:lnTo>
                <a:close/>
              </a:path>
              <a:path w="6135370" h="5851525">
                <a:moveTo>
                  <a:pt x="4381436" y="5632610"/>
                </a:moveTo>
                <a:lnTo>
                  <a:pt x="4346854" y="5632610"/>
                </a:lnTo>
                <a:lnTo>
                  <a:pt x="4286021" y="5690664"/>
                </a:lnTo>
                <a:lnTo>
                  <a:pt x="4320641" y="5690664"/>
                </a:lnTo>
                <a:lnTo>
                  <a:pt x="4381436" y="5632610"/>
                </a:lnTo>
                <a:close/>
              </a:path>
              <a:path w="6135370" h="5851525">
                <a:moveTo>
                  <a:pt x="4450257" y="5632610"/>
                </a:moveTo>
                <a:lnTo>
                  <a:pt x="4415675" y="5632610"/>
                </a:lnTo>
                <a:lnTo>
                  <a:pt x="4354893" y="5690664"/>
                </a:lnTo>
                <a:lnTo>
                  <a:pt x="4389475" y="5690664"/>
                </a:lnTo>
                <a:lnTo>
                  <a:pt x="4450257" y="5632610"/>
                </a:lnTo>
                <a:close/>
              </a:path>
              <a:path w="6135370" h="5851525">
                <a:moveTo>
                  <a:pt x="4543412" y="5632610"/>
                </a:moveTo>
                <a:lnTo>
                  <a:pt x="4508817" y="5632610"/>
                </a:lnTo>
                <a:lnTo>
                  <a:pt x="4569612" y="5690664"/>
                </a:lnTo>
                <a:lnTo>
                  <a:pt x="4604194" y="5690664"/>
                </a:lnTo>
                <a:lnTo>
                  <a:pt x="4543412" y="5632610"/>
                </a:lnTo>
                <a:close/>
              </a:path>
              <a:path w="6135370" h="5851525">
                <a:moveTo>
                  <a:pt x="4612220" y="5632610"/>
                </a:moveTo>
                <a:lnTo>
                  <a:pt x="4577638" y="5632610"/>
                </a:lnTo>
                <a:lnTo>
                  <a:pt x="4638421" y="5690664"/>
                </a:lnTo>
                <a:lnTo>
                  <a:pt x="4673015" y="5690664"/>
                </a:lnTo>
                <a:lnTo>
                  <a:pt x="4612220" y="5632610"/>
                </a:lnTo>
                <a:close/>
              </a:path>
              <a:path w="6135370" h="5851525">
                <a:moveTo>
                  <a:pt x="4681054" y="5632610"/>
                </a:moveTo>
                <a:lnTo>
                  <a:pt x="4646472" y="5632610"/>
                </a:lnTo>
                <a:lnTo>
                  <a:pt x="4707255" y="5690664"/>
                </a:lnTo>
                <a:lnTo>
                  <a:pt x="4741837" y="5690664"/>
                </a:lnTo>
                <a:lnTo>
                  <a:pt x="4681054" y="5632610"/>
                </a:lnTo>
                <a:close/>
              </a:path>
              <a:path w="6135370" h="5851525">
                <a:moveTo>
                  <a:pt x="4861814" y="5632610"/>
                </a:moveTo>
                <a:lnTo>
                  <a:pt x="4827231" y="5632610"/>
                </a:lnTo>
                <a:lnTo>
                  <a:pt x="4766437" y="5690664"/>
                </a:lnTo>
                <a:lnTo>
                  <a:pt x="4801031" y="5690664"/>
                </a:lnTo>
                <a:lnTo>
                  <a:pt x="4861814" y="5632610"/>
                </a:lnTo>
                <a:close/>
              </a:path>
              <a:path w="6135370" h="5851525">
                <a:moveTo>
                  <a:pt x="4930635" y="5632610"/>
                </a:moveTo>
                <a:lnTo>
                  <a:pt x="4896053" y="5632610"/>
                </a:lnTo>
                <a:lnTo>
                  <a:pt x="4835258" y="5690664"/>
                </a:lnTo>
                <a:lnTo>
                  <a:pt x="4869853" y="5690664"/>
                </a:lnTo>
                <a:lnTo>
                  <a:pt x="4930635" y="5632610"/>
                </a:lnTo>
                <a:close/>
              </a:path>
              <a:path w="6135370" h="5851525">
                <a:moveTo>
                  <a:pt x="4999469" y="5632610"/>
                </a:moveTo>
                <a:lnTo>
                  <a:pt x="4964874" y="5632610"/>
                </a:lnTo>
                <a:lnTo>
                  <a:pt x="4904092" y="5690664"/>
                </a:lnTo>
                <a:lnTo>
                  <a:pt x="4938674" y="5690664"/>
                </a:lnTo>
                <a:lnTo>
                  <a:pt x="4999469" y="5632610"/>
                </a:lnTo>
                <a:close/>
              </a:path>
              <a:path w="6135370" h="5851525">
                <a:moveTo>
                  <a:pt x="4239495" y="5473947"/>
                </a:moveTo>
                <a:lnTo>
                  <a:pt x="4204919" y="5473947"/>
                </a:lnTo>
                <a:lnTo>
                  <a:pt x="4346829" y="5609498"/>
                </a:lnTo>
                <a:lnTo>
                  <a:pt x="4381449" y="5609498"/>
                </a:lnTo>
                <a:lnTo>
                  <a:pt x="4239495" y="5473947"/>
                </a:lnTo>
                <a:close/>
              </a:path>
              <a:path w="6135370" h="5851525">
                <a:moveTo>
                  <a:pt x="4204919" y="5375217"/>
                </a:moveTo>
                <a:lnTo>
                  <a:pt x="3959605" y="5609476"/>
                </a:lnTo>
                <a:lnTo>
                  <a:pt x="3994175" y="5609476"/>
                </a:lnTo>
                <a:lnTo>
                  <a:pt x="4204931" y="5408258"/>
                </a:lnTo>
                <a:lnTo>
                  <a:pt x="4239520" y="5408258"/>
                </a:lnTo>
                <a:lnTo>
                  <a:pt x="4204919" y="5375217"/>
                </a:lnTo>
                <a:close/>
              </a:path>
              <a:path w="6135370" h="5851525">
                <a:moveTo>
                  <a:pt x="4204919" y="5440931"/>
                </a:moveTo>
                <a:lnTo>
                  <a:pt x="4028427" y="5609476"/>
                </a:lnTo>
                <a:lnTo>
                  <a:pt x="4063009" y="5609476"/>
                </a:lnTo>
                <a:lnTo>
                  <a:pt x="4204919" y="5473947"/>
                </a:lnTo>
                <a:lnTo>
                  <a:pt x="4239495" y="5473947"/>
                </a:lnTo>
                <a:lnTo>
                  <a:pt x="4204919" y="5440931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097248" y="5609476"/>
                </a:lnTo>
                <a:lnTo>
                  <a:pt x="4131830" y="5609476"/>
                </a:lnTo>
                <a:lnTo>
                  <a:pt x="4204919" y="5539684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204919" y="5539684"/>
                </a:lnTo>
                <a:lnTo>
                  <a:pt x="4278033" y="5609476"/>
                </a:lnTo>
                <a:lnTo>
                  <a:pt x="4312577" y="5609476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39520" y="5408258"/>
                </a:moveTo>
                <a:lnTo>
                  <a:pt x="4204931" y="5408258"/>
                </a:lnTo>
                <a:lnTo>
                  <a:pt x="4415675" y="5609476"/>
                </a:lnTo>
                <a:lnTo>
                  <a:pt x="4450245" y="5609476"/>
                </a:lnTo>
                <a:lnTo>
                  <a:pt x="4239520" y="5408258"/>
                </a:lnTo>
                <a:close/>
              </a:path>
              <a:path w="6135370" h="5851525">
                <a:moveTo>
                  <a:pt x="4038003" y="5370393"/>
                </a:moveTo>
                <a:lnTo>
                  <a:pt x="4003421" y="5370393"/>
                </a:lnTo>
                <a:lnTo>
                  <a:pt x="3942638" y="5428451"/>
                </a:lnTo>
                <a:lnTo>
                  <a:pt x="3977220" y="5428451"/>
                </a:lnTo>
                <a:lnTo>
                  <a:pt x="4038003" y="5370393"/>
                </a:lnTo>
                <a:close/>
              </a:path>
              <a:path w="6135370" h="5851525">
                <a:moveTo>
                  <a:pt x="4106811" y="5370393"/>
                </a:moveTo>
                <a:lnTo>
                  <a:pt x="4072242" y="5370393"/>
                </a:lnTo>
                <a:lnTo>
                  <a:pt x="4011447" y="5428451"/>
                </a:lnTo>
                <a:lnTo>
                  <a:pt x="4046029" y="5428451"/>
                </a:lnTo>
                <a:lnTo>
                  <a:pt x="4106811" y="5370393"/>
                </a:lnTo>
                <a:close/>
              </a:path>
              <a:path w="6135370" h="5851525">
                <a:moveTo>
                  <a:pt x="4175658" y="5370393"/>
                </a:moveTo>
                <a:lnTo>
                  <a:pt x="4141076" y="5370393"/>
                </a:lnTo>
                <a:lnTo>
                  <a:pt x="4080281" y="5428451"/>
                </a:lnTo>
                <a:lnTo>
                  <a:pt x="4114876" y="5428451"/>
                </a:lnTo>
                <a:lnTo>
                  <a:pt x="4175658" y="5370393"/>
                </a:lnTo>
                <a:close/>
              </a:path>
              <a:path w="6135370" h="5851525">
                <a:moveTo>
                  <a:pt x="4268787" y="5370393"/>
                </a:moveTo>
                <a:lnTo>
                  <a:pt x="4234205" y="5370393"/>
                </a:lnTo>
                <a:lnTo>
                  <a:pt x="4295025" y="5428451"/>
                </a:lnTo>
                <a:lnTo>
                  <a:pt x="4329569" y="5428451"/>
                </a:lnTo>
                <a:lnTo>
                  <a:pt x="4268787" y="5370393"/>
                </a:lnTo>
                <a:close/>
              </a:path>
              <a:path w="6135370" h="5851525">
                <a:moveTo>
                  <a:pt x="4337608" y="5370393"/>
                </a:moveTo>
                <a:lnTo>
                  <a:pt x="4303039" y="5370393"/>
                </a:lnTo>
                <a:lnTo>
                  <a:pt x="4363821" y="5428451"/>
                </a:lnTo>
                <a:lnTo>
                  <a:pt x="4398403" y="5428451"/>
                </a:lnTo>
                <a:lnTo>
                  <a:pt x="4337608" y="5370393"/>
                </a:lnTo>
                <a:close/>
              </a:path>
              <a:path w="6135370" h="5851525">
                <a:moveTo>
                  <a:pt x="4406442" y="5370393"/>
                </a:moveTo>
                <a:lnTo>
                  <a:pt x="4371860" y="5370393"/>
                </a:lnTo>
                <a:lnTo>
                  <a:pt x="4432642" y="5428451"/>
                </a:lnTo>
                <a:lnTo>
                  <a:pt x="4467225" y="5428451"/>
                </a:lnTo>
                <a:lnTo>
                  <a:pt x="4406442" y="5370393"/>
                </a:lnTo>
                <a:close/>
              </a:path>
              <a:path w="6135370" h="5851525">
                <a:moveTo>
                  <a:pt x="3930332" y="5637441"/>
                </a:moveTo>
                <a:lnTo>
                  <a:pt x="3706787" y="5850914"/>
                </a:lnTo>
                <a:lnTo>
                  <a:pt x="3741356" y="5850914"/>
                </a:lnTo>
                <a:lnTo>
                  <a:pt x="3930332" y="5670449"/>
                </a:lnTo>
                <a:lnTo>
                  <a:pt x="3964900" y="5670449"/>
                </a:lnTo>
                <a:lnTo>
                  <a:pt x="3930332" y="5637441"/>
                </a:lnTo>
                <a:close/>
              </a:path>
              <a:path w="6135370" h="5851525">
                <a:moveTo>
                  <a:pt x="3930332" y="5703145"/>
                </a:moveTo>
                <a:lnTo>
                  <a:pt x="3775621" y="5850914"/>
                </a:lnTo>
                <a:lnTo>
                  <a:pt x="3810190" y="5850914"/>
                </a:lnTo>
                <a:lnTo>
                  <a:pt x="3930332" y="5736186"/>
                </a:lnTo>
                <a:lnTo>
                  <a:pt x="3964914" y="5736186"/>
                </a:lnTo>
                <a:lnTo>
                  <a:pt x="3930332" y="5703155"/>
                </a:lnTo>
                <a:close/>
              </a:path>
              <a:path w="6135370" h="5851525">
                <a:moveTo>
                  <a:pt x="3930319" y="5768881"/>
                </a:moveTo>
                <a:lnTo>
                  <a:pt x="3844416" y="5850914"/>
                </a:lnTo>
                <a:lnTo>
                  <a:pt x="3879024" y="5850914"/>
                </a:lnTo>
                <a:lnTo>
                  <a:pt x="3930319" y="5801918"/>
                </a:lnTo>
                <a:lnTo>
                  <a:pt x="3930319" y="5768881"/>
                </a:lnTo>
                <a:close/>
              </a:path>
              <a:path w="6135370" h="5851525">
                <a:moveTo>
                  <a:pt x="3930332" y="5768881"/>
                </a:moveTo>
                <a:lnTo>
                  <a:pt x="3930332" y="5801918"/>
                </a:lnTo>
                <a:lnTo>
                  <a:pt x="3981627" y="5850914"/>
                </a:lnTo>
                <a:lnTo>
                  <a:pt x="4016209" y="5850914"/>
                </a:lnTo>
                <a:lnTo>
                  <a:pt x="3930332" y="5768881"/>
                </a:lnTo>
                <a:close/>
              </a:path>
              <a:path w="6135370" h="5851525">
                <a:moveTo>
                  <a:pt x="3964914" y="5736186"/>
                </a:moveTo>
                <a:lnTo>
                  <a:pt x="3930332" y="5736186"/>
                </a:lnTo>
                <a:lnTo>
                  <a:pt x="4050461" y="5850914"/>
                </a:lnTo>
                <a:lnTo>
                  <a:pt x="4085031" y="5850914"/>
                </a:lnTo>
                <a:lnTo>
                  <a:pt x="3964914" y="5736186"/>
                </a:lnTo>
                <a:close/>
              </a:path>
              <a:path w="6135370" h="5851525">
                <a:moveTo>
                  <a:pt x="3964900" y="5670449"/>
                </a:moveTo>
                <a:lnTo>
                  <a:pt x="3930332" y="5670449"/>
                </a:lnTo>
                <a:lnTo>
                  <a:pt x="4119295" y="5850914"/>
                </a:lnTo>
                <a:lnTo>
                  <a:pt x="4153890" y="5850914"/>
                </a:lnTo>
                <a:lnTo>
                  <a:pt x="3964900" y="5670449"/>
                </a:lnTo>
                <a:close/>
              </a:path>
              <a:path w="6135370" h="5851525">
                <a:moveTo>
                  <a:pt x="3763403" y="5632610"/>
                </a:moveTo>
                <a:lnTo>
                  <a:pt x="3728821" y="5632610"/>
                </a:lnTo>
                <a:lnTo>
                  <a:pt x="3667988" y="5690664"/>
                </a:lnTo>
                <a:lnTo>
                  <a:pt x="3702608" y="5690664"/>
                </a:lnTo>
                <a:lnTo>
                  <a:pt x="3763403" y="5632610"/>
                </a:lnTo>
                <a:close/>
              </a:path>
              <a:path w="6135370" h="5851525">
                <a:moveTo>
                  <a:pt x="3832237" y="5632610"/>
                </a:moveTo>
                <a:lnTo>
                  <a:pt x="3797642" y="5632610"/>
                </a:lnTo>
                <a:lnTo>
                  <a:pt x="3736835" y="5690664"/>
                </a:lnTo>
                <a:lnTo>
                  <a:pt x="3771455" y="5690664"/>
                </a:lnTo>
                <a:lnTo>
                  <a:pt x="3832237" y="5632610"/>
                </a:lnTo>
                <a:close/>
              </a:path>
              <a:path w="6135370" h="5851525">
                <a:moveTo>
                  <a:pt x="3901059" y="5632610"/>
                </a:moveTo>
                <a:lnTo>
                  <a:pt x="3866476" y="5632610"/>
                </a:lnTo>
                <a:lnTo>
                  <a:pt x="3805682" y="5690664"/>
                </a:lnTo>
                <a:lnTo>
                  <a:pt x="3840276" y="5690664"/>
                </a:lnTo>
                <a:lnTo>
                  <a:pt x="3901059" y="5632610"/>
                </a:lnTo>
                <a:close/>
              </a:path>
              <a:path w="6135370" h="5851525">
                <a:moveTo>
                  <a:pt x="3994175" y="5632610"/>
                </a:moveTo>
                <a:lnTo>
                  <a:pt x="3959605" y="5632610"/>
                </a:lnTo>
                <a:lnTo>
                  <a:pt x="4020426" y="5690664"/>
                </a:lnTo>
                <a:lnTo>
                  <a:pt x="4054983" y="5690664"/>
                </a:lnTo>
                <a:lnTo>
                  <a:pt x="3994175" y="5632610"/>
                </a:lnTo>
                <a:close/>
              </a:path>
              <a:path w="6135370" h="5851525">
                <a:moveTo>
                  <a:pt x="4063022" y="5632610"/>
                </a:moveTo>
                <a:lnTo>
                  <a:pt x="4028440" y="5632610"/>
                </a:lnTo>
                <a:lnTo>
                  <a:pt x="4089222" y="5690664"/>
                </a:lnTo>
                <a:lnTo>
                  <a:pt x="4123804" y="5690664"/>
                </a:lnTo>
                <a:lnTo>
                  <a:pt x="4063022" y="5632610"/>
                </a:lnTo>
                <a:close/>
              </a:path>
              <a:path w="6135370" h="5851525">
                <a:moveTo>
                  <a:pt x="4131843" y="5632610"/>
                </a:moveTo>
                <a:lnTo>
                  <a:pt x="4097261" y="5632610"/>
                </a:lnTo>
                <a:lnTo>
                  <a:pt x="4158056" y="5690664"/>
                </a:lnTo>
                <a:lnTo>
                  <a:pt x="4192638" y="5690664"/>
                </a:lnTo>
                <a:lnTo>
                  <a:pt x="4131843" y="5632610"/>
                </a:lnTo>
                <a:close/>
              </a:path>
              <a:path w="6135370" h="5851525">
                <a:moveTo>
                  <a:pt x="3655733" y="5440931"/>
                </a:moveTo>
                <a:lnTo>
                  <a:pt x="3655733" y="5473969"/>
                </a:lnTo>
                <a:lnTo>
                  <a:pt x="3797642" y="5609498"/>
                </a:lnTo>
                <a:lnTo>
                  <a:pt x="3832225" y="5609498"/>
                </a:lnTo>
                <a:lnTo>
                  <a:pt x="3655733" y="5440931"/>
                </a:lnTo>
                <a:close/>
              </a:path>
              <a:path w="6135370" h="5851525">
                <a:moveTo>
                  <a:pt x="3655733" y="5506653"/>
                </a:moveTo>
                <a:lnTo>
                  <a:pt x="3655733" y="5539684"/>
                </a:lnTo>
                <a:lnTo>
                  <a:pt x="3728808" y="5609476"/>
                </a:lnTo>
                <a:lnTo>
                  <a:pt x="3763391" y="5609476"/>
                </a:lnTo>
                <a:lnTo>
                  <a:pt x="3655733" y="5506653"/>
                </a:lnTo>
                <a:close/>
              </a:path>
              <a:path w="6135370" h="5851525">
                <a:moveTo>
                  <a:pt x="3655733" y="5375217"/>
                </a:moveTo>
                <a:lnTo>
                  <a:pt x="3655733" y="5408248"/>
                </a:lnTo>
                <a:lnTo>
                  <a:pt x="3866476" y="5609476"/>
                </a:lnTo>
                <a:lnTo>
                  <a:pt x="3901059" y="5609476"/>
                </a:lnTo>
                <a:lnTo>
                  <a:pt x="3655733" y="5375217"/>
                </a:lnTo>
                <a:close/>
              </a:path>
              <a:path w="6135370" h="5851525">
                <a:moveTo>
                  <a:pt x="3719576" y="5370393"/>
                </a:moveTo>
                <a:lnTo>
                  <a:pt x="3685006" y="5370393"/>
                </a:lnTo>
                <a:lnTo>
                  <a:pt x="3745814" y="5428451"/>
                </a:lnTo>
                <a:lnTo>
                  <a:pt x="3780370" y="5428451"/>
                </a:lnTo>
                <a:lnTo>
                  <a:pt x="3719576" y="5370393"/>
                </a:lnTo>
                <a:close/>
              </a:path>
              <a:path w="6135370" h="5851525">
                <a:moveTo>
                  <a:pt x="3788410" y="5370393"/>
                </a:moveTo>
                <a:lnTo>
                  <a:pt x="3753827" y="5370393"/>
                </a:lnTo>
                <a:lnTo>
                  <a:pt x="3814622" y="5428451"/>
                </a:lnTo>
                <a:lnTo>
                  <a:pt x="3849204" y="5428451"/>
                </a:lnTo>
                <a:lnTo>
                  <a:pt x="3788410" y="5370393"/>
                </a:lnTo>
                <a:close/>
              </a:path>
              <a:path w="6135370" h="5851525">
                <a:moveTo>
                  <a:pt x="3857244" y="5370393"/>
                </a:moveTo>
                <a:lnTo>
                  <a:pt x="3822649" y="5370393"/>
                </a:lnTo>
                <a:lnTo>
                  <a:pt x="3883444" y="5428451"/>
                </a:lnTo>
                <a:lnTo>
                  <a:pt x="3918026" y="5428451"/>
                </a:lnTo>
                <a:lnTo>
                  <a:pt x="3857244" y="5370393"/>
                </a:lnTo>
                <a:close/>
              </a:path>
              <a:path w="6135370" h="5851525">
                <a:moveTo>
                  <a:pt x="3655720" y="5375228"/>
                </a:moveTo>
                <a:lnTo>
                  <a:pt x="3410394" y="5609476"/>
                </a:lnTo>
                <a:lnTo>
                  <a:pt x="3444976" y="5609476"/>
                </a:lnTo>
                <a:lnTo>
                  <a:pt x="3655720" y="5408258"/>
                </a:lnTo>
                <a:lnTo>
                  <a:pt x="3655720" y="5375228"/>
                </a:lnTo>
                <a:close/>
              </a:path>
              <a:path w="6135370" h="5851525">
                <a:moveTo>
                  <a:pt x="3655720" y="5440960"/>
                </a:moveTo>
                <a:lnTo>
                  <a:pt x="3479215" y="5609476"/>
                </a:lnTo>
                <a:lnTo>
                  <a:pt x="3513797" y="5609476"/>
                </a:lnTo>
                <a:lnTo>
                  <a:pt x="3655720" y="5473947"/>
                </a:lnTo>
                <a:lnTo>
                  <a:pt x="3655720" y="5440960"/>
                </a:lnTo>
                <a:close/>
              </a:path>
              <a:path w="6135370" h="5851525">
                <a:moveTo>
                  <a:pt x="3655720" y="5506653"/>
                </a:moveTo>
                <a:lnTo>
                  <a:pt x="3548062" y="5609476"/>
                </a:lnTo>
                <a:lnTo>
                  <a:pt x="3582644" y="5609476"/>
                </a:lnTo>
                <a:lnTo>
                  <a:pt x="3655720" y="5539684"/>
                </a:lnTo>
                <a:lnTo>
                  <a:pt x="3655720" y="5506653"/>
                </a:lnTo>
                <a:close/>
              </a:path>
              <a:path w="6135370" h="5851525">
                <a:moveTo>
                  <a:pt x="3488804" y="5370393"/>
                </a:moveTo>
                <a:lnTo>
                  <a:pt x="3454222" y="5370393"/>
                </a:lnTo>
                <a:lnTo>
                  <a:pt x="3393427" y="5428451"/>
                </a:lnTo>
                <a:lnTo>
                  <a:pt x="3428022" y="5428451"/>
                </a:lnTo>
                <a:lnTo>
                  <a:pt x="3488804" y="5370393"/>
                </a:lnTo>
                <a:close/>
              </a:path>
              <a:path w="6135370" h="5851525">
                <a:moveTo>
                  <a:pt x="3557612" y="5370393"/>
                </a:moveTo>
                <a:lnTo>
                  <a:pt x="3523030" y="5370393"/>
                </a:lnTo>
                <a:lnTo>
                  <a:pt x="3462248" y="5428451"/>
                </a:lnTo>
                <a:lnTo>
                  <a:pt x="3496830" y="5428451"/>
                </a:lnTo>
                <a:lnTo>
                  <a:pt x="3557612" y="5370393"/>
                </a:lnTo>
                <a:close/>
              </a:path>
              <a:path w="6135370" h="5851525">
                <a:moveTo>
                  <a:pt x="3626459" y="5370393"/>
                </a:moveTo>
                <a:lnTo>
                  <a:pt x="3591864" y="5370393"/>
                </a:lnTo>
                <a:lnTo>
                  <a:pt x="3531082" y="5428451"/>
                </a:lnTo>
                <a:lnTo>
                  <a:pt x="3565664" y="5428451"/>
                </a:lnTo>
                <a:lnTo>
                  <a:pt x="3626459" y="5370393"/>
                </a:lnTo>
                <a:close/>
              </a:path>
              <a:path w="6135370" h="5851525">
                <a:moveTo>
                  <a:pt x="3381108" y="5637441"/>
                </a:moveTo>
                <a:lnTo>
                  <a:pt x="3157575" y="5850914"/>
                </a:lnTo>
                <a:lnTo>
                  <a:pt x="3192157" y="5850914"/>
                </a:lnTo>
                <a:lnTo>
                  <a:pt x="3381108" y="5670461"/>
                </a:lnTo>
                <a:lnTo>
                  <a:pt x="3415690" y="5670461"/>
                </a:lnTo>
                <a:lnTo>
                  <a:pt x="3381108" y="5637441"/>
                </a:lnTo>
                <a:close/>
              </a:path>
              <a:path w="6135370" h="5851525">
                <a:moveTo>
                  <a:pt x="3381108" y="5703145"/>
                </a:moveTo>
                <a:lnTo>
                  <a:pt x="3226396" y="5850914"/>
                </a:lnTo>
                <a:lnTo>
                  <a:pt x="3260991" y="5850914"/>
                </a:lnTo>
                <a:lnTo>
                  <a:pt x="3381108" y="5736186"/>
                </a:lnTo>
                <a:lnTo>
                  <a:pt x="3415695" y="5736186"/>
                </a:lnTo>
                <a:lnTo>
                  <a:pt x="3381108" y="5703155"/>
                </a:lnTo>
                <a:close/>
              </a:path>
              <a:path w="6135370" h="5851525">
                <a:moveTo>
                  <a:pt x="3381108" y="5768881"/>
                </a:moveTo>
                <a:lnTo>
                  <a:pt x="3295218" y="5850914"/>
                </a:lnTo>
                <a:lnTo>
                  <a:pt x="3329813" y="5850914"/>
                </a:lnTo>
                <a:lnTo>
                  <a:pt x="3381108" y="5801918"/>
                </a:lnTo>
                <a:lnTo>
                  <a:pt x="3415714" y="5801918"/>
                </a:lnTo>
                <a:lnTo>
                  <a:pt x="3381108" y="5768881"/>
                </a:lnTo>
                <a:close/>
              </a:path>
              <a:path w="6135370" h="5851525">
                <a:moveTo>
                  <a:pt x="3415714" y="5801918"/>
                </a:moveTo>
                <a:lnTo>
                  <a:pt x="3381108" y="5801918"/>
                </a:lnTo>
                <a:lnTo>
                  <a:pt x="3432441" y="5850914"/>
                </a:lnTo>
                <a:lnTo>
                  <a:pt x="3467036" y="5850914"/>
                </a:lnTo>
                <a:lnTo>
                  <a:pt x="3415714" y="5801918"/>
                </a:lnTo>
                <a:close/>
              </a:path>
              <a:path w="6135370" h="5851525">
                <a:moveTo>
                  <a:pt x="3415695" y="5736186"/>
                </a:moveTo>
                <a:lnTo>
                  <a:pt x="3381108" y="5736186"/>
                </a:lnTo>
                <a:lnTo>
                  <a:pt x="3501237" y="5850914"/>
                </a:lnTo>
                <a:lnTo>
                  <a:pt x="3535832" y="5850914"/>
                </a:lnTo>
                <a:lnTo>
                  <a:pt x="3415695" y="5736186"/>
                </a:lnTo>
                <a:close/>
              </a:path>
              <a:path w="6135370" h="5851525">
                <a:moveTo>
                  <a:pt x="3415690" y="5670461"/>
                </a:moveTo>
                <a:lnTo>
                  <a:pt x="3381108" y="5670461"/>
                </a:lnTo>
                <a:lnTo>
                  <a:pt x="3570097" y="5850914"/>
                </a:lnTo>
                <a:lnTo>
                  <a:pt x="3604679" y="5850914"/>
                </a:lnTo>
                <a:lnTo>
                  <a:pt x="3415690" y="5670461"/>
                </a:lnTo>
                <a:close/>
              </a:path>
              <a:path w="6135370" h="5851525">
                <a:moveTo>
                  <a:pt x="3214204" y="5632610"/>
                </a:moveTo>
                <a:lnTo>
                  <a:pt x="3179610" y="5632610"/>
                </a:lnTo>
                <a:lnTo>
                  <a:pt x="3118802" y="5690664"/>
                </a:lnTo>
                <a:lnTo>
                  <a:pt x="3153410" y="5690664"/>
                </a:lnTo>
                <a:lnTo>
                  <a:pt x="3214204" y="5632610"/>
                </a:lnTo>
                <a:close/>
              </a:path>
              <a:path w="6135370" h="5851525">
                <a:moveTo>
                  <a:pt x="3283026" y="5632610"/>
                </a:moveTo>
                <a:lnTo>
                  <a:pt x="3248444" y="5632610"/>
                </a:lnTo>
                <a:lnTo>
                  <a:pt x="3187649" y="5690664"/>
                </a:lnTo>
                <a:lnTo>
                  <a:pt x="3222231" y="5690664"/>
                </a:lnTo>
                <a:lnTo>
                  <a:pt x="3283026" y="5632610"/>
                </a:lnTo>
                <a:close/>
              </a:path>
              <a:path w="6135370" h="5851525">
                <a:moveTo>
                  <a:pt x="3351847" y="5632610"/>
                </a:moveTo>
                <a:lnTo>
                  <a:pt x="3317265" y="5632610"/>
                </a:lnTo>
                <a:lnTo>
                  <a:pt x="3256483" y="5690664"/>
                </a:lnTo>
                <a:lnTo>
                  <a:pt x="3291052" y="5690664"/>
                </a:lnTo>
                <a:lnTo>
                  <a:pt x="3351847" y="5632610"/>
                </a:lnTo>
                <a:close/>
              </a:path>
              <a:path w="6135370" h="5851525">
                <a:moveTo>
                  <a:pt x="3444976" y="5632610"/>
                </a:moveTo>
                <a:lnTo>
                  <a:pt x="3410394" y="5632610"/>
                </a:lnTo>
                <a:lnTo>
                  <a:pt x="3471176" y="5690664"/>
                </a:lnTo>
                <a:lnTo>
                  <a:pt x="3505758" y="5690664"/>
                </a:lnTo>
                <a:lnTo>
                  <a:pt x="3444976" y="5632610"/>
                </a:lnTo>
                <a:close/>
              </a:path>
              <a:path w="6135370" h="5851525">
                <a:moveTo>
                  <a:pt x="3513797" y="5632610"/>
                </a:moveTo>
                <a:lnTo>
                  <a:pt x="3479215" y="5632610"/>
                </a:lnTo>
                <a:lnTo>
                  <a:pt x="3539998" y="5690664"/>
                </a:lnTo>
                <a:lnTo>
                  <a:pt x="3574592" y="5690664"/>
                </a:lnTo>
                <a:lnTo>
                  <a:pt x="3513797" y="5632610"/>
                </a:lnTo>
                <a:close/>
              </a:path>
              <a:path w="6135370" h="5851525">
                <a:moveTo>
                  <a:pt x="3582631" y="5632610"/>
                </a:moveTo>
                <a:lnTo>
                  <a:pt x="3548037" y="5632610"/>
                </a:lnTo>
                <a:lnTo>
                  <a:pt x="3608819" y="5690664"/>
                </a:lnTo>
                <a:lnTo>
                  <a:pt x="3643452" y="5690664"/>
                </a:lnTo>
                <a:lnTo>
                  <a:pt x="3582631" y="5632610"/>
                </a:lnTo>
                <a:close/>
              </a:path>
              <a:path w="6135370" h="5851525">
                <a:moveTo>
                  <a:pt x="3106521" y="5440931"/>
                </a:moveTo>
                <a:lnTo>
                  <a:pt x="3106521" y="5473969"/>
                </a:lnTo>
                <a:lnTo>
                  <a:pt x="3248431" y="5609498"/>
                </a:lnTo>
                <a:lnTo>
                  <a:pt x="3283013" y="5609498"/>
                </a:lnTo>
                <a:lnTo>
                  <a:pt x="3106521" y="5440931"/>
                </a:lnTo>
                <a:close/>
              </a:path>
              <a:path w="6135370" h="5851525">
                <a:moveTo>
                  <a:pt x="3106521" y="5375217"/>
                </a:moveTo>
                <a:lnTo>
                  <a:pt x="2861183" y="5609476"/>
                </a:lnTo>
                <a:lnTo>
                  <a:pt x="2895777" y="5609476"/>
                </a:lnTo>
                <a:lnTo>
                  <a:pt x="3106521" y="5408258"/>
                </a:lnTo>
                <a:lnTo>
                  <a:pt x="3141112" y="5408248"/>
                </a:lnTo>
                <a:lnTo>
                  <a:pt x="3106521" y="5375217"/>
                </a:lnTo>
                <a:close/>
              </a:path>
              <a:path w="6135370" h="5851525">
                <a:moveTo>
                  <a:pt x="3106508" y="5440960"/>
                </a:moveTo>
                <a:lnTo>
                  <a:pt x="2930016" y="5609476"/>
                </a:lnTo>
                <a:lnTo>
                  <a:pt x="2964599" y="5609476"/>
                </a:lnTo>
                <a:lnTo>
                  <a:pt x="3106486" y="5473969"/>
                </a:lnTo>
                <a:lnTo>
                  <a:pt x="3106508" y="5440960"/>
                </a:lnTo>
                <a:close/>
              </a:path>
              <a:path w="6135370" h="5851525">
                <a:moveTo>
                  <a:pt x="3106508" y="5506653"/>
                </a:moveTo>
                <a:lnTo>
                  <a:pt x="2998851" y="5609476"/>
                </a:lnTo>
                <a:lnTo>
                  <a:pt x="3033433" y="5609476"/>
                </a:lnTo>
                <a:lnTo>
                  <a:pt x="3106508" y="5539684"/>
                </a:lnTo>
                <a:lnTo>
                  <a:pt x="3106508" y="5506653"/>
                </a:lnTo>
                <a:close/>
              </a:path>
              <a:path w="6135370" h="5851525">
                <a:moveTo>
                  <a:pt x="3106521" y="5506653"/>
                </a:moveTo>
                <a:lnTo>
                  <a:pt x="3106521" y="5539684"/>
                </a:lnTo>
                <a:lnTo>
                  <a:pt x="3179610" y="5609476"/>
                </a:lnTo>
                <a:lnTo>
                  <a:pt x="3214179" y="5609476"/>
                </a:lnTo>
                <a:lnTo>
                  <a:pt x="3106521" y="5506653"/>
                </a:lnTo>
                <a:close/>
              </a:path>
              <a:path w="6135370" h="5851525">
                <a:moveTo>
                  <a:pt x="3141112" y="5408248"/>
                </a:moveTo>
                <a:lnTo>
                  <a:pt x="3106521" y="5408248"/>
                </a:lnTo>
                <a:lnTo>
                  <a:pt x="3317265" y="5609476"/>
                </a:lnTo>
                <a:lnTo>
                  <a:pt x="3351847" y="5609476"/>
                </a:lnTo>
                <a:lnTo>
                  <a:pt x="3141112" y="5408248"/>
                </a:lnTo>
                <a:close/>
              </a:path>
              <a:path w="6135370" h="5851525">
                <a:moveTo>
                  <a:pt x="2939605" y="5370393"/>
                </a:moveTo>
                <a:lnTo>
                  <a:pt x="2905010" y="5370393"/>
                </a:lnTo>
                <a:lnTo>
                  <a:pt x="2844190" y="5428451"/>
                </a:lnTo>
                <a:lnTo>
                  <a:pt x="2878797" y="5428451"/>
                </a:lnTo>
                <a:lnTo>
                  <a:pt x="2939605" y="5370393"/>
                </a:lnTo>
                <a:close/>
              </a:path>
              <a:path w="6135370" h="5851525">
                <a:moveTo>
                  <a:pt x="3008426" y="5370393"/>
                </a:moveTo>
                <a:lnTo>
                  <a:pt x="2973832" y="5370393"/>
                </a:lnTo>
                <a:lnTo>
                  <a:pt x="2913049" y="5428451"/>
                </a:lnTo>
                <a:lnTo>
                  <a:pt x="2947631" y="5428451"/>
                </a:lnTo>
                <a:lnTo>
                  <a:pt x="3008426" y="5370393"/>
                </a:lnTo>
                <a:close/>
              </a:path>
              <a:path w="6135370" h="5851525">
                <a:moveTo>
                  <a:pt x="3077248" y="5370393"/>
                </a:moveTo>
                <a:lnTo>
                  <a:pt x="3042678" y="5370393"/>
                </a:lnTo>
                <a:lnTo>
                  <a:pt x="2981883" y="5428451"/>
                </a:lnTo>
                <a:lnTo>
                  <a:pt x="3016465" y="5428451"/>
                </a:lnTo>
                <a:lnTo>
                  <a:pt x="3077248" y="5370393"/>
                </a:lnTo>
                <a:close/>
              </a:path>
              <a:path w="6135370" h="5851525">
                <a:moveTo>
                  <a:pt x="3170377" y="5370393"/>
                </a:moveTo>
                <a:lnTo>
                  <a:pt x="3135795" y="5370393"/>
                </a:lnTo>
                <a:lnTo>
                  <a:pt x="3196577" y="5428451"/>
                </a:lnTo>
                <a:lnTo>
                  <a:pt x="3231172" y="5428451"/>
                </a:lnTo>
                <a:lnTo>
                  <a:pt x="3170377" y="5370393"/>
                </a:lnTo>
                <a:close/>
              </a:path>
              <a:path w="6135370" h="5851525">
                <a:moveTo>
                  <a:pt x="3239211" y="5370393"/>
                </a:moveTo>
                <a:lnTo>
                  <a:pt x="3204629" y="5370393"/>
                </a:lnTo>
                <a:lnTo>
                  <a:pt x="3265411" y="5428451"/>
                </a:lnTo>
                <a:lnTo>
                  <a:pt x="3300006" y="5428451"/>
                </a:lnTo>
                <a:lnTo>
                  <a:pt x="3239211" y="5370393"/>
                </a:lnTo>
                <a:close/>
              </a:path>
              <a:path w="6135370" h="5851525">
                <a:moveTo>
                  <a:pt x="3308032" y="5370393"/>
                </a:moveTo>
                <a:lnTo>
                  <a:pt x="3273463" y="5370393"/>
                </a:lnTo>
                <a:lnTo>
                  <a:pt x="3334245" y="5428451"/>
                </a:lnTo>
                <a:lnTo>
                  <a:pt x="3368840" y="5428451"/>
                </a:lnTo>
                <a:lnTo>
                  <a:pt x="3308032" y="5370393"/>
                </a:lnTo>
                <a:close/>
              </a:path>
              <a:path w="6135370" h="5851525">
                <a:moveTo>
                  <a:pt x="2831922" y="5768881"/>
                </a:moveTo>
                <a:lnTo>
                  <a:pt x="2831922" y="5801918"/>
                </a:lnTo>
                <a:lnTo>
                  <a:pt x="2883217" y="5850914"/>
                </a:lnTo>
                <a:lnTo>
                  <a:pt x="2917799" y="5850914"/>
                </a:lnTo>
                <a:lnTo>
                  <a:pt x="2831922" y="5768881"/>
                </a:lnTo>
                <a:close/>
              </a:path>
              <a:path w="6135370" h="5851525">
                <a:moveTo>
                  <a:pt x="2831922" y="5703155"/>
                </a:moveTo>
                <a:lnTo>
                  <a:pt x="2831922" y="5736186"/>
                </a:lnTo>
                <a:lnTo>
                  <a:pt x="2952051" y="5850914"/>
                </a:lnTo>
                <a:lnTo>
                  <a:pt x="2986633" y="5850914"/>
                </a:lnTo>
                <a:lnTo>
                  <a:pt x="2831922" y="5703155"/>
                </a:lnTo>
                <a:close/>
              </a:path>
              <a:path w="6135370" h="5851525">
                <a:moveTo>
                  <a:pt x="2831922" y="5637441"/>
                </a:moveTo>
                <a:lnTo>
                  <a:pt x="2831922" y="5670471"/>
                </a:lnTo>
                <a:lnTo>
                  <a:pt x="3020898" y="5850914"/>
                </a:lnTo>
                <a:lnTo>
                  <a:pt x="3055480" y="5850914"/>
                </a:lnTo>
                <a:lnTo>
                  <a:pt x="2831922" y="5637441"/>
                </a:lnTo>
                <a:close/>
              </a:path>
              <a:path w="6135370" h="5851525">
                <a:moveTo>
                  <a:pt x="2895777" y="5632610"/>
                </a:moveTo>
                <a:lnTo>
                  <a:pt x="2861183" y="5632610"/>
                </a:lnTo>
                <a:lnTo>
                  <a:pt x="2921977" y="5690664"/>
                </a:lnTo>
                <a:lnTo>
                  <a:pt x="2956560" y="5690664"/>
                </a:lnTo>
                <a:lnTo>
                  <a:pt x="2895777" y="5632610"/>
                </a:lnTo>
                <a:close/>
              </a:path>
              <a:path w="6135370" h="5851525">
                <a:moveTo>
                  <a:pt x="2964599" y="5632610"/>
                </a:moveTo>
                <a:lnTo>
                  <a:pt x="2930016" y="5632610"/>
                </a:lnTo>
                <a:lnTo>
                  <a:pt x="2990799" y="5690664"/>
                </a:lnTo>
                <a:lnTo>
                  <a:pt x="3025394" y="5690664"/>
                </a:lnTo>
                <a:lnTo>
                  <a:pt x="2964599" y="5632610"/>
                </a:lnTo>
                <a:close/>
              </a:path>
              <a:path w="6135370" h="5851525">
                <a:moveTo>
                  <a:pt x="3033420" y="5632610"/>
                </a:moveTo>
                <a:lnTo>
                  <a:pt x="2998838" y="5632610"/>
                </a:lnTo>
                <a:lnTo>
                  <a:pt x="3059633" y="5690664"/>
                </a:lnTo>
                <a:lnTo>
                  <a:pt x="3094253" y="5690664"/>
                </a:lnTo>
                <a:lnTo>
                  <a:pt x="3033420" y="5632610"/>
                </a:lnTo>
                <a:close/>
              </a:path>
              <a:path w="6135370" h="5851525">
                <a:moveTo>
                  <a:pt x="2557322" y="5440931"/>
                </a:moveTo>
                <a:lnTo>
                  <a:pt x="2557322" y="5473969"/>
                </a:lnTo>
                <a:lnTo>
                  <a:pt x="2699232" y="5609498"/>
                </a:lnTo>
                <a:lnTo>
                  <a:pt x="2733814" y="5609498"/>
                </a:lnTo>
                <a:lnTo>
                  <a:pt x="2557322" y="5440931"/>
                </a:lnTo>
                <a:close/>
              </a:path>
              <a:path w="6135370" h="5851525">
                <a:moveTo>
                  <a:pt x="2557322" y="5506653"/>
                </a:moveTo>
                <a:lnTo>
                  <a:pt x="2557322" y="5539684"/>
                </a:lnTo>
                <a:lnTo>
                  <a:pt x="2630398" y="5609476"/>
                </a:lnTo>
                <a:lnTo>
                  <a:pt x="2664980" y="5609476"/>
                </a:lnTo>
                <a:lnTo>
                  <a:pt x="2557322" y="5506653"/>
                </a:lnTo>
                <a:close/>
              </a:path>
              <a:path w="6135370" h="5851525">
                <a:moveTo>
                  <a:pt x="2557310" y="5440960"/>
                </a:moveTo>
                <a:lnTo>
                  <a:pt x="2380818" y="5609476"/>
                </a:lnTo>
                <a:lnTo>
                  <a:pt x="2415400" y="5609476"/>
                </a:lnTo>
                <a:lnTo>
                  <a:pt x="2557310" y="5473947"/>
                </a:lnTo>
                <a:lnTo>
                  <a:pt x="2557310" y="5440960"/>
                </a:lnTo>
                <a:close/>
              </a:path>
              <a:path w="6135370" h="5851525">
                <a:moveTo>
                  <a:pt x="2557310" y="5506653"/>
                </a:moveTo>
                <a:lnTo>
                  <a:pt x="2449639" y="5609476"/>
                </a:lnTo>
                <a:lnTo>
                  <a:pt x="2484234" y="5609476"/>
                </a:lnTo>
                <a:lnTo>
                  <a:pt x="2557310" y="5539684"/>
                </a:lnTo>
                <a:lnTo>
                  <a:pt x="2557310" y="5506653"/>
                </a:lnTo>
                <a:close/>
              </a:path>
              <a:path w="6135370" h="5851525">
                <a:moveTo>
                  <a:pt x="2282723" y="5768881"/>
                </a:moveTo>
                <a:lnTo>
                  <a:pt x="2282723" y="5801918"/>
                </a:lnTo>
                <a:lnTo>
                  <a:pt x="2334018" y="5850914"/>
                </a:lnTo>
                <a:lnTo>
                  <a:pt x="2368600" y="5850914"/>
                </a:lnTo>
                <a:lnTo>
                  <a:pt x="2282723" y="5768881"/>
                </a:lnTo>
                <a:close/>
              </a:path>
              <a:path w="6135370" h="5851525">
                <a:moveTo>
                  <a:pt x="2282723" y="5703155"/>
                </a:moveTo>
                <a:lnTo>
                  <a:pt x="2282723" y="5736186"/>
                </a:lnTo>
                <a:lnTo>
                  <a:pt x="2402852" y="5850914"/>
                </a:lnTo>
                <a:lnTo>
                  <a:pt x="2437422" y="5850914"/>
                </a:lnTo>
                <a:lnTo>
                  <a:pt x="2282723" y="5703155"/>
                </a:lnTo>
                <a:close/>
              </a:path>
              <a:path w="6135370" h="5851525">
                <a:moveTo>
                  <a:pt x="2282723" y="5637441"/>
                </a:moveTo>
                <a:lnTo>
                  <a:pt x="2282723" y="5670471"/>
                </a:lnTo>
                <a:lnTo>
                  <a:pt x="2471686" y="5850914"/>
                </a:lnTo>
                <a:lnTo>
                  <a:pt x="2506268" y="5850914"/>
                </a:lnTo>
                <a:lnTo>
                  <a:pt x="2282723" y="5637441"/>
                </a:lnTo>
                <a:close/>
              </a:path>
              <a:path w="6135370" h="5851525">
                <a:moveTo>
                  <a:pt x="2415400" y="5632610"/>
                </a:moveTo>
                <a:lnTo>
                  <a:pt x="2380818" y="5632610"/>
                </a:lnTo>
                <a:lnTo>
                  <a:pt x="2441600" y="5690664"/>
                </a:lnTo>
                <a:lnTo>
                  <a:pt x="2476182" y="5690664"/>
                </a:lnTo>
                <a:lnTo>
                  <a:pt x="2415400" y="5632610"/>
                </a:lnTo>
                <a:close/>
              </a:path>
              <a:path w="6135370" h="5851525">
                <a:moveTo>
                  <a:pt x="2484221" y="5632610"/>
                </a:moveTo>
                <a:lnTo>
                  <a:pt x="2449639" y="5632610"/>
                </a:lnTo>
                <a:lnTo>
                  <a:pt x="2510434" y="5690664"/>
                </a:lnTo>
                <a:lnTo>
                  <a:pt x="2545003" y="5690664"/>
                </a:lnTo>
                <a:lnTo>
                  <a:pt x="2484221" y="5632610"/>
                </a:lnTo>
                <a:close/>
              </a:path>
              <a:path w="6135370" h="5851525">
                <a:moveTo>
                  <a:pt x="2831909" y="5637452"/>
                </a:moveTo>
                <a:lnTo>
                  <a:pt x="2608364" y="5850914"/>
                </a:lnTo>
                <a:lnTo>
                  <a:pt x="2642946" y="5850914"/>
                </a:lnTo>
                <a:lnTo>
                  <a:pt x="2831909" y="5670449"/>
                </a:lnTo>
                <a:lnTo>
                  <a:pt x="2831909" y="5637452"/>
                </a:lnTo>
                <a:close/>
              </a:path>
              <a:path w="6135370" h="5851525">
                <a:moveTo>
                  <a:pt x="2831909" y="5703145"/>
                </a:moveTo>
                <a:lnTo>
                  <a:pt x="2677198" y="5850914"/>
                </a:lnTo>
                <a:lnTo>
                  <a:pt x="2711780" y="5850914"/>
                </a:lnTo>
                <a:lnTo>
                  <a:pt x="2831909" y="5736186"/>
                </a:lnTo>
                <a:lnTo>
                  <a:pt x="2831909" y="5703145"/>
                </a:lnTo>
                <a:close/>
              </a:path>
              <a:path w="6135370" h="5851525">
                <a:moveTo>
                  <a:pt x="2831909" y="5768881"/>
                </a:moveTo>
                <a:lnTo>
                  <a:pt x="2746019" y="5850914"/>
                </a:lnTo>
                <a:lnTo>
                  <a:pt x="2780614" y="5850914"/>
                </a:lnTo>
                <a:lnTo>
                  <a:pt x="2831909" y="5801918"/>
                </a:lnTo>
                <a:lnTo>
                  <a:pt x="2831909" y="5768881"/>
                </a:lnTo>
                <a:close/>
              </a:path>
              <a:path w="6135370" h="5851525">
                <a:moveTo>
                  <a:pt x="2664993" y="5632610"/>
                </a:moveTo>
                <a:lnTo>
                  <a:pt x="2630411" y="5632610"/>
                </a:lnTo>
                <a:lnTo>
                  <a:pt x="2569616" y="5690664"/>
                </a:lnTo>
                <a:lnTo>
                  <a:pt x="2604198" y="5690664"/>
                </a:lnTo>
                <a:lnTo>
                  <a:pt x="2664993" y="5632610"/>
                </a:lnTo>
                <a:close/>
              </a:path>
              <a:path w="6135370" h="5851525">
                <a:moveTo>
                  <a:pt x="2733802" y="5632610"/>
                </a:moveTo>
                <a:lnTo>
                  <a:pt x="2699232" y="5632610"/>
                </a:lnTo>
                <a:lnTo>
                  <a:pt x="2638450" y="5690664"/>
                </a:lnTo>
                <a:lnTo>
                  <a:pt x="2673019" y="5690664"/>
                </a:lnTo>
                <a:lnTo>
                  <a:pt x="2733802" y="5632610"/>
                </a:lnTo>
                <a:close/>
              </a:path>
              <a:path w="6135370" h="5851525">
                <a:moveTo>
                  <a:pt x="2008111" y="5440931"/>
                </a:moveTo>
                <a:lnTo>
                  <a:pt x="2008111" y="5473969"/>
                </a:lnTo>
                <a:lnTo>
                  <a:pt x="2150021" y="5609498"/>
                </a:lnTo>
                <a:lnTo>
                  <a:pt x="2184603" y="5609498"/>
                </a:lnTo>
                <a:lnTo>
                  <a:pt x="2008111" y="5440931"/>
                </a:lnTo>
                <a:close/>
              </a:path>
              <a:path w="6135370" h="5851525">
                <a:moveTo>
                  <a:pt x="2008111" y="5506653"/>
                </a:moveTo>
                <a:lnTo>
                  <a:pt x="2008111" y="5539684"/>
                </a:lnTo>
                <a:lnTo>
                  <a:pt x="2081187" y="5609476"/>
                </a:lnTo>
                <a:lnTo>
                  <a:pt x="2115769" y="5609476"/>
                </a:lnTo>
                <a:lnTo>
                  <a:pt x="2008111" y="5506653"/>
                </a:lnTo>
                <a:close/>
              </a:path>
              <a:path w="6135370" h="5851525">
                <a:moveTo>
                  <a:pt x="2008098" y="5440960"/>
                </a:moveTo>
                <a:lnTo>
                  <a:pt x="1831606" y="5609476"/>
                </a:lnTo>
                <a:lnTo>
                  <a:pt x="1866188" y="5609476"/>
                </a:lnTo>
                <a:lnTo>
                  <a:pt x="2008098" y="5473947"/>
                </a:lnTo>
                <a:lnTo>
                  <a:pt x="2008098" y="5440960"/>
                </a:lnTo>
                <a:close/>
              </a:path>
              <a:path w="6135370" h="5851525">
                <a:moveTo>
                  <a:pt x="2008098" y="5506653"/>
                </a:moveTo>
                <a:lnTo>
                  <a:pt x="1900440" y="5609476"/>
                </a:lnTo>
                <a:lnTo>
                  <a:pt x="1935010" y="5609476"/>
                </a:lnTo>
                <a:lnTo>
                  <a:pt x="2008098" y="5539684"/>
                </a:lnTo>
                <a:lnTo>
                  <a:pt x="2008098" y="5506653"/>
                </a:lnTo>
                <a:close/>
              </a:path>
              <a:path w="6135370" h="5851525">
                <a:moveTo>
                  <a:pt x="1866188" y="5632610"/>
                </a:moveTo>
                <a:lnTo>
                  <a:pt x="1831606" y="5632610"/>
                </a:lnTo>
                <a:lnTo>
                  <a:pt x="1892401" y="5690664"/>
                </a:lnTo>
                <a:lnTo>
                  <a:pt x="1926983" y="5690664"/>
                </a:lnTo>
                <a:lnTo>
                  <a:pt x="1866188" y="5632610"/>
                </a:lnTo>
                <a:close/>
              </a:path>
              <a:path w="6135370" h="5851525">
                <a:moveTo>
                  <a:pt x="1935010" y="5632610"/>
                </a:moveTo>
                <a:lnTo>
                  <a:pt x="1900440" y="5632610"/>
                </a:lnTo>
                <a:lnTo>
                  <a:pt x="1961222" y="5690664"/>
                </a:lnTo>
                <a:lnTo>
                  <a:pt x="1995817" y="5690664"/>
                </a:lnTo>
                <a:lnTo>
                  <a:pt x="1935010" y="5632610"/>
                </a:lnTo>
                <a:close/>
              </a:path>
              <a:path w="6135370" h="5851525">
                <a:moveTo>
                  <a:pt x="2282710" y="5637452"/>
                </a:moveTo>
                <a:lnTo>
                  <a:pt x="2059165" y="5850914"/>
                </a:lnTo>
                <a:lnTo>
                  <a:pt x="2093734" y="5850914"/>
                </a:lnTo>
                <a:lnTo>
                  <a:pt x="2282710" y="5670449"/>
                </a:lnTo>
                <a:lnTo>
                  <a:pt x="2282710" y="5637452"/>
                </a:lnTo>
                <a:close/>
              </a:path>
              <a:path w="6135370" h="5851525">
                <a:moveTo>
                  <a:pt x="2282710" y="5703145"/>
                </a:moveTo>
                <a:lnTo>
                  <a:pt x="2127986" y="5850914"/>
                </a:lnTo>
                <a:lnTo>
                  <a:pt x="2162581" y="5850914"/>
                </a:lnTo>
                <a:lnTo>
                  <a:pt x="2282710" y="5736186"/>
                </a:lnTo>
                <a:lnTo>
                  <a:pt x="2282710" y="5703145"/>
                </a:lnTo>
                <a:close/>
              </a:path>
              <a:path w="6135370" h="5851525">
                <a:moveTo>
                  <a:pt x="2282698" y="5768881"/>
                </a:moveTo>
                <a:lnTo>
                  <a:pt x="2196807" y="5850914"/>
                </a:lnTo>
                <a:lnTo>
                  <a:pt x="2231402" y="5850914"/>
                </a:lnTo>
                <a:lnTo>
                  <a:pt x="2282698" y="5801918"/>
                </a:lnTo>
                <a:lnTo>
                  <a:pt x="2282698" y="5768881"/>
                </a:lnTo>
                <a:close/>
              </a:path>
              <a:path w="6135370" h="5851525">
                <a:moveTo>
                  <a:pt x="2115781" y="5632610"/>
                </a:moveTo>
                <a:lnTo>
                  <a:pt x="2081199" y="5632610"/>
                </a:lnTo>
                <a:lnTo>
                  <a:pt x="2020379" y="5690664"/>
                </a:lnTo>
                <a:lnTo>
                  <a:pt x="2054999" y="5690664"/>
                </a:lnTo>
                <a:lnTo>
                  <a:pt x="2115781" y="5632610"/>
                </a:lnTo>
                <a:close/>
              </a:path>
              <a:path w="6135370" h="5851525">
                <a:moveTo>
                  <a:pt x="2184615" y="5632610"/>
                </a:moveTo>
                <a:lnTo>
                  <a:pt x="2150021" y="5632610"/>
                </a:lnTo>
                <a:lnTo>
                  <a:pt x="2089238" y="5690664"/>
                </a:lnTo>
                <a:lnTo>
                  <a:pt x="2123821" y="5690664"/>
                </a:lnTo>
                <a:lnTo>
                  <a:pt x="2184615" y="5632610"/>
                </a:lnTo>
                <a:close/>
              </a:path>
              <a:path w="6135370" h="5851525">
                <a:moveTo>
                  <a:pt x="1458899" y="5506653"/>
                </a:moveTo>
                <a:lnTo>
                  <a:pt x="1458899" y="5539684"/>
                </a:lnTo>
                <a:lnTo>
                  <a:pt x="1531975" y="5609476"/>
                </a:lnTo>
                <a:lnTo>
                  <a:pt x="1566570" y="5609476"/>
                </a:lnTo>
                <a:lnTo>
                  <a:pt x="1458899" y="5506653"/>
                </a:lnTo>
                <a:close/>
              </a:path>
              <a:path w="6135370" h="5851525">
                <a:moveTo>
                  <a:pt x="1458887" y="5506653"/>
                </a:moveTo>
                <a:lnTo>
                  <a:pt x="1351216" y="5609476"/>
                </a:lnTo>
                <a:lnTo>
                  <a:pt x="1385811" y="5609476"/>
                </a:lnTo>
                <a:lnTo>
                  <a:pt x="1458887" y="5539684"/>
                </a:lnTo>
                <a:lnTo>
                  <a:pt x="1458887" y="5506653"/>
                </a:lnTo>
                <a:close/>
              </a:path>
              <a:path w="6135370" h="5851525">
                <a:moveTo>
                  <a:pt x="1385811" y="5632610"/>
                </a:moveTo>
                <a:lnTo>
                  <a:pt x="1351216" y="5632610"/>
                </a:lnTo>
                <a:lnTo>
                  <a:pt x="1412011" y="5690664"/>
                </a:lnTo>
                <a:lnTo>
                  <a:pt x="1446593" y="5690664"/>
                </a:lnTo>
                <a:lnTo>
                  <a:pt x="1385811" y="5632610"/>
                </a:lnTo>
                <a:close/>
              </a:path>
              <a:path w="6135370" h="5851525">
                <a:moveTo>
                  <a:pt x="1566583" y="5632610"/>
                </a:moveTo>
                <a:lnTo>
                  <a:pt x="1531988" y="5632610"/>
                </a:lnTo>
                <a:lnTo>
                  <a:pt x="1471206" y="5690664"/>
                </a:lnTo>
                <a:lnTo>
                  <a:pt x="1505775" y="5690664"/>
                </a:lnTo>
                <a:lnTo>
                  <a:pt x="1566583" y="5632610"/>
                </a:lnTo>
                <a:close/>
              </a:path>
              <a:path w="6135370" h="5851525">
                <a:moveTo>
                  <a:pt x="909701" y="5506653"/>
                </a:moveTo>
                <a:lnTo>
                  <a:pt x="909701" y="5539684"/>
                </a:lnTo>
                <a:lnTo>
                  <a:pt x="982776" y="5609476"/>
                </a:lnTo>
                <a:lnTo>
                  <a:pt x="1017358" y="5609476"/>
                </a:lnTo>
                <a:lnTo>
                  <a:pt x="909701" y="5506653"/>
                </a:lnTo>
                <a:close/>
              </a:path>
              <a:path w="6135370" h="5851525">
                <a:moveTo>
                  <a:pt x="909688" y="5506653"/>
                </a:moveTo>
                <a:lnTo>
                  <a:pt x="802030" y="5609476"/>
                </a:lnTo>
                <a:lnTo>
                  <a:pt x="836612" y="5609476"/>
                </a:lnTo>
                <a:lnTo>
                  <a:pt x="909688" y="5539684"/>
                </a:lnTo>
                <a:lnTo>
                  <a:pt x="909688" y="5506653"/>
                </a:lnTo>
                <a:close/>
              </a:path>
              <a:path w="6135370" h="5851525">
                <a:moveTo>
                  <a:pt x="836612" y="5632610"/>
                </a:moveTo>
                <a:lnTo>
                  <a:pt x="802030" y="5632610"/>
                </a:lnTo>
                <a:lnTo>
                  <a:pt x="862812" y="5690664"/>
                </a:lnTo>
                <a:lnTo>
                  <a:pt x="897394" y="5690664"/>
                </a:lnTo>
                <a:lnTo>
                  <a:pt x="836612" y="5632610"/>
                </a:lnTo>
                <a:close/>
              </a:path>
              <a:path w="6135370" h="5851525">
                <a:moveTo>
                  <a:pt x="1017371" y="5632610"/>
                </a:moveTo>
                <a:lnTo>
                  <a:pt x="982776" y="5632610"/>
                </a:lnTo>
                <a:lnTo>
                  <a:pt x="921994" y="5690664"/>
                </a:lnTo>
                <a:lnTo>
                  <a:pt x="956576" y="5690664"/>
                </a:lnTo>
                <a:lnTo>
                  <a:pt x="1017371" y="5632610"/>
                </a:lnTo>
                <a:close/>
              </a:path>
              <a:path w="6135370" h="5851525">
                <a:moveTo>
                  <a:pt x="5028742" y="5178704"/>
                </a:moveTo>
                <a:lnTo>
                  <a:pt x="5028742" y="5211744"/>
                </a:lnTo>
                <a:lnTo>
                  <a:pt x="5170652" y="5347274"/>
                </a:lnTo>
                <a:lnTo>
                  <a:pt x="5205234" y="5347274"/>
                </a:lnTo>
                <a:lnTo>
                  <a:pt x="5028742" y="5178704"/>
                </a:lnTo>
                <a:close/>
              </a:path>
              <a:path w="6135370" h="5851525">
                <a:moveTo>
                  <a:pt x="5028742" y="5112993"/>
                </a:moveTo>
                <a:lnTo>
                  <a:pt x="4783416" y="5347263"/>
                </a:lnTo>
                <a:lnTo>
                  <a:pt x="4817998" y="5347252"/>
                </a:lnTo>
                <a:lnTo>
                  <a:pt x="5028742" y="5146031"/>
                </a:lnTo>
                <a:lnTo>
                  <a:pt x="5063341" y="5146031"/>
                </a:lnTo>
                <a:lnTo>
                  <a:pt x="5028742" y="5112993"/>
                </a:lnTo>
                <a:close/>
              </a:path>
              <a:path w="6135370" h="5851525">
                <a:moveTo>
                  <a:pt x="5028730" y="5178692"/>
                </a:moveTo>
                <a:lnTo>
                  <a:pt x="4852238" y="5347263"/>
                </a:lnTo>
                <a:lnTo>
                  <a:pt x="4886832" y="5347252"/>
                </a:lnTo>
                <a:lnTo>
                  <a:pt x="5028719" y="5211744"/>
                </a:lnTo>
                <a:lnTo>
                  <a:pt x="5028730" y="5178692"/>
                </a:lnTo>
                <a:close/>
              </a:path>
              <a:path w="6135370" h="5851525">
                <a:moveTo>
                  <a:pt x="5028717" y="5244429"/>
                </a:moveTo>
                <a:lnTo>
                  <a:pt x="4921059" y="5347263"/>
                </a:lnTo>
                <a:lnTo>
                  <a:pt x="4955653" y="5347252"/>
                </a:lnTo>
                <a:lnTo>
                  <a:pt x="5028717" y="5277471"/>
                </a:lnTo>
                <a:lnTo>
                  <a:pt x="5028717" y="5244429"/>
                </a:lnTo>
                <a:close/>
              </a:path>
              <a:path w="6135370" h="5851525">
                <a:moveTo>
                  <a:pt x="5028742" y="5244440"/>
                </a:moveTo>
                <a:lnTo>
                  <a:pt x="5028742" y="5277471"/>
                </a:lnTo>
                <a:lnTo>
                  <a:pt x="5101856" y="5347263"/>
                </a:lnTo>
                <a:lnTo>
                  <a:pt x="5136400" y="5347263"/>
                </a:lnTo>
                <a:lnTo>
                  <a:pt x="5028742" y="5244440"/>
                </a:lnTo>
                <a:close/>
              </a:path>
              <a:path w="6135370" h="5851525">
                <a:moveTo>
                  <a:pt x="5063341" y="5146031"/>
                </a:moveTo>
                <a:lnTo>
                  <a:pt x="5028742" y="5146031"/>
                </a:lnTo>
                <a:lnTo>
                  <a:pt x="5239486" y="5347252"/>
                </a:lnTo>
                <a:lnTo>
                  <a:pt x="5274068" y="5347252"/>
                </a:lnTo>
                <a:lnTo>
                  <a:pt x="5063341" y="5146031"/>
                </a:lnTo>
                <a:close/>
              </a:path>
              <a:path w="6135370" h="5851525">
                <a:moveTo>
                  <a:pt x="4861814" y="5108169"/>
                </a:moveTo>
                <a:lnTo>
                  <a:pt x="4827231" y="5108169"/>
                </a:lnTo>
                <a:lnTo>
                  <a:pt x="4766437" y="5166222"/>
                </a:lnTo>
                <a:lnTo>
                  <a:pt x="4801031" y="5166222"/>
                </a:lnTo>
                <a:lnTo>
                  <a:pt x="4861814" y="5108169"/>
                </a:lnTo>
                <a:close/>
              </a:path>
              <a:path w="6135370" h="5851525">
                <a:moveTo>
                  <a:pt x="4930635" y="5108169"/>
                </a:moveTo>
                <a:lnTo>
                  <a:pt x="4896053" y="5108169"/>
                </a:lnTo>
                <a:lnTo>
                  <a:pt x="4835258" y="5166222"/>
                </a:lnTo>
                <a:lnTo>
                  <a:pt x="4869853" y="5166222"/>
                </a:lnTo>
                <a:lnTo>
                  <a:pt x="4930635" y="5108169"/>
                </a:lnTo>
                <a:close/>
              </a:path>
              <a:path w="6135370" h="5851525">
                <a:moveTo>
                  <a:pt x="4999469" y="5108169"/>
                </a:moveTo>
                <a:lnTo>
                  <a:pt x="4964874" y="5108169"/>
                </a:lnTo>
                <a:lnTo>
                  <a:pt x="4904092" y="5166222"/>
                </a:lnTo>
                <a:lnTo>
                  <a:pt x="4938674" y="5166222"/>
                </a:lnTo>
                <a:lnTo>
                  <a:pt x="4999469" y="5108169"/>
                </a:lnTo>
                <a:close/>
              </a:path>
              <a:path w="6135370" h="5851525">
                <a:moveTo>
                  <a:pt x="5092585" y="5108169"/>
                </a:moveTo>
                <a:lnTo>
                  <a:pt x="5058016" y="5108169"/>
                </a:lnTo>
                <a:lnTo>
                  <a:pt x="5118798" y="5166222"/>
                </a:lnTo>
                <a:lnTo>
                  <a:pt x="5153380" y="5166222"/>
                </a:lnTo>
                <a:lnTo>
                  <a:pt x="5092585" y="5108169"/>
                </a:lnTo>
                <a:close/>
              </a:path>
              <a:path w="6135370" h="5851525">
                <a:moveTo>
                  <a:pt x="5161432" y="5108169"/>
                </a:moveTo>
                <a:lnTo>
                  <a:pt x="5126850" y="5108169"/>
                </a:lnTo>
                <a:lnTo>
                  <a:pt x="5187632" y="5166222"/>
                </a:lnTo>
                <a:lnTo>
                  <a:pt x="5222214" y="5166222"/>
                </a:lnTo>
                <a:lnTo>
                  <a:pt x="5161432" y="5108169"/>
                </a:lnTo>
                <a:close/>
              </a:path>
              <a:path w="6135370" h="5851525">
                <a:moveTo>
                  <a:pt x="5230253" y="5108169"/>
                </a:moveTo>
                <a:lnTo>
                  <a:pt x="5195671" y="5108169"/>
                </a:lnTo>
                <a:lnTo>
                  <a:pt x="5256491" y="5166222"/>
                </a:lnTo>
                <a:lnTo>
                  <a:pt x="5291035" y="5166222"/>
                </a:lnTo>
                <a:lnTo>
                  <a:pt x="5230253" y="5108169"/>
                </a:lnTo>
                <a:close/>
              </a:path>
              <a:path w="6135370" h="5851525">
                <a:moveTo>
                  <a:pt x="5136400" y="5370393"/>
                </a:moveTo>
                <a:lnTo>
                  <a:pt x="5101831" y="5370393"/>
                </a:lnTo>
                <a:lnTo>
                  <a:pt x="5041049" y="5428451"/>
                </a:lnTo>
                <a:lnTo>
                  <a:pt x="5075618" y="5428451"/>
                </a:lnTo>
                <a:lnTo>
                  <a:pt x="5136400" y="5370393"/>
                </a:lnTo>
                <a:close/>
              </a:path>
              <a:path w="6135370" h="5851525">
                <a:moveTo>
                  <a:pt x="5205247" y="5370393"/>
                </a:moveTo>
                <a:lnTo>
                  <a:pt x="5170665" y="5370393"/>
                </a:lnTo>
                <a:lnTo>
                  <a:pt x="5109870" y="5428451"/>
                </a:lnTo>
                <a:lnTo>
                  <a:pt x="5144452" y="5428451"/>
                </a:lnTo>
                <a:lnTo>
                  <a:pt x="5205247" y="5370393"/>
                </a:lnTo>
                <a:close/>
              </a:path>
              <a:path w="6135370" h="5851525">
                <a:moveTo>
                  <a:pt x="5274068" y="5370393"/>
                </a:moveTo>
                <a:lnTo>
                  <a:pt x="5239486" y="5370393"/>
                </a:lnTo>
                <a:lnTo>
                  <a:pt x="5178691" y="5428451"/>
                </a:lnTo>
                <a:lnTo>
                  <a:pt x="5213286" y="5428451"/>
                </a:lnTo>
                <a:lnTo>
                  <a:pt x="5274068" y="5370393"/>
                </a:lnTo>
                <a:close/>
              </a:path>
              <a:path w="6135370" h="5851525">
                <a:moveTo>
                  <a:pt x="4514103" y="5211734"/>
                </a:moveTo>
                <a:lnTo>
                  <a:pt x="4479518" y="5211734"/>
                </a:lnTo>
                <a:lnTo>
                  <a:pt x="4621441" y="5347274"/>
                </a:lnTo>
                <a:lnTo>
                  <a:pt x="4656023" y="5347274"/>
                </a:lnTo>
                <a:lnTo>
                  <a:pt x="4514103" y="5211734"/>
                </a:lnTo>
                <a:close/>
              </a:path>
              <a:path w="6135370" h="5851525">
                <a:moveTo>
                  <a:pt x="4479518" y="5112993"/>
                </a:moveTo>
                <a:lnTo>
                  <a:pt x="4234205" y="5347263"/>
                </a:lnTo>
                <a:lnTo>
                  <a:pt x="4268799" y="5347252"/>
                </a:lnTo>
                <a:lnTo>
                  <a:pt x="4479531" y="5146031"/>
                </a:lnTo>
                <a:lnTo>
                  <a:pt x="4514118" y="5146031"/>
                </a:lnTo>
                <a:lnTo>
                  <a:pt x="4479518" y="5112993"/>
                </a:lnTo>
                <a:close/>
              </a:path>
              <a:path w="6135370" h="5851525">
                <a:moveTo>
                  <a:pt x="4479518" y="5178692"/>
                </a:moveTo>
                <a:lnTo>
                  <a:pt x="4303039" y="5347263"/>
                </a:lnTo>
                <a:lnTo>
                  <a:pt x="4337620" y="5347252"/>
                </a:lnTo>
                <a:lnTo>
                  <a:pt x="4479518" y="5211734"/>
                </a:lnTo>
                <a:lnTo>
                  <a:pt x="4514103" y="5211734"/>
                </a:lnTo>
                <a:lnTo>
                  <a:pt x="4479518" y="5178704"/>
                </a:lnTo>
                <a:close/>
              </a:path>
              <a:path w="6135370" h="5851525">
                <a:moveTo>
                  <a:pt x="4479518" y="5244429"/>
                </a:moveTo>
                <a:lnTo>
                  <a:pt x="4371860" y="5347263"/>
                </a:lnTo>
                <a:lnTo>
                  <a:pt x="4406454" y="5347252"/>
                </a:lnTo>
                <a:lnTo>
                  <a:pt x="4479518" y="5277471"/>
                </a:lnTo>
                <a:lnTo>
                  <a:pt x="4514105" y="5277471"/>
                </a:lnTo>
                <a:lnTo>
                  <a:pt x="4479518" y="5244440"/>
                </a:lnTo>
                <a:close/>
              </a:path>
              <a:path w="6135370" h="5851525">
                <a:moveTo>
                  <a:pt x="4514105" y="5277471"/>
                </a:moveTo>
                <a:lnTo>
                  <a:pt x="4479518" y="5277471"/>
                </a:lnTo>
                <a:lnTo>
                  <a:pt x="4552607" y="5347263"/>
                </a:lnTo>
                <a:lnTo>
                  <a:pt x="4587189" y="5347263"/>
                </a:lnTo>
                <a:lnTo>
                  <a:pt x="4514105" y="5277471"/>
                </a:lnTo>
                <a:close/>
              </a:path>
              <a:path w="6135370" h="5851525">
                <a:moveTo>
                  <a:pt x="4514118" y="5146031"/>
                </a:moveTo>
                <a:lnTo>
                  <a:pt x="4479531" y="5146031"/>
                </a:lnTo>
                <a:lnTo>
                  <a:pt x="4690275" y="5347252"/>
                </a:lnTo>
                <a:lnTo>
                  <a:pt x="4724857" y="5347252"/>
                </a:lnTo>
                <a:lnTo>
                  <a:pt x="4514118" y="5146031"/>
                </a:lnTo>
                <a:close/>
              </a:path>
              <a:path w="6135370" h="5851525">
                <a:moveTo>
                  <a:pt x="4312602" y="5108169"/>
                </a:moveTo>
                <a:lnTo>
                  <a:pt x="4278020" y="5108169"/>
                </a:lnTo>
                <a:lnTo>
                  <a:pt x="4217225" y="5166222"/>
                </a:lnTo>
                <a:lnTo>
                  <a:pt x="4251807" y="5166222"/>
                </a:lnTo>
                <a:lnTo>
                  <a:pt x="4312602" y="5108169"/>
                </a:lnTo>
                <a:close/>
              </a:path>
              <a:path w="6135370" h="5851525">
                <a:moveTo>
                  <a:pt x="4381436" y="5108169"/>
                </a:moveTo>
                <a:lnTo>
                  <a:pt x="4346854" y="5108169"/>
                </a:lnTo>
                <a:lnTo>
                  <a:pt x="4286021" y="5166222"/>
                </a:lnTo>
                <a:lnTo>
                  <a:pt x="4320641" y="5166222"/>
                </a:lnTo>
                <a:lnTo>
                  <a:pt x="4381436" y="5108169"/>
                </a:lnTo>
                <a:close/>
              </a:path>
              <a:path w="6135370" h="5851525">
                <a:moveTo>
                  <a:pt x="4450257" y="5108169"/>
                </a:moveTo>
                <a:lnTo>
                  <a:pt x="4415675" y="5108169"/>
                </a:lnTo>
                <a:lnTo>
                  <a:pt x="4354893" y="5166222"/>
                </a:lnTo>
                <a:lnTo>
                  <a:pt x="4389475" y="5166222"/>
                </a:lnTo>
                <a:lnTo>
                  <a:pt x="4450257" y="5108169"/>
                </a:lnTo>
                <a:close/>
              </a:path>
              <a:path w="6135370" h="5851525">
                <a:moveTo>
                  <a:pt x="4543412" y="5108169"/>
                </a:moveTo>
                <a:lnTo>
                  <a:pt x="4508817" y="5108169"/>
                </a:lnTo>
                <a:lnTo>
                  <a:pt x="4569612" y="5166222"/>
                </a:lnTo>
                <a:lnTo>
                  <a:pt x="4604194" y="5166222"/>
                </a:lnTo>
                <a:lnTo>
                  <a:pt x="4543412" y="5108169"/>
                </a:lnTo>
                <a:close/>
              </a:path>
              <a:path w="6135370" h="5851525">
                <a:moveTo>
                  <a:pt x="4612220" y="5108169"/>
                </a:moveTo>
                <a:lnTo>
                  <a:pt x="4577638" y="5108169"/>
                </a:lnTo>
                <a:lnTo>
                  <a:pt x="4638421" y="5166222"/>
                </a:lnTo>
                <a:lnTo>
                  <a:pt x="4673015" y="5166222"/>
                </a:lnTo>
                <a:lnTo>
                  <a:pt x="4612220" y="5108169"/>
                </a:lnTo>
                <a:close/>
              </a:path>
              <a:path w="6135370" h="5851525">
                <a:moveTo>
                  <a:pt x="4681054" y="5108169"/>
                </a:moveTo>
                <a:lnTo>
                  <a:pt x="4646472" y="5108169"/>
                </a:lnTo>
                <a:lnTo>
                  <a:pt x="4707255" y="5166222"/>
                </a:lnTo>
                <a:lnTo>
                  <a:pt x="4741837" y="5166222"/>
                </a:lnTo>
                <a:lnTo>
                  <a:pt x="4681054" y="5108169"/>
                </a:lnTo>
                <a:close/>
              </a:path>
              <a:path w="6135370" h="5851525">
                <a:moveTo>
                  <a:pt x="3964912" y="5211734"/>
                </a:moveTo>
                <a:lnTo>
                  <a:pt x="3930332" y="5211734"/>
                </a:lnTo>
                <a:lnTo>
                  <a:pt x="4072242" y="5347274"/>
                </a:lnTo>
                <a:lnTo>
                  <a:pt x="4106811" y="5347274"/>
                </a:lnTo>
                <a:lnTo>
                  <a:pt x="3964912" y="5211734"/>
                </a:lnTo>
                <a:close/>
              </a:path>
              <a:path w="6135370" h="5851525">
                <a:moveTo>
                  <a:pt x="3930332" y="5112993"/>
                </a:moveTo>
                <a:lnTo>
                  <a:pt x="3685006" y="5347263"/>
                </a:lnTo>
                <a:lnTo>
                  <a:pt x="3719587" y="5347252"/>
                </a:lnTo>
                <a:lnTo>
                  <a:pt x="3930332" y="5146031"/>
                </a:lnTo>
                <a:lnTo>
                  <a:pt x="3964931" y="5146031"/>
                </a:lnTo>
                <a:lnTo>
                  <a:pt x="3930332" y="5112993"/>
                </a:lnTo>
                <a:close/>
              </a:path>
              <a:path w="6135370" h="5851525">
                <a:moveTo>
                  <a:pt x="3930332" y="5178692"/>
                </a:moveTo>
                <a:lnTo>
                  <a:pt x="3753827" y="5347263"/>
                </a:lnTo>
                <a:lnTo>
                  <a:pt x="3788421" y="5347252"/>
                </a:lnTo>
                <a:lnTo>
                  <a:pt x="3930332" y="5211734"/>
                </a:lnTo>
                <a:lnTo>
                  <a:pt x="3964912" y="5211734"/>
                </a:lnTo>
                <a:lnTo>
                  <a:pt x="3930332" y="5178704"/>
                </a:lnTo>
                <a:close/>
              </a:path>
              <a:path w="6135370" h="5851525">
                <a:moveTo>
                  <a:pt x="3930319" y="5244429"/>
                </a:moveTo>
                <a:lnTo>
                  <a:pt x="3822649" y="5347263"/>
                </a:lnTo>
                <a:lnTo>
                  <a:pt x="3857255" y="5347252"/>
                </a:lnTo>
                <a:lnTo>
                  <a:pt x="3930319" y="5277471"/>
                </a:lnTo>
                <a:lnTo>
                  <a:pt x="3930319" y="5244429"/>
                </a:lnTo>
                <a:close/>
              </a:path>
              <a:path w="6135370" h="5851525">
                <a:moveTo>
                  <a:pt x="3930332" y="5244440"/>
                </a:moveTo>
                <a:lnTo>
                  <a:pt x="3930332" y="5277471"/>
                </a:lnTo>
                <a:lnTo>
                  <a:pt x="4003408" y="5347263"/>
                </a:lnTo>
                <a:lnTo>
                  <a:pt x="4037990" y="5347263"/>
                </a:lnTo>
                <a:lnTo>
                  <a:pt x="3930332" y="5244440"/>
                </a:lnTo>
                <a:close/>
              </a:path>
              <a:path w="6135370" h="5851525">
                <a:moveTo>
                  <a:pt x="3964931" y="5146031"/>
                </a:moveTo>
                <a:lnTo>
                  <a:pt x="3930332" y="5146031"/>
                </a:lnTo>
                <a:lnTo>
                  <a:pt x="4141076" y="5347252"/>
                </a:lnTo>
                <a:lnTo>
                  <a:pt x="4175658" y="5347252"/>
                </a:lnTo>
                <a:lnTo>
                  <a:pt x="3964931" y="5146031"/>
                </a:lnTo>
                <a:close/>
              </a:path>
              <a:path w="6135370" h="5851525">
                <a:moveTo>
                  <a:pt x="3763403" y="5108169"/>
                </a:moveTo>
                <a:lnTo>
                  <a:pt x="3728821" y="5108169"/>
                </a:lnTo>
                <a:lnTo>
                  <a:pt x="3667988" y="5166222"/>
                </a:lnTo>
                <a:lnTo>
                  <a:pt x="3702608" y="5166222"/>
                </a:lnTo>
                <a:lnTo>
                  <a:pt x="3763403" y="5108169"/>
                </a:lnTo>
                <a:close/>
              </a:path>
              <a:path w="6135370" h="5851525">
                <a:moveTo>
                  <a:pt x="3832237" y="5108169"/>
                </a:moveTo>
                <a:lnTo>
                  <a:pt x="3797642" y="5108169"/>
                </a:lnTo>
                <a:lnTo>
                  <a:pt x="3736835" y="5166222"/>
                </a:lnTo>
                <a:lnTo>
                  <a:pt x="3771455" y="5166222"/>
                </a:lnTo>
                <a:lnTo>
                  <a:pt x="3832237" y="5108169"/>
                </a:lnTo>
                <a:close/>
              </a:path>
              <a:path w="6135370" h="5851525">
                <a:moveTo>
                  <a:pt x="3901059" y="5108169"/>
                </a:moveTo>
                <a:lnTo>
                  <a:pt x="3866476" y="5108169"/>
                </a:lnTo>
                <a:lnTo>
                  <a:pt x="3805682" y="5166222"/>
                </a:lnTo>
                <a:lnTo>
                  <a:pt x="3840276" y="5166222"/>
                </a:lnTo>
                <a:lnTo>
                  <a:pt x="3901059" y="5108169"/>
                </a:lnTo>
                <a:close/>
              </a:path>
              <a:path w="6135370" h="5851525">
                <a:moveTo>
                  <a:pt x="3994175" y="5108169"/>
                </a:moveTo>
                <a:lnTo>
                  <a:pt x="3959605" y="5108169"/>
                </a:lnTo>
                <a:lnTo>
                  <a:pt x="4020426" y="5166222"/>
                </a:lnTo>
                <a:lnTo>
                  <a:pt x="4054983" y="5166222"/>
                </a:lnTo>
                <a:lnTo>
                  <a:pt x="3994175" y="5108169"/>
                </a:lnTo>
                <a:close/>
              </a:path>
              <a:path w="6135370" h="5851525">
                <a:moveTo>
                  <a:pt x="4063022" y="5108169"/>
                </a:moveTo>
                <a:lnTo>
                  <a:pt x="4028440" y="5108169"/>
                </a:lnTo>
                <a:lnTo>
                  <a:pt x="4089222" y="5166222"/>
                </a:lnTo>
                <a:lnTo>
                  <a:pt x="4123804" y="5166222"/>
                </a:lnTo>
                <a:lnTo>
                  <a:pt x="4063022" y="5108169"/>
                </a:lnTo>
                <a:close/>
              </a:path>
              <a:path w="6135370" h="5851525">
                <a:moveTo>
                  <a:pt x="4131843" y="5108169"/>
                </a:moveTo>
                <a:lnTo>
                  <a:pt x="4097261" y="5108169"/>
                </a:lnTo>
                <a:lnTo>
                  <a:pt x="4158056" y="5166222"/>
                </a:lnTo>
                <a:lnTo>
                  <a:pt x="4192638" y="5166222"/>
                </a:lnTo>
                <a:lnTo>
                  <a:pt x="4131843" y="5108169"/>
                </a:lnTo>
                <a:close/>
              </a:path>
              <a:path w="6135370" h="5851525">
                <a:moveTo>
                  <a:pt x="3415693" y="5211734"/>
                </a:moveTo>
                <a:lnTo>
                  <a:pt x="3381108" y="5211734"/>
                </a:lnTo>
                <a:lnTo>
                  <a:pt x="3523030" y="5347274"/>
                </a:lnTo>
                <a:lnTo>
                  <a:pt x="3557612" y="5347274"/>
                </a:lnTo>
                <a:lnTo>
                  <a:pt x="3415693" y="5211734"/>
                </a:lnTo>
                <a:close/>
              </a:path>
              <a:path w="6135370" h="5851525">
                <a:moveTo>
                  <a:pt x="3381108" y="5112993"/>
                </a:moveTo>
                <a:lnTo>
                  <a:pt x="3135795" y="5347263"/>
                </a:lnTo>
                <a:lnTo>
                  <a:pt x="3170389" y="5347252"/>
                </a:lnTo>
                <a:lnTo>
                  <a:pt x="3381121" y="5146031"/>
                </a:lnTo>
                <a:lnTo>
                  <a:pt x="3415708" y="5146031"/>
                </a:lnTo>
                <a:lnTo>
                  <a:pt x="3381108" y="5112993"/>
                </a:lnTo>
                <a:close/>
              </a:path>
              <a:path w="6135370" h="5851525">
                <a:moveTo>
                  <a:pt x="3381108" y="5178692"/>
                </a:moveTo>
                <a:lnTo>
                  <a:pt x="3204616" y="5347263"/>
                </a:lnTo>
                <a:lnTo>
                  <a:pt x="3239223" y="5347252"/>
                </a:lnTo>
                <a:lnTo>
                  <a:pt x="3381108" y="5211734"/>
                </a:lnTo>
                <a:lnTo>
                  <a:pt x="3415693" y="5211734"/>
                </a:lnTo>
                <a:lnTo>
                  <a:pt x="3381108" y="5178704"/>
                </a:lnTo>
                <a:close/>
              </a:path>
              <a:path w="6135370" h="5851525">
                <a:moveTo>
                  <a:pt x="3381108" y="5244429"/>
                </a:moveTo>
                <a:lnTo>
                  <a:pt x="3273450" y="5347263"/>
                </a:lnTo>
                <a:lnTo>
                  <a:pt x="3308044" y="5347252"/>
                </a:lnTo>
                <a:lnTo>
                  <a:pt x="3381108" y="5277471"/>
                </a:lnTo>
                <a:lnTo>
                  <a:pt x="3415707" y="5277471"/>
                </a:lnTo>
                <a:lnTo>
                  <a:pt x="3381108" y="5244440"/>
                </a:lnTo>
                <a:close/>
              </a:path>
              <a:path w="6135370" h="5851525">
                <a:moveTo>
                  <a:pt x="3415707" y="5277471"/>
                </a:moveTo>
                <a:lnTo>
                  <a:pt x="3381108" y="5277471"/>
                </a:lnTo>
                <a:lnTo>
                  <a:pt x="3454222" y="5347263"/>
                </a:lnTo>
                <a:lnTo>
                  <a:pt x="3488816" y="5347263"/>
                </a:lnTo>
                <a:lnTo>
                  <a:pt x="3415707" y="5277471"/>
                </a:lnTo>
                <a:close/>
              </a:path>
              <a:path w="6135370" h="5851525">
                <a:moveTo>
                  <a:pt x="3415708" y="5146031"/>
                </a:moveTo>
                <a:lnTo>
                  <a:pt x="3381121" y="5146031"/>
                </a:lnTo>
                <a:lnTo>
                  <a:pt x="3591864" y="5347252"/>
                </a:lnTo>
                <a:lnTo>
                  <a:pt x="3626446" y="5347252"/>
                </a:lnTo>
                <a:lnTo>
                  <a:pt x="3415708" y="5146031"/>
                </a:lnTo>
                <a:close/>
              </a:path>
              <a:path w="6135370" h="5851525">
                <a:moveTo>
                  <a:pt x="3214204" y="5108169"/>
                </a:moveTo>
                <a:lnTo>
                  <a:pt x="3179610" y="5108169"/>
                </a:lnTo>
                <a:lnTo>
                  <a:pt x="3118802" y="5166222"/>
                </a:lnTo>
                <a:lnTo>
                  <a:pt x="3153410" y="5166222"/>
                </a:lnTo>
                <a:lnTo>
                  <a:pt x="3214204" y="5108169"/>
                </a:lnTo>
                <a:close/>
              </a:path>
              <a:path w="6135370" h="5851525">
                <a:moveTo>
                  <a:pt x="3283026" y="5108169"/>
                </a:moveTo>
                <a:lnTo>
                  <a:pt x="3248444" y="5108169"/>
                </a:lnTo>
                <a:lnTo>
                  <a:pt x="3187649" y="5166222"/>
                </a:lnTo>
                <a:lnTo>
                  <a:pt x="3222231" y="5166222"/>
                </a:lnTo>
                <a:lnTo>
                  <a:pt x="3283026" y="5108169"/>
                </a:lnTo>
                <a:close/>
              </a:path>
              <a:path w="6135370" h="5851525">
                <a:moveTo>
                  <a:pt x="3444976" y="5108169"/>
                </a:moveTo>
                <a:lnTo>
                  <a:pt x="3410394" y="5108169"/>
                </a:lnTo>
                <a:lnTo>
                  <a:pt x="3471176" y="5166222"/>
                </a:lnTo>
                <a:lnTo>
                  <a:pt x="3505758" y="5166222"/>
                </a:lnTo>
                <a:lnTo>
                  <a:pt x="3444976" y="5108169"/>
                </a:lnTo>
                <a:close/>
              </a:path>
              <a:path w="6135370" h="5851525">
                <a:moveTo>
                  <a:pt x="3513797" y="5108169"/>
                </a:moveTo>
                <a:lnTo>
                  <a:pt x="3479215" y="5108169"/>
                </a:lnTo>
                <a:lnTo>
                  <a:pt x="3539998" y="5166222"/>
                </a:lnTo>
                <a:lnTo>
                  <a:pt x="3574592" y="5166222"/>
                </a:lnTo>
                <a:lnTo>
                  <a:pt x="3513797" y="5108169"/>
                </a:lnTo>
                <a:close/>
              </a:path>
              <a:path w="6135370" h="5851525">
                <a:moveTo>
                  <a:pt x="3582631" y="5108169"/>
                </a:moveTo>
                <a:lnTo>
                  <a:pt x="3548037" y="5108169"/>
                </a:lnTo>
                <a:lnTo>
                  <a:pt x="3608819" y="5166222"/>
                </a:lnTo>
                <a:lnTo>
                  <a:pt x="3643452" y="5166222"/>
                </a:lnTo>
                <a:lnTo>
                  <a:pt x="3582631" y="5108169"/>
                </a:lnTo>
                <a:close/>
              </a:path>
              <a:path w="6135370" h="5851525">
                <a:moveTo>
                  <a:pt x="2831922" y="5178704"/>
                </a:moveTo>
                <a:lnTo>
                  <a:pt x="2831922" y="5211744"/>
                </a:lnTo>
                <a:lnTo>
                  <a:pt x="2973832" y="5347274"/>
                </a:lnTo>
                <a:lnTo>
                  <a:pt x="3008426" y="5347274"/>
                </a:lnTo>
                <a:lnTo>
                  <a:pt x="2831922" y="5178704"/>
                </a:lnTo>
                <a:close/>
              </a:path>
              <a:path w="6135370" h="5851525">
                <a:moveTo>
                  <a:pt x="2831922" y="5244440"/>
                </a:moveTo>
                <a:lnTo>
                  <a:pt x="2831922" y="5277471"/>
                </a:lnTo>
                <a:lnTo>
                  <a:pt x="2904998" y="5347263"/>
                </a:lnTo>
                <a:lnTo>
                  <a:pt x="2939580" y="5347263"/>
                </a:lnTo>
                <a:lnTo>
                  <a:pt x="2831922" y="5244440"/>
                </a:lnTo>
                <a:close/>
              </a:path>
              <a:path w="6135370" h="5851525">
                <a:moveTo>
                  <a:pt x="2831922" y="5112993"/>
                </a:moveTo>
                <a:lnTo>
                  <a:pt x="2831922" y="5146031"/>
                </a:lnTo>
                <a:lnTo>
                  <a:pt x="3042678" y="5347252"/>
                </a:lnTo>
                <a:lnTo>
                  <a:pt x="3077248" y="5347252"/>
                </a:lnTo>
                <a:lnTo>
                  <a:pt x="2831922" y="5112993"/>
                </a:lnTo>
                <a:close/>
              </a:path>
              <a:path w="6135370" h="5851525">
                <a:moveTo>
                  <a:pt x="2964599" y="5108169"/>
                </a:moveTo>
                <a:lnTo>
                  <a:pt x="2930016" y="5108169"/>
                </a:lnTo>
                <a:lnTo>
                  <a:pt x="2990799" y="5166222"/>
                </a:lnTo>
                <a:lnTo>
                  <a:pt x="3025394" y="5166222"/>
                </a:lnTo>
                <a:lnTo>
                  <a:pt x="2964599" y="5108169"/>
                </a:lnTo>
                <a:close/>
              </a:path>
              <a:path w="6135370" h="5851525">
                <a:moveTo>
                  <a:pt x="3033420" y="5108169"/>
                </a:moveTo>
                <a:lnTo>
                  <a:pt x="2998838" y="5108169"/>
                </a:lnTo>
                <a:lnTo>
                  <a:pt x="3059633" y="5166222"/>
                </a:lnTo>
                <a:lnTo>
                  <a:pt x="3094253" y="5166222"/>
                </a:lnTo>
                <a:lnTo>
                  <a:pt x="3033420" y="5108169"/>
                </a:lnTo>
                <a:close/>
              </a:path>
              <a:path w="6135370" h="5851525">
                <a:moveTo>
                  <a:pt x="2831909" y="5113000"/>
                </a:moveTo>
                <a:lnTo>
                  <a:pt x="2586583" y="5347263"/>
                </a:lnTo>
                <a:lnTo>
                  <a:pt x="2621178" y="5347263"/>
                </a:lnTo>
                <a:lnTo>
                  <a:pt x="2831909" y="5146031"/>
                </a:lnTo>
                <a:lnTo>
                  <a:pt x="2831909" y="5113000"/>
                </a:lnTo>
                <a:close/>
              </a:path>
              <a:path w="6135370" h="5851525">
                <a:moveTo>
                  <a:pt x="2831909" y="5178692"/>
                </a:moveTo>
                <a:lnTo>
                  <a:pt x="2655417" y="5347263"/>
                </a:lnTo>
                <a:lnTo>
                  <a:pt x="2689999" y="5347263"/>
                </a:lnTo>
                <a:lnTo>
                  <a:pt x="2831909" y="5211734"/>
                </a:lnTo>
                <a:lnTo>
                  <a:pt x="2831909" y="5178692"/>
                </a:lnTo>
                <a:close/>
              </a:path>
              <a:path w="6135370" h="5851525">
                <a:moveTo>
                  <a:pt x="2831909" y="5244429"/>
                </a:moveTo>
                <a:lnTo>
                  <a:pt x="2724238" y="5347263"/>
                </a:lnTo>
                <a:lnTo>
                  <a:pt x="2758833" y="5347263"/>
                </a:lnTo>
                <a:lnTo>
                  <a:pt x="2831909" y="5277471"/>
                </a:lnTo>
                <a:lnTo>
                  <a:pt x="2831909" y="5244429"/>
                </a:lnTo>
                <a:close/>
              </a:path>
              <a:path w="6135370" h="5851525">
                <a:moveTo>
                  <a:pt x="2664993" y="5108169"/>
                </a:moveTo>
                <a:lnTo>
                  <a:pt x="2630411" y="5108169"/>
                </a:lnTo>
                <a:lnTo>
                  <a:pt x="2569616" y="5166222"/>
                </a:lnTo>
                <a:lnTo>
                  <a:pt x="2604198" y="5166222"/>
                </a:lnTo>
                <a:lnTo>
                  <a:pt x="2664993" y="5108169"/>
                </a:lnTo>
                <a:close/>
              </a:path>
              <a:path w="6135370" h="5851525">
                <a:moveTo>
                  <a:pt x="2733802" y="5108169"/>
                </a:moveTo>
                <a:lnTo>
                  <a:pt x="2699232" y="5108169"/>
                </a:lnTo>
                <a:lnTo>
                  <a:pt x="2638450" y="5166222"/>
                </a:lnTo>
                <a:lnTo>
                  <a:pt x="2673019" y="5166222"/>
                </a:lnTo>
                <a:lnTo>
                  <a:pt x="2733802" y="5108169"/>
                </a:lnTo>
                <a:close/>
              </a:path>
              <a:path w="6135370" h="5851525">
                <a:moveTo>
                  <a:pt x="2621178" y="5370393"/>
                </a:moveTo>
                <a:lnTo>
                  <a:pt x="2586583" y="5370393"/>
                </a:lnTo>
                <a:lnTo>
                  <a:pt x="2647365" y="5428451"/>
                </a:lnTo>
                <a:lnTo>
                  <a:pt x="2681960" y="5428451"/>
                </a:lnTo>
                <a:lnTo>
                  <a:pt x="2621178" y="5370393"/>
                </a:lnTo>
                <a:close/>
              </a:path>
              <a:path w="6135370" h="5851525">
                <a:moveTo>
                  <a:pt x="2689999" y="5370393"/>
                </a:moveTo>
                <a:lnTo>
                  <a:pt x="2655417" y="5370393"/>
                </a:lnTo>
                <a:lnTo>
                  <a:pt x="2716212" y="5428451"/>
                </a:lnTo>
                <a:lnTo>
                  <a:pt x="2750781" y="5428451"/>
                </a:lnTo>
                <a:lnTo>
                  <a:pt x="2689999" y="5370393"/>
                </a:lnTo>
                <a:close/>
              </a:path>
              <a:path w="6135370" h="5851525">
                <a:moveTo>
                  <a:pt x="2758833" y="5370393"/>
                </a:moveTo>
                <a:lnTo>
                  <a:pt x="2724238" y="5370393"/>
                </a:lnTo>
                <a:lnTo>
                  <a:pt x="2785033" y="5428451"/>
                </a:lnTo>
                <a:lnTo>
                  <a:pt x="2819615" y="5428451"/>
                </a:lnTo>
                <a:lnTo>
                  <a:pt x="2758833" y="5370393"/>
                </a:lnTo>
                <a:close/>
              </a:path>
              <a:path w="6135370" h="5851525">
                <a:moveTo>
                  <a:pt x="2282723" y="5178704"/>
                </a:moveTo>
                <a:lnTo>
                  <a:pt x="2282723" y="5211744"/>
                </a:lnTo>
                <a:lnTo>
                  <a:pt x="2424620" y="5347274"/>
                </a:lnTo>
                <a:lnTo>
                  <a:pt x="2459202" y="5347274"/>
                </a:lnTo>
                <a:lnTo>
                  <a:pt x="2282723" y="5178704"/>
                </a:lnTo>
                <a:close/>
              </a:path>
              <a:path w="6135370" h="5851525">
                <a:moveTo>
                  <a:pt x="2282723" y="5244440"/>
                </a:moveTo>
                <a:lnTo>
                  <a:pt x="2282723" y="5277471"/>
                </a:lnTo>
                <a:lnTo>
                  <a:pt x="2355799" y="5347263"/>
                </a:lnTo>
                <a:lnTo>
                  <a:pt x="2390368" y="5347263"/>
                </a:lnTo>
                <a:lnTo>
                  <a:pt x="2282723" y="5244440"/>
                </a:lnTo>
                <a:close/>
              </a:path>
              <a:path w="6135370" h="5851525">
                <a:moveTo>
                  <a:pt x="2282710" y="5178692"/>
                </a:moveTo>
                <a:lnTo>
                  <a:pt x="2106206" y="5347263"/>
                </a:lnTo>
                <a:lnTo>
                  <a:pt x="2140800" y="5347263"/>
                </a:lnTo>
                <a:lnTo>
                  <a:pt x="2282710" y="5211734"/>
                </a:lnTo>
                <a:lnTo>
                  <a:pt x="2282710" y="5178692"/>
                </a:lnTo>
                <a:close/>
              </a:path>
              <a:path w="6135370" h="5851525">
                <a:moveTo>
                  <a:pt x="2282698" y="5244429"/>
                </a:moveTo>
                <a:lnTo>
                  <a:pt x="2175040" y="5347263"/>
                </a:lnTo>
                <a:lnTo>
                  <a:pt x="2209622" y="5347263"/>
                </a:lnTo>
                <a:lnTo>
                  <a:pt x="2282698" y="5277471"/>
                </a:lnTo>
                <a:lnTo>
                  <a:pt x="2282698" y="5244429"/>
                </a:lnTo>
                <a:close/>
              </a:path>
              <a:path w="6135370" h="5851525">
                <a:moveTo>
                  <a:pt x="2140800" y="5370393"/>
                </a:moveTo>
                <a:lnTo>
                  <a:pt x="2106206" y="5370393"/>
                </a:lnTo>
                <a:lnTo>
                  <a:pt x="2167001" y="5428451"/>
                </a:lnTo>
                <a:lnTo>
                  <a:pt x="2201583" y="5428451"/>
                </a:lnTo>
                <a:lnTo>
                  <a:pt x="2140800" y="5370393"/>
                </a:lnTo>
                <a:close/>
              </a:path>
              <a:path w="6135370" h="5851525">
                <a:moveTo>
                  <a:pt x="2209622" y="5370393"/>
                </a:moveTo>
                <a:lnTo>
                  <a:pt x="2175027" y="5370393"/>
                </a:lnTo>
                <a:lnTo>
                  <a:pt x="2235809" y="5428451"/>
                </a:lnTo>
                <a:lnTo>
                  <a:pt x="2270442" y="5428451"/>
                </a:lnTo>
                <a:lnTo>
                  <a:pt x="2209622" y="5370393"/>
                </a:lnTo>
                <a:close/>
              </a:path>
              <a:path w="6135370" h="5851525">
                <a:moveTo>
                  <a:pt x="2390381" y="5370393"/>
                </a:moveTo>
                <a:lnTo>
                  <a:pt x="2355799" y="5370393"/>
                </a:lnTo>
                <a:lnTo>
                  <a:pt x="2294978" y="5428451"/>
                </a:lnTo>
                <a:lnTo>
                  <a:pt x="2329599" y="5428451"/>
                </a:lnTo>
                <a:lnTo>
                  <a:pt x="2390381" y="5370393"/>
                </a:lnTo>
                <a:close/>
              </a:path>
              <a:path w="6135370" h="5851525">
                <a:moveTo>
                  <a:pt x="2459215" y="5370393"/>
                </a:moveTo>
                <a:lnTo>
                  <a:pt x="2424633" y="5370393"/>
                </a:lnTo>
                <a:lnTo>
                  <a:pt x="2363838" y="5428451"/>
                </a:lnTo>
                <a:lnTo>
                  <a:pt x="2398433" y="5428451"/>
                </a:lnTo>
                <a:lnTo>
                  <a:pt x="2459215" y="5370393"/>
                </a:lnTo>
                <a:close/>
              </a:path>
              <a:path w="6135370" h="5851525">
                <a:moveTo>
                  <a:pt x="1733511" y="5178704"/>
                </a:moveTo>
                <a:lnTo>
                  <a:pt x="1733511" y="5211744"/>
                </a:lnTo>
                <a:lnTo>
                  <a:pt x="1875421" y="5347274"/>
                </a:lnTo>
                <a:lnTo>
                  <a:pt x="1910003" y="5347274"/>
                </a:lnTo>
                <a:lnTo>
                  <a:pt x="1733511" y="5178704"/>
                </a:lnTo>
                <a:close/>
              </a:path>
              <a:path w="6135370" h="5851525">
                <a:moveTo>
                  <a:pt x="1733511" y="5244440"/>
                </a:moveTo>
                <a:lnTo>
                  <a:pt x="1733511" y="5277471"/>
                </a:lnTo>
                <a:lnTo>
                  <a:pt x="1806587" y="5347263"/>
                </a:lnTo>
                <a:lnTo>
                  <a:pt x="1841169" y="5347263"/>
                </a:lnTo>
                <a:lnTo>
                  <a:pt x="1733511" y="5244440"/>
                </a:lnTo>
                <a:close/>
              </a:path>
              <a:path w="6135370" h="5851525">
                <a:moveTo>
                  <a:pt x="1733499" y="5178692"/>
                </a:moveTo>
                <a:lnTo>
                  <a:pt x="1557007" y="5347263"/>
                </a:lnTo>
                <a:lnTo>
                  <a:pt x="1591576" y="5347263"/>
                </a:lnTo>
                <a:lnTo>
                  <a:pt x="1733499" y="5211734"/>
                </a:lnTo>
                <a:lnTo>
                  <a:pt x="1733499" y="5178692"/>
                </a:lnTo>
                <a:close/>
              </a:path>
              <a:path w="6135370" h="5851525">
                <a:moveTo>
                  <a:pt x="1733486" y="5244429"/>
                </a:moveTo>
                <a:lnTo>
                  <a:pt x="1625841" y="5347263"/>
                </a:lnTo>
                <a:lnTo>
                  <a:pt x="1660410" y="5347263"/>
                </a:lnTo>
                <a:lnTo>
                  <a:pt x="1733486" y="5277471"/>
                </a:lnTo>
                <a:lnTo>
                  <a:pt x="1733486" y="5244429"/>
                </a:lnTo>
                <a:close/>
              </a:path>
              <a:path w="6135370" h="5851525">
                <a:moveTo>
                  <a:pt x="1591576" y="5370393"/>
                </a:moveTo>
                <a:lnTo>
                  <a:pt x="1557007" y="5370393"/>
                </a:lnTo>
                <a:lnTo>
                  <a:pt x="1617789" y="5428451"/>
                </a:lnTo>
                <a:lnTo>
                  <a:pt x="1652384" y="5428451"/>
                </a:lnTo>
                <a:lnTo>
                  <a:pt x="1591576" y="5370393"/>
                </a:lnTo>
                <a:close/>
              </a:path>
              <a:path w="6135370" h="5851525">
                <a:moveTo>
                  <a:pt x="1660410" y="5370393"/>
                </a:moveTo>
                <a:lnTo>
                  <a:pt x="1625841" y="5370393"/>
                </a:lnTo>
                <a:lnTo>
                  <a:pt x="1686623" y="5428451"/>
                </a:lnTo>
                <a:lnTo>
                  <a:pt x="1721205" y="5428451"/>
                </a:lnTo>
                <a:lnTo>
                  <a:pt x="1660410" y="5370393"/>
                </a:lnTo>
                <a:close/>
              </a:path>
              <a:path w="6135370" h="5851525">
                <a:moveTo>
                  <a:pt x="1841169" y="5370393"/>
                </a:moveTo>
                <a:lnTo>
                  <a:pt x="1806587" y="5370393"/>
                </a:lnTo>
                <a:lnTo>
                  <a:pt x="1745792" y="5428451"/>
                </a:lnTo>
                <a:lnTo>
                  <a:pt x="1780387" y="5428451"/>
                </a:lnTo>
                <a:lnTo>
                  <a:pt x="1841169" y="5370393"/>
                </a:lnTo>
                <a:close/>
              </a:path>
              <a:path w="6135370" h="5851525">
                <a:moveTo>
                  <a:pt x="1910003" y="5370393"/>
                </a:moveTo>
                <a:lnTo>
                  <a:pt x="1875421" y="5370393"/>
                </a:lnTo>
                <a:lnTo>
                  <a:pt x="1814639" y="5428451"/>
                </a:lnTo>
                <a:lnTo>
                  <a:pt x="1849208" y="5428451"/>
                </a:lnTo>
                <a:lnTo>
                  <a:pt x="1910003" y="5370393"/>
                </a:lnTo>
                <a:close/>
              </a:path>
              <a:path w="6135370" h="5851525">
                <a:moveTo>
                  <a:pt x="1184287" y="5244429"/>
                </a:moveTo>
                <a:lnTo>
                  <a:pt x="1076629" y="5347263"/>
                </a:lnTo>
                <a:lnTo>
                  <a:pt x="1111211" y="5347263"/>
                </a:lnTo>
                <a:lnTo>
                  <a:pt x="1184287" y="5277471"/>
                </a:lnTo>
                <a:lnTo>
                  <a:pt x="1218875" y="5277471"/>
                </a:lnTo>
                <a:lnTo>
                  <a:pt x="1184287" y="5244440"/>
                </a:lnTo>
                <a:close/>
              </a:path>
              <a:path w="6135370" h="5851525">
                <a:moveTo>
                  <a:pt x="1218875" y="5277471"/>
                </a:moveTo>
                <a:lnTo>
                  <a:pt x="1184287" y="5277471"/>
                </a:lnTo>
                <a:lnTo>
                  <a:pt x="1257414" y="5347263"/>
                </a:lnTo>
                <a:lnTo>
                  <a:pt x="1291958" y="5347263"/>
                </a:lnTo>
                <a:lnTo>
                  <a:pt x="1218875" y="5277471"/>
                </a:lnTo>
                <a:close/>
              </a:path>
              <a:path w="6135370" h="5851525">
                <a:moveTo>
                  <a:pt x="1111199" y="5370393"/>
                </a:moveTo>
                <a:lnTo>
                  <a:pt x="1076617" y="5370393"/>
                </a:lnTo>
                <a:lnTo>
                  <a:pt x="1137412" y="5428451"/>
                </a:lnTo>
                <a:lnTo>
                  <a:pt x="1172019" y="5428451"/>
                </a:lnTo>
                <a:lnTo>
                  <a:pt x="1111199" y="5370393"/>
                </a:lnTo>
                <a:close/>
              </a:path>
              <a:path w="6135370" h="5851525">
                <a:moveTo>
                  <a:pt x="1291970" y="5370393"/>
                </a:moveTo>
                <a:lnTo>
                  <a:pt x="1257388" y="5370393"/>
                </a:lnTo>
                <a:lnTo>
                  <a:pt x="1196606" y="5428451"/>
                </a:lnTo>
                <a:lnTo>
                  <a:pt x="1231176" y="5428451"/>
                </a:lnTo>
                <a:lnTo>
                  <a:pt x="1291970" y="5370393"/>
                </a:lnTo>
                <a:close/>
              </a:path>
              <a:path w="6135370" h="5851525">
                <a:moveTo>
                  <a:pt x="635088" y="5244429"/>
                </a:moveTo>
                <a:lnTo>
                  <a:pt x="527418" y="5347263"/>
                </a:lnTo>
                <a:lnTo>
                  <a:pt x="562000" y="5347263"/>
                </a:lnTo>
                <a:lnTo>
                  <a:pt x="635088" y="5277471"/>
                </a:lnTo>
                <a:lnTo>
                  <a:pt x="669672" y="5277471"/>
                </a:lnTo>
                <a:lnTo>
                  <a:pt x="635088" y="5244440"/>
                </a:lnTo>
                <a:close/>
              </a:path>
              <a:path w="6135370" h="5851525">
                <a:moveTo>
                  <a:pt x="669672" y="5277471"/>
                </a:moveTo>
                <a:lnTo>
                  <a:pt x="635088" y="5277471"/>
                </a:lnTo>
                <a:lnTo>
                  <a:pt x="708164" y="5347263"/>
                </a:lnTo>
                <a:lnTo>
                  <a:pt x="742746" y="5347263"/>
                </a:lnTo>
                <a:lnTo>
                  <a:pt x="669672" y="5277471"/>
                </a:lnTo>
                <a:close/>
              </a:path>
              <a:path w="6135370" h="5851525">
                <a:moveTo>
                  <a:pt x="562000" y="5370393"/>
                </a:moveTo>
                <a:lnTo>
                  <a:pt x="527418" y="5370393"/>
                </a:lnTo>
                <a:lnTo>
                  <a:pt x="588200" y="5428451"/>
                </a:lnTo>
                <a:lnTo>
                  <a:pt x="622795" y="5428451"/>
                </a:lnTo>
                <a:lnTo>
                  <a:pt x="562000" y="5370393"/>
                </a:lnTo>
                <a:close/>
              </a:path>
              <a:path w="6135370" h="5851525">
                <a:moveTo>
                  <a:pt x="742772" y="5370393"/>
                </a:moveTo>
                <a:lnTo>
                  <a:pt x="708177" y="5370393"/>
                </a:lnTo>
                <a:lnTo>
                  <a:pt x="647395" y="5428451"/>
                </a:lnTo>
                <a:lnTo>
                  <a:pt x="681977" y="5428451"/>
                </a:lnTo>
                <a:lnTo>
                  <a:pt x="742772" y="5370393"/>
                </a:lnTo>
                <a:close/>
              </a:path>
              <a:path w="6135370" h="5851525">
                <a:moveTo>
                  <a:pt x="5303342" y="4850766"/>
                </a:moveTo>
                <a:lnTo>
                  <a:pt x="5058016" y="5085046"/>
                </a:lnTo>
                <a:lnTo>
                  <a:pt x="5092585" y="5085046"/>
                </a:lnTo>
                <a:lnTo>
                  <a:pt x="5303342" y="4883785"/>
                </a:lnTo>
                <a:lnTo>
                  <a:pt x="5337922" y="4883785"/>
                </a:lnTo>
                <a:lnTo>
                  <a:pt x="5303342" y="4850766"/>
                </a:lnTo>
                <a:close/>
              </a:path>
              <a:path w="6135370" h="5851525">
                <a:moveTo>
                  <a:pt x="5303342" y="4916479"/>
                </a:moveTo>
                <a:lnTo>
                  <a:pt x="5126850" y="5085046"/>
                </a:lnTo>
                <a:lnTo>
                  <a:pt x="5161419" y="5085046"/>
                </a:lnTo>
                <a:lnTo>
                  <a:pt x="5303342" y="4949521"/>
                </a:lnTo>
                <a:lnTo>
                  <a:pt x="5337927" y="4949521"/>
                </a:lnTo>
                <a:lnTo>
                  <a:pt x="5303342" y="4916491"/>
                </a:lnTo>
                <a:close/>
              </a:path>
              <a:path w="6135370" h="5851525">
                <a:moveTo>
                  <a:pt x="5303329" y="4982212"/>
                </a:moveTo>
                <a:lnTo>
                  <a:pt x="5195671" y="5085046"/>
                </a:lnTo>
                <a:lnTo>
                  <a:pt x="5230253" y="5085046"/>
                </a:lnTo>
                <a:lnTo>
                  <a:pt x="5303329" y="5015254"/>
                </a:lnTo>
                <a:lnTo>
                  <a:pt x="5303329" y="4982212"/>
                </a:lnTo>
                <a:close/>
              </a:path>
              <a:path w="6135370" h="5851525">
                <a:moveTo>
                  <a:pt x="5337927" y="4949521"/>
                </a:moveTo>
                <a:lnTo>
                  <a:pt x="5303342" y="4949521"/>
                </a:lnTo>
                <a:lnTo>
                  <a:pt x="5445264" y="5085046"/>
                </a:lnTo>
                <a:lnTo>
                  <a:pt x="5479834" y="5085046"/>
                </a:lnTo>
                <a:lnTo>
                  <a:pt x="5337927" y="4949521"/>
                </a:lnTo>
                <a:close/>
              </a:path>
              <a:path w="6135370" h="5851525">
                <a:moveTo>
                  <a:pt x="5303342" y="4982212"/>
                </a:moveTo>
                <a:lnTo>
                  <a:pt x="5303354" y="5015254"/>
                </a:lnTo>
                <a:lnTo>
                  <a:pt x="5376418" y="5085035"/>
                </a:lnTo>
                <a:lnTo>
                  <a:pt x="5411012" y="5085035"/>
                </a:lnTo>
                <a:lnTo>
                  <a:pt x="5303342" y="4982212"/>
                </a:lnTo>
                <a:close/>
              </a:path>
              <a:path w="6135370" h="5851525">
                <a:moveTo>
                  <a:pt x="5337922" y="4883785"/>
                </a:moveTo>
                <a:lnTo>
                  <a:pt x="5303342" y="4883785"/>
                </a:lnTo>
                <a:lnTo>
                  <a:pt x="5514098" y="5085025"/>
                </a:lnTo>
                <a:lnTo>
                  <a:pt x="5548680" y="5085025"/>
                </a:lnTo>
                <a:lnTo>
                  <a:pt x="5337922" y="4883785"/>
                </a:lnTo>
                <a:close/>
              </a:path>
              <a:path w="6135370" h="5851525">
                <a:moveTo>
                  <a:pt x="5136400" y="4845941"/>
                </a:moveTo>
                <a:lnTo>
                  <a:pt x="5101831" y="4845941"/>
                </a:lnTo>
                <a:lnTo>
                  <a:pt x="5041049" y="4903999"/>
                </a:lnTo>
                <a:lnTo>
                  <a:pt x="5075618" y="4903999"/>
                </a:lnTo>
                <a:lnTo>
                  <a:pt x="5136400" y="4845941"/>
                </a:lnTo>
                <a:close/>
              </a:path>
              <a:path w="6135370" h="5851525">
                <a:moveTo>
                  <a:pt x="5205247" y="4845941"/>
                </a:moveTo>
                <a:lnTo>
                  <a:pt x="5170665" y="4845941"/>
                </a:lnTo>
                <a:lnTo>
                  <a:pt x="5109870" y="4903999"/>
                </a:lnTo>
                <a:lnTo>
                  <a:pt x="5144452" y="4903999"/>
                </a:lnTo>
                <a:lnTo>
                  <a:pt x="5205247" y="4845941"/>
                </a:lnTo>
                <a:close/>
              </a:path>
              <a:path w="6135370" h="5851525">
                <a:moveTo>
                  <a:pt x="5274068" y="4845941"/>
                </a:moveTo>
                <a:lnTo>
                  <a:pt x="5239486" y="4845941"/>
                </a:lnTo>
                <a:lnTo>
                  <a:pt x="5178691" y="4903999"/>
                </a:lnTo>
                <a:lnTo>
                  <a:pt x="5213286" y="4903999"/>
                </a:lnTo>
                <a:lnTo>
                  <a:pt x="5274068" y="4845941"/>
                </a:lnTo>
                <a:close/>
              </a:path>
              <a:path w="6135370" h="5851525">
                <a:moveTo>
                  <a:pt x="5367197" y="4845941"/>
                </a:moveTo>
                <a:lnTo>
                  <a:pt x="5332628" y="4845941"/>
                </a:lnTo>
                <a:lnTo>
                  <a:pt x="5393410" y="4903999"/>
                </a:lnTo>
                <a:lnTo>
                  <a:pt x="5427992" y="4903999"/>
                </a:lnTo>
                <a:lnTo>
                  <a:pt x="5367197" y="4845941"/>
                </a:lnTo>
                <a:close/>
              </a:path>
              <a:path w="6135370" h="5851525">
                <a:moveTo>
                  <a:pt x="5436019" y="4845941"/>
                </a:moveTo>
                <a:lnTo>
                  <a:pt x="5401449" y="4845941"/>
                </a:lnTo>
                <a:lnTo>
                  <a:pt x="5462231" y="4903999"/>
                </a:lnTo>
                <a:lnTo>
                  <a:pt x="5496826" y="4903999"/>
                </a:lnTo>
                <a:lnTo>
                  <a:pt x="5436019" y="4845941"/>
                </a:lnTo>
                <a:close/>
              </a:path>
              <a:path w="6135370" h="5851525">
                <a:moveTo>
                  <a:pt x="5504853" y="4845941"/>
                </a:moveTo>
                <a:lnTo>
                  <a:pt x="5470271" y="4845941"/>
                </a:lnTo>
                <a:lnTo>
                  <a:pt x="5531065" y="4903999"/>
                </a:lnTo>
                <a:lnTo>
                  <a:pt x="5565648" y="4903999"/>
                </a:lnTo>
                <a:lnTo>
                  <a:pt x="5504853" y="4845941"/>
                </a:lnTo>
                <a:close/>
              </a:path>
              <a:path w="6135370" h="5851525">
                <a:moveTo>
                  <a:pt x="5410987" y="5108169"/>
                </a:moveTo>
                <a:lnTo>
                  <a:pt x="5376443" y="5108169"/>
                </a:lnTo>
                <a:lnTo>
                  <a:pt x="5315648" y="5166222"/>
                </a:lnTo>
                <a:lnTo>
                  <a:pt x="5350230" y="5166222"/>
                </a:lnTo>
                <a:lnTo>
                  <a:pt x="5410987" y="5108169"/>
                </a:lnTo>
                <a:close/>
              </a:path>
              <a:path w="6135370" h="5851525">
                <a:moveTo>
                  <a:pt x="5479834" y="5108169"/>
                </a:moveTo>
                <a:lnTo>
                  <a:pt x="5445264" y="5108169"/>
                </a:lnTo>
                <a:lnTo>
                  <a:pt x="5384469" y="5166222"/>
                </a:lnTo>
                <a:lnTo>
                  <a:pt x="5419051" y="5166222"/>
                </a:lnTo>
                <a:lnTo>
                  <a:pt x="5479834" y="5108169"/>
                </a:lnTo>
                <a:close/>
              </a:path>
              <a:path w="6135370" h="5851525">
                <a:moveTo>
                  <a:pt x="5548668" y="5108169"/>
                </a:moveTo>
                <a:lnTo>
                  <a:pt x="5514098" y="5108169"/>
                </a:lnTo>
                <a:lnTo>
                  <a:pt x="5453291" y="5166222"/>
                </a:lnTo>
                <a:lnTo>
                  <a:pt x="5487885" y="5166222"/>
                </a:lnTo>
                <a:lnTo>
                  <a:pt x="5548668" y="5108169"/>
                </a:lnTo>
                <a:close/>
              </a:path>
              <a:path w="6135370" h="5851525">
                <a:moveTo>
                  <a:pt x="4754143" y="4916491"/>
                </a:moveTo>
                <a:lnTo>
                  <a:pt x="4754143" y="4949521"/>
                </a:lnTo>
                <a:lnTo>
                  <a:pt x="4896053" y="5085046"/>
                </a:lnTo>
                <a:lnTo>
                  <a:pt x="4930648" y="5085046"/>
                </a:lnTo>
                <a:lnTo>
                  <a:pt x="4754143" y="4916491"/>
                </a:lnTo>
                <a:close/>
              </a:path>
              <a:path w="6135370" h="5851525">
                <a:moveTo>
                  <a:pt x="4754143" y="4982212"/>
                </a:moveTo>
                <a:lnTo>
                  <a:pt x="4754143" y="5015242"/>
                </a:lnTo>
                <a:lnTo>
                  <a:pt x="4827231" y="5085035"/>
                </a:lnTo>
                <a:lnTo>
                  <a:pt x="4861801" y="5085035"/>
                </a:lnTo>
                <a:lnTo>
                  <a:pt x="4754143" y="4982212"/>
                </a:lnTo>
                <a:close/>
              </a:path>
              <a:path w="6135370" h="5851525">
                <a:moveTo>
                  <a:pt x="4754143" y="4850766"/>
                </a:moveTo>
                <a:lnTo>
                  <a:pt x="4754143" y="4883806"/>
                </a:lnTo>
                <a:lnTo>
                  <a:pt x="4964887" y="5085025"/>
                </a:lnTo>
                <a:lnTo>
                  <a:pt x="4999482" y="5085025"/>
                </a:lnTo>
                <a:lnTo>
                  <a:pt x="4754143" y="4850766"/>
                </a:lnTo>
                <a:close/>
              </a:path>
              <a:path w="6135370" h="5851525">
                <a:moveTo>
                  <a:pt x="4817986" y="4845941"/>
                </a:moveTo>
                <a:lnTo>
                  <a:pt x="4783416" y="4845941"/>
                </a:lnTo>
                <a:lnTo>
                  <a:pt x="4844199" y="4903999"/>
                </a:lnTo>
                <a:lnTo>
                  <a:pt x="4878781" y="4903999"/>
                </a:lnTo>
                <a:lnTo>
                  <a:pt x="4817986" y="4845941"/>
                </a:lnTo>
                <a:close/>
              </a:path>
              <a:path w="6135370" h="5851525">
                <a:moveTo>
                  <a:pt x="4886820" y="4845941"/>
                </a:moveTo>
                <a:lnTo>
                  <a:pt x="4852238" y="4845941"/>
                </a:lnTo>
                <a:lnTo>
                  <a:pt x="4913020" y="4903999"/>
                </a:lnTo>
                <a:lnTo>
                  <a:pt x="4947602" y="4903999"/>
                </a:lnTo>
                <a:lnTo>
                  <a:pt x="4886820" y="4845941"/>
                </a:lnTo>
                <a:close/>
              </a:path>
              <a:path w="6135370" h="5851525">
                <a:moveTo>
                  <a:pt x="4955654" y="4845941"/>
                </a:moveTo>
                <a:lnTo>
                  <a:pt x="4921072" y="4845941"/>
                </a:lnTo>
                <a:lnTo>
                  <a:pt x="4981854" y="4903999"/>
                </a:lnTo>
                <a:lnTo>
                  <a:pt x="5016449" y="4903999"/>
                </a:lnTo>
                <a:lnTo>
                  <a:pt x="4955654" y="4845941"/>
                </a:lnTo>
                <a:close/>
              </a:path>
              <a:path w="6135370" h="5851525">
                <a:moveTo>
                  <a:pt x="4754130" y="4850787"/>
                </a:moveTo>
                <a:lnTo>
                  <a:pt x="4508804" y="5085046"/>
                </a:lnTo>
                <a:lnTo>
                  <a:pt x="4543386" y="5085046"/>
                </a:lnTo>
                <a:lnTo>
                  <a:pt x="4754130" y="4883785"/>
                </a:lnTo>
                <a:lnTo>
                  <a:pt x="4754130" y="4850787"/>
                </a:lnTo>
                <a:close/>
              </a:path>
              <a:path w="6135370" h="5851525">
                <a:moveTo>
                  <a:pt x="4754130" y="4916479"/>
                </a:moveTo>
                <a:lnTo>
                  <a:pt x="4577638" y="5085046"/>
                </a:lnTo>
                <a:lnTo>
                  <a:pt x="4612220" y="5085046"/>
                </a:lnTo>
                <a:lnTo>
                  <a:pt x="4754130" y="4949521"/>
                </a:lnTo>
                <a:lnTo>
                  <a:pt x="4754130" y="4916479"/>
                </a:lnTo>
                <a:close/>
              </a:path>
              <a:path w="6135370" h="5851525">
                <a:moveTo>
                  <a:pt x="4754130" y="4982212"/>
                </a:moveTo>
                <a:lnTo>
                  <a:pt x="4646472" y="5085046"/>
                </a:lnTo>
                <a:lnTo>
                  <a:pt x="4681054" y="5085046"/>
                </a:lnTo>
                <a:lnTo>
                  <a:pt x="4754130" y="5015254"/>
                </a:lnTo>
                <a:lnTo>
                  <a:pt x="4754130" y="4982212"/>
                </a:lnTo>
                <a:close/>
              </a:path>
              <a:path w="6135370" h="5851525">
                <a:moveTo>
                  <a:pt x="4587201" y="4845941"/>
                </a:moveTo>
                <a:lnTo>
                  <a:pt x="4552607" y="4845941"/>
                </a:lnTo>
                <a:lnTo>
                  <a:pt x="4491824" y="4903999"/>
                </a:lnTo>
                <a:lnTo>
                  <a:pt x="4526419" y="4903999"/>
                </a:lnTo>
                <a:lnTo>
                  <a:pt x="4587201" y="4845941"/>
                </a:lnTo>
                <a:close/>
              </a:path>
              <a:path w="6135370" h="5851525">
                <a:moveTo>
                  <a:pt x="4656035" y="4845941"/>
                </a:moveTo>
                <a:lnTo>
                  <a:pt x="4621441" y="4845941"/>
                </a:lnTo>
                <a:lnTo>
                  <a:pt x="4560658" y="4903999"/>
                </a:lnTo>
                <a:lnTo>
                  <a:pt x="4595241" y="4903999"/>
                </a:lnTo>
                <a:lnTo>
                  <a:pt x="4656035" y="4845941"/>
                </a:lnTo>
                <a:close/>
              </a:path>
              <a:path w="6135370" h="5851525">
                <a:moveTo>
                  <a:pt x="4724869" y="4845941"/>
                </a:moveTo>
                <a:lnTo>
                  <a:pt x="4690287" y="4845941"/>
                </a:lnTo>
                <a:lnTo>
                  <a:pt x="4629492" y="4903999"/>
                </a:lnTo>
                <a:lnTo>
                  <a:pt x="4664075" y="4903999"/>
                </a:lnTo>
                <a:lnTo>
                  <a:pt x="4724869" y="4845941"/>
                </a:lnTo>
                <a:close/>
              </a:path>
              <a:path w="6135370" h="5851525">
                <a:moveTo>
                  <a:pt x="4204919" y="4850766"/>
                </a:moveTo>
                <a:lnTo>
                  <a:pt x="3959605" y="5085046"/>
                </a:lnTo>
                <a:lnTo>
                  <a:pt x="3994175" y="5085046"/>
                </a:lnTo>
                <a:lnTo>
                  <a:pt x="4204919" y="4883796"/>
                </a:lnTo>
                <a:lnTo>
                  <a:pt x="4239509" y="4883796"/>
                </a:lnTo>
                <a:lnTo>
                  <a:pt x="4204919" y="4850766"/>
                </a:lnTo>
                <a:close/>
              </a:path>
              <a:path w="6135370" h="5851525">
                <a:moveTo>
                  <a:pt x="4204919" y="4916479"/>
                </a:moveTo>
                <a:lnTo>
                  <a:pt x="4028427" y="5085046"/>
                </a:lnTo>
                <a:lnTo>
                  <a:pt x="4063009" y="5085046"/>
                </a:lnTo>
                <a:lnTo>
                  <a:pt x="4204919" y="4949521"/>
                </a:lnTo>
                <a:lnTo>
                  <a:pt x="4239512" y="4949521"/>
                </a:lnTo>
                <a:lnTo>
                  <a:pt x="4204919" y="491649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097248" y="5085046"/>
                </a:lnTo>
                <a:lnTo>
                  <a:pt x="4131830" y="5085046"/>
                </a:lnTo>
                <a:lnTo>
                  <a:pt x="4204919" y="5015254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12" y="4949521"/>
                </a:moveTo>
                <a:lnTo>
                  <a:pt x="4204919" y="4949521"/>
                </a:lnTo>
                <a:lnTo>
                  <a:pt x="4346829" y="5085046"/>
                </a:lnTo>
                <a:lnTo>
                  <a:pt x="4381449" y="5085046"/>
                </a:lnTo>
                <a:lnTo>
                  <a:pt x="4239512" y="494952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204931" y="5015254"/>
                </a:lnTo>
                <a:lnTo>
                  <a:pt x="4278033" y="5085035"/>
                </a:lnTo>
                <a:lnTo>
                  <a:pt x="4312577" y="5085035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09" y="4883796"/>
                </a:moveTo>
                <a:lnTo>
                  <a:pt x="4204919" y="4883796"/>
                </a:lnTo>
                <a:lnTo>
                  <a:pt x="4415675" y="5085025"/>
                </a:lnTo>
                <a:lnTo>
                  <a:pt x="4450245" y="5085025"/>
                </a:lnTo>
                <a:lnTo>
                  <a:pt x="4239509" y="4883796"/>
                </a:lnTo>
                <a:close/>
              </a:path>
              <a:path w="6135370" h="5851525">
                <a:moveTo>
                  <a:pt x="4038003" y="4845941"/>
                </a:moveTo>
                <a:lnTo>
                  <a:pt x="4003421" y="4845941"/>
                </a:lnTo>
                <a:lnTo>
                  <a:pt x="3942638" y="4903999"/>
                </a:lnTo>
                <a:lnTo>
                  <a:pt x="3977220" y="4903999"/>
                </a:lnTo>
                <a:lnTo>
                  <a:pt x="4038003" y="4845941"/>
                </a:lnTo>
                <a:close/>
              </a:path>
              <a:path w="6135370" h="5851525">
                <a:moveTo>
                  <a:pt x="4106811" y="4845941"/>
                </a:moveTo>
                <a:lnTo>
                  <a:pt x="4072242" y="4845941"/>
                </a:lnTo>
                <a:lnTo>
                  <a:pt x="4011447" y="4903999"/>
                </a:lnTo>
                <a:lnTo>
                  <a:pt x="4046029" y="4903999"/>
                </a:lnTo>
                <a:lnTo>
                  <a:pt x="4106811" y="4845941"/>
                </a:lnTo>
                <a:close/>
              </a:path>
              <a:path w="6135370" h="5851525">
                <a:moveTo>
                  <a:pt x="4175658" y="4845941"/>
                </a:moveTo>
                <a:lnTo>
                  <a:pt x="4141076" y="4845941"/>
                </a:lnTo>
                <a:lnTo>
                  <a:pt x="4080281" y="4903999"/>
                </a:lnTo>
                <a:lnTo>
                  <a:pt x="4114876" y="4903999"/>
                </a:lnTo>
                <a:lnTo>
                  <a:pt x="4175658" y="4845941"/>
                </a:lnTo>
                <a:close/>
              </a:path>
              <a:path w="6135370" h="5851525">
                <a:moveTo>
                  <a:pt x="4268787" y="4845941"/>
                </a:moveTo>
                <a:lnTo>
                  <a:pt x="4234205" y="4845941"/>
                </a:lnTo>
                <a:lnTo>
                  <a:pt x="4295025" y="4903999"/>
                </a:lnTo>
                <a:lnTo>
                  <a:pt x="4329569" y="4903999"/>
                </a:lnTo>
                <a:lnTo>
                  <a:pt x="4268787" y="4845941"/>
                </a:lnTo>
                <a:close/>
              </a:path>
              <a:path w="6135370" h="5851525">
                <a:moveTo>
                  <a:pt x="4337608" y="4845941"/>
                </a:moveTo>
                <a:lnTo>
                  <a:pt x="4303039" y="4845941"/>
                </a:lnTo>
                <a:lnTo>
                  <a:pt x="4363821" y="4903999"/>
                </a:lnTo>
                <a:lnTo>
                  <a:pt x="4398403" y="4903999"/>
                </a:lnTo>
                <a:lnTo>
                  <a:pt x="4337608" y="4845941"/>
                </a:lnTo>
                <a:close/>
              </a:path>
              <a:path w="6135370" h="5851525">
                <a:moveTo>
                  <a:pt x="4406442" y="4845941"/>
                </a:moveTo>
                <a:lnTo>
                  <a:pt x="4371860" y="4845941"/>
                </a:lnTo>
                <a:lnTo>
                  <a:pt x="4432642" y="4903999"/>
                </a:lnTo>
                <a:lnTo>
                  <a:pt x="4467225" y="4903999"/>
                </a:lnTo>
                <a:lnTo>
                  <a:pt x="4406442" y="4845941"/>
                </a:lnTo>
                <a:close/>
              </a:path>
              <a:path w="6135370" h="5851525">
                <a:moveTo>
                  <a:pt x="3655733" y="4916491"/>
                </a:moveTo>
                <a:lnTo>
                  <a:pt x="3655733" y="4949521"/>
                </a:lnTo>
                <a:lnTo>
                  <a:pt x="3797642" y="5085046"/>
                </a:lnTo>
                <a:lnTo>
                  <a:pt x="3832225" y="5085046"/>
                </a:lnTo>
                <a:lnTo>
                  <a:pt x="3655733" y="4916491"/>
                </a:lnTo>
                <a:close/>
              </a:path>
              <a:path w="6135370" h="5851525">
                <a:moveTo>
                  <a:pt x="3655733" y="4982212"/>
                </a:moveTo>
                <a:lnTo>
                  <a:pt x="3655733" y="5015242"/>
                </a:lnTo>
                <a:lnTo>
                  <a:pt x="3728808" y="5085035"/>
                </a:lnTo>
                <a:lnTo>
                  <a:pt x="3763391" y="5085035"/>
                </a:lnTo>
                <a:lnTo>
                  <a:pt x="3655733" y="4982212"/>
                </a:lnTo>
                <a:close/>
              </a:path>
              <a:path w="6135370" h="5851525">
                <a:moveTo>
                  <a:pt x="3655733" y="4850766"/>
                </a:moveTo>
                <a:lnTo>
                  <a:pt x="3655733" y="4883806"/>
                </a:lnTo>
                <a:lnTo>
                  <a:pt x="3866476" y="5085025"/>
                </a:lnTo>
                <a:lnTo>
                  <a:pt x="3901059" y="5085025"/>
                </a:lnTo>
                <a:lnTo>
                  <a:pt x="3655733" y="4850766"/>
                </a:lnTo>
                <a:close/>
              </a:path>
              <a:path w="6135370" h="5851525">
                <a:moveTo>
                  <a:pt x="3719576" y="4845941"/>
                </a:moveTo>
                <a:lnTo>
                  <a:pt x="3685006" y="4845941"/>
                </a:lnTo>
                <a:lnTo>
                  <a:pt x="3745814" y="4903999"/>
                </a:lnTo>
                <a:lnTo>
                  <a:pt x="3780370" y="4903999"/>
                </a:lnTo>
                <a:lnTo>
                  <a:pt x="3719576" y="4845941"/>
                </a:lnTo>
                <a:close/>
              </a:path>
              <a:path w="6135370" h="5851525">
                <a:moveTo>
                  <a:pt x="3788410" y="4845941"/>
                </a:moveTo>
                <a:lnTo>
                  <a:pt x="3753827" y="4845941"/>
                </a:lnTo>
                <a:lnTo>
                  <a:pt x="3814622" y="4903999"/>
                </a:lnTo>
                <a:lnTo>
                  <a:pt x="3849204" y="4903999"/>
                </a:lnTo>
                <a:lnTo>
                  <a:pt x="3788410" y="4845941"/>
                </a:lnTo>
                <a:close/>
              </a:path>
              <a:path w="6135370" h="5851525">
                <a:moveTo>
                  <a:pt x="3857244" y="4845941"/>
                </a:moveTo>
                <a:lnTo>
                  <a:pt x="3822649" y="4845941"/>
                </a:lnTo>
                <a:lnTo>
                  <a:pt x="3883444" y="4903999"/>
                </a:lnTo>
                <a:lnTo>
                  <a:pt x="3918026" y="4903999"/>
                </a:lnTo>
                <a:lnTo>
                  <a:pt x="3857244" y="4845941"/>
                </a:lnTo>
                <a:close/>
              </a:path>
              <a:path w="6135370" h="5851525">
                <a:moveTo>
                  <a:pt x="3655720" y="4850787"/>
                </a:moveTo>
                <a:lnTo>
                  <a:pt x="3410394" y="5085046"/>
                </a:lnTo>
                <a:lnTo>
                  <a:pt x="3444976" y="5085046"/>
                </a:lnTo>
                <a:lnTo>
                  <a:pt x="3655720" y="4883785"/>
                </a:lnTo>
                <a:lnTo>
                  <a:pt x="3655720" y="4850787"/>
                </a:lnTo>
                <a:close/>
              </a:path>
              <a:path w="6135370" h="5851525">
                <a:moveTo>
                  <a:pt x="3655720" y="4916479"/>
                </a:moveTo>
                <a:lnTo>
                  <a:pt x="3479215" y="5085046"/>
                </a:lnTo>
                <a:lnTo>
                  <a:pt x="3513797" y="5085046"/>
                </a:lnTo>
                <a:lnTo>
                  <a:pt x="3655720" y="4949521"/>
                </a:lnTo>
                <a:lnTo>
                  <a:pt x="3655720" y="4916479"/>
                </a:lnTo>
                <a:close/>
              </a:path>
              <a:path w="6135370" h="5851525">
                <a:moveTo>
                  <a:pt x="3655720" y="4982212"/>
                </a:moveTo>
                <a:lnTo>
                  <a:pt x="3548062" y="5085046"/>
                </a:lnTo>
                <a:lnTo>
                  <a:pt x="3582644" y="5085046"/>
                </a:lnTo>
                <a:lnTo>
                  <a:pt x="3655720" y="5015254"/>
                </a:lnTo>
                <a:lnTo>
                  <a:pt x="3655720" y="4982212"/>
                </a:lnTo>
                <a:close/>
              </a:path>
              <a:path w="6135370" h="5851525">
                <a:moveTo>
                  <a:pt x="3488804" y="4845941"/>
                </a:moveTo>
                <a:lnTo>
                  <a:pt x="3454222" y="4845941"/>
                </a:lnTo>
                <a:lnTo>
                  <a:pt x="3393427" y="4903999"/>
                </a:lnTo>
                <a:lnTo>
                  <a:pt x="3428022" y="4903999"/>
                </a:lnTo>
                <a:lnTo>
                  <a:pt x="3488804" y="4845941"/>
                </a:lnTo>
                <a:close/>
              </a:path>
              <a:path w="6135370" h="5851525">
                <a:moveTo>
                  <a:pt x="3557612" y="4845941"/>
                </a:moveTo>
                <a:lnTo>
                  <a:pt x="3523030" y="4845941"/>
                </a:lnTo>
                <a:lnTo>
                  <a:pt x="3462248" y="4903999"/>
                </a:lnTo>
                <a:lnTo>
                  <a:pt x="3496830" y="4903999"/>
                </a:lnTo>
                <a:lnTo>
                  <a:pt x="3557612" y="4845941"/>
                </a:lnTo>
                <a:close/>
              </a:path>
              <a:path w="6135370" h="5851525">
                <a:moveTo>
                  <a:pt x="3626459" y="4845941"/>
                </a:moveTo>
                <a:lnTo>
                  <a:pt x="3591864" y="4845941"/>
                </a:lnTo>
                <a:lnTo>
                  <a:pt x="3531082" y="4903999"/>
                </a:lnTo>
                <a:lnTo>
                  <a:pt x="3565664" y="4903999"/>
                </a:lnTo>
                <a:lnTo>
                  <a:pt x="3626459" y="4845941"/>
                </a:lnTo>
                <a:close/>
              </a:path>
              <a:path w="6135370" h="5851525">
                <a:moveTo>
                  <a:pt x="3106521" y="4916491"/>
                </a:moveTo>
                <a:lnTo>
                  <a:pt x="3106521" y="4949521"/>
                </a:lnTo>
                <a:lnTo>
                  <a:pt x="3248431" y="5085046"/>
                </a:lnTo>
                <a:lnTo>
                  <a:pt x="3283013" y="5085046"/>
                </a:lnTo>
                <a:lnTo>
                  <a:pt x="3106521" y="4916491"/>
                </a:lnTo>
                <a:close/>
              </a:path>
              <a:path w="6135370" h="5851525">
                <a:moveTo>
                  <a:pt x="3106521" y="4982212"/>
                </a:moveTo>
                <a:lnTo>
                  <a:pt x="3106521" y="5015242"/>
                </a:lnTo>
                <a:lnTo>
                  <a:pt x="3179610" y="5085035"/>
                </a:lnTo>
                <a:lnTo>
                  <a:pt x="3214179" y="5085035"/>
                </a:lnTo>
                <a:lnTo>
                  <a:pt x="3106521" y="4982212"/>
                </a:lnTo>
                <a:close/>
              </a:path>
              <a:path w="6135370" h="5851525">
                <a:moveTo>
                  <a:pt x="3106508" y="4916479"/>
                </a:moveTo>
                <a:lnTo>
                  <a:pt x="2930016" y="5085046"/>
                </a:lnTo>
                <a:lnTo>
                  <a:pt x="2964599" y="5085046"/>
                </a:lnTo>
                <a:lnTo>
                  <a:pt x="3106508" y="4949521"/>
                </a:lnTo>
                <a:lnTo>
                  <a:pt x="3106508" y="4916479"/>
                </a:lnTo>
                <a:close/>
              </a:path>
              <a:path w="6135370" h="5851525">
                <a:moveTo>
                  <a:pt x="3106508" y="4982212"/>
                </a:moveTo>
                <a:lnTo>
                  <a:pt x="2998851" y="5085046"/>
                </a:lnTo>
                <a:lnTo>
                  <a:pt x="3033433" y="5085046"/>
                </a:lnTo>
                <a:lnTo>
                  <a:pt x="3106508" y="5015254"/>
                </a:lnTo>
                <a:lnTo>
                  <a:pt x="3106508" y="4982212"/>
                </a:lnTo>
                <a:close/>
              </a:path>
              <a:path w="6135370" h="5851525">
                <a:moveTo>
                  <a:pt x="2557322" y="4916491"/>
                </a:moveTo>
                <a:lnTo>
                  <a:pt x="2557322" y="4949521"/>
                </a:lnTo>
                <a:lnTo>
                  <a:pt x="2699232" y="5085046"/>
                </a:lnTo>
                <a:lnTo>
                  <a:pt x="2733814" y="5085046"/>
                </a:lnTo>
                <a:lnTo>
                  <a:pt x="2557322" y="4916491"/>
                </a:lnTo>
                <a:close/>
              </a:path>
              <a:path w="6135370" h="5851525">
                <a:moveTo>
                  <a:pt x="2557322" y="4982212"/>
                </a:moveTo>
                <a:lnTo>
                  <a:pt x="2557322" y="5015242"/>
                </a:lnTo>
                <a:lnTo>
                  <a:pt x="2630398" y="5085035"/>
                </a:lnTo>
                <a:lnTo>
                  <a:pt x="2664980" y="5085035"/>
                </a:lnTo>
                <a:lnTo>
                  <a:pt x="2557322" y="4982212"/>
                </a:lnTo>
                <a:close/>
              </a:path>
              <a:path w="6135370" h="5851525">
                <a:moveTo>
                  <a:pt x="2557310" y="4916479"/>
                </a:moveTo>
                <a:lnTo>
                  <a:pt x="2380818" y="5085046"/>
                </a:lnTo>
                <a:lnTo>
                  <a:pt x="2415400" y="5085046"/>
                </a:lnTo>
                <a:lnTo>
                  <a:pt x="2557310" y="4949521"/>
                </a:lnTo>
                <a:lnTo>
                  <a:pt x="2557310" y="4916479"/>
                </a:lnTo>
                <a:close/>
              </a:path>
              <a:path w="6135370" h="5851525">
                <a:moveTo>
                  <a:pt x="2557310" y="4982212"/>
                </a:moveTo>
                <a:lnTo>
                  <a:pt x="2449639" y="5085046"/>
                </a:lnTo>
                <a:lnTo>
                  <a:pt x="2484234" y="5085046"/>
                </a:lnTo>
                <a:lnTo>
                  <a:pt x="2557310" y="5015254"/>
                </a:lnTo>
                <a:lnTo>
                  <a:pt x="2557310" y="4982212"/>
                </a:lnTo>
                <a:close/>
              </a:path>
              <a:path w="6135370" h="5851525">
                <a:moveTo>
                  <a:pt x="2415400" y="5108169"/>
                </a:moveTo>
                <a:lnTo>
                  <a:pt x="2380818" y="5108169"/>
                </a:lnTo>
                <a:lnTo>
                  <a:pt x="2441600" y="5166222"/>
                </a:lnTo>
                <a:lnTo>
                  <a:pt x="2476182" y="5166222"/>
                </a:lnTo>
                <a:lnTo>
                  <a:pt x="2415400" y="5108169"/>
                </a:lnTo>
                <a:close/>
              </a:path>
              <a:path w="6135370" h="5851525">
                <a:moveTo>
                  <a:pt x="2484221" y="5108169"/>
                </a:moveTo>
                <a:lnTo>
                  <a:pt x="2449639" y="5108169"/>
                </a:lnTo>
                <a:lnTo>
                  <a:pt x="2510434" y="5166222"/>
                </a:lnTo>
                <a:lnTo>
                  <a:pt x="2545003" y="5166222"/>
                </a:lnTo>
                <a:lnTo>
                  <a:pt x="2484221" y="5108169"/>
                </a:lnTo>
                <a:close/>
              </a:path>
              <a:path w="6135370" h="5851525">
                <a:moveTo>
                  <a:pt x="2008111" y="4982212"/>
                </a:moveTo>
                <a:lnTo>
                  <a:pt x="2008111" y="5015242"/>
                </a:lnTo>
                <a:lnTo>
                  <a:pt x="2081187" y="5085035"/>
                </a:lnTo>
                <a:lnTo>
                  <a:pt x="2115769" y="5085035"/>
                </a:lnTo>
                <a:lnTo>
                  <a:pt x="2008111" y="4982212"/>
                </a:lnTo>
                <a:close/>
              </a:path>
              <a:path w="6135370" h="5851525">
                <a:moveTo>
                  <a:pt x="2008098" y="4982212"/>
                </a:moveTo>
                <a:lnTo>
                  <a:pt x="1900440" y="5085046"/>
                </a:lnTo>
                <a:lnTo>
                  <a:pt x="1935010" y="5085046"/>
                </a:lnTo>
                <a:lnTo>
                  <a:pt x="2008098" y="5015254"/>
                </a:lnTo>
                <a:lnTo>
                  <a:pt x="2008098" y="4982212"/>
                </a:lnTo>
                <a:close/>
              </a:path>
              <a:path w="6135370" h="5851525">
                <a:moveTo>
                  <a:pt x="1935010" y="5108169"/>
                </a:moveTo>
                <a:lnTo>
                  <a:pt x="1900440" y="5108169"/>
                </a:lnTo>
                <a:lnTo>
                  <a:pt x="1961222" y="5166222"/>
                </a:lnTo>
                <a:lnTo>
                  <a:pt x="1995817" y="5166222"/>
                </a:lnTo>
                <a:lnTo>
                  <a:pt x="1935010" y="5108169"/>
                </a:lnTo>
                <a:close/>
              </a:path>
              <a:path w="6135370" h="5851525">
                <a:moveTo>
                  <a:pt x="2115781" y="5108169"/>
                </a:moveTo>
                <a:lnTo>
                  <a:pt x="2081199" y="5108169"/>
                </a:lnTo>
                <a:lnTo>
                  <a:pt x="2020379" y="5166222"/>
                </a:lnTo>
                <a:lnTo>
                  <a:pt x="2054999" y="5166222"/>
                </a:lnTo>
                <a:lnTo>
                  <a:pt x="2115781" y="5108169"/>
                </a:lnTo>
                <a:close/>
              </a:path>
              <a:path w="6135370" h="5851525">
                <a:moveTo>
                  <a:pt x="1458899" y="4982212"/>
                </a:moveTo>
                <a:lnTo>
                  <a:pt x="1458899" y="5015242"/>
                </a:lnTo>
                <a:lnTo>
                  <a:pt x="1531975" y="5085035"/>
                </a:lnTo>
                <a:lnTo>
                  <a:pt x="1566570" y="5085035"/>
                </a:lnTo>
                <a:lnTo>
                  <a:pt x="1458899" y="4982212"/>
                </a:lnTo>
                <a:close/>
              </a:path>
              <a:path w="6135370" h="5851525">
                <a:moveTo>
                  <a:pt x="1458887" y="4982212"/>
                </a:moveTo>
                <a:lnTo>
                  <a:pt x="1351216" y="5085046"/>
                </a:lnTo>
                <a:lnTo>
                  <a:pt x="1385811" y="5085046"/>
                </a:lnTo>
                <a:lnTo>
                  <a:pt x="1458887" y="5015254"/>
                </a:lnTo>
                <a:lnTo>
                  <a:pt x="1458887" y="4982212"/>
                </a:lnTo>
                <a:close/>
              </a:path>
              <a:path w="6135370" h="5851525">
                <a:moveTo>
                  <a:pt x="1385811" y="5108169"/>
                </a:moveTo>
                <a:lnTo>
                  <a:pt x="1351216" y="5108169"/>
                </a:lnTo>
                <a:lnTo>
                  <a:pt x="1412011" y="5166222"/>
                </a:lnTo>
                <a:lnTo>
                  <a:pt x="1446593" y="5166222"/>
                </a:lnTo>
                <a:lnTo>
                  <a:pt x="1385811" y="5108169"/>
                </a:lnTo>
                <a:close/>
              </a:path>
              <a:path w="6135370" h="5851525">
                <a:moveTo>
                  <a:pt x="1566583" y="5108169"/>
                </a:moveTo>
                <a:lnTo>
                  <a:pt x="1531988" y="5108169"/>
                </a:lnTo>
                <a:lnTo>
                  <a:pt x="1471206" y="5166222"/>
                </a:lnTo>
                <a:lnTo>
                  <a:pt x="1505775" y="5166222"/>
                </a:lnTo>
                <a:lnTo>
                  <a:pt x="1566583" y="5108169"/>
                </a:lnTo>
                <a:close/>
              </a:path>
              <a:path w="6135370" h="5851525">
                <a:moveTo>
                  <a:pt x="5577954" y="4588548"/>
                </a:moveTo>
                <a:lnTo>
                  <a:pt x="5332628" y="4822822"/>
                </a:lnTo>
                <a:lnTo>
                  <a:pt x="5367197" y="4822822"/>
                </a:lnTo>
                <a:lnTo>
                  <a:pt x="5577954" y="4621561"/>
                </a:lnTo>
                <a:lnTo>
                  <a:pt x="5612528" y="4621561"/>
                </a:lnTo>
                <a:lnTo>
                  <a:pt x="5577954" y="4588548"/>
                </a:lnTo>
                <a:close/>
              </a:path>
              <a:path w="6135370" h="5851525">
                <a:moveTo>
                  <a:pt x="5577928" y="4654262"/>
                </a:moveTo>
                <a:lnTo>
                  <a:pt x="5401436" y="4822822"/>
                </a:lnTo>
                <a:lnTo>
                  <a:pt x="5436019" y="4822822"/>
                </a:lnTo>
                <a:lnTo>
                  <a:pt x="5577928" y="4687293"/>
                </a:lnTo>
                <a:lnTo>
                  <a:pt x="5577928" y="4654262"/>
                </a:lnTo>
                <a:close/>
              </a:path>
              <a:path w="6135370" h="5851525">
                <a:moveTo>
                  <a:pt x="5577916" y="4719999"/>
                </a:moveTo>
                <a:lnTo>
                  <a:pt x="5470258" y="4822822"/>
                </a:lnTo>
                <a:lnTo>
                  <a:pt x="5504840" y="4822822"/>
                </a:lnTo>
                <a:lnTo>
                  <a:pt x="5577916" y="4753029"/>
                </a:lnTo>
                <a:lnTo>
                  <a:pt x="5577916" y="4719999"/>
                </a:lnTo>
                <a:close/>
              </a:path>
              <a:path w="6135370" h="5851525">
                <a:moveTo>
                  <a:pt x="5577954" y="4654262"/>
                </a:moveTo>
                <a:lnTo>
                  <a:pt x="5577954" y="4687293"/>
                </a:lnTo>
                <a:lnTo>
                  <a:pt x="5719864" y="4822822"/>
                </a:lnTo>
                <a:lnTo>
                  <a:pt x="5754446" y="4822822"/>
                </a:lnTo>
                <a:lnTo>
                  <a:pt x="5577954" y="4654262"/>
                </a:lnTo>
                <a:close/>
              </a:path>
              <a:path w="6135370" h="5851525">
                <a:moveTo>
                  <a:pt x="5577954" y="4720021"/>
                </a:moveTo>
                <a:lnTo>
                  <a:pt x="5577966" y="4753029"/>
                </a:lnTo>
                <a:lnTo>
                  <a:pt x="5651030" y="4822812"/>
                </a:lnTo>
                <a:lnTo>
                  <a:pt x="5685612" y="4822812"/>
                </a:lnTo>
                <a:lnTo>
                  <a:pt x="5577954" y="4720021"/>
                </a:lnTo>
                <a:close/>
              </a:path>
              <a:path w="6135370" h="5851525">
                <a:moveTo>
                  <a:pt x="5612528" y="4621561"/>
                </a:moveTo>
                <a:lnTo>
                  <a:pt x="5577954" y="4621561"/>
                </a:lnTo>
                <a:lnTo>
                  <a:pt x="5788698" y="4822800"/>
                </a:lnTo>
                <a:lnTo>
                  <a:pt x="5823280" y="4822800"/>
                </a:lnTo>
                <a:lnTo>
                  <a:pt x="5612528" y="4621561"/>
                </a:lnTo>
                <a:close/>
              </a:path>
              <a:path w="6135370" h="5851525">
                <a:moveTo>
                  <a:pt x="5410987" y="4583722"/>
                </a:moveTo>
                <a:lnTo>
                  <a:pt x="5376443" y="4583722"/>
                </a:lnTo>
                <a:lnTo>
                  <a:pt x="5315648" y="4641771"/>
                </a:lnTo>
                <a:lnTo>
                  <a:pt x="5350230" y="4641771"/>
                </a:lnTo>
                <a:lnTo>
                  <a:pt x="5410987" y="4583722"/>
                </a:lnTo>
                <a:close/>
              </a:path>
              <a:path w="6135370" h="5851525">
                <a:moveTo>
                  <a:pt x="5479834" y="4583722"/>
                </a:moveTo>
                <a:lnTo>
                  <a:pt x="5445264" y="4583722"/>
                </a:lnTo>
                <a:lnTo>
                  <a:pt x="5384469" y="4641771"/>
                </a:lnTo>
                <a:lnTo>
                  <a:pt x="5419051" y="4641771"/>
                </a:lnTo>
                <a:lnTo>
                  <a:pt x="5479834" y="4583722"/>
                </a:lnTo>
                <a:close/>
              </a:path>
              <a:path w="6135370" h="5851525">
                <a:moveTo>
                  <a:pt x="5548668" y="4583722"/>
                </a:moveTo>
                <a:lnTo>
                  <a:pt x="5514098" y="4583722"/>
                </a:lnTo>
                <a:lnTo>
                  <a:pt x="5453291" y="4641771"/>
                </a:lnTo>
                <a:lnTo>
                  <a:pt x="5487885" y="4641771"/>
                </a:lnTo>
                <a:lnTo>
                  <a:pt x="5548668" y="4583722"/>
                </a:lnTo>
                <a:close/>
              </a:path>
              <a:path w="6135370" h="5851525">
                <a:moveTo>
                  <a:pt x="5641809" y="4583722"/>
                </a:moveTo>
                <a:lnTo>
                  <a:pt x="5607227" y="4583722"/>
                </a:lnTo>
                <a:lnTo>
                  <a:pt x="5668009" y="4641771"/>
                </a:lnTo>
                <a:lnTo>
                  <a:pt x="5702604" y="4641771"/>
                </a:lnTo>
                <a:lnTo>
                  <a:pt x="5641809" y="4583722"/>
                </a:lnTo>
                <a:close/>
              </a:path>
              <a:path w="6135370" h="5851525">
                <a:moveTo>
                  <a:pt x="5710618" y="4583722"/>
                </a:moveTo>
                <a:lnTo>
                  <a:pt x="5676049" y="4583722"/>
                </a:lnTo>
                <a:lnTo>
                  <a:pt x="5736831" y="4641771"/>
                </a:lnTo>
                <a:lnTo>
                  <a:pt x="5771413" y="4641771"/>
                </a:lnTo>
                <a:lnTo>
                  <a:pt x="5710618" y="4583722"/>
                </a:lnTo>
                <a:close/>
              </a:path>
              <a:path w="6135370" h="5851525">
                <a:moveTo>
                  <a:pt x="5779439" y="4583722"/>
                </a:moveTo>
                <a:lnTo>
                  <a:pt x="5744870" y="4583722"/>
                </a:lnTo>
                <a:lnTo>
                  <a:pt x="5805652" y="4641771"/>
                </a:lnTo>
                <a:lnTo>
                  <a:pt x="5840272" y="4641771"/>
                </a:lnTo>
                <a:lnTo>
                  <a:pt x="5779439" y="4583722"/>
                </a:lnTo>
                <a:close/>
              </a:path>
              <a:path w="6135370" h="5851525">
                <a:moveTo>
                  <a:pt x="5685624" y="4845941"/>
                </a:moveTo>
                <a:lnTo>
                  <a:pt x="5651042" y="4845941"/>
                </a:lnTo>
                <a:lnTo>
                  <a:pt x="5590209" y="4903999"/>
                </a:lnTo>
                <a:lnTo>
                  <a:pt x="5624842" y="4903999"/>
                </a:lnTo>
                <a:lnTo>
                  <a:pt x="5685624" y="4845941"/>
                </a:lnTo>
                <a:close/>
              </a:path>
              <a:path w="6135370" h="5851525">
                <a:moveTo>
                  <a:pt x="5754433" y="4845941"/>
                </a:moveTo>
                <a:lnTo>
                  <a:pt x="5719864" y="4845941"/>
                </a:lnTo>
                <a:lnTo>
                  <a:pt x="5659081" y="4903999"/>
                </a:lnTo>
                <a:lnTo>
                  <a:pt x="5693664" y="4903999"/>
                </a:lnTo>
                <a:lnTo>
                  <a:pt x="5754433" y="4845941"/>
                </a:lnTo>
                <a:close/>
              </a:path>
              <a:path w="6135370" h="5851525">
                <a:moveTo>
                  <a:pt x="5823280" y="4845941"/>
                </a:moveTo>
                <a:lnTo>
                  <a:pt x="5788698" y="4845941"/>
                </a:lnTo>
                <a:lnTo>
                  <a:pt x="5727903" y="4903999"/>
                </a:lnTo>
                <a:lnTo>
                  <a:pt x="5762485" y="4903999"/>
                </a:lnTo>
                <a:lnTo>
                  <a:pt x="5823280" y="4845941"/>
                </a:lnTo>
                <a:close/>
              </a:path>
              <a:path w="6135370" h="5851525">
                <a:moveTo>
                  <a:pt x="5028742" y="4588548"/>
                </a:moveTo>
                <a:lnTo>
                  <a:pt x="4783416" y="4822822"/>
                </a:lnTo>
                <a:lnTo>
                  <a:pt x="4817986" y="4822822"/>
                </a:lnTo>
                <a:lnTo>
                  <a:pt x="5028742" y="4621561"/>
                </a:lnTo>
                <a:lnTo>
                  <a:pt x="5063317" y="4621561"/>
                </a:lnTo>
                <a:lnTo>
                  <a:pt x="5028742" y="4588548"/>
                </a:lnTo>
                <a:close/>
              </a:path>
              <a:path w="6135370" h="5851525">
                <a:moveTo>
                  <a:pt x="5028730" y="4654262"/>
                </a:moveTo>
                <a:lnTo>
                  <a:pt x="4852238" y="4822822"/>
                </a:lnTo>
                <a:lnTo>
                  <a:pt x="4886820" y="4822822"/>
                </a:lnTo>
                <a:lnTo>
                  <a:pt x="5028730" y="4687293"/>
                </a:lnTo>
                <a:lnTo>
                  <a:pt x="5028730" y="4654262"/>
                </a:lnTo>
                <a:close/>
              </a:path>
              <a:path w="6135370" h="5851525">
                <a:moveTo>
                  <a:pt x="5028717" y="4719999"/>
                </a:moveTo>
                <a:lnTo>
                  <a:pt x="4921059" y="4822822"/>
                </a:lnTo>
                <a:lnTo>
                  <a:pt x="4955641" y="4822822"/>
                </a:lnTo>
                <a:lnTo>
                  <a:pt x="5028717" y="4753029"/>
                </a:lnTo>
                <a:lnTo>
                  <a:pt x="5028717" y="4719999"/>
                </a:lnTo>
                <a:close/>
              </a:path>
              <a:path w="6135370" h="5851525">
                <a:moveTo>
                  <a:pt x="5028742" y="4654262"/>
                </a:moveTo>
                <a:lnTo>
                  <a:pt x="5028742" y="4687293"/>
                </a:lnTo>
                <a:lnTo>
                  <a:pt x="5170652" y="4822822"/>
                </a:lnTo>
                <a:lnTo>
                  <a:pt x="5205234" y="4822822"/>
                </a:lnTo>
                <a:lnTo>
                  <a:pt x="5028742" y="4654262"/>
                </a:lnTo>
                <a:close/>
              </a:path>
              <a:path w="6135370" h="5851525">
                <a:moveTo>
                  <a:pt x="5028742" y="4720021"/>
                </a:moveTo>
                <a:lnTo>
                  <a:pt x="5028754" y="4753029"/>
                </a:lnTo>
                <a:lnTo>
                  <a:pt x="5101856" y="4822812"/>
                </a:lnTo>
                <a:lnTo>
                  <a:pt x="5136400" y="4822812"/>
                </a:lnTo>
                <a:lnTo>
                  <a:pt x="5028742" y="4720021"/>
                </a:lnTo>
                <a:close/>
              </a:path>
              <a:path w="6135370" h="5851525">
                <a:moveTo>
                  <a:pt x="5063317" y="4621561"/>
                </a:moveTo>
                <a:lnTo>
                  <a:pt x="5028742" y="4621561"/>
                </a:lnTo>
                <a:lnTo>
                  <a:pt x="5239486" y="4822800"/>
                </a:lnTo>
                <a:lnTo>
                  <a:pt x="5274068" y="4822800"/>
                </a:lnTo>
                <a:lnTo>
                  <a:pt x="5063317" y="4621561"/>
                </a:lnTo>
                <a:close/>
              </a:path>
              <a:path w="6135370" h="5851525">
                <a:moveTo>
                  <a:pt x="4861814" y="4583722"/>
                </a:moveTo>
                <a:lnTo>
                  <a:pt x="4827231" y="4583722"/>
                </a:lnTo>
                <a:lnTo>
                  <a:pt x="4766437" y="4641771"/>
                </a:lnTo>
                <a:lnTo>
                  <a:pt x="4801031" y="4641771"/>
                </a:lnTo>
                <a:lnTo>
                  <a:pt x="4861814" y="4583722"/>
                </a:lnTo>
                <a:close/>
              </a:path>
              <a:path w="6135370" h="5851525">
                <a:moveTo>
                  <a:pt x="4930635" y="4583722"/>
                </a:moveTo>
                <a:lnTo>
                  <a:pt x="4896053" y="4583722"/>
                </a:lnTo>
                <a:lnTo>
                  <a:pt x="4835258" y="4641771"/>
                </a:lnTo>
                <a:lnTo>
                  <a:pt x="4869853" y="4641771"/>
                </a:lnTo>
                <a:lnTo>
                  <a:pt x="4930635" y="4583722"/>
                </a:lnTo>
                <a:close/>
              </a:path>
              <a:path w="6135370" h="5851525">
                <a:moveTo>
                  <a:pt x="4999469" y="4583722"/>
                </a:moveTo>
                <a:lnTo>
                  <a:pt x="4964874" y="4583722"/>
                </a:lnTo>
                <a:lnTo>
                  <a:pt x="4904092" y="4641771"/>
                </a:lnTo>
                <a:lnTo>
                  <a:pt x="4938674" y="4641771"/>
                </a:lnTo>
                <a:lnTo>
                  <a:pt x="4999469" y="4583722"/>
                </a:lnTo>
                <a:close/>
              </a:path>
              <a:path w="6135370" h="5851525">
                <a:moveTo>
                  <a:pt x="5092585" y="4583722"/>
                </a:moveTo>
                <a:lnTo>
                  <a:pt x="5058016" y="4583722"/>
                </a:lnTo>
                <a:lnTo>
                  <a:pt x="5118798" y="4641771"/>
                </a:lnTo>
                <a:lnTo>
                  <a:pt x="5153380" y="4641771"/>
                </a:lnTo>
                <a:lnTo>
                  <a:pt x="5092585" y="4583722"/>
                </a:lnTo>
                <a:close/>
              </a:path>
              <a:path w="6135370" h="5851525">
                <a:moveTo>
                  <a:pt x="5161432" y="4583722"/>
                </a:moveTo>
                <a:lnTo>
                  <a:pt x="5126850" y="4583722"/>
                </a:lnTo>
                <a:lnTo>
                  <a:pt x="5187632" y="4641771"/>
                </a:lnTo>
                <a:lnTo>
                  <a:pt x="5222214" y="4641771"/>
                </a:lnTo>
                <a:lnTo>
                  <a:pt x="5161432" y="4583722"/>
                </a:lnTo>
                <a:close/>
              </a:path>
              <a:path w="6135370" h="5851525">
                <a:moveTo>
                  <a:pt x="5230253" y="4583722"/>
                </a:moveTo>
                <a:lnTo>
                  <a:pt x="5195671" y="4583722"/>
                </a:lnTo>
                <a:lnTo>
                  <a:pt x="5256491" y="4641771"/>
                </a:lnTo>
                <a:lnTo>
                  <a:pt x="5291035" y="4641771"/>
                </a:lnTo>
                <a:lnTo>
                  <a:pt x="5230253" y="4583722"/>
                </a:lnTo>
                <a:close/>
              </a:path>
              <a:path w="6135370" h="5851525">
                <a:moveTo>
                  <a:pt x="4479518" y="4588548"/>
                </a:moveTo>
                <a:lnTo>
                  <a:pt x="4234205" y="4822822"/>
                </a:lnTo>
                <a:lnTo>
                  <a:pt x="4268787" y="4822822"/>
                </a:lnTo>
                <a:lnTo>
                  <a:pt x="4479518" y="4621571"/>
                </a:lnTo>
                <a:lnTo>
                  <a:pt x="4514105" y="4621571"/>
                </a:lnTo>
                <a:lnTo>
                  <a:pt x="4479518" y="4588548"/>
                </a:lnTo>
                <a:close/>
              </a:path>
              <a:path w="6135370" h="5851525">
                <a:moveTo>
                  <a:pt x="4479518" y="4654262"/>
                </a:moveTo>
                <a:lnTo>
                  <a:pt x="4303039" y="4822822"/>
                </a:lnTo>
                <a:lnTo>
                  <a:pt x="4337608" y="4822822"/>
                </a:lnTo>
                <a:lnTo>
                  <a:pt x="4479518" y="4687293"/>
                </a:lnTo>
                <a:lnTo>
                  <a:pt x="4514105" y="4687293"/>
                </a:lnTo>
                <a:lnTo>
                  <a:pt x="4479518" y="4654262"/>
                </a:lnTo>
                <a:close/>
              </a:path>
              <a:path w="6135370" h="5851525">
                <a:moveTo>
                  <a:pt x="4479518" y="4719999"/>
                </a:moveTo>
                <a:lnTo>
                  <a:pt x="4371860" y="4822822"/>
                </a:lnTo>
                <a:lnTo>
                  <a:pt x="4406442" y="4822822"/>
                </a:lnTo>
                <a:lnTo>
                  <a:pt x="4479518" y="4753029"/>
                </a:lnTo>
                <a:lnTo>
                  <a:pt x="4514082" y="4753018"/>
                </a:lnTo>
                <a:lnTo>
                  <a:pt x="4479518" y="4720021"/>
                </a:lnTo>
                <a:close/>
              </a:path>
              <a:path w="6135370" h="5851525">
                <a:moveTo>
                  <a:pt x="4514105" y="4687293"/>
                </a:moveTo>
                <a:lnTo>
                  <a:pt x="4479518" y="4687293"/>
                </a:lnTo>
                <a:lnTo>
                  <a:pt x="4621441" y="4822822"/>
                </a:lnTo>
                <a:lnTo>
                  <a:pt x="4656023" y="4822822"/>
                </a:lnTo>
                <a:lnTo>
                  <a:pt x="4514105" y="4687293"/>
                </a:lnTo>
                <a:close/>
              </a:path>
              <a:path w="6135370" h="5851525">
                <a:moveTo>
                  <a:pt x="4514082" y="4753018"/>
                </a:moveTo>
                <a:lnTo>
                  <a:pt x="4479518" y="4753018"/>
                </a:lnTo>
                <a:lnTo>
                  <a:pt x="4552607" y="4822812"/>
                </a:lnTo>
                <a:lnTo>
                  <a:pt x="4587189" y="4822812"/>
                </a:lnTo>
                <a:lnTo>
                  <a:pt x="4514082" y="4753018"/>
                </a:lnTo>
                <a:close/>
              </a:path>
              <a:path w="6135370" h="5851525">
                <a:moveTo>
                  <a:pt x="4514105" y="4621571"/>
                </a:moveTo>
                <a:lnTo>
                  <a:pt x="4479518" y="4621571"/>
                </a:lnTo>
                <a:lnTo>
                  <a:pt x="4690275" y="4822800"/>
                </a:lnTo>
                <a:lnTo>
                  <a:pt x="4724857" y="4822800"/>
                </a:lnTo>
                <a:lnTo>
                  <a:pt x="4514105" y="4621571"/>
                </a:lnTo>
                <a:close/>
              </a:path>
              <a:path w="6135370" h="5851525">
                <a:moveTo>
                  <a:pt x="4312602" y="4583722"/>
                </a:moveTo>
                <a:lnTo>
                  <a:pt x="4278020" y="4583722"/>
                </a:lnTo>
                <a:lnTo>
                  <a:pt x="4217225" y="4641771"/>
                </a:lnTo>
                <a:lnTo>
                  <a:pt x="4251807" y="4641771"/>
                </a:lnTo>
                <a:lnTo>
                  <a:pt x="4312602" y="4583722"/>
                </a:lnTo>
                <a:close/>
              </a:path>
              <a:path w="6135370" h="5851525">
                <a:moveTo>
                  <a:pt x="4381436" y="4583722"/>
                </a:moveTo>
                <a:lnTo>
                  <a:pt x="4346854" y="4583722"/>
                </a:lnTo>
                <a:lnTo>
                  <a:pt x="4286021" y="4641771"/>
                </a:lnTo>
                <a:lnTo>
                  <a:pt x="4320641" y="4641771"/>
                </a:lnTo>
                <a:lnTo>
                  <a:pt x="4381436" y="4583722"/>
                </a:lnTo>
                <a:close/>
              </a:path>
              <a:path w="6135370" h="5851525">
                <a:moveTo>
                  <a:pt x="4450257" y="4583722"/>
                </a:moveTo>
                <a:lnTo>
                  <a:pt x="4415675" y="4583722"/>
                </a:lnTo>
                <a:lnTo>
                  <a:pt x="4354893" y="4641771"/>
                </a:lnTo>
                <a:lnTo>
                  <a:pt x="4389475" y="4641771"/>
                </a:lnTo>
                <a:lnTo>
                  <a:pt x="4450257" y="4583722"/>
                </a:lnTo>
                <a:close/>
              </a:path>
              <a:path w="6135370" h="5851525">
                <a:moveTo>
                  <a:pt x="4543412" y="4583722"/>
                </a:moveTo>
                <a:lnTo>
                  <a:pt x="4508817" y="4583722"/>
                </a:lnTo>
                <a:lnTo>
                  <a:pt x="4569612" y="4641771"/>
                </a:lnTo>
                <a:lnTo>
                  <a:pt x="4604194" y="4641771"/>
                </a:lnTo>
                <a:lnTo>
                  <a:pt x="4543412" y="4583722"/>
                </a:lnTo>
                <a:close/>
              </a:path>
              <a:path w="6135370" h="5851525">
                <a:moveTo>
                  <a:pt x="4612220" y="4583722"/>
                </a:moveTo>
                <a:lnTo>
                  <a:pt x="4577638" y="4583722"/>
                </a:lnTo>
                <a:lnTo>
                  <a:pt x="4638421" y="4641771"/>
                </a:lnTo>
                <a:lnTo>
                  <a:pt x="4673015" y="4641771"/>
                </a:lnTo>
                <a:lnTo>
                  <a:pt x="4612220" y="4583722"/>
                </a:lnTo>
                <a:close/>
              </a:path>
              <a:path w="6135370" h="5851525">
                <a:moveTo>
                  <a:pt x="4681054" y="4583722"/>
                </a:moveTo>
                <a:lnTo>
                  <a:pt x="4646472" y="4583722"/>
                </a:lnTo>
                <a:lnTo>
                  <a:pt x="4707255" y="4641771"/>
                </a:lnTo>
                <a:lnTo>
                  <a:pt x="4741837" y="4641771"/>
                </a:lnTo>
                <a:lnTo>
                  <a:pt x="4681054" y="4583722"/>
                </a:lnTo>
                <a:close/>
              </a:path>
              <a:path w="6135370" h="5851525">
                <a:moveTo>
                  <a:pt x="3930332" y="4588548"/>
                </a:moveTo>
                <a:lnTo>
                  <a:pt x="3685006" y="4822822"/>
                </a:lnTo>
                <a:lnTo>
                  <a:pt x="3719576" y="4822822"/>
                </a:lnTo>
                <a:lnTo>
                  <a:pt x="3930332" y="4621561"/>
                </a:lnTo>
                <a:lnTo>
                  <a:pt x="3964906" y="4621561"/>
                </a:lnTo>
                <a:lnTo>
                  <a:pt x="3930332" y="4588548"/>
                </a:lnTo>
                <a:close/>
              </a:path>
              <a:path w="6135370" h="5851525">
                <a:moveTo>
                  <a:pt x="3930332" y="4654262"/>
                </a:moveTo>
                <a:lnTo>
                  <a:pt x="3753827" y="4822822"/>
                </a:lnTo>
                <a:lnTo>
                  <a:pt x="3788410" y="4822822"/>
                </a:lnTo>
                <a:lnTo>
                  <a:pt x="3930332" y="4687293"/>
                </a:lnTo>
                <a:lnTo>
                  <a:pt x="3964914" y="4687293"/>
                </a:lnTo>
                <a:lnTo>
                  <a:pt x="3930332" y="4654262"/>
                </a:lnTo>
                <a:close/>
              </a:path>
              <a:path w="6135370" h="5851525">
                <a:moveTo>
                  <a:pt x="3930319" y="4719999"/>
                </a:moveTo>
                <a:lnTo>
                  <a:pt x="3822649" y="4822822"/>
                </a:lnTo>
                <a:lnTo>
                  <a:pt x="3857244" y="4822822"/>
                </a:lnTo>
                <a:lnTo>
                  <a:pt x="3930319" y="4753029"/>
                </a:lnTo>
                <a:lnTo>
                  <a:pt x="3930319" y="4719999"/>
                </a:lnTo>
                <a:close/>
              </a:path>
              <a:path w="6135370" h="5851525">
                <a:moveTo>
                  <a:pt x="3964914" y="4687293"/>
                </a:moveTo>
                <a:lnTo>
                  <a:pt x="3930332" y="4687293"/>
                </a:lnTo>
                <a:lnTo>
                  <a:pt x="4072242" y="4822822"/>
                </a:lnTo>
                <a:lnTo>
                  <a:pt x="4106811" y="4822822"/>
                </a:lnTo>
                <a:lnTo>
                  <a:pt x="3964914" y="4687293"/>
                </a:lnTo>
                <a:close/>
              </a:path>
              <a:path w="6135370" h="5851525">
                <a:moveTo>
                  <a:pt x="3930332" y="4720021"/>
                </a:moveTo>
                <a:lnTo>
                  <a:pt x="3930344" y="4753029"/>
                </a:lnTo>
                <a:lnTo>
                  <a:pt x="4003408" y="4822812"/>
                </a:lnTo>
                <a:lnTo>
                  <a:pt x="4037990" y="4822812"/>
                </a:lnTo>
                <a:lnTo>
                  <a:pt x="3930332" y="4720021"/>
                </a:lnTo>
                <a:close/>
              </a:path>
              <a:path w="6135370" h="5851525">
                <a:moveTo>
                  <a:pt x="3964906" y="4621561"/>
                </a:moveTo>
                <a:lnTo>
                  <a:pt x="3930332" y="4621561"/>
                </a:lnTo>
                <a:lnTo>
                  <a:pt x="4141076" y="4822800"/>
                </a:lnTo>
                <a:lnTo>
                  <a:pt x="4175658" y="4822800"/>
                </a:lnTo>
                <a:lnTo>
                  <a:pt x="3964906" y="4621561"/>
                </a:lnTo>
                <a:close/>
              </a:path>
              <a:path w="6135370" h="5851525">
                <a:moveTo>
                  <a:pt x="3763403" y="4583722"/>
                </a:moveTo>
                <a:lnTo>
                  <a:pt x="3728821" y="4583722"/>
                </a:lnTo>
                <a:lnTo>
                  <a:pt x="3667988" y="4641771"/>
                </a:lnTo>
                <a:lnTo>
                  <a:pt x="3702608" y="4641771"/>
                </a:lnTo>
                <a:lnTo>
                  <a:pt x="3763403" y="4583722"/>
                </a:lnTo>
                <a:close/>
              </a:path>
              <a:path w="6135370" h="5851525">
                <a:moveTo>
                  <a:pt x="3832237" y="4583722"/>
                </a:moveTo>
                <a:lnTo>
                  <a:pt x="3797642" y="4583722"/>
                </a:lnTo>
                <a:lnTo>
                  <a:pt x="3736835" y="4641771"/>
                </a:lnTo>
                <a:lnTo>
                  <a:pt x="3771455" y="4641771"/>
                </a:lnTo>
                <a:lnTo>
                  <a:pt x="3832237" y="4583722"/>
                </a:lnTo>
                <a:close/>
              </a:path>
              <a:path w="6135370" h="5851525">
                <a:moveTo>
                  <a:pt x="3994175" y="4583722"/>
                </a:moveTo>
                <a:lnTo>
                  <a:pt x="3959605" y="4583722"/>
                </a:lnTo>
                <a:lnTo>
                  <a:pt x="4020426" y="4641771"/>
                </a:lnTo>
                <a:lnTo>
                  <a:pt x="4054983" y="4641771"/>
                </a:lnTo>
                <a:lnTo>
                  <a:pt x="3994175" y="4583722"/>
                </a:lnTo>
                <a:close/>
              </a:path>
              <a:path w="6135370" h="5851525">
                <a:moveTo>
                  <a:pt x="4063022" y="4583722"/>
                </a:moveTo>
                <a:lnTo>
                  <a:pt x="4028440" y="4583722"/>
                </a:lnTo>
                <a:lnTo>
                  <a:pt x="4089222" y="4641771"/>
                </a:lnTo>
                <a:lnTo>
                  <a:pt x="4123804" y="4641771"/>
                </a:lnTo>
                <a:lnTo>
                  <a:pt x="4063022" y="4583722"/>
                </a:lnTo>
                <a:close/>
              </a:path>
              <a:path w="6135370" h="5851525">
                <a:moveTo>
                  <a:pt x="4131843" y="4583722"/>
                </a:moveTo>
                <a:lnTo>
                  <a:pt x="4097261" y="4583722"/>
                </a:lnTo>
                <a:lnTo>
                  <a:pt x="4158056" y="4641771"/>
                </a:lnTo>
                <a:lnTo>
                  <a:pt x="4192638" y="4641771"/>
                </a:lnTo>
                <a:lnTo>
                  <a:pt x="4131843" y="4583722"/>
                </a:lnTo>
                <a:close/>
              </a:path>
              <a:path w="6135370" h="5851525">
                <a:moveTo>
                  <a:pt x="3381108" y="4588548"/>
                </a:moveTo>
                <a:lnTo>
                  <a:pt x="3135795" y="4822822"/>
                </a:lnTo>
                <a:lnTo>
                  <a:pt x="3170377" y="4822822"/>
                </a:lnTo>
                <a:lnTo>
                  <a:pt x="3381108" y="4621571"/>
                </a:lnTo>
                <a:lnTo>
                  <a:pt x="3415694" y="4621571"/>
                </a:lnTo>
                <a:lnTo>
                  <a:pt x="3381108" y="4588548"/>
                </a:lnTo>
                <a:close/>
              </a:path>
              <a:path w="6135370" h="5851525">
                <a:moveTo>
                  <a:pt x="3381108" y="4654262"/>
                </a:moveTo>
                <a:lnTo>
                  <a:pt x="3204616" y="4822822"/>
                </a:lnTo>
                <a:lnTo>
                  <a:pt x="3239211" y="4822822"/>
                </a:lnTo>
                <a:lnTo>
                  <a:pt x="3381108" y="4687293"/>
                </a:lnTo>
                <a:lnTo>
                  <a:pt x="3415695" y="4687293"/>
                </a:lnTo>
                <a:lnTo>
                  <a:pt x="3381108" y="4654262"/>
                </a:lnTo>
                <a:close/>
              </a:path>
              <a:path w="6135370" h="5851525">
                <a:moveTo>
                  <a:pt x="3381108" y="4719999"/>
                </a:moveTo>
                <a:lnTo>
                  <a:pt x="3273450" y="4822822"/>
                </a:lnTo>
                <a:lnTo>
                  <a:pt x="3308032" y="4822822"/>
                </a:lnTo>
                <a:lnTo>
                  <a:pt x="3381108" y="4753029"/>
                </a:lnTo>
                <a:lnTo>
                  <a:pt x="3415683" y="4753018"/>
                </a:lnTo>
                <a:lnTo>
                  <a:pt x="3381108" y="4720021"/>
                </a:lnTo>
                <a:close/>
              </a:path>
              <a:path w="6135370" h="5851525">
                <a:moveTo>
                  <a:pt x="3415695" y="4687293"/>
                </a:moveTo>
                <a:lnTo>
                  <a:pt x="3381108" y="4687293"/>
                </a:lnTo>
                <a:lnTo>
                  <a:pt x="3523030" y="4822822"/>
                </a:lnTo>
                <a:lnTo>
                  <a:pt x="3557612" y="4822822"/>
                </a:lnTo>
                <a:lnTo>
                  <a:pt x="3415695" y="4687293"/>
                </a:lnTo>
                <a:close/>
              </a:path>
              <a:path w="6135370" h="5851525">
                <a:moveTo>
                  <a:pt x="3415683" y="4753018"/>
                </a:moveTo>
                <a:lnTo>
                  <a:pt x="3381108" y="4753018"/>
                </a:lnTo>
                <a:lnTo>
                  <a:pt x="3454222" y="4822812"/>
                </a:lnTo>
                <a:lnTo>
                  <a:pt x="3488816" y="4822812"/>
                </a:lnTo>
                <a:lnTo>
                  <a:pt x="3415683" y="4753018"/>
                </a:lnTo>
                <a:close/>
              </a:path>
              <a:path w="6135370" h="5851525">
                <a:moveTo>
                  <a:pt x="3415694" y="4621571"/>
                </a:moveTo>
                <a:lnTo>
                  <a:pt x="3381108" y="4621571"/>
                </a:lnTo>
                <a:lnTo>
                  <a:pt x="3591864" y="4822800"/>
                </a:lnTo>
                <a:lnTo>
                  <a:pt x="3626446" y="4822800"/>
                </a:lnTo>
                <a:lnTo>
                  <a:pt x="3415694" y="4621571"/>
                </a:lnTo>
                <a:close/>
              </a:path>
              <a:path w="6135370" h="5851525">
                <a:moveTo>
                  <a:pt x="3214204" y="4583722"/>
                </a:moveTo>
                <a:lnTo>
                  <a:pt x="3179610" y="4583722"/>
                </a:lnTo>
                <a:lnTo>
                  <a:pt x="3118802" y="4641771"/>
                </a:lnTo>
                <a:lnTo>
                  <a:pt x="3153410" y="4641771"/>
                </a:lnTo>
                <a:lnTo>
                  <a:pt x="3214204" y="4583722"/>
                </a:lnTo>
                <a:close/>
              </a:path>
              <a:path w="6135370" h="5851525">
                <a:moveTo>
                  <a:pt x="3283026" y="4583722"/>
                </a:moveTo>
                <a:lnTo>
                  <a:pt x="3248444" y="4583722"/>
                </a:lnTo>
                <a:lnTo>
                  <a:pt x="3187649" y="4641771"/>
                </a:lnTo>
                <a:lnTo>
                  <a:pt x="3222231" y="4641771"/>
                </a:lnTo>
                <a:lnTo>
                  <a:pt x="3283026" y="4583722"/>
                </a:lnTo>
                <a:close/>
              </a:path>
              <a:path w="6135370" h="5851525">
                <a:moveTo>
                  <a:pt x="3513797" y="4583722"/>
                </a:moveTo>
                <a:lnTo>
                  <a:pt x="3479215" y="4583722"/>
                </a:lnTo>
                <a:lnTo>
                  <a:pt x="3539998" y="4641771"/>
                </a:lnTo>
                <a:lnTo>
                  <a:pt x="3574592" y="4641771"/>
                </a:lnTo>
                <a:lnTo>
                  <a:pt x="3513797" y="4583722"/>
                </a:lnTo>
                <a:close/>
              </a:path>
              <a:path w="6135370" h="5851525">
                <a:moveTo>
                  <a:pt x="3582631" y="4583722"/>
                </a:moveTo>
                <a:lnTo>
                  <a:pt x="3548037" y="4583722"/>
                </a:lnTo>
                <a:lnTo>
                  <a:pt x="3608819" y="4641771"/>
                </a:lnTo>
                <a:lnTo>
                  <a:pt x="3643452" y="4641771"/>
                </a:lnTo>
                <a:lnTo>
                  <a:pt x="3582631" y="4583722"/>
                </a:lnTo>
                <a:close/>
              </a:path>
              <a:path w="6135370" h="5851525">
                <a:moveTo>
                  <a:pt x="3170377" y="4845941"/>
                </a:moveTo>
                <a:lnTo>
                  <a:pt x="3135795" y="4845941"/>
                </a:lnTo>
                <a:lnTo>
                  <a:pt x="3196577" y="4903999"/>
                </a:lnTo>
                <a:lnTo>
                  <a:pt x="3231172" y="4903999"/>
                </a:lnTo>
                <a:lnTo>
                  <a:pt x="3170377" y="4845941"/>
                </a:lnTo>
                <a:close/>
              </a:path>
              <a:path w="6135370" h="5851525">
                <a:moveTo>
                  <a:pt x="3239211" y="4845941"/>
                </a:moveTo>
                <a:lnTo>
                  <a:pt x="3204629" y="4845941"/>
                </a:lnTo>
                <a:lnTo>
                  <a:pt x="3265411" y="4903999"/>
                </a:lnTo>
                <a:lnTo>
                  <a:pt x="3300006" y="4903999"/>
                </a:lnTo>
                <a:lnTo>
                  <a:pt x="3239211" y="4845941"/>
                </a:lnTo>
                <a:close/>
              </a:path>
              <a:path w="6135370" h="5851525">
                <a:moveTo>
                  <a:pt x="3308032" y="4845941"/>
                </a:moveTo>
                <a:lnTo>
                  <a:pt x="3273463" y="4845941"/>
                </a:lnTo>
                <a:lnTo>
                  <a:pt x="3334245" y="4903999"/>
                </a:lnTo>
                <a:lnTo>
                  <a:pt x="3368840" y="4903999"/>
                </a:lnTo>
                <a:lnTo>
                  <a:pt x="3308032" y="4845941"/>
                </a:lnTo>
                <a:close/>
              </a:path>
              <a:path w="6135370" h="5851525">
                <a:moveTo>
                  <a:pt x="2831922" y="4654262"/>
                </a:moveTo>
                <a:lnTo>
                  <a:pt x="2831922" y="4687293"/>
                </a:lnTo>
                <a:lnTo>
                  <a:pt x="2973832" y="4822822"/>
                </a:lnTo>
                <a:lnTo>
                  <a:pt x="3008426" y="4822822"/>
                </a:lnTo>
                <a:lnTo>
                  <a:pt x="2831922" y="4654262"/>
                </a:lnTo>
                <a:close/>
              </a:path>
              <a:path w="6135370" h="5851525">
                <a:moveTo>
                  <a:pt x="2831922" y="4720021"/>
                </a:moveTo>
                <a:lnTo>
                  <a:pt x="2831922" y="4753018"/>
                </a:lnTo>
                <a:lnTo>
                  <a:pt x="2904998" y="4822812"/>
                </a:lnTo>
                <a:lnTo>
                  <a:pt x="2939580" y="4822812"/>
                </a:lnTo>
                <a:lnTo>
                  <a:pt x="2831922" y="4720021"/>
                </a:lnTo>
                <a:close/>
              </a:path>
              <a:path w="6135370" h="5851525">
                <a:moveTo>
                  <a:pt x="2831909" y="4654262"/>
                </a:moveTo>
                <a:lnTo>
                  <a:pt x="2655417" y="4822822"/>
                </a:lnTo>
                <a:lnTo>
                  <a:pt x="2689999" y="4822822"/>
                </a:lnTo>
                <a:lnTo>
                  <a:pt x="2831909" y="4687293"/>
                </a:lnTo>
                <a:lnTo>
                  <a:pt x="2831909" y="4654262"/>
                </a:lnTo>
                <a:close/>
              </a:path>
              <a:path w="6135370" h="5851525">
                <a:moveTo>
                  <a:pt x="2831909" y="4719999"/>
                </a:moveTo>
                <a:lnTo>
                  <a:pt x="2724238" y="4822822"/>
                </a:lnTo>
                <a:lnTo>
                  <a:pt x="2758833" y="4822822"/>
                </a:lnTo>
                <a:lnTo>
                  <a:pt x="2831909" y="4753029"/>
                </a:lnTo>
                <a:lnTo>
                  <a:pt x="2831909" y="4719999"/>
                </a:lnTo>
                <a:close/>
              </a:path>
              <a:path w="6135370" h="5851525">
                <a:moveTo>
                  <a:pt x="2689999" y="4845941"/>
                </a:moveTo>
                <a:lnTo>
                  <a:pt x="2655417" y="4845941"/>
                </a:lnTo>
                <a:lnTo>
                  <a:pt x="2716212" y="4903999"/>
                </a:lnTo>
                <a:lnTo>
                  <a:pt x="2750781" y="4903999"/>
                </a:lnTo>
                <a:lnTo>
                  <a:pt x="2689999" y="4845941"/>
                </a:lnTo>
                <a:close/>
              </a:path>
              <a:path w="6135370" h="5851525">
                <a:moveTo>
                  <a:pt x="2758833" y="4845941"/>
                </a:moveTo>
                <a:lnTo>
                  <a:pt x="2724238" y="4845941"/>
                </a:lnTo>
                <a:lnTo>
                  <a:pt x="2785033" y="4903999"/>
                </a:lnTo>
                <a:lnTo>
                  <a:pt x="2819615" y="4903999"/>
                </a:lnTo>
                <a:lnTo>
                  <a:pt x="2758833" y="4845941"/>
                </a:lnTo>
                <a:close/>
              </a:path>
              <a:path w="6135370" h="5851525">
                <a:moveTo>
                  <a:pt x="2939605" y="4845941"/>
                </a:moveTo>
                <a:lnTo>
                  <a:pt x="2905010" y="4845941"/>
                </a:lnTo>
                <a:lnTo>
                  <a:pt x="2844190" y="4903999"/>
                </a:lnTo>
                <a:lnTo>
                  <a:pt x="2878797" y="4903999"/>
                </a:lnTo>
                <a:lnTo>
                  <a:pt x="2939605" y="4845941"/>
                </a:lnTo>
                <a:close/>
              </a:path>
              <a:path w="6135370" h="5851525">
                <a:moveTo>
                  <a:pt x="3008426" y="4845941"/>
                </a:moveTo>
                <a:lnTo>
                  <a:pt x="2973832" y="4845941"/>
                </a:lnTo>
                <a:lnTo>
                  <a:pt x="2913049" y="4903999"/>
                </a:lnTo>
                <a:lnTo>
                  <a:pt x="2947631" y="4903999"/>
                </a:lnTo>
                <a:lnTo>
                  <a:pt x="3008426" y="4845941"/>
                </a:lnTo>
                <a:close/>
              </a:path>
              <a:path w="6135370" h="5851525">
                <a:moveTo>
                  <a:pt x="2282723" y="4654262"/>
                </a:moveTo>
                <a:lnTo>
                  <a:pt x="2282723" y="4687293"/>
                </a:lnTo>
                <a:lnTo>
                  <a:pt x="2424620" y="4822822"/>
                </a:lnTo>
                <a:lnTo>
                  <a:pt x="2459202" y="4822822"/>
                </a:lnTo>
                <a:lnTo>
                  <a:pt x="2282723" y="4654262"/>
                </a:lnTo>
                <a:close/>
              </a:path>
              <a:path w="6135370" h="5851525">
                <a:moveTo>
                  <a:pt x="2282723" y="4720021"/>
                </a:moveTo>
                <a:lnTo>
                  <a:pt x="2282723" y="4753018"/>
                </a:lnTo>
                <a:lnTo>
                  <a:pt x="2355799" y="4822812"/>
                </a:lnTo>
                <a:lnTo>
                  <a:pt x="2390368" y="4822812"/>
                </a:lnTo>
                <a:lnTo>
                  <a:pt x="2282723" y="4720021"/>
                </a:lnTo>
                <a:close/>
              </a:path>
              <a:path w="6135370" h="5851525">
                <a:moveTo>
                  <a:pt x="2282710" y="4654262"/>
                </a:moveTo>
                <a:lnTo>
                  <a:pt x="2106206" y="4822822"/>
                </a:lnTo>
                <a:lnTo>
                  <a:pt x="2140800" y="4822822"/>
                </a:lnTo>
                <a:lnTo>
                  <a:pt x="2282710" y="4687293"/>
                </a:lnTo>
                <a:lnTo>
                  <a:pt x="2282710" y="4654262"/>
                </a:lnTo>
                <a:close/>
              </a:path>
              <a:path w="6135370" h="5851525">
                <a:moveTo>
                  <a:pt x="2282698" y="4719999"/>
                </a:moveTo>
                <a:lnTo>
                  <a:pt x="2175040" y="4822822"/>
                </a:lnTo>
                <a:lnTo>
                  <a:pt x="2209622" y="4822822"/>
                </a:lnTo>
                <a:lnTo>
                  <a:pt x="2282698" y="4753029"/>
                </a:lnTo>
                <a:lnTo>
                  <a:pt x="2282698" y="4719999"/>
                </a:lnTo>
                <a:close/>
              </a:path>
              <a:path w="6135370" h="5851525">
                <a:moveTo>
                  <a:pt x="2140800" y="4845941"/>
                </a:moveTo>
                <a:lnTo>
                  <a:pt x="2106206" y="4845941"/>
                </a:lnTo>
                <a:lnTo>
                  <a:pt x="2167001" y="4903999"/>
                </a:lnTo>
                <a:lnTo>
                  <a:pt x="2201583" y="4903999"/>
                </a:lnTo>
                <a:lnTo>
                  <a:pt x="2140800" y="4845941"/>
                </a:lnTo>
                <a:close/>
              </a:path>
              <a:path w="6135370" h="5851525">
                <a:moveTo>
                  <a:pt x="2209622" y="4845941"/>
                </a:moveTo>
                <a:lnTo>
                  <a:pt x="2175027" y="4845941"/>
                </a:lnTo>
                <a:lnTo>
                  <a:pt x="2235809" y="4903999"/>
                </a:lnTo>
                <a:lnTo>
                  <a:pt x="2270442" y="4903999"/>
                </a:lnTo>
                <a:lnTo>
                  <a:pt x="2209622" y="4845941"/>
                </a:lnTo>
                <a:close/>
              </a:path>
              <a:path w="6135370" h="5851525">
                <a:moveTo>
                  <a:pt x="2390381" y="4845941"/>
                </a:moveTo>
                <a:lnTo>
                  <a:pt x="2355799" y="4845941"/>
                </a:lnTo>
                <a:lnTo>
                  <a:pt x="2294978" y="4903999"/>
                </a:lnTo>
                <a:lnTo>
                  <a:pt x="2329599" y="4903999"/>
                </a:lnTo>
                <a:lnTo>
                  <a:pt x="2390381" y="4845941"/>
                </a:lnTo>
                <a:close/>
              </a:path>
              <a:path w="6135370" h="5851525">
                <a:moveTo>
                  <a:pt x="2459215" y="4845941"/>
                </a:moveTo>
                <a:lnTo>
                  <a:pt x="2424633" y="4845941"/>
                </a:lnTo>
                <a:lnTo>
                  <a:pt x="2363838" y="4903999"/>
                </a:lnTo>
                <a:lnTo>
                  <a:pt x="2398433" y="4903999"/>
                </a:lnTo>
                <a:lnTo>
                  <a:pt x="2459215" y="4845941"/>
                </a:lnTo>
                <a:close/>
              </a:path>
              <a:path w="6135370" h="5851525">
                <a:moveTo>
                  <a:pt x="1733511" y="4720021"/>
                </a:moveTo>
                <a:lnTo>
                  <a:pt x="1733511" y="4753018"/>
                </a:lnTo>
                <a:lnTo>
                  <a:pt x="1806587" y="4822812"/>
                </a:lnTo>
                <a:lnTo>
                  <a:pt x="1841169" y="4822812"/>
                </a:lnTo>
                <a:lnTo>
                  <a:pt x="1733511" y="4720021"/>
                </a:lnTo>
                <a:close/>
              </a:path>
              <a:path w="6135370" h="5851525">
                <a:moveTo>
                  <a:pt x="1733486" y="4719999"/>
                </a:moveTo>
                <a:lnTo>
                  <a:pt x="1625841" y="4822822"/>
                </a:lnTo>
                <a:lnTo>
                  <a:pt x="1660410" y="4822822"/>
                </a:lnTo>
                <a:lnTo>
                  <a:pt x="1733486" y="4753029"/>
                </a:lnTo>
                <a:lnTo>
                  <a:pt x="1733486" y="4719999"/>
                </a:lnTo>
                <a:close/>
              </a:path>
              <a:path w="6135370" h="5851525">
                <a:moveTo>
                  <a:pt x="1660410" y="4845941"/>
                </a:moveTo>
                <a:lnTo>
                  <a:pt x="1625841" y="4845941"/>
                </a:lnTo>
                <a:lnTo>
                  <a:pt x="1686623" y="4903999"/>
                </a:lnTo>
                <a:lnTo>
                  <a:pt x="1721205" y="4903999"/>
                </a:lnTo>
                <a:lnTo>
                  <a:pt x="1660410" y="4845941"/>
                </a:lnTo>
                <a:close/>
              </a:path>
              <a:path w="6135370" h="5851525">
                <a:moveTo>
                  <a:pt x="1841169" y="4845941"/>
                </a:moveTo>
                <a:lnTo>
                  <a:pt x="1806587" y="4845941"/>
                </a:lnTo>
                <a:lnTo>
                  <a:pt x="1745792" y="4903999"/>
                </a:lnTo>
                <a:lnTo>
                  <a:pt x="1780387" y="4903999"/>
                </a:lnTo>
                <a:lnTo>
                  <a:pt x="1841169" y="4845941"/>
                </a:lnTo>
                <a:close/>
              </a:path>
              <a:path w="6135370" h="5851525">
                <a:moveTo>
                  <a:pt x="1184287" y="4719999"/>
                </a:moveTo>
                <a:lnTo>
                  <a:pt x="1076629" y="4822822"/>
                </a:lnTo>
                <a:lnTo>
                  <a:pt x="1111222" y="4822812"/>
                </a:lnTo>
                <a:lnTo>
                  <a:pt x="1184287" y="4753029"/>
                </a:lnTo>
                <a:lnTo>
                  <a:pt x="1218851" y="4753018"/>
                </a:lnTo>
                <a:lnTo>
                  <a:pt x="1184287" y="4720021"/>
                </a:lnTo>
                <a:close/>
              </a:path>
              <a:path w="6135370" h="5851525">
                <a:moveTo>
                  <a:pt x="1218851" y="4753018"/>
                </a:moveTo>
                <a:lnTo>
                  <a:pt x="1184287" y="4753018"/>
                </a:lnTo>
                <a:lnTo>
                  <a:pt x="1257414" y="4822812"/>
                </a:lnTo>
                <a:lnTo>
                  <a:pt x="1291958" y="4822812"/>
                </a:lnTo>
                <a:lnTo>
                  <a:pt x="1218851" y="4753018"/>
                </a:lnTo>
                <a:close/>
              </a:path>
              <a:path w="6135370" h="5851525">
                <a:moveTo>
                  <a:pt x="1111199" y="4845941"/>
                </a:moveTo>
                <a:lnTo>
                  <a:pt x="1076617" y="4845941"/>
                </a:lnTo>
                <a:lnTo>
                  <a:pt x="1137412" y="4903999"/>
                </a:lnTo>
                <a:lnTo>
                  <a:pt x="1172019" y="4903999"/>
                </a:lnTo>
                <a:lnTo>
                  <a:pt x="1111199" y="4845941"/>
                </a:lnTo>
                <a:close/>
              </a:path>
              <a:path w="6135370" h="5851525">
                <a:moveTo>
                  <a:pt x="1291970" y="4845941"/>
                </a:moveTo>
                <a:lnTo>
                  <a:pt x="1257388" y="4845941"/>
                </a:lnTo>
                <a:lnTo>
                  <a:pt x="1196606" y="4903999"/>
                </a:lnTo>
                <a:lnTo>
                  <a:pt x="1231176" y="4903999"/>
                </a:lnTo>
                <a:lnTo>
                  <a:pt x="1291970" y="4845941"/>
                </a:lnTo>
                <a:close/>
              </a:path>
              <a:path w="6135370" h="5851525">
                <a:moveTo>
                  <a:pt x="5852553" y="4392041"/>
                </a:moveTo>
                <a:lnTo>
                  <a:pt x="5852553" y="4425073"/>
                </a:lnTo>
                <a:lnTo>
                  <a:pt x="5994450" y="4560608"/>
                </a:lnTo>
                <a:lnTo>
                  <a:pt x="6029045" y="4560608"/>
                </a:lnTo>
                <a:lnTo>
                  <a:pt x="5852553" y="4392041"/>
                </a:lnTo>
                <a:close/>
              </a:path>
              <a:path w="6135370" h="5851525">
                <a:moveTo>
                  <a:pt x="5852553" y="4326318"/>
                </a:moveTo>
                <a:lnTo>
                  <a:pt x="5607215" y="4560595"/>
                </a:lnTo>
                <a:lnTo>
                  <a:pt x="5641823" y="4560582"/>
                </a:lnTo>
                <a:lnTo>
                  <a:pt x="5852553" y="4359338"/>
                </a:lnTo>
                <a:lnTo>
                  <a:pt x="5887131" y="4359338"/>
                </a:lnTo>
                <a:lnTo>
                  <a:pt x="5852553" y="4326318"/>
                </a:lnTo>
                <a:close/>
              </a:path>
              <a:path w="6135370" h="5851525">
                <a:moveTo>
                  <a:pt x="5852541" y="4392066"/>
                </a:moveTo>
                <a:lnTo>
                  <a:pt x="5676049" y="4560595"/>
                </a:lnTo>
                <a:lnTo>
                  <a:pt x="5710631" y="4560582"/>
                </a:lnTo>
                <a:lnTo>
                  <a:pt x="5852541" y="4425073"/>
                </a:lnTo>
                <a:lnTo>
                  <a:pt x="5852541" y="4392066"/>
                </a:lnTo>
                <a:close/>
              </a:path>
              <a:path w="6135370" h="5851525">
                <a:moveTo>
                  <a:pt x="5852553" y="4457763"/>
                </a:moveTo>
                <a:lnTo>
                  <a:pt x="5744895" y="4560595"/>
                </a:lnTo>
                <a:lnTo>
                  <a:pt x="5779478" y="4560582"/>
                </a:lnTo>
                <a:lnTo>
                  <a:pt x="5852553" y="4490796"/>
                </a:lnTo>
                <a:lnTo>
                  <a:pt x="5887136" y="4490796"/>
                </a:lnTo>
                <a:lnTo>
                  <a:pt x="5852553" y="4457763"/>
                </a:lnTo>
                <a:close/>
              </a:path>
              <a:path w="6135370" h="5851525">
                <a:moveTo>
                  <a:pt x="5887136" y="4490796"/>
                </a:moveTo>
                <a:lnTo>
                  <a:pt x="5852553" y="4490796"/>
                </a:lnTo>
                <a:lnTo>
                  <a:pt x="5925616" y="4560595"/>
                </a:lnTo>
                <a:lnTo>
                  <a:pt x="5960211" y="4560595"/>
                </a:lnTo>
                <a:lnTo>
                  <a:pt x="5887136" y="4490796"/>
                </a:lnTo>
                <a:close/>
              </a:path>
              <a:path w="6135370" h="5851525">
                <a:moveTo>
                  <a:pt x="5887131" y="4359338"/>
                </a:moveTo>
                <a:lnTo>
                  <a:pt x="5852553" y="4359338"/>
                </a:lnTo>
                <a:lnTo>
                  <a:pt x="6063297" y="4560582"/>
                </a:lnTo>
                <a:lnTo>
                  <a:pt x="6097866" y="4560582"/>
                </a:lnTo>
                <a:lnTo>
                  <a:pt x="5887131" y="4359338"/>
                </a:lnTo>
                <a:close/>
              </a:path>
              <a:path w="6135370" h="5851525">
                <a:moveTo>
                  <a:pt x="5685624" y="4321505"/>
                </a:moveTo>
                <a:lnTo>
                  <a:pt x="5651042" y="4321505"/>
                </a:lnTo>
                <a:lnTo>
                  <a:pt x="5590209" y="4379556"/>
                </a:lnTo>
                <a:lnTo>
                  <a:pt x="5624842" y="4379556"/>
                </a:lnTo>
                <a:lnTo>
                  <a:pt x="5685624" y="4321505"/>
                </a:lnTo>
                <a:close/>
              </a:path>
              <a:path w="6135370" h="5851525">
                <a:moveTo>
                  <a:pt x="5754433" y="4321505"/>
                </a:moveTo>
                <a:lnTo>
                  <a:pt x="5719864" y="4321505"/>
                </a:lnTo>
                <a:lnTo>
                  <a:pt x="5659081" y="4379556"/>
                </a:lnTo>
                <a:lnTo>
                  <a:pt x="5693664" y="4379556"/>
                </a:lnTo>
                <a:lnTo>
                  <a:pt x="5754433" y="4321505"/>
                </a:lnTo>
                <a:close/>
              </a:path>
              <a:path w="6135370" h="5851525">
                <a:moveTo>
                  <a:pt x="5823280" y="4321505"/>
                </a:moveTo>
                <a:lnTo>
                  <a:pt x="5788698" y="4321505"/>
                </a:lnTo>
                <a:lnTo>
                  <a:pt x="5727903" y="4379556"/>
                </a:lnTo>
                <a:lnTo>
                  <a:pt x="5762485" y="4379556"/>
                </a:lnTo>
                <a:lnTo>
                  <a:pt x="5823280" y="4321505"/>
                </a:lnTo>
                <a:close/>
              </a:path>
              <a:path w="6135370" h="5851525">
                <a:moveTo>
                  <a:pt x="5916409" y="4321505"/>
                </a:moveTo>
                <a:lnTo>
                  <a:pt x="5881814" y="4321505"/>
                </a:lnTo>
                <a:lnTo>
                  <a:pt x="5942622" y="4379556"/>
                </a:lnTo>
                <a:lnTo>
                  <a:pt x="5977191" y="4379556"/>
                </a:lnTo>
                <a:lnTo>
                  <a:pt x="5916409" y="4321505"/>
                </a:lnTo>
                <a:close/>
              </a:path>
              <a:path w="6135370" h="5851525">
                <a:moveTo>
                  <a:pt x="5985243" y="4321505"/>
                </a:moveTo>
                <a:lnTo>
                  <a:pt x="5950661" y="4321505"/>
                </a:lnTo>
                <a:lnTo>
                  <a:pt x="6011443" y="4379556"/>
                </a:lnTo>
                <a:lnTo>
                  <a:pt x="6046025" y="4379556"/>
                </a:lnTo>
                <a:lnTo>
                  <a:pt x="5985243" y="4321505"/>
                </a:lnTo>
                <a:close/>
              </a:path>
              <a:path w="6135370" h="5851525">
                <a:moveTo>
                  <a:pt x="6054051" y="4321505"/>
                </a:moveTo>
                <a:lnTo>
                  <a:pt x="6019469" y="4321505"/>
                </a:lnTo>
                <a:lnTo>
                  <a:pt x="6080252" y="4379556"/>
                </a:lnTo>
                <a:lnTo>
                  <a:pt x="6114884" y="4379556"/>
                </a:lnTo>
                <a:lnTo>
                  <a:pt x="6054051" y="4321505"/>
                </a:lnTo>
                <a:close/>
              </a:path>
              <a:path w="6135370" h="5851525">
                <a:moveTo>
                  <a:pt x="5960224" y="4583722"/>
                </a:moveTo>
                <a:lnTo>
                  <a:pt x="5925642" y="4583722"/>
                </a:lnTo>
                <a:lnTo>
                  <a:pt x="5864859" y="4641771"/>
                </a:lnTo>
                <a:lnTo>
                  <a:pt x="5899442" y="4641771"/>
                </a:lnTo>
                <a:lnTo>
                  <a:pt x="5960224" y="4583722"/>
                </a:lnTo>
                <a:close/>
              </a:path>
              <a:path w="6135370" h="5851525">
                <a:moveTo>
                  <a:pt x="6029058" y="4583722"/>
                </a:moveTo>
                <a:lnTo>
                  <a:pt x="5994463" y="4583722"/>
                </a:lnTo>
                <a:lnTo>
                  <a:pt x="5933681" y="4641771"/>
                </a:lnTo>
                <a:lnTo>
                  <a:pt x="5968263" y="4641771"/>
                </a:lnTo>
                <a:lnTo>
                  <a:pt x="6029058" y="4583722"/>
                </a:lnTo>
                <a:close/>
              </a:path>
              <a:path w="6135370" h="5851525">
                <a:moveTo>
                  <a:pt x="6097866" y="4583722"/>
                </a:moveTo>
                <a:lnTo>
                  <a:pt x="6063297" y="4583722"/>
                </a:lnTo>
                <a:lnTo>
                  <a:pt x="6002515" y="4641771"/>
                </a:lnTo>
                <a:lnTo>
                  <a:pt x="6037084" y="4641771"/>
                </a:lnTo>
                <a:lnTo>
                  <a:pt x="6097866" y="4583722"/>
                </a:lnTo>
                <a:close/>
              </a:path>
              <a:path w="6135370" h="5851525">
                <a:moveTo>
                  <a:pt x="5337927" y="4425073"/>
                </a:moveTo>
                <a:lnTo>
                  <a:pt x="5303342" y="4425073"/>
                </a:lnTo>
                <a:lnTo>
                  <a:pt x="5445264" y="4560608"/>
                </a:lnTo>
                <a:lnTo>
                  <a:pt x="5479834" y="4560608"/>
                </a:lnTo>
                <a:lnTo>
                  <a:pt x="5337927" y="4425073"/>
                </a:lnTo>
                <a:close/>
              </a:path>
              <a:path w="6135370" h="5851525">
                <a:moveTo>
                  <a:pt x="5303342" y="4326318"/>
                </a:moveTo>
                <a:lnTo>
                  <a:pt x="5058016" y="4560595"/>
                </a:lnTo>
                <a:lnTo>
                  <a:pt x="5092598" y="4560582"/>
                </a:lnTo>
                <a:lnTo>
                  <a:pt x="5303342" y="4359338"/>
                </a:lnTo>
                <a:lnTo>
                  <a:pt x="5337923" y="4359338"/>
                </a:lnTo>
                <a:lnTo>
                  <a:pt x="5303342" y="4326318"/>
                </a:lnTo>
                <a:close/>
              </a:path>
              <a:path w="6135370" h="5851525">
                <a:moveTo>
                  <a:pt x="5303342" y="4392041"/>
                </a:moveTo>
                <a:lnTo>
                  <a:pt x="5126850" y="4560595"/>
                </a:lnTo>
                <a:lnTo>
                  <a:pt x="5161432" y="4560582"/>
                </a:lnTo>
                <a:lnTo>
                  <a:pt x="5303342" y="4425073"/>
                </a:lnTo>
                <a:lnTo>
                  <a:pt x="5337927" y="4425073"/>
                </a:lnTo>
                <a:lnTo>
                  <a:pt x="5303342" y="4392041"/>
                </a:lnTo>
                <a:close/>
              </a:path>
              <a:path w="6135370" h="5851525">
                <a:moveTo>
                  <a:pt x="5303329" y="4457763"/>
                </a:moveTo>
                <a:lnTo>
                  <a:pt x="5195671" y="4560595"/>
                </a:lnTo>
                <a:lnTo>
                  <a:pt x="5230266" y="4560582"/>
                </a:lnTo>
                <a:lnTo>
                  <a:pt x="5303329" y="4490796"/>
                </a:lnTo>
                <a:lnTo>
                  <a:pt x="5303329" y="4457763"/>
                </a:lnTo>
                <a:close/>
              </a:path>
              <a:path w="6135370" h="5851525">
                <a:moveTo>
                  <a:pt x="5303342" y="4457763"/>
                </a:moveTo>
                <a:lnTo>
                  <a:pt x="5303342" y="4490796"/>
                </a:lnTo>
                <a:lnTo>
                  <a:pt x="5376418" y="4560595"/>
                </a:lnTo>
                <a:lnTo>
                  <a:pt x="5411012" y="4560595"/>
                </a:lnTo>
                <a:lnTo>
                  <a:pt x="5303342" y="4457763"/>
                </a:lnTo>
                <a:close/>
              </a:path>
              <a:path w="6135370" h="5851525">
                <a:moveTo>
                  <a:pt x="5337923" y="4359338"/>
                </a:moveTo>
                <a:lnTo>
                  <a:pt x="5303342" y="4359338"/>
                </a:lnTo>
                <a:lnTo>
                  <a:pt x="5514098" y="4560582"/>
                </a:lnTo>
                <a:lnTo>
                  <a:pt x="5548680" y="4560582"/>
                </a:lnTo>
                <a:lnTo>
                  <a:pt x="5337923" y="4359338"/>
                </a:lnTo>
                <a:close/>
              </a:path>
              <a:path w="6135370" h="5851525">
                <a:moveTo>
                  <a:pt x="5136400" y="4321505"/>
                </a:moveTo>
                <a:lnTo>
                  <a:pt x="5101831" y="4321505"/>
                </a:lnTo>
                <a:lnTo>
                  <a:pt x="5041049" y="4379556"/>
                </a:lnTo>
                <a:lnTo>
                  <a:pt x="5075618" y="4379556"/>
                </a:lnTo>
                <a:lnTo>
                  <a:pt x="5136400" y="4321505"/>
                </a:lnTo>
                <a:close/>
              </a:path>
              <a:path w="6135370" h="5851525">
                <a:moveTo>
                  <a:pt x="5205247" y="4321505"/>
                </a:moveTo>
                <a:lnTo>
                  <a:pt x="5170665" y="4321505"/>
                </a:lnTo>
                <a:lnTo>
                  <a:pt x="5109870" y="4379556"/>
                </a:lnTo>
                <a:lnTo>
                  <a:pt x="5144452" y="4379556"/>
                </a:lnTo>
                <a:lnTo>
                  <a:pt x="5205247" y="4321505"/>
                </a:lnTo>
                <a:close/>
              </a:path>
              <a:path w="6135370" h="5851525">
                <a:moveTo>
                  <a:pt x="5274068" y="4321505"/>
                </a:moveTo>
                <a:lnTo>
                  <a:pt x="5239486" y="4321505"/>
                </a:lnTo>
                <a:lnTo>
                  <a:pt x="5178691" y="4379556"/>
                </a:lnTo>
                <a:lnTo>
                  <a:pt x="5213286" y="4379556"/>
                </a:lnTo>
                <a:lnTo>
                  <a:pt x="5274068" y="4321505"/>
                </a:lnTo>
                <a:close/>
              </a:path>
              <a:path w="6135370" h="5851525">
                <a:moveTo>
                  <a:pt x="5367197" y="4321505"/>
                </a:moveTo>
                <a:lnTo>
                  <a:pt x="5332628" y="4321505"/>
                </a:lnTo>
                <a:lnTo>
                  <a:pt x="5393410" y="4379556"/>
                </a:lnTo>
                <a:lnTo>
                  <a:pt x="5427992" y="4379556"/>
                </a:lnTo>
                <a:lnTo>
                  <a:pt x="5367197" y="4321505"/>
                </a:lnTo>
                <a:close/>
              </a:path>
              <a:path w="6135370" h="5851525">
                <a:moveTo>
                  <a:pt x="5436019" y="4321505"/>
                </a:moveTo>
                <a:lnTo>
                  <a:pt x="5401449" y="4321505"/>
                </a:lnTo>
                <a:lnTo>
                  <a:pt x="5462231" y="4379556"/>
                </a:lnTo>
                <a:lnTo>
                  <a:pt x="5496826" y="4379556"/>
                </a:lnTo>
                <a:lnTo>
                  <a:pt x="5436019" y="4321505"/>
                </a:lnTo>
                <a:close/>
              </a:path>
              <a:path w="6135370" h="5851525">
                <a:moveTo>
                  <a:pt x="5504853" y="4321505"/>
                </a:moveTo>
                <a:lnTo>
                  <a:pt x="5470271" y="4321505"/>
                </a:lnTo>
                <a:lnTo>
                  <a:pt x="5531065" y="4379556"/>
                </a:lnTo>
                <a:lnTo>
                  <a:pt x="5565648" y="4379556"/>
                </a:lnTo>
                <a:lnTo>
                  <a:pt x="5504853" y="4321505"/>
                </a:lnTo>
                <a:close/>
              </a:path>
              <a:path w="6135370" h="5851525">
                <a:moveTo>
                  <a:pt x="4754143" y="4392041"/>
                </a:moveTo>
                <a:lnTo>
                  <a:pt x="4754143" y="4425073"/>
                </a:lnTo>
                <a:lnTo>
                  <a:pt x="4896053" y="4560608"/>
                </a:lnTo>
                <a:lnTo>
                  <a:pt x="4930648" y="4560608"/>
                </a:lnTo>
                <a:lnTo>
                  <a:pt x="4754143" y="4392041"/>
                </a:lnTo>
                <a:close/>
              </a:path>
              <a:path w="6135370" h="5851525">
                <a:moveTo>
                  <a:pt x="4754143" y="4457763"/>
                </a:moveTo>
                <a:lnTo>
                  <a:pt x="4754143" y="4490796"/>
                </a:lnTo>
                <a:lnTo>
                  <a:pt x="4827231" y="4560595"/>
                </a:lnTo>
                <a:lnTo>
                  <a:pt x="4861801" y="4560595"/>
                </a:lnTo>
                <a:lnTo>
                  <a:pt x="4754143" y="4457763"/>
                </a:lnTo>
                <a:close/>
              </a:path>
              <a:path w="6135370" h="5851525">
                <a:moveTo>
                  <a:pt x="4754143" y="4326318"/>
                </a:moveTo>
                <a:lnTo>
                  <a:pt x="4754143" y="4359351"/>
                </a:lnTo>
                <a:lnTo>
                  <a:pt x="4964887" y="4560582"/>
                </a:lnTo>
                <a:lnTo>
                  <a:pt x="4999482" y="4560582"/>
                </a:lnTo>
                <a:lnTo>
                  <a:pt x="4754143" y="4326318"/>
                </a:lnTo>
                <a:close/>
              </a:path>
              <a:path w="6135370" h="5851525">
                <a:moveTo>
                  <a:pt x="4817986" y="4321505"/>
                </a:moveTo>
                <a:lnTo>
                  <a:pt x="4783416" y="4321505"/>
                </a:lnTo>
                <a:lnTo>
                  <a:pt x="4844199" y="4379556"/>
                </a:lnTo>
                <a:lnTo>
                  <a:pt x="4878781" y="4379556"/>
                </a:lnTo>
                <a:lnTo>
                  <a:pt x="4817986" y="4321505"/>
                </a:lnTo>
                <a:close/>
              </a:path>
              <a:path w="6135370" h="5851525">
                <a:moveTo>
                  <a:pt x="4886820" y="4321505"/>
                </a:moveTo>
                <a:lnTo>
                  <a:pt x="4852238" y="4321505"/>
                </a:lnTo>
                <a:lnTo>
                  <a:pt x="4913020" y="4379556"/>
                </a:lnTo>
                <a:lnTo>
                  <a:pt x="4947602" y="4379556"/>
                </a:lnTo>
                <a:lnTo>
                  <a:pt x="4886820" y="4321505"/>
                </a:lnTo>
                <a:close/>
              </a:path>
              <a:path w="6135370" h="5851525">
                <a:moveTo>
                  <a:pt x="4955654" y="4321505"/>
                </a:moveTo>
                <a:lnTo>
                  <a:pt x="4921072" y="4321505"/>
                </a:lnTo>
                <a:lnTo>
                  <a:pt x="4981854" y="4379556"/>
                </a:lnTo>
                <a:lnTo>
                  <a:pt x="5016449" y="4379556"/>
                </a:lnTo>
                <a:lnTo>
                  <a:pt x="4955654" y="4321505"/>
                </a:lnTo>
                <a:close/>
              </a:path>
              <a:path w="6135370" h="5851525">
                <a:moveTo>
                  <a:pt x="4754130" y="4326331"/>
                </a:moveTo>
                <a:lnTo>
                  <a:pt x="4508804" y="4560595"/>
                </a:lnTo>
                <a:lnTo>
                  <a:pt x="4543386" y="4560595"/>
                </a:lnTo>
                <a:lnTo>
                  <a:pt x="4754130" y="4359338"/>
                </a:lnTo>
                <a:lnTo>
                  <a:pt x="4754130" y="4326331"/>
                </a:lnTo>
                <a:close/>
              </a:path>
              <a:path w="6135370" h="5851525">
                <a:moveTo>
                  <a:pt x="4754130" y="4392066"/>
                </a:moveTo>
                <a:lnTo>
                  <a:pt x="4577638" y="4560595"/>
                </a:lnTo>
                <a:lnTo>
                  <a:pt x="4612220" y="4560595"/>
                </a:lnTo>
                <a:lnTo>
                  <a:pt x="4754130" y="4425073"/>
                </a:lnTo>
                <a:lnTo>
                  <a:pt x="4754130" y="4392066"/>
                </a:lnTo>
                <a:close/>
              </a:path>
              <a:path w="6135370" h="5851525">
                <a:moveTo>
                  <a:pt x="4754130" y="4457763"/>
                </a:moveTo>
                <a:lnTo>
                  <a:pt x="4646472" y="4560595"/>
                </a:lnTo>
                <a:lnTo>
                  <a:pt x="4681054" y="4560595"/>
                </a:lnTo>
                <a:lnTo>
                  <a:pt x="4754130" y="4490796"/>
                </a:lnTo>
                <a:lnTo>
                  <a:pt x="4754130" y="4457763"/>
                </a:lnTo>
                <a:close/>
              </a:path>
              <a:path w="6135370" h="5851525">
                <a:moveTo>
                  <a:pt x="4587201" y="4321505"/>
                </a:moveTo>
                <a:lnTo>
                  <a:pt x="4552607" y="4321505"/>
                </a:lnTo>
                <a:lnTo>
                  <a:pt x="4491824" y="4379556"/>
                </a:lnTo>
                <a:lnTo>
                  <a:pt x="4526419" y="4379556"/>
                </a:lnTo>
                <a:lnTo>
                  <a:pt x="4587201" y="4321505"/>
                </a:lnTo>
                <a:close/>
              </a:path>
              <a:path w="6135370" h="5851525">
                <a:moveTo>
                  <a:pt x="4656035" y="4321505"/>
                </a:moveTo>
                <a:lnTo>
                  <a:pt x="4621441" y="4321505"/>
                </a:lnTo>
                <a:lnTo>
                  <a:pt x="4560658" y="4379556"/>
                </a:lnTo>
                <a:lnTo>
                  <a:pt x="4595241" y="4379556"/>
                </a:lnTo>
                <a:lnTo>
                  <a:pt x="4656035" y="4321505"/>
                </a:lnTo>
                <a:close/>
              </a:path>
              <a:path w="6135370" h="5851525">
                <a:moveTo>
                  <a:pt x="4724869" y="4321505"/>
                </a:moveTo>
                <a:lnTo>
                  <a:pt x="4690287" y="4321505"/>
                </a:lnTo>
                <a:lnTo>
                  <a:pt x="4629492" y="4379556"/>
                </a:lnTo>
                <a:lnTo>
                  <a:pt x="4664075" y="4379556"/>
                </a:lnTo>
                <a:lnTo>
                  <a:pt x="4724869" y="4321505"/>
                </a:lnTo>
                <a:close/>
              </a:path>
              <a:path w="6135370" h="5851525">
                <a:moveTo>
                  <a:pt x="4239512" y="4425073"/>
                </a:moveTo>
                <a:lnTo>
                  <a:pt x="4204919" y="4425073"/>
                </a:lnTo>
                <a:lnTo>
                  <a:pt x="4346829" y="4560608"/>
                </a:lnTo>
                <a:lnTo>
                  <a:pt x="4381449" y="4560608"/>
                </a:lnTo>
                <a:lnTo>
                  <a:pt x="4239512" y="4425073"/>
                </a:lnTo>
                <a:close/>
              </a:path>
              <a:path w="6135370" h="5851525">
                <a:moveTo>
                  <a:pt x="4204919" y="4326318"/>
                </a:moveTo>
                <a:lnTo>
                  <a:pt x="3959605" y="4560595"/>
                </a:lnTo>
                <a:lnTo>
                  <a:pt x="3994188" y="4560582"/>
                </a:lnTo>
                <a:lnTo>
                  <a:pt x="4204919" y="4359338"/>
                </a:lnTo>
                <a:lnTo>
                  <a:pt x="4239498" y="4359338"/>
                </a:lnTo>
                <a:lnTo>
                  <a:pt x="4204919" y="4326318"/>
                </a:lnTo>
                <a:close/>
              </a:path>
              <a:path w="6135370" h="5851525">
                <a:moveTo>
                  <a:pt x="4204919" y="4392041"/>
                </a:moveTo>
                <a:lnTo>
                  <a:pt x="4028427" y="4560595"/>
                </a:lnTo>
                <a:lnTo>
                  <a:pt x="4063022" y="4560582"/>
                </a:lnTo>
                <a:lnTo>
                  <a:pt x="4204919" y="4425073"/>
                </a:lnTo>
                <a:lnTo>
                  <a:pt x="4239512" y="4425073"/>
                </a:lnTo>
                <a:lnTo>
                  <a:pt x="4204919" y="4392041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097248" y="4560595"/>
                </a:lnTo>
                <a:lnTo>
                  <a:pt x="4131843" y="4560582"/>
                </a:lnTo>
                <a:lnTo>
                  <a:pt x="4204919" y="4490796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204919" y="4490796"/>
                </a:lnTo>
                <a:lnTo>
                  <a:pt x="4278033" y="4560595"/>
                </a:lnTo>
                <a:lnTo>
                  <a:pt x="4312577" y="4560595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39498" y="4359338"/>
                </a:moveTo>
                <a:lnTo>
                  <a:pt x="4204919" y="4359338"/>
                </a:lnTo>
                <a:lnTo>
                  <a:pt x="4415675" y="4560582"/>
                </a:lnTo>
                <a:lnTo>
                  <a:pt x="4450245" y="4560582"/>
                </a:lnTo>
                <a:lnTo>
                  <a:pt x="4239498" y="4359338"/>
                </a:lnTo>
                <a:close/>
              </a:path>
              <a:path w="6135370" h="5851525">
                <a:moveTo>
                  <a:pt x="4038003" y="4321505"/>
                </a:moveTo>
                <a:lnTo>
                  <a:pt x="4003421" y="4321505"/>
                </a:lnTo>
                <a:lnTo>
                  <a:pt x="3942638" y="4379556"/>
                </a:lnTo>
                <a:lnTo>
                  <a:pt x="3977220" y="4379556"/>
                </a:lnTo>
                <a:lnTo>
                  <a:pt x="4038003" y="4321505"/>
                </a:lnTo>
                <a:close/>
              </a:path>
              <a:path w="6135370" h="5851525">
                <a:moveTo>
                  <a:pt x="4106811" y="4321505"/>
                </a:moveTo>
                <a:lnTo>
                  <a:pt x="4072242" y="4321505"/>
                </a:lnTo>
                <a:lnTo>
                  <a:pt x="4011447" y="4379556"/>
                </a:lnTo>
                <a:lnTo>
                  <a:pt x="4046029" y="4379556"/>
                </a:lnTo>
                <a:lnTo>
                  <a:pt x="4106811" y="4321505"/>
                </a:lnTo>
                <a:close/>
              </a:path>
              <a:path w="6135370" h="5851525">
                <a:moveTo>
                  <a:pt x="4175658" y="4321505"/>
                </a:moveTo>
                <a:lnTo>
                  <a:pt x="4141076" y="4321505"/>
                </a:lnTo>
                <a:lnTo>
                  <a:pt x="4080281" y="4379556"/>
                </a:lnTo>
                <a:lnTo>
                  <a:pt x="4114876" y="4379556"/>
                </a:lnTo>
                <a:lnTo>
                  <a:pt x="4175658" y="4321505"/>
                </a:lnTo>
                <a:close/>
              </a:path>
              <a:path w="6135370" h="5851525">
                <a:moveTo>
                  <a:pt x="4268787" y="4321505"/>
                </a:moveTo>
                <a:lnTo>
                  <a:pt x="4234205" y="4321505"/>
                </a:lnTo>
                <a:lnTo>
                  <a:pt x="4295025" y="4379556"/>
                </a:lnTo>
                <a:lnTo>
                  <a:pt x="4329569" y="4379556"/>
                </a:lnTo>
                <a:lnTo>
                  <a:pt x="4268787" y="4321505"/>
                </a:lnTo>
                <a:close/>
              </a:path>
              <a:path w="6135370" h="5851525">
                <a:moveTo>
                  <a:pt x="4337608" y="4321505"/>
                </a:moveTo>
                <a:lnTo>
                  <a:pt x="4303039" y="4321505"/>
                </a:lnTo>
                <a:lnTo>
                  <a:pt x="4363821" y="4379556"/>
                </a:lnTo>
                <a:lnTo>
                  <a:pt x="4398403" y="4379556"/>
                </a:lnTo>
                <a:lnTo>
                  <a:pt x="4337608" y="4321505"/>
                </a:lnTo>
                <a:close/>
              </a:path>
              <a:path w="6135370" h="5851525">
                <a:moveTo>
                  <a:pt x="4406442" y="4321505"/>
                </a:moveTo>
                <a:lnTo>
                  <a:pt x="4371860" y="4321505"/>
                </a:lnTo>
                <a:lnTo>
                  <a:pt x="4432642" y="4379556"/>
                </a:lnTo>
                <a:lnTo>
                  <a:pt x="4467225" y="4379556"/>
                </a:lnTo>
                <a:lnTo>
                  <a:pt x="4406442" y="4321505"/>
                </a:lnTo>
                <a:close/>
              </a:path>
              <a:path w="6135370" h="5851525">
                <a:moveTo>
                  <a:pt x="3655733" y="4392041"/>
                </a:moveTo>
                <a:lnTo>
                  <a:pt x="3655733" y="4425073"/>
                </a:lnTo>
                <a:lnTo>
                  <a:pt x="3797642" y="4560608"/>
                </a:lnTo>
                <a:lnTo>
                  <a:pt x="3832225" y="4560608"/>
                </a:lnTo>
                <a:lnTo>
                  <a:pt x="3655733" y="4392041"/>
                </a:lnTo>
                <a:close/>
              </a:path>
              <a:path w="6135370" h="5851525">
                <a:moveTo>
                  <a:pt x="3655733" y="4457763"/>
                </a:moveTo>
                <a:lnTo>
                  <a:pt x="3655733" y="4490796"/>
                </a:lnTo>
                <a:lnTo>
                  <a:pt x="3728808" y="4560595"/>
                </a:lnTo>
                <a:lnTo>
                  <a:pt x="3763391" y="4560595"/>
                </a:lnTo>
                <a:lnTo>
                  <a:pt x="3655733" y="4457763"/>
                </a:lnTo>
                <a:close/>
              </a:path>
              <a:path w="6135370" h="5851525">
                <a:moveTo>
                  <a:pt x="3655720" y="4392066"/>
                </a:moveTo>
                <a:lnTo>
                  <a:pt x="3479215" y="4560595"/>
                </a:lnTo>
                <a:lnTo>
                  <a:pt x="3513797" y="4560595"/>
                </a:lnTo>
                <a:lnTo>
                  <a:pt x="3655720" y="4425073"/>
                </a:lnTo>
                <a:lnTo>
                  <a:pt x="3655720" y="4392066"/>
                </a:lnTo>
                <a:close/>
              </a:path>
              <a:path w="6135370" h="5851525">
                <a:moveTo>
                  <a:pt x="3655720" y="4457763"/>
                </a:moveTo>
                <a:lnTo>
                  <a:pt x="3548062" y="4560595"/>
                </a:lnTo>
                <a:lnTo>
                  <a:pt x="3582644" y="4560595"/>
                </a:lnTo>
                <a:lnTo>
                  <a:pt x="3655720" y="4490796"/>
                </a:lnTo>
                <a:lnTo>
                  <a:pt x="3655720" y="4457763"/>
                </a:lnTo>
                <a:close/>
              </a:path>
              <a:path w="6135370" h="5851525">
                <a:moveTo>
                  <a:pt x="3106521" y="4392041"/>
                </a:moveTo>
                <a:lnTo>
                  <a:pt x="3106521" y="4425073"/>
                </a:lnTo>
                <a:lnTo>
                  <a:pt x="3248431" y="4560608"/>
                </a:lnTo>
                <a:lnTo>
                  <a:pt x="3283013" y="4560608"/>
                </a:lnTo>
                <a:lnTo>
                  <a:pt x="3106521" y="4392041"/>
                </a:lnTo>
                <a:close/>
              </a:path>
              <a:path w="6135370" h="5851525">
                <a:moveTo>
                  <a:pt x="3106521" y="4457763"/>
                </a:moveTo>
                <a:lnTo>
                  <a:pt x="3106521" y="4490796"/>
                </a:lnTo>
                <a:lnTo>
                  <a:pt x="3179610" y="4560595"/>
                </a:lnTo>
                <a:lnTo>
                  <a:pt x="3214179" y="4560595"/>
                </a:lnTo>
                <a:lnTo>
                  <a:pt x="3106521" y="4457763"/>
                </a:lnTo>
                <a:close/>
              </a:path>
              <a:path w="6135370" h="5851525">
                <a:moveTo>
                  <a:pt x="3106508" y="4392066"/>
                </a:moveTo>
                <a:lnTo>
                  <a:pt x="2930016" y="4560595"/>
                </a:lnTo>
                <a:lnTo>
                  <a:pt x="2964599" y="4560595"/>
                </a:lnTo>
                <a:lnTo>
                  <a:pt x="3106508" y="4425073"/>
                </a:lnTo>
                <a:lnTo>
                  <a:pt x="3106508" y="4392066"/>
                </a:lnTo>
                <a:close/>
              </a:path>
              <a:path w="6135370" h="5851525">
                <a:moveTo>
                  <a:pt x="3106508" y="4457763"/>
                </a:moveTo>
                <a:lnTo>
                  <a:pt x="2998851" y="4560595"/>
                </a:lnTo>
                <a:lnTo>
                  <a:pt x="3033433" y="4560595"/>
                </a:lnTo>
                <a:lnTo>
                  <a:pt x="3106508" y="4490796"/>
                </a:lnTo>
                <a:lnTo>
                  <a:pt x="3106508" y="4457763"/>
                </a:lnTo>
                <a:close/>
              </a:path>
              <a:path w="6135370" h="5851525">
                <a:moveTo>
                  <a:pt x="2964599" y="4583722"/>
                </a:moveTo>
                <a:lnTo>
                  <a:pt x="2930016" y="4583722"/>
                </a:lnTo>
                <a:lnTo>
                  <a:pt x="2990799" y="4641771"/>
                </a:lnTo>
                <a:lnTo>
                  <a:pt x="3025394" y="4641771"/>
                </a:lnTo>
                <a:lnTo>
                  <a:pt x="2964599" y="4583722"/>
                </a:lnTo>
                <a:close/>
              </a:path>
              <a:path w="6135370" h="5851525">
                <a:moveTo>
                  <a:pt x="3033420" y="4583722"/>
                </a:moveTo>
                <a:lnTo>
                  <a:pt x="2998838" y="4583722"/>
                </a:lnTo>
                <a:lnTo>
                  <a:pt x="3059633" y="4641771"/>
                </a:lnTo>
                <a:lnTo>
                  <a:pt x="3094253" y="4641771"/>
                </a:lnTo>
                <a:lnTo>
                  <a:pt x="3033420" y="4583722"/>
                </a:lnTo>
                <a:close/>
              </a:path>
              <a:path w="6135370" h="5851525">
                <a:moveTo>
                  <a:pt x="2557322" y="4457763"/>
                </a:moveTo>
                <a:lnTo>
                  <a:pt x="2557322" y="4490796"/>
                </a:lnTo>
                <a:lnTo>
                  <a:pt x="2630398" y="4560595"/>
                </a:lnTo>
                <a:lnTo>
                  <a:pt x="2664980" y="4560595"/>
                </a:lnTo>
                <a:lnTo>
                  <a:pt x="2557322" y="4457763"/>
                </a:lnTo>
                <a:close/>
              </a:path>
              <a:path w="6135370" h="5851525">
                <a:moveTo>
                  <a:pt x="2557310" y="4457763"/>
                </a:moveTo>
                <a:lnTo>
                  <a:pt x="2449639" y="4560595"/>
                </a:lnTo>
                <a:lnTo>
                  <a:pt x="2484234" y="4560595"/>
                </a:lnTo>
                <a:lnTo>
                  <a:pt x="2557310" y="4490796"/>
                </a:lnTo>
                <a:lnTo>
                  <a:pt x="2557310" y="4457763"/>
                </a:lnTo>
                <a:close/>
              </a:path>
              <a:path w="6135370" h="5851525">
                <a:moveTo>
                  <a:pt x="2484221" y="4583722"/>
                </a:moveTo>
                <a:lnTo>
                  <a:pt x="2449639" y="4583722"/>
                </a:lnTo>
                <a:lnTo>
                  <a:pt x="2510434" y="4641771"/>
                </a:lnTo>
                <a:lnTo>
                  <a:pt x="2545003" y="4641771"/>
                </a:lnTo>
                <a:lnTo>
                  <a:pt x="2484221" y="4583722"/>
                </a:lnTo>
                <a:close/>
              </a:path>
              <a:path w="6135370" h="5851525">
                <a:moveTo>
                  <a:pt x="2664993" y="4583722"/>
                </a:moveTo>
                <a:lnTo>
                  <a:pt x="2630411" y="4583722"/>
                </a:lnTo>
                <a:lnTo>
                  <a:pt x="2569616" y="4641771"/>
                </a:lnTo>
                <a:lnTo>
                  <a:pt x="2604198" y="4641771"/>
                </a:lnTo>
                <a:lnTo>
                  <a:pt x="2664993" y="4583722"/>
                </a:lnTo>
                <a:close/>
              </a:path>
              <a:path w="6135370" h="5851525">
                <a:moveTo>
                  <a:pt x="2008111" y="4457763"/>
                </a:moveTo>
                <a:lnTo>
                  <a:pt x="2008111" y="4490796"/>
                </a:lnTo>
                <a:lnTo>
                  <a:pt x="2081187" y="4560595"/>
                </a:lnTo>
                <a:lnTo>
                  <a:pt x="2115769" y="4560595"/>
                </a:lnTo>
                <a:lnTo>
                  <a:pt x="2008111" y="4457763"/>
                </a:lnTo>
                <a:close/>
              </a:path>
              <a:path w="6135370" h="5851525">
                <a:moveTo>
                  <a:pt x="2008098" y="4457763"/>
                </a:moveTo>
                <a:lnTo>
                  <a:pt x="1900440" y="4560595"/>
                </a:lnTo>
                <a:lnTo>
                  <a:pt x="1935010" y="4560595"/>
                </a:lnTo>
                <a:lnTo>
                  <a:pt x="2008098" y="4490796"/>
                </a:lnTo>
                <a:lnTo>
                  <a:pt x="2008098" y="4457763"/>
                </a:lnTo>
                <a:close/>
              </a:path>
              <a:path w="6135370" h="5851525">
                <a:moveTo>
                  <a:pt x="1935010" y="4583722"/>
                </a:moveTo>
                <a:lnTo>
                  <a:pt x="1900440" y="4583722"/>
                </a:lnTo>
                <a:lnTo>
                  <a:pt x="1961222" y="4641771"/>
                </a:lnTo>
                <a:lnTo>
                  <a:pt x="1995817" y="4641771"/>
                </a:lnTo>
                <a:lnTo>
                  <a:pt x="1935010" y="4583722"/>
                </a:lnTo>
                <a:close/>
              </a:path>
              <a:path w="6135370" h="5851525">
                <a:moveTo>
                  <a:pt x="2115781" y="4583722"/>
                </a:moveTo>
                <a:lnTo>
                  <a:pt x="2081199" y="4583722"/>
                </a:lnTo>
                <a:lnTo>
                  <a:pt x="2020379" y="4641771"/>
                </a:lnTo>
                <a:lnTo>
                  <a:pt x="2054999" y="4641771"/>
                </a:lnTo>
                <a:lnTo>
                  <a:pt x="2115781" y="4583722"/>
                </a:lnTo>
                <a:close/>
              </a:path>
              <a:path w="6135370" h="5851525">
                <a:moveTo>
                  <a:pt x="5577954" y="4129811"/>
                </a:moveTo>
                <a:lnTo>
                  <a:pt x="5577954" y="4162856"/>
                </a:lnTo>
                <a:lnTo>
                  <a:pt x="5719864" y="4298378"/>
                </a:lnTo>
                <a:lnTo>
                  <a:pt x="5754446" y="4298378"/>
                </a:lnTo>
                <a:lnTo>
                  <a:pt x="5577954" y="4129811"/>
                </a:lnTo>
                <a:close/>
              </a:path>
              <a:path w="6135370" h="5851525">
                <a:moveTo>
                  <a:pt x="5577954" y="4064101"/>
                </a:moveTo>
                <a:lnTo>
                  <a:pt x="5332628" y="4298365"/>
                </a:lnTo>
                <a:lnTo>
                  <a:pt x="5367197" y="4298365"/>
                </a:lnTo>
                <a:lnTo>
                  <a:pt x="5577954" y="4097147"/>
                </a:lnTo>
                <a:lnTo>
                  <a:pt x="5612506" y="4097096"/>
                </a:lnTo>
                <a:lnTo>
                  <a:pt x="5577954" y="4064101"/>
                </a:lnTo>
                <a:close/>
              </a:path>
              <a:path w="6135370" h="5851525">
                <a:moveTo>
                  <a:pt x="5577928" y="4129811"/>
                </a:moveTo>
                <a:lnTo>
                  <a:pt x="5401436" y="4298365"/>
                </a:lnTo>
                <a:lnTo>
                  <a:pt x="5436019" y="4298365"/>
                </a:lnTo>
                <a:lnTo>
                  <a:pt x="5577915" y="4162856"/>
                </a:lnTo>
                <a:lnTo>
                  <a:pt x="5577928" y="4129811"/>
                </a:lnTo>
                <a:close/>
              </a:path>
              <a:path w="6135370" h="5851525">
                <a:moveTo>
                  <a:pt x="5577916" y="4195584"/>
                </a:moveTo>
                <a:lnTo>
                  <a:pt x="5470258" y="4298365"/>
                </a:lnTo>
                <a:lnTo>
                  <a:pt x="5504840" y="4298365"/>
                </a:lnTo>
                <a:lnTo>
                  <a:pt x="5577916" y="4228579"/>
                </a:lnTo>
                <a:lnTo>
                  <a:pt x="5577916" y="4195584"/>
                </a:lnTo>
                <a:close/>
              </a:path>
              <a:path w="6135370" h="5851525">
                <a:moveTo>
                  <a:pt x="5577954" y="4195546"/>
                </a:moveTo>
                <a:lnTo>
                  <a:pt x="5577954" y="4228579"/>
                </a:lnTo>
                <a:lnTo>
                  <a:pt x="5651030" y="4298365"/>
                </a:lnTo>
                <a:lnTo>
                  <a:pt x="5685612" y="4298365"/>
                </a:lnTo>
                <a:lnTo>
                  <a:pt x="5577954" y="4195546"/>
                </a:lnTo>
                <a:close/>
              </a:path>
              <a:path w="6135370" h="5851525">
                <a:moveTo>
                  <a:pt x="5612506" y="4097096"/>
                </a:moveTo>
                <a:lnTo>
                  <a:pt x="5577954" y="4097096"/>
                </a:lnTo>
                <a:lnTo>
                  <a:pt x="5788698" y="4298365"/>
                </a:lnTo>
                <a:lnTo>
                  <a:pt x="5823280" y="4298365"/>
                </a:lnTo>
                <a:lnTo>
                  <a:pt x="5612506" y="4097096"/>
                </a:lnTo>
                <a:close/>
              </a:path>
              <a:path w="6135370" h="5851525">
                <a:moveTo>
                  <a:pt x="5410987" y="4059262"/>
                </a:moveTo>
                <a:lnTo>
                  <a:pt x="5376443" y="4059262"/>
                </a:lnTo>
                <a:lnTo>
                  <a:pt x="5315648" y="4117340"/>
                </a:lnTo>
                <a:lnTo>
                  <a:pt x="5350230" y="4117340"/>
                </a:lnTo>
                <a:lnTo>
                  <a:pt x="5410987" y="4059262"/>
                </a:lnTo>
                <a:close/>
              </a:path>
              <a:path w="6135370" h="5851525">
                <a:moveTo>
                  <a:pt x="5479834" y="4059262"/>
                </a:moveTo>
                <a:lnTo>
                  <a:pt x="5445264" y="4059262"/>
                </a:lnTo>
                <a:lnTo>
                  <a:pt x="5384469" y="4117340"/>
                </a:lnTo>
                <a:lnTo>
                  <a:pt x="5419051" y="4117340"/>
                </a:lnTo>
                <a:lnTo>
                  <a:pt x="5479834" y="4059262"/>
                </a:lnTo>
                <a:close/>
              </a:path>
              <a:path w="6135370" h="5851525">
                <a:moveTo>
                  <a:pt x="5548668" y="4059262"/>
                </a:moveTo>
                <a:lnTo>
                  <a:pt x="5514098" y="4059262"/>
                </a:lnTo>
                <a:lnTo>
                  <a:pt x="5453291" y="4117340"/>
                </a:lnTo>
                <a:lnTo>
                  <a:pt x="5487885" y="4117340"/>
                </a:lnTo>
                <a:lnTo>
                  <a:pt x="5548668" y="4059262"/>
                </a:lnTo>
                <a:close/>
              </a:path>
              <a:path w="6135370" h="5851525">
                <a:moveTo>
                  <a:pt x="5641809" y="4059262"/>
                </a:moveTo>
                <a:lnTo>
                  <a:pt x="5607227" y="4059262"/>
                </a:lnTo>
                <a:lnTo>
                  <a:pt x="5668009" y="4117340"/>
                </a:lnTo>
                <a:lnTo>
                  <a:pt x="5702604" y="4117340"/>
                </a:lnTo>
                <a:lnTo>
                  <a:pt x="5641809" y="4059262"/>
                </a:lnTo>
                <a:close/>
              </a:path>
              <a:path w="6135370" h="5851525">
                <a:moveTo>
                  <a:pt x="5710618" y="4059262"/>
                </a:moveTo>
                <a:lnTo>
                  <a:pt x="5676049" y="4059262"/>
                </a:lnTo>
                <a:lnTo>
                  <a:pt x="5736831" y="4117340"/>
                </a:lnTo>
                <a:lnTo>
                  <a:pt x="5771413" y="4117340"/>
                </a:lnTo>
                <a:lnTo>
                  <a:pt x="5710618" y="4059262"/>
                </a:lnTo>
                <a:close/>
              </a:path>
              <a:path w="6135370" h="5851525">
                <a:moveTo>
                  <a:pt x="5779439" y="4059262"/>
                </a:moveTo>
                <a:lnTo>
                  <a:pt x="5744870" y="4059262"/>
                </a:lnTo>
                <a:lnTo>
                  <a:pt x="5805652" y="4117340"/>
                </a:lnTo>
                <a:lnTo>
                  <a:pt x="5840272" y="4117340"/>
                </a:lnTo>
                <a:lnTo>
                  <a:pt x="5779439" y="4059262"/>
                </a:lnTo>
                <a:close/>
              </a:path>
              <a:path w="6135370" h="5851525">
                <a:moveTo>
                  <a:pt x="5028742" y="4129811"/>
                </a:moveTo>
                <a:lnTo>
                  <a:pt x="5028742" y="4162856"/>
                </a:lnTo>
                <a:lnTo>
                  <a:pt x="5170652" y="4298378"/>
                </a:lnTo>
                <a:lnTo>
                  <a:pt x="5205234" y="4298378"/>
                </a:lnTo>
                <a:lnTo>
                  <a:pt x="5028742" y="4129811"/>
                </a:lnTo>
                <a:close/>
              </a:path>
              <a:path w="6135370" h="5851525">
                <a:moveTo>
                  <a:pt x="5028742" y="4064101"/>
                </a:moveTo>
                <a:lnTo>
                  <a:pt x="4783416" y="4298365"/>
                </a:lnTo>
                <a:lnTo>
                  <a:pt x="4817986" y="4298365"/>
                </a:lnTo>
                <a:lnTo>
                  <a:pt x="5028742" y="4097147"/>
                </a:lnTo>
                <a:lnTo>
                  <a:pt x="5063295" y="4097096"/>
                </a:lnTo>
                <a:lnTo>
                  <a:pt x="5028742" y="4064101"/>
                </a:lnTo>
                <a:close/>
              </a:path>
              <a:path w="6135370" h="5851525">
                <a:moveTo>
                  <a:pt x="5028730" y="4129811"/>
                </a:moveTo>
                <a:lnTo>
                  <a:pt x="4852238" y="4298365"/>
                </a:lnTo>
                <a:lnTo>
                  <a:pt x="4886820" y="4298365"/>
                </a:lnTo>
                <a:lnTo>
                  <a:pt x="5028716" y="4162856"/>
                </a:lnTo>
                <a:lnTo>
                  <a:pt x="5028730" y="4129811"/>
                </a:lnTo>
                <a:close/>
              </a:path>
              <a:path w="6135370" h="5851525">
                <a:moveTo>
                  <a:pt x="5028717" y="4195584"/>
                </a:moveTo>
                <a:lnTo>
                  <a:pt x="4921059" y="4298365"/>
                </a:lnTo>
                <a:lnTo>
                  <a:pt x="4955641" y="4298365"/>
                </a:lnTo>
                <a:lnTo>
                  <a:pt x="5028717" y="4228579"/>
                </a:lnTo>
                <a:lnTo>
                  <a:pt x="5028717" y="4195584"/>
                </a:lnTo>
                <a:close/>
              </a:path>
              <a:path w="6135370" h="5851525">
                <a:moveTo>
                  <a:pt x="5028742" y="4195546"/>
                </a:moveTo>
                <a:lnTo>
                  <a:pt x="5028742" y="4228579"/>
                </a:lnTo>
                <a:lnTo>
                  <a:pt x="5101856" y="4298365"/>
                </a:lnTo>
                <a:lnTo>
                  <a:pt x="5136400" y="4298365"/>
                </a:lnTo>
                <a:lnTo>
                  <a:pt x="5028742" y="4195546"/>
                </a:lnTo>
                <a:close/>
              </a:path>
              <a:path w="6135370" h="5851525">
                <a:moveTo>
                  <a:pt x="5063295" y="4097096"/>
                </a:moveTo>
                <a:lnTo>
                  <a:pt x="5028742" y="4097096"/>
                </a:lnTo>
                <a:lnTo>
                  <a:pt x="5239486" y="4298365"/>
                </a:lnTo>
                <a:lnTo>
                  <a:pt x="5274068" y="4298365"/>
                </a:lnTo>
                <a:lnTo>
                  <a:pt x="5063295" y="4097096"/>
                </a:lnTo>
                <a:close/>
              </a:path>
              <a:path w="6135370" h="5851525">
                <a:moveTo>
                  <a:pt x="4861814" y="4059262"/>
                </a:moveTo>
                <a:lnTo>
                  <a:pt x="4827231" y="4059262"/>
                </a:lnTo>
                <a:lnTo>
                  <a:pt x="4766437" y="4117340"/>
                </a:lnTo>
                <a:lnTo>
                  <a:pt x="4801031" y="4117340"/>
                </a:lnTo>
                <a:lnTo>
                  <a:pt x="4861814" y="4059262"/>
                </a:lnTo>
                <a:close/>
              </a:path>
              <a:path w="6135370" h="5851525">
                <a:moveTo>
                  <a:pt x="4930635" y="4059262"/>
                </a:moveTo>
                <a:lnTo>
                  <a:pt x="4896053" y="4059262"/>
                </a:lnTo>
                <a:lnTo>
                  <a:pt x="4835258" y="4117340"/>
                </a:lnTo>
                <a:lnTo>
                  <a:pt x="4869853" y="4117340"/>
                </a:lnTo>
                <a:lnTo>
                  <a:pt x="4930635" y="4059262"/>
                </a:lnTo>
                <a:close/>
              </a:path>
              <a:path w="6135370" h="5851525">
                <a:moveTo>
                  <a:pt x="4999469" y="4059262"/>
                </a:moveTo>
                <a:lnTo>
                  <a:pt x="4964874" y="4059262"/>
                </a:lnTo>
                <a:lnTo>
                  <a:pt x="4904092" y="4117340"/>
                </a:lnTo>
                <a:lnTo>
                  <a:pt x="4938674" y="4117340"/>
                </a:lnTo>
                <a:lnTo>
                  <a:pt x="4999469" y="4059262"/>
                </a:lnTo>
                <a:close/>
              </a:path>
              <a:path w="6135370" h="5851525">
                <a:moveTo>
                  <a:pt x="5092585" y="4059262"/>
                </a:moveTo>
                <a:lnTo>
                  <a:pt x="5058016" y="4059262"/>
                </a:lnTo>
                <a:lnTo>
                  <a:pt x="5118798" y="4117340"/>
                </a:lnTo>
                <a:lnTo>
                  <a:pt x="5153380" y="4117340"/>
                </a:lnTo>
                <a:lnTo>
                  <a:pt x="5092585" y="4059262"/>
                </a:lnTo>
                <a:close/>
              </a:path>
              <a:path w="6135370" h="5851525">
                <a:moveTo>
                  <a:pt x="5161432" y="4059262"/>
                </a:moveTo>
                <a:lnTo>
                  <a:pt x="5126850" y="4059262"/>
                </a:lnTo>
                <a:lnTo>
                  <a:pt x="5187632" y="4117340"/>
                </a:lnTo>
                <a:lnTo>
                  <a:pt x="5222214" y="4117340"/>
                </a:lnTo>
                <a:lnTo>
                  <a:pt x="5161432" y="4059262"/>
                </a:lnTo>
                <a:close/>
              </a:path>
              <a:path w="6135370" h="5851525">
                <a:moveTo>
                  <a:pt x="5230253" y="4059262"/>
                </a:moveTo>
                <a:lnTo>
                  <a:pt x="5195671" y="4059262"/>
                </a:lnTo>
                <a:lnTo>
                  <a:pt x="5256491" y="4117340"/>
                </a:lnTo>
                <a:lnTo>
                  <a:pt x="5291035" y="4117340"/>
                </a:lnTo>
                <a:lnTo>
                  <a:pt x="5230253" y="4059262"/>
                </a:lnTo>
                <a:close/>
              </a:path>
              <a:path w="6135370" h="5851525">
                <a:moveTo>
                  <a:pt x="4514106" y="4162844"/>
                </a:moveTo>
                <a:lnTo>
                  <a:pt x="4479518" y="4162844"/>
                </a:lnTo>
                <a:lnTo>
                  <a:pt x="4621441" y="4298378"/>
                </a:lnTo>
                <a:lnTo>
                  <a:pt x="4656023" y="4298378"/>
                </a:lnTo>
                <a:lnTo>
                  <a:pt x="4514106" y="4162844"/>
                </a:lnTo>
                <a:close/>
              </a:path>
              <a:path w="6135370" h="5851525">
                <a:moveTo>
                  <a:pt x="4479518" y="4064101"/>
                </a:moveTo>
                <a:lnTo>
                  <a:pt x="4234205" y="4298365"/>
                </a:lnTo>
                <a:lnTo>
                  <a:pt x="4268787" y="4298365"/>
                </a:lnTo>
                <a:lnTo>
                  <a:pt x="4479531" y="4097147"/>
                </a:lnTo>
                <a:lnTo>
                  <a:pt x="4514086" y="4097108"/>
                </a:lnTo>
                <a:lnTo>
                  <a:pt x="4479518" y="4064101"/>
                </a:lnTo>
                <a:close/>
              </a:path>
              <a:path w="6135370" h="5851525">
                <a:moveTo>
                  <a:pt x="4479518" y="4129811"/>
                </a:moveTo>
                <a:lnTo>
                  <a:pt x="4303039" y="4298365"/>
                </a:lnTo>
                <a:lnTo>
                  <a:pt x="4337608" y="4298365"/>
                </a:lnTo>
                <a:lnTo>
                  <a:pt x="4479518" y="4162844"/>
                </a:lnTo>
                <a:lnTo>
                  <a:pt x="4514106" y="4162844"/>
                </a:lnTo>
                <a:lnTo>
                  <a:pt x="4479518" y="4129811"/>
                </a:lnTo>
                <a:close/>
              </a:path>
              <a:path w="6135370" h="5851525">
                <a:moveTo>
                  <a:pt x="4479518" y="4195546"/>
                </a:moveTo>
                <a:lnTo>
                  <a:pt x="4371860" y="4298365"/>
                </a:lnTo>
                <a:lnTo>
                  <a:pt x="4406442" y="4298365"/>
                </a:lnTo>
                <a:lnTo>
                  <a:pt x="4479518" y="4228579"/>
                </a:lnTo>
                <a:lnTo>
                  <a:pt x="4514109" y="4228579"/>
                </a:lnTo>
                <a:lnTo>
                  <a:pt x="4479518" y="4195546"/>
                </a:lnTo>
                <a:close/>
              </a:path>
              <a:path w="6135370" h="5851525">
                <a:moveTo>
                  <a:pt x="4514109" y="4228579"/>
                </a:moveTo>
                <a:lnTo>
                  <a:pt x="4479518" y="4228579"/>
                </a:lnTo>
                <a:lnTo>
                  <a:pt x="4552607" y="4298365"/>
                </a:lnTo>
                <a:lnTo>
                  <a:pt x="4587189" y="4298365"/>
                </a:lnTo>
                <a:lnTo>
                  <a:pt x="4514109" y="4228579"/>
                </a:lnTo>
                <a:close/>
              </a:path>
              <a:path w="6135370" h="5851525">
                <a:moveTo>
                  <a:pt x="4514086" y="4097108"/>
                </a:moveTo>
                <a:lnTo>
                  <a:pt x="4479531" y="4097108"/>
                </a:lnTo>
                <a:lnTo>
                  <a:pt x="4690275" y="4298365"/>
                </a:lnTo>
                <a:lnTo>
                  <a:pt x="4724857" y="4298365"/>
                </a:lnTo>
                <a:lnTo>
                  <a:pt x="4514086" y="4097108"/>
                </a:lnTo>
                <a:close/>
              </a:path>
              <a:path w="6135370" h="5851525">
                <a:moveTo>
                  <a:pt x="4312602" y="4059262"/>
                </a:moveTo>
                <a:lnTo>
                  <a:pt x="4278020" y="4059262"/>
                </a:lnTo>
                <a:lnTo>
                  <a:pt x="4217225" y="4117340"/>
                </a:lnTo>
                <a:lnTo>
                  <a:pt x="4251807" y="4117340"/>
                </a:lnTo>
                <a:lnTo>
                  <a:pt x="4312602" y="4059262"/>
                </a:lnTo>
                <a:close/>
              </a:path>
              <a:path w="6135370" h="5851525">
                <a:moveTo>
                  <a:pt x="4381436" y="4059262"/>
                </a:moveTo>
                <a:lnTo>
                  <a:pt x="4346854" y="4059262"/>
                </a:lnTo>
                <a:lnTo>
                  <a:pt x="4286021" y="4117340"/>
                </a:lnTo>
                <a:lnTo>
                  <a:pt x="4320641" y="4117340"/>
                </a:lnTo>
                <a:lnTo>
                  <a:pt x="4381436" y="4059262"/>
                </a:lnTo>
                <a:close/>
              </a:path>
              <a:path w="6135370" h="5851525">
                <a:moveTo>
                  <a:pt x="4543412" y="4059262"/>
                </a:moveTo>
                <a:lnTo>
                  <a:pt x="4508817" y="4059262"/>
                </a:lnTo>
                <a:lnTo>
                  <a:pt x="4548454" y="4097147"/>
                </a:lnTo>
                <a:lnTo>
                  <a:pt x="4569612" y="4117340"/>
                </a:lnTo>
                <a:lnTo>
                  <a:pt x="4604194" y="4117340"/>
                </a:lnTo>
                <a:lnTo>
                  <a:pt x="4543412" y="4059262"/>
                </a:lnTo>
                <a:close/>
              </a:path>
              <a:path w="6135370" h="5851525">
                <a:moveTo>
                  <a:pt x="4612220" y="4059262"/>
                </a:moveTo>
                <a:lnTo>
                  <a:pt x="4577638" y="4059262"/>
                </a:lnTo>
                <a:lnTo>
                  <a:pt x="4638421" y="4117340"/>
                </a:lnTo>
                <a:lnTo>
                  <a:pt x="4673015" y="4117340"/>
                </a:lnTo>
                <a:lnTo>
                  <a:pt x="4612220" y="4059262"/>
                </a:lnTo>
                <a:close/>
              </a:path>
              <a:path w="6135370" h="5851525">
                <a:moveTo>
                  <a:pt x="4681054" y="4059262"/>
                </a:moveTo>
                <a:lnTo>
                  <a:pt x="4646472" y="4059262"/>
                </a:lnTo>
                <a:lnTo>
                  <a:pt x="4707255" y="4117340"/>
                </a:lnTo>
                <a:lnTo>
                  <a:pt x="4741837" y="4117340"/>
                </a:lnTo>
                <a:lnTo>
                  <a:pt x="4681054" y="4059262"/>
                </a:lnTo>
                <a:close/>
              </a:path>
              <a:path w="6135370" h="5851525">
                <a:moveTo>
                  <a:pt x="3964915" y="4162844"/>
                </a:moveTo>
                <a:lnTo>
                  <a:pt x="3930332" y="4162844"/>
                </a:lnTo>
                <a:lnTo>
                  <a:pt x="4072242" y="4298378"/>
                </a:lnTo>
                <a:lnTo>
                  <a:pt x="4106811" y="4298378"/>
                </a:lnTo>
                <a:lnTo>
                  <a:pt x="3964915" y="4162844"/>
                </a:lnTo>
                <a:close/>
              </a:path>
              <a:path w="6135370" h="5851525">
                <a:moveTo>
                  <a:pt x="3930332" y="4064101"/>
                </a:moveTo>
                <a:lnTo>
                  <a:pt x="3685006" y="4298365"/>
                </a:lnTo>
                <a:lnTo>
                  <a:pt x="3719576" y="4298365"/>
                </a:lnTo>
                <a:lnTo>
                  <a:pt x="3930332" y="4097147"/>
                </a:lnTo>
                <a:lnTo>
                  <a:pt x="3964885" y="4097096"/>
                </a:lnTo>
                <a:lnTo>
                  <a:pt x="3930332" y="4064101"/>
                </a:lnTo>
                <a:close/>
              </a:path>
              <a:path w="6135370" h="5851525">
                <a:moveTo>
                  <a:pt x="3930332" y="4129811"/>
                </a:moveTo>
                <a:lnTo>
                  <a:pt x="3753827" y="4298365"/>
                </a:lnTo>
                <a:lnTo>
                  <a:pt x="3788410" y="4298365"/>
                </a:lnTo>
                <a:lnTo>
                  <a:pt x="3930332" y="4162844"/>
                </a:lnTo>
                <a:lnTo>
                  <a:pt x="3964915" y="4162844"/>
                </a:lnTo>
                <a:lnTo>
                  <a:pt x="3930332" y="4129811"/>
                </a:lnTo>
                <a:close/>
              </a:path>
              <a:path w="6135370" h="5851525">
                <a:moveTo>
                  <a:pt x="3930319" y="4195584"/>
                </a:moveTo>
                <a:lnTo>
                  <a:pt x="3822649" y="4298365"/>
                </a:lnTo>
                <a:lnTo>
                  <a:pt x="3857244" y="4298365"/>
                </a:lnTo>
                <a:lnTo>
                  <a:pt x="3930319" y="4228579"/>
                </a:lnTo>
                <a:lnTo>
                  <a:pt x="3930319" y="4195584"/>
                </a:lnTo>
                <a:close/>
              </a:path>
              <a:path w="6135370" h="5851525">
                <a:moveTo>
                  <a:pt x="3930332" y="4195546"/>
                </a:moveTo>
                <a:lnTo>
                  <a:pt x="3930332" y="4228579"/>
                </a:lnTo>
                <a:lnTo>
                  <a:pt x="4003408" y="4298365"/>
                </a:lnTo>
                <a:lnTo>
                  <a:pt x="4037990" y="4298365"/>
                </a:lnTo>
                <a:lnTo>
                  <a:pt x="3930332" y="4195546"/>
                </a:lnTo>
                <a:close/>
              </a:path>
              <a:path w="6135370" h="5851525">
                <a:moveTo>
                  <a:pt x="3964885" y="4097096"/>
                </a:moveTo>
                <a:lnTo>
                  <a:pt x="3930332" y="4097096"/>
                </a:lnTo>
                <a:lnTo>
                  <a:pt x="4141076" y="4298365"/>
                </a:lnTo>
                <a:lnTo>
                  <a:pt x="4175658" y="4298365"/>
                </a:lnTo>
                <a:lnTo>
                  <a:pt x="3964885" y="4097096"/>
                </a:lnTo>
                <a:close/>
              </a:path>
              <a:path w="6135370" h="5851525">
                <a:moveTo>
                  <a:pt x="3763403" y="4059262"/>
                </a:moveTo>
                <a:lnTo>
                  <a:pt x="3728821" y="4059262"/>
                </a:lnTo>
                <a:lnTo>
                  <a:pt x="3667988" y="4117340"/>
                </a:lnTo>
                <a:lnTo>
                  <a:pt x="3702608" y="4117340"/>
                </a:lnTo>
                <a:lnTo>
                  <a:pt x="3763403" y="4059262"/>
                </a:lnTo>
                <a:close/>
              </a:path>
              <a:path w="6135370" h="5851525">
                <a:moveTo>
                  <a:pt x="3832237" y="4059262"/>
                </a:moveTo>
                <a:lnTo>
                  <a:pt x="3797642" y="4059262"/>
                </a:lnTo>
                <a:lnTo>
                  <a:pt x="3736835" y="4117340"/>
                </a:lnTo>
                <a:lnTo>
                  <a:pt x="3771455" y="4117340"/>
                </a:lnTo>
                <a:lnTo>
                  <a:pt x="3832237" y="4059262"/>
                </a:lnTo>
                <a:close/>
              </a:path>
              <a:path w="6135370" h="5851525">
                <a:moveTo>
                  <a:pt x="4063022" y="4059262"/>
                </a:moveTo>
                <a:lnTo>
                  <a:pt x="4028440" y="4059262"/>
                </a:lnTo>
                <a:lnTo>
                  <a:pt x="4089222" y="4117340"/>
                </a:lnTo>
                <a:lnTo>
                  <a:pt x="4123804" y="4117340"/>
                </a:lnTo>
                <a:lnTo>
                  <a:pt x="4063022" y="4059262"/>
                </a:lnTo>
                <a:close/>
              </a:path>
              <a:path w="6135370" h="5851525">
                <a:moveTo>
                  <a:pt x="4131843" y="4059262"/>
                </a:moveTo>
                <a:lnTo>
                  <a:pt x="4097261" y="4059262"/>
                </a:lnTo>
                <a:lnTo>
                  <a:pt x="4158056" y="4117340"/>
                </a:lnTo>
                <a:lnTo>
                  <a:pt x="4192638" y="4117340"/>
                </a:lnTo>
                <a:lnTo>
                  <a:pt x="4131843" y="4059262"/>
                </a:lnTo>
                <a:close/>
              </a:path>
              <a:path w="6135370" h="5851525">
                <a:moveTo>
                  <a:pt x="3719576" y="4321505"/>
                </a:moveTo>
                <a:lnTo>
                  <a:pt x="3685006" y="4321505"/>
                </a:lnTo>
                <a:lnTo>
                  <a:pt x="3745814" y="4379556"/>
                </a:lnTo>
                <a:lnTo>
                  <a:pt x="3780370" y="4379556"/>
                </a:lnTo>
                <a:lnTo>
                  <a:pt x="3719576" y="4321505"/>
                </a:lnTo>
                <a:close/>
              </a:path>
              <a:path w="6135370" h="5851525">
                <a:moveTo>
                  <a:pt x="3788410" y="4321505"/>
                </a:moveTo>
                <a:lnTo>
                  <a:pt x="3753827" y="4321505"/>
                </a:lnTo>
                <a:lnTo>
                  <a:pt x="3814622" y="4379556"/>
                </a:lnTo>
                <a:lnTo>
                  <a:pt x="3849204" y="4379556"/>
                </a:lnTo>
                <a:lnTo>
                  <a:pt x="3788410" y="4321505"/>
                </a:lnTo>
                <a:close/>
              </a:path>
              <a:path w="6135370" h="5851525">
                <a:moveTo>
                  <a:pt x="3857244" y="4321505"/>
                </a:moveTo>
                <a:lnTo>
                  <a:pt x="3822649" y="4321505"/>
                </a:lnTo>
                <a:lnTo>
                  <a:pt x="3883444" y="4379556"/>
                </a:lnTo>
                <a:lnTo>
                  <a:pt x="3918026" y="4379556"/>
                </a:lnTo>
                <a:lnTo>
                  <a:pt x="3857244" y="4321505"/>
                </a:lnTo>
                <a:close/>
              </a:path>
              <a:path w="6135370" h="5851525">
                <a:moveTo>
                  <a:pt x="3415696" y="4162844"/>
                </a:moveTo>
                <a:lnTo>
                  <a:pt x="3381108" y="4162844"/>
                </a:lnTo>
                <a:lnTo>
                  <a:pt x="3523030" y="4298378"/>
                </a:lnTo>
                <a:lnTo>
                  <a:pt x="3557612" y="4298378"/>
                </a:lnTo>
                <a:lnTo>
                  <a:pt x="3415696" y="4162844"/>
                </a:lnTo>
                <a:close/>
              </a:path>
              <a:path w="6135370" h="5851525">
                <a:moveTo>
                  <a:pt x="3381108" y="4129811"/>
                </a:moveTo>
                <a:lnTo>
                  <a:pt x="3204616" y="4298365"/>
                </a:lnTo>
                <a:lnTo>
                  <a:pt x="3239211" y="4298365"/>
                </a:lnTo>
                <a:lnTo>
                  <a:pt x="3381108" y="4162844"/>
                </a:lnTo>
                <a:lnTo>
                  <a:pt x="3415696" y="4162844"/>
                </a:lnTo>
                <a:lnTo>
                  <a:pt x="3381108" y="4129811"/>
                </a:lnTo>
                <a:close/>
              </a:path>
              <a:path w="6135370" h="5851525">
                <a:moveTo>
                  <a:pt x="3381108" y="4195546"/>
                </a:moveTo>
                <a:lnTo>
                  <a:pt x="3273450" y="4298365"/>
                </a:lnTo>
                <a:lnTo>
                  <a:pt x="3308032" y="4298365"/>
                </a:lnTo>
                <a:lnTo>
                  <a:pt x="3381108" y="4228579"/>
                </a:lnTo>
                <a:lnTo>
                  <a:pt x="3415711" y="4228579"/>
                </a:lnTo>
                <a:lnTo>
                  <a:pt x="3381108" y="4195546"/>
                </a:lnTo>
                <a:close/>
              </a:path>
              <a:path w="6135370" h="5851525">
                <a:moveTo>
                  <a:pt x="3415711" y="4228579"/>
                </a:moveTo>
                <a:lnTo>
                  <a:pt x="3381108" y="4228579"/>
                </a:lnTo>
                <a:lnTo>
                  <a:pt x="3454222" y="4298365"/>
                </a:lnTo>
                <a:lnTo>
                  <a:pt x="3488816" y="4298365"/>
                </a:lnTo>
                <a:lnTo>
                  <a:pt x="3415711" y="4228579"/>
                </a:lnTo>
                <a:close/>
              </a:path>
              <a:path w="6135370" h="5851525">
                <a:moveTo>
                  <a:pt x="3239211" y="4321505"/>
                </a:moveTo>
                <a:lnTo>
                  <a:pt x="3204629" y="4321505"/>
                </a:lnTo>
                <a:lnTo>
                  <a:pt x="3265411" y="4379556"/>
                </a:lnTo>
                <a:lnTo>
                  <a:pt x="3300006" y="4379556"/>
                </a:lnTo>
                <a:lnTo>
                  <a:pt x="3239211" y="4321505"/>
                </a:lnTo>
                <a:close/>
              </a:path>
              <a:path w="6135370" h="5851525">
                <a:moveTo>
                  <a:pt x="3308032" y="4321505"/>
                </a:moveTo>
                <a:lnTo>
                  <a:pt x="3273463" y="4321505"/>
                </a:lnTo>
                <a:lnTo>
                  <a:pt x="3334245" y="4379556"/>
                </a:lnTo>
                <a:lnTo>
                  <a:pt x="3368840" y="4379556"/>
                </a:lnTo>
                <a:lnTo>
                  <a:pt x="3308032" y="4321505"/>
                </a:lnTo>
                <a:close/>
              </a:path>
              <a:path w="6135370" h="5851525">
                <a:moveTo>
                  <a:pt x="3488804" y="4321505"/>
                </a:moveTo>
                <a:lnTo>
                  <a:pt x="3454222" y="4321505"/>
                </a:lnTo>
                <a:lnTo>
                  <a:pt x="3393427" y="4379556"/>
                </a:lnTo>
                <a:lnTo>
                  <a:pt x="3428022" y="4379556"/>
                </a:lnTo>
                <a:lnTo>
                  <a:pt x="3488804" y="4321505"/>
                </a:lnTo>
                <a:close/>
              </a:path>
              <a:path w="6135370" h="5851525">
                <a:moveTo>
                  <a:pt x="3557612" y="4321505"/>
                </a:moveTo>
                <a:lnTo>
                  <a:pt x="3523030" y="4321505"/>
                </a:lnTo>
                <a:lnTo>
                  <a:pt x="3462248" y="4379556"/>
                </a:lnTo>
                <a:lnTo>
                  <a:pt x="3496830" y="4379556"/>
                </a:lnTo>
                <a:lnTo>
                  <a:pt x="3557612" y="4321505"/>
                </a:lnTo>
                <a:close/>
              </a:path>
              <a:path w="6135370" h="5851525">
                <a:moveTo>
                  <a:pt x="2831922" y="4129811"/>
                </a:moveTo>
                <a:lnTo>
                  <a:pt x="2831922" y="4162856"/>
                </a:lnTo>
                <a:lnTo>
                  <a:pt x="2973832" y="4298378"/>
                </a:lnTo>
                <a:lnTo>
                  <a:pt x="3008426" y="4298378"/>
                </a:lnTo>
                <a:lnTo>
                  <a:pt x="2831922" y="4129811"/>
                </a:lnTo>
                <a:close/>
              </a:path>
              <a:path w="6135370" h="5851525">
                <a:moveTo>
                  <a:pt x="2831922" y="4195546"/>
                </a:moveTo>
                <a:lnTo>
                  <a:pt x="2831922" y="4228579"/>
                </a:lnTo>
                <a:lnTo>
                  <a:pt x="2904998" y="4298365"/>
                </a:lnTo>
                <a:lnTo>
                  <a:pt x="2939580" y="4298365"/>
                </a:lnTo>
                <a:lnTo>
                  <a:pt x="2831922" y="4195546"/>
                </a:lnTo>
                <a:close/>
              </a:path>
              <a:path w="6135370" h="5851525">
                <a:moveTo>
                  <a:pt x="2831909" y="4129811"/>
                </a:moveTo>
                <a:lnTo>
                  <a:pt x="2655417" y="4298365"/>
                </a:lnTo>
                <a:lnTo>
                  <a:pt x="2689999" y="4298365"/>
                </a:lnTo>
                <a:lnTo>
                  <a:pt x="2831909" y="4162844"/>
                </a:lnTo>
                <a:lnTo>
                  <a:pt x="2831909" y="4129811"/>
                </a:lnTo>
                <a:close/>
              </a:path>
              <a:path w="6135370" h="5851525">
                <a:moveTo>
                  <a:pt x="2831909" y="4195584"/>
                </a:moveTo>
                <a:lnTo>
                  <a:pt x="2724238" y="4298365"/>
                </a:lnTo>
                <a:lnTo>
                  <a:pt x="2758833" y="4298365"/>
                </a:lnTo>
                <a:lnTo>
                  <a:pt x="2831909" y="4228579"/>
                </a:lnTo>
                <a:lnTo>
                  <a:pt x="2831909" y="4195584"/>
                </a:lnTo>
                <a:close/>
              </a:path>
              <a:path w="6135370" h="5851525">
                <a:moveTo>
                  <a:pt x="2689999" y="4321505"/>
                </a:moveTo>
                <a:lnTo>
                  <a:pt x="2655417" y="4321505"/>
                </a:lnTo>
                <a:lnTo>
                  <a:pt x="2716212" y="4379556"/>
                </a:lnTo>
                <a:lnTo>
                  <a:pt x="2750781" y="4379556"/>
                </a:lnTo>
                <a:lnTo>
                  <a:pt x="2689999" y="4321505"/>
                </a:lnTo>
                <a:close/>
              </a:path>
              <a:path w="6135370" h="5851525">
                <a:moveTo>
                  <a:pt x="2758833" y="4321505"/>
                </a:moveTo>
                <a:lnTo>
                  <a:pt x="2724238" y="4321505"/>
                </a:lnTo>
                <a:lnTo>
                  <a:pt x="2785033" y="4379556"/>
                </a:lnTo>
                <a:lnTo>
                  <a:pt x="2819615" y="4379556"/>
                </a:lnTo>
                <a:lnTo>
                  <a:pt x="2758833" y="4321505"/>
                </a:lnTo>
                <a:close/>
              </a:path>
              <a:path w="6135370" h="5851525">
                <a:moveTo>
                  <a:pt x="2939605" y="4321505"/>
                </a:moveTo>
                <a:lnTo>
                  <a:pt x="2905010" y="4321505"/>
                </a:lnTo>
                <a:lnTo>
                  <a:pt x="2844190" y="4379556"/>
                </a:lnTo>
                <a:lnTo>
                  <a:pt x="2878797" y="4379556"/>
                </a:lnTo>
                <a:lnTo>
                  <a:pt x="2939605" y="4321505"/>
                </a:lnTo>
                <a:close/>
              </a:path>
              <a:path w="6135370" h="5851525">
                <a:moveTo>
                  <a:pt x="3008426" y="4321505"/>
                </a:moveTo>
                <a:lnTo>
                  <a:pt x="2973832" y="4321505"/>
                </a:lnTo>
                <a:lnTo>
                  <a:pt x="2913049" y="4379556"/>
                </a:lnTo>
                <a:lnTo>
                  <a:pt x="2947631" y="4379556"/>
                </a:lnTo>
                <a:lnTo>
                  <a:pt x="3008426" y="4321505"/>
                </a:lnTo>
                <a:close/>
              </a:path>
              <a:path w="6135370" h="5851525">
                <a:moveTo>
                  <a:pt x="2282723" y="4195546"/>
                </a:moveTo>
                <a:lnTo>
                  <a:pt x="2282723" y="4228579"/>
                </a:lnTo>
                <a:lnTo>
                  <a:pt x="2355799" y="4298365"/>
                </a:lnTo>
                <a:lnTo>
                  <a:pt x="2390368" y="4298365"/>
                </a:lnTo>
                <a:lnTo>
                  <a:pt x="2282723" y="4195546"/>
                </a:lnTo>
                <a:close/>
              </a:path>
              <a:path w="6135370" h="5851525">
                <a:moveTo>
                  <a:pt x="2282698" y="4195584"/>
                </a:moveTo>
                <a:lnTo>
                  <a:pt x="2175040" y="4298365"/>
                </a:lnTo>
                <a:lnTo>
                  <a:pt x="2209622" y="4298365"/>
                </a:lnTo>
                <a:lnTo>
                  <a:pt x="2282698" y="4228579"/>
                </a:lnTo>
                <a:lnTo>
                  <a:pt x="2282698" y="4195584"/>
                </a:lnTo>
                <a:close/>
              </a:path>
              <a:path w="6135370" h="5851525">
                <a:moveTo>
                  <a:pt x="2209622" y="4321505"/>
                </a:moveTo>
                <a:lnTo>
                  <a:pt x="2175027" y="4321505"/>
                </a:lnTo>
                <a:lnTo>
                  <a:pt x="2235809" y="4379556"/>
                </a:lnTo>
                <a:lnTo>
                  <a:pt x="2270442" y="4379556"/>
                </a:lnTo>
                <a:lnTo>
                  <a:pt x="2209622" y="4321505"/>
                </a:lnTo>
                <a:close/>
              </a:path>
              <a:path w="6135370" h="5851525">
                <a:moveTo>
                  <a:pt x="2390381" y="4321505"/>
                </a:moveTo>
                <a:lnTo>
                  <a:pt x="2355799" y="4321505"/>
                </a:lnTo>
                <a:lnTo>
                  <a:pt x="2294978" y="4379556"/>
                </a:lnTo>
                <a:lnTo>
                  <a:pt x="2329599" y="4379556"/>
                </a:lnTo>
                <a:lnTo>
                  <a:pt x="2390381" y="4321505"/>
                </a:lnTo>
                <a:close/>
              </a:path>
              <a:path w="6135370" h="5851525">
                <a:moveTo>
                  <a:pt x="1733511" y="4195546"/>
                </a:moveTo>
                <a:lnTo>
                  <a:pt x="1733511" y="4228579"/>
                </a:lnTo>
                <a:lnTo>
                  <a:pt x="1806587" y="4298365"/>
                </a:lnTo>
                <a:lnTo>
                  <a:pt x="1841169" y="4298365"/>
                </a:lnTo>
                <a:lnTo>
                  <a:pt x="1733511" y="4195546"/>
                </a:lnTo>
                <a:close/>
              </a:path>
              <a:path w="6135370" h="5851525">
                <a:moveTo>
                  <a:pt x="1733486" y="4195584"/>
                </a:moveTo>
                <a:lnTo>
                  <a:pt x="1625841" y="4298365"/>
                </a:lnTo>
                <a:lnTo>
                  <a:pt x="1660410" y="4298365"/>
                </a:lnTo>
                <a:lnTo>
                  <a:pt x="1733486" y="4228579"/>
                </a:lnTo>
                <a:lnTo>
                  <a:pt x="1733486" y="4195584"/>
                </a:lnTo>
                <a:close/>
              </a:path>
              <a:path w="6135370" h="5851525">
                <a:moveTo>
                  <a:pt x="1660410" y="4321505"/>
                </a:moveTo>
                <a:lnTo>
                  <a:pt x="1625841" y="4321505"/>
                </a:lnTo>
                <a:lnTo>
                  <a:pt x="1686623" y="4379556"/>
                </a:lnTo>
                <a:lnTo>
                  <a:pt x="1721205" y="4379556"/>
                </a:lnTo>
                <a:lnTo>
                  <a:pt x="1660410" y="4321505"/>
                </a:lnTo>
                <a:close/>
              </a:path>
              <a:path w="6135370" h="5851525">
                <a:moveTo>
                  <a:pt x="1841169" y="4321505"/>
                </a:moveTo>
                <a:lnTo>
                  <a:pt x="1806587" y="4321505"/>
                </a:lnTo>
                <a:lnTo>
                  <a:pt x="1745792" y="4379556"/>
                </a:lnTo>
                <a:lnTo>
                  <a:pt x="1780387" y="4379556"/>
                </a:lnTo>
                <a:lnTo>
                  <a:pt x="1841169" y="4321505"/>
                </a:lnTo>
                <a:close/>
              </a:path>
              <a:path w="6135370" h="5851525">
                <a:moveTo>
                  <a:pt x="5852553" y="3867594"/>
                </a:moveTo>
                <a:lnTo>
                  <a:pt x="5852553" y="3900627"/>
                </a:lnTo>
                <a:lnTo>
                  <a:pt x="5994450" y="4036161"/>
                </a:lnTo>
                <a:lnTo>
                  <a:pt x="6029045" y="4036161"/>
                </a:lnTo>
                <a:lnTo>
                  <a:pt x="5852553" y="3867594"/>
                </a:lnTo>
                <a:close/>
              </a:path>
              <a:path w="6135370" h="5851525">
                <a:moveTo>
                  <a:pt x="5852553" y="3801872"/>
                </a:moveTo>
                <a:lnTo>
                  <a:pt x="5607215" y="4036148"/>
                </a:lnTo>
                <a:lnTo>
                  <a:pt x="5641823" y="4036136"/>
                </a:lnTo>
                <a:lnTo>
                  <a:pt x="5852553" y="3834879"/>
                </a:lnTo>
                <a:lnTo>
                  <a:pt x="5887117" y="3834879"/>
                </a:lnTo>
                <a:lnTo>
                  <a:pt x="5852553" y="3801872"/>
                </a:lnTo>
                <a:close/>
              </a:path>
              <a:path w="6135370" h="5851525">
                <a:moveTo>
                  <a:pt x="5852541" y="3867581"/>
                </a:moveTo>
                <a:lnTo>
                  <a:pt x="5676049" y="4036148"/>
                </a:lnTo>
                <a:lnTo>
                  <a:pt x="5710631" y="4036136"/>
                </a:lnTo>
                <a:lnTo>
                  <a:pt x="5852527" y="3900627"/>
                </a:lnTo>
                <a:lnTo>
                  <a:pt x="5852541" y="3867581"/>
                </a:lnTo>
                <a:close/>
              </a:path>
              <a:path w="6135370" h="5851525">
                <a:moveTo>
                  <a:pt x="5852553" y="3933329"/>
                </a:moveTo>
                <a:lnTo>
                  <a:pt x="5744895" y="4036148"/>
                </a:lnTo>
                <a:lnTo>
                  <a:pt x="5779478" y="4036136"/>
                </a:lnTo>
                <a:lnTo>
                  <a:pt x="5852553" y="3966349"/>
                </a:lnTo>
                <a:lnTo>
                  <a:pt x="5887127" y="3966349"/>
                </a:lnTo>
                <a:lnTo>
                  <a:pt x="5852553" y="3933329"/>
                </a:lnTo>
                <a:close/>
              </a:path>
              <a:path w="6135370" h="5851525">
                <a:moveTo>
                  <a:pt x="5887127" y="3966349"/>
                </a:moveTo>
                <a:lnTo>
                  <a:pt x="5852553" y="3966349"/>
                </a:lnTo>
                <a:lnTo>
                  <a:pt x="5925616" y="4036148"/>
                </a:lnTo>
                <a:lnTo>
                  <a:pt x="5960211" y="4036148"/>
                </a:lnTo>
                <a:lnTo>
                  <a:pt x="5887127" y="3966349"/>
                </a:lnTo>
                <a:close/>
              </a:path>
              <a:path w="6135370" h="5851525">
                <a:moveTo>
                  <a:pt x="5887117" y="3834879"/>
                </a:moveTo>
                <a:lnTo>
                  <a:pt x="5852553" y="3834879"/>
                </a:lnTo>
                <a:lnTo>
                  <a:pt x="6063297" y="4036136"/>
                </a:lnTo>
                <a:lnTo>
                  <a:pt x="6097866" y="4036136"/>
                </a:lnTo>
                <a:lnTo>
                  <a:pt x="5887117" y="3834879"/>
                </a:lnTo>
                <a:close/>
              </a:path>
              <a:path w="6135370" h="5851525">
                <a:moveTo>
                  <a:pt x="5685624" y="3797058"/>
                </a:moveTo>
                <a:lnTo>
                  <a:pt x="5651042" y="3797058"/>
                </a:lnTo>
                <a:lnTo>
                  <a:pt x="5590209" y="3855110"/>
                </a:lnTo>
                <a:lnTo>
                  <a:pt x="5624842" y="3855110"/>
                </a:lnTo>
                <a:lnTo>
                  <a:pt x="5685624" y="3797058"/>
                </a:lnTo>
                <a:close/>
              </a:path>
              <a:path w="6135370" h="5851525">
                <a:moveTo>
                  <a:pt x="5754433" y="3797058"/>
                </a:moveTo>
                <a:lnTo>
                  <a:pt x="5719864" y="3797058"/>
                </a:lnTo>
                <a:lnTo>
                  <a:pt x="5659081" y="3855110"/>
                </a:lnTo>
                <a:lnTo>
                  <a:pt x="5693664" y="3855110"/>
                </a:lnTo>
                <a:lnTo>
                  <a:pt x="5754433" y="3797058"/>
                </a:lnTo>
                <a:close/>
              </a:path>
              <a:path w="6135370" h="5851525">
                <a:moveTo>
                  <a:pt x="5823280" y="3797058"/>
                </a:moveTo>
                <a:lnTo>
                  <a:pt x="5788698" y="3797058"/>
                </a:lnTo>
                <a:lnTo>
                  <a:pt x="5727903" y="3855110"/>
                </a:lnTo>
                <a:lnTo>
                  <a:pt x="5762485" y="3855110"/>
                </a:lnTo>
                <a:lnTo>
                  <a:pt x="5823280" y="3797058"/>
                </a:lnTo>
                <a:close/>
              </a:path>
              <a:path w="6135370" h="5851525">
                <a:moveTo>
                  <a:pt x="5916409" y="3797058"/>
                </a:moveTo>
                <a:lnTo>
                  <a:pt x="5881814" y="3797058"/>
                </a:lnTo>
                <a:lnTo>
                  <a:pt x="5942622" y="3855110"/>
                </a:lnTo>
                <a:lnTo>
                  <a:pt x="5977191" y="3855110"/>
                </a:lnTo>
                <a:lnTo>
                  <a:pt x="5916409" y="3797058"/>
                </a:lnTo>
                <a:close/>
              </a:path>
              <a:path w="6135370" h="5851525">
                <a:moveTo>
                  <a:pt x="5985243" y="3797058"/>
                </a:moveTo>
                <a:lnTo>
                  <a:pt x="5950661" y="3797058"/>
                </a:lnTo>
                <a:lnTo>
                  <a:pt x="6011443" y="3855110"/>
                </a:lnTo>
                <a:lnTo>
                  <a:pt x="6046025" y="3855110"/>
                </a:lnTo>
                <a:lnTo>
                  <a:pt x="5985243" y="3797058"/>
                </a:lnTo>
                <a:close/>
              </a:path>
              <a:path w="6135370" h="5851525">
                <a:moveTo>
                  <a:pt x="6054051" y="3797058"/>
                </a:moveTo>
                <a:lnTo>
                  <a:pt x="6019469" y="3797058"/>
                </a:lnTo>
                <a:lnTo>
                  <a:pt x="6080252" y="3855110"/>
                </a:lnTo>
                <a:lnTo>
                  <a:pt x="6114884" y="3855110"/>
                </a:lnTo>
                <a:lnTo>
                  <a:pt x="6054051" y="3797058"/>
                </a:lnTo>
                <a:close/>
              </a:path>
              <a:path w="6135370" h="5851525">
                <a:moveTo>
                  <a:pt x="6127153" y="4129811"/>
                </a:moveTo>
                <a:lnTo>
                  <a:pt x="5950661" y="4298378"/>
                </a:lnTo>
                <a:lnTo>
                  <a:pt x="5985256" y="4298365"/>
                </a:lnTo>
                <a:lnTo>
                  <a:pt x="6127153" y="4162856"/>
                </a:lnTo>
                <a:lnTo>
                  <a:pt x="6127153" y="4129811"/>
                </a:lnTo>
                <a:close/>
              </a:path>
              <a:path w="6135370" h="5851525">
                <a:moveTo>
                  <a:pt x="6127153" y="4064101"/>
                </a:moveTo>
                <a:lnTo>
                  <a:pt x="5881814" y="4298365"/>
                </a:lnTo>
                <a:lnTo>
                  <a:pt x="5916409" y="4298365"/>
                </a:lnTo>
                <a:lnTo>
                  <a:pt x="6127153" y="4097096"/>
                </a:lnTo>
                <a:lnTo>
                  <a:pt x="6134963" y="4097096"/>
                </a:lnTo>
                <a:lnTo>
                  <a:pt x="6134963" y="4071556"/>
                </a:lnTo>
                <a:lnTo>
                  <a:pt x="6127153" y="4064101"/>
                </a:lnTo>
                <a:close/>
              </a:path>
              <a:path w="6135370" h="5851525">
                <a:moveTo>
                  <a:pt x="6127153" y="4195546"/>
                </a:moveTo>
                <a:lnTo>
                  <a:pt x="6019495" y="4298365"/>
                </a:lnTo>
                <a:lnTo>
                  <a:pt x="6054077" y="4298365"/>
                </a:lnTo>
                <a:lnTo>
                  <a:pt x="6127153" y="4228579"/>
                </a:lnTo>
                <a:lnTo>
                  <a:pt x="6134963" y="4228579"/>
                </a:lnTo>
                <a:lnTo>
                  <a:pt x="6134963" y="4203026"/>
                </a:lnTo>
                <a:lnTo>
                  <a:pt x="6127153" y="4195584"/>
                </a:lnTo>
                <a:close/>
              </a:path>
              <a:path w="6135370" h="5851525">
                <a:moveTo>
                  <a:pt x="6134963" y="4228579"/>
                </a:moveTo>
                <a:lnTo>
                  <a:pt x="6127153" y="4228579"/>
                </a:lnTo>
                <a:lnTo>
                  <a:pt x="6134963" y="4236021"/>
                </a:lnTo>
                <a:lnTo>
                  <a:pt x="6134963" y="4228579"/>
                </a:lnTo>
                <a:close/>
              </a:path>
              <a:path w="6135370" h="5851525">
                <a:moveTo>
                  <a:pt x="6127165" y="4129811"/>
                </a:moveTo>
                <a:lnTo>
                  <a:pt x="6127179" y="4162856"/>
                </a:lnTo>
                <a:lnTo>
                  <a:pt x="6134963" y="4170286"/>
                </a:lnTo>
                <a:lnTo>
                  <a:pt x="6134963" y="4137253"/>
                </a:lnTo>
                <a:lnTo>
                  <a:pt x="6127165" y="4129811"/>
                </a:lnTo>
                <a:close/>
              </a:path>
              <a:path w="6135370" h="5851525">
                <a:moveTo>
                  <a:pt x="5960224" y="4059262"/>
                </a:moveTo>
                <a:lnTo>
                  <a:pt x="5925642" y="4059262"/>
                </a:lnTo>
                <a:lnTo>
                  <a:pt x="5864859" y="4117340"/>
                </a:lnTo>
                <a:lnTo>
                  <a:pt x="5899442" y="4117340"/>
                </a:lnTo>
                <a:lnTo>
                  <a:pt x="5960224" y="4059262"/>
                </a:lnTo>
                <a:close/>
              </a:path>
              <a:path w="6135370" h="5851525">
                <a:moveTo>
                  <a:pt x="6029058" y="4059262"/>
                </a:moveTo>
                <a:lnTo>
                  <a:pt x="5994463" y="4059262"/>
                </a:lnTo>
                <a:lnTo>
                  <a:pt x="5933681" y="4117340"/>
                </a:lnTo>
                <a:lnTo>
                  <a:pt x="5968263" y="4117340"/>
                </a:lnTo>
                <a:lnTo>
                  <a:pt x="6029058" y="4059262"/>
                </a:lnTo>
                <a:close/>
              </a:path>
              <a:path w="6135370" h="5851525">
                <a:moveTo>
                  <a:pt x="6097866" y="4059262"/>
                </a:moveTo>
                <a:lnTo>
                  <a:pt x="6063297" y="4059262"/>
                </a:lnTo>
                <a:lnTo>
                  <a:pt x="6002515" y="4117340"/>
                </a:lnTo>
                <a:lnTo>
                  <a:pt x="6037084" y="4117340"/>
                </a:lnTo>
                <a:lnTo>
                  <a:pt x="6097866" y="4059262"/>
                </a:lnTo>
                <a:close/>
              </a:path>
              <a:path w="6135370" h="5851525">
                <a:moveTo>
                  <a:pt x="6134963" y="4097096"/>
                </a:moveTo>
                <a:lnTo>
                  <a:pt x="6127153" y="4097096"/>
                </a:lnTo>
                <a:lnTo>
                  <a:pt x="6134963" y="4104589"/>
                </a:lnTo>
                <a:lnTo>
                  <a:pt x="6134963" y="4097096"/>
                </a:lnTo>
                <a:close/>
              </a:path>
              <a:path w="6135370" h="5851525">
                <a:moveTo>
                  <a:pt x="5337914" y="3900614"/>
                </a:moveTo>
                <a:lnTo>
                  <a:pt x="5303342" y="3900614"/>
                </a:lnTo>
                <a:lnTo>
                  <a:pt x="5445264" y="4036161"/>
                </a:lnTo>
                <a:lnTo>
                  <a:pt x="5479834" y="4036161"/>
                </a:lnTo>
                <a:lnTo>
                  <a:pt x="5337914" y="3900614"/>
                </a:lnTo>
                <a:close/>
              </a:path>
              <a:path w="6135370" h="5851525">
                <a:moveTo>
                  <a:pt x="5303342" y="3801872"/>
                </a:moveTo>
                <a:lnTo>
                  <a:pt x="5058016" y="4036148"/>
                </a:lnTo>
                <a:lnTo>
                  <a:pt x="5092598" y="4036136"/>
                </a:lnTo>
                <a:lnTo>
                  <a:pt x="5303342" y="3834879"/>
                </a:lnTo>
                <a:lnTo>
                  <a:pt x="5337909" y="3834879"/>
                </a:lnTo>
                <a:lnTo>
                  <a:pt x="5303342" y="3801872"/>
                </a:lnTo>
                <a:close/>
              </a:path>
              <a:path w="6135370" h="5851525">
                <a:moveTo>
                  <a:pt x="5303342" y="3867581"/>
                </a:moveTo>
                <a:lnTo>
                  <a:pt x="5126850" y="4036148"/>
                </a:lnTo>
                <a:lnTo>
                  <a:pt x="5161432" y="4036136"/>
                </a:lnTo>
                <a:lnTo>
                  <a:pt x="5303342" y="3900614"/>
                </a:lnTo>
                <a:lnTo>
                  <a:pt x="5337914" y="3900614"/>
                </a:lnTo>
                <a:lnTo>
                  <a:pt x="5303342" y="3867594"/>
                </a:lnTo>
                <a:close/>
              </a:path>
              <a:path w="6135370" h="5851525">
                <a:moveTo>
                  <a:pt x="5303329" y="3933329"/>
                </a:moveTo>
                <a:lnTo>
                  <a:pt x="5195671" y="4036148"/>
                </a:lnTo>
                <a:lnTo>
                  <a:pt x="5230266" y="4036136"/>
                </a:lnTo>
                <a:lnTo>
                  <a:pt x="5303329" y="3966349"/>
                </a:lnTo>
                <a:lnTo>
                  <a:pt x="5303329" y="3933329"/>
                </a:lnTo>
                <a:close/>
              </a:path>
              <a:path w="6135370" h="5851525">
                <a:moveTo>
                  <a:pt x="5303342" y="3933329"/>
                </a:moveTo>
                <a:lnTo>
                  <a:pt x="5303342" y="3966349"/>
                </a:lnTo>
                <a:lnTo>
                  <a:pt x="5376418" y="4036148"/>
                </a:lnTo>
                <a:lnTo>
                  <a:pt x="5411012" y="4036148"/>
                </a:lnTo>
                <a:lnTo>
                  <a:pt x="5303342" y="3933329"/>
                </a:lnTo>
                <a:close/>
              </a:path>
              <a:path w="6135370" h="5851525">
                <a:moveTo>
                  <a:pt x="5337909" y="3834879"/>
                </a:moveTo>
                <a:lnTo>
                  <a:pt x="5303342" y="3834879"/>
                </a:lnTo>
                <a:lnTo>
                  <a:pt x="5514098" y="4036136"/>
                </a:lnTo>
                <a:lnTo>
                  <a:pt x="5548680" y="4036136"/>
                </a:lnTo>
                <a:lnTo>
                  <a:pt x="5337909" y="3834879"/>
                </a:lnTo>
                <a:close/>
              </a:path>
              <a:path w="6135370" h="5851525">
                <a:moveTo>
                  <a:pt x="5136400" y="3797058"/>
                </a:moveTo>
                <a:lnTo>
                  <a:pt x="5101831" y="3797058"/>
                </a:lnTo>
                <a:lnTo>
                  <a:pt x="5041049" y="3855110"/>
                </a:lnTo>
                <a:lnTo>
                  <a:pt x="5075618" y="3855110"/>
                </a:lnTo>
                <a:lnTo>
                  <a:pt x="5136400" y="3797058"/>
                </a:lnTo>
                <a:close/>
              </a:path>
              <a:path w="6135370" h="5851525">
                <a:moveTo>
                  <a:pt x="5205247" y="3797058"/>
                </a:moveTo>
                <a:lnTo>
                  <a:pt x="5170665" y="3797058"/>
                </a:lnTo>
                <a:lnTo>
                  <a:pt x="5109870" y="3855110"/>
                </a:lnTo>
                <a:lnTo>
                  <a:pt x="5144452" y="3855110"/>
                </a:lnTo>
                <a:lnTo>
                  <a:pt x="5205247" y="3797058"/>
                </a:lnTo>
                <a:close/>
              </a:path>
              <a:path w="6135370" h="5851525">
                <a:moveTo>
                  <a:pt x="5274068" y="3797058"/>
                </a:moveTo>
                <a:lnTo>
                  <a:pt x="5239486" y="3797058"/>
                </a:lnTo>
                <a:lnTo>
                  <a:pt x="5178691" y="3855110"/>
                </a:lnTo>
                <a:lnTo>
                  <a:pt x="5213286" y="3855110"/>
                </a:lnTo>
                <a:lnTo>
                  <a:pt x="5274068" y="3797058"/>
                </a:lnTo>
                <a:close/>
              </a:path>
              <a:path w="6135370" h="5851525">
                <a:moveTo>
                  <a:pt x="5367197" y="3797058"/>
                </a:moveTo>
                <a:lnTo>
                  <a:pt x="5332628" y="3797058"/>
                </a:lnTo>
                <a:lnTo>
                  <a:pt x="5393410" y="3855110"/>
                </a:lnTo>
                <a:lnTo>
                  <a:pt x="5427992" y="3855110"/>
                </a:lnTo>
                <a:lnTo>
                  <a:pt x="5367197" y="3797058"/>
                </a:lnTo>
                <a:close/>
              </a:path>
              <a:path w="6135370" h="5851525">
                <a:moveTo>
                  <a:pt x="5436019" y="3797058"/>
                </a:moveTo>
                <a:lnTo>
                  <a:pt x="5401449" y="3797058"/>
                </a:lnTo>
                <a:lnTo>
                  <a:pt x="5462231" y="3855110"/>
                </a:lnTo>
                <a:lnTo>
                  <a:pt x="5496826" y="3855110"/>
                </a:lnTo>
                <a:lnTo>
                  <a:pt x="5436019" y="3797058"/>
                </a:lnTo>
                <a:close/>
              </a:path>
              <a:path w="6135370" h="5851525">
                <a:moveTo>
                  <a:pt x="5504853" y="3797058"/>
                </a:moveTo>
                <a:lnTo>
                  <a:pt x="5470271" y="3797058"/>
                </a:lnTo>
                <a:lnTo>
                  <a:pt x="5531065" y="3855110"/>
                </a:lnTo>
                <a:lnTo>
                  <a:pt x="5565648" y="3855110"/>
                </a:lnTo>
                <a:lnTo>
                  <a:pt x="5504853" y="3797058"/>
                </a:lnTo>
                <a:close/>
              </a:path>
              <a:path w="6135370" h="5851525">
                <a:moveTo>
                  <a:pt x="4754143" y="3867594"/>
                </a:moveTo>
                <a:lnTo>
                  <a:pt x="4754143" y="3900627"/>
                </a:lnTo>
                <a:lnTo>
                  <a:pt x="4896053" y="4036161"/>
                </a:lnTo>
                <a:lnTo>
                  <a:pt x="4930648" y="4036161"/>
                </a:lnTo>
                <a:lnTo>
                  <a:pt x="4754143" y="3867594"/>
                </a:lnTo>
                <a:close/>
              </a:path>
              <a:path w="6135370" h="5851525">
                <a:moveTo>
                  <a:pt x="4754143" y="3933329"/>
                </a:moveTo>
                <a:lnTo>
                  <a:pt x="4754143" y="3966349"/>
                </a:lnTo>
                <a:lnTo>
                  <a:pt x="4827231" y="4036148"/>
                </a:lnTo>
                <a:lnTo>
                  <a:pt x="4861801" y="4036148"/>
                </a:lnTo>
                <a:lnTo>
                  <a:pt x="4754143" y="3933329"/>
                </a:lnTo>
                <a:close/>
              </a:path>
              <a:path w="6135370" h="5851525">
                <a:moveTo>
                  <a:pt x="4754143" y="3801872"/>
                </a:moveTo>
                <a:lnTo>
                  <a:pt x="4754143" y="3834879"/>
                </a:lnTo>
                <a:lnTo>
                  <a:pt x="4964887" y="4036136"/>
                </a:lnTo>
                <a:lnTo>
                  <a:pt x="4999482" y="4036136"/>
                </a:lnTo>
                <a:lnTo>
                  <a:pt x="4754143" y="3801872"/>
                </a:lnTo>
                <a:close/>
              </a:path>
              <a:path w="6135370" h="5851525">
                <a:moveTo>
                  <a:pt x="4817986" y="3797058"/>
                </a:moveTo>
                <a:lnTo>
                  <a:pt x="4783416" y="3797058"/>
                </a:lnTo>
                <a:lnTo>
                  <a:pt x="4844199" y="3855110"/>
                </a:lnTo>
                <a:lnTo>
                  <a:pt x="4878781" y="3855110"/>
                </a:lnTo>
                <a:lnTo>
                  <a:pt x="4817986" y="3797058"/>
                </a:lnTo>
                <a:close/>
              </a:path>
              <a:path w="6135370" h="5851525">
                <a:moveTo>
                  <a:pt x="4886820" y="3797058"/>
                </a:moveTo>
                <a:lnTo>
                  <a:pt x="4852238" y="3797058"/>
                </a:lnTo>
                <a:lnTo>
                  <a:pt x="4913020" y="3855110"/>
                </a:lnTo>
                <a:lnTo>
                  <a:pt x="4947602" y="3855110"/>
                </a:lnTo>
                <a:lnTo>
                  <a:pt x="4886820" y="3797058"/>
                </a:lnTo>
                <a:close/>
              </a:path>
              <a:path w="6135370" h="5851525">
                <a:moveTo>
                  <a:pt x="4955654" y="3797058"/>
                </a:moveTo>
                <a:lnTo>
                  <a:pt x="4921072" y="3797058"/>
                </a:lnTo>
                <a:lnTo>
                  <a:pt x="4981854" y="3855110"/>
                </a:lnTo>
                <a:lnTo>
                  <a:pt x="5016449" y="3855110"/>
                </a:lnTo>
                <a:lnTo>
                  <a:pt x="4955654" y="3797058"/>
                </a:lnTo>
                <a:close/>
              </a:path>
              <a:path w="6135370" h="5851525">
                <a:moveTo>
                  <a:pt x="4754130" y="3801897"/>
                </a:moveTo>
                <a:lnTo>
                  <a:pt x="4508804" y="4036148"/>
                </a:lnTo>
                <a:lnTo>
                  <a:pt x="4543386" y="4036148"/>
                </a:lnTo>
                <a:lnTo>
                  <a:pt x="4754130" y="3834879"/>
                </a:lnTo>
                <a:lnTo>
                  <a:pt x="4754130" y="3801897"/>
                </a:lnTo>
                <a:close/>
              </a:path>
              <a:path w="6135370" h="5851525">
                <a:moveTo>
                  <a:pt x="4754130" y="3867581"/>
                </a:moveTo>
                <a:lnTo>
                  <a:pt x="4577638" y="4036148"/>
                </a:lnTo>
                <a:lnTo>
                  <a:pt x="4612220" y="4036148"/>
                </a:lnTo>
                <a:lnTo>
                  <a:pt x="4754130" y="3900614"/>
                </a:lnTo>
                <a:lnTo>
                  <a:pt x="4754130" y="3867581"/>
                </a:lnTo>
                <a:close/>
              </a:path>
              <a:path w="6135370" h="5851525">
                <a:moveTo>
                  <a:pt x="4754130" y="3933329"/>
                </a:moveTo>
                <a:lnTo>
                  <a:pt x="4646472" y="4036148"/>
                </a:lnTo>
                <a:lnTo>
                  <a:pt x="4681054" y="4036148"/>
                </a:lnTo>
                <a:lnTo>
                  <a:pt x="4754130" y="3966349"/>
                </a:lnTo>
                <a:lnTo>
                  <a:pt x="4754130" y="3933329"/>
                </a:lnTo>
                <a:close/>
              </a:path>
              <a:path w="6135370" h="5851525">
                <a:moveTo>
                  <a:pt x="4587201" y="3797058"/>
                </a:moveTo>
                <a:lnTo>
                  <a:pt x="4552607" y="3797058"/>
                </a:lnTo>
                <a:lnTo>
                  <a:pt x="4491824" y="3855110"/>
                </a:lnTo>
                <a:lnTo>
                  <a:pt x="4526419" y="3855110"/>
                </a:lnTo>
                <a:lnTo>
                  <a:pt x="4587201" y="3797058"/>
                </a:lnTo>
                <a:close/>
              </a:path>
              <a:path w="6135370" h="5851525">
                <a:moveTo>
                  <a:pt x="4656035" y="3797058"/>
                </a:moveTo>
                <a:lnTo>
                  <a:pt x="4621441" y="3797058"/>
                </a:lnTo>
                <a:lnTo>
                  <a:pt x="4560658" y="3855110"/>
                </a:lnTo>
                <a:lnTo>
                  <a:pt x="4595241" y="3855110"/>
                </a:lnTo>
                <a:lnTo>
                  <a:pt x="4656035" y="3797058"/>
                </a:lnTo>
                <a:close/>
              </a:path>
              <a:path w="6135370" h="5851525">
                <a:moveTo>
                  <a:pt x="4724869" y="3797058"/>
                </a:moveTo>
                <a:lnTo>
                  <a:pt x="4690287" y="3797058"/>
                </a:lnTo>
                <a:lnTo>
                  <a:pt x="4629492" y="3855110"/>
                </a:lnTo>
                <a:lnTo>
                  <a:pt x="4664075" y="3855110"/>
                </a:lnTo>
                <a:lnTo>
                  <a:pt x="4724869" y="3797058"/>
                </a:lnTo>
                <a:close/>
              </a:path>
              <a:path w="6135370" h="5851525">
                <a:moveTo>
                  <a:pt x="4239499" y="3900614"/>
                </a:moveTo>
                <a:lnTo>
                  <a:pt x="4204919" y="3900614"/>
                </a:lnTo>
                <a:lnTo>
                  <a:pt x="4346829" y="4036161"/>
                </a:lnTo>
                <a:lnTo>
                  <a:pt x="4381449" y="4036161"/>
                </a:lnTo>
                <a:lnTo>
                  <a:pt x="4239499" y="3900614"/>
                </a:lnTo>
                <a:close/>
              </a:path>
              <a:path w="6135370" h="5851525">
                <a:moveTo>
                  <a:pt x="4204919" y="3867581"/>
                </a:moveTo>
                <a:lnTo>
                  <a:pt x="4028427" y="4036148"/>
                </a:lnTo>
                <a:lnTo>
                  <a:pt x="4063009" y="4036148"/>
                </a:lnTo>
                <a:lnTo>
                  <a:pt x="4204919" y="3900614"/>
                </a:lnTo>
                <a:lnTo>
                  <a:pt x="4239499" y="3900614"/>
                </a:lnTo>
                <a:lnTo>
                  <a:pt x="4204919" y="3867594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097248" y="4036148"/>
                </a:lnTo>
                <a:lnTo>
                  <a:pt x="4131830" y="4036148"/>
                </a:lnTo>
                <a:lnTo>
                  <a:pt x="4204919" y="3966349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204919" y="3966349"/>
                </a:lnTo>
                <a:lnTo>
                  <a:pt x="4278033" y="4036148"/>
                </a:lnTo>
                <a:lnTo>
                  <a:pt x="4312577" y="4036148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3655733" y="3867594"/>
                </a:moveTo>
                <a:lnTo>
                  <a:pt x="3655733" y="3900627"/>
                </a:lnTo>
                <a:lnTo>
                  <a:pt x="3797642" y="4036161"/>
                </a:lnTo>
                <a:lnTo>
                  <a:pt x="3832225" y="4036161"/>
                </a:lnTo>
                <a:lnTo>
                  <a:pt x="3655733" y="3867594"/>
                </a:lnTo>
                <a:close/>
              </a:path>
              <a:path w="6135370" h="5851525">
                <a:moveTo>
                  <a:pt x="3655733" y="3933329"/>
                </a:moveTo>
                <a:lnTo>
                  <a:pt x="3655733" y="3966349"/>
                </a:lnTo>
                <a:lnTo>
                  <a:pt x="3728808" y="4036148"/>
                </a:lnTo>
                <a:lnTo>
                  <a:pt x="3763391" y="4036148"/>
                </a:lnTo>
                <a:lnTo>
                  <a:pt x="3655733" y="3933329"/>
                </a:lnTo>
                <a:close/>
              </a:path>
              <a:path w="6135370" h="5851525">
                <a:moveTo>
                  <a:pt x="3655720" y="3867581"/>
                </a:moveTo>
                <a:lnTo>
                  <a:pt x="3479215" y="4036148"/>
                </a:lnTo>
                <a:lnTo>
                  <a:pt x="3513797" y="4036148"/>
                </a:lnTo>
                <a:lnTo>
                  <a:pt x="3655720" y="3900614"/>
                </a:lnTo>
                <a:lnTo>
                  <a:pt x="3655720" y="3867581"/>
                </a:lnTo>
                <a:close/>
              </a:path>
              <a:path w="6135370" h="5851525">
                <a:moveTo>
                  <a:pt x="3655720" y="3933329"/>
                </a:moveTo>
                <a:lnTo>
                  <a:pt x="3548062" y="4036148"/>
                </a:lnTo>
                <a:lnTo>
                  <a:pt x="3582644" y="4036148"/>
                </a:lnTo>
                <a:lnTo>
                  <a:pt x="3655720" y="3966349"/>
                </a:lnTo>
                <a:lnTo>
                  <a:pt x="3655720" y="3933329"/>
                </a:lnTo>
                <a:close/>
              </a:path>
              <a:path w="6135370" h="5851525">
                <a:moveTo>
                  <a:pt x="3513797" y="4059262"/>
                </a:moveTo>
                <a:lnTo>
                  <a:pt x="3479215" y="4059262"/>
                </a:lnTo>
                <a:lnTo>
                  <a:pt x="3539998" y="4117340"/>
                </a:lnTo>
                <a:lnTo>
                  <a:pt x="3574592" y="4117340"/>
                </a:lnTo>
                <a:lnTo>
                  <a:pt x="3513797" y="4059262"/>
                </a:lnTo>
                <a:close/>
              </a:path>
              <a:path w="6135370" h="5851525">
                <a:moveTo>
                  <a:pt x="3582631" y="4059262"/>
                </a:moveTo>
                <a:lnTo>
                  <a:pt x="3548037" y="4059262"/>
                </a:lnTo>
                <a:lnTo>
                  <a:pt x="3608819" y="4117340"/>
                </a:lnTo>
                <a:lnTo>
                  <a:pt x="3643452" y="4117340"/>
                </a:lnTo>
                <a:lnTo>
                  <a:pt x="3582631" y="4059262"/>
                </a:lnTo>
                <a:close/>
              </a:path>
              <a:path w="6135370" h="5851525">
                <a:moveTo>
                  <a:pt x="3106521" y="3933329"/>
                </a:moveTo>
                <a:lnTo>
                  <a:pt x="3106521" y="3966349"/>
                </a:lnTo>
                <a:lnTo>
                  <a:pt x="3179610" y="4036148"/>
                </a:lnTo>
                <a:lnTo>
                  <a:pt x="3214179" y="4036148"/>
                </a:lnTo>
                <a:lnTo>
                  <a:pt x="3106521" y="3933329"/>
                </a:lnTo>
                <a:close/>
              </a:path>
              <a:path w="6135370" h="5851525">
                <a:moveTo>
                  <a:pt x="3106508" y="3933329"/>
                </a:moveTo>
                <a:lnTo>
                  <a:pt x="2998851" y="4036148"/>
                </a:lnTo>
                <a:lnTo>
                  <a:pt x="3033433" y="4036148"/>
                </a:lnTo>
                <a:lnTo>
                  <a:pt x="3106508" y="3966349"/>
                </a:lnTo>
                <a:lnTo>
                  <a:pt x="3106508" y="3933329"/>
                </a:lnTo>
                <a:close/>
              </a:path>
              <a:path w="6135370" h="5851525">
                <a:moveTo>
                  <a:pt x="3033420" y="4059262"/>
                </a:moveTo>
                <a:lnTo>
                  <a:pt x="2998838" y="4059262"/>
                </a:lnTo>
                <a:lnTo>
                  <a:pt x="3059633" y="4117340"/>
                </a:lnTo>
                <a:lnTo>
                  <a:pt x="3094253" y="4117340"/>
                </a:lnTo>
                <a:lnTo>
                  <a:pt x="3033420" y="4059262"/>
                </a:lnTo>
                <a:close/>
              </a:path>
              <a:path w="6135370" h="5851525">
                <a:moveTo>
                  <a:pt x="3214204" y="4059262"/>
                </a:moveTo>
                <a:lnTo>
                  <a:pt x="3179610" y="4059262"/>
                </a:lnTo>
                <a:lnTo>
                  <a:pt x="3118802" y="4117340"/>
                </a:lnTo>
                <a:lnTo>
                  <a:pt x="3153410" y="4117340"/>
                </a:lnTo>
                <a:lnTo>
                  <a:pt x="3214204" y="4059262"/>
                </a:lnTo>
                <a:close/>
              </a:path>
              <a:path w="6135370" h="5851525">
                <a:moveTo>
                  <a:pt x="2557322" y="3933329"/>
                </a:moveTo>
                <a:lnTo>
                  <a:pt x="2557322" y="3966349"/>
                </a:lnTo>
                <a:lnTo>
                  <a:pt x="2630398" y="4036148"/>
                </a:lnTo>
                <a:lnTo>
                  <a:pt x="2664980" y="4036148"/>
                </a:lnTo>
                <a:lnTo>
                  <a:pt x="2557322" y="3933329"/>
                </a:lnTo>
                <a:close/>
              </a:path>
              <a:path w="6135370" h="5851525">
                <a:moveTo>
                  <a:pt x="2557310" y="3933329"/>
                </a:moveTo>
                <a:lnTo>
                  <a:pt x="2449639" y="4036148"/>
                </a:lnTo>
                <a:lnTo>
                  <a:pt x="2484234" y="4036148"/>
                </a:lnTo>
                <a:lnTo>
                  <a:pt x="2557310" y="3966349"/>
                </a:lnTo>
                <a:lnTo>
                  <a:pt x="2557310" y="3933329"/>
                </a:lnTo>
                <a:close/>
              </a:path>
              <a:path w="6135370" h="5851525">
                <a:moveTo>
                  <a:pt x="2484221" y="4059262"/>
                </a:moveTo>
                <a:lnTo>
                  <a:pt x="2449639" y="4059262"/>
                </a:lnTo>
                <a:lnTo>
                  <a:pt x="2510434" y="4117340"/>
                </a:lnTo>
                <a:lnTo>
                  <a:pt x="2545003" y="4117340"/>
                </a:lnTo>
                <a:lnTo>
                  <a:pt x="2484221" y="4059262"/>
                </a:lnTo>
                <a:close/>
              </a:path>
              <a:path w="6135370" h="5851525">
                <a:moveTo>
                  <a:pt x="2664993" y="4059262"/>
                </a:moveTo>
                <a:lnTo>
                  <a:pt x="2630411" y="4059262"/>
                </a:lnTo>
                <a:lnTo>
                  <a:pt x="2569616" y="4117340"/>
                </a:lnTo>
                <a:lnTo>
                  <a:pt x="2604198" y="4117340"/>
                </a:lnTo>
                <a:lnTo>
                  <a:pt x="2664993" y="4059262"/>
                </a:lnTo>
                <a:close/>
              </a:path>
              <a:path w="6135370" h="5851525">
                <a:moveTo>
                  <a:pt x="5577954" y="3539655"/>
                </a:moveTo>
                <a:lnTo>
                  <a:pt x="5332628" y="3773932"/>
                </a:lnTo>
                <a:lnTo>
                  <a:pt x="5367197" y="3773932"/>
                </a:lnTo>
                <a:lnTo>
                  <a:pt x="5577954" y="3572675"/>
                </a:lnTo>
                <a:lnTo>
                  <a:pt x="5612535" y="3572675"/>
                </a:lnTo>
                <a:lnTo>
                  <a:pt x="5577954" y="3539655"/>
                </a:lnTo>
                <a:close/>
              </a:path>
              <a:path w="6135370" h="5851525">
                <a:moveTo>
                  <a:pt x="5577928" y="3605377"/>
                </a:moveTo>
                <a:lnTo>
                  <a:pt x="5401436" y="3773932"/>
                </a:lnTo>
                <a:lnTo>
                  <a:pt x="5436019" y="3773932"/>
                </a:lnTo>
                <a:lnTo>
                  <a:pt x="5577928" y="3638410"/>
                </a:lnTo>
                <a:lnTo>
                  <a:pt x="5577928" y="3605377"/>
                </a:lnTo>
                <a:close/>
              </a:path>
              <a:path w="6135370" h="5851525">
                <a:moveTo>
                  <a:pt x="5577916" y="3671112"/>
                </a:moveTo>
                <a:lnTo>
                  <a:pt x="5470258" y="3773932"/>
                </a:lnTo>
                <a:lnTo>
                  <a:pt x="5504840" y="3773932"/>
                </a:lnTo>
                <a:lnTo>
                  <a:pt x="5577916" y="3704132"/>
                </a:lnTo>
                <a:lnTo>
                  <a:pt x="5577916" y="3671112"/>
                </a:lnTo>
                <a:close/>
              </a:path>
              <a:path w="6135370" h="5851525">
                <a:moveTo>
                  <a:pt x="5577954" y="3605377"/>
                </a:moveTo>
                <a:lnTo>
                  <a:pt x="5577954" y="3638410"/>
                </a:lnTo>
                <a:lnTo>
                  <a:pt x="5719864" y="3773932"/>
                </a:lnTo>
                <a:lnTo>
                  <a:pt x="5754446" y="3773932"/>
                </a:lnTo>
                <a:lnTo>
                  <a:pt x="5577954" y="3605377"/>
                </a:lnTo>
                <a:close/>
              </a:path>
              <a:path w="6135370" h="5851525">
                <a:moveTo>
                  <a:pt x="5577954" y="3671100"/>
                </a:moveTo>
                <a:lnTo>
                  <a:pt x="5577954" y="3704132"/>
                </a:lnTo>
                <a:lnTo>
                  <a:pt x="5651030" y="3773919"/>
                </a:lnTo>
                <a:lnTo>
                  <a:pt x="5685612" y="3773919"/>
                </a:lnTo>
                <a:lnTo>
                  <a:pt x="5577954" y="3671100"/>
                </a:lnTo>
                <a:close/>
              </a:path>
              <a:path w="6135370" h="5851525">
                <a:moveTo>
                  <a:pt x="5612535" y="3572675"/>
                </a:moveTo>
                <a:lnTo>
                  <a:pt x="5577954" y="3572675"/>
                </a:lnTo>
                <a:lnTo>
                  <a:pt x="5788698" y="3773906"/>
                </a:lnTo>
                <a:lnTo>
                  <a:pt x="5823280" y="3773906"/>
                </a:lnTo>
                <a:lnTo>
                  <a:pt x="5612535" y="3572675"/>
                </a:lnTo>
                <a:close/>
              </a:path>
              <a:path w="6135370" h="5851525">
                <a:moveTo>
                  <a:pt x="5410987" y="3534829"/>
                </a:moveTo>
                <a:lnTo>
                  <a:pt x="5376443" y="3534829"/>
                </a:lnTo>
                <a:lnTo>
                  <a:pt x="5315648" y="3592880"/>
                </a:lnTo>
                <a:lnTo>
                  <a:pt x="5350230" y="3592880"/>
                </a:lnTo>
                <a:lnTo>
                  <a:pt x="5410987" y="3534829"/>
                </a:lnTo>
                <a:close/>
              </a:path>
              <a:path w="6135370" h="5851525">
                <a:moveTo>
                  <a:pt x="5479834" y="3534829"/>
                </a:moveTo>
                <a:lnTo>
                  <a:pt x="5445264" y="3534829"/>
                </a:lnTo>
                <a:lnTo>
                  <a:pt x="5384469" y="3592880"/>
                </a:lnTo>
                <a:lnTo>
                  <a:pt x="5419051" y="3592880"/>
                </a:lnTo>
                <a:lnTo>
                  <a:pt x="5479834" y="3534829"/>
                </a:lnTo>
                <a:close/>
              </a:path>
              <a:path w="6135370" h="5851525">
                <a:moveTo>
                  <a:pt x="5548668" y="3534829"/>
                </a:moveTo>
                <a:lnTo>
                  <a:pt x="5514098" y="3534829"/>
                </a:lnTo>
                <a:lnTo>
                  <a:pt x="5453291" y="3592880"/>
                </a:lnTo>
                <a:lnTo>
                  <a:pt x="5487885" y="3592880"/>
                </a:lnTo>
                <a:lnTo>
                  <a:pt x="5548668" y="3534829"/>
                </a:lnTo>
                <a:close/>
              </a:path>
              <a:path w="6135370" h="5851525">
                <a:moveTo>
                  <a:pt x="5641809" y="3534829"/>
                </a:moveTo>
                <a:lnTo>
                  <a:pt x="5607227" y="3534829"/>
                </a:lnTo>
                <a:lnTo>
                  <a:pt x="5668009" y="3592880"/>
                </a:lnTo>
                <a:lnTo>
                  <a:pt x="5702604" y="3592880"/>
                </a:lnTo>
                <a:lnTo>
                  <a:pt x="5641809" y="3534829"/>
                </a:lnTo>
                <a:close/>
              </a:path>
              <a:path w="6135370" h="5851525">
                <a:moveTo>
                  <a:pt x="5710618" y="3534829"/>
                </a:moveTo>
                <a:lnTo>
                  <a:pt x="5676049" y="3534829"/>
                </a:lnTo>
                <a:lnTo>
                  <a:pt x="5736831" y="3592880"/>
                </a:lnTo>
                <a:lnTo>
                  <a:pt x="5771413" y="3592880"/>
                </a:lnTo>
                <a:lnTo>
                  <a:pt x="5710618" y="3534829"/>
                </a:lnTo>
                <a:close/>
              </a:path>
              <a:path w="6135370" h="5851525">
                <a:moveTo>
                  <a:pt x="5779439" y="3534829"/>
                </a:moveTo>
                <a:lnTo>
                  <a:pt x="5744870" y="3534829"/>
                </a:lnTo>
                <a:lnTo>
                  <a:pt x="5805652" y="3592880"/>
                </a:lnTo>
                <a:lnTo>
                  <a:pt x="5840272" y="3592880"/>
                </a:lnTo>
                <a:lnTo>
                  <a:pt x="5779439" y="3534829"/>
                </a:lnTo>
                <a:close/>
              </a:path>
              <a:path w="6135370" h="5851525">
                <a:moveTo>
                  <a:pt x="5028742" y="3539655"/>
                </a:moveTo>
                <a:lnTo>
                  <a:pt x="4783416" y="3773932"/>
                </a:lnTo>
                <a:lnTo>
                  <a:pt x="4817986" y="3773932"/>
                </a:lnTo>
                <a:lnTo>
                  <a:pt x="5028742" y="3572675"/>
                </a:lnTo>
                <a:lnTo>
                  <a:pt x="5063323" y="3572675"/>
                </a:lnTo>
                <a:lnTo>
                  <a:pt x="5028742" y="3539655"/>
                </a:lnTo>
                <a:close/>
              </a:path>
              <a:path w="6135370" h="5851525">
                <a:moveTo>
                  <a:pt x="5028730" y="3605377"/>
                </a:moveTo>
                <a:lnTo>
                  <a:pt x="4852238" y="3773932"/>
                </a:lnTo>
                <a:lnTo>
                  <a:pt x="4886820" y="3773932"/>
                </a:lnTo>
                <a:lnTo>
                  <a:pt x="5028730" y="3638410"/>
                </a:lnTo>
                <a:lnTo>
                  <a:pt x="5028730" y="3605377"/>
                </a:lnTo>
                <a:close/>
              </a:path>
              <a:path w="6135370" h="5851525">
                <a:moveTo>
                  <a:pt x="5028717" y="3671112"/>
                </a:moveTo>
                <a:lnTo>
                  <a:pt x="4921059" y="3773932"/>
                </a:lnTo>
                <a:lnTo>
                  <a:pt x="4955641" y="3773932"/>
                </a:lnTo>
                <a:lnTo>
                  <a:pt x="5028717" y="3704132"/>
                </a:lnTo>
                <a:lnTo>
                  <a:pt x="5028717" y="3671112"/>
                </a:lnTo>
                <a:close/>
              </a:path>
              <a:path w="6135370" h="5851525">
                <a:moveTo>
                  <a:pt x="5028742" y="3605377"/>
                </a:moveTo>
                <a:lnTo>
                  <a:pt x="5028742" y="3638410"/>
                </a:lnTo>
                <a:lnTo>
                  <a:pt x="5170652" y="3773932"/>
                </a:lnTo>
                <a:lnTo>
                  <a:pt x="5205234" y="3773932"/>
                </a:lnTo>
                <a:lnTo>
                  <a:pt x="5028742" y="3605377"/>
                </a:lnTo>
                <a:close/>
              </a:path>
              <a:path w="6135370" h="5851525">
                <a:moveTo>
                  <a:pt x="5028742" y="3671100"/>
                </a:moveTo>
                <a:lnTo>
                  <a:pt x="5028742" y="3704132"/>
                </a:lnTo>
                <a:lnTo>
                  <a:pt x="5101856" y="3773919"/>
                </a:lnTo>
                <a:lnTo>
                  <a:pt x="5136400" y="3773919"/>
                </a:lnTo>
                <a:lnTo>
                  <a:pt x="5028742" y="3671100"/>
                </a:lnTo>
                <a:close/>
              </a:path>
              <a:path w="6135370" h="5851525">
                <a:moveTo>
                  <a:pt x="5063323" y="3572675"/>
                </a:moveTo>
                <a:lnTo>
                  <a:pt x="5028742" y="3572675"/>
                </a:lnTo>
                <a:lnTo>
                  <a:pt x="5239486" y="3773906"/>
                </a:lnTo>
                <a:lnTo>
                  <a:pt x="5274068" y="3773906"/>
                </a:lnTo>
                <a:lnTo>
                  <a:pt x="5063323" y="3572675"/>
                </a:lnTo>
                <a:close/>
              </a:path>
              <a:path w="6135370" h="5851525">
                <a:moveTo>
                  <a:pt x="4861814" y="3534829"/>
                </a:moveTo>
                <a:lnTo>
                  <a:pt x="4827231" y="3534829"/>
                </a:lnTo>
                <a:lnTo>
                  <a:pt x="4766437" y="3592880"/>
                </a:lnTo>
                <a:lnTo>
                  <a:pt x="4801031" y="3592880"/>
                </a:lnTo>
                <a:lnTo>
                  <a:pt x="4861814" y="3534829"/>
                </a:lnTo>
                <a:close/>
              </a:path>
              <a:path w="6135370" h="5851525">
                <a:moveTo>
                  <a:pt x="4930635" y="3534829"/>
                </a:moveTo>
                <a:lnTo>
                  <a:pt x="4896053" y="3534829"/>
                </a:lnTo>
                <a:lnTo>
                  <a:pt x="4835258" y="3592880"/>
                </a:lnTo>
                <a:lnTo>
                  <a:pt x="4869853" y="3592880"/>
                </a:lnTo>
                <a:lnTo>
                  <a:pt x="4930635" y="3534829"/>
                </a:lnTo>
                <a:close/>
              </a:path>
              <a:path w="6135370" h="5851525">
                <a:moveTo>
                  <a:pt x="5092585" y="3534829"/>
                </a:moveTo>
                <a:lnTo>
                  <a:pt x="5058016" y="3534829"/>
                </a:lnTo>
                <a:lnTo>
                  <a:pt x="5118798" y="3592880"/>
                </a:lnTo>
                <a:lnTo>
                  <a:pt x="5153380" y="3592880"/>
                </a:lnTo>
                <a:lnTo>
                  <a:pt x="5092585" y="3534829"/>
                </a:lnTo>
                <a:close/>
              </a:path>
              <a:path w="6135370" h="5851525">
                <a:moveTo>
                  <a:pt x="5161432" y="3534829"/>
                </a:moveTo>
                <a:lnTo>
                  <a:pt x="5126850" y="3534829"/>
                </a:lnTo>
                <a:lnTo>
                  <a:pt x="5187632" y="3592880"/>
                </a:lnTo>
                <a:lnTo>
                  <a:pt x="5222214" y="3592880"/>
                </a:lnTo>
                <a:lnTo>
                  <a:pt x="5161432" y="3534829"/>
                </a:lnTo>
                <a:close/>
              </a:path>
              <a:path w="6135370" h="5851525">
                <a:moveTo>
                  <a:pt x="5230253" y="3534829"/>
                </a:moveTo>
                <a:lnTo>
                  <a:pt x="5195671" y="3534829"/>
                </a:lnTo>
                <a:lnTo>
                  <a:pt x="5256491" y="3592880"/>
                </a:lnTo>
                <a:lnTo>
                  <a:pt x="5291035" y="3592880"/>
                </a:lnTo>
                <a:lnTo>
                  <a:pt x="5230253" y="3534829"/>
                </a:lnTo>
                <a:close/>
              </a:path>
              <a:path w="6135370" h="5851525">
                <a:moveTo>
                  <a:pt x="4479518" y="3539655"/>
                </a:moveTo>
                <a:lnTo>
                  <a:pt x="4234205" y="3773932"/>
                </a:lnTo>
                <a:lnTo>
                  <a:pt x="4268787" y="3773932"/>
                </a:lnTo>
                <a:lnTo>
                  <a:pt x="4479518" y="3572675"/>
                </a:lnTo>
                <a:lnTo>
                  <a:pt x="4514101" y="3572675"/>
                </a:lnTo>
                <a:lnTo>
                  <a:pt x="4479518" y="3539655"/>
                </a:lnTo>
                <a:close/>
              </a:path>
              <a:path w="6135370" h="5851525">
                <a:moveTo>
                  <a:pt x="4479518" y="3605377"/>
                </a:moveTo>
                <a:lnTo>
                  <a:pt x="4303039" y="3773932"/>
                </a:lnTo>
                <a:lnTo>
                  <a:pt x="4337608" y="3773932"/>
                </a:lnTo>
                <a:lnTo>
                  <a:pt x="4479518" y="3638410"/>
                </a:lnTo>
                <a:lnTo>
                  <a:pt x="4514109" y="3638410"/>
                </a:lnTo>
                <a:lnTo>
                  <a:pt x="4479518" y="3605377"/>
                </a:lnTo>
                <a:close/>
              </a:path>
              <a:path w="6135370" h="5851525">
                <a:moveTo>
                  <a:pt x="4479518" y="3671100"/>
                </a:moveTo>
                <a:lnTo>
                  <a:pt x="4371860" y="3773932"/>
                </a:lnTo>
                <a:lnTo>
                  <a:pt x="4406442" y="3773932"/>
                </a:lnTo>
                <a:lnTo>
                  <a:pt x="4479518" y="3704132"/>
                </a:lnTo>
                <a:lnTo>
                  <a:pt x="4514109" y="3704132"/>
                </a:lnTo>
                <a:lnTo>
                  <a:pt x="4479518" y="3671100"/>
                </a:lnTo>
                <a:close/>
              </a:path>
              <a:path w="6135370" h="5851525">
                <a:moveTo>
                  <a:pt x="4514109" y="3638410"/>
                </a:moveTo>
                <a:lnTo>
                  <a:pt x="4479518" y="3638410"/>
                </a:lnTo>
                <a:lnTo>
                  <a:pt x="4621441" y="3773932"/>
                </a:lnTo>
                <a:lnTo>
                  <a:pt x="4656023" y="3773932"/>
                </a:lnTo>
                <a:lnTo>
                  <a:pt x="4514109" y="3638410"/>
                </a:lnTo>
                <a:close/>
              </a:path>
              <a:path w="6135370" h="5851525">
                <a:moveTo>
                  <a:pt x="4514109" y="3704132"/>
                </a:moveTo>
                <a:lnTo>
                  <a:pt x="4479518" y="3704132"/>
                </a:lnTo>
                <a:lnTo>
                  <a:pt x="4552607" y="3773919"/>
                </a:lnTo>
                <a:lnTo>
                  <a:pt x="4587189" y="3773919"/>
                </a:lnTo>
                <a:lnTo>
                  <a:pt x="4514109" y="3704132"/>
                </a:lnTo>
                <a:close/>
              </a:path>
              <a:path w="6135370" h="5851525">
                <a:moveTo>
                  <a:pt x="4514101" y="3572675"/>
                </a:moveTo>
                <a:lnTo>
                  <a:pt x="4479518" y="3572675"/>
                </a:lnTo>
                <a:lnTo>
                  <a:pt x="4690275" y="3773906"/>
                </a:lnTo>
                <a:lnTo>
                  <a:pt x="4724857" y="3773906"/>
                </a:lnTo>
                <a:lnTo>
                  <a:pt x="4514101" y="3572675"/>
                </a:lnTo>
                <a:close/>
              </a:path>
              <a:path w="6135370" h="5851525">
                <a:moveTo>
                  <a:pt x="4312602" y="3534829"/>
                </a:moveTo>
                <a:lnTo>
                  <a:pt x="4278020" y="3534829"/>
                </a:lnTo>
                <a:lnTo>
                  <a:pt x="4217225" y="3592880"/>
                </a:lnTo>
                <a:lnTo>
                  <a:pt x="4251807" y="3592880"/>
                </a:lnTo>
                <a:lnTo>
                  <a:pt x="4312602" y="3534829"/>
                </a:lnTo>
                <a:close/>
              </a:path>
              <a:path w="6135370" h="5851525">
                <a:moveTo>
                  <a:pt x="4381436" y="3534829"/>
                </a:moveTo>
                <a:lnTo>
                  <a:pt x="4346854" y="3534829"/>
                </a:lnTo>
                <a:lnTo>
                  <a:pt x="4286021" y="3592880"/>
                </a:lnTo>
                <a:lnTo>
                  <a:pt x="4320641" y="3592880"/>
                </a:lnTo>
                <a:lnTo>
                  <a:pt x="4381436" y="3534829"/>
                </a:lnTo>
                <a:close/>
              </a:path>
              <a:path w="6135370" h="5851525">
                <a:moveTo>
                  <a:pt x="4612220" y="3534829"/>
                </a:moveTo>
                <a:lnTo>
                  <a:pt x="4577638" y="3534829"/>
                </a:lnTo>
                <a:lnTo>
                  <a:pt x="4638421" y="3592880"/>
                </a:lnTo>
                <a:lnTo>
                  <a:pt x="4673015" y="3592880"/>
                </a:lnTo>
                <a:lnTo>
                  <a:pt x="4612220" y="3534829"/>
                </a:lnTo>
                <a:close/>
              </a:path>
              <a:path w="6135370" h="5851525">
                <a:moveTo>
                  <a:pt x="4681054" y="3534829"/>
                </a:moveTo>
                <a:lnTo>
                  <a:pt x="4646472" y="3534829"/>
                </a:lnTo>
                <a:lnTo>
                  <a:pt x="4707255" y="3592880"/>
                </a:lnTo>
                <a:lnTo>
                  <a:pt x="4741837" y="3592880"/>
                </a:lnTo>
                <a:lnTo>
                  <a:pt x="4681054" y="3534829"/>
                </a:lnTo>
                <a:close/>
              </a:path>
              <a:path w="6135370" h="5851525">
                <a:moveTo>
                  <a:pt x="4268787" y="3797058"/>
                </a:moveTo>
                <a:lnTo>
                  <a:pt x="4234205" y="3797058"/>
                </a:lnTo>
                <a:lnTo>
                  <a:pt x="4295025" y="3855110"/>
                </a:lnTo>
                <a:lnTo>
                  <a:pt x="4329569" y="3855110"/>
                </a:lnTo>
                <a:lnTo>
                  <a:pt x="4268787" y="3797058"/>
                </a:lnTo>
                <a:close/>
              </a:path>
              <a:path w="6135370" h="5851525">
                <a:moveTo>
                  <a:pt x="4337608" y="3797058"/>
                </a:moveTo>
                <a:lnTo>
                  <a:pt x="4303039" y="3797058"/>
                </a:lnTo>
                <a:lnTo>
                  <a:pt x="4363821" y="3855110"/>
                </a:lnTo>
                <a:lnTo>
                  <a:pt x="4398403" y="3855110"/>
                </a:lnTo>
                <a:lnTo>
                  <a:pt x="4337608" y="3797058"/>
                </a:lnTo>
                <a:close/>
              </a:path>
              <a:path w="6135370" h="5851525">
                <a:moveTo>
                  <a:pt x="4406442" y="3797058"/>
                </a:moveTo>
                <a:lnTo>
                  <a:pt x="4371860" y="3797058"/>
                </a:lnTo>
                <a:lnTo>
                  <a:pt x="4432642" y="3855110"/>
                </a:lnTo>
                <a:lnTo>
                  <a:pt x="4467225" y="3855110"/>
                </a:lnTo>
                <a:lnTo>
                  <a:pt x="4406442" y="3797058"/>
                </a:lnTo>
                <a:close/>
              </a:path>
              <a:path w="6135370" h="5851525">
                <a:moveTo>
                  <a:pt x="3930332" y="3605377"/>
                </a:moveTo>
                <a:lnTo>
                  <a:pt x="3753827" y="3773932"/>
                </a:lnTo>
                <a:lnTo>
                  <a:pt x="3788423" y="3773919"/>
                </a:lnTo>
                <a:lnTo>
                  <a:pt x="3930332" y="3638410"/>
                </a:lnTo>
                <a:lnTo>
                  <a:pt x="3964918" y="3638410"/>
                </a:lnTo>
                <a:lnTo>
                  <a:pt x="3930332" y="3605377"/>
                </a:lnTo>
                <a:close/>
              </a:path>
              <a:path w="6135370" h="5851525">
                <a:moveTo>
                  <a:pt x="3930319" y="3671112"/>
                </a:moveTo>
                <a:lnTo>
                  <a:pt x="3822649" y="3773932"/>
                </a:lnTo>
                <a:lnTo>
                  <a:pt x="3857257" y="3773919"/>
                </a:lnTo>
                <a:lnTo>
                  <a:pt x="3930319" y="3704132"/>
                </a:lnTo>
                <a:lnTo>
                  <a:pt x="3930319" y="3671112"/>
                </a:lnTo>
                <a:close/>
              </a:path>
              <a:path w="6135370" h="5851525">
                <a:moveTo>
                  <a:pt x="3964918" y="3638410"/>
                </a:moveTo>
                <a:lnTo>
                  <a:pt x="3930332" y="3638410"/>
                </a:lnTo>
                <a:lnTo>
                  <a:pt x="4072242" y="3773932"/>
                </a:lnTo>
                <a:lnTo>
                  <a:pt x="4106811" y="3773932"/>
                </a:lnTo>
                <a:lnTo>
                  <a:pt x="3964918" y="3638410"/>
                </a:lnTo>
                <a:close/>
              </a:path>
              <a:path w="6135370" h="5851525">
                <a:moveTo>
                  <a:pt x="3930332" y="3671100"/>
                </a:moveTo>
                <a:lnTo>
                  <a:pt x="3930332" y="3704132"/>
                </a:lnTo>
                <a:lnTo>
                  <a:pt x="4003408" y="3773919"/>
                </a:lnTo>
                <a:lnTo>
                  <a:pt x="4037990" y="3773919"/>
                </a:lnTo>
                <a:lnTo>
                  <a:pt x="3930332" y="3671100"/>
                </a:lnTo>
                <a:close/>
              </a:path>
              <a:path w="6135370" h="5851525">
                <a:moveTo>
                  <a:pt x="3788410" y="3797058"/>
                </a:moveTo>
                <a:lnTo>
                  <a:pt x="3753827" y="3797058"/>
                </a:lnTo>
                <a:lnTo>
                  <a:pt x="3814622" y="3855110"/>
                </a:lnTo>
                <a:lnTo>
                  <a:pt x="3849204" y="3855110"/>
                </a:lnTo>
                <a:lnTo>
                  <a:pt x="3788410" y="3797058"/>
                </a:lnTo>
                <a:close/>
              </a:path>
              <a:path w="6135370" h="5851525">
                <a:moveTo>
                  <a:pt x="3857244" y="3797058"/>
                </a:moveTo>
                <a:lnTo>
                  <a:pt x="3822649" y="3797058"/>
                </a:lnTo>
                <a:lnTo>
                  <a:pt x="3883444" y="3855110"/>
                </a:lnTo>
                <a:lnTo>
                  <a:pt x="3918026" y="3855110"/>
                </a:lnTo>
                <a:lnTo>
                  <a:pt x="3857244" y="3797058"/>
                </a:lnTo>
                <a:close/>
              </a:path>
              <a:path w="6135370" h="5851525">
                <a:moveTo>
                  <a:pt x="4038003" y="3797058"/>
                </a:moveTo>
                <a:lnTo>
                  <a:pt x="4003421" y="3797058"/>
                </a:lnTo>
                <a:lnTo>
                  <a:pt x="3942638" y="3855110"/>
                </a:lnTo>
                <a:lnTo>
                  <a:pt x="3977220" y="3855110"/>
                </a:lnTo>
                <a:lnTo>
                  <a:pt x="4038003" y="3797058"/>
                </a:lnTo>
                <a:close/>
              </a:path>
              <a:path w="6135370" h="5851525">
                <a:moveTo>
                  <a:pt x="4106811" y="3797058"/>
                </a:moveTo>
                <a:lnTo>
                  <a:pt x="4072242" y="3797058"/>
                </a:lnTo>
                <a:lnTo>
                  <a:pt x="4011447" y="3855110"/>
                </a:lnTo>
                <a:lnTo>
                  <a:pt x="4046029" y="3855110"/>
                </a:lnTo>
                <a:lnTo>
                  <a:pt x="4106811" y="3797058"/>
                </a:lnTo>
                <a:close/>
              </a:path>
              <a:path w="6135370" h="5851525">
                <a:moveTo>
                  <a:pt x="3381108" y="3605377"/>
                </a:moveTo>
                <a:lnTo>
                  <a:pt x="3204616" y="3773932"/>
                </a:lnTo>
                <a:lnTo>
                  <a:pt x="3239224" y="3773919"/>
                </a:lnTo>
                <a:lnTo>
                  <a:pt x="3381108" y="3638410"/>
                </a:lnTo>
                <a:lnTo>
                  <a:pt x="3415699" y="3638410"/>
                </a:lnTo>
                <a:lnTo>
                  <a:pt x="3381108" y="3605377"/>
                </a:lnTo>
                <a:close/>
              </a:path>
              <a:path w="6135370" h="5851525">
                <a:moveTo>
                  <a:pt x="3381108" y="3671100"/>
                </a:moveTo>
                <a:lnTo>
                  <a:pt x="3273450" y="3773932"/>
                </a:lnTo>
                <a:lnTo>
                  <a:pt x="3308045" y="3773919"/>
                </a:lnTo>
                <a:lnTo>
                  <a:pt x="3381108" y="3704132"/>
                </a:lnTo>
                <a:lnTo>
                  <a:pt x="3415711" y="3704132"/>
                </a:lnTo>
                <a:lnTo>
                  <a:pt x="3381108" y="3671100"/>
                </a:lnTo>
                <a:close/>
              </a:path>
              <a:path w="6135370" h="5851525">
                <a:moveTo>
                  <a:pt x="3415699" y="3638410"/>
                </a:moveTo>
                <a:lnTo>
                  <a:pt x="3381108" y="3638410"/>
                </a:lnTo>
                <a:lnTo>
                  <a:pt x="3523030" y="3773932"/>
                </a:lnTo>
                <a:lnTo>
                  <a:pt x="3557612" y="3773932"/>
                </a:lnTo>
                <a:lnTo>
                  <a:pt x="3415699" y="3638410"/>
                </a:lnTo>
                <a:close/>
              </a:path>
              <a:path w="6135370" h="5851525">
                <a:moveTo>
                  <a:pt x="3415711" y="3704132"/>
                </a:moveTo>
                <a:lnTo>
                  <a:pt x="3381108" y="3704132"/>
                </a:lnTo>
                <a:lnTo>
                  <a:pt x="3454222" y="3773919"/>
                </a:lnTo>
                <a:lnTo>
                  <a:pt x="3488816" y="3773919"/>
                </a:lnTo>
                <a:lnTo>
                  <a:pt x="3415711" y="3704132"/>
                </a:lnTo>
                <a:close/>
              </a:path>
              <a:path w="6135370" h="5851525">
                <a:moveTo>
                  <a:pt x="3239211" y="3797058"/>
                </a:moveTo>
                <a:lnTo>
                  <a:pt x="3204629" y="3797058"/>
                </a:lnTo>
                <a:lnTo>
                  <a:pt x="3265411" y="3855110"/>
                </a:lnTo>
                <a:lnTo>
                  <a:pt x="3300006" y="3855110"/>
                </a:lnTo>
                <a:lnTo>
                  <a:pt x="3239211" y="3797058"/>
                </a:lnTo>
                <a:close/>
              </a:path>
              <a:path w="6135370" h="5851525">
                <a:moveTo>
                  <a:pt x="3308032" y="3797058"/>
                </a:moveTo>
                <a:lnTo>
                  <a:pt x="3273463" y="3797058"/>
                </a:lnTo>
                <a:lnTo>
                  <a:pt x="3334245" y="3855110"/>
                </a:lnTo>
                <a:lnTo>
                  <a:pt x="3368840" y="3855110"/>
                </a:lnTo>
                <a:lnTo>
                  <a:pt x="3308032" y="3797058"/>
                </a:lnTo>
                <a:close/>
              </a:path>
              <a:path w="6135370" h="5851525">
                <a:moveTo>
                  <a:pt x="3488804" y="3797058"/>
                </a:moveTo>
                <a:lnTo>
                  <a:pt x="3454222" y="3797058"/>
                </a:lnTo>
                <a:lnTo>
                  <a:pt x="3393427" y="3855110"/>
                </a:lnTo>
                <a:lnTo>
                  <a:pt x="3428022" y="3855110"/>
                </a:lnTo>
                <a:lnTo>
                  <a:pt x="3488804" y="3797058"/>
                </a:lnTo>
                <a:close/>
              </a:path>
              <a:path w="6135370" h="5851525">
                <a:moveTo>
                  <a:pt x="3557612" y="3797058"/>
                </a:moveTo>
                <a:lnTo>
                  <a:pt x="3523030" y="3797058"/>
                </a:lnTo>
                <a:lnTo>
                  <a:pt x="3462248" y="3855110"/>
                </a:lnTo>
                <a:lnTo>
                  <a:pt x="3496830" y="3855110"/>
                </a:lnTo>
                <a:lnTo>
                  <a:pt x="3557612" y="3797058"/>
                </a:lnTo>
                <a:close/>
              </a:path>
              <a:path w="6135370" h="5851525">
                <a:moveTo>
                  <a:pt x="2831922" y="3671100"/>
                </a:moveTo>
                <a:lnTo>
                  <a:pt x="2831922" y="3704132"/>
                </a:lnTo>
                <a:lnTo>
                  <a:pt x="2904998" y="3773919"/>
                </a:lnTo>
                <a:lnTo>
                  <a:pt x="2939580" y="3773919"/>
                </a:lnTo>
                <a:lnTo>
                  <a:pt x="2831922" y="3671100"/>
                </a:lnTo>
                <a:close/>
              </a:path>
              <a:path w="6135370" h="5851525">
                <a:moveTo>
                  <a:pt x="2831909" y="3671112"/>
                </a:moveTo>
                <a:lnTo>
                  <a:pt x="2724238" y="3773932"/>
                </a:lnTo>
                <a:lnTo>
                  <a:pt x="2758833" y="3773932"/>
                </a:lnTo>
                <a:lnTo>
                  <a:pt x="2831909" y="3704132"/>
                </a:lnTo>
                <a:lnTo>
                  <a:pt x="2831909" y="3671112"/>
                </a:lnTo>
                <a:close/>
              </a:path>
              <a:path w="6135370" h="5851525">
                <a:moveTo>
                  <a:pt x="2758833" y="3797058"/>
                </a:moveTo>
                <a:lnTo>
                  <a:pt x="2724238" y="3797058"/>
                </a:lnTo>
                <a:lnTo>
                  <a:pt x="2785033" y="3855110"/>
                </a:lnTo>
                <a:lnTo>
                  <a:pt x="2819615" y="3855110"/>
                </a:lnTo>
                <a:lnTo>
                  <a:pt x="2758833" y="3797058"/>
                </a:lnTo>
                <a:close/>
              </a:path>
              <a:path w="6135370" h="5851525">
                <a:moveTo>
                  <a:pt x="2939605" y="3797058"/>
                </a:moveTo>
                <a:lnTo>
                  <a:pt x="2905010" y="3797058"/>
                </a:lnTo>
                <a:lnTo>
                  <a:pt x="2844190" y="3855110"/>
                </a:lnTo>
                <a:lnTo>
                  <a:pt x="2878797" y="3855110"/>
                </a:lnTo>
                <a:lnTo>
                  <a:pt x="2939605" y="3797058"/>
                </a:lnTo>
                <a:close/>
              </a:path>
              <a:path w="6135370" h="5851525">
                <a:moveTo>
                  <a:pt x="2282723" y="3671100"/>
                </a:moveTo>
                <a:lnTo>
                  <a:pt x="2282723" y="3704132"/>
                </a:lnTo>
                <a:lnTo>
                  <a:pt x="2355799" y="3773919"/>
                </a:lnTo>
                <a:lnTo>
                  <a:pt x="2390368" y="3773919"/>
                </a:lnTo>
                <a:lnTo>
                  <a:pt x="2282723" y="3671100"/>
                </a:lnTo>
                <a:close/>
              </a:path>
              <a:path w="6135370" h="5851525">
                <a:moveTo>
                  <a:pt x="2282698" y="3671112"/>
                </a:moveTo>
                <a:lnTo>
                  <a:pt x="2175040" y="3773932"/>
                </a:lnTo>
                <a:lnTo>
                  <a:pt x="2209622" y="3773932"/>
                </a:lnTo>
                <a:lnTo>
                  <a:pt x="2282698" y="3704132"/>
                </a:lnTo>
                <a:lnTo>
                  <a:pt x="2282698" y="3671112"/>
                </a:lnTo>
                <a:close/>
              </a:path>
              <a:path w="6135370" h="5851525">
                <a:moveTo>
                  <a:pt x="2209622" y="3797058"/>
                </a:moveTo>
                <a:lnTo>
                  <a:pt x="2175027" y="3797058"/>
                </a:lnTo>
                <a:lnTo>
                  <a:pt x="2235809" y="3855110"/>
                </a:lnTo>
                <a:lnTo>
                  <a:pt x="2270442" y="3855110"/>
                </a:lnTo>
                <a:lnTo>
                  <a:pt x="2209622" y="3797058"/>
                </a:lnTo>
                <a:close/>
              </a:path>
              <a:path w="6135370" h="5851525">
                <a:moveTo>
                  <a:pt x="2390381" y="3797058"/>
                </a:moveTo>
                <a:lnTo>
                  <a:pt x="2355799" y="3797058"/>
                </a:lnTo>
                <a:lnTo>
                  <a:pt x="2294978" y="3855110"/>
                </a:lnTo>
                <a:lnTo>
                  <a:pt x="2329599" y="3855110"/>
                </a:lnTo>
                <a:lnTo>
                  <a:pt x="2390381" y="3797058"/>
                </a:lnTo>
                <a:close/>
              </a:path>
              <a:path w="6135370" h="5851525">
                <a:moveTo>
                  <a:pt x="5852553" y="3277438"/>
                </a:moveTo>
                <a:lnTo>
                  <a:pt x="5607215" y="3511702"/>
                </a:lnTo>
                <a:lnTo>
                  <a:pt x="5641823" y="3511689"/>
                </a:lnTo>
                <a:lnTo>
                  <a:pt x="5852553" y="3310445"/>
                </a:lnTo>
                <a:lnTo>
                  <a:pt x="5887119" y="3310445"/>
                </a:lnTo>
                <a:lnTo>
                  <a:pt x="5852553" y="3277438"/>
                </a:lnTo>
                <a:close/>
              </a:path>
              <a:path w="6135370" h="5851525">
                <a:moveTo>
                  <a:pt x="5852541" y="3343186"/>
                </a:moveTo>
                <a:lnTo>
                  <a:pt x="5676049" y="3511702"/>
                </a:lnTo>
                <a:lnTo>
                  <a:pt x="5710631" y="3511689"/>
                </a:lnTo>
                <a:lnTo>
                  <a:pt x="5852541" y="3376180"/>
                </a:lnTo>
                <a:lnTo>
                  <a:pt x="5852541" y="3343186"/>
                </a:lnTo>
                <a:close/>
              </a:path>
              <a:path w="6135370" h="5851525">
                <a:moveTo>
                  <a:pt x="5852553" y="3408870"/>
                </a:moveTo>
                <a:lnTo>
                  <a:pt x="5744895" y="3511702"/>
                </a:lnTo>
                <a:lnTo>
                  <a:pt x="5779478" y="3511689"/>
                </a:lnTo>
                <a:lnTo>
                  <a:pt x="5852553" y="3441915"/>
                </a:lnTo>
                <a:lnTo>
                  <a:pt x="5887149" y="3441915"/>
                </a:lnTo>
                <a:lnTo>
                  <a:pt x="5852553" y="3408870"/>
                </a:lnTo>
                <a:close/>
              </a:path>
              <a:path w="6135370" h="5851525">
                <a:moveTo>
                  <a:pt x="5887149" y="3441915"/>
                </a:moveTo>
                <a:lnTo>
                  <a:pt x="5852553" y="3441915"/>
                </a:lnTo>
                <a:lnTo>
                  <a:pt x="5925616" y="3511702"/>
                </a:lnTo>
                <a:lnTo>
                  <a:pt x="5960211" y="3511702"/>
                </a:lnTo>
                <a:lnTo>
                  <a:pt x="5887149" y="3441915"/>
                </a:lnTo>
                <a:close/>
              </a:path>
              <a:path w="6135370" h="5851525">
                <a:moveTo>
                  <a:pt x="5852553" y="3343148"/>
                </a:moveTo>
                <a:lnTo>
                  <a:pt x="5852553" y="3376180"/>
                </a:lnTo>
                <a:lnTo>
                  <a:pt x="5994450" y="3511702"/>
                </a:lnTo>
                <a:lnTo>
                  <a:pt x="6029045" y="3511702"/>
                </a:lnTo>
                <a:lnTo>
                  <a:pt x="5852553" y="3343148"/>
                </a:lnTo>
                <a:close/>
              </a:path>
              <a:path w="6135370" h="5851525">
                <a:moveTo>
                  <a:pt x="5887119" y="3310445"/>
                </a:moveTo>
                <a:lnTo>
                  <a:pt x="5852553" y="3310445"/>
                </a:lnTo>
                <a:lnTo>
                  <a:pt x="6063297" y="3511689"/>
                </a:lnTo>
                <a:lnTo>
                  <a:pt x="6097866" y="3511689"/>
                </a:lnTo>
                <a:lnTo>
                  <a:pt x="5887119" y="3310445"/>
                </a:lnTo>
                <a:close/>
              </a:path>
              <a:path w="6135370" h="5851525">
                <a:moveTo>
                  <a:pt x="5685624" y="3272612"/>
                </a:moveTo>
                <a:lnTo>
                  <a:pt x="5651042" y="3272612"/>
                </a:lnTo>
                <a:lnTo>
                  <a:pt x="5590209" y="3330663"/>
                </a:lnTo>
                <a:lnTo>
                  <a:pt x="5624842" y="3330663"/>
                </a:lnTo>
                <a:lnTo>
                  <a:pt x="5685624" y="3272612"/>
                </a:lnTo>
                <a:close/>
              </a:path>
              <a:path w="6135370" h="5851525">
                <a:moveTo>
                  <a:pt x="5754433" y="3272612"/>
                </a:moveTo>
                <a:lnTo>
                  <a:pt x="5719864" y="3272612"/>
                </a:lnTo>
                <a:lnTo>
                  <a:pt x="5659081" y="3330663"/>
                </a:lnTo>
                <a:lnTo>
                  <a:pt x="5693664" y="3330663"/>
                </a:lnTo>
                <a:lnTo>
                  <a:pt x="5754433" y="3272612"/>
                </a:lnTo>
                <a:close/>
              </a:path>
              <a:path w="6135370" h="5851525">
                <a:moveTo>
                  <a:pt x="5823280" y="3272612"/>
                </a:moveTo>
                <a:lnTo>
                  <a:pt x="5788698" y="3272612"/>
                </a:lnTo>
                <a:lnTo>
                  <a:pt x="5727903" y="3330663"/>
                </a:lnTo>
                <a:lnTo>
                  <a:pt x="5762485" y="3330663"/>
                </a:lnTo>
                <a:lnTo>
                  <a:pt x="5823280" y="3272612"/>
                </a:lnTo>
                <a:close/>
              </a:path>
              <a:path w="6135370" h="5851525">
                <a:moveTo>
                  <a:pt x="5916409" y="3272612"/>
                </a:moveTo>
                <a:lnTo>
                  <a:pt x="5881814" y="3272612"/>
                </a:lnTo>
                <a:lnTo>
                  <a:pt x="5942622" y="3330663"/>
                </a:lnTo>
                <a:lnTo>
                  <a:pt x="5977191" y="3330663"/>
                </a:lnTo>
                <a:lnTo>
                  <a:pt x="5916409" y="3272612"/>
                </a:lnTo>
                <a:close/>
              </a:path>
              <a:path w="6135370" h="5851525">
                <a:moveTo>
                  <a:pt x="5985243" y="3272612"/>
                </a:moveTo>
                <a:lnTo>
                  <a:pt x="5950661" y="3272612"/>
                </a:lnTo>
                <a:lnTo>
                  <a:pt x="6011443" y="3330663"/>
                </a:lnTo>
                <a:lnTo>
                  <a:pt x="6046025" y="3330663"/>
                </a:lnTo>
                <a:lnTo>
                  <a:pt x="5985243" y="3272612"/>
                </a:lnTo>
                <a:close/>
              </a:path>
              <a:path w="6135370" h="5851525">
                <a:moveTo>
                  <a:pt x="6054051" y="3272612"/>
                </a:moveTo>
                <a:lnTo>
                  <a:pt x="6019469" y="3272612"/>
                </a:lnTo>
                <a:lnTo>
                  <a:pt x="6080252" y="3330663"/>
                </a:lnTo>
                <a:lnTo>
                  <a:pt x="6114884" y="3330663"/>
                </a:lnTo>
                <a:lnTo>
                  <a:pt x="6054051" y="3272612"/>
                </a:lnTo>
                <a:close/>
              </a:path>
              <a:path w="6135370" h="5851525">
                <a:moveTo>
                  <a:pt x="6127153" y="3605377"/>
                </a:moveTo>
                <a:lnTo>
                  <a:pt x="5950661" y="3773932"/>
                </a:lnTo>
                <a:lnTo>
                  <a:pt x="5985243" y="3773932"/>
                </a:lnTo>
                <a:lnTo>
                  <a:pt x="6127153" y="3638410"/>
                </a:lnTo>
                <a:lnTo>
                  <a:pt x="6127153" y="3605377"/>
                </a:lnTo>
                <a:close/>
              </a:path>
              <a:path w="6135370" h="5851525">
                <a:moveTo>
                  <a:pt x="6127153" y="3671100"/>
                </a:moveTo>
                <a:lnTo>
                  <a:pt x="6019495" y="3773919"/>
                </a:lnTo>
                <a:lnTo>
                  <a:pt x="6054090" y="3773906"/>
                </a:lnTo>
                <a:lnTo>
                  <a:pt x="6127153" y="3704132"/>
                </a:lnTo>
                <a:lnTo>
                  <a:pt x="6134963" y="3704132"/>
                </a:lnTo>
                <a:lnTo>
                  <a:pt x="6134963" y="3678554"/>
                </a:lnTo>
                <a:lnTo>
                  <a:pt x="6127153" y="3671100"/>
                </a:lnTo>
                <a:close/>
              </a:path>
              <a:path w="6135370" h="5851525">
                <a:moveTo>
                  <a:pt x="6127153" y="3539655"/>
                </a:moveTo>
                <a:lnTo>
                  <a:pt x="5881814" y="3773906"/>
                </a:lnTo>
                <a:lnTo>
                  <a:pt x="5916409" y="3773906"/>
                </a:lnTo>
                <a:lnTo>
                  <a:pt x="6127153" y="3572675"/>
                </a:lnTo>
                <a:lnTo>
                  <a:pt x="6134963" y="3572675"/>
                </a:lnTo>
                <a:lnTo>
                  <a:pt x="6134963" y="3547122"/>
                </a:lnTo>
                <a:lnTo>
                  <a:pt x="6127153" y="3539655"/>
                </a:lnTo>
                <a:close/>
              </a:path>
              <a:path w="6135370" h="5851525">
                <a:moveTo>
                  <a:pt x="6134963" y="3704132"/>
                </a:moveTo>
                <a:lnTo>
                  <a:pt x="6127153" y="3704132"/>
                </a:lnTo>
                <a:lnTo>
                  <a:pt x="6134963" y="3711587"/>
                </a:lnTo>
                <a:lnTo>
                  <a:pt x="6134963" y="3704132"/>
                </a:lnTo>
                <a:close/>
              </a:path>
              <a:path w="6135370" h="5851525">
                <a:moveTo>
                  <a:pt x="6127165" y="3605377"/>
                </a:moveTo>
                <a:lnTo>
                  <a:pt x="6127165" y="3638410"/>
                </a:lnTo>
                <a:lnTo>
                  <a:pt x="6134963" y="3645839"/>
                </a:lnTo>
                <a:lnTo>
                  <a:pt x="6134963" y="3612807"/>
                </a:lnTo>
                <a:lnTo>
                  <a:pt x="6127165" y="3605377"/>
                </a:lnTo>
                <a:close/>
              </a:path>
              <a:path w="6135370" h="5851525">
                <a:moveTo>
                  <a:pt x="5960224" y="3534829"/>
                </a:moveTo>
                <a:lnTo>
                  <a:pt x="5925642" y="3534829"/>
                </a:lnTo>
                <a:lnTo>
                  <a:pt x="5864859" y="3592880"/>
                </a:lnTo>
                <a:lnTo>
                  <a:pt x="5899442" y="3592880"/>
                </a:lnTo>
                <a:lnTo>
                  <a:pt x="5960224" y="3534829"/>
                </a:lnTo>
                <a:close/>
              </a:path>
              <a:path w="6135370" h="5851525">
                <a:moveTo>
                  <a:pt x="6029058" y="3534829"/>
                </a:moveTo>
                <a:lnTo>
                  <a:pt x="5994463" y="3534829"/>
                </a:lnTo>
                <a:lnTo>
                  <a:pt x="5933681" y="3592880"/>
                </a:lnTo>
                <a:lnTo>
                  <a:pt x="5968263" y="3592880"/>
                </a:lnTo>
                <a:lnTo>
                  <a:pt x="6029058" y="3534829"/>
                </a:lnTo>
                <a:close/>
              </a:path>
              <a:path w="6135370" h="5851525">
                <a:moveTo>
                  <a:pt x="6097866" y="3534829"/>
                </a:moveTo>
                <a:lnTo>
                  <a:pt x="6063297" y="3534829"/>
                </a:lnTo>
                <a:lnTo>
                  <a:pt x="6002515" y="3592880"/>
                </a:lnTo>
                <a:lnTo>
                  <a:pt x="6037084" y="3592880"/>
                </a:lnTo>
                <a:lnTo>
                  <a:pt x="6097866" y="3534829"/>
                </a:lnTo>
                <a:close/>
              </a:path>
              <a:path w="6135370" h="5851525">
                <a:moveTo>
                  <a:pt x="6134963" y="3572675"/>
                </a:moveTo>
                <a:lnTo>
                  <a:pt x="6127153" y="3572675"/>
                </a:lnTo>
                <a:lnTo>
                  <a:pt x="6134963" y="3580117"/>
                </a:lnTo>
                <a:lnTo>
                  <a:pt x="6134963" y="3572675"/>
                </a:lnTo>
                <a:close/>
              </a:path>
              <a:path w="6135370" h="5851525">
                <a:moveTo>
                  <a:pt x="5303342" y="3277438"/>
                </a:moveTo>
                <a:lnTo>
                  <a:pt x="5058016" y="3511702"/>
                </a:lnTo>
                <a:lnTo>
                  <a:pt x="5092598" y="3511689"/>
                </a:lnTo>
                <a:lnTo>
                  <a:pt x="5303342" y="3310445"/>
                </a:lnTo>
                <a:lnTo>
                  <a:pt x="5337911" y="3310445"/>
                </a:lnTo>
                <a:lnTo>
                  <a:pt x="5303342" y="3277438"/>
                </a:lnTo>
                <a:close/>
              </a:path>
              <a:path w="6135370" h="5851525">
                <a:moveTo>
                  <a:pt x="5303342" y="3343148"/>
                </a:moveTo>
                <a:lnTo>
                  <a:pt x="5126850" y="3511702"/>
                </a:lnTo>
                <a:lnTo>
                  <a:pt x="5161432" y="3511689"/>
                </a:lnTo>
                <a:lnTo>
                  <a:pt x="5303342" y="3376180"/>
                </a:lnTo>
                <a:lnTo>
                  <a:pt x="5337930" y="3376180"/>
                </a:lnTo>
                <a:lnTo>
                  <a:pt x="5303342" y="3343148"/>
                </a:lnTo>
                <a:close/>
              </a:path>
              <a:path w="6135370" h="5851525">
                <a:moveTo>
                  <a:pt x="5303329" y="3408870"/>
                </a:moveTo>
                <a:lnTo>
                  <a:pt x="5195671" y="3511702"/>
                </a:lnTo>
                <a:lnTo>
                  <a:pt x="5230266" y="3511689"/>
                </a:lnTo>
                <a:lnTo>
                  <a:pt x="5303329" y="3441915"/>
                </a:lnTo>
                <a:lnTo>
                  <a:pt x="5303329" y="3408870"/>
                </a:lnTo>
                <a:close/>
              </a:path>
              <a:path w="6135370" h="5851525">
                <a:moveTo>
                  <a:pt x="5303342" y="3408870"/>
                </a:moveTo>
                <a:lnTo>
                  <a:pt x="5303342" y="3441915"/>
                </a:lnTo>
                <a:lnTo>
                  <a:pt x="5376418" y="3511702"/>
                </a:lnTo>
                <a:lnTo>
                  <a:pt x="5411012" y="3511702"/>
                </a:lnTo>
                <a:lnTo>
                  <a:pt x="5303342" y="3408870"/>
                </a:lnTo>
                <a:close/>
              </a:path>
              <a:path w="6135370" h="5851525">
                <a:moveTo>
                  <a:pt x="5337930" y="3376180"/>
                </a:moveTo>
                <a:lnTo>
                  <a:pt x="5303342" y="3376180"/>
                </a:lnTo>
                <a:lnTo>
                  <a:pt x="5445264" y="3511702"/>
                </a:lnTo>
                <a:lnTo>
                  <a:pt x="5479834" y="3511702"/>
                </a:lnTo>
                <a:lnTo>
                  <a:pt x="5337930" y="3376180"/>
                </a:lnTo>
                <a:close/>
              </a:path>
              <a:path w="6135370" h="5851525">
                <a:moveTo>
                  <a:pt x="5337911" y="3310445"/>
                </a:moveTo>
                <a:lnTo>
                  <a:pt x="5303342" y="3310445"/>
                </a:lnTo>
                <a:lnTo>
                  <a:pt x="5514098" y="3511689"/>
                </a:lnTo>
                <a:lnTo>
                  <a:pt x="5548680" y="3511689"/>
                </a:lnTo>
                <a:lnTo>
                  <a:pt x="5337911" y="3310445"/>
                </a:lnTo>
                <a:close/>
              </a:path>
              <a:path w="6135370" h="5851525">
                <a:moveTo>
                  <a:pt x="5136400" y="3272612"/>
                </a:moveTo>
                <a:lnTo>
                  <a:pt x="5101831" y="3272612"/>
                </a:lnTo>
                <a:lnTo>
                  <a:pt x="5041049" y="3330663"/>
                </a:lnTo>
                <a:lnTo>
                  <a:pt x="5075618" y="3330663"/>
                </a:lnTo>
                <a:lnTo>
                  <a:pt x="5136400" y="3272612"/>
                </a:lnTo>
                <a:close/>
              </a:path>
              <a:path w="6135370" h="5851525">
                <a:moveTo>
                  <a:pt x="5205247" y="3272612"/>
                </a:moveTo>
                <a:lnTo>
                  <a:pt x="5170665" y="3272612"/>
                </a:lnTo>
                <a:lnTo>
                  <a:pt x="5109870" y="3330663"/>
                </a:lnTo>
                <a:lnTo>
                  <a:pt x="5144452" y="3330663"/>
                </a:lnTo>
                <a:lnTo>
                  <a:pt x="5205247" y="3272612"/>
                </a:lnTo>
                <a:close/>
              </a:path>
              <a:path w="6135370" h="5851525">
                <a:moveTo>
                  <a:pt x="5274068" y="3272612"/>
                </a:moveTo>
                <a:lnTo>
                  <a:pt x="5239486" y="3272612"/>
                </a:lnTo>
                <a:lnTo>
                  <a:pt x="5178691" y="3330663"/>
                </a:lnTo>
                <a:lnTo>
                  <a:pt x="5213286" y="3330663"/>
                </a:lnTo>
                <a:lnTo>
                  <a:pt x="5274068" y="3272612"/>
                </a:lnTo>
                <a:close/>
              </a:path>
              <a:path w="6135370" h="5851525">
                <a:moveTo>
                  <a:pt x="5367197" y="3272612"/>
                </a:moveTo>
                <a:lnTo>
                  <a:pt x="5332628" y="3272612"/>
                </a:lnTo>
                <a:lnTo>
                  <a:pt x="5393410" y="3330663"/>
                </a:lnTo>
                <a:lnTo>
                  <a:pt x="5427992" y="3330663"/>
                </a:lnTo>
                <a:lnTo>
                  <a:pt x="5367197" y="3272612"/>
                </a:lnTo>
                <a:close/>
              </a:path>
              <a:path w="6135370" h="5851525">
                <a:moveTo>
                  <a:pt x="5436019" y="3272612"/>
                </a:moveTo>
                <a:lnTo>
                  <a:pt x="5401449" y="3272612"/>
                </a:lnTo>
                <a:lnTo>
                  <a:pt x="5462231" y="3330663"/>
                </a:lnTo>
                <a:lnTo>
                  <a:pt x="5496826" y="3330663"/>
                </a:lnTo>
                <a:lnTo>
                  <a:pt x="5436019" y="3272612"/>
                </a:lnTo>
                <a:close/>
              </a:path>
              <a:path w="6135370" h="5851525">
                <a:moveTo>
                  <a:pt x="5504853" y="3272612"/>
                </a:moveTo>
                <a:lnTo>
                  <a:pt x="5470271" y="3272612"/>
                </a:lnTo>
                <a:lnTo>
                  <a:pt x="5531065" y="3330663"/>
                </a:lnTo>
                <a:lnTo>
                  <a:pt x="5565648" y="3330663"/>
                </a:lnTo>
                <a:lnTo>
                  <a:pt x="5504853" y="3272612"/>
                </a:lnTo>
                <a:close/>
              </a:path>
              <a:path w="6135370" h="5851525">
                <a:moveTo>
                  <a:pt x="4754143" y="3408870"/>
                </a:moveTo>
                <a:lnTo>
                  <a:pt x="4754143" y="3441915"/>
                </a:lnTo>
                <a:lnTo>
                  <a:pt x="4827231" y="3511702"/>
                </a:lnTo>
                <a:lnTo>
                  <a:pt x="4861801" y="3511702"/>
                </a:lnTo>
                <a:lnTo>
                  <a:pt x="4754143" y="3408870"/>
                </a:lnTo>
                <a:close/>
              </a:path>
              <a:path w="6135370" h="5851525">
                <a:moveTo>
                  <a:pt x="4754143" y="3343148"/>
                </a:moveTo>
                <a:lnTo>
                  <a:pt x="4754143" y="3376180"/>
                </a:lnTo>
                <a:lnTo>
                  <a:pt x="4896053" y="3511702"/>
                </a:lnTo>
                <a:lnTo>
                  <a:pt x="4930648" y="3511702"/>
                </a:lnTo>
                <a:lnTo>
                  <a:pt x="4754143" y="3343148"/>
                </a:lnTo>
                <a:close/>
              </a:path>
              <a:path w="6135370" h="5851525">
                <a:moveTo>
                  <a:pt x="4754130" y="3343186"/>
                </a:moveTo>
                <a:lnTo>
                  <a:pt x="4577638" y="3511702"/>
                </a:lnTo>
                <a:lnTo>
                  <a:pt x="4612220" y="3511702"/>
                </a:lnTo>
                <a:lnTo>
                  <a:pt x="4754130" y="3376180"/>
                </a:lnTo>
                <a:lnTo>
                  <a:pt x="4754130" y="3343186"/>
                </a:lnTo>
                <a:close/>
              </a:path>
              <a:path w="6135370" h="5851525">
                <a:moveTo>
                  <a:pt x="4754130" y="3408870"/>
                </a:moveTo>
                <a:lnTo>
                  <a:pt x="4646472" y="3511702"/>
                </a:lnTo>
                <a:lnTo>
                  <a:pt x="4681054" y="3511702"/>
                </a:lnTo>
                <a:lnTo>
                  <a:pt x="4754130" y="3441915"/>
                </a:lnTo>
                <a:lnTo>
                  <a:pt x="4754130" y="3408870"/>
                </a:lnTo>
                <a:close/>
              </a:path>
              <a:path w="6135370" h="5851525">
                <a:moveTo>
                  <a:pt x="4204919" y="3343148"/>
                </a:moveTo>
                <a:lnTo>
                  <a:pt x="4028427" y="3511702"/>
                </a:lnTo>
                <a:lnTo>
                  <a:pt x="4063009" y="3511702"/>
                </a:lnTo>
                <a:lnTo>
                  <a:pt x="4204919" y="3376180"/>
                </a:lnTo>
                <a:lnTo>
                  <a:pt x="4239514" y="3376180"/>
                </a:lnTo>
                <a:lnTo>
                  <a:pt x="4204919" y="3343148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097248" y="3511702"/>
                </a:lnTo>
                <a:lnTo>
                  <a:pt x="4131830" y="3511702"/>
                </a:lnTo>
                <a:lnTo>
                  <a:pt x="4204919" y="3441915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204919" y="3441915"/>
                </a:lnTo>
                <a:lnTo>
                  <a:pt x="4278033" y="3511702"/>
                </a:lnTo>
                <a:lnTo>
                  <a:pt x="4312577" y="3511702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39514" y="3376180"/>
                </a:moveTo>
                <a:lnTo>
                  <a:pt x="4204919" y="3376180"/>
                </a:lnTo>
                <a:lnTo>
                  <a:pt x="4346829" y="3511702"/>
                </a:lnTo>
                <a:lnTo>
                  <a:pt x="4381449" y="3511702"/>
                </a:lnTo>
                <a:lnTo>
                  <a:pt x="4239514" y="3376180"/>
                </a:lnTo>
                <a:close/>
              </a:path>
              <a:path w="6135370" h="5851525">
                <a:moveTo>
                  <a:pt x="4063022" y="3534829"/>
                </a:moveTo>
                <a:lnTo>
                  <a:pt x="4028440" y="3534829"/>
                </a:lnTo>
                <a:lnTo>
                  <a:pt x="4089222" y="3592880"/>
                </a:lnTo>
                <a:lnTo>
                  <a:pt x="4123804" y="3592880"/>
                </a:lnTo>
                <a:lnTo>
                  <a:pt x="4063022" y="3534829"/>
                </a:lnTo>
                <a:close/>
              </a:path>
              <a:path w="6135370" h="5851525">
                <a:moveTo>
                  <a:pt x="4131843" y="3534829"/>
                </a:moveTo>
                <a:lnTo>
                  <a:pt x="4097261" y="3534829"/>
                </a:lnTo>
                <a:lnTo>
                  <a:pt x="4158056" y="3592880"/>
                </a:lnTo>
                <a:lnTo>
                  <a:pt x="4192638" y="3592880"/>
                </a:lnTo>
                <a:lnTo>
                  <a:pt x="4131843" y="3534829"/>
                </a:lnTo>
                <a:close/>
              </a:path>
              <a:path w="6135370" h="5851525">
                <a:moveTo>
                  <a:pt x="3655733" y="3408870"/>
                </a:moveTo>
                <a:lnTo>
                  <a:pt x="3655733" y="3441915"/>
                </a:lnTo>
                <a:lnTo>
                  <a:pt x="3728808" y="3511702"/>
                </a:lnTo>
                <a:lnTo>
                  <a:pt x="3763391" y="3511702"/>
                </a:lnTo>
                <a:lnTo>
                  <a:pt x="3655733" y="3408870"/>
                </a:lnTo>
                <a:close/>
              </a:path>
              <a:path w="6135370" h="5851525">
                <a:moveTo>
                  <a:pt x="3655720" y="3408870"/>
                </a:moveTo>
                <a:lnTo>
                  <a:pt x="3548062" y="3511702"/>
                </a:lnTo>
                <a:lnTo>
                  <a:pt x="3582644" y="3511702"/>
                </a:lnTo>
                <a:lnTo>
                  <a:pt x="3655720" y="3441915"/>
                </a:lnTo>
                <a:lnTo>
                  <a:pt x="3655720" y="3408870"/>
                </a:lnTo>
                <a:close/>
              </a:path>
              <a:path w="6135370" h="5851525">
                <a:moveTo>
                  <a:pt x="3582631" y="3534829"/>
                </a:moveTo>
                <a:lnTo>
                  <a:pt x="3548037" y="3534829"/>
                </a:lnTo>
                <a:lnTo>
                  <a:pt x="3608819" y="3592880"/>
                </a:lnTo>
                <a:lnTo>
                  <a:pt x="3643452" y="3592880"/>
                </a:lnTo>
                <a:lnTo>
                  <a:pt x="3582631" y="3534829"/>
                </a:lnTo>
                <a:close/>
              </a:path>
              <a:path w="6135370" h="5851525">
                <a:moveTo>
                  <a:pt x="3763403" y="3534829"/>
                </a:moveTo>
                <a:lnTo>
                  <a:pt x="3728821" y="3534829"/>
                </a:lnTo>
                <a:lnTo>
                  <a:pt x="3667988" y="3592880"/>
                </a:lnTo>
                <a:lnTo>
                  <a:pt x="3702608" y="3592880"/>
                </a:lnTo>
                <a:lnTo>
                  <a:pt x="3763403" y="3534829"/>
                </a:lnTo>
                <a:close/>
              </a:path>
              <a:path w="6135370" h="5851525">
                <a:moveTo>
                  <a:pt x="3106521" y="3408870"/>
                </a:moveTo>
                <a:lnTo>
                  <a:pt x="3106521" y="3441915"/>
                </a:lnTo>
                <a:lnTo>
                  <a:pt x="3179610" y="3511702"/>
                </a:lnTo>
                <a:lnTo>
                  <a:pt x="3214179" y="3511702"/>
                </a:lnTo>
                <a:lnTo>
                  <a:pt x="3106521" y="3408870"/>
                </a:lnTo>
                <a:close/>
              </a:path>
              <a:path w="6135370" h="5851525">
                <a:moveTo>
                  <a:pt x="3106508" y="3408870"/>
                </a:moveTo>
                <a:lnTo>
                  <a:pt x="2998851" y="3511702"/>
                </a:lnTo>
                <a:lnTo>
                  <a:pt x="3033433" y="3511702"/>
                </a:lnTo>
                <a:lnTo>
                  <a:pt x="3106508" y="3441915"/>
                </a:lnTo>
                <a:lnTo>
                  <a:pt x="3106508" y="3408870"/>
                </a:lnTo>
                <a:close/>
              </a:path>
              <a:path w="6135370" h="5851525">
                <a:moveTo>
                  <a:pt x="3033420" y="3534829"/>
                </a:moveTo>
                <a:lnTo>
                  <a:pt x="2998838" y="3534829"/>
                </a:lnTo>
                <a:lnTo>
                  <a:pt x="3059633" y="3592880"/>
                </a:lnTo>
                <a:lnTo>
                  <a:pt x="3094253" y="3592880"/>
                </a:lnTo>
                <a:lnTo>
                  <a:pt x="3033420" y="3534829"/>
                </a:lnTo>
                <a:close/>
              </a:path>
              <a:path w="6135370" h="5851525">
                <a:moveTo>
                  <a:pt x="3214204" y="3534829"/>
                </a:moveTo>
                <a:lnTo>
                  <a:pt x="3179610" y="3534829"/>
                </a:lnTo>
                <a:lnTo>
                  <a:pt x="3118802" y="3592880"/>
                </a:lnTo>
                <a:lnTo>
                  <a:pt x="3153410" y="3592880"/>
                </a:lnTo>
                <a:lnTo>
                  <a:pt x="3214204" y="3534829"/>
                </a:lnTo>
                <a:close/>
              </a:path>
              <a:path w="6135370" h="5851525">
                <a:moveTo>
                  <a:pt x="5577954" y="3015208"/>
                </a:moveTo>
                <a:lnTo>
                  <a:pt x="5332628" y="3249485"/>
                </a:lnTo>
                <a:lnTo>
                  <a:pt x="5367211" y="3249472"/>
                </a:lnTo>
                <a:lnTo>
                  <a:pt x="5577954" y="3048215"/>
                </a:lnTo>
                <a:lnTo>
                  <a:pt x="5612520" y="3048215"/>
                </a:lnTo>
                <a:lnTo>
                  <a:pt x="5577954" y="3015208"/>
                </a:lnTo>
                <a:close/>
              </a:path>
              <a:path w="6135370" h="5851525">
                <a:moveTo>
                  <a:pt x="5577928" y="3080918"/>
                </a:moveTo>
                <a:lnTo>
                  <a:pt x="5401436" y="3249485"/>
                </a:lnTo>
                <a:lnTo>
                  <a:pt x="5436032" y="3249472"/>
                </a:lnTo>
                <a:lnTo>
                  <a:pt x="5577928" y="3113951"/>
                </a:lnTo>
                <a:lnTo>
                  <a:pt x="5577928" y="3080918"/>
                </a:lnTo>
                <a:close/>
              </a:path>
              <a:path w="6135370" h="5851525">
                <a:moveTo>
                  <a:pt x="5577916" y="3146653"/>
                </a:moveTo>
                <a:lnTo>
                  <a:pt x="5470258" y="3249485"/>
                </a:lnTo>
                <a:lnTo>
                  <a:pt x="5504853" y="3249472"/>
                </a:lnTo>
                <a:lnTo>
                  <a:pt x="5577916" y="3179686"/>
                </a:lnTo>
                <a:lnTo>
                  <a:pt x="5577916" y="3146653"/>
                </a:lnTo>
                <a:close/>
              </a:path>
              <a:path w="6135370" h="5851525">
                <a:moveTo>
                  <a:pt x="5577954" y="3146653"/>
                </a:moveTo>
                <a:lnTo>
                  <a:pt x="5577954" y="3179686"/>
                </a:lnTo>
                <a:lnTo>
                  <a:pt x="5651030" y="3249485"/>
                </a:lnTo>
                <a:lnTo>
                  <a:pt x="5685612" y="3249485"/>
                </a:lnTo>
                <a:lnTo>
                  <a:pt x="5577954" y="3146653"/>
                </a:lnTo>
                <a:close/>
              </a:path>
              <a:path w="6135370" h="5851525">
                <a:moveTo>
                  <a:pt x="5577954" y="3080918"/>
                </a:moveTo>
                <a:lnTo>
                  <a:pt x="5577954" y="3113951"/>
                </a:lnTo>
                <a:lnTo>
                  <a:pt x="5719864" y="3249485"/>
                </a:lnTo>
                <a:lnTo>
                  <a:pt x="5754446" y="3249485"/>
                </a:lnTo>
                <a:lnTo>
                  <a:pt x="5577954" y="3080918"/>
                </a:lnTo>
                <a:close/>
              </a:path>
              <a:path w="6135370" h="5851525">
                <a:moveTo>
                  <a:pt x="5612520" y="3048215"/>
                </a:moveTo>
                <a:lnTo>
                  <a:pt x="5577954" y="3048215"/>
                </a:lnTo>
                <a:lnTo>
                  <a:pt x="5788698" y="3249472"/>
                </a:lnTo>
                <a:lnTo>
                  <a:pt x="5823280" y="3249472"/>
                </a:lnTo>
                <a:lnTo>
                  <a:pt x="5612520" y="3048215"/>
                </a:lnTo>
                <a:close/>
              </a:path>
              <a:path w="6135370" h="5851525">
                <a:moveTo>
                  <a:pt x="5410987" y="3010395"/>
                </a:moveTo>
                <a:lnTo>
                  <a:pt x="5376443" y="3010395"/>
                </a:lnTo>
                <a:lnTo>
                  <a:pt x="5315648" y="3068447"/>
                </a:lnTo>
                <a:lnTo>
                  <a:pt x="5350230" y="3068447"/>
                </a:lnTo>
                <a:lnTo>
                  <a:pt x="5410987" y="3010395"/>
                </a:lnTo>
                <a:close/>
              </a:path>
              <a:path w="6135370" h="5851525">
                <a:moveTo>
                  <a:pt x="5479834" y="3010395"/>
                </a:moveTo>
                <a:lnTo>
                  <a:pt x="5445264" y="3010395"/>
                </a:lnTo>
                <a:lnTo>
                  <a:pt x="5384469" y="3068447"/>
                </a:lnTo>
                <a:lnTo>
                  <a:pt x="5419051" y="3068447"/>
                </a:lnTo>
                <a:lnTo>
                  <a:pt x="5479834" y="3010395"/>
                </a:lnTo>
                <a:close/>
              </a:path>
              <a:path w="6135370" h="5851525">
                <a:moveTo>
                  <a:pt x="5641809" y="3010395"/>
                </a:moveTo>
                <a:lnTo>
                  <a:pt x="5607227" y="3010395"/>
                </a:lnTo>
                <a:lnTo>
                  <a:pt x="5668009" y="3068447"/>
                </a:lnTo>
                <a:lnTo>
                  <a:pt x="5702604" y="3068447"/>
                </a:lnTo>
                <a:lnTo>
                  <a:pt x="5641809" y="3010395"/>
                </a:lnTo>
                <a:close/>
              </a:path>
              <a:path w="6135370" h="5851525">
                <a:moveTo>
                  <a:pt x="5710618" y="3010395"/>
                </a:moveTo>
                <a:lnTo>
                  <a:pt x="5676049" y="3010395"/>
                </a:lnTo>
                <a:lnTo>
                  <a:pt x="5736831" y="3068447"/>
                </a:lnTo>
                <a:lnTo>
                  <a:pt x="5771413" y="3068447"/>
                </a:lnTo>
                <a:lnTo>
                  <a:pt x="5710618" y="3010395"/>
                </a:lnTo>
                <a:close/>
              </a:path>
              <a:path w="6135370" h="5851525">
                <a:moveTo>
                  <a:pt x="5779439" y="3010395"/>
                </a:moveTo>
                <a:lnTo>
                  <a:pt x="5744870" y="3010395"/>
                </a:lnTo>
                <a:lnTo>
                  <a:pt x="5805652" y="3068447"/>
                </a:lnTo>
                <a:lnTo>
                  <a:pt x="5840272" y="3068447"/>
                </a:lnTo>
                <a:lnTo>
                  <a:pt x="5779439" y="3010395"/>
                </a:lnTo>
                <a:close/>
              </a:path>
              <a:path w="6135370" h="5851525">
                <a:moveTo>
                  <a:pt x="5028742" y="3015208"/>
                </a:moveTo>
                <a:lnTo>
                  <a:pt x="4783416" y="3249485"/>
                </a:lnTo>
                <a:lnTo>
                  <a:pt x="4817999" y="3249472"/>
                </a:lnTo>
                <a:lnTo>
                  <a:pt x="5028742" y="3048215"/>
                </a:lnTo>
                <a:lnTo>
                  <a:pt x="5063308" y="3048215"/>
                </a:lnTo>
                <a:lnTo>
                  <a:pt x="5028742" y="3015208"/>
                </a:lnTo>
                <a:close/>
              </a:path>
              <a:path w="6135370" h="5851525">
                <a:moveTo>
                  <a:pt x="5028730" y="3080918"/>
                </a:moveTo>
                <a:lnTo>
                  <a:pt x="4852238" y="3249485"/>
                </a:lnTo>
                <a:lnTo>
                  <a:pt x="4886833" y="3249472"/>
                </a:lnTo>
                <a:lnTo>
                  <a:pt x="5028730" y="3113951"/>
                </a:lnTo>
                <a:lnTo>
                  <a:pt x="5028730" y="3080918"/>
                </a:lnTo>
                <a:close/>
              </a:path>
              <a:path w="6135370" h="5851525">
                <a:moveTo>
                  <a:pt x="5028717" y="3146653"/>
                </a:moveTo>
                <a:lnTo>
                  <a:pt x="4921059" y="3249485"/>
                </a:lnTo>
                <a:lnTo>
                  <a:pt x="4955654" y="3249472"/>
                </a:lnTo>
                <a:lnTo>
                  <a:pt x="5028717" y="3179686"/>
                </a:lnTo>
                <a:lnTo>
                  <a:pt x="5028717" y="3146653"/>
                </a:lnTo>
                <a:close/>
              </a:path>
              <a:path w="6135370" h="5851525">
                <a:moveTo>
                  <a:pt x="5028742" y="3146653"/>
                </a:moveTo>
                <a:lnTo>
                  <a:pt x="5028742" y="3179686"/>
                </a:lnTo>
                <a:lnTo>
                  <a:pt x="5101856" y="3249485"/>
                </a:lnTo>
                <a:lnTo>
                  <a:pt x="5136400" y="3249485"/>
                </a:lnTo>
                <a:lnTo>
                  <a:pt x="5028742" y="3146653"/>
                </a:lnTo>
                <a:close/>
              </a:path>
              <a:path w="6135370" h="5851525">
                <a:moveTo>
                  <a:pt x="5028742" y="3080918"/>
                </a:moveTo>
                <a:lnTo>
                  <a:pt x="5028742" y="3113951"/>
                </a:lnTo>
                <a:lnTo>
                  <a:pt x="5170652" y="3249485"/>
                </a:lnTo>
                <a:lnTo>
                  <a:pt x="5205234" y="3249485"/>
                </a:lnTo>
                <a:lnTo>
                  <a:pt x="5028742" y="3080918"/>
                </a:lnTo>
                <a:close/>
              </a:path>
              <a:path w="6135370" h="5851525">
                <a:moveTo>
                  <a:pt x="5063308" y="3048215"/>
                </a:moveTo>
                <a:lnTo>
                  <a:pt x="5028742" y="3048215"/>
                </a:lnTo>
                <a:lnTo>
                  <a:pt x="5239486" y="3249472"/>
                </a:lnTo>
                <a:lnTo>
                  <a:pt x="5274068" y="3249472"/>
                </a:lnTo>
                <a:lnTo>
                  <a:pt x="5063308" y="3048215"/>
                </a:lnTo>
                <a:close/>
              </a:path>
              <a:path w="6135370" h="5851525">
                <a:moveTo>
                  <a:pt x="4861814" y="3010395"/>
                </a:moveTo>
                <a:lnTo>
                  <a:pt x="4827231" y="3010395"/>
                </a:lnTo>
                <a:lnTo>
                  <a:pt x="4766437" y="3068447"/>
                </a:lnTo>
                <a:lnTo>
                  <a:pt x="4801031" y="3068447"/>
                </a:lnTo>
                <a:lnTo>
                  <a:pt x="4861814" y="3010395"/>
                </a:lnTo>
                <a:close/>
              </a:path>
              <a:path w="6135370" h="5851525">
                <a:moveTo>
                  <a:pt x="4930635" y="3010395"/>
                </a:moveTo>
                <a:lnTo>
                  <a:pt x="4896053" y="3010395"/>
                </a:lnTo>
                <a:lnTo>
                  <a:pt x="4835258" y="3068447"/>
                </a:lnTo>
                <a:lnTo>
                  <a:pt x="4869853" y="3068447"/>
                </a:lnTo>
                <a:lnTo>
                  <a:pt x="4930635" y="3010395"/>
                </a:lnTo>
                <a:close/>
              </a:path>
              <a:path w="6135370" h="5851525">
                <a:moveTo>
                  <a:pt x="5161432" y="3010395"/>
                </a:moveTo>
                <a:lnTo>
                  <a:pt x="5126850" y="3010395"/>
                </a:lnTo>
                <a:lnTo>
                  <a:pt x="5187632" y="3068447"/>
                </a:lnTo>
                <a:lnTo>
                  <a:pt x="5222214" y="3068447"/>
                </a:lnTo>
                <a:lnTo>
                  <a:pt x="5161432" y="3010395"/>
                </a:lnTo>
                <a:close/>
              </a:path>
              <a:path w="6135370" h="5851525">
                <a:moveTo>
                  <a:pt x="5230253" y="3010395"/>
                </a:moveTo>
                <a:lnTo>
                  <a:pt x="5195671" y="3010395"/>
                </a:lnTo>
                <a:lnTo>
                  <a:pt x="5256491" y="3068447"/>
                </a:lnTo>
                <a:lnTo>
                  <a:pt x="5291035" y="3068447"/>
                </a:lnTo>
                <a:lnTo>
                  <a:pt x="5230253" y="3010395"/>
                </a:lnTo>
                <a:close/>
              </a:path>
              <a:path w="6135370" h="5851525">
                <a:moveTo>
                  <a:pt x="4817986" y="3272612"/>
                </a:moveTo>
                <a:lnTo>
                  <a:pt x="4783416" y="3272612"/>
                </a:lnTo>
                <a:lnTo>
                  <a:pt x="4844199" y="3330663"/>
                </a:lnTo>
                <a:lnTo>
                  <a:pt x="4878781" y="3330663"/>
                </a:lnTo>
                <a:lnTo>
                  <a:pt x="4817986" y="3272612"/>
                </a:lnTo>
                <a:close/>
              </a:path>
              <a:path w="6135370" h="5851525">
                <a:moveTo>
                  <a:pt x="4886820" y="3272612"/>
                </a:moveTo>
                <a:lnTo>
                  <a:pt x="4852238" y="3272612"/>
                </a:lnTo>
                <a:lnTo>
                  <a:pt x="4913020" y="3330663"/>
                </a:lnTo>
                <a:lnTo>
                  <a:pt x="4947602" y="3330663"/>
                </a:lnTo>
                <a:lnTo>
                  <a:pt x="4886820" y="3272612"/>
                </a:lnTo>
                <a:close/>
              </a:path>
              <a:path w="6135370" h="5851525">
                <a:moveTo>
                  <a:pt x="4955654" y="3272612"/>
                </a:moveTo>
                <a:lnTo>
                  <a:pt x="4921072" y="3272612"/>
                </a:lnTo>
                <a:lnTo>
                  <a:pt x="4981854" y="3330663"/>
                </a:lnTo>
                <a:lnTo>
                  <a:pt x="5016449" y="3330663"/>
                </a:lnTo>
                <a:lnTo>
                  <a:pt x="4955654" y="3272612"/>
                </a:lnTo>
                <a:close/>
              </a:path>
              <a:path w="6135370" h="5851525">
                <a:moveTo>
                  <a:pt x="4479518" y="3080918"/>
                </a:moveTo>
                <a:lnTo>
                  <a:pt x="4303039" y="3249485"/>
                </a:lnTo>
                <a:lnTo>
                  <a:pt x="4337608" y="3249485"/>
                </a:lnTo>
                <a:lnTo>
                  <a:pt x="4479518" y="3113951"/>
                </a:lnTo>
                <a:lnTo>
                  <a:pt x="4514106" y="3113951"/>
                </a:lnTo>
                <a:lnTo>
                  <a:pt x="4479518" y="3080918"/>
                </a:lnTo>
                <a:close/>
              </a:path>
              <a:path w="6135370" h="5851525">
                <a:moveTo>
                  <a:pt x="4479518" y="3146653"/>
                </a:moveTo>
                <a:lnTo>
                  <a:pt x="4371860" y="3249485"/>
                </a:lnTo>
                <a:lnTo>
                  <a:pt x="4406442" y="3249485"/>
                </a:lnTo>
                <a:lnTo>
                  <a:pt x="4479518" y="3179686"/>
                </a:lnTo>
                <a:lnTo>
                  <a:pt x="4514105" y="3179686"/>
                </a:lnTo>
                <a:lnTo>
                  <a:pt x="4479518" y="3146653"/>
                </a:lnTo>
                <a:close/>
              </a:path>
              <a:path w="6135370" h="5851525">
                <a:moveTo>
                  <a:pt x="4514105" y="3179686"/>
                </a:moveTo>
                <a:lnTo>
                  <a:pt x="4479518" y="3179686"/>
                </a:lnTo>
                <a:lnTo>
                  <a:pt x="4552607" y="3249485"/>
                </a:lnTo>
                <a:lnTo>
                  <a:pt x="4587189" y="3249485"/>
                </a:lnTo>
                <a:lnTo>
                  <a:pt x="4514105" y="3179686"/>
                </a:lnTo>
                <a:close/>
              </a:path>
              <a:path w="6135370" h="5851525">
                <a:moveTo>
                  <a:pt x="4514106" y="3113951"/>
                </a:moveTo>
                <a:lnTo>
                  <a:pt x="4479518" y="3113951"/>
                </a:lnTo>
                <a:lnTo>
                  <a:pt x="4621441" y="3249485"/>
                </a:lnTo>
                <a:lnTo>
                  <a:pt x="4656023" y="3249485"/>
                </a:lnTo>
                <a:lnTo>
                  <a:pt x="4514106" y="3113951"/>
                </a:lnTo>
                <a:close/>
              </a:path>
              <a:path w="6135370" h="5851525">
                <a:moveTo>
                  <a:pt x="4337608" y="3272612"/>
                </a:moveTo>
                <a:lnTo>
                  <a:pt x="4303039" y="3272612"/>
                </a:lnTo>
                <a:lnTo>
                  <a:pt x="4363821" y="3330663"/>
                </a:lnTo>
                <a:lnTo>
                  <a:pt x="4398403" y="3330663"/>
                </a:lnTo>
                <a:lnTo>
                  <a:pt x="4337608" y="3272612"/>
                </a:lnTo>
                <a:close/>
              </a:path>
              <a:path w="6135370" h="5851525">
                <a:moveTo>
                  <a:pt x="4406442" y="3272612"/>
                </a:moveTo>
                <a:lnTo>
                  <a:pt x="4371860" y="3272612"/>
                </a:lnTo>
                <a:lnTo>
                  <a:pt x="4432642" y="3330663"/>
                </a:lnTo>
                <a:lnTo>
                  <a:pt x="4467225" y="3330663"/>
                </a:lnTo>
                <a:lnTo>
                  <a:pt x="4406442" y="3272612"/>
                </a:lnTo>
                <a:close/>
              </a:path>
              <a:path w="6135370" h="5851525">
                <a:moveTo>
                  <a:pt x="4587201" y="3272612"/>
                </a:moveTo>
                <a:lnTo>
                  <a:pt x="4552607" y="3272612"/>
                </a:lnTo>
                <a:lnTo>
                  <a:pt x="4491824" y="3330663"/>
                </a:lnTo>
                <a:lnTo>
                  <a:pt x="4526419" y="3330663"/>
                </a:lnTo>
                <a:lnTo>
                  <a:pt x="4587201" y="3272612"/>
                </a:lnTo>
                <a:close/>
              </a:path>
              <a:path w="6135370" h="5851525">
                <a:moveTo>
                  <a:pt x="4656035" y="3272612"/>
                </a:moveTo>
                <a:lnTo>
                  <a:pt x="4621441" y="3272612"/>
                </a:lnTo>
                <a:lnTo>
                  <a:pt x="4560658" y="3330663"/>
                </a:lnTo>
                <a:lnTo>
                  <a:pt x="4595241" y="3330663"/>
                </a:lnTo>
                <a:lnTo>
                  <a:pt x="4656035" y="3272612"/>
                </a:lnTo>
                <a:close/>
              </a:path>
              <a:path w="6135370" h="5851525">
                <a:moveTo>
                  <a:pt x="3930332" y="3080918"/>
                </a:moveTo>
                <a:lnTo>
                  <a:pt x="3753827" y="3249485"/>
                </a:lnTo>
                <a:lnTo>
                  <a:pt x="3788410" y="3249485"/>
                </a:lnTo>
                <a:lnTo>
                  <a:pt x="3930332" y="3113951"/>
                </a:lnTo>
                <a:lnTo>
                  <a:pt x="3964915" y="3113951"/>
                </a:lnTo>
                <a:lnTo>
                  <a:pt x="3930332" y="3080918"/>
                </a:lnTo>
                <a:close/>
              </a:path>
              <a:path w="6135370" h="5851525">
                <a:moveTo>
                  <a:pt x="3930319" y="3146653"/>
                </a:moveTo>
                <a:lnTo>
                  <a:pt x="3822649" y="3249485"/>
                </a:lnTo>
                <a:lnTo>
                  <a:pt x="3857244" y="3249485"/>
                </a:lnTo>
                <a:lnTo>
                  <a:pt x="3930319" y="3179686"/>
                </a:lnTo>
                <a:lnTo>
                  <a:pt x="3930319" y="3146653"/>
                </a:lnTo>
                <a:close/>
              </a:path>
              <a:path w="6135370" h="5851525">
                <a:moveTo>
                  <a:pt x="3930332" y="3146653"/>
                </a:moveTo>
                <a:lnTo>
                  <a:pt x="3930332" y="3179686"/>
                </a:lnTo>
                <a:lnTo>
                  <a:pt x="4003408" y="3249485"/>
                </a:lnTo>
                <a:lnTo>
                  <a:pt x="4037990" y="3249485"/>
                </a:lnTo>
                <a:lnTo>
                  <a:pt x="3930332" y="3146653"/>
                </a:lnTo>
                <a:close/>
              </a:path>
              <a:path w="6135370" h="5851525">
                <a:moveTo>
                  <a:pt x="3964915" y="3113951"/>
                </a:moveTo>
                <a:lnTo>
                  <a:pt x="3930332" y="3113951"/>
                </a:lnTo>
                <a:lnTo>
                  <a:pt x="4072242" y="3249485"/>
                </a:lnTo>
                <a:lnTo>
                  <a:pt x="4106811" y="3249485"/>
                </a:lnTo>
                <a:lnTo>
                  <a:pt x="3964915" y="3113951"/>
                </a:lnTo>
                <a:close/>
              </a:path>
              <a:path w="6135370" h="5851525">
                <a:moveTo>
                  <a:pt x="3788410" y="3272612"/>
                </a:moveTo>
                <a:lnTo>
                  <a:pt x="3753827" y="3272612"/>
                </a:lnTo>
                <a:lnTo>
                  <a:pt x="3814622" y="3330663"/>
                </a:lnTo>
                <a:lnTo>
                  <a:pt x="3849204" y="3330663"/>
                </a:lnTo>
                <a:lnTo>
                  <a:pt x="3788410" y="3272612"/>
                </a:lnTo>
                <a:close/>
              </a:path>
              <a:path w="6135370" h="5851525">
                <a:moveTo>
                  <a:pt x="3857244" y="3272612"/>
                </a:moveTo>
                <a:lnTo>
                  <a:pt x="3822649" y="3272612"/>
                </a:lnTo>
                <a:lnTo>
                  <a:pt x="3883444" y="3330663"/>
                </a:lnTo>
                <a:lnTo>
                  <a:pt x="3918026" y="3330663"/>
                </a:lnTo>
                <a:lnTo>
                  <a:pt x="3857244" y="3272612"/>
                </a:lnTo>
                <a:close/>
              </a:path>
              <a:path w="6135370" h="5851525">
                <a:moveTo>
                  <a:pt x="4038003" y="3272612"/>
                </a:moveTo>
                <a:lnTo>
                  <a:pt x="4003421" y="3272612"/>
                </a:lnTo>
                <a:lnTo>
                  <a:pt x="3942638" y="3330663"/>
                </a:lnTo>
                <a:lnTo>
                  <a:pt x="3977220" y="3330663"/>
                </a:lnTo>
                <a:lnTo>
                  <a:pt x="4038003" y="3272612"/>
                </a:lnTo>
                <a:close/>
              </a:path>
              <a:path w="6135370" h="5851525">
                <a:moveTo>
                  <a:pt x="4106811" y="3272612"/>
                </a:moveTo>
                <a:lnTo>
                  <a:pt x="4072242" y="3272612"/>
                </a:lnTo>
                <a:lnTo>
                  <a:pt x="4011447" y="3330663"/>
                </a:lnTo>
                <a:lnTo>
                  <a:pt x="4046029" y="3330663"/>
                </a:lnTo>
                <a:lnTo>
                  <a:pt x="4106811" y="3272612"/>
                </a:lnTo>
                <a:close/>
              </a:path>
              <a:path w="6135370" h="5851525">
                <a:moveTo>
                  <a:pt x="3381108" y="3146653"/>
                </a:moveTo>
                <a:lnTo>
                  <a:pt x="3273450" y="3249485"/>
                </a:lnTo>
                <a:lnTo>
                  <a:pt x="3308032" y="3249485"/>
                </a:lnTo>
                <a:lnTo>
                  <a:pt x="3381108" y="3179686"/>
                </a:lnTo>
                <a:lnTo>
                  <a:pt x="3415707" y="3179686"/>
                </a:lnTo>
                <a:lnTo>
                  <a:pt x="3381108" y="3146653"/>
                </a:lnTo>
                <a:close/>
              </a:path>
              <a:path w="6135370" h="5851525">
                <a:moveTo>
                  <a:pt x="3415707" y="3179686"/>
                </a:moveTo>
                <a:lnTo>
                  <a:pt x="3381108" y="3179686"/>
                </a:lnTo>
                <a:lnTo>
                  <a:pt x="3454222" y="3249485"/>
                </a:lnTo>
                <a:lnTo>
                  <a:pt x="3488816" y="3249485"/>
                </a:lnTo>
                <a:lnTo>
                  <a:pt x="3415707" y="3179686"/>
                </a:lnTo>
                <a:close/>
              </a:path>
              <a:path w="6135370" h="5851525">
                <a:moveTo>
                  <a:pt x="3308032" y="3272612"/>
                </a:moveTo>
                <a:lnTo>
                  <a:pt x="3273463" y="3272612"/>
                </a:lnTo>
                <a:lnTo>
                  <a:pt x="3334245" y="3330663"/>
                </a:lnTo>
                <a:lnTo>
                  <a:pt x="3368840" y="3330663"/>
                </a:lnTo>
                <a:lnTo>
                  <a:pt x="3308032" y="3272612"/>
                </a:lnTo>
                <a:close/>
              </a:path>
              <a:path w="6135370" h="5851525">
                <a:moveTo>
                  <a:pt x="3488804" y="3272612"/>
                </a:moveTo>
                <a:lnTo>
                  <a:pt x="3454222" y="3272612"/>
                </a:lnTo>
                <a:lnTo>
                  <a:pt x="3393427" y="3330663"/>
                </a:lnTo>
                <a:lnTo>
                  <a:pt x="3428022" y="3330663"/>
                </a:lnTo>
                <a:lnTo>
                  <a:pt x="3488804" y="3272612"/>
                </a:lnTo>
                <a:close/>
              </a:path>
              <a:path w="6135370" h="5851525">
                <a:moveTo>
                  <a:pt x="2831922" y="3146653"/>
                </a:moveTo>
                <a:lnTo>
                  <a:pt x="2831922" y="3179686"/>
                </a:lnTo>
                <a:lnTo>
                  <a:pt x="2904998" y="3249485"/>
                </a:lnTo>
                <a:lnTo>
                  <a:pt x="2939580" y="3249485"/>
                </a:lnTo>
                <a:lnTo>
                  <a:pt x="2831922" y="3146653"/>
                </a:lnTo>
                <a:close/>
              </a:path>
              <a:path w="6135370" h="5851525">
                <a:moveTo>
                  <a:pt x="2831909" y="3146653"/>
                </a:moveTo>
                <a:lnTo>
                  <a:pt x="2724238" y="3249485"/>
                </a:lnTo>
                <a:lnTo>
                  <a:pt x="2758833" y="3249485"/>
                </a:lnTo>
                <a:lnTo>
                  <a:pt x="2831909" y="3179686"/>
                </a:lnTo>
                <a:lnTo>
                  <a:pt x="2831909" y="3146653"/>
                </a:lnTo>
                <a:close/>
              </a:path>
              <a:path w="6135370" h="5851525">
                <a:moveTo>
                  <a:pt x="2758833" y="3272612"/>
                </a:moveTo>
                <a:lnTo>
                  <a:pt x="2724238" y="3272612"/>
                </a:lnTo>
                <a:lnTo>
                  <a:pt x="2785033" y="3330663"/>
                </a:lnTo>
                <a:lnTo>
                  <a:pt x="2819615" y="3330663"/>
                </a:lnTo>
                <a:lnTo>
                  <a:pt x="2758833" y="3272612"/>
                </a:lnTo>
                <a:close/>
              </a:path>
              <a:path w="6135370" h="5851525">
                <a:moveTo>
                  <a:pt x="2939605" y="3272612"/>
                </a:moveTo>
                <a:lnTo>
                  <a:pt x="2905010" y="3272612"/>
                </a:lnTo>
                <a:lnTo>
                  <a:pt x="2844190" y="3330663"/>
                </a:lnTo>
                <a:lnTo>
                  <a:pt x="2878797" y="3330663"/>
                </a:lnTo>
                <a:lnTo>
                  <a:pt x="2939605" y="3272612"/>
                </a:lnTo>
                <a:close/>
              </a:path>
              <a:path w="6135370" h="5851525">
                <a:moveTo>
                  <a:pt x="5887136" y="2917456"/>
                </a:moveTo>
                <a:lnTo>
                  <a:pt x="5852553" y="2917456"/>
                </a:lnTo>
                <a:lnTo>
                  <a:pt x="5925616" y="2987255"/>
                </a:lnTo>
                <a:lnTo>
                  <a:pt x="5960211" y="2987255"/>
                </a:lnTo>
                <a:lnTo>
                  <a:pt x="5887136" y="2917456"/>
                </a:lnTo>
                <a:close/>
              </a:path>
              <a:path w="6135370" h="5851525">
                <a:moveTo>
                  <a:pt x="5852553" y="2818701"/>
                </a:moveTo>
                <a:lnTo>
                  <a:pt x="5852553" y="2851734"/>
                </a:lnTo>
                <a:lnTo>
                  <a:pt x="5994450" y="2987255"/>
                </a:lnTo>
                <a:lnTo>
                  <a:pt x="6029045" y="2987255"/>
                </a:lnTo>
                <a:lnTo>
                  <a:pt x="5852553" y="2818701"/>
                </a:lnTo>
                <a:close/>
              </a:path>
              <a:path w="6135370" h="5851525">
                <a:moveTo>
                  <a:pt x="5852553" y="2752991"/>
                </a:moveTo>
                <a:lnTo>
                  <a:pt x="5607215" y="2987243"/>
                </a:lnTo>
                <a:lnTo>
                  <a:pt x="5641809" y="2987243"/>
                </a:lnTo>
                <a:lnTo>
                  <a:pt x="5852553" y="2786024"/>
                </a:lnTo>
                <a:lnTo>
                  <a:pt x="5887132" y="2786011"/>
                </a:lnTo>
                <a:lnTo>
                  <a:pt x="5852553" y="2752991"/>
                </a:lnTo>
                <a:close/>
              </a:path>
              <a:path w="6135370" h="5851525">
                <a:moveTo>
                  <a:pt x="5852541" y="2818688"/>
                </a:moveTo>
                <a:lnTo>
                  <a:pt x="5676049" y="2987243"/>
                </a:lnTo>
                <a:lnTo>
                  <a:pt x="5710618" y="2987243"/>
                </a:lnTo>
                <a:lnTo>
                  <a:pt x="5852527" y="2851734"/>
                </a:lnTo>
                <a:lnTo>
                  <a:pt x="5852541" y="2818688"/>
                </a:lnTo>
                <a:close/>
              </a:path>
              <a:path w="6135370" h="5851525">
                <a:moveTo>
                  <a:pt x="5852553" y="2884424"/>
                </a:moveTo>
                <a:lnTo>
                  <a:pt x="5744895" y="2987243"/>
                </a:lnTo>
                <a:lnTo>
                  <a:pt x="5779465" y="2987243"/>
                </a:lnTo>
                <a:lnTo>
                  <a:pt x="5852553" y="2917456"/>
                </a:lnTo>
                <a:lnTo>
                  <a:pt x="5887136" y="2917456"/>
                </a:lnTo>
                <a:lnTo>
                  <a:pt x="5852553" y="2884424"/>
                </a:lnTo>
                <a:close/>
              </a:path>
              <a:path w="6135370" h="5851525">
                <a:moveTo>
                  <a:pt x="5887132" y="2786011"/>
                </a:moveTo>
                <a:lnTo>
                  <a:pt x="5852553" y="2786011"/>
                </a:lnTo>
                <a:lnTo>
                  <a:pt x="6063297" y="2987243"/>
                </a:lnTo>
                <a:lnTo>
                  <a:pt x="6097866" y="2987243"/>
                </a:lnTo>
                <a:lnTo>
                  <a:pt x="5887132" y="2786011"/>
                </a:lnTo>
                <a:close/>
              </a:path>
              <a:path w="6135370" h="5851525">
                <a:moveTo>
                  <a:pt x="5685624" y="2748165"/>
                </a:moveTo>
                <a:lnTo>
                  <a:pt x="5651042" y="2748165"/>
                </a:lnTo>
                <a:lnTo>
                  <a:pt x="5590209" y="2806217"/>
                </a:lnTo>
                <a:lnTo>
                  <a:pt x="5624842" y="2806217"/>
                </a:lnTo>
                <a:lnTo>
                  <a:pt x="5685624" y="2748165"/>
                </a:lnTo>
                <a:close/>
              </a:path>
              <a:path w="6135370" h="5851525">
                <a:moveTo>
                  <a:pt x="5754433" y="2748165"/>
                </a:moveTo>
                <a:lnTo>
                  <a:pt x="5719864" y="2748165"/>
                </a:lnTo>
                <a:lnTo>
                  <a:pt x="5659081" y="2806217"/>
                </a:lnTo>
                <a:lnTo>
                  <a:pt x="5693664" y="2806217"/>
                </a:lnTo>
                <a:lnTo>
                  <a:pt x="5754433" y="2748165"/>
                </a:lnTo>
                <a:close/>
              </a:path>
              <a:path w="6135370" h="5851525">
                <a:moveTo>
                  <a:pt x="5823280" y="2748165"/>
                </a:moveTo>
                <a:lnTo>
                  <a:pt x="5788698" y="2748165"/>
                </a:lnTo>
                <a:lnTo>
                  <a:pt x="5727903" y="2806217"/>
                </a:lnTo>
                <a:lnTo>
                  <a:pt x="5762485" y="2806217"/>
                </a:lnTo>
                <a:lnTo>
                  <a:pt x="5823280" y="2748165"/>
                </a:lnTo>
                <a:close/>
              </a:path>
              <a:path w="6135370" h="5851525">
                <a:moveTo>
                  <a:pt x="5916409" y="2748165"/>
                </a:moveTo>
                <a:lnTo>
                  <a:pt x="5881814" y="2748165"/>
                </a:lnTo>
                <a:lnTo>
                  <a:pt x="5942622" y="2806217"/>
                </a:lnTo>
                <a:lnTo>
                  <a:pt x="5977191" y="2806217"/>
                </a:lnTo>
                <a:lnTo>
                  <a:pt x="5916409" y="2748165"/>
                </a:lnTo>
                <a:close/>
              </a:path>
              <a:path w="6135370" h="5851525">
                <a:moveTo>
                  <a:pt x="5985243" y="2748165"/>
                </a:moveTo>
                <a:lnTo>
                  <a:pt x="5950661" y="2748165"/>
                </a:lnTo>
                <a:lnTo>
                  <a:pt x="6011443" y="2806217"/>
                </a:lnTo>
                <a:lnTo>
                  <a:pt x="6046025" y="2806217"/>
                </a:lnTo>
                <a:lnTo>
                  <a:pt x="5985243" y="2748165"/>
                </a:lnTo>
                <a:close/>
              </a:path>
              <a:path w="6135370" h="5851525">
                <a:moveTo>
                  <a:pt x="6054051" y="2748165"/>
                </a:moveTo>
                <a:lnTo>
                  <a:pt x="6019469" y="2748165"/>
                </a:lnTo>
                <a:lnTo>
                  <a:pt x="6080252" y="2806217"/>
                </a:lnTo>
                <a:lnTo>
                  <a:pt x="6114884" y="2806217"/>
                </a:lnTo>
                <a:lnTo>
                  <a:pt x="6054051" y="2748165"/>
                </a:lnTo>
                <a:close/>
              </a:path>
              <a:path w="6135370" h="5851525">
                <a:moveTo>
                  <a:pt x="6127153" y="3080918"/>
                </a:moveTo>
                <a:lnTo>
                  <a:pt x="5950661" y="3249485"/>
                </a:lnTo>
                <a:lnTo>
                  <a:pt x="5985256" y="3249472"/>
                </a:lnTo>
                <a:lnTo>
                  <a:pt x="6127153" y="3113951"/>
                </a:lnTo>
                <a:lnTo>
                  <a:pt x="6127153" y="3080918"/>
                </a:lnTo>
                <a:close/>
              </a:path>
              <a:path w="6135370" h="5851525">
                <a:moveTo>
                  <a:pt x="6127153" y="3146653"/>
                </a:moveTo>
                <a:lnTo>
                  <a:pt x="6019495" y="3249485"/>
                </a:lnTo>
                <a:lnTo>
                  <a:pt x="6054090" y="3249472"/>
                </a:lnTo>
                <a:lnTo>
                  <a:pt x="6127153" y="3179686"/>
                </a:lnTo>
                <a:lnTo>
                  <a:pt x="6134963" y="3179686"/>
                </a:lnTo>
                <a:lnTo>
                  <a:pt x="6134963" y="3154108"/>
                </a:lnTo>
                <a:lnTo>
                  <a:pt x="6127153" y="3146653"/>
                </a:lnTo>
                <a:close/>
              </a:path>
              <a:path w="6135370" h="5851525">
                <a:moveTo>
                  <a:pt x="6127153" y="3015208"/>
                </a:moveTo>
                <a:lnTo>
                  <a:pt x="5881814" y="3249472"/>
                </a:lnTo>
                <a:lnTo>
                  <a:pt x="5916409" y="3249472"/>
                </a:lnTo>
                <a:lnTo>
                  <a:pt x="6127153" y="3048241"/>
                </a:lnTo>
                <a:lnTo>
                  <a:pt x="6134963" y="3048215"/>
                </a:lnTo>
                <a:lnTo>
                  <a:pt x="6134963" y="3022676"/>
                </a:lnTo>
                <a:lnTo>
                  <a:pt x="6127153" y="3015208"/>
                </a:lnTo>
                <a:close/>
              </a:path>
              <a:path w="6135370" h="5851525">
                <a:moveTo>
                  <a:pt x="6134963" y="3179686"/>
                </a:moveTo>
                <a:lnTo>
                  <a:pt x="6127153" y="3179686"/>
                </a:lnTo>
                <a:lnTo>
                  <a:pt x="6134963" y="3187141"/>
                </a:lnTo>
                <a:lnTo>
                  <a:pt x="6134963" y="3179686"/>
                </a:lnTo>
                <a:close/>
              </a:path>
              <a:path w="6135370" h="5851525">
                <a:moveTo>
                  <a:pt x="6127165" y="3080918"/>
                </a:moveTo>
                <a:lnTo>
                  <a:pt x="6127165" y="3113951"/>
                </a:lnTo>
                <a:lnTo>
                  <a:pt x="6134963" y="3121393"/>
                </a:lnTo>
                <a:lnTo>
                  <a:pt x="6134963" y="3088360"/>
                </a:lnTo>
                <a:lnTo>
                  <a:pt x="6127165" y="3080918"/>
                </a:lnTo>
                <a:close/>
              </a:path>
              <a:path w="6135370" h="5851525">
                <a:moveTo>
                  <a:pt x="5960224" y="3010395"/>
                </a:moveTo>
                <a:lnTo>
                  <a:pt x="5925642" y="3010395"/>
                </a:lnTo>
                <a:lnTo>
                  <a:pt x="5864859" y="3068447"/>
                </a:lnTo>
                <a:lnTo>
                  <a:pt x="5899442" y="3068447"/>
                </a:lnTo>
                <a:lnTo>
                  <a:pt x="5960224" y="3010395"/>
                </a:lnTo>
                <a:close/>
              </a:path>
              <a:path w="6135370" h="5851525">
                <a:moveTo>
                  <a:pt x="6029058" y="3010395"/>
                </a:moveTo>
                <a:lnTo>
                  <a:pt x="5994463" y="3010395"/>
                </a:lnTo>
                <a:lnTo>
                  <a:pt x="5933681" y="3068447"/>
                </a:lnTo>
                <a:lnTo>
                  <a:pt x="5968263" y="3068447"/>
                </a:lnTo>
                <a:lnTo>
                  <a:pt x="6029058" y="3010395"/>
                </a:lnTo>
                <a:close/>
              </a:path>
              <a:path w="6135370" h="5851525">
                <a:moveTo>
                  <a:pt x="6097866" y="3010395"/>
                </a:moveTo>
                <a:lnTo>
                  <a:pt x="6063297" y="3010395"/>
                </a:lnTo>
                <a:lnTo>
                  <a:pt x="6002515" y="3068447"/>
                </a:lnTo>
                <a:lnTo>
                  <a:pt x="6037084" y="3068447"/>
                </a:lnTo>
                <a:lnTo>
                  <a:pt x="6097866" y="3010395"/>
                </a:lnTo>
                <a:close/>
              </a:path>
              <a:path w="6135370" h="5851525">
                <a:moveTo>
                  <a:pt x="6134963" y="3048215"/>
                </a:moveTo>
                <a:lnTo>
                  <a:pt x="6127153" y="3048215"/>
                </a:lnTo>
                <a:lnTo>
                  <a:pt x="6134963" y="3055670"/>
                </a:lnTo>
                <a:lnTo>
                  <a:pt x="6134963" y="3048215"/>
                </a:lnTo>
                <a:close/>
              </a:path>
              <a:path w="6135370" h="5851525">
                <a:moveTo>
                  <a:pt x="5303342" y="2884424"/>
                </a:moveTo>
                <a:lnTo>
                  <a:pt x="5303342" y="2917456"/>
                </a:lnTo>
                <a:lnTo>
                  <a:pt x="5376418" y="2987255"/>
                </a:lnTo>
                <a:lnTo>
                  <a:pt x="5411012" y="2987255"/>
                </a:lnTo>
                <a:lnTo>
                  <a:pt x="5303342" y="2884424"/>
                </a:lnTo>
                <a:close/>
              </a:path>
              <a:path w="6135370" h="5851525">
                <a:moveTo>
                  <a:pt x="5337917" y="2851721"/>
                </a:moveTo>
                <a:lnTo>
                  <a:pt x="5303342" y="2851721"/>
                </a:lnTo>
                <a:lnTo>
                  <a:pt x="5445264" y="2987255"/>
                </a:lnTo>
                <a:lnTo>
                  <a:pt x="5479834" y="2987255"/>
                </a:lnTo>
                <a:lnTo>
                  <a:pt x="5337917" y="2851721"/>
                </a:lnTo>
                <a:close/>
              </a:path>
              <a:path w="6135370" h="5851525">
                <a:moveTo>
                  <a:pt x="5303342" y="2818688"/>
                </a:moveTo>
                <a:lnTo>
                  <a:pt x="5126850" y="2987243"/>
                </a:lnTo>
                <a:lnTo>
                  <a:pt x="5161419" y="2987243"/>
                </a:lnTo>
                <a:lnTo>
                  <a:pt x="5303342" y="2851721"/>
                </a:lnTo>
                <a:lnTo>
                  <a:pt x="5337917" y="2851721"/>
                </a:lnTo>
                <a:lnTo>
                  <a:pt x="5303342" y="2818701"/>
                </a:lnTo>
                <a:close/>
              </a:path>
              <a:path w="6135370" h="5851525">
                <a:moveTo>
                  <a:pt x="5303329" y="2884424"/>
                </a:moveTo>
                <a:lnTo>
                  <a:pt x="5195671" y="2987243"/>
                </a:lnTo>
                <a:lnTo>
                  <a:pt x="5230253" y="2987243"/>
                </a:lnTo>
                <a:lnTo>
                  <a:pt x="5303329" y="2917456"/>
                </a:lnTo>
                <a:lnTo>
                  <a:pt x="5303329" y="2884424"/>
                </a:lnTo>
                <a:close/>
              </a:path>
              <a:path w="6135370" h="5851525">
                <a:moveTo>
                  <a:pt x="4754143" y="2884424"/>
                </a:moveTo>
                <a:lnTo>
                  <a:pt x="4754143" y="2917456"/>
                </a:lnTo>
                <a:lnTo>
                  <a:pt x="4827231" y="2987255"/>
                </a:lnTo>
                <a:lnTo>
                  <a:pt x="4861801" y="2987255"/>
                </a:lnTo>
                <a:lnTo>
                  <a:pt x="4754143" y="2884424"/>
                </a:lnTo>
                <a:close/>
              </a:path>
              <a:path w="6135370" h="5851525">
                <a:moveTo>
                  <a:pt x="4754143" y="2818701"/>
                </a:moveTo>
                <a:lnTo>
                  <a:pt x="4754143" y="2851734"/>
                </a:lnTo>
                <a:lnTo>
                  <a:pt x="4896053" y="2987255"/>
                </a:lnTo>
                <a:lnTo>
                  <a:pt x="4930648" y="2987255"/>
                </a:lnTo>
                <a:lnTo>
                  <a:pt x="4754143" y="2818701"/>
                </a:lnTo>
                <a:close/>
              </a:path>
              <a:path w="6135370" h="5851525">
                <a:moveTo>
                  <a:pt x="4754130" y="2818688"/>
                </a:moveTo>
                <a:lnTo>
                  <a:pt x="4577638" y="2987243"/>
                </a:lnTo>
                <a:lnTo>
                  <a:pt x="4612220" y="2987243"/>
                </a:lnTo>
                <a:lnTo>
                  <a:pt x="4754130" y="2851721"/>
                </a:lnTo>
                <a:lnTo>
                  <a:pt x="4754130" y="2818688"/>
                </a:lnTo>
                <a:close/>
              </a:path>
              <a:path w="6135370" h="5851525">
                <a:moveTo>
                  <a:pt x="4754130" y="2884424"/>
                </a:moveTo>
                <a:lnTo>
                  <a:pt x="4646472" y="2987243"/>
                </a:lnTo>
                <a:lnTo>
                  <a:pt x="4681054" y="2987243"/>
                </a:lnTo>
                <a:lnTo>
                  <a:pt x="4754130" y="2917456"/>
                </a:lnTo>
                <a:lnTo>
                  <a:pt x="4754130" y="2884424"/>
                </a:lnTo>
                <a:close/>
              </a:path>
              <a:path w="6135370" h="5851525">
                <a:moveTo>
                  <a:pt x="4612220" y="3010395"/>
                </a:moveTo>
                <a:lnTo>
                  <a:pt x="4577638" y="3010395"/>
                </a:lnTo>
                <a:lnTo>
                  <a:pt x="4638421" y="3068447"/>
                </a:lnTo>
                <a:lnTo>
                  <a:pt x="4673015" y="3068447"/>
                </a:lnTo>
                <a:lnTo>
                  <a:pt x="4612220" y="3010395"/>
                </a:lnTo>
                <a:close/>
              </a:path>
              <a:path w="6135370" h="5851525">
                <a:moveTo>
                  <a:pt x="4681054" y="3010395"/>
                </a:moveTo>
                <a:lnTo>
                  <a:pt x="4646472" y="3010395"/>
                </a:lnTo>
                <a:lnTo>
                  <a:pt x="4707255" y="3068447"/>
                </a:lnTo>
                <a:lnTo>
                  <a:pt x="4741837" y="3068447"/>
                </a:lnTo>
                <a:lnTo>
                  <a:pt x="4681054" y="3010395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204919" y="2917456"/>
                </a:lnTo>
                <a:lnTo>
                  <a:pt x="4278033" y="2987255"/>
                </a:lnTo>
                <a:lnTo>
                  <a:pt x="4312577" y="2987255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097248" y="2987243"/>
                </a:lnTo>
                <a:lnTo>
                  <a:pt x="4131830" y="2987243"/>
                </a:lnTo>
                <a:lnTo>
                  <a:pt x="4204919" y="2917456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131843" y="3010395"/>
                </a:moveTo>
                <a:lnTo>
                  <a:pt x="4097261" y="3010395"/>
                </a:lnTo>
                <a:lnTo>
                  <a:pt x="4158056" y="3068447"/>
                </a:lnTo>
                <a:lnTo>
                  <a:pt x="4192638" y="3068447"/>
                </a:lnTo>
                <a:lnTo>
                  <a:pt x="4131843" y="3010395"/>
                </a:lnTo>
                <a:close/>
              </a:path>
              <a:path w="6135370" h="5851525">
                <a:moveTo>
                  <a:pt x="4312602" y="3010395"/>
                </a:moveTo>
                <a:lnTo>
                  <a:pt x="4278020" y="3010395"/>
                </a:lnTo>
                <a:lnTo>
                  <a:pt x="4217225" y="3068447"/>
                </a:lnTo>
                <a:lnTo>
                  <a:pt x="4251807" y="3068447"/>
                </a:lnTo>
                <a:lnTo>
                  <a:pt x="4312602" y="3010395"/>
                </a:lnTo>
                <a:close/>
              </a:path>
              <a:path w="6135370" h="5851525">
                <a:moveTo>
                  <a:pt x="3655733" y="2884424"/>
                </a:moveTo>
                <a:lnTo>
                  <a:pt x="3655733" y="2917456"/>
                </a:lnTo>
                <a:lnTo>
                  <a:pt x="3728808" y="2987255"/>
                </a:lnTo>
                <a:lnTo>
                  <a:pt x="3763391" y="2987255"/>
                </a:lnTo>
                <a:lnTo>
                  <a:pt x="3655733" y="2884424"/>
                </a:lnTo>
                <a:close/>
              </a:path>
              <a:path w="6135370" h="5851525">
                <a:moveTo>
                  <a:pt x="3655720" y="2884424"/>
                </a:moveTo>
                <a:lnTo>
                  <a:pt x="3548062" y="2987243"/>
                </a:lnTo>
                <a:lnTo>
                  <a:pt x="3582644" y="2987243"/>
                </a:lnTo>
                <a:lnTo>
                  <a:pt x="3655720" y="2917456"/>
                </a:lnTo>
                <a:lnTo>
                  <a:pt x="3655720" y="2884424"/>
                </a:lnTo>
                <a:close/>
              </a:path>
              <a:path w="6135370" h="5851525">
                <a:moveTo>
                  <a:pt x="3582631" y="3010395"/>
                </a:moveTo>
                <a:lnTo>
                  <a:pt x="3548037" y="3010395"/>
                </a:lnTo>
                <a:lnTo>
                  <a:pt x="3608819" y="3068447"/>
                </a:lnTo>
                <a:lnTo>
                  <a:pt x="3643452" y="3068447"/>
                </a:lnTo>
                <a:lnTo>
                  <a:pt x="3582631" y="3010395"/>
                </a:lnTo>
                <a:close/>
              </a:path>
              <a:path w="6135370" h="5851525">
                <a:moveTo>
                  <a:pt x="3763403" y="3010395"/>
                </a:moveTo>
                <a:lnTo>
                  <a:pt x="3728821" y="3010395"/>
                </a:lnTo>
                <a:lnTo>
                  <a:pt x="3667988" y="3068447"/>
                </a:lnTo>
                <a:lnTo>
                  <a:pt x="3702608" y="3068447"/>
                </a:lnTo>
                <a:lnTo>
                  <a:pt x="3763403" y="3010395"/>
                </a:lnTo>
                <a:close/>
              </a:path>
              <a:path w="6135370" h="5851525">
                <a:moveTo>
                  <a:pt x="5577954" y="2556484"/>
                </a:moveTo>
                <a:lnTo>
                  <a:pt x="5577954" y="2589517"/>
                </a:lnTo>
                <a:lnTo>
                  <a:pt x="5719864" y="2725039"/>
                </a:lnTo>
                <a:lnTo>
                  <a:pt x="5754446" y="2725039"/>
                </a:lnTo>
                <a:lnTo>
                  <a:pt x="5577954" y="2556484"/>
                </a:lnTo>
                <a:close/>
              </a:path>
              <a:path w="6135370" h="5851525">
                <a:moveTo>
                  <a:pt x="5577954" y="2490762"/>
                </a:moveTo>
                <a:lnTo>
                  <a:pt x="5332628" y="2725026"/>
                </a:lnTo>
                <a:lnTo>
                  <a:pt x="5367197" y="2725026"/>
                </a:lnTo>
                <a:lnTo>
                  <a:pt x="5577954" y="2523807"/>
                </a:lnTo>
                <a:lnTo>
                  <a:pt x="5612546" y="2523794"/>
                </a:lnTo>
                <a:lnTo>
                  <a:pt x="5577954" y="2490762"/>
                </a:lnTo>
                <a:close/>
              </a:path>
              <a:path w="6135370" h="5851525">
                <a:moveTo>
                  <a:pt x="5577928" y="2556471"/>
                </a:moveTo>
                <a:lnTo>
                  <a:pt x="5401436" y="2725026"/>
                </a:lnTo>
                <a:lnTo>
                  <a:pt x="5436019" y="2725026"/>
                </a:lnTo>
                <a:lnTo>
                  <a:pt x="5577915" y="2589517"/>
                </a:lnTo>
                <a:lnTo>
                  <a:pt x="5577928" y="2556471"/>
                </a:lnTo>
                <a:close/>
              </a:path>
              <a:path w="6135370" h="5851525">
                <a:moveTo>
                  <a:pt x="5577916" y="2622207"/>
                </a:moveTo>
                <a:lnTo>
                  <a:pt x="5470258" y="2725026"/>
                </a:lnTo>
                <a:lnTo>
                  <a:pt x="5504840" y="2725026"/>
                </a:lnTo>
                <a:lnTo>
                  <a:pt x="5577916" y="2655239"/>
                </a:lnTo>
                <a:lnTo>
                  <a:pt x="5577916" y="2622207"/>
                </a:lnTo>
                <a:close/>
              </a:path>
              <a:path w="6135370" h="5851525">
                <a:moveTo>
                  <a:pt x="5577954" y="2622207"/>
                </a:moveTo>
                <a:lnTo>
                  <a:pt x="5577954" y="2655239"/>
                </a:lnTo>
                <a:lnTo>
                  <a:pt x="5651030" y="2725026"/>
                </a:lnTo>
                <a:lnTo>
                  <a:pt x="5685612" y="2725026"/>
                </a:lnTo>
                <a:lnTo>
                  <a:pt x="5577954" y="2622207"/>
                </a:lnTo>
                <a:close/>
              </a:path>
              <a:path w="6135370" h="5851525">
                <a:moveTo>
                  <a:pt x="5612546" y="2523794"/>
                </a:moveTo>
                <a:lnTo>
                  <a:pt x="5577954" y="2523794"/>
                </a:lnTo>
                <a:lnTo>
                  <a:pt x="5788698" y="2725026"/>
                </a:lnTo>
                <a:lnTo>
                  <a:pt x="5823280" y="2725026"/>
                </a:lnTo>
                <a:lnTo>
                  <a:pt x="5612546" y="2523794"/>
                </a:lnTo>
                <a:close/>
              </a:path>
              <a:path w="6135370" h="5851525">
                <a:moveTo>
                  <a:pt x="5410987" y="2485936"/>
                </a:moveTo>
                <a:lnTo>
                  <a:pt x="5376443" y="2485936"/>
                </a:lnTo>
                <a:lnTo>
                  <a:pt x="5315648" y="2543987"/>
                </a:lnTo>
                <a:lnTo>
                  <a:pt x="5350230" y="2543987"/>
                </a:lnTo>
                <a:lnTo>
                  <a:pt x="5410987" y="2485936"/>
                </a:lnTo>
                <a:close/>
              </a:path>
              <a:path w="6135370" h="5851525">
                <a:moveTo>
                  <a:pt x="5479834" y="2485936"/>
                </a:moveTo>
                <a:lnTo>
                  <a:pt x="5445264" y="2485936"/>
                </a:lnTo>
                <a:lnTo>
                  <a:pt x="5384469" y="2543987"/>
                </a:lnTo>
                <a:lnTo>
                  <a:pt x="5419051" y="2543987"/>
                </a:lnTo>
                <a:lnTo>
                  <a:pt x="5479834" y="2485936"/>
                </a:lnTo>
                <a:close/>
              </a:path>
              <a:path w="6135370" h="5851525">
                <a:moveTo>
                  <a:pt x="5710618" y="2485936"/>
                </a:moveTo>
                <a:lnTo>
                  <a:pt x="5676049" y="2485936"/>
                </a:lnTo>
                <a:lnTo>
                  <a:pt x="5736831" y="2543987"/>
                </a:lnTo>
                <a:lnTo>
                  <a:pt x="5771413" y="2543987"/>
                </a:lnTo>
                <a:lnTo>
                  <a:pt x="5710618" y="2485936"/>
                </a:lnTo>
                <a:close/>
              </a:path>
              <a:path w="6135370" h="5851525">
                <a:moveTo>
                  <a:pt x="5779439" y="2485936"/>
                </a:moveTo>
                <a:lnTo>
                  <a:pt x="5744870" y="2485936"/>
                </a:lnTo>
                <a:lnTo>
                  <a:pt x="5805652" y="2543987"/>
                </a:lnTo>
                <a:lnTo>
                  <a:pt x="5840272" y="2543987"/>
                </a:lnTo>
                <a:lnTo>
                  <a:pt x="5779439" y="2485936"/>
                </a:lnTo>
                <a:close/>
              </a:path>
              <a:path w="6135370" h="5851525">
                <a:moveTo>
                  <a:pt x="5367197" y="2748165"/>
                </a:moveTo>
                <a:lnTo>
                  <a:pt x="5332628" y="2748165"/>
                </a:lnTo>
                <a:lnTo>
                  <a:pt x="5393410" y="2806217"/>
                </a:lnTo>
                <a:lnTo>
                  <a:pt x="5427992" y="2806217"/>
                </a:lnTo>
                <a:lnTo>
                  <a:pt x="5367197" y="2748165"/>
                </a:lnTo>
                <a:close/>
              </a:path>
              <a:path w="6135370" h="5851525">
                <a:moveTo>
                  <a:pt x="5436019" y="2748165"/>
                </a:moveTo>
                <a:lnTo>
                  <a:pt x="5401449" y="2748165"/>
                </a:lnTo>
                <a:lnTo>
                  <a:pt x="5462231" y="2806217"/>
                </a:lnTo>
                <a:lnTo>
                  <a:pt x="5496826" y="2806217"/>
                </a:lnTo>
                <a:lnTo>
                  <a:pt x="5436019" y="2748165"/>
                </a:lnTo>
                <a:close/>
              </a:path>
              <a:path w="6135370" h="5851525">
                <a:moveTo>
                  <a:pt x="5504853" y="2748165"/>
                </a:moveTo>
                <a:lnTo>
                  <a:pt x="5470271" y="2748165"/>
                </a:lnTo>
                <a:lnTo>
                  <a:pt x="5531065" y="2806217"/>
                </a:lnTo>
                <a:lnTo>
                  <a:pt x="5565648" y="2806217"/>
                </a:lnTo>
                <a:lnTo>
                  <a:pt x="5504853" y="2748165"/>
                </a:lnTo>
                <a:close/>
              </a:path>
              <a:path w="6135370" h="5851525">
                <a:moveTo>
                  <a:pt x="5028742" y="2556484"/>
                </a:moveTo>
                <a:lnTo>
                  <a:pt x="5028742" y="2589517"/>
                </a:lnTo>
                <a:lnTo>
                  <a:pt x="5170652" y="2725039"/>
                </a:lnTo>
                <a:lnTo>
                  <a:pt x="5205234" y="2725039"/>
                </a:lnTo>
                <a:lnTo>
                  <a:pt x="5028742" y="2556484"/>
                </a:lnTo>
                <a:close/>
              </a:path>
              <a:path w="6135370" h="5851525">
                <a:moveTo>
                  <a:pt x="5028742" y="2622207"/>
                </a:moveTo>
                <a:lnTo>
                  <a:pt x="5028742" y="2655239"/>
                </a:lnTo>
                <a:lnTo>
                  <a:pt x="5101856" y="2725026"/>
                </a:lnTo>
                <a:lnTo>
                  <a:pt x="5136400" y="2725026"/>
                </a:lnTo>
                <a:lnTo>
                  <a:pt x="5028742" y="2622207"/>
                </a:lnTo>
                <a:close/>
              </a:path>
              <a:path w="6135370" h="5851525">
                <a:moveTo>
                  <a:pt x="5028730" y="2556471"/>
                </a:moveTo>
                <a:lnTo>
                  <a:pt x="4852238" y="2725026"/>
                </a:lnTo>
                <a:lnTo>
                  <a:pt x="4886820" y="2725026"/>
                </a:lnTo>
                <a:lnTo>
                  <a:pt x="5028730" y="2589504"/>
                </a:lnTo>
                <a:lnTo>
                  <a:pt x="5028730" y="2556471"/>
                </a:lnTo>
                <a:close/>
              </a:path>
              <a:path w="6135370" h="5851525">
                <a:moveTo>
                  <a:pt x="5028717" y="2622207"/>
                </a:moveTo>
                <a:lnTo>
                  <a:pt x="4921059" y="2725026"/>
                </a:lnTo>
                <a:lnTo>
                  <a:pt x="4955641" y="2725026"/>
                </a:lnTo>
                <a:lnTo>
                  <a:pt x="5028717" y="2655239"/>
                </a:lnTo>
                <a:lnTo>
                  <a:pt x="5028717" y="2622207"/>
                </a:lnTo>
                <a:close/>
              </a:path>
              <a:path w="6135370" h="5851525">
                <a:moveTo>
                  <a:pt x="4886820" y="2748165"/>
                </a:moveTo>
                <a:lnTo>
                  <a:pt x="4852238" y="2748165"/>
                </a:lnTo>
                <a:lnTo>
                  <a:pt x="4913020" y="2806217"/>
                </a:lnTo>
                <a:lnTo>
                  <a:pt x="4947602" y="2806217"/>
                </a:lnTo>
                <a:lnTo>
                  <a:pt x="4886820" y="2748165"/>
                </a:lnTo>
                <a:close/>
              </a:path>
              <a:path w="6135370" h="5851525">
                <a:moveTo>
                  <a:pt x="4955654" y="2748165"/>
                </a:moveTo>
                <a:lnTo>
                  <a:pt x="4921072" y="2748165"/>
                </a:lnTo>
                <a:lnTo>
                  <a:pt x="4981854" y="2806217"/>
                </a:lnTo>
                <a:lnTo>
                  <a:pt x="5016449" y="2806217"/>
                </a:lnTo>
                <a:lnTo>
                  <a:pt x="4955654" y="2748165"/>
                </a:lnTo>
                <a:close/>
              </a:path>
              <a:path w="6135370" h="5851525">
                <a:moveTo>
                  <a:pt x="5136400" y="2748165"/>
                </a:moveTo>
                <a:lnTo>
                  <a:pt x="5101831" y="2748165"/>
                </a:lnTo>
                <a:lnTo>
                  <a:pt x="5041049" y="2806217"/>
                </a:lnTo>
                <a:lnTo>
                  <a:pt x="5075618" y="2806217"/>
                </a:lnTo>
                <a:lnTo>
                  <a:pt x="5136400" y="2748165"/>
                </a:lnTo>
                <a:close/>
              </a:path>
              <a:path w="6135370" h="5851525">
                <a:moveTo>
                  <a:pt x="5205247" y="2748165"/>
                </a:moveTo>
                <a:lnTo>
                  <a:pt x="5170665" y="2748165"/>
                </a:lnTo>
                <a:lnTo>
                  <a:pt x="5109870" y="2806217"/>
                </a:lnTo>
                <a:lnTo>
                  <a:pt x="5144452" y="2806217"/>
                </a:lnTo>
                <a:lnTo>
                  <a:pt x="5205247" y="2748165"/>
                </a:lnTo>
                <a:close/>
              </a:path>
              <a:path w="6135370" h="5851525">
                <a:moveTo>
                  <a:pt x="4514096" y="2589504"/>
                </a:moveTo>
                <a:lnTo>
                  <a:pt x="4479518" y="2589504"/>
                </a:lnTo>
                <a:lnTo>
                  <a:pt x="4621441" y="2725039"/>
                </a:lnTo>
                <a:lnTo>
                  <a:pt x="4656023" y="2725039"/>
                </a:lnTo>
                <a:lnTo>
                  <a:pt x="4514096" y="2589504"/>
                </a:lnTo>
                <a:close/>
              </a:path>
              <a:path w="6135370" h="5851525">
                <a:moveTo>
                  <a:pt x="4479518" y="2556471"/>
                </a:moveTo>
                <a:lnTo>
                  <a:pt x="4303039" y="2725026"/>
                </a:lnTo>
                <a:lnTo>
                  <a:pt x="4337608" y="2725026"/>
                </a:lnTo>
                <a:lnTo>
                  <a:pt x="4479518" y="2589504"/>
                </a:lnTo>
                <a:lnTo>
                  <a:pt x="4514096" y="2589504"/>
                </a:lnTo>
                <a:lnTo>
                  <a:pt x="4479518" y="2556484"/>
                </a:lnTo>
                <a:close/>
              </a:path>
              <a:path w="6135370" h="5851525">
                <a:moveTo>
                  <a:pt x="4479518" y="2622207"/>
                </a:moveTo>
                <a:lnTo>
                  <a:pt x="4371860" y="2725026"/>
                </a:lnTo>
                <a:lnTo>
                  <a:pt x="4406442" y="2725026"/>
                </a:lnTo>
                <a:lnTo>
                  <a:pt x="4479518" y="2655239"/>
                </a:lnTo>
                <a:lnTo>
                  <a:pt x="4514109" y="2655239"/>
                </a:lnTo>
                <a:lnTo>
                  <a:pt x="4479518" y="2622207"/>
                </a:lnTo>
                <a:close/>
              </a:path>
              <a:path w="6135370" h="5851525">
                <a:moveTo>
                  <a:pt x="4514109" y="2655239"/>
                </a:moveTo>
                <a:lnTo>
                  <a:pt x="4479518" y="2655239"/>
                </a:lnTo>
                <a:lnTo>
                  <a:pt x="4552607" y="2725026"/>
                </a:lnTo>
                <a:lnTo>
                  <a:pt x="4587189" y="2725026"/>
                </a:lnTo>
                <a:lnTo>
                  <a:pt x="4514109" y="2655239"/>
                </a:lnTo>
                <a:close/>
              </a:path>
              <a:path w="6135370" h="5851525">
                <a:moveTo>
                  <a:pt x="4337608" y="2748165"/>
                </a:moveTo>
                <a:lnTo>
                  <a:pt x="4303039" y="2748165"/>
                </a:lnTo>
                <a:lnTo>
                  <a:pt x="4363821" y="2806217"/>
                </a:lnTo>
                <a:lnTo>
                  <a:pt x="4398403" y="2806217"/>
                </a:lnTo>
                <a:lnTo>
                  <a:pt x="4337608" y="2748165"/>
                </a:lnTo>
                <a:close/>
              </a:path>
              <a:path w="6135370" h="5851525">
                <a:moveTo>
                  <a:pt x="4406442" y="2748165"/>
                </a:moveTo>
                <a:lnTo>
                  <a:pt x="4371860" y="2748165"/>
                </a:lnTo>
                <a:lnTo>
                  <a:pt x="4432642" y="2806217"/>
                </a:lnTo>
                <a:lnTo>
                  <a:pt x="4467225" y="2806217"/>
                </a:lnTo>
                <a:lnTo>
                  <a:pt x="4406442" y="2748165"/>
                </a:lnTo>
                <a:close/>
              </a:path>
              <a:path w="6135370" h="5851525">
                <a:moveTo>
                  <a:pt x="4587201" y="2748165"/>
                </a:moveTo>
                <a:lnTo>
                  <a:pt x="4552607" y="2748165"/>
                </a:lnTo>
                <a:lnTo>
                  <a:pt x="4491824" y="2806217"/>
                </a:lnTo>
                <a:lnTo>
                  <a:pt x="4526419" y="2806217"/>
                </a:lnTo>
                <a:lnTo>
                  <a:pt x="4587201" y="2748165"/>
                </a:lnTo>
                <a:close/>
              </a:path>
              <a:path w="6135370" h="5851525">
                <a:moveTo>
                  <a:pt x="4656035" y="2748165"/>
                </a:moveTo>
                <a:lnTo>
                  <a:pt x="4621441" y="2748165"/>
                </a:lnTo>
                <a:lnTo>
                  <a:pt x="4560658" y="2806217"/>
                </a:lnTo>
                <a:lnTo>
                  <a:pt x="4595241" y="2806217"/>
                </a:lnTo>
                <a:lnTo>
                  <a:pt x="4656035" y="2748165"/>
                </a:lnTo>
                <a:close/>
              </a:path>
              <a:path w="6135370" h="5851525">
                <a:moveTo>
                  <a:pt x="3930332" y="2622207"/>
                </a:moveTo>
                <a:lnTo>
                  <a:pt x="3930332" y="2655239"/>
                </a:lnTo>
                <a:lnTo>
                  <a:pt x="4003408" y="2725026"/>
                </a:lnTo>
                <a:lnTo>
                  <a:pt x="4037990" y="2725026"/>
                </a:lnTo>
                <a:lnTo>
                  <a:pt x="3930332" y="2622207"/>
                </a:lnTo>
                <a:close/>
              </a:path>
              <a:path w="6135370" h="5851525">
                <a:moveTo>
                  <a:pt x="3930319" y="2622207"/>
                </a:moveTo>
                <a:lnTo>
                  <a:pt x="3822649" y="2725026"/>
                </a:lnTo>
                <a:lnTo>
                  <a:pt x="3857244" y="2725026"/>
                </a:lnTo>
                <a:lnTo>
                  <a:pt x="3930319" y="2655239"/>
                </a:lnTo>
                <a:lnTo>
                  <a:pt x="3930319" y="2622207"/>
                </a:lnTo>
                <a:close/>
              </a:path>
              <a:path w="6135370" h="5851525">
                <a:moveTo>
                  <a:pt x="3857244" y="2748165"/>
                </a:moveTo>
                <a:lnTo>
                  <a:pt x="3822649" y="2748165"/>
                </a:lnTo>
                <a:lnTo>
                  <a:pt x="3883444" y="2806217"/>
                </a:lnTo>
                <a:lnTo>
                  <a:pt x="3918026" y="2806217"/>
                </a:lnTo>
                <a:lnTo>
                  <a:pt x="3857244" y="2748165"/>
                </a:lnTo>
                <a:close/>
              </a:path>
              <a:path w="6135370" h="5851525">
                <a:moveTo>
                  <a:pt x="4038003" y="2748165"/>
                </a:moveTo>
                <a:lnTo>
                  <a:pt x="4003421" y="2748165"/>
                </a:lnTo>
                <a:lnTo>
                  <a:pt x="3942638" y="2806217"/>
                </a:lnTo>
                <a:lnTo>
                  <a:pt x="3977220" y="2806217"/>
                </a:lnTo>
                <a:lnTo>
                  <a:pt x="4038003" y="2748165"/>
                </a:lnTo>
                <a:close/>
              </a:path>
              <a:path w="6135370" h="5851525">
                <a:moveTo>
                  <a:pt x="3381108" y="2622207"/>
                </a:moveTo>
                <a:lnTo>
                  <a:pt x="3273450" y="2725026"/>
                </a:lnTo>
                <a:lnTo>
                  <a:pt x="3308032" y="2725026"/>
                </a:lnTo>
                <a:lnTo>
                  <a:pt x="3381108" y="2655239"/>
                </a:lnTo>
                <a:lnTo>
                  <a:pt x="3415711" y="2655239"/>
                </a:lnTo>
                <a:lnTo>
                  <a:pt x="3381108" y="2622207"/>
                </a:lnTo>
                <a:close/>
              </a:path>
              <a:path w="6135370" h="5851525">
                <a:moveTo>
                  <a:pt x="3415711" y="2655239"/>
                </a:moveTo>
                <a:lnTo>
                  <a:pt x="3381108" y="2655239"/>
                </a:lnTo>
                <a:lnTo>
                  <a:pt x="3454222" y="2725026"/>
                </a:lnTo>
                <a:lnTo>
                  <a:pt x="3488816" y="2725026"/>
                </a:lnTo>
                <a:lnTo>
                  <a:pt x="3415711" y="2655239"/>
                </a:lnTo>
                <a:close/>
              </a:path>
              <a:path w="6135370" h="5851525">
                <a:moveTo>
                  <a:pt x="3308032" y="2748165"/>
                </a:moveTo>
                <a:lnTo>
                  <a:pt x="3273463" y="2748165"/>
                </a:lnTo>
                <a:lnTo>
                  <a:pt x="3334245" y="2806217"/>
                </a:lnTo>
                <a:lnTo>
                  <a:pt x="3368840" y="2806217"/>
                </a:lnTo>
                <a:lnTo>
                  <a:pt x="3308032" y="2748165"/>
                </a:lnTo>
                <a:close/>
              </a:path>
              <a:path w="6135370" h="5851525">
                <a:moveTo>
                  <a:pt x="3488804" y="2748165"/>
                </a:moveTo>
                <a:lnTo>
                  <a:pt x="3454222" y="2748165"/>
                </a:lnTo>
                <a:lnTo>
                  <a:pt x="3393427" y="2806217"/>
                </a:lnTo>
                <a:lnTo>
                  <a:pt x="3428022" y="2806217"/>
                </a:lnTo>
                <a:lnTo>
                  <a:pt x="3488804" y="2748165"/>
                </a:lnTo>
                <a:close/>
              </a:path>
              <a:path w="6135370" h="5851525">
                <a:moveTo>
                  <a:pt x="5852541" y="2294242"/>
                </a:moveTo>
                <a:lnTo>
                  <a:pt x="5676049" y="2462809"/>
                </a:lnTo>
                <a:lnTo>
                  <a:pt x="5710618" y="2462809"/>
                </a:lnTo>
                <a:lnTo>
                  <a:pt x="5852527" y="2327287"/>
                </a:lnTo>
                <a:lnTo>
                  <a:pt x="5852541" y="2294242"/>
                </a:lnTo>
                <a:close/>
              </a:path>
              <a:path w="6135370" h="5851525">
                <a:moveTo>
                  <a:pt x="5852553" y="2359990"/>
                </a:moveTo>
                <a:lnTo>
                  <a:pt x="5744895" y="2462809"/>
                </a:lnTo>
                <a:lnTo>
                  <a:pt x="5779465" y="2462809"/>
                </a:lnTo>
                <a:lnTo>
                  <a:pt x="5852553" y="2393010"/>
                </a:lnTo>
                <a:lnTo>
                  <a:pt x="5887127" y="2393010"/>
                </a:lnTo>
                <a:lnTo>
                  <a:pt x="5852553" y="2359990"/>
                </a:lnTo>
                <a:close/>
              </a:path>
              <a:path w="6135370" h="5851525">
                <a:moveTo>
                  <a:pt x="5887127" y="2393010"/>
                </a:moveTo>
                <a:lnTo>
                  <a:pt x="5852553" y="2393010"/>
                </a:lnTo>
                <a:lnTo>
                  <a:pt x="5925616" y="2462809"/>
                </a:lnTo>
                <a:lnTo>
                  <a:pt x="5960211" y="2462809"/>
                </a:lnTo>
                <a:lnTo>
                  <a:pt x="5887127" y="2393010"/>
                </a:lnTo>
                <a:close/>
              </a:path>
              <a:path w="6135370" h="5851525">
                <a:moveTo>
                  <a:pt x="5852553" y="2294255"/>
                </a:moveTo>
                <a:lnTo>
                  <a:pt x="5852553" y="2327287"/>
                </a:lnTo>
                <a:lnTo>
                  <a:pt x="5994450" y="2462809"/>
                </a:lnTo>
                <a:lnTo>
                  <a:pt x="6029045" y="2462809"/>
                </a:lnTo>
                <a:lnTo>
                  <a:pt x="5852553" y="2294255"/>
                </a:lnTo>
                <a:close/>
              </a:path>
              <a:path w="6135370" h="5851525">
                <a:moveTo>
                  <a:pt x="6127153" y="2556484"/>
                </a:moveTo>
                <a:lnTo>
                  <a:pt x="5950661" y="2725039"/>
                </a:lnTo>
                <a:lnTo>
                  <a:pt x="5985256" y="2725026"/>
                </a:lnTo>
                <a:lnTo>
                  <a:pt x="6127153" y="2589517"/>
                </a:lnTo>
                <a:lnTo>
                  <a:pt x="6127153" y="2556484"/>
                </a:lnTo>
                <a:close/>
              </a:path>
              <a:path w="6135370" h="5851525">
                <a:moveTo>
                  <a:pt x="6127153" y="2490762"/>
                </a:moveTo>
                <a:lnTo>
                  <a:pt x="5881814" y="2725026"/>
                </a:lnTo>
                <a:lnTo>
                  <a:pt x="5916409" y="2725026"/>
                </a:lnTo>
                <a:lnTo>
                  <a:pt x="6127153" y="2523794"/>
                </a:lnTo>
                <a:lnTo>
                  <a:pt x="6134963" y="2523794"/>
                </a:lnTo>
                <a:lnTo>
                  <a:pt x="6134963" y="2498229"/>
                </a:lnTo>
                <a:lnTo>
                  <a:pt x="6127153" y="2490787"/>
                </a:lnTo>
                <a:close/>
              </a:path>
              <a:path w="6135370" h="5851525">
                <a:moveTo>
                  <a:pt x="6127153" y="2622207"/>
                </a:moveTo>
                <a:lnTo>
                  <a:pt x="6019495" y="2725026"/>
                </a:lnTo>
                <a:lnTo>
                  <a:pt x="6054077" y="2725026"/>
                </a:lnTo>
                <a:lnTo>
                  <a:pt x="6127153" y="2655239"/>
                </a:lnTo>
                <a:lnTo>
                  <a:pt x="6134963" y="2655239"/>
                </a:lnTo>
                <a:lnTo>
                  <a:pt x="6134963" y="2629662"/>
                </a:lnTo>
                <a:lnTo>
                  <a:pt x="6127153" y="2622207"/>
                </a:lnTo>
                <a:close/>
              </a:path>
              <a:path w="6135370" h="5851525">
                <a:moveTo>
                  <a:pt x="6134963" y="2655239"/>
                </a:moveTo>
                <a:lnTo>
                  <a:pt x="6127153" y="2655239"/>
                </a:lnTo>
                <a:lnTo>
                  <a:pt x="6134963" y="2662682"/>
                </a:lnTo>
                <a:lnTo>
                  <a:pt x="6134963" y="2655239"/>
                </a:lnTo>
                <a:close/>
              </a:path>
              <a:path w="6135370" h="5851525">
                <a:moveTo>
                  <a:pt x="6127165" y="2556471"/>
                </a:moveTo>
                <a:lnTo>
                  <a:pt x="6127179" y="2589517"/>
                </a:lnTo>
                <a:lnTo>
                  <a:pt x="6134963" y="2596934"/>
                </a:lnTo>
                <a:lnTo>
                  <a:pt x="6134963" y="2563914"/>
                </a:lnTo>
                <a:lnTo>
                  <a:pt x="6127165" y="2556471"/>
                </a:lnTo>
                <a:close/>
              </a:path>
              <a:path w="6135370" h="5851525">
                <a:moveTo>
                  <a:pt x="5960224" y="2485936"/>
                </a:moveTo>
                <a:lnTo>
                  <a:pt x="5925642" y="2485936"/>
                </a:lnTo>
                <a:lnTo>
                  <a:pt x="5864859" y="2543987"/>
                </a:lnTo>
                <a:lnTo>
                  <a:pt x="5899442" y="2543987"/>
                </a:lnTo>
                <a:lnTo>
                  <a:pt x="5960224" y="2485936"/>
                </a:lnTo>
                <a:close/>
              </a:path>
              <a:path w="6135370" h="5851525">
                <a:moveTo>
                  <a:pt x="6029058" y="2485936"/>
                </a:moveTo>
                <a:lnTo>
                  <a:pt x="5994463" y="2485936"/>
                </a:lnTo>
                <a:lnTo>
                  <a:pt x="5933681" y="2543987"/>
                </a:lnTo>
                <a:lnTo>
                  <a:pt x="5968263" y="2543987"/>
                </a:lnTo>
                <a:lnTo>
                  <a:pt x="6029058" y="2485936"/>
                </a:lnTo>
                <a:close/>
              </a:path>
              <a:path w="6135370" h="5851525">
                <a:moveTo>
                  <a:pt x="6134963" y="2523794"/>
                </a:moveTo>
                <a:lnTo>
                  <a:pt x="6127153" y="2523794"/>
                </a:lnTo>
                <a:lnTo>
                  <a:pt x="6134963" y="2531262"/>
                </a:lnTo>
                <a:lnTo>
                  <a:pt x="6134963" y="2523794"/>
                </a:lnTo>
                <a:close/>
              </a:path>
              <a:path w="6135370" h="5851525">
                <a:moveTo>
                  <a:pt x="5303342" y="2294242"/>
                </a:moveTo>
                <a:lnTo>
                  <a:pt x="5126850" y="2462809"/>
                </a:lnTo>
                <a:lnTo>
                  <a:pt x="5161419" y="2462809"/>
                </a:lnTo>
                <a:lnTo>
                  <a:pt x="5303342" y="2327275"/>
                </a:lnTo>
                <a:lnTo>
                  <a:pt x="5337917" y="2327275"/>
                </a:lnTo>
                <a:lnTo>
                  <a:pt x="5303342" y="2294255"/>
                </a:lnTo>
                <a:close/>
              </a:path>
              <a:path w="6135370" h="5851525">
                <a:moveTo>
                  <a:pt x="5303329" y="2359990"/>
                </a:moveTo>
                <a:lnTo>
                  <a:pt x="5195671" y="2462809"/>
                </a:lnTo>
                <a:lnTo>
                  <a:pt x="5230253" y="2462809"/>
                </a:lnTo>
                <a:lnTo>
                  <a:pt x="5303316" y="2393022"/>
                </a:lnTo>
                <a:lnTo>
                  <a:pt x="5303329" y="2359990"/>
                </a:lnTo>
                <a:close/>
              </a:path>
              <a:path w="6135370" h="5851525">
                <a:moveTo>
                  <a:pt x="5303342" y="2359990"/>
                </a:moveTo>
                <a:lnTo>
                  <a:pt x="5303342" y="2393022"/>
                </a:lnTo>
                <a:lnTo>
                  <a:pt x="5376418" y="2462809"/>
                </a:lnTo>
                <a:lnTo>
                  <a:pt x="5411012" y="2462809"/>
                </a:lnTo>
                <a:lnTo>
                  <a:pt x="5303342" y="2359990"/>
                </a:lnTo>
                <a:close/>
              </a:path>
              <a:path w="6135370" h="5851525">
                <a:moveTo>
                  <a:pt x="5337917" y="2327275"/>
                </a:moveTo>
                <a:lnTo>
                  <a:pt x="5303342" y="2327275"/>
                </a:lnTo>
                <a:lnTo>
                  <a:pt x="5445264" y="2462809"/>
                </a:lnTo>
                <a:lnTo>
                  <a:pt x="5479834" y="2462809"/>
                </a:lnTo>
                <a:lnTo>
                  <a:pt x="5337917" y="2327275"/>
                </a:lnTo>
                <a:close/>
              </a:path>
              <a:path w="6135370" h="5851525">
                <a:moveTo>
                  <a:pt x="5161432" y="2485936"/>
                </a:moveTo>
                <a:lnTo>
                  <a:pt x="5126850" y="2485936"/>
                </a:lnTo>
                <a:lnTo>
                  <a:pt x="5187632" y="2543987"/>
                </a:lnTo>
                <a:lnTo>
                  <a:pt x="5222214" y="2543987"/>
                </a:lnTo>
                <a:lnTo>
                  <a:pt x="5161432" y="2485936"/>
                </a:lnTo>
                <a:close/>
              </a:path>
              <a:path w="6135370" h="5851525">
                <a:moveTo>
                  <a:pt x="5230253" y="2485936"/>
                </a:moveTo>
                <a:lnTo>
                  <a:pt x="5195671" y="2485936"/>
                </a:lnTo>
                <a:lnTo>
                  <a:pt x="5256491" y="2543987"/>
                </a:lnTo>
                <a:lnTo>
                  <a:pt x="5291035" y="2543987"/>
                </a:lnTo>
                <a:lnTo>
                  <a:pt x="5230253" y="2485936"/>
                </a:lnTo>
                <a:close/>
              </a:path>
              <a:path w="6135370" h="5851525">
                <a:moveTo>
                  <a:pt x="4754143" y="2359990"/>
                </a:moveTo>
                <a:lnTo>
                  <a:pt x="4754143" y="2393022"/>
                </a:lnTo>
                <a:lnTo>
                  <a:pt x="4827231" y="2462809"/>
                </a:lnTo>
                <a:lnTo>
                  <a:pt x="4861801" y="2462809"/>
                </a:lnTo>
                <a:lnTo>
                  <a:pt x="4754143" y="2359990"/>
                </a:lnTo>
                <a:close/>
              </a:path>
              <a:path w="6135370" h="5851525">
                <a:moveTo>
                  <a:pt x="4754130" y="2359990"/>
                </a:moveTo>
                <a:lnTo>
                  <a:pt x="4646472" y="2462809"/>
                </a:lnTo>
                <a:lnTo>
                  <a:pt x="4681054" y="2462809"/>
                </a:lnTo>
                <a:lnTo>
                  <a:pt x="4754130" y="2393010"/>
                </a:lnTo>
                <a:lnTo>
                  <a:pt x="4754130" y="2359990"/>
                </a:lnTo>
                <a:close/>
              </a:path>
              <a:path w="6135370" h="5851525">
                <a:moveTo>
                  <a:pt x="4681054" y="2485936"/>
                </a:moveTo>
                <a:lnTo>
                  <a:pt x="4646472" y="2485936"/>
                </a:lnTo>
                <a:lnTo>
                  <a:pt x="4707255" y="2543987"/>
                </a:lnTo>
                <a:lnTo>
                  <a:pt x="4741837" y="2543987"/>
                </a:lnTo>
                <a:lnTo>
                  <a:pt x="4681054" y="2485936"/>
                </a:lnTo>
                <a:close/>
              </a:path>
              <a:path w="6135370" h="5851525">
                <a:moveTo>
                  <a:pt x="4861814" y="2485936"/>
                </a:moveTo>
                <a:lnTo>
                  <a:pt x="4827231" y="2485936"/>
                </a:lnTo>
                <a:lnTo>
                  <a:pt x="4766437" y="2543987"/>
                </a:lnTo>
                <a:lnTo>
                  <a:pt x="4801031" y="2543987"/>
                </a:lnTo>
                <a:lnTo>
                  <a:pt x="4861814" y="2485936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097248" y="2462809"/>
                </a:lnTo>
                <a:lnTo>
                  <a:pt x="4131830" y="2462809"/>
                </a:lnTo>
                <a:lnTo>
                  <a:pt x="4204905" y="2393022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204919" y="2393022"/>
                </a:lnTo>
                <a:lnTo>
                  <a:pt x="4278033" y="2462809"/>
                </a:lnTo>
                <a:lnTo>
                  <a:pt x="4312577" y="2462809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131843" y="2485936"/>
                </a:moveTo>
                <a:lnTo>
                  <a:pt x="4097261" y="2485936"/>
                </a:lnTo>
                <a:lnTo>
                  <a:pt x="4158056" y="2543987"/>
                </a:lnTo>
                <a:lnTo>
                  <a:pt x="4192638" y="2543987"/>
                </a:lnTo>
                <a:lnTo>
                  <a:pt x="4131843" y="2485936"/>
                </a:lnTo>
                <a:close/>
              </a:path>
              <a:path w="6135370" h="5851525">
                <a:moveTo>
                  <a:pt x="4312602" y="2485936"/>
                </a:moveTo>
                <a:lnTo>
                  <a:pt x="4278020" y="2485936"/>
                </a:lnTo>
                <a:lnTo>
                  <a:pt x="4217225" y="2543987"/>
                </a:lnTo>
                <a:lnTo>
                  <a:pt x="4251807" y="2543987"/>
                </a:lnTo>
                <a:lnTo>
                  <a:pt x="4312602" y="2485936"/>
                </a:lnTo>
                <a:close/>
              </a:path>
              <a:path w="6135370" h="5851525">
                <a:moveTo>
                  <a:pt x="5577954" y="2032038"/>
                </a:moveTo>
                <a:lnTo>
                  <a:pt x="5577954" y="2065070"/>
                </a:lnTo>
                <a:lnTo>
                  <a:pt x="5719864" y="2200605"/>
                </a:lnTo>
                <a:lnTo>
                  <a:pt x="5754446" y="2200605"/>
                </a:lnTo>
                <a:lnTo>
                  <a:pt x="5577954" y="2032038"/>
                </a:lnTo>
                <a:close/>
              </a:path>
              <a:path w="6135370" h="5851525">
                <a:moveTo>
                  <a:pt x="5577954" y="2097760"/>
                </a:moveTo>
                <a:lnTo>
                  <a:pt x="5577954" y="2130780"/>
                </a:lnTo>
                <a:lnTo>
                  <a:pt x="5651030" y="2200579"/>
                </a:lnTo>
                <a:lnTo>
                  <a:pt x="5685612" y="2200579"/>
                </a:lnTo>
                <a:lnTo>
                  <a:pt x="5577954" y="2097760"/>
                </a:lnTo>
                <a:close/>
              </a:path>
              <a:path w="6135370" h="5851525">
                <a:moveTo>
                  <a:pt x="5577928" y="2032025"/>
                </a:moveTo>
                <a:lnTo>
                  <a:pt x="5401436" y="2200579"/>
                </a:lnTo>
                <a:lnTo>
                  <a:pt x="5436019" y="2200579"/>
                </a:lnTo>
                <a:lnTo>
                  <a:pt x="5577928" y="2065045"/>
                </a:lnTo>
                <a:lnTo>
                  <a:pt x="5577928" y="2032025"/>
                </a:lnTo>
                <a:close/>
              </a:path>
              <a:path w="6135370" h="5851525">
                <a:moveTo>
                  <a:pt x="5577916" y="2097786"/>
                </a:moveTo>
                <a:lnTo>
                  <a:pt x="5470258" y="2200579"/>
                </a:lnTo>
                <a:lnTo>
                  <a:pt x="5504840" y="2200579"/>
                </a:lnTo>
                <a:lnTo>
                  <a:pt x="5577916" y="2130780"/>
                </a:lnTo>
                <a:lnTo>
                  <a:pt x="5577916" y="2097786"/>
                </a:lnTo>
                <a:close/>
              </a:path>
              <a:path w="6135370" h="5851525">
                <a:moveTo>
                  <a:pt x="5436019" y="2223719"/>
                </a:moveTo>
                <a:lnTo>
                  <a:pt x="5401449" y="2223719"/>
                </a:lnTo>
                <a:lnTo>
                  <a:pt x="5462231" y="2281770"/>
                </a:lnTo>
                <a:lnTo>
                  <a:pt x="5496826" y="2281770"/>
                </a:lnTo>
                <a:lnTo>
                  <a:pt x="5436019" y="2223719"/>
                </a:lnTo>
                <a:close/>
              </a:path>
              <a:path w="6135370" h="5851525">
                <a:moveTo>
                  <a:pt x="5504853" y="2223719"/>
                </a:moveTo>
                <a:lnTo>
                  <a:pt x="5470271" y="2223719"/>
                </a:lnTo>
                <a:lnTo>
                  <a:pt x="5531065" y="2281770"/>
                </a:lnTo>
                <a:lnTo>
                  <a:pt x="5565648" y="2281770"/>
                </a:lnTo>
                <a:lnTo>
                  <a:pt x="5504853" y="2223719"/>
                </a:lnTo>
                <a:close/>
              </a:path>
              <a:path w="6135370" h="5851525">
                <a:moveTo>
                  <a:pt x="5685624" y="2223719"/>
                </a:moveTo>
                <a:lnTo>
                  <a:pt x="5651042" y="2223719"/>
                </a:lnTo>
                <a:lnTo>
                  <a:pt x="5590209" y="2281770"/>
                </a:lnTo>
                <a:lnTo>
                  <a:pt x="5624842" y="2281770"/>
                </a:lnTo>
                <a:lnTo>
                  <a:pt x="5685624" y="2223719"/>
                </a:lnTo>
                <a:close/>
              </a:path>
              <a:path w="6135370" h="5851525">
                <a:moveTo>
                  <a:pt x="5754433" y="2223719"/>
                </a:moveTo>
                <a:lnTo>
                  <a:pt x="5719864" y="2223719"/>
                </a:lnTo>
                <a:lnTo>
                  <a:pt x="5659081" y="2281770"/>
                </a:lnTo>
                <a:lnTo>
                  <a:pt x="5693664" y="2281770"/>
                </a:lnTo>
                <a:lnTo>
                  <a:pt x="5754433" y="2223719"/>
                </a:lnTo>
                <a:close/>
              </a:path>
              <a:path w="6135370" h="5851525">
                <a:moveTo>
                  <a:pt x="5028742" y="2032038"/>
                </a:moveTo>
                <a:lnTo>
                  <a:pt x="5028742" y="2065070"/>
                </a:lnTo>
                <a:lnTo>
                  <a:pt x="5170652" y="2200605"/>
                </a:lnTo>
                <a:lnTo>
                  <a:pt x="5205234" y="2200605"/>
                </a:lnTo>
                <a:lnTo>
                  <a:pt x="5028742" y="2032038"/>
                </a:lnTo>
                <a:close/>
              </a:path>
              <a:path w="6135370" h="5851525">
                <a:moveTo>
                  <a:pt x="5028742" y="2097760"/>
                </a:moveTo>
                <a:lnTo>
                  <a:pt x="5028742" y="2130780"/>
                </a:lnTo>
                <a:lnTo>
                  <a:pt x="5101856" y="2200579"/>
                </a:lnTo>
                <a:lnTo>
                  <a:pt x="5136400" y="2200579"/>
                </a:lnTo>
                <a:lnTo>
                  <a:pt x="5028742" y="2097760"/>
                </a:lnTo>
                <a:close/>
              </a:path>
              <a:path w="6135370" h="5851525">
                <a:moveTo>
                  <a:pt x="5028730" y="2032025"/>
                </a:moveTo>
                <a:lnTo>
                  <a:pt x="4852238" y="2200579"/>
                </a:lnTo>
                <a:lnTo>
                  <a:pt x="4886820" y="2200579"/>
                </a:lnTo>
                <a:lnTo>
                  <a:pt x="5028730" y="2065045"/>
                </a:lnTo>
                <a:lnTo>
                  <a:pt x="5028730" y="2032025"/>
                </a:lnTo>
                <a:close/>
              </a:path>
              <a:path w="6135370" h="5851525">
                <a:moveTo>
                  <a:pt x="5028717" y="2097786"/>
                </a:moveTo>
                <a:lnTo>
                  <a:pt x="4921059" y="2200579"/>
                </a:lnTo>
                <a:lnTo>
                  <a:pt x="4955641" y="2200579"/>
                </a:lnTo>
                <a:lnTo>
                  <a:pt x="5028717" y="2130780"/>
                </a:lnTo>
                <a:lnTo>
                  <a:pt x="5028717" y="2097786"/>
                </a:lnTo>
                <a:close/>
              </a:path>
              <a:path w="6135370" h="5851525">
                <a:moveTo>
                  <a:pt x="4886820" y="2223719"/>
                </a:moveTo>
                <a:lnTo>
                  <a:pt x="4852238" y="2223719"/>
                </a:lnTo>
                <a:lnTo>
                  <a:pt x="4913020" y="2281770"/>
                </a:lnTo>
                <a:lnTo>
                  <a:pt x="4947602" y="2281770"/>
                </a:lnTo>
                <a:lnTo>
                  <a:pt x="4886820" y="2223719"/>
                </a:lnTo>
                <a:close/>
              </a:path>
              <a:path w="6135370" h="5851525">
                <a:moveTo>
                  <a:pt x="4955654" y="2223719"/>
                </a:moveTo>
                <a:lnTo>
                  <a:pt x="4921072" y="2223719"/>
                </a:lnTo>
                <a:lnTo>
                  <a:pt x="4981854" y="2281770"/>
                </a:lnTo>
                <a:lnTo>
                  <a:pt x="5016449" y="2281770"/>
                </a:lnTo>
                <a:lnTo>
                  <a:pt x="4955654" y="2223719"/>
                </a:lnTo>
                <a:close/>
              </a:path>
              <a:path w="6135370" h="5851525">
                <a:moveTo>
                  <a:pt x="5136400" y="2223719"/>
                </a:moveTo>
                <a:lnTo>
                  <a:pt x="5101831" y="2223719"/>
                </a:lnTo>
                <a:lnTo>
                  <a:pt x="5041049" y="2281770"/>
                </a:lnTo>
                <a:lnTo>
                  <a:pt x="5075618" y="2281770"/>
                </a:lnTo>
                <a:lnTo>
                  <a:pt x="5136400" y="2223719"/>
                </a:lnTo>
                <a:close/>
              </a:path>
              <a:path w="6135370" h="5851525">
                <a:moveTo>
                  <a:pt x="5205247" y="2223719"/>
                </a:moveTo>
                <a:lnTo>
                  <a:pt x="5170665" y="2223719"/>
                </a:lnTo>
                <a:lnTo>
                  <a:pt x="5109870" y="2281770"/>
                </a:lnTo>
                <a:lnTo>
                  <a:pt x="5144452" y="2281770"/>
                </a:lnTo>
                <a:lnTo>
                  <a:pt x="5205247" y="2223719"/>
                </a:lnTo>
                <a:close/>
              </a:path>
              <a:path w="6135370" h="5851525">
                <a:moveTo>
                  <a:pt x="4479518" y="2097760"/>
                </a:moveTo>
                <a:lnTo>
                  <a:pt x="4371860" y="2200579"/>
                </a:lnTo>
                <a:lnTo>
                  <a:pt x="4406442" y="2200579"/>
                </a:lnTo>
                <a:lnTo>
                  <a:pt x="4479518" y="2130780"/>
                </a:lnTo>
                <a:lnTo>
                  <a:pt x="4514096" y="2130780"/>
                </a:lnTo>
                <a:lnTo>
                  <a:pt x="4479518" y="2097760"/>
                </a:lnTo>
                <a:close/>
              </a:path>
              <a:path w="6135370" h="5851525">
                <a:moveTo>
                  <a:pt x="4514096" y="2130780"/>
                </a:moveTo>
                <a:lnTo>
                  <a:pt x="4479518" y="2130780"/>
                </a:lnTo>
                <a:lnTo>
                  <a:pt x="4552607" y="2200579"/>
                </a:lnTo>
                <a:lnTo>
                  <a:pt x="4587189" y="2200579"/>
                </a:lnTo>
                <a:lnTo>
                  <a:pt x="4514096" y="2130780"/>
                </a:lnTo>
                <a:close/>
              </a:path>
              <a:path w="6135370" h="5851525">
                <a:moveTo>
                  <a:pt x="4406442" y="2223719"/>
                </a:moveTo>
                <a:lnTo>
                  <a:pt x="4371860" y="2223719"/>
                </a:lnTo>
                <a:lnTo>
                  <a:pt x="4432642" y="2281770"/>
                </a:lnTo>
                <a:lnTo>
                  <a:pt x="4467225" y="2281770"/>
                </a:lnTo>
                <a:lnTo>
                  <a:pt x="4406442" y="2223719"/>
                </a:lnTo>
                <a:close/>
              </a:path>
              <a:path w="6135370" h="5851525">
                <a:moveTo>
                  <a:pt x="4587201" y="2223719"/>
                </a:moveTo>
                <a:lnTo>
                  <a:pt x="4552607" y="2223719"/>
                </a:lnTo>
                <a:lnTo>
                  <a:pt x="4491824" y="2281770"/>
                </a:lnTo>
                <a:lnTo>
                  <a:pt x="4526419" y="2281770"/>
                </a:lnTo>
                <a:lnTo>
                  <a:pt x="4587201" y="2223719"/>
                </a:lnTo>
                <a:close/>
              </a:path>
              <a:path w="6135370" h="5851525">
                <a:moveTo>
                  <a:pt x="3930332" y="2097760"/>
                </a:moveTo>
                <a:lnTo>
                  <a:pt x="3930332" y="2130780"/>
                </a:lnTo>
                <a:lnTo>
                  <a:pt x="4003408" y="2200579"/>
                </a:lnTo>
                <a:lnTo>
                  <a:pt x="4037990" y="2200579"/>
                </a:lnTo>
                <a:lnTo>
                  <a:pt x="3930332" y="2097760"/>
                </a:lnTo>
                <a:close/>
              </a:path>
              <a:path w="6135370" h="5851525">
                <a:moveTo>
                  <a:pt x="3930319" y="2097786"/>
                </a:moveTo>
                <a:lnTo>
                  <a:pt x="3822649" y="2200579"/>
                </a:lnTo>
                <a:lnTo>
                  <a:pt x="3857244" y="2200579"/>
                </a:lnTo>
                <a:lnTo>
                  <a:pt x="3930319" y="2130780"/>
                </a:lnTo>
                <a:lnTo>
                  <a:pt x="3930319" y="2097786"/>
                </a:lnTo>
                <a:close/>
              </a:path>
              <a:path w="6135370" h="5851525">
                <a:moveTo>
                  <a:pt x="3857244" y="2223719"/>
                </a:moveTo>
                <a:lnTo>
                  <a:pt x="3822649" y="2223719"/>
                </a:lnTo>
                <a:lnTo>
                  <a:pt x="3883444" y="2281770"/>
                </a:lnTo>
                <a:lnTo>
                  <a:pt x="3918026" y="2281770"/>
                </a:lnTo>
                <a:lnTo>
                  <a:pt x="3857244" y="2223719"/>
                </a:lnTo>
                <a:close/>
              </a:path>
              <a:path w="6135370" h="5851525">
                <a:moveTo>
                  <a:pt x="4038003" y="2223719"/>
                </a:moveTo>
                <a:lnTo>
                  <a:pt x="4003421" y="2223719"/>
                </a:lnTo>
                <a:lnTo>
                  <a:pt x="3942638" y="2281770"/>
                </a:lnTo>
                <a:lnTo>
                  <a:pt x="3977220" y="2281770"/>
                </a:lnTo>
                <a:lnTo>
                  <a:pt x="4038003" y="2223719"/>
                </a:lnTo>
                <a:close/>
              </a:path>
              <a:path w="6135370" h="5851525">
                <a:moveTo>
                  <a:pt x="5852553" y="1769808"/>
                </a:moveTo>
                <a:lnTo>
                  <a:pt x="5852553" y="1802853"/>
                </a:lnTo>
                <a:lnTo>
                  <a:pt x="5994450" y="1938375"/>
                </a:lnTo>
                <a:lnTo>
                  <a:pt x="6029045" y="1938375"/>
                </a:lnTo>
                <a:lnTo>
                  <a:pt x="5852553" y="1769808"/>
                </a:lnTo>
                <a:close/>
              </a:path>
              <a:path w="6135370" h="5851525">
                <a:moveTo>
                  <a:pt x="5852541" y="1769808"/>
                </a:moveTo>
                <a:lnTo>
                  <a:pt x="5676049" y="1938362"/>
                </a:lnTo>
                <a:lnTo>
                  <a:pt x="5710618" y="1938362"/>
                </a:lnTo>
                <a:lnTo>
                  <a:pt x="5852527" y="1802853"/>
                </a:lnTo>
                <a:lnTo>
                  <a:pt x="5852541" y="1769808"/>
                </a:lnTo>
                <a:close/>
              </a:path>
              <a:path w="6135370" h="5851525">
                <a:moveTo>
                  <a:pt x="5852553" y="1835531"/>
                </a:moveTo>
                <a:lnTo>
                  <a:pt x="5744895" y="1938362"/>
                </a:lnTo>
                <a:lnTo>
                  <a:pt x="5779465" y="1938362"/>
                </a:lnTo>
                <a:lnTo>
                  <a:pt x="5852553" y="1868576"/>
                </a:lnTo>
                <a:lnTo>
                  <a:pt x="5887149" y="1868576"/>
                </a:lnTo>
                <a:lnTo>
                  <a:pt x="5852553" y="1835531"/>
                </a:lnTo>
                <a:close/>
              </a:path>
              <a:path w="6135370" h="5851525">
                <a:moveTo>
                  <a:pt x="5887149" y="1868576"/>
                </a:moveTo>
                <a:lnTo>
                  <a:pt x="5852553" y="1868576"/>
                </a:lnTo>
                <a:lnTo>
                  <a:pt x="5925616" y="1938362"/>
                </a:lnTo>
                <a:lnTo>
                  <a:pt x="5960211" y="1938362"/>
                </a:lnTo>
                <a:lnTo>
                  <a:pt x="5887149" y="1868576"/>
                </a:lnTo>
                <a:close/>
              </a:path>
              <a:path w="6135370" h="5851525">
                <a:moveTo>
                  <a:pt x="5710618" y="1961489"/>
                </a:moveTo>
                <a:lnTo>
                  <a:pt x="5676049" y="1961489"/>
                </a:lnTo>
                <a:lnTo>
                  <a:pt x="5736831" y="2019554"/>
                </a:lnTo>
                <a:lnTo>
                  <a:pt x="5771413" y="2019554"/>
                </a:lnTo>
                <a:lnTo>
                  <a:pt x="5710618" y="1961489"/>
                </a:lnTo>
                <a:close/>
              </a:path>
              <a:path w="6135370" h="5851525">
                <a:moveTo>
                  <a:pt x="5779439" y="1961489"/>
                </a:moveTo>
                <a:lnTo>
                  <a:pt x="5744870" y="1961489"/>
                </a:lnTo>
                <a:lnTo>
                  <a:pt x="5805652" y="2019554"/>
                </a:lnTo>
                <a:lnTo>
                  <a:pt x="5840272" y="2019554"/>
                </a:lnTo>
                <a:lnTo>
                  <a:pt x="5779439" y="1961489"/>
                </a:lnTo>
                <a:close/>
              </a:path>
              <a:path w="6135370" h="5851525">
                <a:moveTo>
                  <a:pt x="6127153" y="2032038"/>
                </a:moveTo>
                <a:lnTo>
                  <a:pt x="5950661" y="2200605"/>
                </a:lnTo>
                <a:lnTo>
                  <a:pt x="5985243" y="2200605"/>
                </a:lnTo>
                <a:lnTo>
                  <a:pt x="6127153" y="2065070"/>
                </a:lnTo>
                <a:lnTo>
                  <a:pt x="6127153" y="2032038"/>
                </a:lnTo>
                <a:close/>
              </a:path>
              <a:path w="6135370" h="5851525">
                <a:moveTo>
                  <a:pt x="6127153" y="1966315"/>
                </a:moveTo>
                <a:lnTo>
                  <a:pt x="5881814" y="2200579"/>
                </a:lnTo>
                <a:lnTo>
                  <a:pt x="5916409" y="2200579"/>
                </a:lnTo>
                <a:lnTo>
                  <a:pt x="6127153" y="1999348"/>
                </a:lnTo>
                <a:lnTo>
                  <a:pt x="6134963" y="1999348"/>
                </a:lnTo>
                <a:lnTo>
                  <a:pt x="6134963" y="1973770"/>
                </a:lnTo>
                <a:lnTo>
                  <a:pt x="6127153" y="1966315"/>
                </a:lnTo>
                <a:close/>
              </a:path>
              <a:path w="6135370" h="5851525">
                <a:moveTo>
                  <a:pt x="6127153" y="2097760"/>
                </a:moveTo>
                <a:lnTo>
                  <a:pt x="6019495" y="2200579"/>
                </a:lnTo>
                <a:lnTo>
                  <a:pt x="6054077" y="2200579"/>
                </a:lnTo>
                <a:lnTo>
                  <a:pt x="6127153" y="2130780"/>
                </a:lnTo>
                <a:lnTo>
                  <a:pt x="6134963" y="2130780"/>
                </a:lnTo>
                <a:lnTo>
                  <a:pt x="6134963" y="2105240"/>
                </a:lnTo>
                <a:lnTo>
                  <a:pt x="6127153" y="2097786"/>
                </a:lnTo>
                <a:close/>
              </a:path>
              <a:path w="6135370" h="5851525">
                <a:moveTo>
                  <a:pt x="6134963" y="2130780"/>
                </a:moveTo>
                <a:lnTo>
                  <a:pt x="6127153" y="2130780"/>
                </a:lnTo>
                <a:lnTo>
                  <a:pt x="6134963" y="2138235"/>
                </a:lnTo>
                <a:lnTo>
                  <a:pt x="6134963" y="2130780"/>
                </a:lnTo>
                <a:close/>
              </a:path>
              <a:path w="6135370" h="5851525">
                <a:moveTo>
                  <a:pt x="6127165" y="2032025"/>
                </a:moveTo>
                <a:lnTo>
                  <a:pt x="6127192" y="2065070"/>
                </a:lnTo>
                <a:lnTo>
                  <a:pt x="6134963" y="2072487"/>
                </a:lnTo>
                <a:lnTo>
                  <a:pt x="6134963" y="2039467"/>
                </a:lnTo>
                <a:lnTo>
                  <a:pt x="6127165" y="2032025"/>
                </a:lnTo>
                <a:close/>
              </a:path>
              <a:path w="6135370" h="5851525">
                <a:moveTo>
                  <a:pt x="5960224" y="1961489"/>
                </a:moveTo>
                <a:lnTo>
                  <a:pt x="5925642" y="1961489"/>
                </a:lnTo>
                <a:lnTo>
                  <a:pt x="5864859" y="2019554"/>
                </a:lnTo>
                <a:lnTo>
                  <a:pt x="5899442" y="2019554"/>
                </a:lnTo>
                <a:lnTo>
                  <a:pt x="5960224" y="1961489"/>
                </a:lnTo>
                <a:close/>
              </a:path>
              <a:path w="6135370" h="5851525">
                <a:moveTo>
                  <a:pt x="6029058" y="1961489"/>
                </a:moveTo>
                <a:lnTo>
                  <a:pt x="5994463" y="1961489"/>
                </a:lnTo>
                <a:lnTo>
                  <a:pt x="5933681" y="2019554"/>
                </a:lnTo>
                <a:lnTo>
                  <a:pt x="5968263" y="2019554"/>
                </a:lnTo>
                <a:lnTo>
                  <a:pt x="6029058" y="1961489"/>
                </a:lnTo>
                <a:close/>
              </a:path>
              <a:path w="6135370" h="5851525">
                <a:moveTo>
                  <a:pt x="6134963" y="1999348"/>
                </a:moveTo>
                <a:lnTo>
                  <a:pt x="6127153" y="1999348"/>
                </a:lnTo>
                <a:lnTo>
                  <a:pt x="6134963" y="2006803"/>
                </a:lnTo>
                <a:lnTo>
                  <a:pt x="6134963" y="1999348"/>
                </a:lnTo>
                <a:close/>
              </a:path>
              <a:path w="6135370" h="5851525">
                <a:moveTo>
                  <a:pt x="5303342" y="1835531"/>
                </a:moveTo>
                <a:lnTo>
                  <a:pt x="5303342" y="1868576"/>
                </a:lnTo>
                <a:lnTo>
                  <a:pt x="5376418" y="1938362"/>
                </a:lnTo>
                <a:lnTo>
                  <a:pt x="5411012" y="1938362"/>
                </a:lnTo>
                <a:lnTo>
                  <a:pt x="5303342" y="1835531"/>
                </a:lnTo>
                <a:close/>
              </a:path>
              <a:path w="6135370" h="5851525">
                <a:moveTo>
                  <a:pt x="5303329" y="1835543"/>
                </a:moveTo>
                <a:lnTo>
                  <a:pt x="5195671" y="1938362"/>
                </a:lnTo>
                <a:lnTo>
                  <a:pt x="5230253" y="1938362"/>
                </a:lnTo>
                <a:lnTo>
                  <a:pt x="5303329" y="1868576"/>
                </a:lnTo>
                <a:lnTo>
                  <a:pt x="5303329" y="1835543"/>
                </a:lnTo>
                <a:close/>
              </a:path>
              <a:path w="6135370" h="5851525">
                <a:moveTo>
                  <a:pt x="5230253" y="1961489"/>
                </a:moveTo>
                <a:lnTo>
                  <a:pt x="5195671" y="1961489"/>
                </a:lnTo>
                <a:lnTo>
                  <a:pt x="5256491" y="2019554"/>
                </a:lnTo>
                <a:lnTo>
                  <a:pt x="5291035" y="2019554"/>
                </a:lnTo>
                <a:lnTo>
                  <a:pt x="5230253" y="1961489"/>
                </a:lnTo>
                <a:close/>
              </a:path>
              <a:path w="6135370" h="5851525">
                <a:moveTo>
                  <a:pt x="5410987" y="1961489"/>
                </a:moveTo>
                <a:lnTo>
                  <a:pt x="5376443" y="1961489"/>
                </a:lnTo>
                <a:lnTo>
                  <a:pt x="5315648" y="2019554"/>
                </a:lnTo>
                <a:lnTo>
                  <a:pt x="5350230" y="2019554"/>
                </a:lnTo>
                <a:lnTo>
                  <a:pt x="5410987" y="1961489"/>
                </a:lnTo>
                <a:close/>
              </a:path>
              <a:path w="6135370" h="5851525">
                <a:moveTo>
                  <a:pt x="4754143" y="1835531"/>
                </a:moveTo>
                <a:lnTo>
                  <a:pt x="4754143" y="1868576"/>
                </a:lnTo>
                <a:lnTo>
                  <a:pt x="4827231" y="1938362"/>
                </a:lnTo>
                <a:lnTo>
                  <a:pt x="4861801" y="1938362"/>
                </a:lnTo>
                <a:lnTo>
                  <a:pt x="4754143" y="1835531"/>
                </a:lnTo>
                <a:close/>
              </a:path>
              <a:path w="6135370" h="5851525">
                <a:moveTo>
                  <a:pt x="4754130" y="1835543"/>
                </a:moveTo>
                <a:lnTo>
                  <a:pt x="4646472" y="1938362"/>
                </a:lnTo>
                <a:lnTo>
                  <a:pt x="4681054" y="1938362"/>
                </a:lnTo>
                <a:lnTo>
                  <a:pt x="4754130" y="1868576"/>
                </a:lnTo>
                <a:lnTo>
                  <a:pt x="4754130" y="1835543"/>
                </a:lnTo>
                <a:close/>
              </a:path>
              <a:path w="6135370" h="5851525">
                <a:moveTo>
                  <a:pt x="4681054" y="1961489"/>
                </a:moveTo>
                <a:lnTo>
                  <a:pt x="4646472" y="1961489"/>
                </a:lnTo>
                <a:lnTo>
                  <a:pt x="4707255" y="2019554"/>
                </a:lnTo>
                <a:lnTo>
                  <a:pt x="4741837" y="2019554"/>
                </a:lnTo>
                <a:lnTo>
                  <a:pt x="4681054" y="1961489"/>
                </a:lnTo>
                <a:close/>
              </a:path>
              <a:path w="6135370" h="5851525">
                <a:moveTo>
                  <a:pt x="4861814" y="1961489"/>
                </a:moveTo>
                <a:lnTo>
                  <a:pt x="4827231" y="1961489"/>
                </a:lnTo>
                <a:lnTo>
                  <a:pt x="4766437" y="2019554"/>
                </a:lnTo>
                <a:lnTo>
                  <a:pt x="4801031" y="2019554"/>
                </a:lnTo>
                <a:lnTo>
                  <a:pt x="4861814" y="1961489"/>
                </a:lnTo>
                <a:close/>
              </a:path>
              <a:path w="6135370" h="5851525">
                <a:moveTo>
                  <a:pt x="5577954" y="1507591"/>
                </a:moveTo>
                <a:lnTo>
                  <a:pt x="5577954" y="1540624"/>
                </a:lnTo>
                <a:lnTo>
                  <a:pt x="5719864" y="1676146"/>
                </a:lnTo>
                <a:lnTo>
                  <a:pt x="5754446" y="1676146"/>
                </a:lnTo>
                <a:lnTo>
                  <a:pt x="5577954" y="1507591"/>
                </a:lnTo>
                <a:close/>
              </a:path>
              <a:path w="6135370" h="5851525">
                <a:moveTo>
                  <a:pt x="5577954" y="1573314"/>
                </a:moveTo>
                <a:lnTo>
                  <a:pt x="5577954" y="1606346"/>
                </a:lnTo>
                <a:lnTo>
                  <a:pt x="5651030" y="1676133"/>
                </a:lnTo>
                <a:lnTo>
                  <a:pt x="5685612" y="1676133"/>
                </a:lnTo>
                <a:lnTo>
                  <a:pt x="5577954" y="1573314"/>
                </a:lnTo>
                <a:close/>
              </a:path>
              <a:path w="6135370" h="5851525">
                <a:moveTo>
                  <a:pt x="5577928" y="1507578"/>
                </a:moveTo>
                <a:lnTo>
                  <a:pt x="5401436" y="1676133"/>
                </a:lnTo>
                <a:lnTo>
                  <a:pt x="5436019" y="1676133"/>
                </a:lnTo>
                <a:lnTo>
                  <a:pt x="5577928" y="1540611"/>
                </a:lnTo>
                <a:lnTo>
                  <a:pt x="5577928" y="1507578"/>
                </a:lnTo>
                <a:close/>
              </a:path>
              <a:path w="6135370" h="5851525">
                <a:moveTo>
                  <a:pt x="5577916" y="1573314"/>
                </a:moveTo>
                <a:lnTo>
                  <a:pt x="5470258" y="1676133"/>
                </a:lnTo>
                <a:lnTo>
                  <a:pt x="5504840" y="1676133"/>
                </a:lnTo>
                <a:lnTo>
                  <a:pt x="5577916" y="1606346"/>
                </a:lnTo>
                <a:lnTo>
                  <a:pt x="5577916" y="1573314"/>
                </a:lnTo>
                <a:close/>
              </a:path>
              <a:path w="6135370" h="5851525">
                <a:moveTo>
                  <a:pt x="5436019" y="1699272"/>
                </a:moveTo>
                <a:lnTo>
                  <a:pt x="5401449" y="1699272"/>
                </a:lnTo>
                <a:lnTo>
                  <a:pt x="5462231" y="1757324"/>
                </a:lnTo>
                <a:lnTo>
                  <a:pt x="5496826" y="1757324"/>
                </a:lnTo>
                <a:lnTo>
                  <a:pt x="5436019" y="1699272"/>
                </a:lnTo>
                <a:close/>
              </a:path>
              <a:path w="6135370" h="5851525">
                <a:moveTo>
                  <a:pt x="5504853" y="1699272"/>
                </a:moveTo>
                <a:lnTo>
                  <a:pt x="5470271" y="1699272"/>
                </a:lnTo>
                <a:lnTo>
                  <a:pt x="5531065" y="1757324"/>
                </a:lnTo>
                <a:lnTo>
                  <a:pt x="5565648" y="1757324"/>
                </a:lnTo>
                <a:lnTo>
                  <a:pt x="5504853" y="1699272"/>
                </a:lnTo>
                <a:close/>
              </a:path>
              <a:path w="6135370" h="5851525">
                <a:moveTo>
                  <a:pt x="5685624" y="1699272"/>
                </a:moveTo>
                <a:lnTo>
                  <a:pt x="5651042" y="1699272"/>
                </a:lnTo>
                <a:lnTo>
                  <a:pt x="5590209" y="1757324"/>
                </a:lnTo>
                <a:lnTo>
                  <a:pt x="5624842" y="1757324"/>
                </a:lnTo>
                <a:lnTo>
                  <a:pt x="5685624" y="1699272"/>
                </a:lnTo>
                <a:close/>
              </a:path>
              <a:path w="6135370" h="5851525">
                <a:moveTo>
                  <a:pt x="5754433" y="1699272"/>
                </a:moveTo>
                <a:lnTo>
                  <a:pt x="5719864" y="1699272"/>
                </a:lnTo>
                <a:lnTo>
                  <a:pt x="5659081" y="1757324"/>
                </a:lnTo>
                <a:lnTo>
                  <a:pt x="5693664" y="1757324"/>
                </a:lnTo>
                <a:lnTo>
                  <a:pt x="5754433" y="1699272"/>
                </a:lnTo>
                <a:close/>
              </a:path>
              <a:path w="6135370" h="5851525">
                <a:moveTo>
                  <a:pt x="5028742" y="1573314"/>
                </a:moveTo>
                <a:lnTo>
                  <a:pt x="5028742" y="1606346"/>
                </a:lnTo>
                <a:lnTo>
                  <a:pt x="5101856" y="1676133"/>
                </a:lnTo>
                <a:lnTo>
                  <a:pt x="5136400" y="1676133"/>
                </a:lnTo>
                <a:lnTo>
                  <a:pt x="5028742" y="1573314"/>
                </a:lnTo>
                <a:close/>
              </a:path>
              <a:path w="6135370" h="5851525">
                <a:moveTo>
                  <a:pt x="5028717" y="1573314"/>
                </a:moveTo>
                <a:lnTo>
                  <a:pt x="4921059" y="1676133"/>
                </a:lnTo>
                <a:lnTo>
                  <a:pt x="4955641" y="1676133"/>
                </a:lnTo>
                <a:lnTo>
                  <a:pt x="5028717" y="1606346"/>
                </a:lnTo>
                <a:lnTo>
                  <a:pt x="5028717" y="1573314"/>
                </a:lnTo>
                <a:close/>
              </a:path>
              <a:path w="6135370" h="5851525">
                <a:moveTo>
                  <a:pt x="4955654" y="1699272"/>
                </a:moveTo>
                <a:lnTo>
                  <a:pt x="4921072" y="1699272"/>
                </a:lnTo>
                <a:lnTo>
                  <a:pt x="4981854" y="1757324"/>
                </a:lnTo>
                <a:lnTo>
                  <a:pt x="5016449" y="1757324"/>
                </a:lnTo>
                <a:lnTo>
                  <a:pt x="4955654" y="1699272"/>
                </a:lnTo>
                <a:close/>
              </a:path>
              <a:path w="6135370" h="5851525">
                <a:moveTo>
                  <a:pt x="5136400" y="1699272"/>
                </a:moveTo>
                <a:lnTo>
                  <a:pt x="5101831" y="1699272"/>
                </a:lnTo>
                <a:lnTo>
                  <a:pt x="5041049" y="1757324"/>
                </a:lnTo>
                <a:lnTo>
                  <a:pt x="5075618" y="1757324"/>
                </a:lnTo>
                <a:lnTo>
                  <a:pt x="5136400" y="1699272"/>
                </a:lnTo>
                <a:close/>
              </a:path>
              <a:path w="6135370" h="5851525">
                <a:moveTo>
                  <a:pt x="4479518" y="1573314"/>
                </a:moveTo>
                <a:lnTo>
                  <a:pt x="4371860" y="1676133"/>
                </a:lnTo>
                <a:lnTo>
                  <a:pt x="4406442" y="1676133"/>
                </a:lnTo>
                <a:lnTo>
                  <a:pt x="4479518" y="1606346"/>
                </a:lnTo>
                <a:lnTo>
                  <a:pt x="4514109" y="1606346"/>
                </a:lnTo>
                <a:lnTo>
                  <a:pt x="4479518" y="1573314"/>
                </a:lnTo>
                <a:close/>
              </a:path>
              <a:path w="6135370" h="5851525">
                <a:moveTo>
                  <a:pt x="4514109" y="1606346"/>
                </a:moveTo>
                <a:lnTo>
                  <a:pt x="4479518" y="1606346"/>
                </a:lnTo>
                <a:lnTo>
                  <a:pt x="4552607" y="1676133"/>
                </a:lnTo>
                <a:lnTo>
                  <a:pt x="4587189" y="1676133"/>
                </a:lnTo>
                <a:lnTo>
                  <a:pt x="4514109" y="1606346"/>
                </a:lnTo>
                <a:close/>
              </a:path>
              <a:path w="6135370" h="5851525">
                <a:moveTo>
                  <a:pt x="4406442" y="1699272"/>
                </a:moveTo>
                <a:lnTo>
                  <a:pt x="4371860" y="1699272"/>
                </a:lnTo>
                <a:lnTo>
                  <a:pt x="4432642" y="1757324"/>
                </a:lnTo>
                <a:lnTo>
                  <a:pt x="4467225" y="1757324"/>
                </a:lnTo>
                <a:lnTo>
                  <a:pt x="4406442" y="1699272"/>
                </a:lnTo>
                <a:close/>
              </a:path>
              <a:path w="6135370" h="5851525">
                <a:moveTo>
                  <a:pt x="4587201" y="1699272"/>
                </a:moveTo>
                <a:lnTo>
                  <a:pt x="4552607" y="1699272"/>
                </a:lnTo>
                <a:lnTo>
                  <a:pt x="4491824" y="1757324"/>
                </a:lnTo>
                <a:lnTo>
                  <a:pt x="4526419" y="1757324"/>
                </a:lnTo>
                <a:lnTo>
                  <a:pt x="4587201" y="1699272"/>
                </a:lnTo>
                <a:close/>
              </a:path>
              <a:path w="6135370" h="5851525">
                <a:moveTo>
                  <a:pt x="5852553" y="1311097"/>
                </a:moveTo>
                <a:lnTo>
                  <a:pt x="5744895" y="1413916"/>
                </a:lnTo>
                <a:lnTo>
                  <a:pt x="5779465" y="1413916"/>
                </a:lnTo>
                <a:lnTo>
                  <a:pt x="5852553" y="1344117"/>
                </a:lnTo>
                <a:lnTo>
                  <a:pt x="5887109" y="1344117"/>
                </a:lnTo>
                <a:lnTo>
                  <a:pt x="5852553" y="1311122"/>
                </a:lnTo>
                <a:close/>
              </a:path>
              <a:path w="6135370" h="5851525">
                <a:moveTo>
                  <a:pt x="5887109" y="1344117"/>
                </a:moveTo>
                <a:lnTo>
                  <a:pt x="5852553" y="1344117"/>
                </a:lnTo>
                <a:lnTo>
                  <a:pt x="5925616" y="1413916"/>
                </a:lnTo>
                <a:lnTo>
                  <a:pt x="5960211" y="1413916"/>
                </a:lnTo>
                <a:lnTo>
                  <a:pt x="5887109" y="1344117"/>
                </a:lnTo>
                <a:close/>
              </a:path>
              <a:path w="6135370" h="5851525">
                <a:moveTo>
                  <a:pt x="5779439" y="1437043"/>
                </a:moveTo>
                <a:lnTo>
                  <a:pt x="5744870" y="1437043"/>
                </a:lnTo>
                <a:lnTo>
                  <a:pt x="5805652" y="1495107"/>
                </a:lnTo>
                <a:lnTo>
                  <a:pt x="5840272" y="1495107"/>
                </a:lnTo>
                <a:lnTo>
                  <a:pt x="5779439" y="1437043"/>
                </a:lnTo>
                <a:close/>
              </a:path>
              <a:path w="6135370" h="5851525">
                <a:moveTo>
                  <a:pt x="5960224" y="1437043"/>
                </a:moveTo>
                <a:lnTo>
                  <a:pt x="5925642" y="1437043"/>
                </a:lnTo>
                <a:lnTo>
                  <a:pt x="5864859" y="1495107"/>
                </a:lnTo>
                <a:lnTo>
                  <a:pt x="5899442" y="1495107"/>
                </a:lnTo>
                <a:lnTo>
                  <a:pt x="5960224" y="1437043"/>
                </a:lnTo>
                <a:close/>
              </a:path>
              <a:path w="6135370" h="5851525">
                <a:moveTo>
                  <a:pt x="5303342" y="1311122"/>
                </a:moveTo>
                <a:lnTo>
                  <a:pt x="5303342" y="1344117"/>
                </a:lnTo>
                <a:lnTo>
                  <a:pt x="5376418" y="1413916"/>
                </a:lnTo>
                <a:lnTo>
                  <a:pt x="5411012" y="1413916"/>
                </a:lnTo>
                <a:lnTo>
                  <a:pt x="5303342" y="1311122"/>
                </a:lnTo>
                <a:close/>
              </a:path>
              <a:path w="6135370" h="5851525">
                <a:moveTo>
                  <a:pt x="5303329" y="1311097"/>
                </a:moveTo>
                <a:lnTo>
                  <a:pt x="5195671" y="1413916"/>
                </a:lnTo>
                <a:lnTo>
                  <a:pt x="5230253" y="1413916"/>
                </a:lnTo>
                <a:lnTo>
                  <a:pt x="5303329" y="1344117"/>
                </a:lnTo>
                <a:lnTo>
                  <a:pt x="5303329" y="1311097"/>
                </a:lnTo>
                <a:close/>
              </a:path>
              <a:path w="6135370" h="5851525">
                <a:moveTo>
                  <a:pt x="5230253" y="1437043"/>
                </a:moveTo>
                <a:lnTo>
                  <a:pt x="5195671" y="1437043"/>
                </a:lnTo>
                <a:lnTo>
                  <a:pt x="5256491" y="1495107"/>
                </a:lnTo>
                <a:lnTo>
                  <a:pt x="5291035" y="1495107"/>
                </a:lnTo>
                <a:lnTo>
                  <a:pt x="5230253" y="1437043"/>
                </a:lnTo>
                <a:close/>
              </a:path>
              <a:path w="6135370" h="5851525">
                <a:moveTo>
                  <a:pt x="5410987" y="1437043"/>
                </a:moveTo>
                <a:lnTo>
                  <a:pt x="5376443" y="1437043"/>
                </a:lnTo>
                <a:lnTo>
                  <a:pt x="5315648" y="1495107"/>
                </a:lnTo>
                <a:lnTo>
                  <a:pt x="5350230" y="1495107"/>
                </a:lnTo>
                <a:lnTo>
                  <a:pt x="5410987" y="1437043"/>
                </a:lnTo>
                <a:close/>
              </a:path>
              <a:path w="6135370" h="5851525">
                <a:moveTo>
                  <a:pt x="5577954" y="1048867"/>
                </a:moveTo>
                <a:lnTo>
                  <a:pt x="5577954" y="1081900"/>
                </a:lnTo>
                <a:lnTo>
                  <a:pt x="5651030" y="1151686"/>
                </a:lnTo>
                <a:lnTo>
                  <a:pt x="5685612" y="1151686"/>
                </a:lnTo>
                <a:lnTo>
                  <a:pt x="5577954" y="1048867"/>
                </a:lnTo>
                <a:close/>
              </a:path>
              <a:path w="6135370" h="5851525">
                <a:moveTo>
                  <a:pt x="5577916" y="1048867"/>
                </a:moveTo>
                <a:lnTo>
                  <a:pt x="5470258" y="1151686"/>
                </a:lnTo>
                <a:lnTo>
                  <a:pt x="5504840" y="1151686"/>
                </a:lnTo>
                <a:lnTo>
                  <a:pt x="5577916" y="1081900"/>
                </a:lnTo>
                <a:lnTo>
                  <a:pt x="5577916" y="1048867"/>
                </a:lnTo>
                <a:close/>
              </a:path>
              <a:path w="6135370" h="5851525">
                <a:moveTo>
                  <a:pt x="5504853" y="1174813"/>
                </a:moveTo>
                <a:lnTo>
                  <a:pt x="5470271" y="1174813"/>
                </a:lnTo>
                <a:lnTo>
                  <a:pt x="5531065" y="1232877"/>
                </a:lnTo>
                <a:lnTo>
                  <a:pt x="5565648" y="1232877"/>
                </a:lnTo>
                <a:lnTo>
                  <a:pt x="5504853" y="1174813"/>
                </a:lnTo>
                <a:close/>
              </a:path>
              <a:path w="6135370" h="5851525">
                <a:moveTo>
                  <a:pt x="5685624" y="1174813"/>
                </a:moveTo>
                <a:lnTo>
                  <a:pt x="5651042" y="1174813"/>
                </a:lnTo>
                <a:lnTo>
                  <a:pt x="5590209" y="1232877"/>
                </a:lnTo>
                <a:lnTo>
                  <a:pt x="5624842" y="1232877"/>
                </a:lnTo>
                <a:lnTo>
                  <a:pt x="5685624" y="1174813"/>
                </a:lnTo>
                <a:close/>
              </a:path>
              <a:path w="6135370" h="5851525">
                <a:moveTo>
                  <a:pt x="5028742" y="1048867"/>
                </a:moveTo>
                <a:lnTo>
                  <a:pt x="5028742" y="1081900"/>
                </a:lnTo>
                <a:lnTo>
                  <a:pt x="5101856" y="1151686"/>
                </a:lnTo>
                <a:lnTo>
                  <a:pt x="5136400" y="1151686"/>
                </a:lnTo>
                <a:lnTo>
                  <a:pt x="5028742" y="1048867"/>
                </a:lnTo>
                <a:close/>
              </a:path>
              <a:path w="6135370" h="5851525">
                <a:moveTo>
                  <a:pt x="5028717" y="1048867"/>
                </a:moveTo>
                <a:lnTo>
                  <a:pt x="4921059" y="1151686"/>
                </a:lnTo>
                <a:lnTo>
                  <a:pt x="4955641" y="1151686"/>
                </a:lnTo>
                <a:lnTo>
                  <a:pt x="5028717" y="1081900"/>
                </a:lnTo>
                <a:lnTo>
                  <a:pt x="5028717" y="1048867"/>
                </a:lnTo>
                <a:close/>
              </a:path>
              <a:path w="6135370" h="5851525">
                <a:moveTo>
                  <a:pt x="4955654" y="1174813"/>
                </a:moveTo>
                <a:lnTo>
                  <a:pt x="4921072" y="1174813"/>
                </a:lnTo>
                <a:lnTo>
                  <a:pt x="4981854" y="1232877"/>
                </a:lnTo>
                <a:lnTo>
                  <a:pt x="5016449" y="1232877"/>
                </a:lnTo>
                <a:lnTo>
                  <a:pt x="4955654" y="1174813"/>
                </a:lnTo>
                <a:close/>
              </a:path>
              <a:path w="6135370" h="5851525">
                <a:moveTo>
                  <a:pt x="5136400" y="1174813"/>
                </a:moveTo>
                <a:lnTo>
                  <a:pt x="5101831" y="1174813"/>
                </a:lnTo>
                <a:lnTo>
                  <a:pt x="5041049" y="1232877"/>
                </a:lnTo>
                <a:lnTo>
                  <a:pt x="5075618" y="1232877"/>
                </a:lnTo>
                <a:lnTo>
                  <a:pt x="5136400" y="1174813"/>
                </a:lnTo>
                <a:close/>
              </a:path>
              <a:path w="6135370" h="5851525">
                <a:moveTo>
                  <a:pt x="5852553" y="786650"/>
                </a:moveTo>
                <a:lnTo>
                  <a:pt x="5744895" y="889469"/>
                </a:lnTo>
                <a:lnTo>
                  <a:pt x="5779478" y="889457"/>
                </a:lnTo>
                <a:lnTo>
                  <a:pt x="5852553" y="819683"/>
                </a:lnTo>
                <a:lnTo>
                  <a:pt x="5887113" y="819670"/>
                </a:lnTo>
                <a:lnTo>
                  <a:pt x="5852553" y="786676"/>
                </a:lnTo>
                <a:close/>
              </a:path>
              <a:path w="6135370" h="5851525">
                <a:moveTo>
                  <a:pt x="5887113" y="819670"/>
                </a:moveTo>
                <a:lnTo>
                  <a:pt x="5852553" y="819670"/>
                </a:lnTo>
                <a:lnTo>
                  <a:pt x="5925616" y="889457"/>
                </a:lnTo>
                <a:lnTo>
                  <a:pt x="5960211" y="889457"/>
                </a:lnTo>
                <a:lnTo>
                  <a:pt x="5887113" y="819670"/>
                </a:lnTo>
                <a:close/>
              </a:path>
              <a:path w="6135370" h="5851525">
                <a:moveTo>
                  <a:pt x="5779439" y="912596"/>
                </a:moveTo>
                <a:lnTo>
                  <a:pt x="5744870" y="912596"/>
                </a:lnTo>
                <a:lnTo>
                  <a:pt x="5805652" y="970648"/>
                </a:lnTo>
                <a:lnTo>
                  <a:pt x="5840272" y="970648"/>
                </a:lnTo>
                <a:lnTo>
                  <a:pt x="5779439" y="912596"/>
                </a:lnTo>
                <a:close/>
              </a:path>
              <a:path w="6135370" h="5851525">
                <a:moveTo>
                  <a:pt x="5960224" y="912596"/>
                </a:moveTo>
                <a:lnTo>
                  <a:pt x="5925642" y="912596"/>
                </a:lnTo>
                <a:lnTo>
                  <a:pt x="5864859" y="970648"/>
                </a:lnTo>
                <a:lnTo>
                  <a:pt x="5899442" y="970648"/>
                </a:lnTo>
                <a:lnTo>
                  <a:pt x="5960224" y="912596"/>
                </a:lnTo>
                <a:close/>
              </a:path>
              <a:path w="6135370" h="5851525">
                <a:moveTo>
                  <a:pt x="5577954" y="524421"/>
                </a:moveTo>
                <a:lnTo>
                  <a:pt x="5577954" y="557453"/>
                </a:lnTo>
                <a:lnTo>
                  <a:pt x="5651030" y="627252"/>
                </a:lnTo>
                <a:lnTo>
                  <a:pt x="5685612" y="627252"/>
                </a:lnTo>
                <a:lnTo>
                  <a:pt x="5577954" y="524421"/>
                </a:lnTo>
                <a:close/>
              </a:path>
              <a:path w="6135370" h="5851525">
                <a:moveTo>
                  <a:pt x="5577916" y="524421"/>
                </a:moveTo>
                <a:lnTo>
                  <a:pt x="5470258" y="627252"/>
                </a:lnTo>
                <a:lnTo>
                  <a:pt x="5504840" y="627252"/>
                </a:lnTo>
                <a:lnTo>
                  <a:pt x="5577916" y="557453"/>
                </a:lnTo>
                <a:lnTo>
                  <a:pt x="5577916" y="524421"/>
                </a:lnTo>
                <a:close/>
              </a:path>
              <a:path w="6135370" h="5851525">
                <a:moveTo>
                  <a:pt x="5504853" y="650367"/>
                </a:moveTo>
                <a:lnTo>
                  <a:pt x="5470271" y="650367"/>
                </a:lnTo>
                <a:lnTo>
                  <a:pt x="5531065" y="708431"/>
                </a:lnTo>
                <a:lnTo>
                  <a:pt x="5565648" y="708431"/>
                </a:lnTo>
                <a:lnTo>
                  <a:pt x="5504853" y="650367"/>
                </a:lnTo>
                <a:close/>
              </a:path>
              <a:path w="6135370" h="5851525">
                <a:moveTo>
                  <a:pt x="5685624" y="650367"/>
                </a:moveTo>
                <a:lnTo>
                  <a:pt x="5651042" y="650367"/>
                </a:lnTo>
                <a:lnTo>
                  <a:pt x="5590209" y="708431"/>
                </a:lnTo>
                <a:lnTo>
                  <a:pt x="5624842" y="708431"/>
                </a:lnTo>
                <a:lnTo>
                  <a:pt x="5685624" y="650367"/>
                </a:lnTo>
                <a:close/>
              </a:path>
              <a:path w="6135370" h="5851525">
                <a:moveTo>
                  <a:pt x="5916409" y="2223719"/>
                </a:moveTo>
                <a:lnTo>
                  <a:pt x="5881814" y="2223719"/>
                </a:lnTo>
                <a:lnTo>
                  <a:pt x="5942622" y="2281770"/>
                </a:lnTo>
                <a:lnTo>
                  <a:pt x="5977191" y="2281770"/>
                </a:lnTo>
                <a:lnTo>
                  <a:pt x="5916409" y="2223719"/>
                </a:lnTo>
                <a:close/>
              </a:path>
              <a:path w="6135370" h="5851525">
                <a:moveTo>
                  <a:pt x="5985243" y="2223719"/>
                </a:moveTo>
                <a:lnTo>
                  <a:pt x="5950661" y="2223719"/>
                </a:lnTo>
                <a:lnTo>
                  <a:pt x="6011443" y="2281770"/>
                </a:lnTo>
                <a:lnTo>
                  <a:pt x="6046025" y="2281770"/>
                </a:lnTo>
                <a:lnTo>
                  <a:pt x="5985243" y="2223719"/>
                </a:lnTo>
                <a:close/>
              </a:path>
              <a:path w="6135370" h="5851525">
                <a:moveTo>
                  <a:pt x="6054051" y="2223719"/>
                </a:moveTo>
                <a:lnTo>
                  <a:pt x="6019469" y="2223719"/>
                </a:lnTo>
                <a:lnTo>
                  <a:pt x="6080252" y="2281770"/>
                </a:lnTo>
                <a:lnTo>
                  <a:pt x="6114884" y="2281770"/>
                </a:lnTo>
                <a:lnTo>
                  <a:pt x="6054051" y="2223719"/>
                </a:lnTo>
                <a:close/>
              </a:path>
              <a:path w="6135370" h="5851525">
                <a:moveTo>
                  <a:pt x="6127153" y="1507591"/>
                </a:moveTo>
                <a:lnTo>
                  <a:pt x="5950661" y="1676146"/>
                </a:lnTo>
                <a:lnTo>
                  <a:pt x="5985256" y="1676133"/>
                </a:lnTo>
                <a:lnTo>
                  <a:pt x="6127153" y="1540624"/>
                </a:lnTo>
                <a:lnTo>
                  <a:pt x="6127153" y="1507591"/>
                </a:lnTo>
                <a:close/>
              </a:path>
              <a:path w="6135370" h="5851525">
                <a:moveTo>
                  <a:pt x="6127153" y="1573314"/>
                </a:moveTo>
                <a:lnTo>
                  <a:pt x="6019495" y="1676133"/>
                </a:lnTo>
                <a:lnTo>
                  <a:pt x="6054077" y="1676133"/>
                </a:lnTo>
                <a:lnTo>
                  <a:pt x="6127153" y="1606346"/>
                </a:lnTo>
                <a:lnTo>
                  <a:pt x="6134963" y="1606346"/>
                </a:lnTo>
                <a:lnTo>
                  <a:pt x="6134963" y="1580769"/>
                </a:lnTo>
                <a:lnTo>
                  <a:pt x="6127153" y="1573314"/>
                </a:lnTo>
                <a:close/>
              </a:path>
              <a:path w="6135370" h="5851525">
                <a:moveTo>
                  <a:pt x="6134963" y="1606346"/>
                </a:moveTo>
                <a:lnTo>
                  <a:pt x="6127153" y="1606346"/>
                </a:lnTo>
                <a:lnTo>
                  <a:pt x="6134963" y="1613789"/>
                </a:lnTo>
                <a:lnTo>
                  <a:pt x="6134963" y="1606346"/>
                </a:lnTo>
                <a:close/>
              </a:path>
              <a:path w="6135370" h="5851525">
                <a:moveTo>
                  <a:pt x="6127165" y="1507578"/>
                </a:moveTo>
                <a:lnTo>
                  <a:pt x="6127179" y="1540624"/>
                </a:lnTo>
                <a:lnTo>
                  <a:pt x="6134963" y="1548053"/>
                </a:lnTo>
                <a:lnTo>
                  <a:pt x="6134963" y="1515021"/>
                </a:lnTo>
                <a:lnTo>
                  <a:pt x="6127165" y="1507578"/>
                </a:lnTo>
                <a:close/>
              </a:path>
              <a:path w="6135370" h="5851525">
                <a:moveTo>
                  <a:pt x="5985243" y="1699272"/>
                </a:moveTo>
                <a:lnTo>
                  <a:pt x="5950661" y="1699272"/>
                </a:lnTo>
                <a:lnTo>
                  <a:pt x="6011443" y="1757324"/>
                </a:lnTo>
                <a:lnTo>
                  <a:pt x="6046025" y="1757324"/>
                </a:lnTo>
                <a:lnTo>
                  <a:pt x="5985243" y="1699272"/>
                </a:lnTo>
                <a:close/>
              </a:path>
              <a:path w="6135370" h="5851525">
                <a:moveTo>
                  <a:pt x="6054051" y="1699272"/>
                </a:moveTo>
                <a:lnTo>
                  <a:pt x="6019469" y="1699272"/>
                </a:lnTo>
                <a:lnTo>
                  <a:pt x="6080252" y="1757324"/>
                </a:lnTo>
                <a:lnTo>
                  <a:pt x="6114884" y="1757324"/>
                </a:lnTo>
                <a:lnTo>
                  <a:pt x="6054051" y="1699272"/>
                </a:lnTo>
                <a:close/>
              </a:path>
              <a:path w="6135370" h="5851525">
                <a:moveTo>
                  <a:pt x="6127153" y="983145"/>
                </a:moveTo>
                <a:lnTo>
                  <a:pt x="5950661" y="1151699"/>
                </a:lnTo>
                <a:lnTo>
                  <a:pt x="5985256" y="1151686"/>
                </a:lnTo>
                <a:lnTo>
                  <a:pt x="6127153" y="1016177"/>
                </a:lnTo>
                <a:lnTo>
                  <a:pt x="6127153" y="983145"/>
                </a:lnTo>
                <a:close/>
              </a:path>
              <a:path w="6135370" h="5851525">
                <a:moveTo>
                  <a:pt x="6127153" y="1048867"/>
                </a:moveTo>
                <a:lnTo>
                  <a:pt x="6019495" y="1151686"/>
                </a:lnTo>
                <a:lnTo>
                  <a:pt x="6054077" y="1151686"/>
                </a:lnTo>
                <a:lnTo>
                  <a:pt x="6127153" y="1081900"/>
                </a:lnTo>
                <a:lnTo>
                  <a:pt x="6134963" y="1081900"/>
                </a:lnTo>
                <a:lnTo>
                  <a:pt x="6134963" y="1056322"/>
                </a:lnTo>
                <a:lnTo>
                  <a:pt x="6127153" y="1048867"/>
                </a:lnTo>
                <a:close/>
              </a:path>
              <a:path w="6135370" h="5851525">
                <a:moveTo>
                  <a:pt x="6134963" y="1081900"/>
                </a:moveTo>
                <a:lnTo>
                  <a:pt x="6127153" y="1081900"/>
                </a:lnTo>
                <a:lnTo>
                  <a:pt x="6134963" y="1089342"/>
                </a:lnTo>
                <a:lnTo>
                  <a:pt x="6134963" y="1081900"/>
                </a:lnTo>
                <a:close/>
              </a:path>
              <a:path w="6135370" h="5851525">
                <a:moveTo>
                  <a:pt x="6127165" y="983132"/>
                </a:moveTo>
                <a:lnTo>
                  <a:pt x="6127179" y="1016177"/>
                </a:lnTo>
                <a:lnTo>
                  <a:pt x="6134963" y="1023594"/>
                </a:lnTo>
                <a:lnTo>
                  <a:pt x="6134963" y="990574"/>
                </a:lnTo>
                <a:lnTo>
                  <a:pt x="6127165" y="983132"/>
                </a:lnTo>
                <a:close/>
              </a:path>
              <a:path w="6135370" h="5851525">
                <a:moveTo>
                  <a:pt x="5985243" y="1174813"/>
                </a:moveTo>
                <a:lnTo>
                  <a:pt x="5950661" y="1174813"/>
                </a:lnTo>
                <a:lnTo>
                  <a:pt x="6011443" y="1232877"/>
                </a:lnTo>
                <a:lnTo>
                  <a:pt x="6046025" y="1232877"/>
                </a:lnTo>
                <a:lnTo>
                  <a:pt x="5985243" y="1174813"/>
                </a:lnTo>
                <a:close/>
              </a:path>
              <a:path w="6135370" h="5851525">
                <a:moveTo>
                  <a:pt x="6054051" y="1174813"/>
                </a:moveTo>
                <a:lnTo>
                  <a:pt x="6019469" y="1174813"/>
                </a:lnTo>
                <a:lnTo>
                  <a:pt x="6080252" y="1232877"/>
                </a:lnTo>
                <a:lnTo>
                  <a:pt x="6114884" y="1232877"/>
                </a:lnTo>
                <a:lnTo>
                  <a:pt x="6054051" y="1174813"/>
                </a:lnTo>
                <a:close/>
              </a:path>
              <a:path w="6135370" h="5851525">
                <a:moveTo>
                  <a:pt x="6127153" y="524421"/>
                </a:moveTo>
                <a:lnTo>
                  <a:pt x="6019495" y="627252"/>
                </a:lnTo>
                <a:lnTo>
                  <a:pt x="6054077" y="627252"/>
                </a:lnTo>
                <a:lnTo>
                  <a:pt x="6127153" y="557453"/>
                </a:lnTo>
                <a:lnTo>
                  <a:pt x="6134963" y="557453"/>
                </a:lnTo>
                <a:lnTo>
                  <a:pt x="6134963" y="531876"/>
                </a:lnTo>
                <a:lnTo>
                  <a:pt x="6127153" y="524421"/>
                </a:lnTo>
                <a:close/>
              </a:path>
              <a:path w="6135370" h="5851525">
                <a:moveTo>
                  <a:pt x="6134963" y="557453"/>
                </a:moveTo>
                <a:lnTo>
                  <a:pt x="6127153" y="557453"/>
                </a:lnTo>
                <a:lnTo>
                  <a:pt x="6134963" y="564908"/>
                </a:lnTo>
                <a:lnTo>
                  <a:pt x="6134963" y="557453"/>
                </a:lnTo>
                <a:close/>
              </a:path>
              <a:path w="6135370" h="5851525">
                <a:moveTo>
                  <a:pt x="6054051" y="650367"/>
                </a:moveTo>
                <a:lnTo>
                  <a:pt x="6019469" y="650367"/>
                </a:lnTo>
                <a:lnTo>
                  <a:pt x="6080252" y="708431"/>
                </a:lnTo>
                <a:lnTo>
                  <a:pt x="6114884" y="708431"/>
                </a:lnTo>
                <a:lnTo>
                  <a:pt x="6054051" y="650367"/>
                </a:lnTo>
                <a:close/>
              </a:path>
              <a:path w="6135370" h="5851525">
                <a:moveTo>
                  <a:pt x="6127153" y="0"/>
                </a:moveTo>
                <a:lnTo>
                  <a:pt x="6019495" y="102819"/>
                </a:lnTo>
                <a:lnTo>
                  <a:pt x="6054051" y="102819"/>
                </a:lnTo>
                <a:lnTo>
                  <a:pt x="6127153" y="33032"/>
                </a:lnTo>
                <a:lnTo>
                  <a:pt x="6134963" y="33032"/>
                </a:lnTo>
                <a:lnTo>
                  <a:pt x="6134963" y="7442"/>
                </a:lnTo>
                <a:lnTo>
                  <a:pt x="6127153" y="0"/>
                </a:lnTo>
                <a:close/>
              </a:path>
              <a:path w="6135370" h="5851525">
                <a:moveTo>
                  <a:pt x="6134963" y="33032"/>
                </a:moveTo>
                <a:lnTo>
                  <a:pt x="6127153" y="33032"/>
                </a:lnTo>
                <a:lnTo>
                  <a:pt x="6134963" y="40474"/>
                </a:lnTo>
                <a:lnTo>
                  <a:pt x="6134963" y="33032"/>
                </a:lnTo>
                <a:close/>
              </a:path>
              <a:path w="6135370" h="5851525">
                <a:moveTo>
                  <a:pt x="6054051" y="125920"/>
                </a:moveTo>
                <a:lnTo>
                  <a:pt x="6019469" y="125920"/>
                </a:lnTo>
                <a:lnTo>
                  <a:pt x="6080252" y="183984"/>
                </a:lnTo>
                <a:lnTo>
                  <a:pt x="6114884" y="183984"/>
                </a:lnTo>
                <a:lnTo>
                  <a:pt x="6054051" y="125920"/>
                </a:lnTo>
                <a:close/>
              </a:path>
              <a:path w="6135370" h="5851525">
                <a:moveTo>
                  <a:pt x="1733511" y="5768881"/>
                </a:moveTo>
                <a:lnTo>
                  <a:pt x="1733511" y="5801918"/>
                </a:lnTo>
                <a:lnTo>
                  <a:pt x="1784807" y="5850914"/>
                </a:lnTo>
                <a:lnTo>
                  <a:pt x="1819402" y="5850914"/>
                </a:lnTo>
                <a:lnTo>
                  <a:pt x="1733511" y="5768881"/>
                </a:lnTo>
                <a:close/>
              </a:path>
              <a:path w="6135370" h="5851525">
                <a:moveTo>
                  <a:pt x="1733511" y="5703155"/>
                </a:moveTo>
                <a:lnTo>
                  <a:pt x="1733511" y="5736186"/>
                </a:lnTo>
                <a:lnTo>
                  <a:pt x="1853641" y="5850914"/>
                </a:lnTo>
                <a:lnTo>
                  <a:pt x="1888236" y="5850914"/>
                </a:lnTo>
                <a:lnTo>
                  <a:pt x="1733511" y="5703155"/>
                </a:lnTo>
                <a:close/>
              </a:path>
              <a:path w="6135370" h="5851525">
                <a:moveTo>
                  <a:pt x="1733499" y="5703145"/>
                </a:moveTo>
                <a:lnTo>
                  <a:pt x="1578787" y="5850914"/>
                </a:lnTo>
                <a:lnTo>
                  <a:pt x="1613369" y="5850914"/>
                </a:lnTo>
                <a:lnTo>
                  <a:pt x="1733499" y="5736186"/>
                </a:lnTo>
                <a:lnTo>
                  <a:pt x="1733499" y="5703145"/>
                </a:lnTo>
                <a:close/>
              </a:path>
              <a:path w="6135370" h="5851525">
                <a:moveTo>
                  <a:pt x="1733486" y="5768881"/>
                </a:moveTo>
                <a:lnTo>
                  <a:pt x="1647609" y="5850914"/>
                </a:lnTo>
                <a:lnTo>
                  <a:pt x="1682191" y="5850914"/>
                </a:lnTo>
                <a:lnTo>
                  <a:pt x="1733486" y="5801918"/>
                </a:lnTo>
                <a:lnTo>
                  <a:pt x="1733486" y="5768881"/>
                </a:lnTo>
                <a:close/>
              </a:path>
              <a:path w="6135370" h="5851525">
                <a:moveTo>
                  <a:pt x="1184287" y="5703145"/>
                </a:moveTo>
                <a:lnTo>
                  <a:pt x="1029576" y="5850914"/>
                </a:lnTo>
                <a:lnTo>
                  <a:pt x="1064158" y="5850914"/>
                </a:lnTo>
                <a:lnTo>
                  <a:pt x="1184287" y="5736186"/>
                </a:lnTo>
                <a:lnTo>
                  <a:pt x="1218880" y="5736186"/>
                </a:lnTo>
                <a:lnTo>
                  <a:pt x="1184287" y="5703155"/>
                </a:lnTo>
                <a:close/>
              </a:path>
              <a:path w="6135370" h="5851525">
                <a:moveTo>
                  <a:pt x="1184287" y="5768881"/>
                </a:moveTo>
                <a:lnTo>
                  <a:pt x="1098410" y="5850914"/>
                </a:lnTo>
                <a:lnTo>
                  <a:pt x="1132992" y="5850914"/>
                </a:lnTo>
                <a:lnTo>
                  <a:pt x="1184287" y="5801918"/>
                </a:lnTo>
                <a:lnTo>
                  <a:pt x="1218878" y="5801918"/>
                </a:lnTo>
                <a:lnTo>
                  <a:pt x="1184287" y="5768881"/>
                </a:lnTo>
                <a:close/>
              </a:path>
              <a:path w="6135370" h="5851525">
                <a:moveTo>
                  <a:pt x="1218878" y="5801918"/>
                </a:moveTo>
                <a:lnTo>
                  <a:pt x="1184287" y="5801918"/>
                </a:lnTo>
                <a:lnTo>
                  <a:pt x="1235621" y="5850914"/>
                </a:lnTo>
                <a:lnTo>
                  <a:pt x="1270177" y="5850914"/>
                </a:lnTo>
                <a:lnTo>
                  <a:pt x="1218878" y="5801918"/>
                </a:lnTo>
                <a:close/>
              </a:path>
              <a:path w="6135370" h="5851525">
                <a:moveTo>
                  <a:pt x="1218880" y="5736186"/>
                </a:moveTo>
                <a:lnTo>
                  <a:pt x="1184287" y="5736186"/>
                </a:lnTo>
                <a:lnTo>
                  <a:pt x="1304417" y="5850914"/>
                </a:lnTo>
                <a:lnTo>
                  <a:pt x="1339037" y="5850914"/>
                </a:lnTo>
                <a:lnTo>
                  <a:pt x="1218880" y="5736186"/>
                </a:lnTo>
                <a:close/>
              </a:path>
              <a:path w="6135370" h="5851525">
                <a:moveTo>
                  <a:pt x="635088" y="5768881"/>
                </a:moveTo>
                <a:lnTo>
                  <a:pt x="549186" y="5850914"/>
                </a:lnTo>
                <a:lnTo>
                  <a:pt x="583793" y="5850914"/>
                </a:lnTo>
                <a:lnTo>
                  <a:pt x="635088" y="5801918"/>
                </a:lnTo>
                <a:lnTo>
                  <a:pt x="669680" y="5801918"/>
                </a:lnTo>
                <a:lnTo>
                  <a:pt x="635088" y="5768881"/>
                </a:lnTo>
                <a:close/>
              </a:path>
              <a:path w="6135370" h="5851525">
                <a:moveTo>
                  <a:pt x="669680" y="5801918"/>
                </a:moveTo>
                <a:lnTo>
                  <a:pt x="635088" y="5801918"/>
                </a:lnTo>
                <a:lnTo>
                  <a:pt x="686384" y="5850914"/>
                </a:lnTo>
                <a:lnTo>
                  <a:pt x="720979" y="5850914"/>
                </a:lnTo>
                <a:lnTo>
                  <a:pt x="669680" y="5801918"/>
                </a:lnTo>
                <a:close/>
              </a:path>
            </a:pathLst>
          </a:custGeom>
          <a:solidFill>
            <a:srgbClr val="1684C2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17" name="object 17"/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20650" y="718056"/>
            <a:ext cx="673081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Phê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duyệt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endParaRPr sz="13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00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  <a:r>
              <a:rPr sz="1300" spc="5" dirty="0" err="1">
                <a:latin typeface="Arial"/>
                <a:cs typeface="Arial"/>
              </a:rPr>
              <a:t>Chọn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An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toàn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lao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động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sau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đó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Xử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lý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cấp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để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lên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danh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sách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cấp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tạm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của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nhà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thầu</a:t>
            </a:r>
            <a:r>
              <a:rPr lang="en-US" sz="1300" spc="35" dirty="0">
                <a:latin typeface="Arial"/>
                <a:cs typeface="Arial"/>
              </a:rPr>
              <a:t>: 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50" name="object 50"/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2</a:t>
            </a:r>
          </a:p>
        </p:txBody>
      </p:sp>
      <p:pic>
        <p:nvPicPr>
          <p:cNvPr id="102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62244BB7-F712-4A3B-9433-813A165C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6" y="634822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0EBDB33-DF4A-42A1-8E7A-B52FE0C2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6" y="1157434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AB5EE2-4A56-4EEA-7C7A-F04D35517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31" y="1652530"/>
            <a:ext cx="6135369" cy="3107649"/>
          </a:xfrm>
          <a:prstGeom prst="rect">
            <a:avLst/>
          </a:prstGeom>
        </p:spPr>
      </p:pic>
      <p:sp>
        <p:nvSpPr>
          <p:cNvPr id="8" name="object 42">
            <a:extLst>
              <a:ext uri="{FF2B5EF4-FFF2-40B4-BE49-F238E27FC236}">
                <a16:creationId xmlns:a16="http://schemas.microsoft.com/office/drawing/2014/main" id="{B9F0A72E-CD1F-7782-3419-016098266F54}"/>
              </a:ext>
            </a:extLst>
          </p:cNvPr>
          <p:cNvSpPr txBox="1"/>
          <p:nvPr/>
        </p:nvSpPr>
        <p:spPr>
          <a:xfrm>
            <a:off x="225879" y="4620082"/>
            <a:ext cx="6730816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</a:p>
          <a:p>
            <a:pPr marL="282575">
              <a:lnSpc>
                <a:spcPct val="100000"/>
              </a:lnSpc>
            </a:pPr>
            <a:r>
              <a:rPr lang="en-US" sz="1300" spc="35" dirty="0">
                <a:latin typeface="Arial"/>
                <a:cs typeface="Arial"/>
              </a:rPr>
              <a:t>Sau </a:t>
            </a:r>
            <a:r>
              <a:rPr lang="en-US" sz="1300" spc="35" dirty="0" err="1">
                <a:latin typeface="Arial"/>
                <a:cs typeface="Arial"/>
              </a:rPr>
              <a:t>khi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nút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Chi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tiết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phần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mềm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sẽ</a:t>
            </a:r>
            <a:r>
              <a:rPr lang="en-US" sz="1300" spc="35" dirty="0">
                <a:latin typeface="Arial"/>
                <a:cs typeface="Arial"/>
              </a:rPr>
              <a:t> form </a:t>
            </a:r>
            <a:r>
              <a:rPr lang="en-US" sz="1300" spc="35" dirty="0" err="1">
                <a:latin typeface="Arial"/>
                <a:cs typeface="Arial"/>
              </a:rPr>
              <a:t>danh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sách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cấp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tạm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1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D5F5AEAE-AD47-4242-BA10-6CAF471D0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9" y="4989369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57AE431-6583-2E6B-F436-44AB0E87C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325" y="5626399"/>
            <a:ext cx="6182779" cy="31316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67547" y="204947"/>
            <a:ext cx="58117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2580">
              <a:lnSpc>
                <a:spcPct val="100000"/>
              </a:lnSpc>
              <a:spcBef>
                <a:spcPts val="100"/>
              </a:spcBef>
            </a:pPr>
            <a:r>
              <a:rPr lang="vi-VN" sz="1400" b="1" spc="-35" dirty="0">
                <a:solidFill>
                  <a:srgbClr val="05418A"/>
                </a:solidFill>
                <a:latin typeface="Arial"/>
                <a:cs typeface="Arial"/>
              </a:rPr>
              <a:t>Quản lý NT </a:t>
            </a:r>
            <a:r>
              <a:rPr lang="vi-VN" sz="1400" dirty="0">
                <a:solidFill>
                  <a:srgbClr val="0195D3"/>
                </a:solidFill>
                <a:latin typeface="Arial"/>
                <a:cs typeface="Arial"/>
              </a:rPr>
              <a:t>- </a:t>
            </a:r>
            <a:r>
              <a:rPr lang="vi-VN" sz="1400" b="1" spc="-55" dirty="0">
                <a:solidFill>
                  <a:srgbClr val="0195D3"/>
                </a:solidFill>
                <a:latin typeface="Arial"/>
                <a:cs typeface="Arial"/>
              </a:rPr>
              <a:t>Phần </a:t>
            </a:r>
            <a:r>
              <a:rPr lang="vi-VN" sz="1400" b="1" spc="-90" dirty="0">
                <a:solidFill>
                  <a:srgbClr val="0195D3"/>
                </a:solidFill>
                <a:latin typeface="Arial"/>
                <a:cs typeface="Arial"/>
              </a:rPr>
              <a:t>hướng </a:t>
            </a:r>
            <a:r>
              <a:rPr lang="vi-VN" sz="1400" b="1" spc="-20" dirty="0">
                <a:solidFill>
                  <a:srgbClr val="0195D3"/>
                </a:solidFill>
                <a:latin typeface="Arial"/>
                <a:cs typeface="Arial"/>
              </a:rPr>
              <a:t>dẫn</a:t>
            </a:r>
            <a:r>
              <a:rPr lang="en-US" sz="1400" b="1" spc="-2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20" dirty="0" err="1">
                <a:solidFill>
                  <a:srgbClr val="0195D3"/>
                </a:solidFill>
                <a:latin typeface="Arial"/>
                <a:cs typeface="Arial"/>
              </a:rPr>
              <a:t>xác</a:t>
            </a:r>
            <a:r>
              <a:rPr lang="en-US" sz="1400" b="1" spc="-2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20" dirty="0" err="1">
                <a:solidFill>
                  <a:srgbClr val="0195D3"/>
                </a:solidFill>
                <a:latin typeface="Arial"/>
                <a:cs typeface="Arial"/>
              </a:rPr>
              <a:t>nhận</a:t>
            </a:r>
            <a:r>
              <a:rPr lang="en-US" sz="1400" b="1" spc="-2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20" dirty="0" err="1">
                <a:solidFill>
                  <a:srgbClr val="0195D3"/>
                </a:solidFill>
                <a:latin typeface="Arial"/>
                <a:cs typeface="Arial"/>
              </a:rPr>
              <a:t>danh</a:t>
            </a:r>
            <a:r>
              <a:rPr lang="en-US" sz="1400" b="1" spc="-2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20" dirty="0" err="1">
                <a:solidFill>
                  <a:srgbClr val="0195D3"/>
                </a:solidFill>
                <a:latin typeface="Arial"/>
                <a:cs typeface="Arial"/>
              </a:rPr>
              <a:t>sách</a:t>
            </a:r>
            <a:r>
              <a:rPr lang="en-US" sz="1400" b="1" spc="-2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20" dirty="0" err="1">
                <a:solidFill>
                  <a:srgbClr val="0195D3"/>
                </a:solidFill>
                <a:latin typeface="Arial"/>
                <a:cs typeface="Arial"/>
              </a:rPr>
              <a:t>thẻ</a:t>
            </a:r>
            <a:r>
              <a:rPr lang="en-US" sz="1400" b="1" spc="-20" dirty="0">
                <a:solidFill>
                  <a:srgbClr val="0195D3"/>
                </a:solidFill>
                <a:latin typeface="Arial"/>
                <a:cs typeface="Arial"/>
              </a:rPr>
              <a:t> </a:t>
            </a:r>
            <a:r>
              <a:rPr lang="en-US" sz="1400" b="1" spc="-20" dirty="0" err="1">
                <a:solidFill>
                  <a:srgbClr val="0195D3"/>
                </a:solidFill>
                <a:latin typeface="Arial"/>
                <a:cs typeface="Arial"/>
              </a:rPr>
              <a:t>tạm</a:t>
            </a:r>
            <a:endParaRPr sz="1300" dirty="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17" name="object 17"/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87823" y="741572"/>
            <a:ext cx="6602869" cy="19632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Xác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nhận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cấp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phát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endParaRPr lang="en-US" sz="1500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Bước</a:t>
            </a:r>
            <a:r>
              <a:rPr lang="en-US" sz="1300" spc="5" dirty="0">
                <a:latin typeface="Arial"/>
                <a:cs typeface="Arial"/>
              </a:rPr>
              <a:t> 1 : </a:t>
            </a:r>
            <a:r>
              <a:rPr lang="en-US" sz="1300" spc="5" dirty="0" err="1">
                <a:latin typeface="Arial"/>
                <a:cs typeface="Arial"/>
              </a:rPr>
              <a:t>Chọn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mã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thẻ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cho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nhân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viên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nhà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thầu</a:t>
            </a:r>
            <a:endParaRPr lang="en-US" sz="1300" spc="5" dirty="0">
              <a:latin typeface="Arial"/>
              <a:cs typeface="Arial"/>
            </a:endParaRP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Bước</a:t>
            </a:r>
            <a:r>
              <a:rPr lang="en-US" sz="1300" spc="5" dirty="0">
                <a:latin typeface="Arial"/>
                <a:cs typeface="Arial"/>
              </a:rPr>
              <a:t> 2 : </a:t>
            </a:r>
            <a:r>
              <a:rPr lang="en-US" sz="1300" spc="5" dirty="0" err="1">
                <a:latin typeface="Arial"/>
                <a:cs typeface="Arial"/>
              </a:rPr>
              <a:t>Xác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nhận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mã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theo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từng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nhân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viên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nhà</a:t>
            </a:r>
            <a:r>
              <a:rPr lang="en-US" sz="1300" spc="5" dirty="0">
                <a:latin typeface="Arial"/>
                <a:cs typeface="Arial"/>
              </a:rPr>
              <a:t> </a:t>
            </a:r>
            <a:r>
              <a:rPr lang="en-US" sz="1300" spc="5" dirty="0" err="1">
                <a:latin typeface="Arial"/>
                <a:cs typeface="Arial"/>
              </a:rPr>
              <a:t>thầu</a:t>
            </a:r>
            <a:r>
              <a:rPr lang="en-US" sz="1300" spc="5" dirty="0">
                <a:latin typeface="Arial"/>
                <a:cs typeface="Arial"/>
              </a:rPr>
              <a:t>: </a:t>
            </a: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  =&gt; </a:t>
            </a:r>
            <a:r>
              <a:rPr lang="en-US" sz="1200" dirty="0" err="1">
                <a:latin typeface="Arial"/>
                <a:cs typeface="Arial"/>
              </a:rPr>
              <a:t>Có</a:t>
            </a:r>
            <a:r>
              <a:rPr lang="en-US" sz="1200" dirty="0">
                <a:latin typeface="Arial"/>
                <a:cs typeface="Arial"/>
              </a:rPr>
              <a:t> 2 </a:t>
            </a:r>
            <a:r>
              <a:rPr lang="en-US" sz="1200" dirty="0" err="1">
                <a:latin typeface="Arial"/>
                <a:cs typeface="Arial"/>
              </a:rPr>
              <a:t>trường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hợp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để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xác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nhận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mã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thẻ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theo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từng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nhân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viên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nhà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thầu</a:t>
            </a:r>
            <a:r>
              <a:rPr lang="en-US" sz="1200" dirty="0">
                <a:latin typeface="Arial"/>
                <a:cs typeface="Arial"/>
              </a:rPr>
              <a:t>:</a:t>
            </a:r>
          </a:p>
          <a:p>
            <a:pPr marL="282575">
              <a:lnSpc>
                <a:spcPct val="150000"/>
              </a:lnSpc>
            </a:pP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Trường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hợp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1 :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Xác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nhận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mã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theo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từng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nhân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viên</a:t>
            </a:r>
            <a:b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</a:b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Chọn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mã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thẻ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cho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nhân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viên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nhà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thầu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và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sau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đó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nhân</a:t>
            </a:r>
            <a:r>
              <a:rPr lang="en-US" sz="1200" dirty="0">
                <a:latin typeface="Arial"/>
                <a:cs typeface="Arial"/>
              </a:rPr>
              <a:t> icon </a:t>
            </a:r>
            <a:endParaRPr lang="en-US" sz="1300" spc="5" dirty="0">
              <a:latin typeface="Arial"/>
              <a:cs typeface="Arial"/>
            </a:endParaRPr>
          </a:p>
          <a:p>
            <a:pPr>
              <a:lnSpc>
                <a:spcPct val="150000"/>
              </a:lnSpc>
              <a:spcBef>
                <a:spcPts val="40"/>
              </a:spcBef>
            </a:pPr>
            <a:endParaRPr lang="en-US" sz="1350" dirty="0">
              <a:latin typeface="Arial"/>
              <a:cs typeface="Arial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19492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lang="en-US" spc="15"/>
              <a:t>3</a:t>
            </a:r>
            <a:endParaRPr spc="15"/>
          </a:p>
        </p:txBody>
      </p:sp>
      <p:pic>
        <p:nvPicPr>
          <p:cNvPr id="102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62244BB7-F712-4A3B-9433-813A165CB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242" y="684298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F0EBDB33-DF4A-42A1-8E7A-B52FE0C2C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2" y="1039772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AEA99190-1F6F-4D4B-9BFF-60650B9F6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31" y="1325551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A6A6338-30EC-4701-9193-41EA435DF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01" y="1623933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2" descr="Mẫu 25/ĐK-TCT: Văn bản đề nghị khôi phục mã số thuế - Mẫu khôi phục mã số  thuế">
            <a:extLst>
              <a:ext uri="{FF2B5EF4-FFF2-40B4-BE49-F238E27FC236}">
                <a16:creationId xmlns:a16="http://schemas.microsoft.com/office/drawing/2014/main" id="{2BCDC2C1-775A-4D84-A862-868DE4933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25850" y="519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AC3219-2578-B669-76D7-38ABB2E4EA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99" y="2494312"/>
            <a:ext cx="6385713" cy="2359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F7439-DA21-53F4-4D0A-8B8BFACA11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9405" y="2185955"/>
            <a:ext cx="198120" cy="1498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439C71-BED3-18AB-5981-8FB14D282084}"/>
              </a:ext>
            </a:extLst>
          </p:cNvPr>
          <p:cNvSpPr txBox="1"/>
          <p:nvPr/>
        </p:nvSpPr>
        <p:spPr>
          <a:xfrm>
            <a:off x="167547" y="5071198"/>
            <a:ext cx="6343693" cy="612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2575">
              <a:lnSpc>
                <a:spcPct val="150000"/>
              </a:lnSpc>
            </a:pP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Trường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hợp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2 :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Xác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nhận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mã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theo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200" b="1" spc="-20" dirty="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br>
              <a:rPr lang="en-US" sz="1200" b="1" spc="-20" dirty="0">
                <a:solidFill>
                  <a:srgbClr val="05418A"/>
                </a:solidFill>
                <a:latin typeface="Arial"/>
                <a:cs typeface="Arial"/>
              </a:rPr>
            </a:b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Chọn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mã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thẻ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cho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nhân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viên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nhà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thầu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và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sau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đó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nhân</a:t>
            </a:r>
            <a:r>
              <a:rPr lang="en-US" sz="1200" dirty="0">
                <a:latin typeface="Arial"/>
                <a:cs typeface="Arial"/>
              </a:rPr>
              <a:t> icon         </a:t>
            </a:r>
            <a:r>
              <a:rPr lang="en-US" sz="1200" dirty="0" err="1">
                <a:latin typeface="Arial"/>
                <a:cs typeface="Arial"/>
              </a:rPr>
              <a:t>hoặc</a:t>
            </a:r>
            <a:r>
              <a:rPr lang="en-US" sz="1200" dirty="0">
                <a:latin typeface="Arial"/>
                <a:cs typeface="Arial"/>
              </a:rPr>
              <a:t> </a:t>
            </a:r>
            <a:endParaRPr lang="en-US" sz="1200" spc="5" dirty="0">
              <a:latin typeface="Arial"/>
              <a:cs typeface="Arial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0ED87C-9F0E-E70D-6948-B48395392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5578" y="5456145"/>
            <a:ext cx="305774" cy="2016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2FCDB1-4E00-F727-C0EE-19E85865CD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38370" y="5453101"/>
            <a:ext cx="469010" cy="20185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8B3B1A8-D979-6692-5A47-D035802F57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208" y="5900476"/>
            <a:ext cx="6350484" cy="2359764"/>
          </a:xfrm>
          <a:prstGeom prst="rect">
            <a:avLst/>
          </a:prstGeom>
        </p:spPr>
      </p:pic>
      <p:sp>
        <p:nvSpPr>
          <p:cNvPr id="38" name="object 42">
            <a:extLst>
              <a:ext uri="{FF2B5EF4-FFF2-40B4-BE49-F238E27FC236}">
                <a16:creationId xmlns:a16="http://schemas.microsoft.com/office/drawing/2014/main" id="{184F67AC-837D-5CDB-5538-B2F962BE538E}"/>
              </a:ext>
            </a:extLst>
          </p:cNvPr>
          <p:cNvSpPr txBox="1"/>
          <p:nvPr/>
        </p:nvSpPr>
        <p:spPr>
          <a:xfrm>
            <a:off x="214780" y="8475991"/>
            <a:ext cx="6602869" cy="1058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Hủy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cấp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phát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tạm</a:t>
            </a:r>
            <a:b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</a:br>
            <a:endParaRPr lang="en-US" sz="1300" b="1" spc="-20" dirty="0">
              <a:solidFill>
                <a:srgbClr val="05418A"/>
              </a:solidFill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200" dirty="0" err="1">
                <a:latin typeface="Arial"/>
                <a:cs typeface="Arial"/>
              </a:rPr>
              <a:t>Trường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hợp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thông</a:t>
            </a:r>
            <a:r>
              <a:rPr lang="en-US" sz="1200" dirty="0">
                <a:latin typeface="Arial"/>
                <a:cs typeface="Arial"/>
              </a:rPr>
              <a:t> tin </a:t>
            </a:r>
            <a:r>
              <a:rPr lang="en-US" sz="1200" dirty="0" err="1">
                <a:latin typeface="Arial"/>
                <a:cs typeface="Arial"/>
              </a:rPr>
              <a:t>cấp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phát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thẻ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tạm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không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đúng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quy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trình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người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dùng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nhấn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chọn</a:t>
            </a:r>
            <a:r>
              <a:rPr lang="en-US" sz="1200" dirty="0">
                <a:latin typeface="Arial"/>
                <a:cs typeface="Arial"/>
              </a:rPr>
              <a:t>          </a:t>
            </a:r>
            <a:r>
              <a:rPr lang="en-US" sz="1200" dirty="0" err="1">
                <a:latin typeface="Arial"/>
                <a:cs typeface="Arial"/>
              </a:rPr>
              <a:t>danh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sách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để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nhà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thầu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chỉnh</a:t>
            </a:r>
            <a:r>
              <a:rPr lang="en-US" sz="1200" dirty="0">
                <a:latin typeface="Arial"/>
                <a:cs typeface="Arial"/>
              </a:rPr>
              <a:t> </a:t>
            </a:r>
            <a:r>
              <a:rPr lang="en-US" sz="1200" dirty="0" err="1">
                <a:latin typeface="Arial"/>
                <a:cs typeface="Arial"/>
              </a:rPr>
              <a:t>sửa</a:t>
            </a:r>
            <a:r>
              <a:rPr lang="en-US" sz="1200" dirty="0">
                <a:latin typeface="Arial"/>
                <a:cs typeface="Arial"/>
              </a:rPr>
              <a:t> </a:t>
            </a:r>
          </a:p>
          <a:p>
            <a:pPr marL="282575">
              <a:lnSpc>
                <a:spcPct val="15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</a:p>
        </p:txBody>
      </p:sp>
      <p:pic>
        <p:nvPicPr>
          <p:cNvPr id="39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D866D0B9-A390-318E-B3DA-52716BF9D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47" y="8383232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53BAE49-5F87-15F7-E55B-C0867AAE7A5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7518" y="8895026"/>
            <a:ext cx="353163" cy="22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35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">
            <a:extLst>
              <a:ext uri="{FF2B5EF4-FFF2-40B4-BE49-F238E27FC236}">
                <a16:creationId xmlns:a16="http://schemas.microsoft.com/office/drawing/2014/main" id="{FEB07E92-FE67-D349-A20C-AD6E2B1ACBB8}"/>
              </a:ext>
            </a:extLst>
          </p:cNvPr>
          <p:cNvSpPr/>
          <p:nvPr/>
        </p:nvSpPr>
        <p:spPr>
          <a:xfrm>
            <a:off x="1401762" y="4800981"/>
            <a:ext cx="6135370" cy="5851525"/>
          </a:xfrm>
          <a:custGeom>
            <a:avLst/>
            <a:gdLst/>
            <a:ahLst/>
            <a:cxnLst/>
            <a:rect l="l" t="t" r="r" b="b"/>
            <a:pathLst>
              <a:path w="6135370" h="5851525">
                <a:moveTo>
                  <a:pt x="85890" y="5768881"/>
                </a:moveTo>
                <a:lnTo>
                  <a:pt x="0" y="5850914"/>
                </a:lnTo>
                <a:lnTo>
                  <a:pt x="34582" y="5850914"/>
                </a:lnTo>
                <a:lnTo>
                  <a:pt x="85890" y="5801907"/>
                </a:lnTo>
                <a:lnTo>
                  <a:pt x="120469" y="5801907"/>
                </a:lnTo>
                <a:lnTo>
                  <a:pt x="85890" y="5768881"/>
                </a:lnTo>
                <a:close/>
              </a:path>
              <a:path w="6135370" h="5851525">
                <a:moveTo>
                  <a:pt x="120469" y="5801907"/>
                </a:moveTo>
                <a:lnTo>
                  <a:pt x="85890" y="5801907"/>
                </a:lnTo>
                <a:lnTo>
                  <a:pt x="137185" y="5850914"/>
                </a:lnTo>
                <a:lnTo>
                  <a:pt x="171780" y="5850914"/>
                </a:lnTo>
                <a:lnTo>
                  <a:pt x="120469" y="5801907"/>
                </a:lnTo>
                <a:close/>
              </a:path>
              <a:path w="6135370" h="5851525">
                <a:moveTo>
                  <a:pt x="4754143" y="5440931"/>
                </a:moveTo>
                <a:lnTo>
                  <a:pt x="4754143" y="5473969"/>
                </a:lnTo>
                <a:lnTo>
                  <a:pt x="4896053" y="5609498"/>
                </a:lnTo>
                <a:lnTo>
                  <a:pt x="4930648" y="5609498"/>
                </a:lnTo>
                <a:lnTo>
                  <a:pt x="4754143" y="5440931"/>
                </a:lnTo>
                <a:close/>
              </a:path>
              <a:path w="6135370" h="5851525">
                <a:moveTo>
                  <a:pt x="4754143" y="5506653"/>
                </a:moveTo>
                <a:lnTo>
                  <a:pt x="4754143" y="5539684"/>
                </a:lnTo>
                <a:lnTo>
                  <a:pt x="4827231" y="5609476"/>
                </a:lnTo>
                <a:lnTo>
                  <a:pt x="4861801" y="5609476"/>
                </a:lnTo>
                <a:lnTo>
                  <a:pt x="4754143" y="5506653"/>
                </a:lnTo>
                <a:close/>
              </a:path>
              <a:path w="6135370" h="5851525">
                <a:moveTo>
                  <a:pt x="4754143" y="5375217"/>
                </a:moveTo>
                <a:lnTo>
                  <a:pt x="4754143" y="5408248"/>
                </a:lnTo>
                <a:lnTo>
                  <a:pt x="4964887" y="5609476"/>
                </a:lnTo>
                <a:lnTo>
                  <a:pt x="4999482" y="5609476"/>
                </a:lnTo>
                <a:lnTo>
                  <a:pt x="4754143" y="5375217"/>
                </a:lnTo>
                <a:close/>
              </a:path>
              <a:path w="6135370" h="5851525">
                <a:moveTo>
                  <a:pt x="4817986" y="5370393"/>
                </a:moveTo>
                <a:lnTo>
                  <a:pt x="4783416" y="5370393"/>
                </a:lnTo>
                <a:lnTo>
                  <a:pt x="4844199" y="5428451"/>
                </a:lnTo>
                <a:lnTo>
                  <a:pt x="4878781" y="5428451"/>
                </a:lnTo>
                <a:lnTo>
                  <a:pt x="4817986" y="5370393"/>
                </a:lnTo>
                <a:close/>
              </a:path>
              <a:path w="6135370" h="5851525">
                <a:moveTo>
                  <a:pt x="4886820" y="5370393"/>
                </a:moveTo>
                <a:lnTo>
                  <a:pt x="4852238" y="5370393"/>
                </a:lnTo>
                <a:lnTo>
                  <a:pt x="4913020" y="5428451"/>
                </a:lnTo>
                <a:lnTo>
                  <a:pt x="4947602" y="5428451"/>
                </a:lnTo>
                <a:lnTo>
                  <a:pt x="4886820" y="5370393"/>
                </a:lnTo>
                <a:close/>
              </a:path>
              <a:path w="6135370" h="5851525">
                <a:moveTo>
                  <a:pt x="4955654" y="5370393"/>
                </a:moveTo>
                <a:lnTo>
                  <a:pt x="4921072" y="5370393"/>
                </a:lnTo>
                <a:lnTo>
                  <a:pt x="4981854" y="5428451"/>
                </a:lnTo>
                <a:lnTo>
                  <a:pt x="5016449" y="5428451"/>
                </a:lnTo>
                <a:lnTo>
                  <a:pt x="4955654" y="5370393"/>
                </a:lnTo>
                <a:close/>
              </a:path>
              <a:path w="6135370" h="5851525">
                <a:moveTo>
                  <a:pt x="4754130" y="5375228"/>
                </a:moveTo>
                <a:lnTo>
                  <a:pt x="4508804" y="5609476"/>
                </a:lnTo>
                <a:lnTo>
                  <a:pt x="4543386" y="5609476"/>
                </a:lnTo>
                <a:lnTo>
                  <a:pt x="4754130" y="5408258"/>
                </a:lnTo>
                <a:lnTo>
                  <a:pt x="4754130" y="5375228"/>
                </a:lnTo>
                <a:close/>
              </a:path>
              <a:path w="6135370" h="5851525">
                <a:moveTo>
                  <a:pt x="4754130" y="5440960"/>
                </a:moveTo>
                <a:lnTo>
                  <a:pt x="4577638" y="5609476"/>
                </a:lnTo>
                <a:lnTo>
                  <a:pt x="4612220" y="5609476"/>
                </a:lnTo>
                <a:lnTo>
                  <a:pt x="4754130" y="5473947"/>
                </a:lnTo>
                <a:lnTo>
                  <a:pt x="4754130" y="5440960"/>
                </a:lnTo>
                <a:close/>
              </a:path>
              <a:path w="6135370" h="5851525">
                <a:moveTo>
                  <a:pt x="4754130" y="5506653"/>
                </a:moveTo>
                <a:lnTo>
                  <a:pt x="4646472" y="5609476"/>
                </a:lnTo>
                <a:lnTo>
                  <a:pt x="4681054" y="5609476"/>
                </a:lnTo>
                <a:lnTo>
                  <a:pt x="4754130" y="5539684"/>
                </a:lnTo>
                <a:lnTo>
                  <a:pt x="4754130" y="5506653"/>
                </a:lnTo>
                <a:close/>
              </a:path>
              <a:path w="6135370" h="5851525">
                <a:moveTo>
                  <a:pt x="4587201" y="5370393"/>
                </a:moveTo>
                <a:lnTo>
                  <a:pt x="4552607" y="5370393"/>
                </a:lnTo>
                <a:lnTo>
                  <a:pt x="4491824" y="5428451"/>
                </a:lnTo>
                <a:lnTo>
                  <a:pt x="4526419" y="5428451"/>
                </a:lnTo>
                <a:lnTo>
                  <a:pt x="4587201" y="5370393"/>
                </a:lnTo>
                <a:close/>
              </a:path>
              <a:path w="6135370" h="5851525">
                <a:moveTo>
                  <a:pt x="4656035" y="5370393"/>
                </a:moveTo>
                <a:lnTo>
                  <a:pt x="4621441" y="5370393"/>
                </a:lnTo>
                <a:lnTo>
                  <a:pt x="4560658" y="5428451"/>
                </a:lnTo>
                <a:lnTo>
                  <a:pt x="4595241" y="5428451"/>
                </a:lnTo>
                <a:lnTo>
                  <a:pt x="4656035" y="5370393"/>
                </a:lnTo>
                <a:close/>
              </a:path>
              <a:path w="6135370" h="5851525">
                <a:moveTo>
                  <a:pt x="4724869" y="5370393"/>
                </a:moveTo>
                <a:lnTo>
                  <a:pt x="4690287" y="5370393"/>
                </a:lnTo>
                <a:lnTo>
                  <a:pt x="4629492" y="5428451"/>
                </a:lnTo>
                <a:lnTo>
                  <a:pt x="4664075" y="5428451"/>
                </a:lnTo>
                <a:lnTo>
                  <a:pt x="4724869" y="5370393"/>
                </a:lnTo>
                <a:close/>
              </a:path>
              <a:path w="6135370" h="5851525">
                <a:moveTo>
                  <a:pt x="4479518" y="5637441"/>
                </a:moveTo>
                <a:lnTo>
                  <a:pt x="4255985" y="5850914"/>
                </a:lnTo>
                <a:lnTo>
                  <a:pt x="4290568" y="5850914"/>
                </a:lnTo>
                <a:lnTo>
                  <a:pt x="4479518" y="5670461"/>
                </a:lnTo>
                <a:lnTo>
                  <a:pt x="4514098" y="5670461"/>
                </a:lnTo>
                <a:lnTo>
                  <a:pt x="4479518" y="5637441"/>
                </a:lnTo>
                <a:close/>
              </a:path>
              <a:path w="6135370" h="5851525">
                <a:moveTo>
                  <a:pt x="4479518" y="5703145"/>
                </a:moveTo>
                <a:lnTo>
                  <a:pt x="4324807" y="5850914"/>
                </a:lnTo>
                <a:lnTo>
                  <a:pt x="4359402" y="5850914"/>
                </a:lnTo>
                <a:lnTo>
                  <a:pt x="4479518" y="5736186"/>
                </a:lnTo>
                <a:lnTo>
                  <a:pt x="4514105" y="5736186"/>
                </a:lnTo>
                <a:lnTo>
                  <a:pt x="4479518" y="5703155"/>
                </a:lnTo>
                <a:close/>
              </a:path>
              <a:path w="6135370" h="5851525">
                <a:moveTo>
                  <a:pt x="4479518" y="5768881"/>
                </a:moveTo>
                <a:lnTo>
                  <a:pt x="4393628" y="5850914"/>
                </a:lnTo>
                <a:lnTo>
                  <a:pt x="4428223" y="5850914"/>
                </a:lnTo>
                <a:lnTo>
                  <a:pt x="4479518" y="5801918"/>
                </a:lnTo>
                <a:lnTo>
                  <a:pt x="4514114" y="5801918"/>
                </a:lnTo>
                <a:lnTo>
                  <a:pt x="4479518" y="5768881"/>
                </a:lnTo>
                <a:close/>
              </a:path>
              <a:path w="6135370" h="5851525">
                <a:moveTo>
                  <a:pt x="4514114" y="5801918"/>
                </a:moveTo>
                <a:lnTo>
                  <a:pt x="4479518" y="5801918"/>
                </a:lnTo>
                <a:lnTo>
                  <a:pt x="4530826" y="5850914"/>
                </a:lnTo>
                <a:lnTo>
                  <a:pt x="4565421" y="5850914"/>
                </a:lnTo>
                <a:lnTo>
                  <a:pt x="4514114" y="5801918"/>
                </a:lnTo>
                <a:close/>
              </a:path>
              <a:path w="6135370" h="5851525">
                <a:moveTo>
                  <a:pt x="4514105" y="5736186"/>
                </a:moveTo>
                <a:lnTo>
                  <a:pt x="4479518" y="5736186"/>
                </a:lnTo>
                <a:lnTo>
                  <a:pt x="4599660" y="5850914"/>
                </a:lnTo>
                <a:lnTo>
                  <a:pt x="4634242" y="5850914"/>
                </a:lnTo>
                <a:lnTo>
                  <a:pt x="4514105" y="5736186"/>
                </a:lnTo>
                <a:close/>
              </a:path>
              <a:path w="6135370" h="5851525">
                <a:moveTo>
                  <a:pt x="4514098" y="5670461"/>
                </a:moveTo>
                <a:lnTo>
                  <a:pt x="4479518" y="5670461"/>
                </a:lnTo>
                <a:lnTo>
                  <a:pt x="4668507" y="5850914"/>
                </a:lnTo>
                <a:lnTo>
                  <a:pt x="4703076" y="5850914"/>
                </a:lnTo>
                <a:lnTo>
                  <a:pt x="4514098" y="5670461"/>
                </a:lnTo>
                <a:close/>
              </a:path>
              <a:path w="6135370" h="5851525">
                <a:moveTo>
                  <a:pt x="4312602" y="5632610"/>
                </a:moveTo>
                <a:lnTo>
                  <a:pt x="4278020" y="5632610"/>
                </a:lnTo>
                <a:lnTo>
                  <a:pt x="4217225" y="5690664"/>
                </a:lnTo>
                <a:lnTo>
                  <a:pt x="4251807" y="5690664"/>
                </a:lnTo>
                <a:lnTo>
                  <a:pt x="4312602" y="5632610"/>
                </a:lnTo>
                <a:close/>
              </a:path>
              <a:path w="6135370" h="5851525">
                <a:moveTo>
                  <a:pt x="4381436" y="5632610"/>
                </a:moveTo>
                <a:lnTo>
                  <a:pt x="4346854" y="5632610"/>
                </a:lnTo>
                <a:lnTo>
                  <a:pt x="4286021" y="5690664"/>
                </a:lnTo>
                <a:lnTo>
                  <a:pt x="4320641" y="5690664"/>
                </a:lnTo>
                <a:lnTo>
                  <a:pt x="4381436" y="5632610"/>
                </a:lnTo>
                <a:close/>
              </a:path>
              <a:path w="6135370" h="5851525">
                <a:moveTo>
                  <a:pt x="4450257" y="5632610"/>
                </a:moveTo>
                <a:lnTo>
                  <a:pt x="4415675" y="5632610"/>
                </a:lnTo>
                <a:lnTo>
                  <a:pt x="4354893" y="5690664"/>
                </a:lnTo>
                <a:lnTo>
                  <a:pt x="4389475" y="5690664"/>
                </a:lnTo>
                <a:lnTo>
                  <a:pt x="4450257" y="5632610"/>
                </a:lnTo>
                <a:close/>
              </a:path>
              <a:path w="6135370" h="5851525">
                <a:moveTo>
                  <a:pt x="4543412" y="5632610"/>
                </a:moveTo>
                <a:lnTo>
                  <a:pt x="4508817" y="5632610"/>
                </a:lnTo>
                <a:lnTo>
                  <a:pt x="4569612" y="5690664"/>
                </a:lnTo>
                <a:lnTo>
                  <a:pt x="4604194" y="5690664"/>
                </a:lnTo>
                <a:lnTo>
                  <a:pt x="4543412" y="5632610"/>
                </a:lnTo>
                <a:close/>
              </a:path>
              <a:path w="6135370" h="5851525">
                <a:moveTo>
                  <a:pt x="4612220" y="5632610"/>
                </a:moveTo>
                <a:lnTo>
                  <a:pt x="4577638" y="5632610"/>
                </a:lnTo>
                <a:lnTo>
                  <a:pt x="4638421" y="5690664"/>
                </a:lnTo>
                <a:lnTo>
                  <a:pt x="4673015" y="5690664"/>
                </a:lnTo>
                <a:lnTo>
                  <a:pt x="4612220" y="5632610"/>
                </a:lnTo>
                <a:close/>
              </a:path>
              <a:path w="6135370" h="5851525">
                <a:moveTo>
                  <a:pt x="4681054" y="5632610"/>
                </a:moveTo>
                <a:lnTo>
                  <a:pt x="4646472" y="5632610"/>
                </a:lnTo>
                <a:lnTo>
                  <a:pt x="4707255" y="5690664"/>
                </a:lnTo>
                <a:lnTo>
                  <a:pt x="4741837" y="5690664"/>
                </a:lnTo>
                <a:lnTo>
                  <a:pt x="4681054" y="5632610"/>
                </a:lnTo>
                <a:close/>
              </a:path>
              <a:path w="6135370" h="5851525">
                <a:moveTo>
                  <a:pt x="4861814" y="5632610"/>
                </a:moveTo>
                <a:lnTo>
                  <a:pt x="4827231" y="5632610"/>
                </a:lnTo>
                <a:lnTo>
                  <a:pt x="4766437" y="5690664"/>
                </a:lnTo>
                <a:lnTo>
                  <a:pt x="4801031" y="5690664"/>
                </a:lnTo>
                <a:lnTo>
                  <a:pt x="4861814" y="5632610"/>
                </a:lnTo>
                <a:close/>
              </a:path>
              <a:path w="6135370" h="5851525">
                <a:moveTo>
                  <a:pt x="4930635" y="5632610"/>
                </a:moveTo>
                <a:lnTo>
                  <a:pt x="4896053" y="5632610"/>
                </a:lnTo>
                <a:lnTo>
                  <a:pt x="4835258" y="5690664"/>
                </a:lnTo>
                <a:lnTo>
                  <a:pt x="4869853" y="5690664"/>
                </a:lnTo>
                <a:lnTo>
                  <a:pt x="4930635" y="5632610"/>
                </a:lnTo>
                <a:close/>
              </a:path>
              <a:path w="6135370" h="5851525">
                <a:moveTo>
                  <a:pt x="4999469" y="5632610"/>
                </a:moveTo>
                <a:lnTo>
                  <a:pt x="4964874" y="5632610"/>
                </a:lnTo>
                <a:lnTo>
                  <a:pt x="4904092" y="5690664"/>
                </a:lnTo>
                <a:lnTo>
                  <a:pt x="4938674" y="5690664"/>
                </a:lnTo>
                <a:lnTo>
                  <a:pt x="4999469" y="5632610"/>
                </a:lnTo>
                <a:close/>
              </a:path>
              <a:path w="6135370" h="5851525">
                <a:moveTo>
                  <a:pt x="4239495" y="5473947"/>
                </a:moveTo>
                <a:lnTo>
                  <a:pt x="4204919" y="5473947"/>
                </a:lnTo>
                <a:lnTo>
                  <a:pt x="4346829" y="5609498"/>
                </a:lnTo>
                <a:lnTo>
                  <a:pt x="4381449" y="5609498"/>
                </a:lnTo>
                <a:lnTo>
                  <a:pt x="4239495" y="5473947"/>
                </a:lnTo>
                <a:close/>
              </a:path>
              <a:path w="6135370" h="5851525">
                <a:moveTo>
                  <a:pt x="4204919" y="5375217"/>
                </a:moveTo>
                <a:lnTo>
                  <a:pt x="3959605" y="5609476"/>
                </a:lnTo>
                <a:lnTo>
                  <a:pt x="3994175" y="5609476"/>
                </a:lnTo>
                <a:lnTo>
                  <a:pt x="4204931" y="5408258"/>
                </a:lnTo>
                <a:lnTo>
                  <a:pt x="4239520" y="5408258"/>
                </a:lnTo>
                <a:lnTo>
                  <a:pt x="4204919" y="5375217"/>
                </a:lnTo>
                <a:close/>
              </a:path>
              <a:path w="6135370" h="5851525">
                <a:moveTo>
                  <a:pt x="4204919" y="5440931"/>
                </a:moveTo>
                <a:lnTo>
                  <a:pt x="4028427" y="5609476"/>
                </a:lnTo>
                <a:lnTo>
                  <a:pt x="4063009" y="5609476"/>
                </a:lnTo>
                <a:lnTo>
                  <a:pt x="4204919" y="5473947"/>
                </a:lnTo>
                <a:lnTo>
                  <a:pt x="4239495" y="5473947"/>
                </a:lnTo>
                <a:lnTo>
                  <a:pt x="4204919" y="5440931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097248" y="5609476"/>
                </a:lnTo>
                <a:lnTo>
                  <a:pt x="4131830" y="5609476"/>
                </a:lnTo>
                <a:lnTo>
                  <a:pt x="4204919" y="5539684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204919" y="5539684"/>
                </a:lnTo>
                <a:lnTo>
                  <a:pt x="4278033" y="5609476"/>
                </a:lnTo>
                <a:lnTo>
                  <a:pt x="4312577" y="5609476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39520" y="5408258"/>
                </a:moveTo>
                <a:lnTo>
                  <a:pt x="4204931" y="5408258"/>
                </a:lnTo>
                <a:lnTo>
                  <a:pt x="4415675" y="5609476"/>
                </a:lnTo>
                <a:lnTo>
                  <a:pt x="4450245" y="5609476"/>
                </a:lnTo>
                <a:lnTo>
                  <a:pt x="4239520" y="5408258"/>
                </a:lnTo>
                <a:close/>
              </a:path>
              <a:path w="6135370" h="5851525">
                <a:moveTo>
                  <a:pt x="4038003" y="5370393"/>
                </a:moveTo>
                <a:lnTo>
                  <a:pt x="4003421" y="5370393"/>
                </a:lnTo>
                <a:lnTo>
                  <a:pt x="3942638" y="5428451"/>
                </a:lnTo>
                <a:lnTo>
                  <a:pt x="3977220" y="5428451"/>
                </a:lnTo>
                <a:lnTo>
                  <a:pt x="4038003" y="5370393"/>
                </a:lnTo>
                <a:close/>
              </a:path>
              <a:path w="6135370" h="5851525">
                <a:moveTo>
                  <a:pt x="4106811" y="5370393"/>
                </a:moveTo>
                <a:lnTo>
                  <a:pt x="4072242" y="5370393"/>
                </a:lnTo>
                <a:lnTo>
                  <a:pt x="4011447" y="5428451"/>
                </a:lnTo>
                <a:lnTo>
                  <a:pt x="4046029" y="5428451"/>
                </a:lnTo>
                <a:lnTo>
                  <a:pt x="4106811" y="5370393"/>
                </a:lnTo>
                <a:close/>
              </a:path>
              <a:path w="6135370" h="5851525">
                <a:moveTo>
                  <a:pt x="4175658" y="5370393"/>
                </a:moveTo>
                <a:lnTo>
                  <a:pt x="4141076" y="5370393"/>
                </a:lnTo>
                <a:lnTo>
                  <a:pt x="4080281" y="5428451"/>
                </a:lnTo>
                <a:lnTo>
                  <a:pt x="4114876" y="5428451"/>
                </a:lnTo>
                <a:lnTo>
                  <a:pt x="4175658" y="5370393"/>
                </a:lnTo>
                <a:close/>
              </a:path>
              <a:path w="6135370" h="5851525">
                <a:moveTo>
                  <a:pt x="4268787" y="5370393"/>
                </a:moveTo>
                <a:lnTo>
                  <a:pt x="4234205" y="5370393"/>
                </a:lnTo>
                <a:lnTo>
                  <a:pt x="4295025" y="5428451"/>
                </a:lnTo>
                <a:lnTo>
                  <a:pt x="4329569" y="5428451"/>
                </a:lnTo>
                <a:lnTo>
                  <a:pt x="4268787" y="5370393"/>
                </a:lnTo>
                <a:close/>
              </a:path>
              <a:path w="6135370" h="5851525">
                <a:moveTo>
                  <a:pt x="4337608" y="5370393"/>
                </a:moveTo>
                <a:lnTo>
                  <a:pt x="4303039" y="5370393"/>
                </a:lnTo>
                <a:lnTo>
                  <a:pt x="4363821" y="5428451"/>
                </a:lnTo>
                <a:lnTo>
                  <a:pt x="4398403" y="5428451"/>
                </a:lnTo>
                <a:lnTo>
                  <a:pt x="4337608" y="5370393"/>
                </a:lnTo>
                <a:close/>
              </a:path>
              <a:path w="6135370" h="5851525">
                <a:moveTo>
                  <a:pt x="4406442" y="5370393"/>
                </a:moveTo>
                <a:lnTo>
                  <a:pt x="4371860" y="5370393"/>
                </a:lnTo>
                <a:lnTo>
                  <a:pt x="4432642" y="5428451"/>
                </a:lnTo>
                <a:lnTo>
                  <a:pt x="4467225" y="5428451"/>
                </a:lnTo>
                <a:lnTo>
                  <a:pt x="4406442" y="5370393"/>
                </a:lnTo>
                <a:close/>
              </a:path>
              <a:path w="6135370" h="5851525">
                <a:moveTo>
                  <a:pt x="3930332" y="5637441"/>
                </a:moveTo>
                <a:lnTo>
                  <a:pt x="3706787" y="5850914"/>
                </a:lnTo>
                <a:lnTo>
                  <a:pt x="3741356" y="5850914"/>
                </a:lnTo>
                <a:lnTo>
                  <a:pt x="3930332" y="5670449"/>
                </a:lnTo>
                <a:lnTo>
                  <a:pt x="3964900" y="5670449"/>
                </a:lnTo>
                <a:lnTo>
                  <a:pt x="3930332" y="5637441"/>
                </a:lnTo>
                <a:close/>
              </a:path>
              <a:path w="6135370" h="5851525">
                <a:moveTo>
                  <a:pt x="3930332" y="5703145"/>
                </a:moveTo>
                <a:lnTo>
                  <a:pt x="3775621" y="5850914"/>
                </a:lnTo>
                <a:lnTo>
                  <a:pt x="3810190" y="5850914"/>
                </a:lnTo>
                <a:lnTo>
                  <a:pt x="3930332" y="5736186"/>
                </a:lnTo>
                <a:lnTo>
                  <a:pt x="3964914" y="5736186"/>
                </a:lnTo>
                <a:lnTo>
                  <a:pt x="3930332" y="5703155"/>
                </a:lnTo>
                <a:close/>
              </a:path>
              <a:path w="6135370" h="5851525">
                <a:moveTo>
                  <a:pt x="3930319" y="5768881"/>
                </a:moveTo>
                <a:lnTo>
                  <a:pt x="3844416" y="5850914"/>
                </a:lnTo>
                <a:lnTo>
                  <a:pt x="3879024" y="5850914"/>
                </a:lnTo>
                <a:lnTo>
                  <a:pt x="3930319" y="5801918"/>
                </a:lnTo>
                <a:lnTo>
                  <a:pt x="3930319" y="5768881"/>
                </a:lnTo>
                <a:close/>
              </a:path>
              <a:path w="6135370" h="5851525">
                <a:moveTo>
                  <a:pt x="3930332" y="5768881"/>
                </a:moveTo>
                <a:lnTo>
                  <a:pt x="3930332" y="5801918"/>
                </a:lnTo>
                <a:lnTo>
                  <a:pt x="3981627" y="5850914"/>
                </a:lnTo>
                <a:lnTo>
                  <a:pt x="4016209" y="5850914"/>
                </a:lnTo>
                <a:lnTo>
                  <a:pt x="3930332" y="5768881"/>
                </a:lnTo>
                <a:close/>
              </a:path>
              <a:path w="6135370" h="5851525">
                <a:moveTo>
                  <a:pt x="3964914" y="5736186"/>
                </a:moveTo>
                <a:lnTo>
                  <a:pt x="3930332" y="5736186"/>
                </a:lnTo>
                <a:lnTo>
                  <a:pt x="4050461" y="5850914"/>
                </a:lnTo>
                <a:lnTo>
                  <a:pt x="4085031" y="5850914"/>
                </a:lnTo>
                <a:lnTo>
                  <a:pt x="3964914" y="5736186"/>
                </a:lnTo>
                <a:close/>
              </a:path>
              <a:path w="6135370" h="5851525">
                <a:moveTo>
                  <a:pt x="3964900" y="5670449"/>
                </a:moveTo>
                <a:lnTo>
                  <a:pt x="3930332" y="5670449"/>
                </a:lnTo>
                <a:lnTo>
                  <a:pt x="4119295" y="5850914"/>
                </a:lnTo>
                <a:lnTo>
                  <a:pt x="4153890" y="5850914"/>
                </a:lnTo>
                <a:lnTo>
                  <a:pt x="3964900" y="5670449"/>
                </a:lnTo>
                <a:close/>
              </a:path>
              <a:path w="6135370" h="5851525">
                <a:moveTo>
                  <a:pt x="3763403" y="5632610"/>
                </a:moveTo>
                <a:lnTo>
                  <a:pt x="3728821" y="5632610"/>
                </a:lnTo>
                <a:lnTo>
                  <a:pt x="3667988" y="5690664"/>
                </a:lnTo>
                <a:lnTo>
                  <a:pt x="3702608" y="5690664"/>
                </a:lnTo>
                <a:lnTo>
                  <a:pt x="3763403" y="5632610"/>
                </a:lnTo>
                <a:close/>
              </a:path>
              <a:path w="6135370" h="5851525">
                <a:moveTo>
                  <a:pt x="3832237" y="5632610"/>
                </a:moveTo>
                <a:lnTo>
                  <a:pt x="3797642" y="5632610"/>
                </a:lnTo>
                <a:lnTo>
                  <a:pt x="3736835" y="5690664"/>
                </a:lnTo>
                <a:lnTo>
                  <a:pt x="3771455" y="5690664"/>
                </a:lnTo>
                <a:lnTo>
                  <a:pt x="3832237" y="5632610"/>
                </a:lnTo>
                <a:close/>
              </a:path>
              <a:path w="6135370" h="5851525">
                <a:moveTo>
                  <a:pt x="3901059" y="5632610"/>
                </a:moveTo>
                <a:lnTo>
                  <a:pt x="3866476" y="5632610"/>
                </a:lnTo>
                <a:lnTo>
                  <a:pt x="3805682" y="5690664"/>
                </a:lnTo>
                <a:lnTo>
                  <a:pt x="3840276" y="5690664"/>
                </a:lnTo>
                <a:lnTo>
                  <a:pt x="3901059" y="5632610"/>
                </a:lnTo>
                <a:close/>
              </a:path>
              <a:path w="6135370" h="5851525">
                <a:moveTo>
                  <a:pt x="3994175" y="5632610"/>
                </a:moveTo>
                <a:lnTo>
                  <a:pt x="3959605" y="5632610"/>
                </a:lnTo>
                <a:lnTo>
                  <a:pt x="4020426" y="5690664"/>
                </a:lnTo>
                <a:lnTo>
                  <a:pt x="4054983" y="5690664"/>
                </a:lnTo>
                <a:lnTo>
                  <a:pt x="3994175" y="5632610"/>
                </a:lnTo>
                <a:close/>
              </a:path>
              <a:path w="6135370" h="5851525">
                <a:moveTo>
                  <a:pt x="4063022" y="5632610"/>
                </a:moveTo>
                <a:lnTo>
                  <a:pt x="4028440" y="5632610"/>
                </a:lnTo>
                <a:lnTo>
                  <a:pt x="4089222" y="5690664"/>
                </a:lnTo>
                <a:lnTo>
                  <a:pt x="4123804" y="5690664"/>
                </a:lnTo>
                <a:lnTo>
                  <a:pt x="4063022" y="5632610"/>
                </a:lnTo>
                <a:close/>
              </a:path>
              <a:path w="6135370" h="5851525">
                <a:moveTo>
                  <a:pt x="4131843" y="5632610"/>
                </a:moveTo>
                <a:lnTo>
                  <a:pt x="4097261" y="5632610"/>
                </a:lnTo>
                <a:lnTo>
                  <a:pt x="4158056" y="5690664"/>
                </a:lnTo>
                <a:lnTo>
                  <a:pt x="4192638" y="5690664"/>
                </a:lnTo>
                <a:lnTo>
                  <a:pt x="4131843" y="5632610"/>
                </a:lnTo>
                <a:close/>
              </a:path>
              <a:path w="6135370" h="5851525">
                <a:moveTo>
                  <a:pt x="3655733" y="5440931"/>
                </a:moveTo>
                <a:lnTo>
                  <a:pt x="3655733" y="5473969"/>
                </a:lnTo>
                <a:lnTo>
                  <a:pt x="3797642" y="5609498"/>
                </a:lnTo>
                <a:lnTo>
                  <a:pt x="3832225" y="5609498"/>
                </a:lnTo>
                <a:lnTo>
                  <a:pt x="3655733" y="5440931"/>
                </a:lnTo>
                <a:close/>
              </a:path>
              <a:path w="6135370" h="5851525">
                <a:moveTo>
                  <a:pt x="3655733" y="5506653"/>
                </a:moveTo>
                <a:lnTo>
                  <a:pt x="3655733" y="5539684"/>
                </a:lnTo>
                <a:lnTo>
                  <a:pt x="3728808" y="5609476"/>
                </a:lnTo>
                <a:lnTo>
                  <a:pt x="3763391" y="5609476"/>
                </a:lnTo>
                <a:lnTo>
                  <a:pt x="3655733" y="5506653"/>
                </a:lnTo>
                <a:close/>
              </a:path>
              <a:path w="6135370" h="5851525">
                <a:moveTo>
                  <a:pt x="3655733" y="5375217"/>
                </a:moveTo>
                <a:lnTo>
                  <a:pt x="3655733" y="5408248"/>
                </a:lnTo>
                <a:lnTo>
                  <a:pt x="3866476" y="5609476"/>
                </a:lnTo>
                <a:lnTo>
                  <a:pt x="3901059" y="5609476"/>
                </a:lnTo>
                <a:lnTo>
                  <a:pt x="3655733" y="5375217"/>
                </a:lnTo>
                <a:close/>
              </a:path>
              <a:path w="6135370" h="5851525">
                <a:moveTo>
                  <a:pt x="3719576" y="5370393"/>
                </a:moveTo>
                <a:lnTo>
                  <a:pt x="3685006" y="5370393"/>
                </a:lnTo>
                <a:lnTo>
                  <a:pt x="3745814" y="5428451"/>
                </a:lnTo>
                <a:lnTo>
                  <a:pt x="3780370" y="5428451"/>
                </a:lnTo>
                <a:lnTo>
                  <a:pt x="3719576" y="5370393"/>
                </a:lnTo>
                <a:close/>
              </a:path>
              <a:path w="6135370" h="5851525">
                <a:moveTo>
                  <a:pt x="3788410" y="5370393"/>
                </a:moveTo>
                <a:lnTo>
                  <a:pt x="3753827" y="5370393"/>
                </a:lnTo>
                <a:lnTo>
                  <a:pt x="3814622" y="5428451"/>
                </a:lnTo>
                <a:lnTo>
                  <a:pt x="3849204" y="5428451"/>
                </a:lnTo>
                <a:lnTo>
                  <a:pt x="3788410" y="5370393"/>
                </a:lnTo>
                <a:close/>
              </a:path>
              <a:path w="6135370" h="5851525">
                <a:moveTo>
                  <a:pt x="3857244" y="5370393"/>
                </a:moveTo>
                <a:lnTo>
                  <a:pt x="3822649" y="5370393"/>
                </a:lnTo>
                <a:lnTo>
                  <a:pt x="3883444" y="5428451"/>
                </a:lnTo>
                <a:lnTo>
                  <a:pt x="3918026" y="5428451"/>
                </a:lnTo>
                <a:lnTo>
                  <a:pt x="3857244" y="5370393"/>
                </a:lnTo>
                <a:close/>
              </a:path>
              <a:path w="6135370" h="5851525">
                <a:moveTo>
                  <a:pt x="3655720" y="5375228"/>
                </a:moveTo>
                <a:lnTo>
                  <a:pt x="3410394" y="5609476"/>
                </a:lnTo>
                <a:lnTo>
                  <a:pt x="3444976" y="5609476"/>
                </a:lnTo>
                <a:lnTo>
                  <a:pt x="3655720" y="5408258"/>
                </a:lnTo>
                <a:lnTo>
                  <a:pt x="3655720" y="5375228"/>
                </a:lnTo>
                <a:close/>
              </a:path>
              <a:path w="6135370" h="5851525">
                <a:moveTo>
                  <a:pt x="3655720" y="5440960"/>
                </a:moveTo>
                <a:lnTo>
                  <a:pt x="3479215" y="5609476"/>
                </a:lnTo>
                <a:lnTo>
                  <a:pt x="3513797" y="5609476"/>
                </a:lnTo>
                <a:lnTo>
                  <a:pt x="3655720" y="5473947"/>
                </a:lnTo>
                <a:lnTo>
                  <a:pt x="3655720" y="5440960"/>
                </a:lnTo>
                <a:close/>
              </a:path>
              <a:path w="6135370" h="5851525">
                <a:moveTo>
                  <a:pt x="3655720" y="5506653"/>
                </a:moveTo>
                <a:lnTo>
                  <a:pt x="3548062" y="5609476"/>
                </a:lnTo>
                <a:lnTo>
                  <a:pt x="3582644" y="5609476"/>
                </a:lnTo>
                <a:lnTo>
                  <a:pt x="3655720" y="5539684"/>
                </a:lnTo>
                <a:lnTo>
                  <a:pt x="3655720" y="5506653"/>
                </a:lnTo>
                <a:close/>
              </a:path>
              <a:path w="6135370" h="5851525">
                <a:moveTo>
                  <a:pt x="3488804" y="5370393"/>
                </a:moveTo>
                <a:lnTo>
                  <a:pt x="3454222" y="5370393"/>
                </a:lnTo>
                <a:lnTo>
                  <a:pt x="3393427" y="5428451"/>
                </a:lnTo>
                <a:lnTo>
                  <a:pt x="3428022" y="5428451"/>
                </a:lnTo>
                <a:lnTo>
                  <a:pt x="3488804" y="5370393"/>
                </a:lnTo>
                <a:close/>
              </a:path>
              <a:path w="6135370" h="5851525">
                <a:moveTo>
                  <a:pt x="3557612" y="5370393"/>
                </a:moveTo>
                <a:lnTo>
                  <a:pt x="3523030" y="5370393"/>
                </a:lnTo>
                <a:lnTo>
                  <a:pt x="3462248" y="5428451"/>
                </a:lnTo>
                <a:lnTo>
                  <a:pt x="3496830" y="5428451"/>
                </a:lnTo>
                <a:lnTo>
                  <a:pt x="3557612" y="5370393"/>
                </a:lnTo>
                <a:close/>
              </a:path>
              <a:path w="6135370" h="5851525">
                <a:moveTo>
                  <a:pt x="3626459" y="5370393"/>
                </a:moveTo>
                <a:lnTo>
                  <a:pt x="3591864" y="5370393"/>
                </a:lnTo>
                <a:lnTo>
                  <a:pt x="3531082" y="5428451"/>
                </a:lnTo>
                <a:lnTo>
                  <a:pt x="3565664" y="5428451"/>
                </a:lnTo>
                <a:lnTo>
                  <a:pt x="3626459" y="5370393"/>
                </a:lnTo>
                <a:close/>
              </a:path>
              <a:path w="6135370" h="5851525">
                <a:moveTo>
                  <a:pt x="3381108" y="5637441"/>
                </a:moveTo>
                <a:lnTo>
                  <a:pt x="3157575" y="5850914"/>
                </a:lnTo>
                <a:lnTo>
                  <a:pt x="3192157" y="5850914"/>
                </a:lnTo>
                <a:lnTo>
                  <a:pt x="3381108" y="5670461"/>
                </a:lnTo>
                <a:lnTo>
                  <a:pt x="3415690" y="5670461"/>
                </a:lnTo>
                <a:lnTo>
                  <a:pt x="3381108" y="5637441"/>
                </a:lnTo>
                <a:close/>
              </a:path>
              <a:path w="6135370" h="5851525">
                <a:moveTo>
                  <a:pt x="3381108" y="5703145"/>
                </a:moveTo>
                <a:lnTo>
                  <a:pt x="3226396" y="5850914"/>
                </a:lnTo>
                <a:lnTo>
                  <a:pt x="3260991" y="5850914"/>
                </a:lnTo>
                <a:lnTo>
                  <a:pt x="3381108" y="5736186"/>
                </a:lnTo>
                <a:lnTo>
                  <a:pt x="3415695" y="5736186"/>
                </a:lnTo>
                <a:lnTo>
                  <a:pt x="3381108" y="5703155"/>
                </a:lnTo>
                <a:close/>
              </a:path>
              <a:path w="6135370" h="5851525">
                <a:moveTo>
                  <a:pt x="3381108" y="5768881"/>
                </a:moveTo>
                <a:lnTo>
                  <a:pt x="3295218" y="5850914"/>
                </a:lnTo>
                <a:lnTo>
                  <a:pt x="3329813" y="5850914"/>
                </a:lnTo>
                <a:lnTo>
                  <a:pt x="3381108" y="5801918"/>
                </a:lnTo>
                <a:lnTo>
                  <a:pt x="3415714" y="5801918"/>
                </a:lnTo>
                <a:lnTo>
                  <a:pt x="3381108" y="5768881"/>
                </a:lnTo>
                <a:close/>
              </a:path>
              <a:path w="6135370" h="5851525">
                <a:moveTo>
                  <a:pt x="3415714" y="5801918"/>
                </a:moveTo>
                <a:lnTo>
                  <a:pt x="3381108" y="5801918"/>
                </a:lnTo>
                <a:lnTo>
                  <a:pt x="3432441" y="5850914"/>
                </a:lnTo>
                <a:lnTo>
                  <a:pt x="3467036" y="5850914"/>
                </a:lnTo>
                <a:lnTo>
                  <a:pt x="3415714" y="5801918"/>
                </a:lnTo>
                <a:close/>
              </a:path>
              <a:path w="6135370" h="5851525">
                <a:moveTo>
                  <a:pt x="3415695" y="5736186"/>
                </a:moveTo>
                <a:lnTo>
                  <a:pt x="3381108" y="5736186"/>
                </a:lnTo>
                <a:lnTo>
                  <a:pt x="3501237" y="5850914"/>
                </a:lnTo>
                <a:lnTo>
                  <a:pt x="3535832" y="5850914"/>
                </a:lnTo>
                <a:lnTo>
                  <a:pt x="3415695" y="5736186"/>
                </a:lnTo>
                <a:close/>
              </a:path>
              <a:path w="6135370" h="5851525">
                <a:moveTo>
                  <a:pt x="3415690" y="5670461"/>
                </a:moveTo>
                <a:lnTo>
                  <a:pt x="3381108" y="5670461"/>
                </a:lnTo>
                <a:lnTo>
                  <a:pt x="3570097" y="5850914"/>
                </a:lnTo>
                <a:lnTo>
                  <a:pt x="3604679" y="5850914"/>
                </a:lnTo>
                <a:lnTo>
                  <a:pt x="3415690" y="5670461"/>
                </a:lnTo>
                <a:close/>
              </a:path>
              <a:path w="6135370" h="5851525">
                <a:moveTo>
                  <a:pt x="3214204" y="5632610"/>
                </a:moveTo>
                <a:lnTo>
                  <a:pt x="3179610" y="5632610"/>
                </a:lnTo>
                <a:lnTo>
                  <a:pt x="3118802" y="5690664"/>
                </a:lnTo>
                <a:lnTo>
                  <a:pt x="3153410" y="5690664"/>
                </a:lnTo>
                <a:lnTo>
                  <a:pt x="3214204" y="5632610"/>
                </a:lnTo>
                <a:close/>
              </a:path>
              <a:path w="6135370" h="5851525">
                <a:moveTo>
                  <a:pt x="3283026" y="5632610"/>
                </a:moveTo>
                <a:lnTo>
                  <a:pt x="3248444" y="5632610"/>
                </a:lnTo>
                <a:lnTo>
                  <a:pt x="3187649" y="5690664"/>
                </a:lnTo>
                <a:lnTo>
                  <a:pt x="3222231" y="5690664"/>
                </a:lnTo>
                <a:lnTo>
                  <a:pt x="3283026" y="5632610"/>
                </a:lnTo>
                <a:close/>
              </a:path>
              <a:path w="6135370" h="5851525">
                <a:moveTo>
                  <a:pt x="3351847" y="5632610"/>
                </a:moveTo>
                <a:lnTo>
                  <a:pt x="3317265" y="5632610"/>
                </a:lnTo>
                <a:lnTo>
                  <a:pt x="3256483" y="5690664"/>
                </a:lnTo>
                <a:lnTo>
                  <a:pt x="3291052" y="5690664"/>
                </a:lnTo>
                <a:lnTo>
                  <a:pt x="3351847" y="5632610"/>
                </a:lnTo>
                <a:close/>
              </a:path>
              <a:path w="6135370" h="5851525">
                <a:moveTo>
                  <a:pt x="3444976" y="5632610"/>
                </a:moveTo>
                <a:lnTo>
                  <a:pt x="3410394" y="5632610"/>
                </a:lnTo>
                <a:lnTo>
                  <a:pt x="3471176" y="5690664"/>
                </a:lnTo>
                <a:lnTo>
                  <a:pt x="3505758" y="5690664"/>
                </a:lnTo>
                <a:lnTo>
                  <a:pt x="3444976" y="5632610"/>
                </a:lnTo>
                <a:close/>
              </a:path>
              <a:path w="6135370" h="5851525">
                <a:moveTo>
                  <a:pt x="3513797" y="5632610"/>
                </a:moveTo>
                <a:lnTo>
                  <a:pt x="3479215" y="5632610"/>
                </a:lnTo>
                <a:lnTo>
                  <a:pt x="3539998" y="5690664"/>
                </a:lnTo>
                <a:lnTo>
                  <a:pt x="3574592" y="5690664"/>
                </a:lnTo>
                <a:lnTo>
                  <a:pt x="3513797" y="5632610"/>
                </a:lnTo>
                <a:close/>
              </a:path>
              <a:path w="6135370" h="5851525">
                <a:moveTo>
                  <a:pt x="3582631" y="5632610"/>
                </a:moveTo>
                <a:lnTo>
                  <a:pt x="3548037" y="5632610"/>
                </a:lnTo>
                <a:lnTo>
                  <a:pt x="3608819" y="5690664"/>
                </a:lnTo>
                <a:lnTo>
                  <a:pt x="3643452" y="5690664"/>
                </a:lnTo>
                <a:lnTo>
                  <a:pt x="3582631" y="5632610"/>
                </a:lnTo>
                <a:close/>
              </a:path>
              <a:path w="6135370" h="5851525">
                <a:moveTo>
                  <a:pt x="3106521" y="5440931"/>
                </a:moveTo>
                <a:lnTo>
                  <a:pt x="3106521" y="5473969"/>
                </a:lnTo>
                <a:lnTo>
                  <a:pt x="3248431" y="5609498"/>
                </a:lnTo>
                <a:lnTo>
                  <a:pt x="3283013" y="5609498"/>
                </a:lnTo>
                <a:lnTo>
                  <a:pt x="3106521" y="5440931"/>
                </a:lnTo>
                <a:close/>
              </a:path>
              <a:path w="6135370" h="5851525">
                <a:moveTo>
                  <a:pt x="3106521" y="5375217"/>
                </a:moveTo>
                <a:lnTo>
                  <a:pt x="2861183" y="5609476"/>
                </a:lnTo>
                <a:lnTo>
                  <a:pt x="2895777" y="5609476"/>
                </a:lnTo>
                <a:lnTo>
                  <a:pt x="3106521" y="5408258"/>
                </a:lnTo>
                <a:lnTo>
                  <a:pt x="3141112" y="5408248"/>
                </a:lnTo>
                <a:lnTo>
                  <a:pt x="3106521" y="5375217"/>
                </a:lnTo>
                <a:close/>
              </a:path>
              <a:path w="6135370" h="5851525">
                <a:moveTo>
                  <a:pt x="3106508" y="5440960"/>
                </a:moveTo>
                <a:lnTo>
                  <a:pt x="2930016" y="5609476"/>
                </a:lnTo>
                <a:lnTo>
                  <a:pt x="2964599" y="5609476"/>
                </a:lnTo>
                <a:lnTo>
                  <a:pt x="3106486" y="5473969"/>
                </a:lnTo>
                <a:lnTo>
                  <a:pt x="3106508" y="5440960"/>
                </a:lnTo>
                <a:close/>
              </a:path>
              <a:path w="6135370" h="5851525">
                <a:moveTo>
                  <a:pt x="3106508" y="5506653"/>
                </a:moveTo>
                <a:lnTo>
                  <a:pt x="2998851" y="5609476"/>
                </a:lnTo>
                <a:lnTo>
                  <a:pt x="3033433" y="5609476"/>
                </a:lnTo>
                <a:lnTo>
                  <a:pt x="3106508" y="5539684"/>
                </a:lnTo>
                <a:lnTo>
                  <a:pt x="3106508" y="5506653"/>
                </a:lnTo>
                <a:close/>
              </a:path>
              <a:path w="6135370" h="5851525">
                <a:moveTo>
                  <a:pt x="3106521" y="5506653"/>
                </a:moveTo>
                <a:lnTo>
                  <a:pt x="3106521" y="5539684"/>
                </a:lnTo>
                <a:lnTo>
                  <a:pt x="3179610" y="5609476"/>
                </a:lnTo>
                <a:lnTo>
                  <a:pt x="3214179" y="5609476"/>
                </a:lnTo>
                <a:lnTo>
                  <a:pt x="3106521" y="5506653"/>
                </a:lnTo>
                <a:close/>
              </a:path>
              <a:path w="6135370" h="5851525">
                <a:moveTo>
                  <a:pt x="3141112" y="5408248"/>
                </a:moveTo>
                <a:lnTo>
                  <a:pt x="3106521" y="5408248"/>
                </a:lnTo>
                <a:lnTo>
                  <a:pt x="3317265" y="5609476"/>
                </a:lnTo>
                <a:lnTo>
                  <a:pt x="3351847" y="5609476"/>
                </a:lnTo>
                <a:lnTo>
                  <a:pt x="3141112" y="5408248"/>
                </a:lnTo>
                <a:close/>
              </a:path>
              <a:path w="6135370" h="5851525">
                <a:moveTo>
                  <a:pt x="2939605" y="5370393"/>
                </a:moveTo>
                <a:lnTo>
                  <a:pt x="2905010" y="5370393"/>
                </a:lnTo>
                <a:lnTo>
                  <a:pt x="2844190" y="5428451"/>
                </a:lnTo>
                <a:lnTo>
                  <a:pt x="2878797" y="5428451"/>
                </a:lnTo>
                <a:lnTo>
                  <a:pt x="2939605" y="5370393"/>
                </a:lnTo>
                <a:close/>
              </a:path>
              <a:path w="6135370" h="5851525">
                <a:moveTo>
                  <a:pt x="3008426" y="5370393"/>
                </a:moveTo>
                <a:lnTo>
                  <a:pt x="2973832" y="5370393"/>
                </a:lnTo>
                <a:lnTo>
                  <a:pt x="2913049" y="5428451"/>
                </a:lnTo>
                <a:lnTo>
                  <a:pt x="2947631" y="5428451"/>
                </a:lnTo>
                <a:lnTo>
                  <a:pt x="3008426" y="5370393"/>
                </a:lnTo>
                <a:close/>
              </a:path>
              <a:path w="6135370" h="5851525">
                <a:moveTo>
                  <a:pt x="3077248" y="5370393"/>
                </a:moveTo>
                <a:lnTo>
                  <a:pt x="3042678" y="5370393"/>
                </a:lnTo>
                <a:lnTo>
                  <a:pt x="2981883" y="5428451"/>
                </a:lnTo>
                <a:lnTo>
                  <a:pt x="3016465" y="5428451"/>
                </a:lnTo>
                <a:lnTo>
                  <a:pt x="3077248" y="5370393"/>
                </a:lnTo>
                <a:close/>
              </a:path>
              <a:path w="6135370" h="5851525">
                <a:moveTo>
                  <a:pt x="3170377" y="5370393"/>
                </a:moveTo>
                <a:lnTo>
                  <a:pt x="3135795" y="5370393"/>
                </a:lnTo>
                <a:lnTo>
                  <a:pt x="3196577" y="5428451"/>
                </a:lnTo>
                <a:lnTo>
                  <a:pt x="3231172" y="5428451"/>
                </a:lnTo>
                <a:lnTo>
                  <a:pt x="3170377" y="5370393"/>
                </a:lnTo>
                <a:close/>
              </a:path>
              <a:path w="6135370" h="5851525">
                <a:moveTo>
                  <a:pt x="3239211" y="5370393"/>
                </a:moveTo>
                <a:lnTo>
                  <a:pt x="3204629" y="5370393"/>
                </a:lnTo>
                <a:lnTo>
                  <a:pt x="3265411" y="5428451"/>
                </a:lnTo>
                <a:lnTo>
                  <a:pt x="3300006" y="5428451"/>
                </a:lnTo>
                <a:lnTo>
                  <a:pt x="3239211" y="5370393"/>
                </a:lnTo>
                <a:close/>
              </a:path>
              <a:path w="6135370" h="5851525">
                <a:moveTo>
                  <a:pt x="3308032" y="5370393"/>
                </a:moveTo>
                <a:lnTo>
                  <a:pt x="3273463" y="5370393"/>
                </a:lnTo>
                <a:lnTo>
                  <a:pt x="3334245" y="5428451"/>
                </a:lnTo>
                <a:lnTo>
                  <a:pt x="3368840" y="5428451"/>
                </a:lnTo>
                <a:lnTo>
                  <a:pt x="3308032" y="5370393"/>
                </a:lnTo>
                <a:close/>
              </a:path>
              <a:path w="6135370" h="5851525">
                <a:moveTo>
                  <a:pt x="2831922" y="5768881"/>
                </a:moveTo>
                <a:lnTo>
                  <a:pt x="2831922" y="5801918"/>
                </a:lnTo>
                <a:lnTo>
                  <a:pt x="2883217" y="5850914"/>
                </a:lnTo>
                <a:lnTo>
                  <a:pt x="2917799" y="5850914"/>
                </a:lnTo>
                <a:lnTo>
                  <a:pt x="2831922" y="5768881"/>
                </a:lnTo>
                <a:close/>
              </a:path>
              <a:path w="6135370" h="5851525">
                <a:moveTo>
                  <a:pt x="2831922" y="5703155"/>
                </a:moveTo>
                <a:lnTo>
                  <a:pt x="2831922" y="5736186"/>
                </a:lnTo>
                <a:lnTo>
                  <a:pt x="2952051" y="5850914"/>
                </a:lnTo>
                <a:lnTo>
                  <a:pt x="2986633" y="5850914"/>
                </a:lnTo>
                <a:lnTo>
                  <a:pt x="2831922" y="5703155"/>
                </a:lnTo>
                <a:close/>
              </a:path>
              <a:path w="6135370" h="5851525">
                <a:moveTo>
                  <a:pt x="2831922" y="5637441"/>
                </a:moveTo>
                <a:lnTo>
                  <a:pt x="2831922" y="5670471"/>
                </a:lnTo>
                <a:lnTo>
                  <a:pt x="3020898" y="5850914"/>
                </a:lnTo>
                <a:lnTo>
                  <a:pt x="3055480" y="5850914"/>
                </a:lnTo>
                <a:lnTo>
                  <a:pt x="2831922" y="5637441"/>
                </a:lnTo>
                <a:close/>
              </a:path>
              <a:path w="6135370" h="5851525">
                <a:moveTo>
                  <a:pt x="2895777" y="5632610"/>
                </a:moveTo>
                <a:lnTo>
                  <a:pt x="2861183" y="5632610"/>
                </a:lnTo>
                <a:lnTo>
                  <a:pt x="2921977" y="5690664"/>
                </a:lnTo>
                <a:lnTo>
                  <a:pt x="2956560" y="5690664"/>
                </a:lnTo>
                <a:lnTo>
                  <a:pt x="2895777" y="5632610"/>
                </a:lnTo>
                <a:close/>
              </a:path>
              <a:path w="6135370" h="5851525">
                <a:moveTo>
                  <a:pt x="2964599" y="5632610"/>
                </a:moveTo>
                <a:lnTo>
                  <a:pt x="2930016" y="5632610"/>
                </a:lnTo>
                <a:lnTo>
                  <a:pt x="2990799" y="5690664"/>
                </a:lnTo>
                <a:lnTo>
                  <a:pt x="3025394" y="5690664"/>
                </a:lnTo>
                <a:lnTo>
                  <a:pt x="2964599" y="5632610"/>
                </a:lnTo>
                <a:close/>
              </a:path>
              <a:path w="6135370" h="5851525">
                <a:moveTo>
                  <a:pt x="3033420" y="5632610"/>
                </a:moveTo>
                <a:lnTo>
                  <a:pt x="2998838" y="5632610"/>
                </a:lnTo>
                <a:lnTo>
                  <a:pt x="3059633" y="5690664"/>
                </a:lnTo>
                <a:lnTo>
                  <a:pt x="3094253" y="5690664"/>
                </a:lnTo>
                <a:lnTo>
                  <a:pt x="3033420" y="5632610"/>
                </a:lnTo>
                <a:close/>
              </a:path>
              <a:path w="6135370" h="5851525">
                <a:moveTo>
                  <a:pt x="2557322" y="5440931"/>
                </a:moveTo>
                <a:lnTo>
                  <a:pt x="2557322" y="5473969"/>
                </a:lnTo>
                <a:lnTo>
                  <a:pt x="2699232" y="5609498"/>
                </a:lnTo>
                <a:lnTo>
                  <a:pt x="2733814" y="5609498"/>
                </a:lnTo>
                <a:lnTo>
                  <a:pt x="2557322" y="5440931"/>
                </a:lnTo>
                <a:close/>
              </a:path>
              <a:path w="6135370" h="5851525">
                <a:moveTo>
                  <a:pt x="2557322" y="5506653"/>
                </a:moveTo>
                <a:lnTo>
                  <a:pt x="2557322" y="5539684"/>
                </a:lnTo>
                <a:lnTo>
                  <a:pt x="2630398" y="5609476"/>
                </a:lnTo>
                <a:lnTo>
                  <a:pt x="2664980" y="5609476"/>
                </a:lnTo>
                <a:lnTo>
                  <a:pt x="2557322" y="5506653"/>
                </a:lnTo>
                <a:close/>
              </a:path>
              <a:path w="6135370" h="5851525">
                <a:moveTo>
                  <a:pt x="2557310" y="5440960"/>
                </a:moveTo>
                <a:lnTo>
                  <a:pt x="2380818" y="5609476"/>
                </a:lnTo>
                <a:lnTo>
                  <a:pt x="2415400" y="5609476"/>
                </a:lnTo>
                <a:lnTo>
                  <a:pt x="2557310" y="5473947"/>
                </a:lnTo>
                <a:lnTo>
                  <a:pt x="2557310" y="5440960"/>
                </a:lnTo>
                <a:close/>
              </a:path>
              <a:path w="6135370" h="5851525">
                <a:moveTo>
                  <a:pt x="2557310" y="5506653"/>
                </a:moveTo>
                <a:lnTo>
                  <a:pt x="2449639" y="5609476"/>
                </a:lnTo>
                <a:lnTo>
                  <a:pt x="2484234" y="5609476"/>
                </a:lnTo>
                <a:lnTo>
                  <a:pt x="2557310" y="5539684"/>
                </a:lnTo>
                <a:lnTo>
                  <a:pt x="2557310" y="5506653"/>
                </a:lnTo>
                <a:close/>
              </a:path>
              <a:path w="6135370" h="5851525">
                <a:moveTo>
                  <a:pt x="2282723" y="5768881"/>
                </a:moveTo>
                <a:lnTo>
                  <a:pt x="2282723" y="5801918"/>
                </a:lnTo>
                <a:lnTo>
                  <a:pt x="2334018" y="5850914"/>
                </a:lnTo>
                <a:lnTo>
                  <a:pt x="2368600" y="5850914"/>
                </a:lnTo>
                <a:lnTo>
                  <a:pt x="2282723" y="5768881"/>
                </a:lnTo>
                <a:close/>
              </a:path>
              <a:path w="6135370" h="5851525">
                <a:moveTo>
                  <a:pt x="2282723" y="5703155"/>
                </a:moveTo>
                <a:lnTo>
                  <a:pt x="2282723" y="5736186"/>
                </a:lnTo>
                <a:lnTo>
                  <a:pt x="2402852" y="5850914"/>
                </a:lnTo>
                <a:lnTo>
                  <a:pt x="2437422" y="5850914"/>
                </a:lnTo>
                <a:lnTo>
                  <a:pt x="2282723" y="5703155"/>
                </a:lnTo>
                <a:close/>
              </a:path>
              <a:path w="6135370" h="5851525">
                <a:moveTo>
                  <a:pt x="2282723" y="5637441"/>
                </a:moveTo>
                <a:lnTo>
                  <a:pt x="2282723" y="5670471"/>
                </a:lnTo>
                <a:lnTo>
                  <a:pt x="2471686" y="5850914"/>
                </a:lnTo>
                <a:lnTo>
                  <a:pt x="2506268" y="5850914"/>
                </a:lnTo>
                <a:lnTo>
                  <a:pt x="2282723" y="5637441"/>
                </a:lnTo>
                <a:close/>
              </a:path>
              <a:path w="6135370" h="5851525">
                <a:moveTo>
                  <a:pt x="2415400" y="5632610"/>
                </a:moveTo>
                <a:lnTo>
                  <a:pt x="2380818" y="5632610"/>
                </a:lnTo>
                <a:lnTo>
                  <a:pt x="2441600" y="5690664"/>
                </a:lnTo>
                <a:lnTo>
                  <a:pt x="2476182" y="5690664"/>
                </a:lnTo>
                <a:lnTo>
                  <a:pt x="2415400" y="5632610"/>
                </a:lnTo>
                <a:close/>
              </a:path>
              <a:path w="6135370" h="5851525">
                <a:moveTo>
                  <a:pt x="2484221" y="5632610"/>
                </a:moveTo>
                <a:lnTo>
                  <a:pt x="2449639" y="5632610"/>
                </a:lnTo>
                <a:lnTo>
                  <a:pt x="2510434" y="5690664"/>
                </a:lnTo>
                <a:lnTo>
                  <a:pt x="2545003" y="5690664"/>
                </a:lnTo>
                <a:lnTo>
                  <a:pt x="2484221" y="5632610"/>
                </a:lnTo>
                <a:close/>
              </a:path>
              <a:path w="6135370" h="5851525">
                <a:moveTo>
                  <a:pt x="2831909" y="5637452"/>
                </a:moveTo>
                <a:lnTo>
                  <a:pt x="2608364" y="5850914"/>
                </a:lnTo>
                <a:lnTo>
                  <a:pt x="2642946" y="5850914"/>
                </a:lnTo>
                <a:lnTo>
                  <a:pt x="2831909" y="5670449"/>
                </a:lnTo>
                <a:lnTo>
                  <a:pt x="2831909" y="5637452"/>
                </a:lnTo>
                <a:close/>
              </a:path>
              <a:path w="6135370" h="5851525">
                <a:moveTo>
                  <a:pt x="2831909" y="5703145"/>
                </a:moveTo>
                <a:lnTo>
                  <a:pt x="2677198" y="5850914"/>
                </a:lnTo>
                <a:lnTo>
                  <a:pt x="2711780" y="5850914"/>
                </a:lnTo>
                <a:lnTo>
                  <a:pt x="2831909" y="5736186"/>
                </a:lnTo>
                <a:lnTo>
                  <a:pt x="2831909" y="5703145"/>
                </a:lnTo>
                <a:close/>
              </a:path>
              <a:path w="6135370" h="5851525">
                <a:moveTo>
                  <a:pt x="2831909" y="5768881"/>
                </a:moveTo>
                <a:lnTo>
                  <a:pt x="2746019" y="5850914"/>
                </a:lnTo>
                <a:lnTo>
                  <a:pt x="2780614" y="5850914"/>
                </a:lnTo>
                <a:lnTo>
                  <a:pt x="2831909" y="5801918"/>
                </a:lnTo>
                <a:lnTo>
                  <a:pt x="2831909" y="5768881"/>
                </a:lnTo>
                <a:close/>
              </a:path>
              <a:path w="6135370" h="5851525">
                <a:moveTo>
                  <a:pt x="2664993" y="5632610"/>
                </a:moveTo>
                <a:lnTo>
                  <a:pt x="2630411" y="5632610"/>
                </a:lnTo>
                <a:lnTo>
                  <a:pt x="2569616" y="5690664"/>
                </a:lnTo>
                <a:lnTo>
                  <a:pt x="2604198" y="5690664"/>
                </a:lnTo>
                <a:lnTo>
                  <a:pt x="2664993" y="5632610"/>
                </a:lnTo>
                <a:close/>
              </a:path>
              <a:path w="6135370" h="5851525">
                <a:moveTo>
                  <a:pt x="2733802" y="5632610"/>
                </a:moveTo>
                <a:lnTo>
                  <a:pt x="2699232" y="5632610"/>
                </a:lnTo>
                <a:lnTo>
                  <a:pt x="2638450" y="5690664"/>
                </a:lnTo>
                <a:lnTo>
                  <a:pt x="2673019" y="5690664"/>
                </a:lnTo>
                <a:lnTo>
                  <a:pt x="2733802" y="5632610"/>
                </a:lnTo>
                <a:close/>
              </a:path>
              <a:path w="6135370" h="5851525">
                <a:moveTo>
                  <a:pt x="2008111" y="5440931"/>
                </a:moveTo>
                <a:lnTo>
                  <a:pt x="2008111" y="5473969"/>
                </a:lnTo>
                <a:lnTo>
                  <a:pt x="2150021" y="5609498"/>
                </a:lnTo>
                <a:lnTo>
                  <a:pt x="2184603" y="5609498"/>
                </a:lnTo>
                <a:lnTo>
                  <a:pt x="2008111" y="5440931"/>
                </a:lnTo>
                <a:close/>
              </a:path>
              <a:path w="6135370" h="5851525">
                <a:moveTo>
                  <a:pt x="2008111" y="5506653"/>
                </a:moveTo>
                <a:lnTo>
                  <a:pt x="2008111" y="5539684"/>
                </a:lnTo>
                <a:lnTo>
                  <a:pt x="2081187" y="5609476"/>
                </a:lnTo>
                <a:lnTo>
                  <a:pt x="2115769" y="5609476"/>
                </a:lnTo>
                <a:lnTo>
                  <a:pt x="2008111" y="5506653"/>
                </a:lnTo>
                <a:close/>
              </a:path>
              <a:path w="6135370" h="5851525">
                <a:moveTo>
                  <a:pt x="2008098" y="5440960"/>
                </a:moveTo>
                <a:lnTo>
                  <a:pt x="1831606" y="5609476"/>
                </a:lnTo>
                <a:lnTo>
                  <a:pt x="1866188" y="5609476"/>
                </a:lnTo>
                <a:lnTo>
                  <a:pt x="2008098" y="5473947"/>
                </a:lnTo>
                <a:lnTo>
                  <a:pt x="2008098" y="5440960"/>
                </a:lnTo>
                <a:close/>
              </a:path>
              <a:path w="6135370" h="5851525">
                <a:moveTo>
                  <a:pt x="2008098" y="5506653"/>
                </a:moveTo>
                <a:lnTo>
                  <a:pt x="1900440" y="5609476"/>
                </a:lnTo>
                <a:lnTo>
                  <a:pt x="1935010" y="5609476"/>
                </a:lnTo>
                <a:lnTo>
                  <a:pt x="2008098" y="5539684"/>
                </a:lnTo>
                <a:lnTo>
                  <a:pt x="2008098" y="5506653"/>
                </a:lnTo>
                <a:close/>
              </a:path>
              <a:path w="6135370" h="5851525">
                <a:moveTo>
                  <a:pt x="1866188" y="5632610"/>
                </a:moveTo>
                <a:lnTo>
                  <a:pt x="1831606" y="5632610"/>
                </a:lnTo>
                <a:lnTo>
                  <a:pt x="1892401" y="5690664"/>
                </a:lnTo>
                <a:lnTo>
                  <a:pt x="1926983" y="5690664"/>
                </a:lnTo>
                <a:lnTo>
                  <a:pt x="1866188" y="5632610"/>
                </a:lnTo>
                <a:close/>
              </a:path>
              <a:path w="6135370" h="5851525">
                <a:moveTo>
                  <a:pt x="1935010" y="5632610"/>
                </a:moveTo>
                <a:lnTo>
                  <a:pt x="1900440" y="5632610"/>
                </a:lnTo>
                <a:lnTo>
                  <a:pt x="1961222" y="5690664"/>
                </a:lnTo>
                <a:lnTo>
                  <a:pt x="1995817" y="5690664"/>
                </a:lnTo>
                <a:lnTo>
                  <a:pt x="1935010" y="5632610"/>
                </a:lnTo>
                <a:close/>
              </a:path>
              <a:path w="6135370" h="5851525">
                <a:moveTo>
                  <a:pt x="2282710" y="5637452"/>
                </a:moveTo>
                <a:lnTo>
                  <a:pt x="2059165" y="5850914"/>
                </a:lnTo>
                <a:lnTo>
                  <a:pt x="2093734" y="5850914"/>
                </a:lnTo>
                <a:lnTo>
                  <a:pt x="2282710" y="5670449"/>
                </a:lnTo>
                <a:lnTo>
                  <a:pt x="2282710" y="5637452"/>
                </a:lnTo>
                <a:close/>
              </a:path>
              <a:path w="6135370" h="5851525">
                <a:moveTo>
                  <a:pt x="2282710" y="5703145"/>
                </a:moveTo>
                <a:lnTo>
                  <a:pt x="2127986" y="5850914"/>
                </a:lnTo>
                <a:lnTo>
                  <a:pt x="2162581" y="5850914"/>
                </a:lnTo>
                <a:lnTo>
                  <a:pt x="2282710" y="5736186"/>
                </a:lnTo>
                <a:lnTo>
                  <a:pt x="2282710" y="5703145"/>
                </a:lnTo>
                <a:close/>
              </a:path>
              <a:path w="6135370" h="5851525">
                <a:moveTo>
                  <a:pt x="2282698" y="5768881"/>
                </a:moveTo>
                <a:lnTo>
                  <a:pt x="2196807" y="5850914"/>
                </a:lnTo>
                <a:lnTo>
                  <a:pt x="2231402" y="5850914"/>
                </a:lnTo>
                <a:lnTo>
                  <a:pt x="2282698" y="5801918"/>
                </a:lnTo>
                <a:lnTo>
                  <a:pt x="2282698" y="5768881"/>
                </a:lnTo>
                <a:close/>
              </a:path>
              <a:path w="6135370" h="5851525">
                <a:moveTo>
                  <a:pt x="2115781" y="5632610"/>
                </a:moveTo>
                <a:lnTo>
                  <a:pt x="2081199" y="5632610"/>
                </a:lnTo>
                <a:lnTo>
                  <a:pt x="2020379" y="5690664"/>
                </a:lnTo>
                <a:lnTo>
                  <a:pt x="2054999" y="5690664"/>
                </a:lnTo>
                <a:lnTo>
                  <a:pt x="2115781" y="5632610"/>
                </a:lnTo>
                <a:close/>
              </a:path>
              <a:path w="6135370" h="5851525">
                <a:moveTo>
                  <a:pt x="2184615" y="5632610"/>
                </a:moveTo>
                <a:lnTo>
                  <a:pt x="2150021" y="5632610"/>
                </a:lnTo>
                <a:lnTo>
                  <a:pt x="2089238" y="5690664"/>
                </a:lnTo>
                <a:lnTo>
                  <a:pt x="2123821" y="5690664"/>
                </a:lnTo>
                <a:lnTo>
                  <a:pt x="2184615" y="5632610"/>
                </a:lnTo>
                <a:close/>
              </a:path>
              <a:path w="6135370" h="5851525">
                <a:moveTo>
                  <a:pt x="1458899" y="5506653"/>
                </a:moveTo>
                <a:lnTo>
                  <a:pt x="1458899" y="5539684"/>
                </a:lnTo>
                <a:lnTo>
                  <a:pt x="1531975" y="5609476"/>
                </a:lnTo>
                <a:lnTo>
                  <a:pt x="1566570" y="5609476"/>
                </a:lnTo>
                <a:lnTo>
                  <a:pt x="1458899" y="5506653"/>
                </a:lnTo>
                <a:close/>
              </a:path>
              <a:path w="6135370" h="5851525">
                <a:moveTo>
                  <a:pt x="1458887" y="5506653"/>
                </a:moveTo>
                <a:lnTo>
                  <a:pt x="1351216" y="5609476"/>
                </a:lnTo>
                <a:lnTo>
                  <a:pt x="1385811" y="5609476"/>
                </a:lnTo>
                <a:lnTo>
                  <a:pt x="1458887" y="5539684"/>
                </a:lnTo>
                <a:lnTo>
                  <a:pt x="1458887" y="5506653"/>
                </a:lnTo>
                <a:close/>
              </a:path>
              <a:path w="6135370" h="5851525">
                <a:moveTo>
                  <a:pt x="1385811" y="5632610"/>
                </a:moveTo>
                <a:lnTo>
                  <a:pt x="1351216" y="5632610"/>
                </a:lnTo>
                <a:lnTo>
                  <a:pt x="1412011" y="5690664"/>
                </a:lnTo>
                <a:lnTo>
                  <a:pt x="1446593" y="5690664"/>
                </a:lnTo>
                <a:lnTo>
                  <a:pt x="1385811" y="5632610"/>
                </a:lnTo>
                <a:close/>
              </a:path>
              <a:path w="6135370" h="5851525">
                <a:moveTo>
                  <a:pt x="1566583" y="5632610"/>
                </a:moveTo>
                <a:lnTo>
                  <a:pt x="1531988" y="5632610"/>
                </a:lnTo>
                <a:lnTo>
                  <a:pt x="1471206" y="5690664"/>
                </a:lnTo>
                <a:lnTo>
                  <a:pt x="1505775" y="5690664"/>
                </a:lnTo>
                <a:lnTo>
                  <a:pt x="1566583" y="5632610"/>
                </a:lnTo>
                <a:close/>
              </a:path>
              <a:path w="6135370" h="5851525">
                <a:moveTo>
                  <a:pt x="909701" y="5506653"/>
                </a:moveTo>
                <a:lnTo>
                  <a:pt x="909701" y="5539684"/>
                </a:lnTo>
                <a:lnTo>
                  <a:pt x="982776" y="5609476"/>
                </a:lnTo>
                <a:lnTo>
                  <a:pt x="1017358" y="5609476"/>
                </a:lnTo>
                <a:lnTo>
                  <a:pt x="909701" y="5506653"/>
                </a:lnTo>
                <a:close/>
              </a:path>
              <a:path w="6135370" h="5851525">
                <a:moveTo>
                  <a:pt x="909688" y="5506653"/>
                </a:moveTo>
                <a:lnTo>
                  <a:pt x="802030" y="5609476"/>
                </a:lnTo>
                <a:lnTo>
                  <a:pt x="836612" y="5609476"/>
                </a:lnTo>
                <a:lnTo>
                  <a:pt x="909688" y="5539684"/>
                </a:lnTo>
                <a:lnTo>
                  <a:pt x="909688" y="5506653"/>
                </a:lnTo>
                <a:close/>
              </a:path>
              <a:path w="6135370" h="5851525">
                <a:moveTo>
                  <a:pt x="836612" y="5632610"/>
                </a:moveTo>
                <a:lnTo>
                  <a:pt x="802030" y="5632610"/>
                </a:lnTo>
                <a:lnTo>
                  <a:pt x="862812" y="5690664"/>
                </a:lnTo>
                <a:lnTo>
                  <a:pt x="897394" y="5690664"/>
                </a:lnTo>
                <a:lnTo>
                  <a:pt x="836612" y="5632610"/>
                </a:lnTo>
                <a:close/>
              </a:path>
              <a:path w="6135370" h="5851525">
                <a:moveTo>
                  <a:pt x="1017371" y="5632610"/>
                </a:moveTo>
                <a:lnTo>
                  <a:pt x="982776" y="5632610"/>
                </a:lnTo>
                <a:lnTo>
                  <a:pt x="921994" y="5690664"/>
                </a:lnTo>
                <a:lnTo>
                  <a:pt x="956576" y="5690664"/>
                </a:lnTo>
                <a:lnTo>
                  <a:pt x="1017371" y="5632610"/>
                </a:lnTo>
                <a:close/>
              </a:path>
              <a:path w="6135370" h="5851525">
                <a:moveTo>
                  <a:pt x="5028742" y="5178704"/>
                </a:moveTo>
                <a:lnTo>
                  <a:pt x="5028742" y="5211744"/>
                </a:lnTo>
                <a:lnTo>
                  <a:pt x="5170652" y="5347274"/>
                </a:lnTo>
                <a:lnTo>
                  <a:pt x="5205234" y="5347274"/>
                </a:lnTo>
                <a:lnTo>
                  <a:pt x="5028742" y="5178704"/>
                </a:lnTo>
                <a:close/>
              </a:path>
              <a:path w="6135370" h="5851525">
                <a:moveTo>
                  <a:pt x="5028742" y="5112993"/>
                </a:moveTo>
                <a:lnTo>
                  <a:pt x="4783416" y="5347263"/>
                </a:lnTo>
                <a:lnTo>
                  <a:pt x="4817998" y="5347252"/>
                </a:lnTo>
                <a:lnTo>
                  <a:pt x="5028742" y="5146031"/>
                </a:lnTo>
                <a:lnTo>
                  <a:pt x="5063341" y="5146031"/>
                </a:lnTo>
                <a:lnTo>
                  <a:pt x="5028742" y="5112993"/>
                </a:lnTo>
                <a:close/>
              </a:path>
              <a:path w="6135370" h="5851525">
                <a:moveTo>
                  <a:pt x="5028730" y="5178692"/>
                </a:moveTo>
                <a:lnTo>
                  <a:pt x="4852238" y="5347263"/>
                </a:lnTo>
                <a:lnTo>
                  <a:pt x="4886832" y="5347252"/>
                </a:lnTo>
                <a:lnTo>
                  <a:pt x="5028719" y="5211744"/>
                </a:lnTo>
                <a:lnTo>
                  <a:pt x="5028730" y="5178692"/>
                </a:lnTo>
                <a:close/>
              </a:path>
              <a:path w="6135370" h="5851525">
                <a:moveTo>
                  <a:pt x="5028717" y="5244429"/>
                </a:moveTo>
                <a:lnTo>
                  <a:pt x="4921059" y="5347263"/>
                </a:lnTo>
                <a:lnTo>
                  <a:pt x="4955653" y="5347252"/>
                </a:lnTo>
                <a:lnTo>
                  <a:pt x="5028717" y="5277471"/>
                </a:lnTo>
                <a:lnTo>
                  <a:pt x="5028717" y="5244429"/>
                </a:lnTo>
                <a:close/>
              </a:path>
              <a:path w="6135370" h="5851525">
                <a:moveTo>
                  <a:pt x="5028742" y="5244440"/>
                </a:moveTo>
                <a:lnTo>
                  <a:pt x="5028742" y="5277471"/>
                </a:lnTo>
                <a:lnTo>
                  <a:pt x="5101856" y="5347263"/>
                </a:lnTo>
                <a:lnTo>
                  <a:pt x="5136400" y="5347263"/>
                </a:lnTo>
                <a:lnTo>
                  <a:pt x="5028742" y="5244440"/>
                </a:lnTo>
                <a:close/>
              </a:path>
              <a:path w="6135370" h="5851525">
                <a:moveTo>
                  <a:pt x="5063341" y="5146031"/>
                </a:moveTo>
                <a:lnTo>
                  <a:pt x="5028742" y="5146031"/>
                </a:lnTo>
                <a:lnTo>
                  <a:pt x="5239486" y="5347252"/>
                </a:lnTo>
                <a:lnTo>
                  <a:pt x="5274068" y="5347252"/>
                </a:lnTo>
                <a:lnTo>
                  <a:pt x="5063341" y="5146031"/>
                </a:lnTo>
                <a:close/>
              </a:path>
              <a:path w="6135370" h="5851525">
                <a:moveTo>
                  <a:pt x="4861814" y="5108169"/>
                </a:moveTo>
                <a:lnTo>
                  <a:pt x="4827231" y="5108169"/>
                </a:lnTo>
                <a:lnTo>
                  <a:pt x="4766437" y="5166222"/>
                </a:lnTo>
                <a:lnTo>
                  <a:pt x="4801031" y="5166222"/>
                </a:lnTo>
                <a:lnTo>
                  <a:pt x="4861814" y="5108169"/>
                </a:lnTo>
                <a:close/>
              </a:path>
              <a:path w="6135370" h="5851525">
                <a:moveTo>
                  <a:pt x="4930635" y="5108169"/>
                </a:moveTo>
                <a:lnTo>
                  <a:pt x="4896053" y="5108169"/>
                </a:lnTo>
                <a:lnTo>
                  <a:pt x="4835258" y="5166222"/>
                </a:lnTo>
                <a:lnTo>
                  <a:pt x="4869853" y="5166222"/>
                </a:lnTo>
                <a:lnTo>
                  <a:pt x="4930635" y="5108169"/>
                </a:lnTo>
                <a:close/>
              </a:path>
              <a:path w="6135370" h="5851525">
                <a:moveTo>
                  <a:pt x="4999469" y="5108169"/>
                </a:moveTo>
                <a:lnTo>
                  <a:pt x="4964874" y="5108169"/>
                </a:lnTo>
                <a:lnTo>
                  <a:pt x="4904092" y="5166222"/>
                </a:lnTo>
                <a:lnTo>
                  <a:pt x="4938674" y="5166222"/>
                </a:lnTo>
                <a:lnTo>
                  <a:pt x="4999469" y="5108169"/>
                </a:lnTo>
                <a:close/>
              </a:path>
              <a:path w="6135370" h="5851525">
                <a:moveTo>
                  <a:pt x="5092585" y="5108169"/>
                </a:moveTo>
                <a:lnTo>
                  <a:pt x="5058016" y="5108169"/>
                </a:lnTo>
                <a:lnTo>
                  <a:pt x="5118798" y="5166222"/>
                </a:lnTo>
                <a:lnTo>
                  <a:pt x="5153380" y="5166222"/>
                </a:lnTo>
                <a:lnTo>
                  <a:pt x="5092585" y="5108169"/>
                </a:lnTo>
                <a:close/>
              </a:path>
              <a:path w="6135370" h="5851525">
                <a:moveTo>
                  <a:pt x="5161432" y="5108169"/>
                </a:moveTo>
                <a:lnTo>
                  <a:pt x="5126850" y="5108169"/>
                </a:lnTo>
                <a:lnTo>
                  <a:pt x="5187632" y="5166222"/>
                </a:lnTo>
                <a:lnTo>
                  <a:pt x="5222214" y="5166222"/>
                </a:lnTo>
                <a:lnTo>
                  <a:pt x="5161432" y="5108169"/>
                </a:lnTo>
                <a:close/>
              </a:path>
              <a:path w="6135370" h="5851525">
                <a:moveTo>
                  <a:pt x="5230253" y="5108169"/>
                </a:moveTo>
                <a:lnTo>
                  <a:pt x="5195671" y="5108169"/>
                </a:lnTo>
                <a:lnTo>
                  <a:pt x="5256491" y="5166222"/>
                </a:lnTo>
                <a:lnTo>
                  <a:pt x="5291035" y="5166222"/>
                </a:lnTo>
                <a:lnTo>
                  <a:pt x="5230253" y="5108169"/>
                </a:lnTo>
                <a:close/>
              </a:path>
              <a:path w="6135370" h="5851525">
                <a:moveTo>
                  <a:pt x="5136400" y="5370393"/>
                </a:moveTo>
                <a:lnTo>
                  <a:pt x="5101831" y="5370393"/>
                </a:lnTo>
                <a:lnTo>
                  <a:pt x="5041049" y="5428451"/>
                </a:lnTo>
                <a:lnTo>
                  <a:pt x="5075618" y="5428451"/>
                </a:lnTo>
                <a:lnTo>
                  <a:pt x="5136400" y="5370393"/>
                </a:lnTo>
                <a:close/>
              </a:path>
              <a:path w="6135370" h="5851525">
                <a:moveTo>
                  <a:pt x="5205247" y="5370393"/>
                </a:moveTo>
                <a:lnTo>
                  <a:pt x="5170665" y="5370393"/>
                </a:lnTo>
                <a:lnTo>
                  <a:pt x="5109870" y="5428451"/>
                </a:lnTo>
                <a:lnTo>
                  <a:pt x="5144452" y="5428451"/>
                </a:lnTo>
                <a:lnTo>
                  <a:pt x="5205247" y="5370393"/>
                </a:lnTo>
                <a:close/>
              </a:path>
              <a:path w="6135370" h="5851525">
                <a:moveTo>
                  <a:pt x="5274068" y="5370393"/>
                </a:moveTo>
                <a:lnTo>
                  <a:pt x="5239486" y="5370393"/>
                </a:lnTo>
                <a:lnTo>
                  <a:pt x="5178691" y="5428451"/>
                </a:lnTo>
                <a:lnTo>
                  <a:pt x="5213286" y="5428451"/>
                </a:lnTo>
                <a:lnTo>
                  <a:pt x="5274068" y="5370393"/>
                </a:lnTo>
                <a:close/>
              </a:path>
              <a:path w="6135370" h="5851525">
                <a:moveTo>
                  <a:pt x="4514103" y="5211734"/>
                </a:moveTo>
                <a:lnTo>
                  <a:pt x="4479518" y="5211734"/>
                </a:lnTo>
                <a:lnTo>
                  <a:pt x="4621441" y="5347274"/>
                </a:lnTo>
                <a:lnTo>
                  <a:pt x="4656023" y="5347274"/>
                </a:lnTo>
                <a:lnTo>
                  <a:pt x="4514103" y="5211734"/>
                </a:lnTo>
                <a:close/>
              </a:path>
              <a:path w="6135370" h="5851525">
                <a:moveTo>
                  <a:pt x="4479518" y="5112993"/>
                </a:moveTo>
                <a:lnTo>
                  <a:pt x="4234205" y="5347263"/>
                </a:lnTo>
                <a:lnTo>
                  <a:pt x="4268799" y="5347252"/>
                </a:lnTo>
                <a:lnTo>
                  <a:pt x="4479531" y="5146031"/>
                </a:lnTo>
                <a:lnTo>
                  <a:pt x="4514118" y="5146031"/>
                </a:lnTo>
                <a:lnTo>
                  <a:pt x="4479518" y="5112993"/>
                </a:lnTo>
                <a:close/>
              </a:path>
              <a:path w="6135370" h="5851525">
                <a:moveTo>
                  <a:pt x="4479518" y="5178692"/>
                </a:moveTo>
                <a:lnTo>
                  <a:pt x="4303039" y="5347263"/>
                </a:lnTo>
                <a:lnTo>
                  <a:pt x="4337620" y="5347252"/>
                </a:lnTo>
                <a:lnTo>
                  <a:pt x="4479518" y="5211734"/>
                </a:lnTo>
                <a:lnTo>
                  <a:pt x="4514103" y="5211734"/>
                </a:lnTo>
                <a:lnTo>
                  <a:pt x="4479518" y="5178704"/>
                </a:lnTo>
                <a:close/>
              </a:path>
              <a:path w="6135370" h="5851525">
                <a:moveTo>
                  <a:pt x="4479518" y="5244429"/>
                </a:moveTo>
                <a:lnTo>
                  <a:pt x="4371860" y="5347263"/>
                </a:lnTo>
                <a:lnTo>
                  <a:pt x="4406454" y="5347252"/>
                </a:lnTo>
                <a:lnTo>
                  <a:pt x="4479518" y="5277471"/>
                </a:lnTo>
                <a:lnTo>
                  <a:pt x="4514105" y="5277471"/>
                </a:lnTo>
                <a:lnTo>
                  <a:pt x="4479518" y="5244440"/>
                </a:lnTo>
                <a:close/>
              </a:path>
              <a:path w="6135370" h="5851525">
                <a:moveTo>
                  <a:pt x="4514105" y="5277471"/>
                </a:moveTo>
                <a:lnTo>
                  <a:pt x="4479518" y="5277471"/>
                </a:lnTo>
                <a:lnTo>
                  <a:pt x="4552607" y="5347263"/>
                </a:lnTo>
                <a:lnTo>
                  <a:pt x="4587189" y="5347263"/>
                </a:lnTo>
                <a:lnTo>
                  <a:pt x="4514105" y="5277471"/>
                </a:lnTo>
                <a:close/>
              </a:path>
              <a:path w="6135370" h="5851525">
                <a:moveTo>
                  <a:pt x="4514118" y="5146031"/>
                </a:moveTo>
                <a:lnTo>
                  <a:pt x="4479531" y="5146031"/>
                </a:lnTo>
                <a:lnTo>
                  <a:pt x="4690275" y="5347252"/>
                </a:lnTo>
                <a:lnTo>
                  <a:pt x="4724857" y="5347252"/>
                </a:lnTo>
                <a:lnTo>
                  <a:pt x="4514118" y="5146031"/>
                </a:lnTo>
                <a:close/>
              </a:path>
              <a:path w="6135370" h="5851525">
                <a:moveTo>
                  <a:pt x="4312602" y="5108169"/>
                </a:moveTo>
                <a:lnTo>
                  <a:pt x="4278020" y="5108169"/>
                </a:lnTo>
                <a:lnTo>
                  <a:pt x="4217225" y="5166222"/>
                </a:lnTo>
                <a:lnTo>
                  <a:pt x="4251807" y="5166222"/>
                </a:lnTo>
                <a:lnTo>
                  <a:pt x="4312602" y="5108169"/>
                </a:lnTo>
                <a:close/>
              </a:path>
              <a:path w="6135370" h="5851525">
                <a:moveTo>
                  <a:pt x="4381436" y="5108169"/>
                </a:moveTo>
                <a:lnTo>
                  <a:pt x="4346854" y="5108169"/>
                </a:lnTo>
                <a:lnTo>
                  <a:pt x="4286021" y="5166222"/>
                </a:lnTo>
                <a:lnTo>
                  <a:pt x="4320641" y="5166222"/>
                </a:lnTo>
                <a:lnTo>
                  <a:pt x="4381436" y="5108169"/>
                </a:lnTo>
                <a:close/>
              </a:path>
              <a:path w="6135370" h="5851525">
                <a:moveTo>
                  <a:pt x="4450257" y="5108169"/>
                </a:moveTo>
                <a:lnTo>
                  <a:pt x="4415675" y="5108169"/>
                </a:lnTo>
                <a:lnTo>
                  <a:pt x="4354893" y="5166222"/>
                </a:lnTo>
                <a:lnTo>
                  <a:pt x="4389475" y="5166222"/>
                </a:lnTo>
                <a:lnTo>
                  <a:pt x="4450257" y="5108169"/>
                </a:lnTo>
                <a:close/>
              </a:path>
              <a:path w="6135370" h="5851525">
                <a:moveTo>
                  <a:pt x="4543412" y="5108169"/>
                </a:moveTo>
                <a:lnTo>
                  <a:pt x="4508817" y="5108169"/>
                </a:lnTo>
                <a:lnTo>
                  <a:pt x="4569612" y="5166222"/>
                </a:lnTo>
                <a:lnTo>
                  <a:pt x="4604194" y="5166222"/>
                </a:lnTo>
                <a:lnTo>
                  <a:pt x="4543412" y="5108169"/>
                </a:lnTo>
                <a:close/>
              </a:path>
              <a:path w="6135370" h="5851525">
                <a:moveTo>
                  <a:pt x="4612220" y="5108169"/>
                </a:moveTo>
                <a:lnTo>
                  <a:pt x="4577638" y="5108169"/>
                </a:lnTo>
                <a:lnTo>
                  <a:pt x="4638421" y="5166222"/>
                </a:lnTo>
                <a:lnTo>
                  <a:pt x="4673015" y="5166222"/>
                </a:lnTo>
                <a:lnTo>
                  <a:pt x="4612220" y="5108169"/>
                </a:lnTo>
                <a:close/>
              </a:path>
              <a:path w="6135370" h="5851525">
                <a:moveTo>
                  <a:pt x="4681054" y="5108169"/>
                </a:moveTo>
                <a:lnTo>
                  <a:pt x="4646472" y="5108169"/>
                </a:lnTo>
                <a:lnTo>
                  <a:pt x="4707255" y="5166222"/>
                </a:lnTo>
                <a:lnTo>
                  <a:pt x="4741837" y="5166222"/>
                </a:lnTo>
                <a:lnTo>
                  <a:pt x="4681054" y="5108169"/>
                </a:lnTo>
                <a:close/>
              </a:path>
              <a:path w="6135370" h="5851525">
                <a:moveTo>
                  <a:pt x="3964912" y="5211734"/>
                </a:moveTo>
                <a:lnTo>
                  <a:pt x="3930332" y="5211734"/>
                </a:lnTo>
                <a:lnTo>
                  <a:pt x="4072242" y="5347274"/>
                </a:lnTo>
                <a:lnTo>
                  <a:pt x="4106811" y="5347274"/>
                </a:lnTo>
                <a:lnTo>
                  <a:pt x="3964912" y="5211734"/>
                </a:lnTo>
                <a:close/>
              </a:path>
              <a:path w="6135370" h="5851525">
                <a:moveTo>
                  <a:pt x="3930332" y="5112993"/>
                </a:moveTo>
                <a:lnTo>
                  <a:pt x="3685006" y="5347263"/>
                </a:lnTo>
                <a:lnTo>
                  <a:pt x="3719587" y="5347252"/>
                </a:lnTo>
                <a:lnTo>
                  <a:pt x="3930332" y="5146031"/>
                </a:lnTo>
                <a:lnTo>
                  <a:pt x="3964931" y="5146031"/>
                </a:lnTo>
                <a:lnTo>
                  <a:pt x="3930332" y="5112993"/>
                </a:lnTo>
                <a:close/>
              </a:path>
              <a:path w="6135370" h="5851525">
                <a:moveTo>
                  <a:pt x="3930332" y="5178692"/>
                </a:moveTo>
                <a:lnTo>
                  <a:pt x="3753827" y="5347263"/>
                </a:lnTo>
                <a:lnTo>
                  <a:pt x="3788421" y="5347252"/>
                </a:lnTo>
                <a:lnTo>
                  <a:pt x="3930332" y="5211734"/>
                </a:lnTo>
                <a:lnTo>
                  <a:pt x="3964912" y="5211734"/>
                </a:lnTo>
                <a:lnTo>
                  <a:pt x="3930332" y="5178704"/>
                </a:lnTo>
                <a:close/>
              </a:path>
              <a:path w="6135370" h="5851525">
                <a:moveTo>
                  <a:pt x="3930319" y="5244429"/>
                </a:moveTo>
                <a:lnTo>
                  <a:pt x="3822649" y="5347263"/>
                </a:lnTo>
                <a:lnTo>
                  <a:pt x="3857255" y="5347252"/>
                </a:lnTo>
                <a:lnTo>
                  <a:pt x="3930319" y="5277471"/>
                </a:lnTo>
                <a:lnTo>
                  <a:pt x="3930319" y="5244429"/>
                </a:lnTo>
                <a:close/>
              </a:path>
              <a:path w="6135370" h="5851525">
                <a:moveTo>
                  <a:pt x="3930332" y="5244440"/>
                </a:moveTo>
                <a:lnTo>
                  <a:pt x="3930332" y="5277471"/>
                </a:lnTo>
                <a:lnTo>
                  <a:pt x="4003408" y="5347263"/>
                </a:lnTo>
                <a:lnTo>
                  <a:pt x="4037990" y="5347263"/>
                </a:lnTo>
                <a:lnTo>
                  <a:pt x="3930332" y="5244440"/>
                </a:lnTo>
                <a:close/>
              </a:path>
              <a:path w="6135370" h="5851525">
                <a:moveTo>
                  <a:pt x="3964931" y="5146031"/>
                </a:moveTo>
                <a:lnTo>
                  <a:pt x="3930332" y="5146031"/>
                </a:lnTo>
                <a:lnTo>
                  <a:pt x="4141076" y="5347252"/>
                </a:lnTo>
                <a:lnTo>
                  <a:pt x="4175658" y="5347252"/>
                </a:lnTo>
                <a:lnTo>
                  <a:pt x="3964931" y="5146031"/>
                </a:lnTo>
                <a:close/>
              </a:path>
              <a:path w="6135370" h="5851525">
                <a:moveTo>
                  <a:pt x="3763403" y="5108169"/>
                </a:moveTo>
                <a:lnTo>
                  <a:pt x="3728821" y="5108169"/>
                </a:lnTo>
                <a:lnTo>
                  <a:pt x="3667988" y="5166222"/>
                </a:lnTo>
                <a:lnTo>
                  <a:pt x="3702608" y="5166222"/>
                </a:lnTo>
                <a:lnTo>
                  <a:pt x="3763403" y="5108169"/>
                </a:lnTo>
                <a:close/>
              </a:path>
              <a:path w="6135370" h="5851525">
                <a:moveTo>
                  <a:pt x="3832237" y="5108169"/>
                </a:moveTo>
                <a:lnTo>
                  <a:pt x="3797642" y="5108169"/>
                </a:lnTo>
                <a:lnTo>
                  <a:pt x="3736835" y="5166222"/>
                </a:lnTo>
                <a:lnTo>
                  <a:pt x="3771455" y="5166222"/>
                </a:lnTo>
                <a:lnTo>
                  <a:pt x="3832237" y="5108169"/>
                </a:lnTo>
                <a:close/>
              </a:path>
              <a:path w="6135370" h="5851525">
                <a:moveTo>
                  <a:pt x="3901059" y="5108169"/>
                </a:moveTo>
                <a:lnTo>
                  <a:pt x="3866476" y="5108169"/>
                </a:lnTo>
                <a:lnTo>
                  <a:pt x="3805682" y="5166222"/>
                </a:lnTo>
                <a:lnTo>
                  <a:pt x="3840276" y="5166222"/>
                </a:lnTo>
                <a:lnTo>
                  <a:pt x="3901059" y="5108169"/>
                </a:lnTo>
                <a:close/>
              </a:path>
              <a:path w="6135370" h="5851525">
                <a:moveTo>
                  <a:pt x="3994175" y="5108169"/>
                </a:moveTo>
                <a:lnTo>
                  <a:pt x="3959605" y="5108169"/>
                </a:lnTo>
                <a:lnTo>
                  <a:pt x="4020426" y="5166222"/>
                </a:lnTo>
                <a:lnTo>
                  <a:pt x="4054983" y="5166222"/>
                </a:lnTo>
                <a:lnTo>
                  <a:pt x="3994175" y="5108169"/>
                </a:lnTo>
                <a:close/>
              </a:path>
              <a:path w="6135370" h="5851525">
                <a:moveTo>
                  <a:pt x="4063022" y="5108169"/>
                </a:moveTo>
                <a:lnTo>
                  <a:pt x="4028440" y="5108169"/>
                </a:lnTo>
                <a:lnTo>
                  <a:pt x="4089222" y="5166222"/>
                </a:lnTo>
                <a:lnTo>
                  <a:pt x="4123804" y="5166222"/>
                </a:lnTo>
                <a:lnTo>
                  <a:pt x="4063022" y="5108169"/>
                </a:lnTo>
                <a:close/>
              </a:path>
              <a:path w="6135370" h="5851525">
                <a:moveTo>
                  <a:pt x="4131843" y="5108169"/>
                </a:moveTo>
                <a:lnTo>
                  <a:pt x="4097261" y="5108169"/>
                </a:lnTo>
                <a:lnTo>
                  <a:pt x="4158056" y="5166222"/>
                </a:lnTo>
                <a:lnTo>
                  <a:pt x="4192638" y="5166222"/>
                </a:lnTo>
                <a:lnTo>
                  <a:pt x="4131843" y="5108169"/>
                </a:lnTo>
                <a:close/>
              </a:path>
              <a:path w="6135370" h="5851525">
                <a:moveTo>
                  <a:pt x="3415693" y="5211734"/>
                </a:moveTo>
                <a:lnTo>
                  <a:pt x="3381108" y="5211734"/>
                </a:lnTo>
                <a:lnTo>
                  <a:pt x="3523030" y="5347274"/>
                </a:lnTo>
                <a:lnTo>
                  <a:pt x="3557612" y="5347274"/>
                </a:lnTo>
                <a:lnTo>
                  <a:pt x="3415693" y="5211734"/>
                </a:lnTo>
                <a:close/>
              </a:path>
              <a:path w="6135370" h="5851525">
                <a:moveTo>
                  <a:pt x="3381108" y="5112993"/>
                </a:moveTo>
                <a:lnTo>
                  <a:pt x="3135795" y="5347263"/>
                </a:lnTo>
                <a:lnTo>
                  <a:pt x="3170389" y="5347252"/>
                </a:lnTo>
                <a:lnTo>
                  <a:pt x="3381121" y="5146031"/>
                </a:lnTo>
                <a:lnTo>
                  <a:pt x="3415708" y="5146031"/>
                </a:lnTo>
                <a:lnTo>
                  <a:pt x="3381108" y="5112993"/>
                </a:lnTo>
                <a:close/>
              </a:path>
              <a:path w="6135370" h="5851525">
                <a:moveTo>
                  <a:pt x="3381108" y="5178692"/>
                </a:moveTo>
                <a:lnTo>
                  <a:pt x="3204616" y="5347263"/>
                </a:lnTo>
                <a:lnTo>
                  <a:pt x="3239223" y="5347252"/>
                </a:lnTo>
                <a:lnTo>
                  <a:pt x="3381108" y="5211734"/>
                </a:lnTo>
                <a:lnTo>
                  <a:pt x="3415693" y="5211734"/>
                </a:lnTo>
                <a:lnTo>
                  <a:pt x="3381108" y="5178704"/>
                </a:lnTo>
                <a:close/>
              </a:path>
              <a:path w="6135370" h="5851525">
                <a:moveTo>
                  <a:pt x="3381108" y="5244429"/>
                </a:moveTo>
                <a:lnTo>
                  <a:pt x="3273450" y="5347263"/>
                </a:lnTo>
                <a:lnTo>
                  <a:pt x="3308044" y="5347252"/>
                </a:lnTo>
                <a:lnTo>
                  <a:pt x="3381108" y="5277471"/>
                </a:lnTo>
                <a:lnTo>
                  <a:pt x="3415707" y="5277471"/>
                </a:lnTo>
                <a:lnTo>
                  <a:pt x="3381108" y="5244440"/>
                </a:lnTo>
                <a:close/>
              </a:path>
              <a:path w="6135370" h="5851525">
                <a:moveTo>
                  <a:pt x="3415707" y="5277471"/>
                </a:moveTo>
                <a:lnTo>
                  <a:pt x="3381108" y="5277471"/>
                </a:lnTo>
                <a:lnTo>
                  <a:pt x="3454222" y="5347263"/>
                </a:lnTo>
                <a:lnTo>
                  <a:pt x="3488816" y="5347263"/>
                </a:lnTo>
                <a:lnTo>
                  <a:pt x="3415707" y="5277471"/>
                </a:lnTo>
                <a:close/>
              </a:path>
              <a:path w="6135370" h="5851525">
                <a:moveTo>
                  <a:pt x="3415708" y="5146031"/>
                </a:moveTo>
                <a:lnTo>
                  <a:pt x="3381121" y="5146031"/>
                </a:lnTo>
                <a:lnTo>
                  <a:pt x="3591864" y="5347252"/>
                </a:lnTo>
                <a:lnTo>
                  <a:pt x="3626446" y="5347252"/>
                </a:lnTo>
                <a:lnTo>
                  <a:pt x="3415708" y="5146031"/>
                </a:lnTo>
                <a:close/>
              </a:path>
              <a:path w="6135370" h="5851525">
                <a:moveTo>
                  <a:pt x="3214204" y="5108169"/>
                </a:moveTo>
                <a:lnTo>
                  <a:pt x="3179610" y="5108169"/>
                </a:lnTo>
                <a:lnTo>
                  <a:pt x="3118802" y="5166222"/>
                </a:lnTo>
                <a:lnTo>
                  <a:pt x="3153410" y="5166222"/>
                </a:lnTo>
                <a:lnTo>
                  <a:pt x="3214204" y="5108169"/>
                </a:lnTo>
                <a:close/>
              </a:path>
              <a:path w="6135370" h="5851525">
                <a:moveTo>
                  <a:pt x="3283026" y="5108169"/>
                </a:moveTo>
                <a:lnTo>
                  <a:pt x="3248444" y="5108169"/>
                </a:lnTo>
                <a:lnTo>
                  <a:pt x="3187649" y="5166222"/>
                </a:lnTo>
                <a:lnTo>
                  <a:pt x="3222231" y="5166222"/>
                </a:lnTo>
                <a:lnTo>
                  <a:pt x="3283026" y="5108169"/>
                </a:lnTo>
                <a:close/>
              </a:path>
              <a:path w="6135370" h="5851525">
                <a:moveTo>
                  <a:pt x="3444976" y="5108169"/>
                </a:moveTo>
                <a:lnTo>
                  <a:pt x="3410394" y="5108169"/>
                </a:lnTo>
                <a:lnTo>
                  <a:pt x="3471176" y="5166222"/>
                </a:lnTo>
                <a:lnTo>
                  <a:pt x="3505758" y="5166222"/>
                </a:lnTo>
                <a:lnTo>
                  <a:pt x="3444976" y="5108169"/>
                </a:lnTo>
                <a:close/>
              </a:path>
              <a:path w="6135370" h="5851525">
                <a:moveTo>
                  <a:pt x="3513797" y="5108169"/>
                </a:moveTo>
                <a:lnTo>
                  <a:pt x="3479215" y="5108169"/>
                </a:lnTo>
                <a:lnTo>
                  <a:pt x="3539998" y="5166222"/>
                </a:lnTo>
                <a:lnTo>
                  <a:pt x="3574592" y="5166222"/>
                </a:lnTo>
                <a:lnTo>
                  <a:pt x="3513797" y="5108169"/>
                </a:lnTo>
                <a:close/>
              </a:path>
              <a:path w="6135370" h="5851525">
                <a:moveTo>
                  <a:pt x="3582631" y="5108169"/>
                </a:moveTo>
                <a:lnTo>
                  <a:pt x="3548037" y="5108169"/>
                </a:lnTo>
                <a:lnTo>
                  <a:pt x="3608819" y="5166222"/>
                </a:lnTo>
                <a:lnTo>
                  <a:pt x="3643452" y="5166222"/>
                </a:lnTo>
                <a:lnTo>
                  <a:pt x="3582631" y="5108169"/>
                </a:lnTo>
                <a:close/>
              </a:path>
              <a:path w="6135370" h="5851525">
                <a:moveTo>
                  <a:pt x="2831922" y="5178704"/>
                </a:moveTo>
                <a:lnTo>
                  <a:pt x="2831922" y="5211744"/>
                </a:lnTo>
                <a:lnTo>
                  <a:pt x="2973832" y="5347274"/>
                </a:lnTo>
                <a:lnTo>
                  <a:pt x="3008426" y="5347274"/>
                </a:lnTo>
                <a:lnTo>
                  <a:pt x="2831922" y="5178704"/>
                </a:lnTo>
                <a:close/>
              </a:path>
              <a:path w="6135370" h="5851525">
                <a:moveTo>
                  <a:pt x="2831922" y="5244440"/>
                </a:moveTo>
                <a:lnTo>
                  <a:pt x="2831922" y="5277471"/>
                </a:lnTo>
                <a:lnTo>
                  <a:pt x="2904998" y="5347263"/>
                </a:lnTo>
                <a:lnTo>
                  <a:pt x="2939580" y="5347263"/>
                </a:lnTo>
                <a:lnTo>
                  <a:pt x="2831922" y="5244440"/>
                </a:lnTo>
                <a:close/>
              </a:path>
              <a:path w="6135370" h="5851525">
                <a:moveTo>
                  <a:pt x="2831922" y="5112993"/>
                </a:moveTo>
                <a:lnTo>
                  <a:pt x="2831922" y="5146031"/>
                </a:lnTo>
                <a:lnTo>
                  <a:pt x="3042678" y="5347252"/>
                </a:lnTo>
                <a:lnTo>
                  <a:pt x="3077248" y="5347252"/>
                </a:lnTo>
                <a:lnTo>
                  <a:pt x="2831922" y="5112993"/>
                </a:lnTo>
                <a:close/>
              </a:path>
              <a:path w="6135370" h="5851525">
                <a:moveTo>
                  <a:pt x="2964599" y="5108169"/>
                </a:moveTo>
                <a:lnTo>
                  <a:pt x="2930016" y="5108169"/>
                </a:lnTo>
                <a:lnTo>
                  <a:pt x="2990799" y="5166222"/>
                </a:lnTo>
                <a:lnTo>
                  <a:pt x="3025394" y="5166222"/>
                </a:lnTo>
                <a:lnTo>
                  <a:pt x="2964599" y="5108169"/>
                </a:lnTo>
                <a:close/>
              </a:path>
              <a:path w="6135370" h="5851525">
                <a:moveTo>
                  <a:pt x="3033420" y="5108169"/>
                </a:moveTo>
                <a:lnTo>
                  <a:pt x="2998838" y="5108169"/>
                </a:lnTo>
                <a:lnTo>
                  <a:pt x="3059633" y="5166222"/>
                </a:lnTo>
                <a:lnTo>
                  <a:pt x="3094253" y="5166222"/>
                </a:lnTo>
                <a:lnTo>
                  <a:pt x="3033420" y="5108169"/>
                </a:lnTo>
                <a:close/>
              </a:path>
              <a:path w="6135370" h="5851525">
                <a:moveTo>
                  <a:pt x="2831909" y="5113000"/>
                </a:moveTo>
                <a:lnTo>
                  <a:pt x="2586583" y="5347263"/>
                </a:lnTo>
                <a:lnTo>
                  <a:pt x="2621178" y="5347263"/>
                </a:lnTo>
                <a:lnTo>
                  <a:pt x="2831909" y="5146031"/>
                </a:lnTo>
                <a:lnTo>
                  <a:pt x="2831909" y="5113000"/>
                </a:lnTo>
                <a:close/>
              </a:path>
              <a:path w="6135370" h="5851525">
                <a:moveTo>
                  <a:pt x="2831909" y="5178692"/>
                </a:moveTo>
                <a:lnTo>
                  <a:pt x="2655417" y="5347263"/>
                </a:lnTo>
                <a:lnTo>
                  <a:pt x="2689999" y="5347263"/>
                </a:lnTo>
                <a:lnTo>
                  <a:pt x="2831909" y="5211734"/>
                </a:lnTo>
                <a:lnTo>
                  <a:pt x="2831909" y="5178692"/>
                </a:lnTo>
                <a:close/>
              </a:path>
              <a:path w="6135370" h="5851525">
                <a:moveTo>
                  <a:pt x="2831909" y="5244429"/>
                </a:moveTo>
                <a:lnTo>
                  <a:pt x="2724238" y="5347263"/>
                </a:lnTo>
                <a:lnTo>
                  <a:pt x="2758833" y="5347263"/>
                </a:lnTo>
                <a:lnTo>
                  <a:pt x="2831909" y="5277471"/>
                </a:lnTo>
                <a:lnTo>
                  <a:pt x="2831909" y="5244429"/>
                </a:lnTo>
                <a:close/>
              </a:path>
              <a:path w="6135370" h="5851525">
                <a:moveTo>
                  <a:pt x="2664993" y="5108169"/>
                </a:moveTo>
                <a:lnTo>
                  <a:pt x="2630411" y="5108169"/>
                </a:lnTo>
                <a:lnTo>
                  <a:pt x="2569616" y="5166222"/>
                </a:lnTo>
                <a:lnTo>
                  <a:pt x="2604198" y="5166222"/>
                </a:lnTo>
                <a:lnTo>
                  <a:pt x="2664993" y="5108169"/>
                </a:lnTo>
                <a:close/>
              </a:path>
              <a:path w="6135370" h="5851525">
                <a:moveTo>
                  <a:pt x="2733802" y="5108169"/>
                </a:moveTo>
                <a:lnTo>
                  <a:pt x="2699232" y="5108169"/>
                </a:lnTo>
                <a:lnTo>
                  <a:pt x="2638450" y="5166222"/>
                </a:lnTo>
                <a:lnTo>
                  <a:pt x="2673019" y="5166222"/>
                </a:lnTo>
                <a:lnTo>
                  <a:pt x="2733802" y="5108169"/>
                </a:lnTo>
                <a:close/>
              </a:path>
              <a:path w="6135370" h="5851525">
                <a:moveTo>
                  <a:pt x="2621178" y="5370393"/>
                </a:moveTo>
                <a:lnTo>
                  <a:pt x="2586583" y="5370393"/>
                </a:lnTo>
                <a:lnTo>
                  <a:pt x="2647365" y="5428451"/>
                </a:lnTo>
                <a:lnTo>
                  <a:pt x="2681960" y="5428451"/>
                </a:lnTo>
                <a:lnTo>
                  <a:pt x="2621178" y="5370393"/>
                </a:lnTo>
                <a:close/>
              </a:path>
              <a:path w="6135370" h="5851525">
                <a:moveTo>
                  <a:pt x="2689999" y="5370393"/>
                </a:moveTo>
                <a:lnTo>
                  <a:pt x="2655417" y="5370393"/>
                </a:lnTo>
                <a:lnTo>
                  <a:pt x="2716212" y="5428451"/>
                </a:lnTo>
                <a:lnTo>
                  <a:pt x="2750781" y="5428451"/>
                </a:lnTo>
                <a:lnTo>
                  <a:pt x="2689999" y="5370393"/>
                </a:lnTo>
                <a:close/>
              </a:path>
              <a:path w="6135370" h="5851525">
                <a:moveTo>
                  <a:pt x="2758833" y="5370393"/>
                </a:moveTo>
                <a:lnTo>
                  <a:pt x="2724238" y="5370393"/>
                </a:lnTo>
                <a:lnTo>
                  <a:pt x="2785033" y="5428451"/>
                </a:lnTo>
                <a:lnTo>
                  <a:pt x="2819615" y="5428451"/>
                </a:lnTo>
                <a:lnTo>
                  <a:pt x="2758833" y="5370393"/>
                </a:lnTo>
                <a:close/>
              </a:path>
              <a:path w="6135370" h="5851525">
                <a:moveTo>
                  <a:pt x="2282723" y="5178704"/>
                </a:moveTo>
                <a:lnTo>
                  <a:pt x="2282723" y="5211744"/>
                </a:lnTo>
                <a:lnTo>
                  <a:pt x="2424620" y="5347274"/>
                </a:lnTo>
                <a:lnTo>
                  <a:pt x="2459202" y="5347274"/>
                </a:lnTo>
                <a:lnTo>
                  <a:pt x="2282723" y="5178704"/>
                </a:lnTo>
                <a:close/>
              </a:path>
              <a:path w="6135370" h="5851525">
                <a:moveTo>
                  <a:pt x="2282723" y="5244440"/>
                </a:moveTo>
                <a:lnTo>
                  <a:pt x="2282723" y="5277471"/>
                </a:lnTo>
                <a:lnTo>
                  <a:pt x="2355799" y="5347263"/>
                </a:lnTo>
                <a:lnTo>
                  <a:pt x="2390368" y="5347263"/>
                </a:lnTo>
                <a:lnTo>
                  <a:pt x="2282723" y="5244440"/>
                </a:lnTo>
                <a:close/>
              </a:path>
              <a:path w="6135370" h="5851525">
                <a:moveTo>
                  <a:pt x="2282710" y="5178692"/>
                </a:moveTo>
                <a:lnTo>
                  <a:pt x="2106206" y="5347263"/>
                </a:lnTo>
                <a:lnTo>
                  <a:pt x="2140800" y="5347263"/>
                </a:lnTo>
                <a:lnTo>
                  <a:pt x="2282710" y="5211734"/>
                </a:lnTo>
                <a:lnTo>
                  <a:pt x="2282710" y="5178692"/>
                </a:lnTo>
                <a:close/>
              </a:path>
              <a:path w="6135370" h="5851525">
                <a:moveTo>
                  <a:pt x="2282698" y="5244429"/>
                </a:moveTo>
                <a:lnTo>
                  <a:pt x="2175040" y="5347263"/>
                </a:lnTo>
                <a:lnTo>
                  <a:pt x="2209622" y="5347263"/>
                </a:lnTo>
                <a:lnTo>
                  <a:pt x="2282698" y="5277471"/>
                </a:lnTo>
                <a:lnTo>
                  <a:pt x="2282698" y="5244429"/>
                </a:lnTo>
                <a:close/>
              </a:path>
              <a:path w="6135370" h="5851525">
                <a:moveTo>
                  <a:pt x="2140800" y="5370393"/>
                </a:moveTo>
                <a:lnTo>
                  <a:pt x="2106206" y="5370393"/>
                </a:lnTo>
                <a:lnTo>
                  <a:pt x="2167001" y="5428451"/>
                </a:lnTo>
                <a:lnTo>
                  <a:pt x="2201583" y="5428451"/>
                </a:lnTo>
                <a:lnTo>
                  <a:pt x="2140800" y="5370393"/>
                </a:lnTo>
                <a:close/>
              </a:path>
              <a:path w="6135370" h="5851525">
                <a:moveTo>
                  <a:pt x="2209622" y="5370393"/>
                </a:moveTo>
                <a:lnTo>
                  <a:pt x="2175027" y="5370393"/>
                </a:lnTo>
                <a:lnTo>
                  <a:pt x="2235809" y="5428451"/>
                </a:lnTo>
                <a:lnTo>
                  <a:pt x="2270442" y="5428451"/>
                </a:lnTo>
                <a:lnTo>
                  <a:pt x="2209622" y="5370393"/>
                </a:lnTo>
                <a:close/>
              </a:path>
              <a:path w="6135370" h="5851525">
                <a:moveTo>
                  <a:pt x="2390381" y="5370393"/>
                </a:moveTo>
                <a:lnTo>
                  <a:pt x="2355799" y="5370393"/>
                </a:lnTo>
                <a:lnTo>
                  <a:pt x="2294978" y="5428451"/>
                </a:lnTo>
                <a:lnTo>
                  <a:pt x="2329599" y="5428451"/>
                </a:lnTo>
                <a:lnTo>
                  <a:pt x="2390381" y="5370393"/>
                </a:lnTo>
                <a:close/>
              </a:path>
              <a:path w="6135370" h="5851525">
                <a:moveTo>
                  <a:pt x="2459215" y="5370393"/>
                </a:moveTo>
                <a:lnTo>
                  <a:pt x="2424633" y="5370393"/>
                </a:lnTo>
                <a:lnTo>
                  <a:pt x="2363838" y="5428451"/>
                </a:lnTo>
                <a:lnTo>
                  <a:pt x="2398433" y="5428451"/>
                </a:lnTo>
                <a:lnTo>
                  <a:pt x="2459215" y="5370393"/>
                </a:lnTo>
                <a:close/>
              </a:path>
              <a:path w="6135370" h="5851525">
                <a:moveTo>
                  <a:pt x="1733511" y="5178704"/>
                </a:moveTo>
                <a:lnTo>
                  <a:pt x="1733511" y="5211744"/>
                </a:lnTo>
                <a:lnTo>
                  <a:pt x="1875421" y="5347274"/>
                </a:lnTo>
                <a:lnTo>
                  <a:pt x="1910003" y="5347274"/>
                </a:lnTo>
                <a:lnTo>
                  <a:pt x="1733511" y="5178704"/>
                </a:lnTo>
                <a:close/>
              </a:path>
              <a:path w="6135370" h="5851525">
                <a:moveTo>
                  <a:pt x="1733511" y="5244440"/>
                </a:moveTo>
                <a:lnTo>
                  <a:pt x="1733511" y="5277471"/>
                </a:lnTo>
                <a:lnTo>
                  <a:pt x="1806587" y="5347263"/>
                </a:lnTo>
                <a:lnTo>
                  <a:pt x="1841169" y="5347263"/>
                </a:lnTo>
                <a:lnTo>
                  <a:pt x="1733511" y="5244440"/>
                </a:lnTo>
                <a:close/>
              </a:path>
              <a:path w="6135370" h="5851525">
                <a:moveTo>
                  <a:pt x="1733499" y="5178692"/>
                </a:moveTo>
                <a:lnTo>
                  <a:pt x="1557007" y="5347263"/>
                </a:lnTo>
                <a:lnTo>
                  <a:pt x="1591576" y="5347263"/>
                </a:lnTo>
                <a:lnTo>
                  <a:pt x="1733499" y="5211734"/>
                </a:lnTo>
                <a:lnTo>
                  <a:pt x="1733499" y="5178692"/>
                </a:lnTo>
                <a:close/>
              </a:path>
              <a:path w="6135370" h="5851525">
                <a:moveTo>
                  <a:pt x="1733486" y="5244429"/>
                </a:moveTo>
                <a:lnTo>
                  <a:pt x="1625841" y="5347263"/>
                </a:lnTo>
                <a:lnTo>
                  <a:pt x="1660410" y="5347263"/>
                </a:lnTo>
                <a:lnTo>
                  <a:pt x="1733486" y="5277471"/>
                </a:lnTo>
                <a:lnTo>
                  <a:pt x="1733486" y="5244429"/>
                </a:lnTo>
                <a:close/>
              </a:path>
              <a:path w="6135370" h="5851525">
                <a:moveTo>
                  <a:pt x="1591576" y="5370393"/>
                </a:moveTo>
                <a:lnTo>
                  <a:pt x="1557007" y="5370393"/>
                </a:lnTo>
                <a:lnTo>
                  <a:pt x="1617789" y="5428451"/>
                </a:lnTo>
                <a:lnTo>
                  <a:pt x="1652384" y="5428451"/>
                </a:lnTo>
                <a:lnTo>
                  <a:pt x="1591576" y="5370393"/>
                </a:lnTo>
                <a:close/>
              </a:path>
              <a:path w="6135370" h="5851525">
                <a:moveTo>
                  <a:pt x="1660410" y="5370393"/>
                </a:moveTo>
                <a:lnTo>
                  <a:pt x="1625841" y="5370393"/>
                </a:lnTo>
                <a:lnTo>
                  <a:pt x="1686623" y="5428451"/>
                </a:lnTo>
                <a:lnTo>
                  <a:pt x="1721205" y="5428451"/>
                </a:lnTo>
                <a:lnTo>
                  <a:pt x="1660410" y="5370393"/>
                </a:lnTo>
                <a:close/>
              </a:path>
              <a:path w="6135370" h="5851525">
                <a:moveTo>
                  <a:pt x="1841169" y="5370393"/>
                </a:moveTo>
                <a:lnTo>
                  <a:pt x="1806587" y="5370393"/>
                </a:lnTo>
                <a:lnTo>
                  <a:pt x="1745792" y="5428451"/>
                </a:lnTo>
                <a:lnTo>
                  <a:pt x="1780387" y="5428451"/>
                </a:lnTo>
                <a:lnTo>
                  <a:pt x="1841169" y="5370393"/>
                </a:lnTo>
                <a:close/>
              </a:path>
              <a:path w="6135370" h="5851525">
                <a:moveTo>
                  <a:pt x="1910003" y="5370393"/>
                </a:moveTo>
                <a:lnTo>
                  <a:pt x="1875421" y="5370393"/>
                </a:lnTo>
                <a:lnTo>
                  <a:pt x="1814639" y="5428451"/>
                </a:lnTo>
                <a:lnTo>
                  <a:pt x="1849208" y="5428451"/>
                </a:lnTo>
                <a:lnTo>
                  <a:pt x="1910003" y="5370393"/>
                </a:lnTo>
                <a:close/>
              </a:path>
              <a:path w="6135370" h="5851525">
                <a:moveTo>
                  <a:pt x="1184287" y="5244429"/>
                </a:moveTo>
                <a:lnTo>
                  <a:pt x="1076629" y="5347263"/>
                </a:lnTo>
                <a:lnTo>
                  <a:pt x="1111211" y="5347263"/>
                </a:lnTo>
                <a:lnTo>
                  <a:pt x="1184287" y="5277471"/>
                </a:lnTo>
                <a:lnTo>
                  <a:pt x="1218875" y="5277471"/>
                </a:lnTo>
                <a:lnTo>
                  <a:pt x="1184287" y="5244440"/>
                </a:lnTo>
                <a:close/>
              </a:path>
              <a:path w="6135370" h="5851525">
                <a:moveTo>
                  <a:pt x="1218875" y="5277471"/>
                </a:moveTo>
                <a:lnTo>
                  <a:pt x="1184287" y="5277471"/>
                </a:lnTo>
                <a:lnTo>
                  <a:pt x="1257414" y="5347263"/>
                </a:lnTo>
                <a:lnTo>
                  <a:pt x="1291958" y="5347263"/>
                </a:lnTo>
                <a:lnTo>
                  <a:pt x="1218875" y="5277471"/>
                </a:lnTo>
                <a:close/>
              </a:path>
              <a:path w="6135370" h="5851525">
                <a:moveTo>
                  <a:pt x="1111199" y="5370393"/>
                </a:moveTo>
                <a:lnTo>
                  <a:pt x="1076617" y="5370393"/>
                </a:lnTo>
                <a:lnTo>
                  <a:pt x="1137412" y="5428451"/>
                </a:lnTo>
                <a:lnTo>
                  <a:pt x="1172019" y="5428451"/>
                </a:lnTo>
                <a:lnTo>
                  <a:pt x="1111199" y="5370393"/>
                </a:lnTo>
                <a:close/>
              </a:path>
              <a:path w="6135370" h="5851525">
                <a:moveTo>
                  <a:pt x="1291970" y="5370393"/>
                </a:moveTo>
                <a:lnTo>
                  <a:pt x="1257388" y="5370393"/>
                </a:lnTo>
                <a:lnTo>
                  <a:pt x="1196606" y="5428451"/>
                </a:lnTo>
                <a:lnTo>
                  <a:pt x="1231176" y="5428451"/>
                </a:lnTo>
                <a:lnTo>
                  <a:pt x="1291970" y="5370393"/>
                </a:lnTo>
                <a:close/>
              </a:path>
              <a:path w="6135370" h="5851525">
                <a:moveTo>
                  <a:pt x="635088" y="5244429"/>
                </a:moveTo>
                <a:lnTo>
                  <a:pt x="527418" y="5347263"/>
                </a:lnTo>
                <a:lnTo>
                  <a:pt x="562000" y="5347263"/>
                </a:lnTo>
                <a:lnTo>
                  <a:pt x="635088" y="5277471"/>
                </a:lnTo>
                <a:lnTo>
                  <a:pt x="669672" y="5277471"/>
                </a:lnTo>
                <a:lnTo>
                  <a:pt x="635088" y="5244440"/>
                </a:lnTo>
                <a:close/>
              </a:path>
              <a:path w="6135370" h="5851525">
                <a:moveTo>
                  <a:pt x="669672" y="5277471"/>
                </a:moveTo>
                <a:lnTo>
                  <a:pt x="635088" y="5277471"/>
                </a:lnTo>
                <a:lnTo>
                  <a:pt x="708164" y="5347263"/>
                </a:lnTo>
                <a:lnTo>
                  <a:pt x="742746" y="5347263"/>
                </a:lnTo>
                <a:lnTo>
                  <a:pt x="669672" y="5277471"/>
                </a:lnTo>
                <a:close/>
              </a:path>
              <a:path w="6135370" h="5851525">
                <a:moveTo>
                  <a:pt x="562000" y="5370393"/>
                </a:moveTo>
                <a:lnTo>
                  <a:pt x="527418" y="5370393"/>
                </a:lnTo>
                <a:lnTo>
                  <a:pt x="588200" y="5428451"/>
                </a:lnTo>
                <a:lnTo>
                  <a:pt x="622795" y="5428451"/>
                </a:lnTo>
                <a:lnTo>
                  <a:pt x="562000" y="5370393"/>
                </a:lnTo>
                <a:close/>
              </a:path>
              <a:path w="6135370" h="5851525">
                <a:moveTo>
                  <a:pt x="742772" y="5370393"/>
                </a:moveTo>
                <a:lnTo>
                  <a:pt x="708177" y="5370393"/>
                </a:lnTo>
                <a:lnTo>
                  <a:pt x="647395" y="5428451"/>
                </a:lnTo>
                <a:lnTo>
                  <a:pt x="681977" y="5428451"/>
                </a:lnTo>
                <a:lnTo>
                  <a:pt x="742772" y="5370393"/>
                </a:lnTo>
                <a:close/>
              </a:path>
              <a:path w="6135370" h="5851525">
                <a:moveTo>
                  <a:pt x="5303342" y="4850766"/>
                </a:moveTo>
                <a:lnTo>
                  <a:pt x="5058016" y="5085046"/>
                </a:lnTo>
                <a:lnTo>
                  <a:pt x="5092585" y="5085046"/>
                </a:lnTo>
                <a:lnTo>
                  <a:pt x="5303342" y="4883785"/>
                </a:lnTo>
                <a:lnTo>
                  <a:pt x="5337922" y="4883785"/>
                </a:lnTo>
                <a:lnTo>
                  <a:pt x="5303342" y="4850766"/>
                </a:lnTo>
                <a:close/>
              </a:path>
              <a:path w="6135370" h="5851525">
                <a:moveTo>
                  <a:pt x="5303342" y="4916479"/>
                </a:moveTo>
                <a:lnTo>
                  <a:pt x="5126850" y="5085046"/>
                </a:lnTo>
                <a:lnTo>
                  <a:pt x="5161419" y="5085046"/>
                </a:lnTo>
                <a:lnTo>
                  <a:pt x="5303342" y="4949521"/>
                </a:lnTo>
                <a:lnTo>
                  <a:pt x="5337927" y="4949521"/>
                </a:lnTo>
                <a:lnTo>
                  <a:pt x="5303342" y="4916491"/>
                </a:lnTo>
                <a:close/>
              </a:path>
              <a:path w="6135370" h="5851525">
                <a:moveTo>
                  <a:pt x="5303329" y="4982212"/>
                </a:moveTo>
                <a:lnTo>
                  <a:pt x="5195671" y="5085046"/>
                </a:lnTo>
                <a:lnTo>
                  <a:pt x="5230253" y="5085046"/>
                </a:lnTo>
                <a:lnTo>
                  <a:pt x="5303329" y="5015254"/>
                </a:lnTo>
                <a:lnTo>
                  <a:pt x="5303329" y="4982212"/>
                </a:lnTo>
                <a:close/>
              </a:path>
              <a:path w="6135370" h="5851525">
                <a:moveTo>
                  <a:pt x="5337927" y="4949521"/>
                </a:moveTo>
                <a:lnTo>
                  <a:pt x="5303342" y="4949521"/>
                </a:lnTo>
                <a:lnTo>
                  <a:pt x="5445264" y="5085046"/>
                </a:lnTo>
                <a:lnTo>
                  <a:pt x="5479834" y="5085046"/>
                </a:lnTo>
                <a:lnTo>
                  <a:pt x="5337927" y="4949521"/>
                </a:lnTo>
                <a:close/>
              </a:path>
              <a:path w="6135370" h="5851525">
                <a:moveTo>
                  <a:pt x="5303342" y="4982212"/>
                </a:moveTo>
                <a:lnTo>
                  <a:pt x="5303354" y="5015254"/>
                </a:lnTo>
                <a:lnTo>
                  <a:pt x="5376418" y="5085035"/>
                </a:lnTo>
                <a:lnTo>
                  <a:pt x="5411012" y="5085035"/>
                </a:lnTo>
                <a:lnTo>
                  <a:pt x="5303342" y="4982212"/>
                </a:lnTo>
                <a:close/>
              </a:path>
              <a:path w="6135370" h="5851525">
                <a:moveTo>
                  <a:pt x="5337922" y="4883785"/>
                </a:moveTo>
                <a:lnTo>
                  <a:pt x="5303342" y="4883785"/>
                </a:lnTo>
                <a:lnTo>
                  <a:pt x="5514098" y="5085025"/>
                </a:lnTo>
                <a:lnTo>
                  <a:pt x="5548680" y="5085025"/>
                </a:lnTo>
                <a:lnTo>
                  <a:pt x="5337922" y="4883785"/>
                </a:lnTo>
                <a:close/>
              </a:path>
              <a:path w="6135370" h="5851525">
                <a:moveTo>
                  <a:pt x="5136400" y="4845941"/>
                </a:moveTo>
                <a:lnTo>
                  <a:pt x="5101831" y="4845941"/>
                </a:lnTo>
                <a:lnTo>
                  <a:pt x="5041049" y="4903999"/>
                </a:lnTo>
                <a:lnTo>
                  <a:pt x="5075618" y="4903999"/>
                </a:lnTo>
                <a:lnTo>
                  <a:pt x="5136400" y="4845941"/>
                </a:lnTo>
                <a:close/>
              </a:path>
              <a:path w="6135370" h="5851525">
                <a:moveTo>
                  <a:pt x="5205247" y="4845941"/>
                </a:moveTo>
                <a:lnTo>
                  <a:pt x="5170665" y="4845941"/>
                </a:lnTo>
                <a:lnTo>
                  <a:pt x="5109870" y="4903999"/>
                </a:lnTo>
                <a:lnTo>
                  <a:pt x="5144452" y="4903999"/>
                </a:lnTo>
                <a:lnTo>
                  <a:pt x="5205247" y="4845941"/>
                </a:lnTo>
                <a:close/>
              </a:path>
              <a:path w="6135370" h="5851525">
                <a:moveTo>
                  <a:pt x="5274068" y="4845941"/>
                </a:moveTo>
                <a:lnTo>
                  <a:pt x="5239486" y="4845941"/>
                </a:lnTo>
                <a:lnTo>
                  <a:pt x="5178691" y="4903999"/>
                </a:lnTo>
                <a:lnTo>
                  <a:pt x="5213286" y="4903999"/>
                </a:lnTo>
                <a:lnTo>
                  <a:pt x="5274068" y="4845941"/>
                </a:lnTo>
                <a:close/>
              </a:path>
              <a:path w="6135370" h="5851525">
                <a:moveTo>
                  <a:pt x="5367197" y="4845941"/>
                </a:moveTo>
                <a:lnTo>
                  <a:pt x="5332628" y="4845941"/>
                </a:lnTo>
                <a:lnTo>
                  <a:pt x="5393410" y="4903999"/>
                </a:lnTo>
                <a:lnTo>
                  <a:pt x="5427992" y="4903999"/>
                </a:lnTo>
                <a:lnTo>
                  <a:pt x="5367197" y="4845941"/>
                </a:lnTo>
                <a:close/>
              </a:path>
              <a:path w="6135370" h="5851525">
                <a:moveTo>
                  <a:pt x="5436019" y="4845941"/>
                </a:moveTo>
                <a:lnTo>
                  <a:pt x="5401449" y="4845941"/>
                </a:lnTo>
                <a:lnTo>
                  <a:pt x="5462231" y="4903999"/>
                </a:lnTo>
                <a:lnTo>
                  <a:pt x="5496826" y="4903999"/>
                </a:lnTo>
                <a:lnTo>
                  <a:pt x="5436019" y="4845941"/>
                </a:lnTo>
                <a:close/>
              </a:path>
              <a:path w="6135370" h="5851525">
                <a:moveTo>
                  <a:pt x="5504853" y="4845941"/>
                </a:moveTo>
                <a:lnTo>
                  <a:pt x="5470271" y="4845941"/>
                </a:lnTo>
                <a:lnTo>
                  <a:pt x="5531065" y="4903999"/>
                </a:lnTo>
                <a:lnTo>
                  <a:pt x="5565648" y="4903999"/>
                </a:lnTo>
                <a:lnTo>
                  <a:pt x="5504853" y="4845941"/>
                </a:lnTo>
                <a:close/>
              </a:path>
              <a:path w="6135370" h="5851525">
                <a:moveTo>
                  <a:pt x="5410987" y="5108169"/>
                </a:moveTo>
                <a:lnTo>
                  <a:pt x="5376443" y="5108169"/>
                </a:lnTo>
                <a:lnTo>
                  <a:pt x="5315648" y="5166222"/>
                </a:lnTo>
                <a:lnTo>
                  <a:pt x="5350230" y="5166222"/>
                </a:lnTo>
                <a:lnTo>
                  <a:pt x="5410987" y="5108169"/>
                </a:lnTo>
                <a:close/>
              </a:path>
              <a:path w="6135370" h="5851525">
                <a:moveTo>
                  <a:pt x="5479834" y="5108169"/>
                </a:moveTo>
                <a:lnTo>
                  <a:pt x="5445264" y="5108169"/>
                </a:lnTo>
                <a:lnTo>
                  <a:pt x="5384469" y="5166222"/>
                </a:lnTo>
                <a:lnTo>
                  <a:pt x="5419051" y="5166222"/>
                </a:lnTo>
                <a:lnTo>
                  <a:pt x="5479834" y="5108169"/>
                </a:lnTo>
                <a:close/>
              </a:path>
              <a:path w="6135370" h="5851525">
                <a:moveTo>
                  <a:pt x="5548668" y="5108169"/>
                </a:moveTo>
                <a:lnTo>
                  <a:pt x="5514098" y="5108169"/>
                </a:lnTo>
                <a:lnTo>
                  <a:pt x="5453291" y="5166222"/>
                </a:lnTo>
                <a:lnTo>
                  <a:pt x="5487885" y="5166222"/>
                </a:lnTo>
                <a:lnTo>
                  <a:pt x="5548668" y="5108169"/>
                </a:lnTo>
                <a:close/>
              </a:path>
              <a:path w="6135370" h="5851525">
                <a:moveTo>
                  <a:pt x="4754143" y="4916491"/>
                </a:moveTo>
                <a:lnTo>
                  <a:pt x="4754143" y="4949521"/>
                </a:lnTo>
                <a:lnTo>
                  <a:pt x="4896053" y="5085046"/>
                </a:lnTo>
                <a:lnTo>
                  <a:pt x="4930648" y="5085046"/>
                </a:lnTo>
                <a:lnTo>
                  <a:pt x="4754143" y="4916491"/>
                </a:lnTo>
                <a:close/>
              </a:path>
              <a:path w="6135370" h="5851525">
                <a:moveTo>
                  <a:pt x="4754143" y="4982212"/>
                </a:moveTo>
                <a:lnTo>
                  <a:pt x="4754143" y="5015242"/>
                </a:lnTo>
                <a:lnTo>
                  <a:pt x="4827231" y="5085035"/>
                </a:lnTo>
                <a:lnTo>
                  <a:pt x="4861801" y="5085035"/>
                </a:lnTo>
                <a:lnTo>
                  <a:pt x="4754143" y="4982212"/>
                </a:lnTo>
                <a:close/>
              </a:path>
              <a:path w="6135370" h="5851525">
                <a:moveTo>
                  <a:pt x="4754143" y="4850766"/>
                </a:moveTo>
                <a:lnTo>
                  <a:pt x="4754143" y="4883806"/>
                </a:lnTo>
                <a:lnTo>
                  <a:pt x="4964887" y="5085025"/>
                </a:lnTo>
                <a:lnTo>
                  <a:pt x="4999482" y="5085025"/>
                </a:lnTo>
                <a:lnTo>
                  <a:pt x="4754143" y="4850766"/>
                </a:lnTo>
                <a:close/>
              </a:path>
              <a:path w="6135370" h="5851525">
                <a:moveTo>
                  <a:pt x="4817986" y="4845941"/>
                </a:moveTo>
                <a:lnTo>
                  <a:pt x="4783416" y="4845941"/>
                </a:lnTo>
                <a:lnTo>
                  <a:pt x="4844199" y="4903999"/>
                </a:lnTo>
                <a:lnTo>
                  <a:pt x="4878781" y="4903999"/>
                </a:lnTo>
                <a:lnTo>
                  <a:pt x="4817986" y="4845941"/>
                </a:lnTo>
                <a:close/>
              </a:path>
              <a:path w="6135370" h="5851525">
                <a:moveTo>
                  <a:pt x="4886820" y="4845941"/>
                </a:moveTo>
                <a:lnTo>
                  <a:pt x="4852238" y="4845941"/>
                </a:lnTo>
                <a:lnTo>
                  <a:pt x="4913020" y="4903999"/>
                </a:lnTo>
                <a:lnTo>
                  <a:pt x="4947602" y="4903999"/>
                </a:lnTo>
                <a:lnTo>
                  <a:pt x="4886820" y="4845941"/>
                </a:lnTo>
                <a:close/>
              </a:path>
              <a:path w="6135370" h="5851525">
                <a:moveTo>
                  <a:pt x="4955654" y="4845941"/>
                </a:moveTo>
                <a:lnTo>
                  <a:pt x="4921072" y="4845941"/>
                </a:lnTo>
                <a:lnTo>
                  <a:pt x="4981854" y="4903999"/>
                </a:lnTo>
                <a:lnTo>
                  <a:pt x="5016449" y="4903999"/>
                </a:lnTo>
                <a:lnTo>
                  <a:pt x="4955654" y="4845941"/>
                </a:lnTo>
                <a:close/>
              </a:path>
              <a:path w="6135370" h="5851525">
                <a:moveTo>
                  <a:pt x="4754130" y="4850787"/>
                </a:moveTo>
                <a:lnTo>
                  <a:pt x="4508804" y="5085046"/>
                </a:lnTo>
                <a:lnTo>
                  <a:pt x="4543386" y="5085046"/>
                </a:lnTo>
                <a:lnTo>
                  <a:pt x="4754130" y="4883785"/>
                </a:lnTo>
                <a:lnTo>
                  <a:pt x="4754130" y="4850787"/>
                </a:lnTo>
                <a:close/>
              </a:path>
              <a:path w="6135370" h="5851525">
                <a:moveTo>
                  <a:pt x="4754130" y="4916479"/>
                </a:moveTo>
                <a:lnTo>
                  <a:pt x="4577638" y="5085046"/>
                </a:lnTo>
                <a:lnTo>
                  <a:pt x="4612220" y="5085046"/>
                </a:lnTo>
                <a:lnTo>
                  <a:pt x="4754130" y="4949521"/>
                </a:lnTo>
                <a:lnTo>
                  <a:pt x="4754130" y="4916479"/>
                </a:lnTo>
                <a:close/>
              </a:path>
              <a:path w="6135370" h="5851525">
                <a:moveTo>
                  <a:pt x="4754130" y="4982212"/>
                </a:moveTo>
                <a:lnTo>
                  <a:pt x="4646472" y="5085046"/>
                </a:lnTo>
                <a:lnTo>
                  <a:pt x="4681054" y="5085046"/>
                </a:lnTo>
                <a:lnTo>
                  <a:pt x="4754130" y="5015254"/>
                </a:lnTo>
                <a:lnTo>
                  <a:pt x="4754130" y="4982212"/>
                </a:lnTo>
                <a:close/>
              </a:path>
              <a:path w="6135370" h="5851525">
                <a:moveTo>
                  <a:pt x="4587201" y="4845941"/>
                </a:moveTo>
                <a:lnTo>
                  <a:pt x="4552607" y="4845941"/>
                </a:lnTo>
                <a:lnTo>
                  <a:pt x="4491824" y="4903999"/>
                </a:lnTo>
                <a:lnTo>
                  <a:pt x="4526419" y="4903999"/>
                </a:lnTo>
                <a:lnTo>
                  <a:pt x="4587201" y="4845941"/>
                </a:lnTo>
                <a:close/>
              </a:path>
              <a:path w="6135370" h="5851525">
                <a:moveTo>
                  <a:pt x="4656035" y="4845941"/>
                </a:moveTo>
                <a:lnTo>
                  <a:pt x="4621441" y="4845941"/>
                </a:lnTo>
                <a:lnTo>
                  <a:pt x="4560658" y="4903999"/>
                </a:lnTo>
                <a:lnTo>
                  <a:pt x="4595241" y="4903999"/>
                </a:lnTo>
                <a:lnTo>
                  <a:pt x="4656035" y="4845941"/>
                </a:lnTo>
                <a:close/>
              </a:path>
              <a:path w="6135370" h="5851525">
                <a:moveTo>
                  <a:pt x="4724869" y="4845941"/>
                </a:moveTo>
                <a:lnTo>
                  <a:pt x="4690287" y="4845941"/>
                </a:lnTo>
                <a:lnTo>
                  <a:pt x="4629492" y="4903999"/>
                </a:lnTo>
                <a:lnTo>
                  <a:pt x="4664075" y="4903999"/>
                </a:lnTo>
                <a:lnTo>
                  <a:pt x="4724869" y="4845941"/>
                </a:lnTo>
                <a:close/>
              </a:path>
              <a:path w="6135370" h="5851525">
                <a:moveTo>
                  <a:pt x="4204919" y="4850766"/>
                </a:moveTo>
                <a:lnTo>
                  <a:pt x="3959605" y="5085046"/>
                </a:lnTo>
                <a:lnTo>
                  <a:pt x="3994175" y="5085046"/>
                </a:lnTo>
                <a:lnTo>
                  <a:pt x="4204919" y="4883796"/>
                </a:lnTo>
                <a:lnTo>
                  <a:pt x="4239509" y="4883796"/>
                </a:lnTo>
                <a:lnTo>
                  <a:pt x="4204919" y="4850766"/>
                </a:lnTo>
                <a:close/>
              </a:path>
              <a:path w="6135370" h="5851525">
                <a:moveTo>
                  <a:pt x="4204919" y="4916479"/>
                </a:moveTo>
                <a:lnTo>
                  <a:pt x="4028427" y="5085046"/>
                </a:lnTo>
                <a:lnTo>
                  <a:pt x="4063009" y="5085046"/>
                </a:lnTo>
                <a:lnTo>
                  <a:pt x="4204919" y="4949521"/>
                </a:lnTo>
                <a:lnTo>
                  <a:pt x="4239512" y="4949521"/>
                </a:lnTo>
                <a:lnTo>
                  <a:pt x="4204919" y="491649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097248" y="5085046"/>
                </a:lnTo>
                <a:lnTo>
                  <a:pt x="4131830" y="5085046"/>
                </a:lnTo>
                <a:lnTo>
                  <a:pt x="4204919" y="5015254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12" y="4949521"/>
                </a:moveTo>
                <a:lnTo>
                  <a:pt x="4204919" y="4949521"/>
                </a:lnTo>
                <a:lnTo>
                  <a:pt x="4346829" y="5085046"/>
                </a:lnTo>
                <a:lnTo>
                  <a:pt x="4381449" y="5085046"/>
                </a:lnTo>
                <a:lnTo>
                  <a:pt x="4239512" y="494952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204931" y="5015254"/>
                </a:lnTo>
                <a:lnTo>
                  <a:pt x="4278033" y="5085035"/>
                </a:lnTo>
                <a:lnTo>
                  <a:pt x="4312577" y="5085035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09" y="4883796"/>
                </a:moveTo>
                <a:lnTo>
                  <a:pt x="4204919" y="4883796"/>
                </a:lnTo>
                <a:lnTo>
                  <a:pt x="4415675" y="5085025"/>
                </a:lnTo>
                <a:lnTo>
                  <a:pt x="4450245" y="5085025"/>
                </a:lnTo>
                <a:lnTo>
                  <a:pt x="4239509" y="4883796"/>
                </a:lnTo>
                <a:close/>
              </a:path>
              <a:path w="6135370" h="5851525">
                <a:moveTo>
                  <a:pt x="4038003" y="4845941"/>
                </a:moveTo>
                <a:lnTo>
                  <a:pt x="4003421" y="4845941"/>
                </a:lnTo>
                <a:lnTo>
                  <a:pt x="3942638" y="4903999"/>
                </a:lnTo>
                <a:lnTo>
                  <a:pt x="3977220" y="4903999"/>
                </a:lnTo>
                <a:lnTo>
                  <a:pt x="4038003" y="4845941"/>
                </a:lnTo>
                <a:close/>
              </a:path>
              <a:path w="6135370" h="5851525">
                <a:moveTo>
                  <a:pt x="4106811" y="4845941"/>
                </a:moveTo>
                <a:lnTo>
                  <a:pt x="4072242" y="4845941"/>
                </a:lnTo>
                <a:lnTo>
                  <a:pt x="4011447" y="4903999"/>
                </a:lnTo>
                <a:lnTo>
                  <a:pt x="4046029" y="4903999"/>
                </a:lnTo>
                <a:lnTo>
                  <a:pt x="4106811" y="4845941"/>
                </a:lnTo>
                <a:close/>
              </a:path>
              <a:path w="6135370" h="5851525">
                <a:moveTo>
                  <a:pt x="4175658" y="4845941"/>
                </a:moveTo>
                <a:lnTo>
                  <a:pt x="4141076" y="4845941"/>
                </a:lnTo>
                <a:lnTo>
                  <a:pt x="4080281" y="4903999"/>
                </a:lnTo>
                <a:lnTo>
                  <a:pt x="4114876" y="4903999"/>
                </a:lnTo>
                <a:lnTo>
                  <a:pt x="4175658" y="4845941"/>
                </a:lnTo>
                <a:close/>
              </a:path>
              <a:path w="6135370" h="5851525">
                <a:moveTo>
                  <a:pt x="4268787" y="4845941"/>
                </a:moveTo>
                <a:lnTo>
                  <a:pt x="4234205" y="4845941"/>
                </a:lnTo>
                <a:lnTo>
                  <a:pt x="4295025" y="4903999"/>
                </a:lnTo>
                <a:lnTo>
                  <a:pt x="4329569" y="4903999"/>
                </a:lnTo>
                <a:lnTo>
                  <a:pt x="4268787" y="4845941"/>
                </a:lnTo>
                <a:close/>
              </a:path>
              <a:path w="6135370" h="5851525">
                <a:moveTo>
                  <a:pt x="4337608" y="4845941"/>
                </a:moveTo>
                <a:lnTo>
                  <a:pt x="4303039" y="4845941"/>
                </a:lnTo>
                <a:lnTo>
                  <a:pt x="4363821" y="4903999"/>
                </a:lnTo>
                <a:lnTo>
                  <a:pt x="4398403" y="4903999"/>
                </a:lnTo>
                <a:lnTo>
                  <a:pt x="4337608" y="4845941"/>
                </a:lnTo>
                <a:close/>
              </a:path>
              <a:path w="6135370" h="5851525">
                <a:moveTo>
                  <a:pt x="4406442" y="4845941"/>
                </a:moveTo>
                <a:lnTo>
                  <a:pt x="4371860" y="4845941"/>
                </a:lnTo>
                <a:lnTo>
                  <a:pt x="4432642" y="4903999"/>
                </a:lnTo>
                <a:lnTo>
                  <a:pt x="4467225" y="4903999"/>
                </a:lnTo>
                <a:lnTo>
                  <a:pt x="4406442" y="4845941"/>
                </a:lnTo>
                <a:close/>
              </a:path>
              <a:path w="6135370" h="5851525">
                <a:moveTo>
                  <a:pt x="3655733" y="4916491"/>
                </a:moveTo>
                <a:lnTo>
                  <a:pt x="3655733" y="4949521"/>
                </a:lnTo>
                <a:lnTo>
                  <a:pt x="3797642" y="5085046"/>
                </a:lnTo>
                <a:lnTo>
                  <a:pt x="3832225" y="5085046"/>
                </a:lnTo>
                <a:lnTo>
                  <a:pt x="3655733" y="4916491"/>
                </a:lnTo>
                <a:close/>
              </a:path>
              <a:path w="6135370" h="5851525">
                <a:moveTo>
                  <a:pt x="3655733" y="4982212"/>
                </a:moveTo>
                <a:lnTo>
                  <a:pt x="3655733" y="5015242"/>
                </a:lnTo>
                <a:lnTo>
                  <a:pt x="3728808" y="5085035"/>
                </a:lnTo>
                <a:lnTo>
                  <a:pt x="3763391" y="5085035"/>
                </a:lnTo>
                <a:lnTo>
                  <a:pt x="3655733" y="4982212"/>
                </a:lnTo>
                <a:close/>
              </a:path>
              <a:path w="6135370" h="5851525">
                <a:moveTo>
                  <a:pt x="3655733" y="4850766"/>
                </a:moveTo>
                <a:lnTo>
                  <a:pt x="3655733" y="4883806"/>
                </a:lnTo>
                <a:lnTo>
                  <a:pt x="3866476" y="5085025"/>
                </a:lnTo>
                <a:lnTo>
                  <a:pt x="3901059" y="5085025"/>
                </a:lnTo>
                <a:lnTo>
                  <a:pt x="3655733" y="4850766"/>
                </a:lnTo>
                <a:close/>
              </a:path>
              <a:path w="6135370" h="5851525">
                <a:moveTo>
                  <a:pt x="3719576" y="4845941"/>
                </a:moveTo>
                <a:lnTo>
                  <a:pt x="3685006" y="4845941"/>
                </a:lnTo>
                <a:lnTo>
                  <a:pt x="3745814" y="4903999"/>
                </a:lnTo>
                <a:lnTo>
                  <a:pt x="3780370" y="4903999"/>
                </a:lnTo>
                <a:lnTo>
                  <a:pt x="3719576" y="4845941"/>
                </a:lnTo>
                <a:close/>
              </a:path>
              <a:path w="6135370" h="5851525">
                <a:moveTo>
                  <a:pt x="3788410" y="4845941"/>
                </a:moveTo>
                <a:lnTo>
                  <a:pt x="3753827" y="4845941"/>
                </a:lnTo>
                <a:lnTo>
                  <a:pt x="3814622" y="4903999"/>
                </a:lnTo>
                <a:lnTo>
                  <a:pt x="3849204" y="4903999"/>
                </a:lnTo>
                <a:lnTo>
                  <a:pt x="3788410" y="4845941"/>
                </a:lnTo>
                <a:close/>
              </a:path>
              <a:path w="6135370" h="5851525">
                <a:moveTo>
                  <a:pt x="3857244" y="4845941"/>
                </a:moveTo>
                <a:lnTo>
                  <a:pt x="3822649" y="4845941"/>
                </a:lnTo>
                <a:lnTo>
                  <a:pt x="3883444" y="4903999"/>
                </a:lnTo>
                <a:lnTo>
                  <a:pt x="3918026" y="4903999"/>
                </a:lnTo>
                <a:lnTo>
                  <a:pt x="3857244" y="4845941"/>
                </a:lnTo>
                <a:close/>
              </a:path>
              <a:path w="6135370" h="5851525">
                <a:moveTo>
                  <a:pt x="3655720" y="4850787"/>
                </a:moveTo>
                <a:lnTo>
                  <a:pt x="3410394" y="5085046"/>
                </a:lnTo>
                <a:lnTo>
                  <a:pt x="3444976" y="5085046"/>
                </a:lnTo>
                <a:lnTo>
                  <a:pt x="3655720" y="4883785"/>
                </a:lnTo>
                <a:lnTo>
                  <a:pt x="3655720" y="4850787"/>
                </a:lnTo>
                <a:close/>
              </a:path>
              <a:path w="6135370" h="5851525">
                <a:moveTo>
                  <a:pt x="3655720" y="4916479"/>
                </a:moveTo>
                <a:lnTo>
                  <a:pt x="3479215" y="5085046"/>
                </a:lnTo>
                <a:lnTo>
                  <a:pt x="3513797" y="5085046"/>
                </a:lnTo>
                <a:lnTo>
                  <a:pt x="3655720" y="4949521"/>
                </a:lnTo>
                <a:lnTo>
                  <a:pt x="3655720" y="4916479"/>
                </a:lnTo>
                <a:close/>
              </a:path>
              <a:path w="6135370" h="5851525">
                <a:moveTo>
                  <a:pt x="3655720" y="4982212"/>
                </a:moveTo>
                <a:lnTo>
                  <a:pt x="3548062" y="5085046"/>
                </a:lnTo>
                <a:lnTo>
                  <a:pt x="3582644" y="5085046"/>
                </a:lnTo>
                <a:lnTo>
                  <a:pt x="3655720" y="5015254"/>
                </a:lnTo>
                <a:lnTo>
                  <a:pt x="3655720" y="4982212"/>
                </a:lnTo>
                <a:close/>
              </a:path>
              <a:path w="6135370" h="5851525">
                <a:moveTo>
                  <a:pt x="3488804" y="4845941"/>
                </a:moveTo>
                <a:lnTo>
                  <a:pt x="3454222" y="4845941"/>
                </a:lnTo>
                <a:lnTo>
                  <a:pt x="3393427" y="4903999"/>
                </a:lnTo>
                <a:lnTo>
                  <a:pt x="3428022" y="4903999"/>
                </a:lnTo>
                <a:lnTo>
                  <a:pt x="3488804" y="4845941"/>
                </a:lnTo>
                <a:close/>
              </a:path>
              <a:path w="6135370" h="5851525">
                <a:moveTo>
                  <a:pt x="3557612" y="4845941"/>
                </a:moveTo>
                <a:lnTo>
                  <a:pt x="3523030" y="4845941"/>
                </a:lnTo>
                <a:lnTo>
                  <a:pt x="3462248" y="4903999"/>
                </a:lnTo>
                <a:lnTo>
                  <a:pt x="3496830" y="4903999"/>
                </a:lnTo>
                <a:lnTo>
                  <a:pt x="3557612" y="4845941"/>
                </a:lnTo>
                <a:close/>
              </a:path>
              <a:path w="6135370" h="5851525">
                <a:moveTo>
                  <a:pt x="3626459" y="4845941"/>
                </a:moveTo>
                <a:lnTo>
                  <a:pt x="3591864" y="4845941"/>
                </a:lnTo>
                <a:lnTo>
                  <a:pt x="3531082" y="4903999"/>
                </a:lnTo>
                <a:lnTo>
                  <a:pt x="3565664" y="4903999"/>
                </a:lnTo>
                <a:lnTo>
                  <a:pt x="3626459" y="4845941"/>
                </a:lnTo>
                <a:close/>
              </a:path>
              <a:path w="6135370" h="5851525">
                <a:moveTo>
                  <a:pt x="3106521" y="4916491"/>
                </a:moveTo>
                <a:lnTo>
                  <a:pt x="3106521" y="4949521"/>
                </a:lnTo>
                <a:lnTo>
                  <a:pt x="3248431" y="5085046"/>
                </a:lnTo>
                <a:lnTo>
                  <a:pt x="3283013" y="5085046"/>
                </a:lnTo>
                <a:lnTo>
                  <a:pt x="3106521" y="4916491"/>
                </a:lnTo>
                <a:close/>
              </a:path>
              <a:path w="6135370" h="5851525">
                <a:moveTo>
                  <a:pt x="3106521" y="4982212"/>
                </a:moveTo>
                <a:lnTo>
                  <a:pt x="3106521" y="5015242"/>
                </a:lnTo>
                <a:lnTo>
                  <a:pt x="3179610" y="5085035"/>
                </a:lnTo>
                <a:lnTo>
                  <a:pt x="3214179" y="5085035"/>
                </a:lnTo>
                <a:lnTo>
                  <a:pt x="3106521" y="4982212"/>
                </a:lnTo>
                <a:close/>
              </a:path>
              <a:path w="6135370" h="5851525">
                <a:moveTo>
                  <a:pt x="3106508" y="4916479"/>
                </a:moveTo>
                <a:lnTo>
                  <a:pt x="2930016" y="5085046"/>
                </a:lnTo>
                <a:lnTo>
                  <a:pt x="2964599" y="5085046"/>
                </a:lnTo>
                <a:lnTo>
                  <a:pt x="3106508" y="4949521"/>
                </a:lnTo>
                <a:lnTo>
                  <a:pt x="3106508" y="4916479"/>
                </a:lnTo>
                <a:close/>
              </a:path>
              <a:path w="6135370" h="5851525">
                <a:moveTo>
                  <a:pt x="3106508" y="4982212"/>
                </a:moveTo>
                <a:lnTo>
                  <a:pt x="2998851" y="5085046"/>
                </a:lnTo>
                <a:lnTo>
                  <a:pt x="3033433" y="5085046"/>
                </a:lnTo>
                <a:lnTo>
                  <a:pt x="3106508" y="5015254"/>
                </a:lnTo>
                <a:lnTo>
                  <a:pt x="3106508" y="4982212"/>
                </a:lnTo>
                <a:close/>
              </a:path>
              <a:path w="6135370" h="5851525">
                <a:moveTo>
                  <a:pt x="2557322" y="4916491"/>
                </a:moveTo>
                <a:lnTo>
                  <a:pt x="2557322" y="4949521"/>
                </a:lnTo>
                <a:lnTo>
                  <a:pt x="2699232" y="5085046"/>
                </a:lnTo>
                <a:lnTo>
                  <a:pt x="2733814" y="5085046"/>
                </a:lnTo>
                <a:lnTo>
                  <a:pt x="2557322" y="4916491"/>
                </a:lnTo>
                <a:close/>
              </a:path>
              <a:path w="6135370" h="5851525">
                <a:moveTo>
                  <a:pt x="2557322" y="4982212"/>
                </a:moveTo>
                <a:lnTo>
                  <a:pt x="2557322" y="5015242"/>
                </a:lnTo>
                <a:lnTo>
                  <a:pt x="2630398" y="5085035"/>
                </a:lnTo>
                <a:lnTo>
                  <a:pt x="2664980" y="5085035"/>
                </a:lnTo>
                <a:lnTo>
                  <a:pt x="2557322" y="4982212"/>
                </a:lnTo>
                <a:close/>
              </a:path>
              <a:path w="6135370" h="5851525">
                <a:moveTo>
                  <a:pt x="2557310" y="4916479"/>
                </a:moveTo>
                <a:lnTo>
                  <a:pt x="2380818" y="5085046"/>
                </a:lnTo>
                <a:lnTo>
                  <a:pt x="2415400" y="5085046"/>
                </a:lnTo>
                <a:lnTo>
                  <a:pt x="2557310" y="4949521"/>
                </a:lnTo>
                <a:lnTo>
                  <a:pt x="2557310" y="4916479"/>
                </a:lnTo>
                <a:close/>
              </a:path>
              <a:path w="6135370" h="5851525">
                <a:moveTo>
                  <a:pt x="2557310" y="4982212"/>
                </a:moveTo>
                <a:lnTo>
                  <a:pt x="2449639" y="5085046"/>
                </a:lnTo>
                <a:lnTo>
                  <a:pt x="2484234" y="5085046"/>
                </a:lnTo>
                <a:lnTo>
                  <a:pt x="2557310" y="5015254"/>
                </a:lnTo>
                <a:lnTo>
                  <a:pt x="2557310" y="4982212"/>
                </a:lnTo>
                <a:close/>
              </a:path>
              <a:path w="6135370" h="5851525">
                <a:moveTo>
                  <a:pt x="2415400" y="5108169"/>
                </a:moveTo>
                <a:lnTo>
                  <a:pt x="2380818" y="5108169"/>
                </a:lnTo>
                <a:lnTo>
                  <a:pt x="2441600" y="5166222"/>
                </a:lnTo>
                <a:lnTo>
                  <a:pt x="2476182" y="5166222"/>
                </a:lnTo>
                <a:lnTo>
                  <a:pt x="2415400" y="5108169"/>
                </a:lnTo>
                <a:close/>
              </a:path>
              <a:path w="6135370" h="5851525">
                <a:moveTo>
                  <a:pt x="2484221" y="5108169"/>
                </a:moveTo>
                <a:lnTo>
                  <a:pt x="2449639" y="5108169"/>
                </a:lnTo>
                <a:lnTo>
                  <a:pt x="2510434" y="5166222"/>
                </a:lnTo>
                <a:lnTo>
                  <a:pt x="2545003" y="5166222"/>
                </a:lnTo>
                <a:lnTo>
                  <a:pt x="2484221" y="5108169"/>
                </a:lnTo>
                <a:close/>
              </a:path>
              <a:path w="6135370" h="5851525">
                <a:moveTo>
                  <a:pt x="2008111" y="4982212"/>
                </a:moveTo>
                <a:lnTo>
                  <a:pt x="2008111" y="5015242"/>
                </a:lnTo>
                <a:lnTo>
                  <a:pt x="2081187" y="5085035"/>
                </a:lnTo>
                <a:lnTo>
                  <a:pt x="2115769" y="5085035"/>
                </a:lnTo>
                <a:lnTo>
                  <a:pt x="2008111" y="4982212"/>
                </a:lnTo>
                <a:close/>
              </a:path>
              <a:path w="6135370" h="5851525">
                <a:moveTo>
                  <a:pt x="2008098" y="4982212"/>
                </a:moveTo>
                <a:lnTo>
                  <a:pt x="1900440" y="5085046"/>
                </a:lnTo>
                <a:lnTo>
                  <a:pt x="1935010" y="5085046"/>
                </a:lnTo>
                <a:lnTo>
                  <a:pt x="2008098" y="5015254"/>
                </a:lnTo>
                <a:lnTo>
                  <a:pt x="2008098" y="4982212"/>
                </a:lnTo>
                <a:close/>
              </a:path>
              <a:path w="6135370" h="5851525">
                <a:moveTo>
                  <a:pt x="1935010" y="5108169"/>
                </a:moveTo>
                <a:lnTo>
                  <a:pt x="1900440" y="5108169"/>
                </a:lnTo>
                <a:lnTo>
                  <a:pt x="1961222" y="5166222"/>
                </a:lnTo>
                <a:lnTo>
                  <a:pt x="1995817" y="5166222"/>
                </a:lnTo>
                <a:lnTo>
                  <a:pt x="1935010" y="5108169"/>
                </a:lnTo>
                <a:close/>
              </a:path>
              <a:path w="6135370" h="5851525">
                <a:moveTo>
                  <a:pt x="2115781" y="5108169"/>
                </a:moveTo>
                <a:lnTo>
                  <a:pt x="2081199" y="5108169"/>
                </a:lnTo>
                <a:lnTo>
                  <a:pt x="2020379" y="5166222"/>
                </a:lnTo>
                <a:lnTo>
                  <a:pt x="2054999" y="5166222"/>
                </a:lnTo>
                <a:lnTo>
                  <a:pt x="2115781" y="5108169"/>
                </a:lnTo>
                <a:close/>
              </a:path>
              <a:path w="6135370" h="5851525">
                <a:moveTo>
                  <a:pt x="1458899" y="4982212"/>
                </a:moveTo>
                <a:lnTo>
                  <a:pt x="1458899" y="5015242"/>
                </a:lnTo>
                <a:lnTo>
                  <a:pt x="1531975" y="5085035"/>
                </a:lnTo>
                <a:lnTo>
                  <a:pt x="1566570" y="5085035"/>
                </a:lnTo>
                <a:lnTo>
                  <a:pt x="1458899" y="4982212"/>
                </a:lnTo>
                <a:close/>
              </a:path>
              <a:path w="6135370" h="5851525">
                <a:moveTo>
                  <a:pt x="1458887" y="4982212"/>
                </a:moveTo>
                <a:lnTo>
                  <a:pt x="1351216" y="5085046"/>
                </a:lnTo>
                <a:lnTo>
                  <a:pt x="1385811" y="5085046"/>
                </a:lnTo>
                <a:lnTo>
                  <a:pt x="1458887" y="5015254"/>
                </a:lnTo>
                <a:lnTo>
                  <a:pt x="1458887" y="4982212"/>
                </a:lnTo>
                <a:close/>
              </a:path>
              <a:path w="6135370" h="5851525">
                <a:moveTo>
                  <a:pt x="1385811" y="5108169"/>
                </a:moveTo>
                <a:lnTo>
                  <a:pt x="1351216" y="5108169"/>
                </a:lnTo>
                <a:lnTo>
                  <a:pt x="1412011" y="5166222"/>
                </a:lnTo>
                <a:lnTo>
                  <a:pt x="1446593" y="5166222"/>
                </a:lnTo>
                <a:lnTo>
                  <a:pt x="1385811" y="5108169"/>
                </a:lnTo>
                <a:close/>
              </a:path>
              <a:path w="6135370" h="5851525">
                <a:moveTo>
                  <a:pt x="1566583" y="5108169"/>
                </a:moveTo>
                <a:lnTo>
                  <a:pt x="1531988" y="5108169"/>
                </a:lnTo>
                <a:lnTo>
                  <a:pt x="1471206" y="5166222"/>
                </a:lnTo>
                <a:lnTo>
                  <a:pt x="1505775" y="5166222"/>
                </a:lnTo>
                <a:lnTo>
                  <a:pt x="1566583" y="5108169"/>
                </a:lnTo>
                <a:close/>
              </a:path>
              <a:path w="6135370" h="5851525">
                <a:moveTo>
                  <a:pt x="5577954" y="4588548"/>
                </a:moveTo>
                <a:lnTo>
                  <a:pt x="5332628" y="4822822"/>
                </a:lnTo>
                <a:lnTo>
                  <a:pt x="5367197" y="4822822"/>
                </a:lnTo>
                <a:lnTo>
                  <a:pt x="5577954" y="4621561"/>
                </a:lnTo>
                <a:lnTo>
                  <a:pt x="5612528" y="4621561"/>
                </a:lnTo>
                <a:lnTo>
                  <a:pt x="5577954" y="4588548"/>
                </a:lnTo>
                <a:close/>
              </a:path>
              <a:path w="6135370" h="5851525">
                <a:moveTo>
                  <a:pt x="5577928" y="4654262"/>
                </a:moveTo>
                <a:lnTo>
                  <a:pt x="5401436" y="4822822"/>
                </a:lnTo>
                <a:lnTo>
                  <a:pt x="5436019" y="4822822"/>
                </a:lnTo>
                <a:lnTo>
                  <a:pt x="5577928" y="4687293"/>
                </a:lnTo>
                <a:lnTo>
                  <a:pt x="5577928" y="4654262"/>
                </a:lnTo>
                <a:close/>
              </a:path>
              <a:path w="6135370" h="5851525">
                <a:moveTo>
                  <a:pt x="5577916" y="4719999"/>
                </a:moveTo>
                <a:lnTo>
                  <a:pt x="5470258" y="4822822"/>
                </a:lnTo>
                <a:lnTo>
                  <a:pt x="5504840" y="4822822"/>
                </a:lnTo>
                <a:lnTo>
                  <a:pt x="5577916" y="4753029"/>
                </a:lnTo>
                <a:lnTo>
                  <a:pt x="5577916" y="4719999"/>
                </a:lnTo>
                <a:close/>
              </a:path>
              <a:path w="6135370" h="5851525">
                <a:moveTo>
                  <a:pt x="5577954" y="4654262"/>
                </a:moveTo>
                <a:lnTo>
                  <a:pt x="5577954" y="4687293"/>
                </a:lnTo>
                <a:lnTo>
                  <a:pt x="5719864" y="4822822"/>
                </a:lnTo>
                <a:lnTo>
                  <a:pt x="5754446" y="4822822"/>
                </a:lnTo>
                <a:lnTo>
                  <a:pt x="5577954" y="4654262"/>
                </a:lnTo>
                <a:close/>
              </a:path>
              <a:path w="6135370" h="5851525">
                <a:moveTo>
                  <a:pt x="5577954" y="4720021"/>
                </a:moveTo>
                <a:lnTo>
                  <a:pt x="5577966" y="4753029"/>
                </a:lnTo>
                <a:lnTo>
                  <a:pt x="5651030" y="4822812"/>
                </a:lnTo>
                <a:lnTo>
                  <a:pt x="5685612" y="4822812"/>
                </a:lnTo>
                <a:lnTo>
                  <a:pt x="5577954" y="4720021"/>
                </a:lnTo>
                <a:close/>
              </a:path>
              <a:path w="6135370" h="5851525">
                <a:moveTo>
                  <a:pt x="5612528" y="4621561"/>
                </a:moveTo>
                <a:lnTo>
                  <a:pt x="5577954" y="4621561"/>
                </a:lnTo>
                <a:lnTo>
                  <a:pt x="5788698" y="4822800"/>
                </a:lnTo>
                <a:lnTo>
                  <a:pt x="5823280" y="4822800"/>
                </a:lnTo>
                <a:lnTo>
                  <a:pt x="5612528" y="4621561"/>
                </a:lnTo>
                <a:close/>
              </a:path>
              <a:path w="6135370" h="5851525">
                <a:moveTo>
                  <a:pt x="5410987" y="4583722"/>
                </a:moveTo>
                <a:lnTo>
                  <a:pt x="5376443" y="4583722"/>
                </a:lnTo>
                <a:lnTo>
                  <a:pt x="5315648" y="4641771"/>
                </a:lnTo>
                <a:lnTo>
                  <a:pt x="5350230" y="4641771"/>
                </a:lnTo>
                <a:lnTo>
                  <a:pt x="5410987" y="4583722"/>
                </a:lnTo>
                <a:close/>
              </a:path>
              <a:path w="6135370" h="5851525">
                <a:moveTo>
                  <a:pt x="5479834" y="4583722"/>
                </a:moveTo>
                <a:lnTo>
                  <a:pt x="5445264" y="4583722"/>
                </a:lnTo>
                <a:lnTo>
                  <a:pt x="5384469" y="4641771"/>
                </a:lnTo>
                <a:lnTo>
                  <a:pt x="5419051" y="4641771"/>
                </a:lnTo>
                <a:lnTo>
                  <a:pt x="5479834" y="4583722"/>
                </a:lnTo>
                <a:close/>
              </a:path>
              <a:path w="6135370" h="5851525">
                <a:moveTo>
                  <a:pt x="5548668" y="4583722"/>
                </a:moveTo>
                <a:lnTo>
                  <a:pt x="5514098" y="4583722"/>
                </a:lnTo>
                <a:lnTo>
                  <a:pt x="5453291" y="4641771"/>
                </a:lnTo>
                <a:lnTo>
                  <a:pt x="5487885" y="4641771"/>
                </a:lnTo>
                <a:lnTo>
                  <a:pt x="5548668" y="4583722"/>
                </a:lnTo>
                <a:close/>
              </a:path>
              <a:path w="6135370" h="5851525">
                <a:moveTo>
                  <a:pt x="5641809" y="4583722"/>
                </a:moveTo>
                <a:lnTo>
                  <a:pt x="5607227" y="4583722"/>
                </a:lnTo>
                <a:lnTo>
                  <a:pt x="5668009" y="4641771"/>
                </a:lnTo>
                <a:lnTo>
                  <a:pt x="5702604" y="4641771"/>
                </a:lnTo>
                <a:lnTo>
                  <a:pt x="5641809" y="4583722"/>
                </a:lnTo>
                <a:close/>
              </a:path>
              <a:path w="6135370" h="5851525">
                <a:moveTo>
                  <a:pt x="5710618" y="4583722"/>
                </a:moveTo>
                <a:lnTo>
                  <a:pt x="5676049" y="4583722"/>
                </a:lnTo>
                <a:lnTo>
                  <a:pt x="5736831" y="4641771"/>
                </a:lnTo>
                <a:lnTo>
                  <a:pt x="5771413" y="4641771"/>
                </a:lnTo>
                <a:lnTo>
                  <a:pt x="5710618" y="4583722"/>
                </a:lnTo>
                <a:close/>
              </a:path>
              <a:path w="6135370" h="5851525">
                <a:moveTo>
                  <a:pt x="5779439" y="4583722"/>
                </a:moveTo>
                <a:lnTo>
                  <a:pt x="5744870" y="4583722"/>
                </a:lnTo>
                <a:lnTo>
                  <a:pt x="5805652" y="4641771"/>
                </a:lnTo>
                <a:lnTo>
                  <a:pt x="5840272" y="4641771"/>
                </a:lnTo>
                <a:lnTo>
                  <a:pt x="5779439" y="4583722"/>
                </a:lnTo>
                <a:close/>
              </a:path>
              <a:path w="6135370" h="5851525">
                <a:moveTo>
                  <a:pt x="5685624" y="4845941"/>
                </a:moveTo>
                <a:lnTo>
                  <a:pt x="5651042" y="4845941"/>
                </a:lnTo>
                <a:lnTo>
                  <a:pt x="5590209" y="4903999"/>
                </a:lnTo>
                <a:lnTo>
                  <a:pt x="5624842" y="4903999"/>
                </a:lnTo>
                <a:lnTo>
                  <a:pt x="5685624" y="4845941"/>
                </a:lnTo>
                <a:close/>
              </a:path>
              <a:path w="6135370" h="5851525">
                <a:moveTo>
                  <a:pt x="5754433" y="4845941"/>
                </a:moveTo>
                <a:lnTo>
                  <a:pt x="5719864" y="4845941"/>
                </a:lnTo>
                <a:lnTo>
                  <a:pt x="5659081" y="4903999"/>
                </a:lnTo>
                <a:lnTo>
                  <a:pt x="5693664" y="4903999"/>
                </a:lnTo>
                <a:lnTo>
                  <a:pt x="5754433" y="4845941"/>
                </a:lnTo>
                <a:close/>
              </a:path>
              <a:path w="6135370" h="5851525">
                <a:moveTo>
                  <a:pt x="5823280" y="4845941"/>
                </a:moveTo>
                <a:lnTo>
                  <a:pt x="5788698" y="4845941"/>
                </a:lnTo>
                <a:lnTo>
                  <a:pt x="5727903" y="4903999"/>
                </a:lnTo>
                <a:lnTo>
                  <a:pt x="5762485" y="4903999"/>
                </a:lnTo>
                <a:lnTo>
                  <a:pt x="5823280" y="4845941"/>
                </a:lnTo>
                <a:close/>
              </a:path>
              <a:path w="6135370" h="5851525">
                <a:moveTo>
                  <a:pt x="5028742" y="4588548"/>
                </a:moveTo>
                <a:lnTo>
                  <a:pt x="4783416" y="4822822"/>
                </a:lnTo>
                <a:lnTo>
                  <a:pt x="4817986" y="4822822"/>
                </a:lnTo>
                <a:lnTo>
                  <a:pt x="5028742" y="4621561"/>
                </a:lnTo>
                <a:lnTo>
                  <a:pt x="5063317" y="4621561"/>
                </a:lnTo>
                <a:lnTo>
                  <a:pt x="5028742" y="4588548"/>
                </a:lnTo>
                <a:close/>
              </a:path>
              <a:path w="6135370" h="5851525">
                <a:moveTo>
                  <a:pt x="5028730" y="4654262"/>
                </a:moveTo>
                <a:lnTo>
                  <a:pt x="4852238" y="4822822"/>
                </a:lnTo>
                <a:lnTo>
                  <a:pt x="4886820" y="4822822"/>
                </a:lnTo>
                <a:lnTo>
                  <a:pt x="5028730" y="4687293"/>
                </a:lnTo>
                <a:lnTo>
                  <a:pt x="5028730" y="4654262"/>
                </a:lnTo>
                <a:close/>
              </a:path>
              <a:path w="6135370" h="5851525">
                <a:moveTo>
                  <a:pt x="5028717" y="4719999"/>
                </a:moveTo>
                <a:lnTo>
                  <a:pt x="4921059" y="4822822"/>
                </a:lnTo>
                <a:lnTo>
                  <a:pt x="4955641" y="4822822"/>
                </a:lnTo>
                <a:lnTo>
                  <a:pt x="5028717" y="4753029"/>
                </a:lnTo>
                <a:lnTo>
                  <a:pt x="5028717" y="4719999"/>
                </a:lnTo>
                <a:close/>
              </a:path>
              <a:path w="6135370" h="5851525">
                <a:moveTo>
                  <a:pt x="5028742" y="4654262"/>
                </a:moveTo>
                <a:lnTo>
                  <a:pt x="5028742" y="4687293"/>
                </a:lnTo>
                <a:lnTo>
                  <a:pt x="5170652" y="4822822"/>
                </a:lnTo>
                <a:lnTo>
                  <a:pt x="5205234" y="4822822"/>
                </a:lnTo>
                <a:lnTo>
                  <a:pt x="5028742" y="4654262"/>
                </a:lnTo>
                <a:close/>
              </a:path>
              <a:path w="6135370" h="5851525">
                <a:moveTo>
                  <a:pt x="5028742" y="4720021"/>
                </a:moveTo>
                <a:lnTo>
                  <a:pt x="5028754" y="4753029"/>
                </a:lnTo>
                <a:lnTo>
                  <a:pt x="5101856" y="4822812"/>
                </a:lnTo>
                <a:lnTo>
                  <a:pt x="5136400" y="4822812"/>
                </a:lnTo>
                <a:lnTo>
                  <a:pt x="5028742" y="4720021"/>
                </a:lnTo>
                <a:close/>
              </a:path>
              <a:path w="6135370" h="5851525">
                <a:moveTo>
                  <a:pt x="5063317" y="4621561"/>
                </a:moveTo>
                <a:lnTo>
                  <a:pt x="5028742" y="4621561"/>
                </a:lnTo>
                <a:lnTo>
                  <a:pt x="5239486" y="4822800"/>
                </a:lnTo>
                <a:lnTo>
                  <a:pt x="5274068" y="4822800"/>
                </a:lnTo>
                <a:lnTo>
                  <a:pt x="5063317" y="4621561"/>
                </a:lnTo>
                <a:close/>
              </a:path>
              <a:path w="6135370" h="5851525">
                <a:moveTo>
                  <a:pt x="4861814" y="4583722"/>
                </a:moveTo>
                <a:lnTo>
                  <a:pt x="4827231" y="4583722"/>
                </a:lnTo>
                <a:lnTo>
                  <a:pt x="4766437" y="4641771"/>
                </a:lnTo>
                <a:lnTo>
                  <a:pt x="4801031" y="4641771"/>
                </a:lnTo>
                <a:lnTo>
                  <a:pt x="4861814" y="4583722"/>
                </a:lnTo>
                <a:close/>
              </a:path>
              <a:path w="6135370" h="5851525">
                <a:moveTo>
                  <a:pt x="4930635" y="4583722"/>
                </a:moveTo>
                <a:lnTo>
                  <a:pt x="4896053" y="4583722"/>
                </a:lnTo>
                <a:lnTo>
                  <a:pt x="4835258" y="4641771"/>
                </a:lnTo>
                <a:lnTo>
                  <a:pt x="4869853" y="4641771"/>
                </a:lnTo>
                <a:lnTo>
                  <a:pt x="4930635" y="4583722"/>
                </a:lnTo>
                <a:close/>
              </a:path>
              <a:path w="6135370" h="5851525">
                <a:moveTo>
                  <a:pt x="4999469" y="4583722"/>
                </a:moveTo>
                <a:lnTo>
                  <a:pt x="4964874" y="4583722"/>
                </a:lnTo>
                <a:lnTo>
                  <a:pt x="4904092" y="4641771"/>
                </a:lnTo>
                <a:lnTo>
                  <a:pt x="4938674" y="4641771"/>
                </a:lnTo>
                <a:lnTo>
                  <a:pt x="4999469" y="4583722"/>
                </a:lnTo>
                <a:close/>
              </a:path>
              <a:path w="6135370" h="5851525">
                <a:moveTo>
                  <a:pt x="5092585" y="4583722"/>
                </a:moveTo>
                <a:lnTo>
                  <a:pt x="5058016" y="4583722"/>
                </a:lnTo>
                <a:lnTo>
                  <a:pt x="5118798" y="4641771"/>
                </a:lnTo>
                <a:lnTo>
                  <a:pt x="5153380" y="4641771"/>
                </a:lnTo>
                <a:lnTo>
                  <a:pt x="5092585" y="4583722"/>
                </a:lnTo>
                <a:close/>
              </a:path>
              <a:path w="6135370" h="5851525">
                <a:moveTo>
                  <a:pt x="5161432" y="4583722"/>
                </a:moveTo>
                <a:lnTo>
                  <a:pt x="5126850" y="4583722"/>
                </a:lnTo>
                <a:lnTo>
                  <a:pt x="5187632" y="4641771"/>
                </a:lnTo>
                <a:lnTo>
                  <a:pt x="5222214" y="4641771"/>
                </a:lnTo>
                <a:lnTo>
                  <a:pt x="5161432" y="4583722"/>
                </a:lnTo>
                <a:close/>
              </a:path>
              <a:path w="6135370" h="5851525">
                <a:moveTo>
                  <a:pt x="5230253" y="4583722"/>
                </a:moveTo>
                <a:lnTo>
                  <a:pt x="5195671" y="4583722"/>
                </a:lnTo>
                <a:lnTo>
                  <a:pt x="5256491" y="4641771"/>
                </a:lnTo>
                <a:lnTo>
                  <a:pt x="5291035" y="4641771"/>
                </a:lnTo>
                <a:lnTo>
                  <a:pt x="5230253" y="4583722"/>
                </a:lnTo>
                <a:close/>
              </a:path>
              <a:path w="6135370" h="5851525">
                <a:moveTo>
                  <a:pt x="4479518" y="4588548"/>
                </a:moveTo>
                <a:lnTo>
                  <a:pt x="4234205" y="4822822"/>
                </a:lnTo>
                <a:lnTo>
                  <a:pt x="4268787" y="4822822"/>
                </a:lnTo>
                <a:lnTo>
                  <a:pt x="4479518" y="4621571"/>
                </a:lnTo>
                <a:lnTo>
                  <a:pt x="4514105" y="4621571"/>
                </a:lnTo>
                <a:lnTo>
                  <a:pt x="4479518" y="4588548"/>
                </a:lnTo>
                <a:close/>
              </a:path>
              <a:path w="6135370" h="5851525">
                <a:moveTo>
                  <a:pt x="4479518" y="4654262"/>
                </a:moveTo>
                <a:lnTo>
                  <a:pt x="4303039" y="4822822"/>
                </a:lnTo>
                <a:lnTo>
                  <a:pt x="4337608" y="4822822"/>
                </a:lnTo>
                <a:lnTo>
                  <a:pt x="4479518" y="4687293"/>
                </a:lnTo>
                <a:lnTo>
                  <a:pt x="4514105" y="4687293"/>
                </a:lnTo>
                <a:lnTo>
                  <a:pt x="4479518" y="4654262"/>
                </a:lnTo>
                <a:close/>
              </a:path>
              <a:path w="6135370" h="5851525">
                <a:moveTo>
                  <a:pt x="4479518" y="4719999"/>
                </a:moveTo>
                <a:lnTo>
                  <a:pt x="4371860" y="4822822"/>
                </a:lnTo>
                <a:lnTo>
                  <a:pt x="4406442" y="4822822"/>
                </a:lnTo>
                <a:lnTo>
                  <a:pt x="4479518" y="4753029"/>
                </a:lnTo>
                <a:lnTo>
                  <a:pt x="4514082" y="4753018"/>
                </a:lnTo>
                <a:lnTo>
                  <a:pt x="4479518" y="4720021"/>
                </a:lnTo>
                <a:close/>
              </a:path>
              <a:path w="6135370" h="5851525">
                <a:moveTo>
                  <a:pt x="4514105" y="4687293"/>
                </a:moveTo>
                <a:lnTo>
                  <a:pt x="4479518" y="4687293"/>
                </a:lnTo>
                <a:lnTo>
                  <a:pt x="4621441" y="4822822"/>
                </a:lnTo>
                <a:lnTo>
                  <a:pt x="4656023" y="4822822"/>
                </a:lnTo>
                <a:lnTo>
                  <a:pt x="4514105" y="4687293"/>
                </a:lnTo>
                <a:close/>
              </a:path>
              <a:path w="6135370" h="5851525">
                <a:moveTo>
                  <a:pt x="4514082" y="4753018"/>
                </a:moveTo>
                <a:lnTo>
                  <a:pt x="4479518" y="4753018"/>
                </a:lnTo>
                <a:lnTo>
                  <a:pt x="4552607" y="4822812"/>
                </a:lnTo>
                <a:lnTo>
                  <a:pt x="4587189" y="4822812"/>
                </a:lnTo>
                <a:lnTo>
                  <a:pt x="4514082" y="4753018"/>
                </a:lnTo>
                <a:close/>
              </a:path>
              <a:path w="6135370" h="5851525">
                <a:moveTo>
                  <a:pt x="4514105" y="4621571"/>
                </a:moveTo>
                <a:lnTo>
                  <a:pt x="4479518" y="4621571"/>
                </a:lnTo>
                <a:lnTo>
                  <a:pt x="4690275" y="4822800"/>
                </a:lnTo>
                <a:lnTo>
                  <a:pt x="4724857" y="4822800"/>
                </a:lnTo>
                <a:lnTo>
                  <a:pt x="4514105" y="4621571"/>
                </a:lnTo>
                <a:close/>
              </a:path>
              <a:path w="6135370" h="5851525">
                <a:moveTo>
                  <a:pt x="4312602" y="4583722"/>
                </a:moveTo>
                <a:lnTo>
                  <a:pt x="4278020" y="4583722"/>
                </a:lnTo>
                <a:lnTo>
                  <a:pt x="4217225" y="4641771"/>
                </a:lnTo>
                <a:lnTo>
                  <a:pt x="4251807" y="4641771"/>
                </a:lnTo>
                <a:lnTo>
                  <a:pt x="4312602" y="4583722"/>
                </a:lnTo>
                <a:close/>
              </a:path>
              <a:path w="6135370" h="5851525">
                <a:moveTo>
                  <a:pt x="4381436" y="4583722"/>
                </a:moveTo>
                <a:lnTo>
                  <a:pt x="4346854" y="4583722"/>
                </a:lnTo>
                <a:lnTo>
                  <a:pt x="4286021" y="4641771"/>
                </a:lnTo>
                <a:lnTo>
                  <a:pt x="4320641" y="4641771"/>
                </a:lnTo>
                <a:lnTo>
                  <a:pt x="4381436" y="4583722"/>
                </a:lnTo>
                <a:close/>
              </a:path>
              <a:path w="6135370" h="5851525">
                <a:moveTo>
                  <a:pt x="4450257" y="4583722"/>
                </a:moveTo>
                <a:lnTo>
                  <a:pt x="4415675" y="4583722"/>
                </a:lnTo>
                <a:lnTo>
                  <a:pt x="4354893" y="4641771"/>
                </a:lnTo>
                <a:lnTo>
                  <a:pt x="4389475" y="4641771"/>
                </a:lnTo>
                <a:lnTo>
                  <a:pt x="4450257" y="4583722"/>
                </a:lnTo>
                <a:close/>
              </a:path>
              <a:path w="6135370" h="5851525">
                <a:moveTo>
                  <a:pt x="4543412" y="4583722"/>
                </a:moveTo>
                <a:lnTo>
                  <a:pt x="4508817" y="4583722"/>
                </a:lnTo>
                <a:lnTo>
                  <a:pt x="4569612" y="4641771"/>
                </a:lnTo>
                <a:lnTo>
                  <a:pt x="4604194" y="4641771"/>
                </a:lnTo>
                <a:lnTo>
                  <a:pt x="4543412" y="4583722"/>
                </a:lnTo>
                <a:close/>
              </a:path>
              <a:path w="6135370" h="5851525">
                <a:moveTo>
                  <a:pt x="4612220" y="4583722"/>
                </a:moveTo>
                <a:lnTo>
                  <a:pt x="4577638" y="4583722"/>
                </a:lnTo>
                <a:lnTo>
                  <a:pt x="4638421" y="4641771"/>
                </a:lnTo>
                <a:lnTo>
                  <a:pt x="4673015" y="4641771"/>
                </a:lnTo>
                <a:lnTo>
                  <a:pt x="4612220" y="4583722"/>
                </a:lnTo>
                <a:close/>
              </a:path>
              <a:path w="6135370" h="5851525">
                <a:moveTo>
                  <a:pt x="4681054" y="4583722"/>
                </a:moveTo>
                <a:lnTo>
                  <a:pt x="4646472" y="4583722"/>
                </a:lnTo>
                <a:lnTo>
                  <a:pt x="4707255" y="4641771"/>
                </a:lnTo>
                <a:lnTo>
                  <a:pt x="4741837" y="4641771"/>
                </a:lnTo>
                <a:lnTo>
                  <a:pt x="4681054" y="4583722"/>
                </a:lnTo>
                <a:close/>
              </a:path>
              <a:path w="6135370" h="5851525">
                <a:moveTo>
                  <a:pt x="3930332" y="4588548"/>
                </a:moveTo>
                <a:lnTo>
                  <a:pt x="3685006" y="4822822"/>
                </a:lnTo>
                <a:lnTo>
                  <a:pt x="3719576" y="4822822"/>
                </a:lnTo>
                <a:lnTo>
                  <a:pt x="3930332" y="4621561"/>
                </a:lnTo>
                <a:lnTo>
                  <a:pt x="3964906" y="4621561"/>
                </a:lnTo>
                <a:lnTo>
                  <a:pt x="3930332" y="4588548"/>
                </a:lnTo>
                <a:close/>
              </a:path>
              <a:path w="6135370" h="5851525">
                <a:moveTo>
                  <a:pt x="3930332" y="4654262"/>
                </a:moveTo>
                <a:lnTo>
                  <a:pt x="3753827" y="4822822"/>
                </a:lnTo>
                <a:lnTo>
                  <a:pt x="3788410" y="4822822"/>
                </a:lnTo>
                <a:lnTo>
                  <a:pt x="3930332" y="4687293"/>
                </a:lnTo>
                <a:lnTo>
                  <a:pt x="3964914" y="4687293"/>
                </a:lnTo>
                <a:lnTo>
                  <a:pt x="3930332" y="4654262"/>
                </a:lnTo>
                <a:close/>
              </a:path>
              <a:path w="6135370" h="5851525">
                <a:moveTo>
                  <a:pt x="3930319" y="4719999"/>
                </a:moveTo>
                <a:lnTo>
                  <a:pt x="3822649" y="4822822"/>
                </a:lnTo>
                <a:lnTo>
                  <a:pt x="3857244" y="4822822"/>
                </a:lnTo>
                <a:lnTo>
                  <a:pt x="3930319" y="4753029"/>
                </a:lnTo>
                <a:lnTo>
                  <a:pt x="3930319" y="4719999"/>
                </a:lnTo>
                <a:close/>
              </a:path>
              <a:path w="6135370" h="5851525">
                <a:moveTo>
                  <a:pt x="3964914" y="4687293"/>
                </a:moveTo>
                <a:lnTo>
                  <a:pt x="3930332" y="4687293"/>
                </a:lnTo>
                <a:lnTo>
                  <a:pt x="4072242" y="4822822"/>
                </a:lnTo>
                <a:lnTo>
                  <a:pt x="4106811" y="4822822"/>
                </a:lnTo>
                <a:lnTo>
                  <a:pt x="3964914" y="4687293"/>
                </a:lnTo>
                <a:close/>
              </a:path>
              <a:path w="6135370" h="5851525">
                <a:moveTo>
                  <a:pt x="3930332" y="4720021"/>
                </a:moveTo>
                <a:lnTo>
                  <a:pt x="3930344" y="4753029"/>
                </a:lnTo>
                <a:lnTo>
                  <a:pt x="4003408" y="4822812"/>
                </a:lnTo>
                <a:lnTo>
                  <a:pt x="4037990" y="4822812"/>
                </a:lnTo>
                <a:lnTo>
                  <a:pt x="3930332" y="4720021"/>
                </a:lnTo>
                <a:close/>
              </a:path>
              <a:path w="6135370" h="5851525">
                <a:moveTo>
                  <a:pt x="3964906" y="4621561"/>
                </a:moveTo>
                <a:lnTo>
                  <a:pt x="3930332" y="4621561"/>
                </a:lnTo>
                <a:lnTo>
                  <a:pt x="4141076" y="4822800"/>
                </a:lnTo>
                <a:lnTo>
                  <a:pt x="4175658" y="4822800"/>
                </a:lnTo>
                <a:lnTo>
                  <a:pt x="3964906" y="4621561"/>
                </a:lnTo>
                <a:close/>
              </a:path>
              <a:path w="6135370" h="5851525">
                <a:moveTo>
                  <a:pt x="3763403" y="4583722"/>
                </a:moveTo>
                <a:lnTo>
                  <a:pt x="3728821" y="4583722"/>
                </a:lnTo>
                <a:lnTo>
                  <a:pt x="3667988" y="4641771"/>
                </a:lnTo>
                <a:lnTo>
                  <a:pt x="3702608" y="4641771"/>
                </a:lnTo>
                <a:lnTo>
                  <a:pt x="3763403" y="4583722"/>
                </a:lnTo>
                <a:close/>
              </a:path>
              <a:path w="6135370" h="5851525">
                <a:moveTo>
                  <a:pt x="3832237" y="4583722"/>
                </a:moveTo>
                <a:lnTo>
                  <a:pt x="3797642" y="4583722"/>
                </a:lnTo>
                <a:lnTo>
                  <a:pt x="3736835" y="4641771"/>
                </a:lnTo>
                <a:lnTo>
                  <a:pt x="3771455" y="4641771"/>
                </a:lnTo>
                <a:lnTo>
                  <a:pt x="3832237" y="4583722"/>
                </a:lnTo>
                <a:close/>
              </a:path>
              <a:path w="6135370" h="5851525">
                <a:moveTo>
                  <a:pt x="3994175" y="4583722"/>
                </a:moveTo>
                <a:lnTo>
                  <a:pt x="3959605" y="4583722"/>
                </a:lnTo>
                <a:lnTo>
                  <a:pt x="4020426" y="4641771"/>
                </a:lnTo>
                <a:lnTo>
                  <a:pt x="4054983" y="4641771"/>
                </a:lnTo>
                <a:lnTo>
                  <a:pt x="3994175" y="4583722"/>
                </a:lnTo>
                <a:close/>
              </a:path>
              <a:path w="6135370" h="5851525">
                <a:moveTo>
                  <a:pt x="4063022" y="4583722"/>
                </a:moveTo>
                <a:lnTo>
                  <a:pt x="4028440" y="4583722"/>
                </a:lnTo>
                <a:lnTo>
                  <a:pt x="4089222" y="4641771"/>
                </a:lnTo>
                <a:lnTo>
                  <a:pt x="4123804" y="4641771"/>
                </a:lnTo>
                <a:lnTo>
                  <a:pt x="4063022" y="4583722"/>
                </a:lnTo>
                <a:close/>
              </a:path>
              <a:path w="6135370" h="5851525">
                <a:moveTo>
                  <a:pt x="4131843" y="4583722"/>
                </a:moveTo>
                <a:lnTo>
                  <a:pt x="4097261" y="4583722"/>
                </a:lnTo>
                <a:lnTo>
                  <a:pt x="4158056" y="4641771"/>
                </a:lnTo>
                <a:lnTo>
                  <a:pt x="4192638" y="4641771"/>
                </a:lnTo>
                <a:lnTo>
                  <a:pt x="4131843" y="4583722"/>
                </a:lnTo>
                <a:close/>
              </a:path>
              <a:path w="6135370" h="5851525">
                <a:moveTo>
                  <a:pt x="3381108" y="4588548"/>
                </a:moveTo>
                <a:lnTo>
                  <a:pt x="3135795" y="4822822"/>
                </a:lnTo>
                <a:lnTo>
                  <a:pt x="3170377" y="4822822"/>
                </a:lnTo>
                <a:lnTo>
                  <a:pt x="3381108" y="4621571"/>
                </a:lnTo>
                <a:lnTo>
                  <a:pt x="3415694" y="4621571"/>
                </a:lnTo>
                <a:lnTo>
                  <a:pt x="3381108" y="4588548"/>
                </a:lnTo>
                <a:close/>
              </a:path>
              <a:path w="6135370" h="5851525">
                <a:moveTo>
                  <a:pt x="3381108" y="4654262"/>
                </a:moveTo>
                <a:lnTo>
                  <a:pt x="3204616" y="4822822"/>
                </a:lnTo>
                <a:lnTo>
                  <a:pt x="3239211" y="4822822"/>
                </a:lnTo>
                <a:lnTo>
                  <a:pt x="3381108" y="4687293"/>
                </a:lnTo>
                <a:lnTo>
                  <a:pt x="3415695" y="4687293"/>
                </a:lnTo>
                <a:lnTo>
                  <a:pt x="3381108" y="4654262"/>
                </a:lnTo>
                <a:close/>
              </a:path>
              <a:path w="6135370" h="5851525">
                <a:moveTo>
                  <a:pt x="3381108" y="4719999"/>
                </a:moveTo>
                <a:lnTo>
                  <a:pt x="3273450" y="4822822"/>
                </a:lnTo>
                <a:lnTo>
                  <a:pt x="3308032" y="4822822"/>
                </a:lnTo>
                <a:lnTo>
                  <a:pt x="3381108" y="4753029"/>
                </a:lnTo>
                <a:lnTo>
                  <a:pt x="3415683" y="4753018"/>
                </a:lnTo>
                <a:lnTo>
                  <a:pt x="3381108" y="4720021"/>
                </a:lnTo>
                <a:close/>
              </a:path>
              <a:path w="6135370" h="5851525">
                <a:moveTo>
                  <a:pt x="3415695" y="4687293"/>
                </a:moveTo>
                <a:lnTo>
                  <a:pt x="3381108" y="4687293"/>
                </a:lnTo>
                <a:lnTo>
                  <a:pt x="3523030" y="4822822"/>
                </a:lnTo>
                <a:lnTo>
                  <a:pt x="3557612" y="4822822"/>
                </a:lnTo>
                <a:lnTo>
                  <a:pt x="3415695" y="4687293"/>
                </a:lnTo>
                <a:close/>
              </a:path>
              <a:path w="6135370" h="5851525">
                <a:moveTo>
                  <a:pt x="3415683" y="4753018"/>
                </a:moveTo>
                <a:lnTo>
                  <a:pt x="3381108" y="4753018"/>
                </a:lnTo>
                <a:lnTo>
                  <a:pt x="3454222" y="4822812"/>
                </a:lnTo>
                <a:lnTo>
                  <a:pt x="3488816" y="4822812"/>
                </a:lnTo>
                <a:lnTo>
                  <a:pt x="3415683" y="4753018"/>
                </a:lnTo>
                <a:close/>
              </a:path>
              <a:path w="6135370" h="5851525">
                <a:moveTo>
                  <a:pt x="3415694" y="4621571"/>
                </a:moveTo>
                <a:lnTo>
                  <a:pt x="3381108" y="4621571"/>
                </a:lnTo>
                <a:lnTo>
                  <a:pt x="3591864" y="4822800"/>
                </a:lnTo>
                <a:lnTo>
                  <a:pt x="3626446" y="4822800"/>
                </a:lnTo>
                <a:lnTo>
                  <a:pt x="3415694" y="4621571"/>
                </a:lnTo>
                <a:close/>
              </a:path>
              <a:path w="6135370" h="5851525">
                <a:moveTo>
                  <a:pt x="3214204" y="4583722"/>
                </a:moveTo>
                <a:lnTo>
                  <a:pt x="3179610" y="4583722"/>
                </a:lnTo>
                <a:lnTo>
                  <a:pt x="3118802" y="4641771"/>
                </a:lnTo>
                <a:lnTo>
                  <a:pt x="3153410" y="4641771"/>
                </a:lnTo>
                <a:lnTo>
                  <a:pt x="3214204" y="4583722"/>
                </a:lnTo>
                <a:close/>
              </a:path>
              <a:path w="6135370" h="5851525">
                <a:moveTo>
                  <a:pt x="3283026" y="4583722"/>
                </a:moveTo>
                <a:lnTo>
                  <a:pt x="3248444" y="4583722"/>
                </a:lnTo>
                <a:lnTo>
                  <a:pt x="3187649" y="4641771"/>
                </a:lnTo>
                <a:lnTo>
                  <a:pt x="3222231" y="4641771"/>
                </a:lnTo>
                <a:lnTo>
                  <a:pt x="3283026" y="4583722"/>
                </a:lnTo>
                <a:close/>
              </a:path>
              <a:path w="6135370" h="5851525">
                <a:moveTo>
                  <a:pt x="3513797" y="4583722"/>
                </a:moveTo>
                <a:lnTo>
                  <a:pt x="3479215" y="4583722"/>
                </a:lnTo>
                <a:lnTo>
                  <a:pt x="3539998" y="4641771"/>
                </a:lnTo>
                <a:lnTo>
                  <a:pt x="3574592" y="4641771"/>
                </a:lnTo>
                <a:lnTo>
                  <a:pt x="3513797" y="4583722"/>
                </a:lnTo>
                <a:close/>
              </a:path>
              <a:path w="6135370" h="5851525">
                <a:moveTo>
                  <a:pt x="3582631" y="4583722"/>
                </a:moveTo>
                <a:lnTo>
                  <a:pt x="3548037" y="4583722"/>
                </a:lnTo>
                <a:lnTo>
                  <a:pt x="3608819" y="4641771"/>
                </a:lnTo>
                <a:lnTo>
                  <a:pt x="3643452" y="4641771"/>
                </a:lnTo>
                <a:lnTo>
                  <a:pt x="3582631" y="4583722"/>
                </a:lnTo>
                <a:close/>
              </a:path>
              <a:path w="6135370" h="5851525">
                <a:moveTo>
                  <a:pt x="3170377" y="4845941"/>
                </a:moveTo>
                <a:lnTo>
                  <a:pt x="3135795" y="4845941"/>
                </a:lnTo>
                <a:lnTo>
                  <a:pt x="3196577" y="4903999"/>
                </a:lnTo>
                <a:lnTo>
                  <a:pt x="3231172" y="4903999"/>
                </a:lnTo>
                <a:lnTo>
                  <a:pt x="3170377" y="4845941"/>
                </a:lnTo>
                <a:close/>
              </a:path>
              <a:path w="6135370" h="5851525">
                <a:moveTo>
                  <a:pt x="3239211" y="4845941"/>
                </a:moveTo>
                <a:lnTo>
                  <a:pt x="3204629" y="4845941"/>
                </a:lnTo>
                <a:lnTo>
                  <a:pt x="3265411" y="4903999"/>
                </a:lnTo>
                <a:lnTo>
                  <a:pt x="3300006" y="4903999"/>
                </a:lnTo>
                <a:lnTo>
                  <a:pt x="3239211" y="4845941"/>
                </a:lnTo>
                <a:close/>
              </a:path>
              <a:path w="6135370" h="5851525">
                <a:moveTo>
                  <a:pt x="3308032" y="4845941"/>
                </a:moveTo>
                <a:lnTo>
                  <a:pt x="3273463" y="4845941"/>
                </a:lnTo>
                <a:lnTo>
                  <a:pt x="3334245" y="4903999"/>
                </a:lnTo>
                <a:lnTo>
                  <a:pt x="3368840" y="4903999"/>
                </a:lnTo>
                <a:lnTo>
                  <a:pt x="3308032" y="4845941"/>
                </a:lnTo>
                <a:close/>
              </a:path>
              <a:path w="6135370" h="5851525">
                <a:moveTo>
                  <a:pt x="2831922" y="4654262"/>
                </a:moveTo>
                <a:lnTo>
                  <a:pt x="2831922" y="4687293"/>
                </a:lnTo>
                <a:lnTo>
                  <a:pt x="2973832" y="4822822"/>
                </a:lnTo>
                <a:lnTo>
                  <a:pt x="3008426" y="4822822"/>
                </a:lnTo>
                <a:lnTo>
                  <a:pt x="2831922" y="4654262"/>
                </a:lnTo>
                <a:close/>
              </a:path>
              <a:path w="6135370" h="5851525">
                <a:moveTo>
                  <a:pt x="2831922" y="4720021"/>
                </a:moveTo>
                <a:lnTo>
                  <a:pt x="2831922" y="4753018"/>
                </a:lnTo>
                <a:lnTo>
                  <a:pt x="2904998" y="4822812"/>
                </a:lnTo>
                <a:lnTo>
                  <a:pt x="2939580" y="4822812"/>
                </a:lnTo>
                <a:lnTo>
                  <a:pt x="2831922" y="4720021"/>
                </a:lnTo>
                <a:close/>
              </a:path>
              <a:path w="6135370" h="5851525">
                <a:moveTo>
                  <a:pt x="2831909" y="4654262"/>
                </a:moveTo>
                <a:lnTo>
                  <a:pt x="2655417" y="4822822"/>
                </a:lnTo>
                <a:lnTo>
                  <a:pt x="2689999" y="4822822"/>
                </a:lnTo>
                <a:lnTo>
                  <a:pt x="2831909" y="4687293"/>
                </a:lnTo>
                <a:lnTo>
                  <a:pt x="2831909" y="4654262"/>
                </a:lnTo>
                <a:close/>
              </a:path>
              <a:path w="6135370" h="5851525">
                <a:moveTo>
                  <a:pt x="2831909" y="4719999"/>
                </a:moveTo>
                <a:lnTo>
                  <a:pt x="2724238" y="4822822"/>
                </a:lnTo>
                <a:lnTo>
                  <a:pt x="2758833" y="4822822"/>
                </a:lnTo>
                <a:lnTo>
                  <a:pt x="2831909" y="4753029"/>
                </a:lnTo>
                <a:lnTo>
                  <a:pt x="2831909" y="4719999"/>
                </a:lnTo>
                <a:close/>
              </a:path>
              <a:path w="6135370" h="5851525">
                <a:moveTo>
                  <a:pt x="2689999" y="4845941"/>
                </a:moveTo>
                <a:lnTo>
                  <a:pt x="2655417" y="4845941"/>
                </a:lnTo>
                <a:lnTo>
                  <a:pt x="2716212" y="4903999"/>
                </a:lnTo>
                <a:lnTo>
                  <a:pt x="2750781" y="4903999"/>
                </a:lnTo>
                <a:lnTo>
                  <a:pt x="2689999" y="4845941"/>
                </a:lnTo>
                <a:close/>
              </a:path>
              <a:path w="6135370" h="5851525">
                <a:moveTo>
                  <a:pt x="2758833" y="4845941"/>
                </a:moveTo>
                <a:lnTo>
                  <a:pt x="2724238" y="4845941"/>
                </a:lnTo>
                <a:lnTo>
                  <a:pt x="2785033" y="4903999"/>
                </a:lnTo>
                <a:lnTo>
                  <a:pt x="2819615" y="4903999"/>
                </a:lnTo>
                <a:lnTo>
                  <a:pt x="2758833" y="4845941"/>
                </a:lnTo>
                <a:close/>
              </a:path>
              <a:path w="6135370" h="5851525">
                <a:moveTo>
                  <a:pt x="2939605" y="4845941"/>
                </a:moveTo>
                <a:lnTo>
                  <a:pt x="2905010" y="4845941"/>
                </a:lnTo>
                <a:lnTo>
                  <a:pt x="2844190" y="4903999"/>
                </a:lnTo>
                <a:lnTo>
                  <a:pt x="2878797" y="4903999"/>
                </a:lnTo>
                <a:lnTo>
                  <a:pt x="2939605" y="4845941"/>
                </a:lnTo>
                <a:close/>
              </a:path>
              <a:path w="6135370" h="5851525">
                <a:moveTo>
                  <a:pt x="3008426" y="4845941"/>
                </a:moveTo>
                <a:lnTo>
                  <a:pt x="2973832" y="4845941"/>
                </a:lnTo>
                <a:lnTo>
                  <a:pt x="2913049" y="4903999"/>
                </a:lnTo>
                <a:lnTo>
                  <a:pt x="2947631" y="4903999"/>
                </a:lnTo>
                <a:lnTo>
                  <a:pt x="3008426" y="4845941"/>
                </a:lnTo>
                <a:close/>
              </a:path>
              <a:path w="6135370" h="5851525">
                <a:moveTo>
                  <a:pt x="2282723" y="4654262"/>
                </a:moveTo>
                <a:lnTo>
                  <a:pt x="2282723" y="4687293"/>
                </a:lnTo>
                <a:lnTo>
                  <a:pt x="2424620" y="4822822"/>
                </a:lnTo>
                <a:lnTo>
                  <a:pt x="2459202" y="4822822"/>
                </a:lnTo>
                <a:lnTo>
                  <a:pt x="2282723" y="4654262"/>
                </a:lnTo>
                <a:close/>
              </a:path>
              <a:path w="6135370" h="5851525">
                <a:moveTo>
                  <a:pt x="2282723" y="4720021"/>
                </a:moveTo>
                <a:lnTo>
                  <a:pt x="2282723" y="4753018"/>
                </a:lnTo>
                <a:lnTo>
                  <a:pt x="2355799" y="4822812"/>
                </a:lnTo>
                <a:lnTo>
                  <a:pt x="2390368" y="4822812"/>
                </a:lnTo>
                <a:lnTo>
                  <a:pt x="2282723" y="4720021"/>
                </a:lnTo>
                <a:close/>
              </a:path>
              <a:path w="6135370" h="5851525">
                <a:moveTo>
                  <a:pt x="2282710" y="4654262"/>
                </a:moveTo>
                <a:lnTo>
                  <a:pt x="2106206" y="4822822"/>
                </a:lnTo>
                <a:lnTo>
                  <a:pt x="2140800" y="4822822"/>
                </a:lnTo>
                <a:lnTo>
                  <a:pt x="2282710" y="4687293"/>
                </a:lnTo>
                <a:lnTo>
                  <a:pt x="2282710" y="4654262"/>
                </a:lnTo>
                <a:close/>
              </a:path>
              <a:path w="6135370" h="5851525">
                <a:moveTo>
                  <a:pt x="2282698" y="4719999"/>
                </a:moveTo>
                <a:lnTo>
                  <a:pt x="2175040" y="4822822"/>
                </a:lnTo>
                <a:lnTo>
                  <a:pt x="2209622" y="4822822"/>
                </a:lnTo>
                <a:lnTo>
                  <a:pt x="2282698" y="4753029"/>
                </a:lnTo>
                <a:lnTo>
                  <a:pt x="2282698" y="4719999"/>
                </a:lnTo>
                <a:close/>
              </a:path>
              <a:path w="6135370" h="5851525">
                <a:moveTo>
                  <a:pt x="2140800" y="4845941"/>
                </a:moveTo>
                <a:lnTo>
                  <a:pt x="2106206" y="4845941"/>
                </a:lnTo>
                <a:lnTo>
                  <a:pt x="2167001" y="4903999"/>
                </a:lnTo>
                <a:lnTo>
                  <a:pt x="2201583" y="4903999"/>
                </a:lnTo>
                <a:lnTo>
                  <a:pt x="2140800" y="4845941"/>
                </a:lnTo>
                <a:close/>
              </a:path>
              <a:path w="6135370" h="5851525">
                <a:moveTo>
                  <a:pt x="2209622" y="4845941"/>
                </a:moveTo>
                <a:lnTo>
                  <a:pt x="2175027" y="4845941"/>
                </a:lnTo>
                <a:lnTo>
                  <a:pt x="2235809" y="4903999"/>
                </a:lnTo>
                <a:lnTo>
                  <a:pt x="2270442" y="4903999"/>
                </a:lnTo>
                <a:lnTo>
                  <a:pt x="2209622" y="4845941"/>
                </a:lnTo>
                <a:close/>
              </a:path>
              <a:path w="6135370" h="5851525">
                <a:moveTo>
                  <a:pt x="2390381" y="4845941"/>
                </a:moveTo>
                <a:lnTo>
                  <a:pt x="2355799" y="4845941"/>
                </a:lnTo>
                <a:lnTo>
                  <a:pt x="2294978" y="4903999"/>
                </a:lnTo>
                <a:lnTo>
                  <a:pt x="2329599" y="4903999"/>
                </a:lnTo>
                <a:lnTo>
                  <a:pt x="2390381" y="4845941"/>
                </a:lnTo>
                <a:close/>
              </a:path>
              <a:path w="6135370" h="5851525">
                <a:moveTo>
                  <a:pt x="2459215" y="4845941"/>
                </a:moveTo>
                <a:lnTo>
                  <a:pt x="2424633" y="4845941"/>
                </a:lnTo>
                <a:lnTo>
                  <a:pt x="2363838" y="4903999"/>
                </a:lnTo>
                <a:lnTo>
                  <a:pt x="2398433" y="4903999"/>
                </a:lnTo>
                <a:lnTo>
                  <a:pt x="2459215" y="4845941"/>
                </a:lnTo>
                <a:close/>
              </a:path>
              <a:path w="6135370" h="5851525">
                <a:moveTo>
                  <a:pt x="1733511" y="4720021"/>
                </a:moveTo>
                <a:lnTo>
                  <a:pt x="1733511" y="4753018"/>
                </a:lnTo>
                <a:lnTo>
                  <a:pt x="1806587" y="4822812"/>
                </a:lnTo>
                <a:lnTo>
                  <a:pt x="1841169" y="4822812"/>
                </a:lnTo>
                <a:lnTo>
                  <a:pt x="1733511" y="4720021"/>
                </a:lnTo>
                <a:close/>
              </a:path>
              <a:path w="6135370" h="5851525">
                <a:moveTo>
                  <a:pt x="1733486" y="4719999"/>
                </a:moveTo>
                <a:lnTo>
                  <a:pt x="1625841" y="4822822"/>
                </a:lnTo>
                <a:lnTo>
                  <a:pt x="1660410" y="4822822"/>
                </a:lnTo>
                <a:lnTo>
                  <a:pt x="1733486" y="4753029"/>
                </a:lnTo>
                <a:lnTo>
                  <a:pt x="1733486" y="4719999"/>
                </a:lnTo>
                <a:close/>
              </a:path>
              <a:path w="6135370" h="5851525">
                <a:moveTo>
                  <a:pt x="1660410" y="4845941"/>
                </a:moveTo>
                <a:lnTo>
                  <a:pt x="1625841" y="4845941"/>
                </a:lnTo>
                <a:lnTo>
                  <a:pt x="1686623" y="4903999"/>
                </a:lnTo>
                <a:lnTo>
                  <a:pt x="1721205" y="4903999"/>
                </a:lnTo>
                <a:lnTo>
                  <a:pt x="1660410" y="4845941"/>
                </a:lnTo>
                <a:close/>
              </a:path>
              <a:path w="6135370" h="5851525">
                <a:moveTo>
                  <a:pt x="1841169" y="4845941"/>
                </a:moveTo>
                <a:lnTo>
                  <a:pt x="1806587" y="4845941"/>
                </a:lnTo>
                <a:lnTo>
                  <a:pt x="1745792" y="4903999"/>
                </a:lnTo>
                <a:lnTo>
                  <a:pt x="1780387" y="4903999"/>
                </a:lnTo>
                <a:lnTo>
                  <a:pt x="1841169" y="4845941"/>
                </a:lnTo>
                <a:close/>
              </a:path>
              <a:path w="6135370" h="5851525">
                <a:moveTo>
                  <a:pt x="1184287" y="4719999"/>
                </a:moveTo>
                <a:lnTo>
                  <a:pt x="1076629" y="4822822"/>
                </a:lnTo>
                <a:lnTo>
                  <a:pt x="1111222" y="4822812"/>
                </a:lnTo>
                <a:lnTo>
                  <a:pt x="1184287" y="4753029"/>
                </a:lnTo>
                <a:lnTo>
                  <a:pt x="1218851" y="4753018"/>
                </a:lnTo>
                <a:lnTo>
                  <a:pt x="1184287" y="4720021"/>
                </a:lnTo>
                <a:close/>
              </a:path>
              <a:path w="6135370" h="5851525">
                <a:moveTo>
                  <a:pt x="1218851" y="4753018"/>
                </a:moveTo>
                <a:lnTo>
                  <a:pt x="1184287" y="4753018"/>
                </a:lnTo>
                <a:lnTo>
                  <a:pt x="1257414" y="4822812"/>
                </a:lnTo>
                <a:lnTo>
                  <a:pt x="1291958" y="4822812"/>
                </a:lnTo>
                <a:lnTo>
                  <a:pt x="1218851" y="4753018"/>
                </a:lnTo>
                <a:close/>
              </a:path>
              <a:path w="6135370" h="5851525">
                <a:moveTo>
                  <a:pt x="1111199" y="4845941"/>
                </a:moveTo>
                <a:lnTo>
                  <a:pt x="1076617" y="4845941"/>
                </a:lnTo>
                <a:lnTo>
                  <a:pt x="1137412" y="4903999"/>
                </a:lnTo>
                <a:lnTo>
                  <a:pt x="1172019" y="4903999"/>
                </a:lnTo>
                <a:lnTo>
                  <a:pt x="1111199" y="4845941"/>
                </a:lnTo>
                <a:close/>
              </a:path>
              <a:path w="6135370" h="5851525">
                <a:moveTo>
                  <a:pt x="1291970" y="4845941"/>
                </a:moveTo>
                <a:lnTo>
                  <a:pt x="1257388" y="4845941"/>
                </a:lnTo>
                <a:lnTo>
                  <a:pt x="1196606" y="4903999"/>
                </a:lnTo>
                <a:lnTo>
                  <a:pt x="1231176" y="4903999"/>
                </a:lnTo>
                <a:lnTo>
                  <a:pt x="1291970" y="4845941"/>
                </a:lnTo>
                <a:close/>
              </a:path>
              <a:path w="6135370" h="5851525">
                <a:moveTo>
                  <a:pt x="5852553" y="4392041"/>
                </a:moveTo>
                <a:lnTo>
                  <a:pt x="5852553" y="4425073"/>
                </a:lnTo>
                <a:lnTo>
                  <a:pt x="5994450" y="4560608"/>
                </a:lnTo>
                <a:lnTo>
                  <a:pt x="6029045" y="4560608"/>
                </a:lnTo>
                <a:lnTo>
                  <a:pt x="5852553" y="4392041"/>
                </a:lnTo>
                <a:close/>
              </a:path>
              <a:path w="6135370" h="5851525">
                <a:moveTo>
                  <a:pt x="5852553" y="4326318"/>
                </a:moveTo>
                <a:lnTo>
                  <a:pt x="5607215" y="4560595"/>
                </a:lnTo>
                <a:lnTo>
                  <a:pt x="5641823" y="4560582"/>
                </a:lnTo>
                <a:lnTo>
                  <a:pt x="5852553" y="4359338"/>
                </a:lnTo>
                <a:lnTo>
                  <a:pt x="5887131" y="4359338"/>
                </a:lnTo>
                <a:lnTo>
                  <a:pt x="5852553" y="4326318"/>
                </a:lnTo>
                <a:close/>
              </a:path>
              <a:path w="6135370" h="5851525">
                <a:moveTo>
                  <a:pt x="5852541" y="4392066"/>
                </a:moveTo>
                <a:lnTo>
                  <a:pt x="5676049" y="4560595"/>
                </a:lnTo>
                <a:lnTo>
                  <a:pt x="5710631" y="4560582"/>
                </a:lnTo>
                <a:lnTo>
                  <a:pt x="5852541" y="4425073"/>
                </a:lnTo>
                <a:lnTo>
                  <a:pt x="5852541" y="4392066"/>
                </a:lnTo>
                <a:close/>
              </a:path>
              <a:path w="6135370" h="5851525">
                <a:moveTo>
                  <a:pt x="5852553" y="4457763"/>
                </a:moveTo>
                <a:lnTo>
                  <a:pt x="5744895" y="4560595"/>
                </a:lnTo>
                <a:lnTo>
                  <a:pt x="5779478" y="4560582"/>
                </a:lnTo>
                <a:lnTo>
                  <a:pt x="5852553" y="4490796"/>
                </a:lnTo>
                <a:lnTo>
                  <a:pt x="5887136" y="4490796"/>
                </a:lnTo>
                <a:lnTo>
                  <a:pt x="5852553" y="4457763"/>
                </a:lnTo>
                <a:close/>
              </a:path>
              <a:path w="6135370" h="5851525">
                <a:moveTo>
                  <a:pt x="5887136" y="4490796"/>
                </a:moveTo>
                <a:lnTo>
                  <a:pt x="5852553" y="4490796"/>
                </a:lnTo>
                <a:lnTo>
                  <a:pt x="5925616" y="4560595"/>
                </a:lnTo>
                <a:lnTo>
                  <a:pt x="5960211" y="4560595"/>
                </a:lnTo>
                <a:lnTo>
                  <a:pt x="5887136" y="4490796"/>
                </a:lnTo>
                <a:close/>
              </a:path>
              <a:path w="6135370" h="5851525">
                <a:moveTo>
                  <a:pt x="5887131" y="4359338"/>
                </a:moveTo>
                <a:lnTo>
                  <a:pt x="5852553" y="4359338"/>
                </a:lnTo>
                <a:lnTo>
                  <a:pt x="6063297" y="4560582"/>
                </a:lnTo>
                <a:lnTo>
                  <a:pt x="6097866" y="4560582"/>
                </a:lnTo>
                <a:lnTo>
                  <a:pt x="5887131" y="4359338"/>
                </a:lnTo>
                <a:close/>
              </a:path>
              <a:path w="6135370" h="5851525">
                <a:moveTo>
                  <a:pt x="5685624" y="4321505"/>
                </a:moveTo>
                <a:lnTo>
                  <a:pt x="5651042" y="4321505"/>
                </a:lnTo>
                <a:lnTo>
                  <a:pt x="5590209" y="4379556"/>
                </a:lnTo>
                <a:lnTo>
                  <a:pt x="5624842" y="4379556"/>
                </a:lnTo>
                <a:lnTo>
                  <a:pt x="5685624" y="4321505"/>
                </a:lnTo>
                <a:close/>
              </a:path>
              <a:path w="6135370" h="5851525">
                <a:moveTo>
                  <a:pt x="5754433" y="4321505"/>
                </a:moveTo>
                <a:lnTo>
                  <a:pt x="5719864" y="4321505"/>
                </a:lnTo>
                <a:lnTo>
                  <a:pt x="5659081" y="4379556"/>
                </a:lnTo>
                <a:lnTo>
                  <a:pt x="5693664" y="4379556"/>
                </a:lnTo>
                <a:lnTo>
                  <a:pt x="5754433" y="4321505"/>
                </a:lnTo>
                <a:close/>
              </a:path>
              <a:path w="6135370" h="5851525">
                <a:moveTo>
                  <a:pt x="5823280" y="4321505"/>
                </a:moveTo>
                <a:lnTo>
                  <a:pt x="5788698" y="4321505"/>
                </a:lnTo>
                <a:lnTo>
                  <a:pt x="5727903" y="4379556"/>
                </a:lnTo>
                <a:lnTo>
                  <a:pt x="5762485" y="4379556"/>
                </a:lnTo>
                <a:lnTo>
                  <a:pt x="5823280" y="4321505"/>
                </a:lnTo>
                <a:close/>
              </a:path>
              <a:path w="6135370" h="5851525">
                <a:moveTo>
                  <a:pt x="5916409" y="4321505"/>
                </a:moveTo>
                <a:lnTo>
                  <a:pt x="5881814" y="4321505"/>
                </a:lnTo>
                <a:lnTo>
                  <a:pt x="5942622" y="4379556"/>
                </a:lnTo>
                <a:lnTo>
                  <a:pt x="5977191" y="4379556"/>
                </a:lnTo>
                <a:lnTo>
                  <a:pt x="5916409" y="4321505"/>
                </a:lnTo>
                <a:close/>
              </a:path>
              <a:path w="6135370" h="5851525">
                <a:moveTo>
                  <a:pt x="5985243" y="4321505"/>
                </a:moveTo>
                <a:lnTo>
                  <a:pt x="5950661" y="4321505"/>
                </a:lnTo>
                <a:lnTo>
                  <a:pt x="6011443" y="4379556"/>
                </a:lnTo>
                <a:lnTo>
                  <a:pt x="6046025" y="4379556"/>
                </a:lnTo>
                <a:lnTo>
                  <a:pt x="5985243" y="4321505"/>
                </a:lnTo>
                <a:close/>
              </a:path>
              <a:path w="6135370" h="5851525">
                <a:moveTo>
                  <a:pt x="6054051" y="4321505"/>
                </a:moveTo>
                <a:lnTo>
                  <a:pt x="6019469" y="4321505"/>
                </a:lnTo>
                <a:lnTo>
                  <a:pt x="6080252" y="4379556"/>
                </a:lnTo>
                <a:lnTo>
                  <a:pt x="6114884" y="4379556"/>
                </a:lnTo>
                <a:lnTo>
                  <a:pt x="6054051" y="4321505"/>
                </a:lnTo>
                <a:close/>
              </a:path>
              <a:path w="6135370" h="5851525">
                <a:moveTo>
                  <a:pt x="5960224" y="4583722"/>
                </a:moveTo>
                <a:lnTo>
                  <a:pt x="5925642" y="4583722"/>
                </a:lnTo>
                <a:lnTo>
                  <a:pt x="5864859" y="4641771"/>
                </a:lnTo>
                <a:lnTo>
                  <a:pt x="5899442" y="4641771"/>
                </a:lnTo>
                <a:lnTo>
                  <a:pt x="5960224" y="4583722"/>
                </a:lnTo>
                <a:close/>
              </a:path>
              <a:path w="6135370" h="5851525">
                <a:moveTo>
                  <a:pt x="6029058" y="4583722"/>
                </a:moveTo>
                <a:lnTo>
                  <a:pt x="5994463" y="4583722"/>
                </a:lnTo>
                <a:lnTo>
                  <a:pt x="5933681" y="4641771"/>
                </a:lnTo>
                <a:lnTo>
                  <a:pt x="5968263" y="4641771"/>
                </a:lnTo>
                <a:lnTo>
                  <a:pt x="6029058" y="4583722"/>
                </a:lnTo>
                <a:close/>
              </a:path>
              <a:path w="6135370" h="5851525">
                <a:moveTo>
                  <a:pt x="6097866" y="4583722"/>
                </a:moveTo>
                <a:lnTo>
                  <a:pt x="6063297" y="4583722"/>
                </a:lnTo>
                <a:lnTo>
                  <a:pt x="6002515" y="4641771"/>
                </a:lnTo>
                <a:lnTo>
                  <a:pt x="6037084" y="4641771"/>
                </a:lnTo>
                <a:lnTo>
                  <a:pt x="6097866" y="4583722"/>
                </a:lnTo>
                <a:close/>
              </a:path>
              <a:path w="6135370" h="5851525">
                <a:moveTo>
                  <a:pt x="5337927" y="4425073"/>
                </a:moveTo>
                <a:lnTo>
                  <a:pt x="5303342" y="4425073"/>
                </a:lnTo>
                <a:lnTo>
                  <a:pt x="5445264" y="4560608"/>
                </a:lnTo>
                <a:lnTo>
                  <a:pt x="5479834" y="4560608"/>
                </a:lnTo>
                <a:lnTo>
                  <a:pt x="5337927" y="4425073"/>
                </a:lnTo>
                <a:close/>
              </a:path>
              <a:path w="6135370" h="5851525">
                <a:moveTo>
                  <a:pt x="5303342" y="4326318"/>
                </a:moveTo>
                <a:lnTo>
                  <a:pt x="5058016" y="4560595"/>
                </a:lnTo>
                <a:lnTo>
                  <a:pt x="5092598" y="4560582"/>
                </a:lnTo>
                <a:lnTo>
                  <a:pt x="5303342" y="4359338"/>
                </a:lnTo>
                <a:lnTo>
                  <a:pt x="5337923" y="4359338"/>
                </a:lnTo>
                <a:lnTo>
                  <a:pt x="5303342" y="4326318"/>
                </a:lnTo>
                <a:close/>
              </a:path>
              <a:path w="6135370" h="5851525">
                <a:moveTo>
                  <a:pt x="5303342" y="4392041"/>
                </a:moveTo>
                <a:lnTo>
                  <a:pt x="5126850" y="4560595"/>
                </a:lnTo>
                <a:lnTo>
                  <a:pt x="5161432" y="4560582"/>
                </a:lnTo>
                <a:lnTo>
                  <a:pt x="5303342" y="4425073"/>
                </a:lnTo>
                <a:lnTo>
                  <a:pt x="5337927" y="4425073"/>
                </a:lnTo>
                <a:lnTo>
                  <a:pt x="5303342" y="4392041"/>
                </a:lnTo>
                <a:close/>
              </a:path>
              <a:path w="6135370" h="5851525">
                <a:moveTo>
                  <a:pt x="5303329" y="4457763"/>
                </a:moveTo>
                <a:lnTo>
                  <a:pt x="5195671" y="4560595"/>
                </a:lnTo>
                <a:lnTo>
                  <a:pt x="5230266" y="4560582"/>
                </a:lnTo>
                <a:lnTo>
                  <a:pt x="5303329" y="4490796"/>
                </a:lnTo>
                <a:lnTo>
                  <a:pt x="5303329" y="4457763"/>
                </a:lnTo>
                <a:close/>
              </a:path>
              <a:path w="6135370" h="5851525">
                <a:moveTo>
                  <a:pt x="5303342" y="4457763"/>
                </a:moveTo>
                <a:lnTo>
                  <a:pt x="5303342" y="4490796"/>
                </a:lnTo>
                <a:lnTo>
                  <a:pt x="5376418" y="4560595"/>
                </a:lnTo>
                <a:lnTo>
                  <a:pt x="5411012" y="4560595"/>
                </a:lnTo>
                <a:lnTo>
                  <a:pt x="5303342" y="4457763"/>
                </a:lnTo>
                <a:close/>
              </a:path>
              <a:path w="6135370" h="5851525">
                <a:moveTo>
                  <a:pt x="5337923" y="4359338"/>
                </a:moveTo>
                <a:lnTo>
                  <a:pt x="5303342" y="4359338"/>
                </a:lnTo>
                <a:lnTo>
                  <a:pt x="5514098" y="4560582"/>
                </a:lnTo>
                <a:lnTo>
                  <a:pt x="5548680" y="4560582"/>
                </a:lnTo>
                <a:lnTo>
                  <a:pt x="5337923" y="4359338"/>
                </a:lnTo>
                <a:close/>
              </a:path>
              <a:path w="6135370" h="5851525">
                <a:moveTo>
                  <a:pt x="5136400" y="4321505"/>
                </a:moveTo>
                <a:lnTo>
                  <a:pt x="5101831" y="4321505"/>
                </a:lnTo>
                <a:lnTo>
                  <a:pt x="5041049" y="4379556"/>
                </a:lnTo>
                <a:lnTo>
                  <a:pt x="5075618" y="4379556"/>
                </a:lnTo>
                <a:lnTo>
                  <a:pt x="5136400" y="4321505"/>
                </a:lnTo>
                <a:close/>
              </a:path>
              <a:path w="6135370" h="5851525">
                <a:moveTo>
                  <a:pt x="5205247" y="4321505"/>
                </a:moveTo>
                <a:lnTo>
                  <a:pt x="5170665" y="4321505"/>
                </a:lnTo>
                <a:lnTo>
                  <a:pt x="5109870" y="4379556"/>
                </a:lnTo>
                <a:lnTo>
                  <a:pt x="5144452" y="4379556"/>
                </a:lnTo>
                <a:lnTo>
                  <a:pt x="5205247" y="4321505"/>
                </a:lnTo>
                <a:close/>
              </a:path>
              <a:path w="6135370" h="5851525">
                <a:moveTo>
                  <a:pt x="5274068" y="4321505"/>
                </a:moveTo>
                <a:lnTo>
                  <a:pt x="5239486" y="4321505"/>
                </a:lnTo>
                <a:lnTo>
                  <a:pt x="5178691" y="4379556"/>
                </a:lnTo>
                <a:lnTo>
                  <a:pt x="5213286" y="4379556"/>
                </a:lnTo>
                <a:lnTo>
                  <a:pt x="5274068" y="4321505"/>
                </a:lnTo>
                <a:close/>
              </a:path>
              <a:path w="6135370" h="5851525">
                <a:moveTo>
                  <a:pt x="5367197" y="4321505"/>
                </a:moveTo>
                <a:lnTo>
                  <a:pt x="5332628" y="4321505"/>
                </a:lnTo>
                <a:lnTo>
                  <a:pt x="5393410" y="4379556"/>
                </a:lnTo>
                <a:lnTo>
                  <a:pt x="5427992" y="4379556"/>
                </a:lnTo>
                <a:lnTo>
                  <a:pt x="5367197" y="4321505"/>
                </a:lnTo>
                <a:close/>
              </a:path>
              <a:path w="6135370" h="5851525">
                <a:moveTo>
                  <a:pt x="5436019" y="4321505"/>
                </a:moveTo>
                <a:lnTo>
                  <a:pt x="5401449" y="4321505"/>
                </a:lnTo>
                <a:lnTo>
                  <a:pt x="5462231" y="4379556"/>
                </a:lnTo>
                <a:lnTo>
                  <a:pt x="5496826" y="4379556"/>
                </a:lnTo>
                <a:lnTo>
                  <a:pt x="5436019" y="4321505"/>
                </a:lnTo>
                <a:close/>
              </a:path>
              <a:path w="6135370" h="5851525">
                <a:moveTo>
                  <a:pt x="5504853" y="4321505"/>
                </a:moveTo>
                <a:lnTo>
                  <a:pt x="5470271" y="4321505"/>
                </a:lnTo>
                <a:lnTo>
                  <a:pt x="5531065" y="4379556"/>
                </a:lnTo>
                <a:lnTo>
                  <a:pt x="5565648" y="4379556"/>
                </a:lnTo>
                <a:lnTo>
                  <a:pt x="5504853" y="4321505"/>
                </a:lnTo>
                <a:close/>
              </a:path>
              <a:path w="6135370" h="5851525">
                <a:moveTo>
                  <a:pt x="4754143" y="4392041"/>
                </a:moveTo>
                <a:lnTo>
                  <a:pt x="4754143" y="4425073"/>
                </a:lnTo>
                <a:lnTo>
                  <a:pt x="4896053" y="4560608"/>
                </a:lnTo>
                <a:lnTo>
                  <a:pt x="4930648" y="4560608"/>
                </a:lnTo>
                <a:lnTo>
                  <a:pt x="4754143" y="4392041"/>
                </a:lnTo>
                <a:close/>
              </a:path>
              <a:path w="6135370" h="5851525">
                <a:moveTo>
                  <a:pt x="4754143" y="4457763"/>
                </a:moveTo>
                <a:lnTo>
                  <a:pt x="4754143" y="4490796"/>
                </a:lnTo>
                <a:lnTo>
                  <a:pt x="4827231" y="4560595"/>
                </a:lnTo>
                <a:lnTo>
                  <a:pt x="4861801" y="4560595"/>
                </a:lnTo>
                <a:lnTo>
                  <a:pt x="4754143" y="4457763"/>
                </a:lnTo>
                <a:close/>
              </a:path>
              <a:path w="6135370" h="5851525">
                <a:moveTo>
                  <a:pt x="4754143" y="4326318"/>
                </a:moveTo>
                <a:lnTo>
                  <a:pt x="4754143" y="4359351"/>
                </a:lnTo>
                <a:lnTo>
                  <a:pt x="4964887" y="4560582"/>
                </a:lnTo>
                <a:lnTo>
                  <a:pt x="4999482" y="4560582"/>
                </a:lnTo>
                <a:lnTo>
                  <a:pt x="4754143" y="4326318"/>
                </a:lnTo>
                <a:close/>
              </a:path>
              <a:path w="6135370" h="5851525">
                <a:moveTo>
                  <a:pt x="4817986" y="4321505"/>
                </a:moveTo>
                <a:lnTo>
                  <a:pt x="4783416" y="4321505"/>
                </a:lnTo>
                <a:lnTo>
                  <a:pt x="4844199" y="4379556"/>
                </a:lnTo>
                <a:lnTo>
                  <a:pt x="4878781" y="4379556"/>
                </a:lnTo>
                <a:lnTo>
                  <a:pt x="4817986" y="4321505"/>
                </a:lnTo>
                <a:close/>
              </a:path>
              <a:path w="6135370" h="5851525">
                <a:moveTo>
                  <a:pt x="4886820" y="4321505"/>
                </a:moveTo>
                <a:lnTo>
                  <a:pt x="4852238" y="4321505"/>
                </a:lnTo>
                <a:lnTo>
                  <a:pt x="4913020" y="4379556"/>
                </a:lnTo>
                <a:lnTo>
                  <a:pt x="4947602" y="4379556"/>
                </a:lnTo>
                <a:lnTo>
                  <a:pt x="4886820" y="4321505"/>
                </a:lnTo>
                <a:close/>
              </a:path>
              <a:path w="6135370" h="5851525">
                <a:moveTo>
                  <a:pt x="4955654" y="4321505"/>
                </a:moveTo>
                <a:lnTo>
                  <a:pt x="4921072" y="4321505"/>
                </a:lnTo>
                <a:lnTo>
                  <a:pt x="4981854" y="4379556"/>
                </a:lnTo>
                <a:lnTo>
                  <a:pt x="5016449" y="4379556"/>
                </a:lnTo>
                <a:lnTo>
                  <a:pt x="4955654" y="4321505"/>
                </a:lnTo>
                <a:close/>
              </a:path>
              <a:path w="6135370" h="5851525">
                <a:moveTo>
                  <a:pt x="4754130" y="4326331"/>
                </a:moveTo>
                <a:lnTo>
                  <a:pt x="4508804" y="4560595"/>
                </a:lnTo>
                <a:lnTo>
                  <a:pt x="4543386" y="4560595"/>
                </a:lnTo>
                <a:lnTo>
                  <a:pt x="4754130" y="4359338"/>
                </a:lnTo>
                <a:lnTo>
                  <a:pt x="4754130" y="4326331"/>
                </a:lnTo>
                <a:close/>
              </a:path>
              <a:path w="6135370" h="5851525">
                <a:moveTo>
                  <a:pt x="4754130" y="4392066"/>
                </a:moveTo>
                <a:lnTo>
                  <a:pt x="4577638" y="4560595"/>
                </a:lnTo>
                <a:lnTo>
                  <a:pt x="4612220" y="4560595"/>
                </a:lnTo>
                <a:lnTo>
                  <a:pt x="4754130" y="4425073"/>
                </a:lnTo>
                <a:lnTo>
                  <a:pt x="4754130" y="4392066"/>
                </a:lnTo>
                <a:close/>
              </a:path>
              <a:path w="6135370" h="5851525">
                <a:moveTo>
                  <a:pt x="4754130" y="4457763"/>
                </a:moveTo>
                <a:lnTo>
                  <a:pt x="4646472" y="4560595"/>
                </a:lnTo>
                <a:lnTo>
                  <a:pt x="4681054" y="4560595"/>
                </a:lnTo>
                <a:lnTo>
                  <a:pt x="4754130" y="4490796"/>
                </a:lnTo>
                <a:lnTo>
                  <a:pt x="4754130" y="4457763"/>
                </a:lnTo>
                <a:close/>
              </a:path>
              <a:path w="6135370" h="5851525">
                <a:moveTo>
                  <a:pt x="4587201" y="4321505"/>
                </a:moveTo>
                <a:lnTo>
                  <a:pt x="4552607" y="4321505"/>
                </a:lnTo>
                <a:lnTo>
                  <a:pt x="4491824" y="4379556"/>
                </a:lnTo>
                <a:lnTo>
                  <a:pt x="4526419" y="4379556"/>
                </a:lnTo>
                <a:lnTo>
                  <a:pt x="4587201" y="4321505"/>
                </a:lnTo>
                <a:close/>
              </a:path>
              <a:path w="6135370" h="5851525">
                <a:moveTo>
                  <a:pt x="4656035" y="4321505"/>
                </a:moveTo>
                <a:lnTo>
                  <a:pt x="4621441" y="4321505"/>
                </a:lnTo>
                <a:lnTo>
                  <a:pt x="4560658" y="4379556"/>
                </a:lnTo>
                <a:lnTo>
                  <a:pt x="4595241" y="4379556"/>
                </a:lnTo>
                <a:lnTo>
                  <a:pt x="4656035" y="4321505"/>
                </a:lnTo>
                <a:close/>
              </a:path>
              <a:path w="6135370" h="5851525">
                <a:moveTo>
                  <a:pt x="4724869" y="4321505"/>
                </a:moveTo>
                <a:lnTo>
                  <a:pt x="4690287" y="4321505"/>
                </a:lnTo>
                <a:lnTo>
                  <a:pt x="4629492" y="4379556"/>
                </a:lnTo>
                <a:lnTo>
                  <a:pt x="4664075" y="4379556"/>
                </a:lnTo>
                <a:lnTo>
                  <a:pt x="4724869" y="4321505"/>
                </a:lnTo>
                <a:close/>
              </a:path>
              <a:path w="6135370" h="5851525">
                <a:moveTo>
                  <a:pt x="4239512" y="4425073"/>
                </a:moveTo>
                <a:lnTo>
                  <a:pt x="4204919" y="4425073"/>
                </a:lnTo>
                <a:lnTo>
                  <a:pt x="4346829" y="4560608"/>
                </a:lnTo>
                <a:lnTo>
                  <a:pt x="4381449" y="4560608"/>
                </a:lnTo>
                <a:lnTo>
                  <a:pt x="4239512" y="4425073"/>
                </a:lnTo>
                <a:close/>
              </a:path>
              <a:path w="6135370" h="5851525">
                <a:moveTo>
                  <a:pt x="4204919" y="4326318"/>
                </a:moveTo>
                <a:lnTo>
                  <a:pt x="3959605" y="4560595"/>
                </a:lnTo>
                <a:lnTo>
                  <a:pt x="3994188" y="4560582"/>
                </a:lnTo>
                <a:lnTo>
                  <a:pt x="4204919" y="4359338"/>
                </a:lnTo>
                <a:lnTo>
                  <a:pt x="4239498" y="4359338"/>
                </a:lnTo>
                <a:lnTo>
                  <a:pt x="4204919" y="4326318"/>
                </a:lnTo>
                <a:close/>
              </a:path>
              <a:path w="6135370" h="5851525">
                <a:moveTo>
                  <a:pt x="4204919" y="4392041"/>
                </a:moveTo>
                <a:lnTo>
                  <a:pt x="4028427" y="4560595"/>
                </a:lnTo>
                <a:lnTo>
                  <a:pt x="4063022" y="4560582"/>
                </a:lnTo>
                <a:lnTo>
                  <a:pt x="4204919" y="4425073"/>
                </a:lnTo>
                <a:lnTo>
                  <a:pt x="4239512" y="4425073"/>
                </a:lnTo>
                <a:lnTo>
                  <a:pt x="4204919" y="4392041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097248" y="4560595"/>
                </a:lnTo>
                <a:lnTo>
                  <a:pt x="4131843" y="4560582"/>
                </a:lnTo>
                <a:lnTo>
                  <a:pt x="4204919" y="4490796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204919" y="4490796"/>
                </a:lnTo>
                <a:lnTo>
                  <a:pt x="4278033" y="4560595"/>
                </a:lnTo>
                <a:lnTo>
                  <a:pt x="4312577" y="4560595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39498" y="4359338"/>
                </a:moveTo>
                <a:lnTo>
                  <a:pt x="4204919" y="4359338"/>
                </a:lnTo>
                <a:lnTo>
                  <a:pt x="4415675" y="4560582"/>
                </a:lnTo>
                <a:lnTo>
                  <a:pt x="4450245" y="4560582"/>
                </a:lnTo>
                <a:lnTo>
                  <a:pt x="4239498" y="4359338"/>
                </a:lnTo>
                <a:close/>
              </a:path>
              <a:path w="6135370" h="5851525">
                <a:moveTo>
                  <a:pt x="4038003" y="4321505"/>
                </a:moveTo>
                <a:lnTo>
                  <a:pt x="4003421" y="4321505"/>
                </a:lnTo>
                <a:lnTo>
                  <a:pt x="3942638" y="4379556"/>
                </a:lnTo>
                <a:lnTo>
                  <a:pt x="3977220" y="4379556"/>
                </a:lnTo>
                <a:lnTo>
                  <a:pt x="4038003" y="4321505"/>
                </a:lnTo>
                <a:close/>
              </a:path>
              <a:path w="6135370" h="5851525">
                <a:moveTo>
                  <a:pt x="4106811" y="4321505"/>
                </a:moveTo>
                <a:lnTo>
                  <a:pt x="4072242" y="4321505"/>
                </a:lnTo>
                <a:lnTo>
                  <a:pt x="4011447" y="4379556"/>
                </a:lnTo>
                <a:lnTo>
                  <a:pt x="4046029" y="4379556"/>
                </a:lnTo>
                <a:lnTo>
                  <a:pt x="4106811" y="4321505"/>
                </a:lnTo>
                <a:close/>
              </a:path>
              <a:path w="6135370" h="5851525">
                <a:moveTo>
                  <a:pt x="4175658" y="4321505"/>
                </a:moveTo>
                <a:lnTo>
                  <a:pt x="4141076" y="4321505"/>
                </a:lnTo>
                <a:lnTo>
                  <a:pt x="4080281" y="4379556"/>
                </a:lnTo>
                <a:lnTo>
                  <a:pt x="4114876" y="4379556"/>
                </a:lnTo>
                <a:lnTo>
                  <a:pt x="4175658" y="4321505"/>
                </a:lnTo>
                <a:close/>
              </a:path>
              <a:path w="6135370" h="5851525">
                <a:moveTo>
                  <a:pt x="4268787" y="4321505"/>
                </a:moveTo>
                <a:lnTo>
                  <a:pt x="4234205" y="4321505"/>
                </a:lnTo>
                <a:lnTo>
                  <a:pt x="4295025" y="4379556"/>
                </a:lnTo>
                <a:lnTo>
                  <a:pt x="4329569" y="4379556"/>
                </a:lnTo>
                <a:lnTo>
                  <a:pt x="4268787" y="4321505"/>
                </a:lnTo>
                <a:close/>
              </a:path>
              <a:path w="6135370" h="5851525">
                <a:moveTo>
                  <a:pt x="4337608" y="4321505"/>
                </a:moveTo>
                <a:lnTo>
                  <a:pt x="4303039" y="4321505"/>
                </a:lnTo>
                <a:lnTo>
                  <a:pt x="4363821" y="4379556"/>
                </a:lnTo>
                <a:lnTo>
                  <a:pt x="4398403" y="4379556"/>
                </a:lnTo>
                <a:lnTo>
                  <a:pt x="4337608" y="4321505"/>
                </a:lnTo>
                <a:close/>
              </a:path>
              <a:path w="6135370" h="5851525">
                <a:moveTo>
                  <a:pt x="4406442" y="4321505"/>
                </a:moveTo>
                <a:lnTo>
                  <a:pt x="4371860" y="4321505"/>
                </a:lnTo>
                <a:lnTo>
                  <a:pt x="4432642" y="4379556"/>
                </a:lnTo>
                <a:lnTo>
                  <a:pt x="4467225" y="4379556"/>
                </a:lnTo>
                <a:lnTo>
                  <a:pt x="4406442" y="4321505"/>
                </a:lnTo>
                <a:close/>
              </a:path>
              <a:path w="6135370" h="5851525">
                <a:moveTo>
                  <a:pt x="3655733" y="4392041"/>
                </a:moveTo>
                <a:lnTo>
                  <a:pt x="3655733" y="4425073"/>
                </a:lnTo>
                <a:lnTo>
                  <a:pt x="3797642" y="4560608"/>
                </a:lnTo>
                <a:lnTo>
                  <a:pt x="3832225" y="4560608"/>
                </a:lnTo>
                <a:lnTo>
                  <a:pt x="3655733" y="4392041"/>
                </a:lnTo>
                <a:close/>
              </a:path>
              <a:path w="6135370" h="5851525">
                <a:moveTo>
                  <a:pt x="3655733" y="4457763"/>
                </a:moveTo>
                <a:lnTo>
                  <a:pt x="3655733" y="4490796"/>
                </a:lnTo>
                <a:lnTo>
                  <a:pt x="3728808" y="4560595"/>
                </a:lnTo>
                <a:lnTo>
                  <a:pt x="3763391" y="4560595"/>
                </a:lnTo>
                <a:lnTo>
                  <a:pt x="3655733" y="4457763"/>
                </a:lnTo>
                <a:close/>
              </a:path>
              <a:path w="6135370" h="5851525">
                <a:moveTo>
                  <a:pt x="3655720" y="4392066"/>
                </a:moveTo>
                <a:lnTo>
                  <a:pt x="3479215" y="4560595"/>
                </a:lnTo>
                <a:lnTo>
                  <a:pt x="3513797" y="4560595"/>
                </a:lnTo>
                <a:lnTo>
                  <a:pt x="3655720" y="4425073"/>
                </a:lnTo>
                <a:lnTo>
                  <a:pt x="3655720" y="4392066"/>
                </a:lnTo>
                <a:close/>
              </a:path>
              <a:path w="6135370" h="5851525">
                <a:moveTo>
                  <a:pt x="3655720" y="4457763"/>
                </a:moveTo>
                <a:lnTo>
                  <a:pt x="3548062" y="4560595"/>
                </a:lnTo>
                <a:lnTo>
                  <a:pt x="3582644" y="4560595"/>
                </a:lnTo>
                <a:lnTo>
                  <a:pt x="3655720" y="4490796"/>
                </a:lnTo>
                <a:lnTo>
                  <a:pt x="3655720" y="4457763"/>
                </a:lnTo>
                <a:close/>
              </a:path>
              <a:path w="6135370" h="5851525">
                <a:moveTo>
                  <a:pt x="3106521" y="4392041"/>
                </a:moveTo>
                <a:lnTo>
                  <a:pt x="3106521" y="4425073"/>
                </a:lnTo>
                <a:lnTo>
                  <a:pt x="3248431" y="4560608"/>
                </a:lnTo>
                <a:lnTo>
                  <a:pt x="3283013" y="4560608"/>
                </a:lnTo>
                <a:lnTo>
                  <a:pt x="3106521" y="4392041"/>
                </a:lnTo>
                <a:close/>
              </a:path>
              <a:path w="6135370" h="5851525">
                <a:moveTo>
                  <a:pt x="3106521" y="4457763"/>
                </a:moveTo>
                <a:lnTo>
                  <a:pt x="3106521" y="4490796"/>
                </a:lnTo>
                <a:lnTo>
                  <a:pt x="3179610" y="4560595"/>
                </a:lnTo>
                <a:lnTo>
                  <a:pt x="3214179" y="4560595"/>
                </a:lnTo>
                <a:lnTo>
                  <a:pt x="3106521" y="4457763"/>
                </a:lnTo>
                <a:close/>
              </a:path>
              <a:path w="6135370" h="5851525">
                <a:moveTo>
                  <a:pt x="3106508" y="4392066"/>
                </a:moveTo>
                <a:lnTo>
                  <a:pt x="2930016" y="4560595"/>
                </a:lnTo>
                <a:lnTo>
                  <a:pt x="2964599" y="4560595"/>
                </a:lnTo>
                <a:lnTo>
                  <a:pt x="3106508" y="4425073"/>
                </a:lnTo>
                <a:lnTo>
                  <a:pt x="3106508" y="4392066"/>
                </a:lnTo>
                <a:close/>
              </a:path>
              <a:path w="6135370" h="5851525">
                <a:moveTo>
                  <a:pt x="3106508" y="4457763"/>
                </a:moveTo>
                <a:lnTo>
                  <a:pt x="2998851" y="4560595"/>
                </a:lnTo>
                <a:lnTo>
                  <a:pt x="3033433" y="4560595"/>
                </a:lnTo>
                <a:lnTo>
                  <a:pt x="3106508" y="4490796"/>
                </a:lnTo>
                <a:lnTo>
                  <a:pt x="3106508" y="4457763"/>
                </a:lnTo>
                <a:close/>
              </a:path>
              <a:path w="6135370" h="5851525">
                <a:moveTo>
                  <a:pt x="2964599" y="4583722"/>
                </a:moveTo>
                <a:lnTo>
                  <a:pt x="2930016" y="4583722"/>
                </a:lnTo>
                <a:lnTo>
                  <a:pt x="2990799" y="4641771"/>
                </a:lnTo>
                <a:lnTo>
                  <a:pt x="3025394" y="4641771"/>
                </a:lnTo>
                <a:lnTo>
                  <a:pt x="2964599" y="4583722"/>
                </a:lnTo>
                <a:close/>
              </a:path>
              <a:path w="6135370" h="5851525">
                <a:moveTo>
                  <a:pt x="3033420" y="4583722"/>
                </a:moveTo>
                <a:lnTo>
                  <a:pt x="2998838" y="4583722"/>
                </a:lnTo>
                <a:lnTo>
                  <a:pt x="3059633" y="4641771"/>
                </a:lnTo>
                <a:lnTo>
                  <a:pt x="3094253" y="4641771"/>
                </a:lnTo>
                <a:lnTo>
                  <a:pt x="3033420" y="4583722"/>
                </a:lnTo>
                <a:close/>
              </a:path>
              <a:path w="6135370" h="5851525">
                <a:moveTo>
                  <a:pt x="2557322" y="4457763"/>
                </a:moveTo>
                <a:lnTo>
                  <a:pt x="2557322" y="4490796"/>
                </a:lnTo>
                <a:lnTo>
                  <a:pt x="2630398" y="4560595"/>
                </a:lnTo>
                <a:lnTo>
                  <a:pt x="2664980" y="4560595"/>
                </a:lnTo>
                <a:lnTo>
                  <a:pt x="2557322" y="4457763"/>
                </a:lnTo>
                <a:close/>
              </a:path>
              <a:path w="6135370" h="5851525">
                <a:moveTo>
                  <a:pt x="2557310" y="4457763"/>
                </a:moveTo>
                <a:lnTo>
                  <a:pt x="2449639" y="4560595"/>
                </a:lnTo>
                <a:lnTo>
                  <a:pt x="2484234" y="4560595"/>
                </a:lnTo>
                <a:lnTo>
                  <a:pt x="2557310" y="4490796"/>
                </a:lnTo>
                <a:lnTo>
                  <a:pt x="2557310" y="4457763"/>
                </a:lnTo>
                <a:close/>
              </a:path>
              <a:path w="6135370" h="5851525">
                <a:moveTo>
                  <a:pt x="2484221" y="4583722"/>
                </a:moveTo>
                <a:lnTo>
                  <a:pt x="2449639" y="4583722"/>
                </a:lnTo>
                <a:lnTo>
                  <a:pt x="2510434" y="4641771"/>
                </a:lnTo>
                <a:lnTo>
                  <a:pt x="2545003" y="4641771"/>
                </a:lnTo>
                <a:lnTo>
                  <a:pt x="2484221" y="4583722"/>
                </a:lnTo>
                <a:close/>
              </a:path>
              <a:path w="6135370" h="5851525">
                <a:moveTo>
                  <a:pt x="2664993" y="4583722"/>
                </a:moveTo>
                <a:lnTo>
                  <a:pt x="2630411" y="4583722"/>
                </a:lnTo>
                <a:lnTo>
                  <a:pt x="2569616" y="4641771"/>
                </a:lnTo>
                <a:lnTo>
                  <a:pt x="2604198" y="4641771"/>
                </a:lnTo>
                <a:lnTo>
                  <a:pt x="2664993" y="4583722"/>
                </a:lnTo>
                <a:close/>
              </a:path>
              <a:path w="6135370" h="5851525">
                <a:moveTo>
                  <a:pt x="2008111" y="4457763"/>
                </a:moveTo>
                <a:lnTo>
                  <a:pt x="2008111" y="4490796"/>
                </a:lnTo>
                <a:lnTo>
                  <a:pt x="2081187" y="4560595"/>
                </a:lnTo>
                <a:lnTo>
                  <a:pt x="2115769" y="4560595"/>
                </a:lnTo>
                <a:lnTo>
                  <a:pt x="2008111" y="4457763"/>
                </a:lnTo>
                <a:close/>
              </a:path>
              <a:path w="6135370" h="5851525">
                <a:moveTo>
                  <a:pt x="2008098" y="4457763"/>
                </a:moveTo>
                <a:lnTo>
                  <a:pt x="1900440" y="4560595"/>
                </a:lnTo>
                <a:lnTo>
                  <a:pt x="1935010" y="4560595"/>
                </a:lnTo>
                <a:lnTo>
                  <a:pt x="2008098" y="4490796"/>
                </a:lnTo>
                <a:lnTo>
                  <a:pt x="2008098" y="4457763"/>
                </a:lnTo>
                <a:close/>
              </a:path>
              <a:path w="6135370" h="5851525">
                <a:moveTo>
                  <a:pt x="1935010" y="4583722"/>
                </a:moveTo>
                <a:lnTo>
                  <a:pt x="1900440" y="4583722"/>
                </a:lnTo>
                <a:lnTo>
                  <a:pt x="1961222" y="4641771"/>
                </a:lnTo>
                <a:lnTo>
                  <a:pt x="1995817" y="4641771"/>
                </a:lnTo>
                <a:lnTo>
                  <a:pt x="1935010" y="4583722"/>
                </a:lnTo>
                <a:close/>
              </a:path>
              <a:path w="6135370" h="5851525">
                <a:moveTo>
                  <a:pt x="2115781" y="4583722"/>
                </a:moveTo>
                <a:lnTo>
                  <a:pt x="2081199" y="4583722"/>
                </a:lnTo>
                <a:lnTo>
                  <a:pt x="2020379" y="4641771"/>
                </a:lnTo>
                <a:lnTo>
                  <a:pt x="2054999" y="4641771"/>
                </a:lnTo>
                <a:lnTo>
                  <a:pt x="2115781" y="4583722"/>
                </a:lnTo>
                <a:close/>
              </a:path>
              <a:path w="6135370" h="5851525">
                <a:moveTo>
                  <a:pt x="5577954" y="4129811"/>
                </a:moveTo>
                <a:lnTo>
                  <a:pt x="5577954" y="4162856"/>
                </a:lnTo>
                <a:lnTo>
                  <a:pt x="5719864" y="4298378"/>
                </a:lnTo>
                <a:lnTo>
                  <a:pt x="5754446" y="4298378"/>
                </a:lnTo>
                <a:lnTo>
                  <a:pt x="5577954" y="4129811"/>
                </a:lnTo>
                <a:close/>
              </a:path>
              <a:path w="6135370" h="5851525">
                <a:moveTo>
                  <a:pt x="5577954" y="4064101"/>
                </a:moveTo>
                <a:lnTo>
                  <a:pt x="5332628" y="4298365"/>
                </a:lnTo>
                <a:lnTo>
                  <a:pt x="5367197" y="4298365"/>
                </a:lnTo>
                <a:lnTo>
                  <a:pt x="5577954" y="4097147"/>
                </a:lnTo>
                <a:lnTo>
                  <a:pt x="5612506" y="4097096"/>
                </a:lnTo>
                <a:lnTo>
                  <a:pt x="5577954" y="4064101"/>
                </a:lnTo>
                <a:close/>
              </a:path>
              <a:path w="6135370" h="5851525">
                <a:moveTo>
                  <a:pt x="5577928" y="4129811"/>
                </a:moveTo>
                <a:lnTo>
                  <a:pt x="5401436" y="4298365"/>
                </a:lnTo>
                <a:lnTo>
                  <a:pt x="5436019" y="4298365"/>
                </a:lnTo>
                <a:lnTo>
                  <a:pt x="5577915" y="4162856"/>
                </a:lnTo>
                <a:lnTo>
                  <a:pt x="5577928" y="4129811"/>
                </a:lnTo>
                <a:close/>
              </a:path>
              <a:path w="6135370" h="5851525">
                <a:moveTo>
                  <a:pt x="5577916" y="4195584"/>
                </a:moveTo>
                <a:lnTo>
                  <a:pt x="5470258" y="4298365"/>
                </a:lnTo>
                <a:lnTo>
                  <a:pt x="5504840" y="4298365"/>
                </a:lnTo>
                <a:lnTo>
                  <a:pt x="5577916" y="4228579"/>
                </a:lnTo>
                <a:lnTo>
                  <a:pt x="5577916" y="4195584"/>
                </a:lnTo>
                <a:close/>
              </a:path>
              <a:path w="6135370" h="5851525">
                <a:moveTo>
                  <a:pt x="5577954" y="4195546"/>
                </a:moveTo>
                <a:lnTo>
                  <a:pt x="5577954" y="4228579"/>
                </a:lnTo>
                <a:lnTo>
                  <a:pt x="5651030" y="4298365"/>
                </a:lnTo>
                <a:lnTo>
                  <a:pt x="5685612" y="4298365"/>
                </a:lnTo>
                <a:lnTo>
                  <a:pt x="5577954" y="4195546"/>
                </a:lnTo>
                <a:close/>
              </a:path>
              <a:path w="6135370" h="5851525">
                <a:moveTo>
                  <a:pt x="5612506" y="4097096"/>
                </a:moveTo>
                <a:lnTo>
                  <a:pt x="5577954" y="4097096"/>
                </a:lnTo>
                <a:lnTo>
                  <a:pt x="5788698" y="4298365"/>
                </a:lnTo>
                <a:lnTo>
                  <a:pt x="5823280" y="4298365"/>
                </a:lnTo>
                <a:lnTo>
                  <a:pt x="5612506" y="4097096"/>
                </a:lnTo>
                <a:close/>
              </a:path>
              <a:path w="6135370" h="5851525">
                <a:moveTo>
                  <a:pt x="5410987" y="4059262"/>
                </a:moveTo>
                <a:lnTo>
                  <a:pt x="5376443" y="4059262"/>
                </a:lnTo>
                <a:lnTo>
                  <a:pt x="5315648" y="4117340"/>
                </a:lnTo>
                <a:lnTo>
                  <a:pt x="5350230" y="4117340"/>
                </a:lnTo>
                <a:lnTo>
                  <a:pt x="5410987" y="4059262"/>
                </a:lnTo>
                <a:close/>
              </a:path>
              <a:path w="6135370" h="5851525">
                <a:moveTo>
                  <a:pt x="5479834" y="4059262"/>
                </a:moveTo>
                <a:lnTo>
                  <a:pt x="5445264" y="4059262"/>
                </a:lnTo>
                <a:lnTo>
                  <a:pt x="5384469" y="4117340"/>
                </a:lnTo>
                <a:lnTo>
                  <a:pt x="5419051" y="4117340"/>
                </a:lnTo>
                <a:lnTo>
                  <a:pt x="5479834" y="4059262"/>
                </a:lnTo>
                <a:close/>
              </a:path>
              <a:path w="6135370" h="5851525">
                <a:moveTo>
                  <a:pt x="5548668" y="4059262"/>
                </a:moveTo>
                <a:lnTo>
                  <a:pt x="5514098" y="4059262"/>
                </a:lnTo>
                <a:lnTo>
                  <a:pt x="5453291" y="4117340"/>
                </a:lnTo>
                <a:lnTo>
                  <a:pt x="5487885" y="4117340"/>
                </a:lnTo>
                <a:lnTo>
                  <a:pt x="5548668" y="4059262"/>
                </a:lnTo>
                <a:close/>
              </a:path>
              <a:path w="6135370" h="5851525">
                <a:moveTo>
                  <a:pt x="5641809" y="4059262"/>
                </a:moveTo>
                <a:lnTo>
                  <a:pt x="5607227" y="4059262"/>
                </a:lnTo>
                <a:lnTo>
                  <a:pt x="5668009" y="4117340"/>
                </a:lnTo>
                <a:lnTo>
                  <a:pt x="5702604" y="4117340"/>
                </a:lnTo>
                <a:lnTo>
                  <a:pt x="5641809" y="4059262"/>
                </a:lnTo>
                <a:close/>
              </a:path>
              <a:path w="6135370" h="5851525">
                <a:moveTo>
                  <a:pt x="5710618" y="4059262"/>
                </a:moveTo>
                <a:lnTo>
                  <a:pt x="5676049" y="4059262"/>
                </a:lnTo>
                <a:lnTo>
                  <a:pt x="5736831" y="4117340"/>
                </a:lnTo>
                <a:lnTo>
                  <a:pt x="5771413" y="4117340"/>
                </a:lnTo>
                <a:lnTo>
                  <a:pt x="5710618" y="4059262"/>
                </a:lnTo>
                <a:close/>
              </a:path>
              <a:path w="6135370" h="5851525">
                <a:moveTo>
                  <a:pt x="5779439" y="4059262"/>
                </a:moveTo>
                <a:lnTo>
                  <a:pt x="5744870" y="4059262"/>
                </a:lnTo>
                <a:lnTo>
                  <a:pt x="5805652" y="4117340"/>
                </a:lnTo>
                <a:lnTo>
                  <a:pt x="5840272" y="4117340"/>
                </a:lnTo>
                <a:lnTo>
                  <a:pt x="5779439" y="4059262"/>
                </a:lnTo>
                <a:close/>
              </a:path>
              <a:path w="6135370" h="5851525">
                <a:moveTo>
                  <a:pt x="5028742" y="4129811"/>
                </a:moveTo>
                <a:lnTo>
                  <a:pt x="5028742" y="4162856"/>
                </a:lnTo>
                <a:lnTo>
                  <a:pt x="5170652" y="4298378"/>
                </a:lnTo>
                <a:lnTo>
                  <a:pt x="5205234" y="4298378"/>
                </a:lnTo>
                <a:lnTo>
                  <a:pt x="5028742" y="4129811"/>
                </a:lnTo>
                <a:close/>
              </a:path>
              <a:path w="6135370" h="5851525">
                <a:moveTo>
                  <a:pt x="5028742" y="4064101"/>
                </a:moveTo>
                <a:lnTo>
                  <a:pt x="4783416" y="4298365"/>
                </a:lnTo>
                <a:lnTo>
                  <a:pt x="4817986" y="4298365"/>
                </a:lnTo>
                <a:lnTo>
                  <a:pt x="5028742" y="4097147"/>
                </a:lnTo>
                <a:lnTo>
                  <a:pt x="5063295" y="4097096"/>
                </a:lnTo>
                <a:lnTo>
                  <a:pt x="5028742" y="4064101"/>
                </a:lnTo>
                <a:close/>
              </a:path>
              <a:path w="6135370" h="5851525">
                <a:moveTo>
                  <a:pt x="5028730" y="4129811"/>
                </a:moveTo>
                <a:lnTo>
                  <a:pt x="4852238" y="4298365"/>
                </a:lnTo>
                <a:lnTo>
                  <a:pt x="4886820" y="4298365"/>
                </a:lnTo>
                <a:lnTo>
                  <a:pt x="5028716" y="4162856"/>
                </a:lnTo>
                <a:lnTo>
                  <a:pt x="5028730" y="4129811"/>
                </a:lnTo>
                <a:close/>
              </a:path>
              <a:path w="6135370" h="5851525">
                <a:moveTo>
                  <a:pt x="5028717" y="4195584"/>
                </a:moveTo>
                <a:lnTo>
                  <a:pt x="4921059" y="4298365"/>
                </a:lnTo>
                <a:lnTo>
                  <a:pt x="4955641" y="4298365"/>
                </a:lnTo>
                <a:lnTo>
                  <a:pt x="5028717" y="4228579"/>
                </a:lnTo>
                <a:lnTo>
                  <a:pt x="5028717" y="4195584"/>
                </a:lnTo>
                <a:close/>
              </a:path>
              <a:path w="6135370" h="5851525">
                <a:moveTo>
                  <a:pt x="5028742" y="4195546"/>
                </a:moveTo>
                <a:lnTo>
                  <a:pt x="5028742" y="4228579"/>
                </a:lnTo>
                <a:lnTo>
                  <a:pt x="5101856" y="4298365"/>
                </a:lnTo>
                <a:lnTo>
                  <a:pt x="5136400" y="4298365"/>
                </a:lnTo>
                <a:lnTo>
                  <a:pt x="5028742" y="4195546"/>
                </a:lnTo>
                <a:close/>
              </a:path>
              <a:path w="6135370" h="5851525">
                <a:moveTo>
                  <a:pt x="5063295" y="4097096"/>
                </a:moveTo>
                <a:lnTo>
                  <a:pt x="5028742" y="4097096"/>
                </a:lnTo>
                <a:lnTo>
                  <a:pt x="5239486" y="4298365"/>
                </a:lnTo>
                <a:lnTo>
                  <a:pt x="5274068" y="4298365"/>
                </a:lnTo>
                <a:lnTo>
                  <a:pt x="5063295" y="4097096"/>
                </a:lnTo>
                <a:close/>
              </a:path>
              <a:path w="6135370" h="5851525">
                <a:moveTo>
                  <a:pt x="4861814" y="4059262"/>
                </a:moveTo>
                <a:lnTo>
                  <a:pt x="4827231" y="4059262"/>
                </a:lnTo>
                <a:lnTo>
                  <a:pt x="4766437" y="4117340"/>
                </a:lnTo>
                <a:lnTo>
                  <a:pt x="4801031" y="4117340"/>
                </a:lnTo>
                <a:lnTo>
                  <a:pt x="4861814" y="4059262"/>
                </a:lnTo>
                <a:close/>
              </a:path>
              <a:path w="6135370" h="5851525">
                <a:moveTo>
                  <a:pt x="4930635" y="4059262"/>
                </a:moveTo>
                <a:lnTo>
                  <a:pt x="4896053" y="4059262"/>
                </a:lnTo>
                <a:lnTo>
                  <a:pt x="4835258" y="4117340"/>
                </a:lnTo>
                <a:lnTo>
                  <a:pt x="4869853" y="4117340"/>
                </a:lnTo>
                <a:lnTo>
                  <a:pt x="4930635" y="4059262"/>
                </a:lnTo>
                <a:close/>
              </a:path>
              <a:path w="6135370" h="5851525">
                <a:moveTo>
                  <a:pt x="4999469" y="4059262"/>
                </a:moveTo>
                <a:lnTo>
                  <a:pt x="4964874" y="4059262"/>
                </a:lnTo>
                <a:lnTo>
                  <a:pt x="4904092" y="4117340"/>
                </a:lnTo>
                <a:lnTo>
                  <a:pt x="4938674" y="4117340"/>
                </a:lnTo>
                <a:lnTo>
                  <a:pt x="4999469" y="4059262"/>
                </a:lnTo>
                <a:close/>
              </a:path>
              <a:path w="6135370" h="5851525">
                <a:moveTo>
                  <a:pt x="5092585" y="4059262"/>
                </a:moveTo>
                <a:lnTo>
                  <a:pt x="5058016" y="4059262"/>
                </a:lnTo>
                <a:lnTo>
                  <a:pt x="5118798" y="4117340"/>
                </a:lnTo>
                <a:lnTo>
                  <a:pt x="5153380" y="4117340"/>
                </a:lnTo>
                <a:lnTo>
                  <a:pt x="5092585" y="4059262"/>
                </a:lnTo>
                <a:close/>
              </a:path>
              <a:path w="6135370" h="5851525">
                <a:moveTo>
                  <a:pt x="5161432" y="4059262"/>
                </a:moveTo>
                <a:lnTo>
                  <a:pt x="5126850" y="4059262"/>
                </a:lnTo>
                <a:lnTo>
                  <a:pt x="5187632" y="4117340"/>
                </a:lnTo>
                <a:lnTo>
                  <a:pt x="5222214" y="4117340"/>
                </a:lnTo>
                <a:lnTo>
                  <a:pt x="5161432" y="4059262"/>
                </a:lnTo>
                <a:close/>
              </a:path>
              <a:path w="6135370" h="5851525">
                <a:moveTo>
                  <a:pt x="5230253" y="4059262"/>
                </a:moveTo>
                <a:lnTo>
                  <a:pt x="5195671" y="4059262"/>
                </a:lnTo>
                <a:lnTo>
                  <a:pt x="5256491" y="4117340"/>
                </a:lnTo>
                <a:lnTo>
                  <a:pt x="5291035" y="4117340"/>
                </a:lnTo>
                <a:lnTo>
                  <a:pt x="5230253" y="4059262"/>
                </a:lnTo>
                <a:close/>
              </a:path>
              <a:path w="6135370" h="5851525">
                <a:moveTo>
                  <a:pt x="4514106" y="4162844"/>
                </a:moveTo>
                <a:lnTo>
                  <a:pt x="4479518" y="4162844"/>
                </a:lnTo>
                <a:lnTo>
                  <a:pt x="4621441" y="4298378"/>
                </a:lnTo>
                <a:lnTo>
                  <a:pt x="4656023" y="4298378"/>
                </a:lnTo>
                <a:lnTo>
                  <a:pt x="4514106" y="4162844"/>
                </a:lnTo>
                <a:close/>
              </a:path>
              <a:path w="6135370" h="5851525">
                <a:moveTo>
                  <a:pt x="4479518" y="4064101"/>
                </a:moveTo>
                <a:lnTo>
                  <a:pt x="4234205" y="4298365"/>
                </a:lnTo>
                <a:lnTo>
                  <a:pt x="4268787" y="4298365"/>
                </a:lnTo>
                <a:lnTo>
                  <a:pt x="4479531" y="4097147"/>
                </a:lnTo>
                <a:lnTo>
                  <a:pt x="4514086" y="4097108"/>
                </a:lnTo>
                <a:lnTo>
                  <a:pt x="4479518" y="4064101"/>
                </a:lnTo>
                <a:close/>
              </a:path>
              <a:path w="6135370" h="5851525">
                <a:moveTo>
                  <a:pt x="4479518" y="4129811"/>
                </a:moveTo>
                <a:lnTo>
                  <a:pt x="4303039" y="4298365"/>
                </a:lnTo>
                <a:lnTo>
                  <a:pt x="4337608" y="4298365"/>
                </a:lnTo>
                <a:lnTo>
                  <a:pt x="4479518" y="4162844"/>
                </a:lnTo>
                <a:lnTo>
                  <a:pt x="4514106" y="4162844"/>
                </a:lnTo>
                <a:lnTo>
                  <a:pt x="4479518" y="4129811"/>
                </a:lnTo>
                <a:close/>
              </a:path>
              <a:path w="6135370" h="5851525">
                <a:moveTo>
                  <a:pt x="4479518" y="4195546"/>
                </a:moveTo>
                <a:lnTo>
                  <a:pt x="4371860" y="4298365"/>
                </a:lnTo>
                <a:lnTo>
                  <a:pt x="4406442" y="4298365"/>
                </a:lnTo>
                <a:lnTo>
                  <a:pt x="4479518" y="4228579"/>
                </a:lnTo>
                <a:lnTo>
                  <a:pt x="4514109" y="4228579"/>
                </a:lnTo>
                <a:lnTo>
                  <a:pt x="4479518" y="4195546"/>
                </a:lnTo>
                <a:close/>
              </a:path>
              <a:path w="6135370" h="5851525">
                <a:moveTo>
                  <a:pt x="4514109" y="4228579"/>
                </a:moveTo>
                <a:lnTo>
                  <a:pt x="4479518" y="4228579"/>
                </a:lnTo>
                <a:lnTo>
                  <a:pt x="4552607" y="4298365"/>
                </a:lnTo>
                <a:lnTo>
                  <a:pt x="4587189" y="4298365"/>
                </a:lnTo>
                <a:lnTo>
                  <a:pt x="4514109" y="4228579"/>
                </a:lnTo>
                <a:close/>
              </a:path>
              <a:path w="6135370" h="5851525">
                <a:moveTo>
                  <a:pt x="4514086" y="4097108"/>
                </a:moveTo>
                <a:lnTo>
                  <a:pt x="4479531" y="4097108"/>
                </a:lnTo>
                <a:lnTo>
                  <a:pt x="4690275" y="4298365"/>
                </a:lnTo>
                <a:lnTo>
                  <a:pt x="4724857" y="4298365"/>
                </a:lnTo>
                <a:lnTo>
                  <a:pt x="4514086" y="4097108"/>
                </a:lnTo>
                <a:close/>
              </a:path>
              <a:path w="6135370" h="5851525">
                <a:moveTo>
                  <a:pt x="4312602" y="4059262"/>
                </a:moveTo>
                <a:lnTo>
                  <a:pt x="4278020" y="4059262"/>
                </a:lnTo>
                <a:lnTo>
                  <a:pt x="4217225" y="4117340"/>
                </a:lnTo>
                <a:lnTo>
                  <a:pt x="4251807" y="4117340"/>
                </a:lnTo>
                <a:lnTo>
                  <a:pt x="4312602" y="4059262"/>
                </a:lnTo>
                <a:close/>
              </a:path>
              <a:path w="6135370" h="5851525">
                <a:moveTo>
                  <a:pt x="4381436" y="4059262"/>
                </a:moveTo>
                <a:lnTo>
                  <a:pt x="4346854" y="4059262"/>
                </a:lnTo>
                <a:lnTo>
                  <a:pt x="4286021" y="4117340"/>
                </a:lnTo>
                <a:lnTo>
                  <a:pt x="4320641" y="4117340"/>
                </a:lnTo>
                <a:lnTo>
                  <a:pt x="4381436" y="4059262"/>
                </a:lnTo>
                <a:close/>
              </a:path>
              <a:path w="6135370" h="5851525">
                <a:moveTo>
                  <a:pt x="4543412" y="4059262"/>
                </a:moveTo>
                <a:lnTo>
                  <a:pt x="4508817" y="4059262"/>
                </a:lnTo>
                <a:lnTo>
                  <a:pt x="4548454" y="4097147"/>
                </a:lnTo>
                <a:lnTo>
                  <a:pt x="4569612" y="4117340"/>
                </a:lnTo>
                <a:lnTo>
                  <a:pt x="4604194" y="4117340"/>
                </a:lnTo>
                <a:lnTo>
                  <a:pt x="4543412" y="4059262"/>
                </a:lnTo>
                <a:close/>
              </a:path>
              <a:path w="6135370" h="5851525">
                <a:moveTo>
                  <a:pt x="4612220" y="4059262"/>
                </a:moveTo>
                <a:lnTo>
                  <a:pt x="4577638" y="4059262"/>
                </a:lnTo>
                <a:lnTo>
                  <a:pt x="4638421" y="4117340"/>
                </a:lnTo>
                <a:lnTo>
                  <a:pt x="4673015" y="4117340"/>
                </a:lnTo>
                <a:lnTo>
                  <a:pt x="4612220" y="4059262"/>
                </a:lnTo>
                <a:close/>
              </a:path>
              <a:path w="6135370" h="5851525">
                <a:moveTo>
                  <a:pt x="4681054" y="4059262"/>
                </a:moveTo>
                <a:lnTo>
                  <a:pt x="4646472" y="4059262"/>
                </a:lnTo>
                <a:lnTo>
                  <a:pt x="4707255" y="4117340"/>
                </a:lnTo>
                <a:lnTo>
                  <a:pt x="4741837" y="4117340"/>
                </a:lnTo>
                <a:lnTo>
                  <a:pt x="4681054" y="4059262"/>
                </a:lnTo>
                <a:close/>
              </a:path>
              <a:path w="6135370" h="5851525">
                <a:moveTo>
                  <a:pt x="3964915" y="4162844"/>
                </a:moveTo>
                <a:lnTo>
                  <a:pt x="3930332" y="4162844"/>
                </a:lnTo>
                <a:lnTo>
                  <a:pt x="4072242" y="4298378"/>
                </a:lnTo>
                <a:lnTo>
                  <a:pt x="4106811" y="4298378"/>
                </a:lnTo>
                <a:lnTo>
                  <a:pt x="3964915" y="4162844"/>
                </a:lnTo>
                <a:close/>
              </a:path>
              <a:path w="6135370" h="5851525">
                <a:moveTo>
                  <a:pt x="3930332" y="4064101"/>
                </a:moveTo>
                <a:lnTo>
                  <a:pt x="3685006" y="4298365"/>
                </a:lnTo>
                <a:lnTo>
                  <a:pt x="3719576" y="4298365"/>
                </a:lnTo>
                <a:lnTo>
                  <a:pt x="3930332" y="4097147"/>
                </a:lnTo>
                <a:lnTo>
                  <a:pt x="3964885" y="4097096"/>
                </a:lnTo>
                <a:lnTo>
                  <a:pt x="3930332" y="4064101"/>
                </a:lnTo>
                <a:close/>
              </a:path>
              <a:path w="6135370" h="5851525">
                <a:moveTo>
                  <a:pt x="3930332" y="4129811"/>
                </a:moveTo>
                <a:lnTo>
                  <a:pt x="3753827" y="4298365"/>
                </a:lnTo>
                <a:lnTo>
                  <a:pt x="3788410" y="4298365"/>
                </a:lnTo>
                <a:lnTo>
                  <a:pt x="3930332" y="4162844"/>
                </a:lnTo>
                <a:lnTo>
                  <a:pt x="3964915" y="4162844"/>
                </a:lnTo>
                <a:lnTo>
                  <a:pt x="3930332" y="4129811"/>
                </a:lnTo>
                <a:close/>
              </a:path>
              <a:path w="6135370" h="5851525">
                <a:moveTo>
                  <a:pt x="3930319" y="4195584"/>
                </a:moveTo>
                <a:lnTo>
                  <a:pt x="3822649" y="4298365"/>
                </a:lnTo>
                <a:lnTo>
                  <a:pt x="3857244" y="4298365"/>
                </a:lnTo>
                <a:lnTo>
                  <a:pt x="3930319" y="4228579"/>
                </a:lnTo>
                <a:lnTo>
                  <a:pt x="3930319" y="4195584"/>
                </a:lnTo>
                <a:close/>
              </a:path>
              <a:path w="6135370" h="5851525">
                <a:moveTo>
                  <a:pt x="3930332" y="4195546"/>
                </a:moveTo>
                <a:lnTo>
                  <a:pt x="3930332" y="4228579"/>
                </a:lnTo>
                <a:lnTo>
                  <a:pt x="4003408" y="4298365"/>
                </a:lnTo>
                <a:lnTo>
                  <a:pt x="4037990" y="4298365"/>
                </a:lnTo>
                <a:lnTo>
                  <a:pt x="3930332" y="4195546"/>
                </a:lnTo>
                <a:close/>
              </a:path>
              <a:path w="6135370" h="5851525">
                <a:moveTo>
                  <a:pt x="3964885" y="4097096"/>
                </a:moveTo>
                <a:lnTo>
                  <a:pt x="3930332" y="4097096"/>
                </a:lnTo>
                <a:lnTo>
                  <a:pt x="4141076" y="4298365"/>
                </a:lnTo>
                <a:lnTo>
                  <a:pt x="4175658" y="4298365"/>
                </a:lnTo>
                <a:lnTo>
                  <a:pt x="3964885" y="4097096"/>
                </a:lnTo>
                <a:close/>
              </a:path>
              <a:path w="6135370" h="5851525">
                <a:moveTo>
                  <a:pt x="3763403" y="4059262"/>
                </a:moveTo>
                <a:lnTo>
                  <a:pt x="3728821" y="4059262"/>
                </a:lnTo>
                <a:lnTo>
                  <a:pt x="3667988" y="4117340"/>
                </a:lnTo>
                <a:lnTo>
                  <a:pt x="3702608" y="4117340"/>
                </a:lnTo>
                <a:lnTo>
                  <a:pt x="3763403" y="4059262"/>
                </a:lnTo>
                <a:close/>
              </a:path>
              <a:path w="6135370" h="5851525">
                <a:moveTo>
                  <a:pt x="3832237" y="4059262"/>
                </a:moveTo>
                <a:lnTo>
                  <a:pt x="3797642" y="4059262"/>
                </a:lnTo>
                <a:lnTo>
                  <a:pt x="3736835" y="4117340"/>
                </a:lnTo>
                <a:lnTo>
                  <a:pt x="3771455" y="4117340"/>
                </a:lnTo>
                <a:lnTo>
                  <a:pt x="3832237" y="4059262"/>
                </a:lnTo>
                <a:close/>
              </a:path>
              <a:path w="6135370" h="5851525">
                <a:moveTo>
                  <a:pt x="4063022" y="4059262"/>
                </a:moveTo>
                <a:lnTo>
                  <a:pt x="4028440" y="4059262"/>
                </a:lnTo>
                <a:lnTo>
                  <a:pt x="4089222" y="4117340"/>
                </a:lnTo>
                <a:lnTo>
                  <a:pt x="4123804" y="4117340"/>
                </a:lnTo>
                <a:lnTo>
                  <a:pt x="4063022" y="4059262"/>
                </a:lnTo>
                <a:close/>
              </a:path>
              <a:path w="6135370" h="5851525">
                <a:moveTo>
                  <a:pt x="4131843" y="4059262"/>
                </a:moveTo>
                <a:lnTo>
                  <a:pt x="4097261" y="4059262"/>
                </a:lnTo>
                <a:lnTo>
                  <a:pt x="4158056" y="4117340"/>
                </a:lnTo>
                <a:lnTo>
                  <a:pt x="4192638" y="4117340"/>
                </a:lnTo>
                <a:lnTo>
                  <a:pt x="4131843" y="4059262"/>
                </a:lnTo>
                <a:close/>
              </a:path>
              <a:path w="6135370" h="5851525">
                <a:moveTo>
                  <a:pt x="3719576" y="4321505"/>
                </a:moveTo>
                <a:lnTo>
                  <a:pt x="3685006" y="4321505"/>
                </a:lnTo>
                <a:lnTo>
                  <a:pt x="3745814" y="4379556"/>
                </a:lnTo>
                <a:lnTo>
                  <a:pt x="3780370" y="4379556"/>
                </a:lnTo>
                <a:lnTo>
                  <a:pt x="3719576" y="4321505"/>
                </a:lnTo>
                <a:close/>
              </a:path>
              <a:path w="6135370" h="5851525">
                <a:moveTo>
                  <a:pt x="3788410" y="4321505"/>
                </a:moveTo>
                <a:lnTo>
                  <a:pt x="3753827" y="4321505"/>
                </a:lnTo>
                <a:lnTo>
                  <a:pt x="3814622" y="4379556"/>
                </a:lnTo>
                <a:lnTo>
                  <a:pt x="3849204" y="4379556"/>
                </a:lnTo>
                <a:lnTo>
                  <a:pt x="3788410" y="4321505"/>
                </a:lnTo>
                <a:close/>
              </a:path>
              <a:path w="6135370" h="5851525">
                <a:moveTo>
                  <a:pt x="3857244" y="4321505"/>
                </a:moveTo>
                <a:lnTo>
                  <a:pt x="3822649" y="4321505"/>
                </a:lnTo>
                <a:lnTo>
                  <a:pt x="3883444" y="4379556"/>
                </a:lnTo>
                <a:lnTo>
                  <a:pt x="3918026" y="4379556"/>
                </a:lnTo>
                <a:lnTo>
                  <a:pt x="3857244" y="4321505"/>
                </a:lnTo>
                <a:close/>
              </a:path>
              <a:path w="6135370" h="5851525">
                <a:moveTo>
                  <a:pt x="3415696" y="4162844"/>
                </a:moveTo>
                <a:lnTo>
                  <a:pt x="3381108" y="4162844"/>
                </a:lnTo>
                <a:lnTo>
                  <a:pt x="3523030" y="4298378"/>
                </a:lnTo>
                <a:lnTo>
                  <a:pt x="3557612" y="4298378"/>
                </a:lnTo>
                <a:lnTo>
                  <a:pt x="3415696" y="4162844"/>
                </a:lnTo>
                <a:close/>
              </a:path>
              <a:path w="6135370" h="5851525">
                <a:moveTo>
                  <a:pt x="3381108" y="4129811"/>
                </a:moveTo>
                <a:lnTo>
                  <a:pt x="3204616" y="4298365"/>
                </a:lnTo>
                <a:lnTo>
                  <a:pt x="3239211" y="4298365"/>
                </a:lnTo>
                <a:lnTo>
                  <a:pt x="3381108" y="4162844"/>
                </a:lnTo>
                <a:lnTo>
                  <a:pt x="3415696" y="4162844"/>
                </a:lnTo>
                <a:lnTo>
                  <a:pt x="3381108" y="4129811"/>
                </a:lnTo>
                <a:close/>
              </a:path>
              <a:path w="6135370" h="5851525">
                <a:moveTo>
                  <a:pt x="3381108" y="4195546"/>
                </a:moveTo>
                <a:lnTo>
                  <a:pt x="3273450" y="4298365"/>
                </a:lnTo>
                <a:lnTo>
                  <a:pt x="3308032" y="4298365"/>
                </a:lnTo>
                <a:lnTo>
                  <a:pt x="3381108" y="4228579"/>
                </a:lnTo>
                <a:lnTo>
                  <a:pt x="3415711" y="4228579"/>
                </a:lnTo>
                <a:lnTo>
                  <a:pt x="3381108" y="4195546"/>
                </a:lnTo>
                <a:close/>
              </a:path>
              <a:path w="6135370" h="5851525">
                <a:moveTo>
                  <a:pt x="3415711" y="4228579"/>
                </a:moveTo>
                <a:lnTo>
                  <a:pt x="3381108" y="4228579"/>
                </a:lnTo>
                <a:lnTo>
                  <a:pt x="3454222" y="4298365"/>
                </a:lnTo>
                <a:lnTo>
                  <a:pt x="3488816" y="4298365"/>
                </a:lnTo>
                <a:lnTo>
                  <a:pt x="3415711" y="4228579"/>
                </a:lnTo>
                <a:close/>
              </a:path>
              <a:path w="6135370" h="5851525">
                <a:moveTo>
                  <a:pt x="3239211" y="4321505"/>
                </a:moveTo>
                <a:lnTo>
                  <a:pt x="3204629" y="4321505"/>
                </a:lnTo>
                <a:lnTo>
                  <a:pt x="3265411" y="4379556"/>
                </a:lnTo>
                <a:lnTo>
                  <a:pt x="3300006" y="4379556"/>
                </a:lnTo>
                <a:lnTo>
                  <a:pt x="3239211" y="4321505"/>
                </a:lnTo>
                <a:close/>
              </a:path>
              <a:path w="6135370" h="5851525">
                <a:moveTo>
                  <a:pt x="3308032" y="4321505"/>
                </a:moveTo>
                <a:lnTo>
                  <a:pt x="3273463" y="4321505"/>
                </a:lnTo>
                <a:lnTo>
                  <a:pt x="3334245" y="4379556"/>
                </a:lnTo>
                <a:lnTo>
                  <a:pt x="3368840" y="4379556"/>
                </a:lnTo>
                <a:lnTo>
                  <a:pt x="3308032" y="4321505"/>
                </a:lnTo>
                <a:close/>
              </a:path>
              <a:path w="6135370" h="5851525">
                <a:moveTo>
                  <a:pt x="3488804" y="4321505"/>
                </a:moveTo>
                <a:lnTo>
                  <a:pt x="3454222" y="4321505"/>
                </a:lnTo>
                <a:lnTo>
                  <a:pt x="3393427" y="4379556"/>
                </a:lnTo>
                <a:lnTo>
                  <a:pt x="3428022" y="4379556"/>
                </a:lnTo>
                <a:lnTo>
                  <a:pt x="3488804" y="4321505"/>
                </a:lnTo>
                <a:close/>
              </a:path>
              <a:path w="6135370" h="5851525">
                <a:moveTo>
                  <a:pt x="3557612" y="4321505"/>
                </a:moveTo>
                <a:lnTo>
                  <a:pt x="3523030" y="4321505"/>
                </a:lnTo>
                <a:lnTo>
                  <a:pt x="3462248" y="4379556"/>
                </a:lnTo>
                <a:lnTo>
                  <a:pt x="3496830" y="4379556"/>
                </a:lnTo>
                <a:lnTo>
                  <a:pt x="3557612" y="4321505"/>
                </a:lnTo>
                <a:close/>
              </a:path>
              <a:path w="6135370" h="5851525">
                <a:moveTo>
                  <a:pt x="2831922" y="4129811"/>
                </a:moveTo>
                <a:lnTo>
                  <a:pt x="2831922" y="4162856"/>
                </a:lnTo>
                <a:lnTo>
                  <a:pt x="2973832" y="4298378"/>
                </a:lnTo>
                <a:lnTo>
                  <a:pt x="3008426" y="4298378"/>
                </a:lnTo>
                <a:lnTo>
                  <a:pt x="2831922" y="4129811"/>
                </a:lnTo>
                <a:close/>
              </a:path>
              <a:path w="6135370" h="5851525">
                <a:moveTo>
                  <a:pt x="2831922" y="4195546"/>
                </a:moveTo>
                <a:lnTo>
                  <a:pt x="2831922" y="4228579"/>
                </a:lnTo>
                <a:lnTo>
                  <a:pt x="2904998" y="4298365"/>
                </a:lnTo>
                <a:lnTo>
                  <a:pt x="2939580" y="4298365"/>
                </a:lnTo>
                <a:lnTo>
                  <a:pt x="2831922" y="4195546"/>
                </a:lnTo>
                <a:close/>
              </a:path>
              <a:path w="6135370" h="5851525">
                <a:moveTo>
                  <a:pt x="2831909" y="4129811"/>
                </a:moveTo>
                <a:lnTo>
                  <a:pt x="2655417" y="4298365"/>
                </a:lnTo>
                <a:lnTo>
                  <a:pt x="2689999" y="4298365"/>
                </a:lnTo>
                <a:lnTo>
                  <a:pt x="2831909" y="4162844"/>
                </a:lnTo>
                <a:lnTo>
                  <a:pt x="2831909" y="4129811"/>
                </a:lnTo>
                <a:close/>
              </a:path>
              <a:path w="6135370" h="5851525">
                <a:moveTo>
                  <a:pt x="2831909" y="4195584"/>
                </a:moveTo>
                <a:lnTo>
                  <a:pt x="2724238" y="4298365"/>
                </a:lnTo>
                <a:lnTo>
                  <a:pt x="2758833" y="4298365"/>
                </a:lnTo>
                <a:lnTo>
                  <a:pt x="2831909" y="4228579"/>
                </a:lnTo>
                <a:lnTo>
                  <a:pt x="2831909" y="4195584"/>
                </a:lnTo>
                <a:close/>
              </a:path>
              <a:path w="6135370" h="5851525">
                <a:moveTo>
                  <a:pt x="2689999" y="4321505"/>
                </a:moveTo>
                <a:lnTo>
                  <a:pt x="2655417" y="4321505"/>
                </a:lnTo>
                <a:lnTo>
                  <a:pt x="2716212" y="4379556"/>
                </a:lnTo>
                <a:lnTo>
                  <a:pt x="2750781" y="4379556"/>
                </a:lnTo>
                <a:lnTo>
                  <a:pt x="2689999" y="4321505"/>
                </a:lnTo>
                <a:close/>
              </a:path>
              <a:path w="6135370" h="5851525">
                <a:moveTo>
                  <a:pt x="2758833" y="4321505"/>
                </a:moveTo>
                <a:lnTo>
                  <a:pt x="2724238" y="4321505"/>
                </a:lnTo>
                <a:lnTo>
                  <a:pt x="2785033" y="4379556"/>
                </a:lnTo>
                <a:lnTo>
                  <a:pt x="2819615" y="4379556"/>
                </a:lnTo>
                <a:lnTo>
                  <a:pt x="2758833" y="4321505"/>
                </a:lnTo>
                <a:close/>
              </a:path>
              <a:path w="6135370" h="5851525">
                <a:moveTo>
                  <a:pt x="2939605" y="4321505"/>
                </a:moveTo>
                <a:lnTo>
                  <a:pt x="2905010" y="4321505"/>
                </a:lnTo>
                <a:lnTo>
                  <a:pt x="2844190" y="4379556"/>
                </a:lnTo>
                <a:lnTo>
                  <a:pt x="2878797" y="4379556"/>
                </a:lnTo>
                <a:lnTo>
                  <a:pt x="2939605" y="4321505"/>
                </a:lnTo>
                <a:close/>
              </a:path>
              <a:path w="6135370" h="5851525">
                <a:moveTo>
                  <a:pt x="3008426" y="4321505"/>
                </a:moveTo>
                <a:lnTo>
                  <a:pt x="2973832" y="4321505"/>
                </a:lnTo>
                <a:lnTo>
                  <a:pt x="2913049" y="4379556"/>
                </a:lnTo>
                <a:lnTo>
                  <a:pt x="2947631" y="4379556"/>
                </a:lnTo>
                <a:lnTo>
                  <a:pt x="3008426" y="4321505"/>
                </a:lnTo>
                <a:close/>
              </a:path>
              <a:path w="6135370" h="5851525">
                <a:moveTo>
                  <a:pt x="2282723" y="4195546"/>
                </a:moveTo>
                <a:lnTo>
                  <a:pt x="2282723" y="4228579"/>
                </a:lnTo>
                <a:lnTo>
                  <a:pt x="2355799" y="4298365"/>
                </a:lnTo>
                <a:lnTo>
                  <a:pt x="2390368" y="4298365"/>
                </a:lnTo>
                <a:lnTo>
                  <a:pt x="2282723" y="4195546"/>
                </a:lnTo>
                <a:close/>
              </a:path>
              <a:path w="6135370" h="5851525">
                <a:moveTo>
                  <a:pt x="2282698" y="4195584"/>
                </a:moveTo>
                <a:lnTo>
                  <a:pt x="2175040" y="4298365"/>
                </a:lnTo>
                <a:lnTo>
                  <a:pt x="2209622" y="4298365"/>
                </a:lnTo>
                <a:lnTo>
                  <a:pt x="2282698" y="4228579"/>
                </a:lnTo>
                <a:lnTo>
                  <a:pt x="2282698" y="4195584"/>
                </a:lnTo>
                <a:close/>
              </a:path>
              <a:path w="6135370" h="5851525">
                <a:moveTo>
                  <a:pt x="2209622" y="4321505"/>
                </a:moveTo>
                <a:lnTo>
                  <a:pt x="2175027" y="4321505"/>
                </a:lnTo>
                <a:lnTo>
                  <a:pt x="2235809" y="4379556"/>
                </a:lnTo>
                <a:lnTo>
                  <a:pt x="2270442" y="4379556"/>
                </a:lnTo>
                <a:lnTo>
                  <a:pt x="2209622" y="4321505"/>
                </a:lnTo>
                <a:close/>
              </a:path>
              <a:path w="6135370" h="5851525">
                <a:moveTo>
                  <a:pt x="2390381" y="4321505"/>
                </a:moveTo>
                <a:lnTo>
                  <a:pt x="2355799" y="4321505"/>
                </a:lnTo>
                <a:lnTo>
                  <a:pt x="2294978" y="4379556"/>
                </a:lnTo>
                <a:lnTo>
                  <a:pt x="2329599" y="4379556"/>
                </a:lnTo>
                <a:lnTo>
                  <a:pt x="2390381" y="4321505"/>
                </a:lnTo>
                <a:close/>
              </a:path>
              <a:path w="6135370" h="5851525">
                <a:moveTo>
                  <a:pt x="1733511" y="4195546"/>
                </a:moveTo>
                <a:lnTo>
                  <a:pt x="1733511" y="4228579"/>
                </a:lnTo>
                <a:lnTo>
                  <a:pt x="1806587" y="4298365"/>
                </a:lnTo>
                <a:lnTo>
                  <a:pt x="1841169" y="4298365"/>
                </a:lnTo>
                <a:lnTo>
                  <a:pt x="1733511" y="4195546"/>
                </a:lnTo>
                <a:close/>
              </a:path>
              <a:path w="6135370" h="5851525">
                <a:moveTo>
                  <a:pt x="1733486" y="4195584"/>
                </a:moveTo>
                <a:lnTo>
                  <a:pt x="1625841" y="4298365"/>
                </a:lnTo>
                <a:lnTo>
                  <a:pt x="1660410" y="4298365"/>
                </a:lnTo>
                <a:lnTo>
                  <a:pt x="1733486" y="4228579"/>
                </a:lnTo>
                <a:lnTo>
                  <a:pt x="1733486" y="4195584"/>
                </a:lnTo>
                <a:close/>
              </a:path>
              <a:path w="6135370" h="5851525">
                <a:moveTo>
                  <a:pt x="1660410" y="4321505"/>
                </a:moveTo>
                <a:lnTo>
                  <a:pt x="1625841" y="4321505"/>
                </a:lnTo>
                <a:lnTo>
                  <a:pt x="1686623" y="4379556"/>
                </a:lnTo>
                <a:lnTo>
                  <a:pt x="1721205" y="4379556"/>
                </a:lnTo>
                <a:lnTo>
                  <a:pt x="1660410" y="4321505"/>
                </a:lnTo>
                <a:close/>
              </a:path>
              <a:path w="6135370" h="5851525">
                <a:moveTo>
                  <a:pt x="1841169" y="4321505"/>
                </a:moveTo>
                <a:lnTo>
                  <a:pt x="1806587" y="4321505"/>
                </a:lnTo>
                <a:lnTo>
                  <a:pt x="1745792" y="4379556"/>
                </a:lnTo>
                <a:lnTo>
                  <a:pt x="1780387" y="4379556"/>
                </a:lnTo>
                <a:lnTo>
                  <a:pt x="1841169" y="4321505"/>
                </a:lnTo>
                <a:close/>
              </a:path>
              <a:path w="6135370" h="5851525">
                <a:moveTo>
                  <a:pt x="5852553" y="3867594"/>
                </a:moveTo>
                <a:lnTo>
                  <a:pt x="5852553" y="3900627"/>
                </a:lnTo>
                <a:lnTo>
                  <a:pt x="5994450" y="4036161"/>
                </a:lnTo>
                <a:lnTo>
                  <a:pt x="6029045" y="4036161"/>
                </a:lnTo>
                <a:lnTo>
                  <a:pt x="5852553" y="3867594"/>
                </a:lnTo>
                <a:close/>
              </a:path>
              <a:path w="6135370" h="5851525">
                <a:moveTo>
                  <a:pt x="5852553" y="3801872"/>
                </a:moveTo>
                <a:lnTo>
                  <a:pt x="5607215" y="4036148"/>
                </a:lnTo>
                <a:lnTo>
                  <a:pt x="5641823" y="4036136"/>
                </a:lnTo>
                <a:lnTo>
                  <a:pt x="5852553" y="3834879"/>
                </a:lnTo>
                <a:lnTo>
                  <a:pt x="5887117" y="3834879"/>
                </a:lnTo>
                <a:lnTo>
                  <a:pt x="5852553" y="3801872"/>
                </a:lnTo>
                <a:close/>
              </a:path>
              <a:path w="6135370" h="5851525">
                <a:moveTo>
                  <a:pt x="5852541" y="3867581"/>
                </a:moveTo>
                <a:lnTo>
                  <a:pt x="5676049" y="4036148"/>
                </a:lnTo>
                <a:lnTo>
                  <a:pt x="5710631" y="4036136"/>
                </a:lnTo>
                <a:lnTo>
                  <a:pt x="5852527" y="3900627"/>
                </a:lnTo>
                <a:lnTo>
                  <a:pt x="5852541" y="3867581"/>
                </a:lnTo>
                <a:close/>
              </a:path>
              <a:path w="6135370" h="5851525">
                <a:moveTo>
                  <a:pt x="5852553" y="3933329"/>
                </a:moveTo>
                <a:lnTo>
                  <a:pt x="5744895" y="4036148"/>
                </a:lnTo>
                <a:lnTo>
                  <a:pt x="5779478" y="4036136"/>
                </a:lnTo>
                <a:lnTo>
                  <a:pt x="5852553" y="3966349"/>
                </a:lnTo>
                <a:lnTo>
                  <a:pt x="5887127" y="3966349"/>
                </a:lnTo>
                <a:lnTo>
                  <a:pt x="5852553" y="3933329"/>
                </a:lnTo>
                <a:close/>
              </a:path>
              <a:path w="6135370" h="5851525">
                <a:moveTo>
                  <a:pt x="5887127" y="3966349"/>
                </a:moveTo>
                <a:lnTo>
                  <a:pt x="5852553" y="3966349"/>
                </a:lnTo>
                <a:lnTo>
                  <a:pt x="5925616" y="4036148"/>
                </a:lnTo>
                <a:lnTo>
                  <a:pt x="5960211" y="4036148"/>
                </a:lnTo>
                <a:lnTo>
                  <a:pt x="5887127" y="3966349"/>
                </a:lnTo>
                <a:close/>
              </a:path>
              <a:path w="6135370" h="5851525">
                <a:moveTo>
                  <a:pt x="5887117" y="3834879"/>
                </a:moveTo>
                <a:lnTo>
                  <a:pt x="5852553" y="3834879"/>
                </a:lnTo>
                <a:lnTo>
                  <a:pt x="6063297" y="4036136"/>
                </a:lnTo>
                <a:lnTo>
                  <a:pt x="6097866" y="4036136"/>
                </a:lnTo>
                <a:lnTo>
                  <a:pt x="5887117" y="3834879"/>
                </a:lnTo>
                <a:close/>
              </a:path>
              <a:path w="6135370" h="5851525">
                <a:moveTo>
                  <a:pt x="5685624" y="3797058"/>
                </a:moveTo>
                <a:lnTo>
                  <a:pt x="5651042" y="3797058"/>
                </a:lnTo>
                <a:lnTo>
                  <a:pt x="5590209" y="3855110"/>
                </a:lnTo>
                <a:lnTo>
                  <a:pt x="5624842" y="3855110"/>
                </a:lnTo>
                <a:lnTo>
                  <a:pt x="5685624" y="3797058"/>
                </a:lnTo>
                <a:close/>
              </a:path>
              <a:path w="6135370" h="5851525">
                <a:moveTo>
                  <a:pt x="5754433" y="3797058"/>
                </a:moveTo>
                <a:lnTo>
                  <a:pt x="5719864" y="3797058"/>
                </a:lnTo>
                <a:lnTo>
                  <a:pt x="5659081" y="3855110"/>
                </a:lnTo>
                <a:lnTo>
                  <a:pt x="5693664" y="3855110"/>
                </a:lnTo>
                <a:lnTo>
                  <a:pt x="5754433" y="3797058"/>
                </a:lnTo>
                <a:close/>
              </a:path>
              <a:path w="6135370" h="5851525">
                <a:moveTo>
                  <a:pt x="5823280" y="3797058"/>
                </a:moveTo>
                <a:lnTo>
                  <a:pt x="5788698" y="3797058"/>
                </a:lnTo>
                <a:lnTo>
                  <a:pt x="5727903" y="3855110"/>
                </a:lnTo>
                <a:lnTo>
                  <a:pt x="5762485" y="3855110"/>
                </a:lnTo>
                <a:lnTo>
                  <a:pt x="5823280" y="3797058"/>
                </a:lnTo>
                <a:close/>
              </a:path>
              <a:path w="6135370" h="5851525">
                <a:moveTo>
                  <a:pt x="5916409" y="3797058"/>
                </a:moveTo>
                <a:lnTo>
                  <a:pt x="5881814" y="3797058"/>
                </a:lnTo>
                <a:lnTo>
                  <a:pt x="5942622" y="3855110"/>
                </a:lnTo>
                <a:lnTo>
                  <a:pt x="5977191" y="3855110"/>
                </a:lnTo>
                <a:lnTo>
                  <a:pt x="5916409" y="3797058"/>
                </a:lnTo>
                <a:close/>
              </a:path>
              <a:path w="6135370" h="5851525">
                <a:moveTo>
                  <a:pt x="5985243" y="3797058"/>
                </a:moveTo>
                <a:lnTo>
                  <a:pt x="5950661" y="3797058"/>
                </a:lnTo>
                <a:lnTo>
                  <a:pt x="6011443" y="3855110"/>
                </a:lnTo>
                <a:lnTo>
                  <a:pt x="6046025" y="3855110"/>
                </a:lnTo>
                <a:lnTo>
                  <a:pt x="5985243" y="3797058"/>
                </a:lnTo>
                <a:close/>
              </a:path>
              <a:path w="6135370" h="5851525">
                <a:moveTo>
                  <a:pt x="6054051" y="3797058"/>
                </a:moveTo>
                <a:lnTo>
                  <a:pt x="6019469" y="3797058"/>
                </a:lnTo>
                <a:lnTo>
                  <a:pt x="6080252" y="3855110"/>
                </a:lnTo>
                <a:lnTo>
                  <a:pt x="6114884" y="3855110"/>
                </a:lnTo>
                <a:lnTo>
                  <a:pt x="6054051" y="3797058"/>
                </a:lnTo>
                <a:close/>
              </a:path>
              <a:path w="6135370" h="5851525">
                <a:moveTo>
                  <a:pt x="6127153" y="4129811"/>
                </a:moveTo>
                <a:lnTo>
                  <a:pt x="5950661" y="4298378"/>
                </a:lnTo>
                <a:lnTo>
                  <a:pt x="5985256" y="4298365"/>
                </a:lnTo>
                <a:lnTo>
                  <a:pt x="6127153" y="4162856"/>
                </a:lnTo>
                <a:lnTo>
                  <a:pt x="6127153" y="4129811"/>
                </a:lnTo>
                <a:close/>
              </a:path>
              <a:path w="6135370" h="5851525">
                <a:moveTo>
                  <a:pt x="6127153" y="4064101"/>
                </a:moveTo>
                <a:lnTo>
                  <a:pt x="5881814" y="4298365"/>
                </a:lnTo>
                <a:lnTo>
                  <a:pt x="5916409" y="4298365"/>
                </a:lnTo>
                <a:lnTo>
                  <a:pt x="6127153" y="4097096"/>
                </a:lnTo>
                <a:lnTo>
                  <a:pt x="6134963" y="4097096"/>
                </a:lnTo>
                <a:lnTo>
                  <a:pt x="6134963" y="4071556"/>
                </a:lnTo>
                <a:lnTo>
                  <a:pt x="6127153" y="4064101"/>
                </a:lnTo>
                <a:close/>
              </a:path>
              <a:path w="6135370" h="5851525">
                <a:moveTo>
                  <a:pt x="6127153" y="4195546"/>
                </a:moveTo>
                <a:lnTo>
                  <a:pt x="6019495" y="4298365"/>
                </a:lnTo>
                <a:lnTo>
                  <a:pt x="6054077" y="4298365"/>
                </a:lnTo>
                <a:lnTo>
                  <a:pt x="6127153" y="4228579"/>
                </a:lnTo>
                <a:lnTo>
                  <a:pt x="6134963" y="4228579"/>
                </a:lnTo>
                <a:lnTo>
                  <a:pt x="6134963" y="4203026"/>
                </a:lnTo>
                <a:lnTo>
                  <a:pt x="6127153" y="4195584"/>
                </a:lnTo>
                <a:close/>
              </a:path>
              <a:path w="6135370" h="5851525">
                <a:moveTo>
                  <a:pt x="6134963" y="4228579"/>
                </a:moveTo>
                <a:lnTo>
                  <a:pt x="6127153" y="4228579"/>
                </a:lnTo>
                <a:lnTo>
                  <a:pt x="6134963" y="4236021"/>
                </a:lnTo>
                <a:lnTo>
                  <a:pt x="6134963" y="4228579"/>
                </a:lnTo>
                <a:close/>
              </a:path>
              <a:path w="6135370" h="5851525">
                <a:moveTo>
                  <a:pt x="6127165" y="4129811"/>
                </a:moveTo>
                <a:lnTo>
                  <a:pt x="6127179" y="4162856"/>
                </a:lnTo>
                <a:lnTo>
                  <a:pt x="6134963" y="4170286"/>
                </a:lnTo>
                <a:lnTo>
                  <a:pt x="6134963" y="4137253"/>
                </a:lnTo>
                <a:lnTo>
                  <a:pt x="6127165" y="4129811"/>
                </a:lnTo>
                <a:close/>
              </a:path>
              <a:path w="6135370" h="5851525">
                <a:moveTo>
                  <a:pt x="5960224" y="4059262"/>
                </a:moveTo>
                <a:lnTo>
                  <a:pt x="5925642" y="4059262"/>
                </a:lnTo>
                <a:lnTo>
                  <a:pt x="5864859" y="4117340"/>
                </a:lnTo>
                <a:lnTo>
                  <a:pt x="5899442" y="4117340"/>
                </a:lnTo>
                <a:lnTo>
                  <a:pt x="5960224" y="4059262"/>
                </a:lnTo>
                <a:close/>
              </a:path>
              <a:path w="6135370" h="5851525">
                <a:moveTo>
                  <a:pt x="6029058" y="4059262"/>
                </a:moveTo>
                <a:lnTo>
                  <a:pt x="5994463" y="4059262"/>
                </a:lnTo>
                <a:lnTo>
                  <a:pt x="5933681" y="4117340"/>
                </a:lnTo>
                <a:lnTo>
                  <a:pt x="5968263" y="4117340"/>
                </a:lnTo>
                <a:lnTo>
                  <a:pt x="6029058" y="4059262"/>
                </a:lnTo>
                <a:close/>
              </a:path>
              <a:path w="6135370" h="5851525">
                <a:moveTo>
                  <a:pt x="6097866" y="4059262"/>
                </a:moveTo>
                <a:lnTo>
                  <a:pt x="6063297" y="4059262"/>
                </a:lnTo>
                <a:lnTo>
                  <a:pt x="6002515" y="4117340"/>
                </a:lnTo>
                <a:lnTo>
                  <a:pt x="6037084" y="4117340"/>
                </a:lnTo>
                <a:lnTo>
                  <a:pt x="6097866" y="4059262"/>
                </a:lnTo>
                <a:close/>
              </a:path>
              <a:path w="6135370" h="5851525">
                <a:moveTo>
                  <a:pt x="6134963" y="4097096"/>
                </a:moveTo>
                <a:lnTo>
                  <a:pt x="6127153" y="4097096"/>
                </a:lnTo>
                <a:lnTo>
                  <a:pt x="6134963" y="4104589"/>
                </a:lnTo>
                <a:lnTo>
                  <a:pt x="6134963" y="4097096"/>
                </a:lnTo>
                <a:close/>
              </a:path>
              <a:path w="6135370" h="5851525">
                <a:moveTo>
                  <a:pt x="5337914" y="3900614"/>
                </a:moveTo>
                <a:lnTo>
                  <a:pt x="5303342" y="3900614"/>
                </a:lnTo>
                <a:lnTo>
                  <a:pt x="5445264" y="4036161"/>
                </a:lnTo>
                <a:lnTo>
                  <a:pt x="5479834" y="4036161"/>
                </a:lnTo>
                <a:lnTo>
                  <a:pt x="5337914" y="3900614"/>
                </a:lnTo>
                <a:close/>
              </a:path>
              <a:path w="6135370" h="5851525">
                <a:moveTo>
                  <a:pt x="5303342" y="3801872"/>
                </a:moveTo>
                <a:lnTo>
                  <a:pt x="5058016" y="4036148"/>
                </a:lnTo>
                <a:lnTo>
                  <a:pt x="5092598" y="4036136"/>
                </a:lnTo>
                <a:lnTo>
                  <a:pt x="5303342" y="3834879"/>
                </a:lnTo>
                <a:lnTo>
                  <a:pt x="5337909" y="3834879"/>
                </a:lnTo>
                <a:lnTo>
                  <a:pt x="5303342" y="3801872"/>
                </a:lnTo>
                <a:close/>
              </a:path>
              <a:path w="6135370" h="5851525">
                <a:moveTo>
                  <a:pt x="5303342" y="3867581"/>
                </a:moveTo>
                <a:lnTo>
                  <a:pt x="5126850" y="4036148"/>
                </a:lnTo>
                <a:lnTo>
                  <a:pt x="5161432" y="4036136"/>
                </a:lnTo>
                <a:lnTo>
                  <a:pt x="5303342" y="3900614"/>
                </a:lnTo>
                <a:lnTo>
                  <a:pt x="5337914" y="3900614"/>
                </a:lnTo>
                <a:lnTo>
                  <a:pt x="5303342" y="3867594"/>
                </a:lnTo>
                <a:close/>
              </a:path>
              <a:path w="6135370" h="5851525">
                <a:moveTo>
                  <a:pt x="5303329" y="3933329"/>
                </a:moveTo>
                <a:lnTo>
                  <a:pt x="5195671" y="4036148"/>
                </a:lnTo>
                <a:lnTo>
                  <a:pt x="5230266" y="4036136"/>
                </a:lnTo>
                <a:lnTo>
                  <a:pt x="5303329" y="3966349"/>
                </a:lnTo>
                <a:lnTo>
                  <a:pt x="5303329" y="3933329"/>
                </a:lnTo>
                <a:close/>
              </a:path>
              <a:path w="6135370" h="5851525">
                <a:moveTo>
                  <a:pt x="5303342" y="3933329"/>
                </a:moveTo>
                <a:lnTo>
                  <a:pt x="5303342" y="3966349"/>
                </a:lnTo>
                <a:lnTo>
                  <a:pt x="5376418" y="4036148"/>
                </a:lnTo>
                <a:lnTo>
                  <a:pt x="5411012" y="4036148"/>
                </a:lnTo>
                <a:lnTo>
                  <a:pt x="5303342" y="3933329"/>
                </a:lnTo>
                <a:close/>
              </a:path>
              <a:path w="6135370" h="5851525">
                <a:moveTo>
                  <a:pt x="5337909" y="3834879"/>
                </a:moveTo>
                <a:lnTo>
                  <a:pt x="5303342" y="3834879"/>
                </a:lnTo>
                <a:lnTo>
                  <a:pt x="5514098" y="4036136"/>
                </a:lnTo>
                <a:lnTo>
                  <a:pt x="5548680" y="4036136"/>
                </a:lnTo>
                <a:lnTo>
                  <a:pt x="5337909" y="3834879"/>
                </a:lnTo>
                <a:close/>
              </a:path>
              <a:path w="6135370" h="5851525">
                <a:moveTo>
                  <a:pt x="5136400" y="3797058"/>
                </a:moveTo>
                <a:lnTo>
                  <a:pt x="5101831" y="3797058"/>
                </a:lnTo>
                <a:lnTo>
                  <a:pt x="5041049" y="3855110"/>
                </a:lnTo>
                <a:lnTo>
                  <a:pt x="5075618" y="3855110"/>
                </a:lnTo>
                <a:lnTo>
                  <a:pt x="5136400" y="3797058"/>
                </a:lnTo>
                <a:close/>
              </a:path>
              <a:path w="6135370" h="5851525">
                <a:moveTo>
                  <a:pt x="5205247" y="3797058"/>
                </a:moveTo>
                <a:lnTo>
                  <a:pt x="5170665" y="3797058"/>
                </a:lnTo>
                <a:lnTo>
                  <a:pt x="5109870" y="3855110"/>
                </a:lnTo>
                <a:lnTo>
                  <a:pt x="5144452" y="3855110"/>
                </a:lnTo>
                <a:lnTo>
                  <a:pt x="5205247" y="3797058"/>
                </a:lnTo>
                <a:close/>
              </a:path>
              <a:path w="6135370" h="5851525">
                <a:moveTo>
                  <a:pt x="5274068" y="3797058"/>
                </a:moveTo>
                <a:lnTo>
                  <a:pt x="5239486" y="3797058"/>
                </a:lnTo>
                <a:lnTo>
                  <a:pt x="5178691" y="3855110"/>
                </a:lnTo>
                <a:lnTo>
                  <a:pt x="5213286" y="3855110"/>
                </a:lnTo>
                <a:lnTo>
                  <a:pt x="5274068" y="3797058"/>
                </a:lnTo>
                <a:close/>
              </a:path>
              <a:path w="6135370" h="5851525">
                <a:moveTo>
                  <a:pt x="5367197" y="3797058"/>
                </a:moveTo>
                <a:lnTo>
                  <a:pt x="5332628" y="3797058"/>
                </a:lnTo>
                <a:lnTo>
                  <a:pt x="5393410" y="3855110"/>
                </a:lnTo>
                <a:lnTo>
                  <a:pt x="5427992" y="3855110"/>
                </a:lnTo>
                <a:lnTo>
                  <a:pt x="5367197" y="3797058"/>
                </a:lnTo>
                <a:close/>
              </a:path>
              <a:path w="6135370" h="5851525">
                <a:moveTo>
                  <a:pt x="5436019" y="3797058"/>
                </a:moveTo>
                <a:lnTo>
                  <a:pt x="5401449" y="3797058"/>
                </a:lnTo>
                <a:lnTo>
                  <a:pt x="5462231" y="3855110"/>
                </a:lnTo>
                <a:lnTo>
                  <a:pt x="5496826" y="3855110"/>
                </a:lnTo>
                <a:lnTo>
                  <a:pt x="5436019" y="3797058"/>
                </a:lnTo>
                <a:close/>
              </a:path>
              <a:path w="6135370" h="5851525">
                <a:moveTo>
                  <a:pt x="5504853" y="3797058"/>
                </a:moveTo>
                <a:lnTo>
                  <a:pt x="5470271" y="3797058"/>
                </a:lnTo>
                <a:lnTo>
                  <a:pt x="5531065" y="3855110"/>
                </a:lnTo>
                <a:lnTo>
                  <a:pt x="5565648" y="3855110"/>
                </a:lnTo>
                <a:lnTo>
                  <a:pt x="5504853" y="3797058"/>
                </a:lnTo>
                <a:close/>
              </a:path>
              <a:path w="6135370" h="5851525">
                <a:moveTo>
                  <a:pt x="4754143" y="3867594"/>
                </a:moveTo>
                <a:lnTo>
                  <a:pt x="4754143" y="3900627"/>
                </a:lnTo>
                <a:lnTo>
                  <a:pt x="4896053" y="4036161"/>
                </a:lnTo>
                <a:lnTo>
                  <a:pt x="4930648" y="4036161"/>
                </a:lnTo>
                <a:lnTo>
                  <a:pt x="4754143" y="3867594"/>
                </a:lnTo>
                <a:close/>
              </a:path>
              <a:path w="6135370" h="5851525">
                <a:moveTo>
                  <a:pt x="4754143" y="3933329"/>
                </a:moveTo>
                <a:lnTo>
                  <a:pt x="4754143" y="3966349"/>
                </a:lnTo>
                <a:lnTo>
                  <a:pt x="4827231" y="4036148"/>
                </a:lnTo>
                <a:lnTo>
                  <a:pt x="4861801" y="4036148"/>
                </a:lnTo>
                <a:lnTo>
                  <a:pt x="4754143" y="3933329"/>
                </a:lnTo>
                <a:close/>
              </a:path>
              <a:path w="6135370" h="5851525">
                <a:moveTo>
                  <a:pt x="4754143" y="3801872"/>
                </a:moveTo>
                <a:lnTo>
                  <a:pt x="4754143" y="3834879"/>
                </a:lnTo>
                <a:lnTo>
                  <a:pt x="4964887" y="4036136"/>
                </a:lnTo>
                <a:lnTo>
                  <a:pt x="4999482" y="4036136"/>
                </a:lnTo>
                <a:lnTo>
                  <a:pt x="4754143" y="3801872"/>
                </a:lnTo>
                <a:close/>
              </a:path>
              <a:path w="6135370" h="5851525">
                <a:moveTo>
                  <a:pt x="4817986" y="3797058"/>
                </a:moveTo>
                <a:lnTo>
                  <a:pt x="4783416" y="3797058"/>
                </a:lnTo>
                <a:lnTo>
                  <a:pt x="4844199" y="3855110"/>
                </a:lnTo>
                <a:lnTo>
                  <a:pt x="4878781" y="3855110"/>
                </a:lnTo>
                <a:lnTo>
                  <a:pt x="4817986" y="3797058"/>
                </a:lnTo>
                <a:close/>
              </a:path>
              <a:path w="6135370" h="5851525">
                <a:moveTo>
                  <a:pt x="4886820" y="3797058"/>
                </a:moveTo>
                <a:lnTo>
                  <a:pt x="4852238" y="3797058"/>
                </a:lnTo>
                <a:lnTo>
                  <a:pt x="4913020" y="3855110"/>
                </a:lnTo>
                <a:lnTo>
                  <a:pt x="4947602" y="3855110"/>
                </a:lnTo>
                <a:lnTo>
                  <a:pt x="4886820" y="3797058"/>
                </a:lnTo>
                <a:close/>
              </a:path>
              <a:path w="6135370" h="5851525">
                <a:moveTo>
                  <a:pt x="4955654" y="3797058"/>
                </a:moveTo>
                <a:lnTo>
                  <a:pt x="4921072" y="3797058"/>
                </a:lnTo>
                <a:lnTo>
                  <a:pt x="4981854" y="3855110"/>
                </a:lnTo>
                <a:lnTo>
                  <a:pt x="5016449" y="3855110"/>
                </a:lnTo>
                <a:lnTo>
                  <a:pt x="4955654" y="3797058"/>
                </a:lnTo>
                <a:close/>
              </a:path>
              <a:path w="6135370" h="5851525">
                <a:moveTo>
                  <a:pt x="4754130" y="3801897"/>
                </a:moveTo>
                <a:lnTo>
                  <a:pt x="4508804" y="4036148"/>
                </a:lnTo>
                <a:lnTo>
                  <a:pt x="4543386" y="4036148"/>
                </a:lnTo>
                <a:lnTo>
                  <a:pt x="4754130" y="3834879"/>
                </a:lnTo>
                <a:lnTo>
                  <a:pt x="4754130" y="3801897"/>
                </a:lnTo>
                <a:close/>
              </a:path>
              <a:path w="6135370" h="5851525">
                <a:moveTo>
                  <a:pt x="4754130" y="3867581"/>
                </a:moveTo>
                <a:lnTo>
                  <a:pt x="4577638" y="4036148"/>
                </a:lnTo>
                <a:lnTo>
                  <a:pt x="4612220" y="4036148"/>
                </a:lnTo>
                <a:lnTo>
                  <a:pt x="4754130" y="3900614"/>
                </a:lnTo>
                <a:lnTo>
                  <a:pt x="4754130" y="3867581"/>
                </a:lnTo>
                <a:close/>
              </a:path>
              <a:path w="6135370" h="5851525">
                <a:moveTo>
                  <a:pt x="4754130" y="3933329"/>
                </a:moveTo>
                <a:lnTo>
                  <a:pt x="4646472" y="4036148"/>
                </a:lnTo>
                <a:lnTo>
                  <a:pt x="4681054" y="4036148"/>
                </a:lnTo>
                <a:lnTo>
                  <a:pt x="4754130" y="3966349"/>
                </a:lnTo>
                <a:lnTo>
                  <a:pt x="4754130" y="3933329"/>
                </a:lnTo>
                <a:close/>
              </a:path>
              <a:path w="6135370" h="5851525">
                <a:moveTo>
                  <a:pt x="4587201" y="3797058"/>
                </a:moveTo>
                <a:lnTo>
                  <a:pt x="4552607" y="3797058"/>
                </a:lnTo>
                <a:lnTo>
                  <a:pt x="4491824" y="3855110"/>
                </a:lnTo>
                <a:lnTo>
                  <a:pt x="4526419" y="3855110"/>
                </a:lnTo>
                <a:lnTo>
                  <a:pt x="4587201" y="3797058"/>
                </a:lnTo>
                <a:close/>
              </a:path>
              <a:path w="6135370" h="5851525">
                <a:moveTo>
                  <a:pt x="4656035" y="3797058"/>
                </a:moveTo>
                <a:lnTo>
                  <a:pt x="4621441" y="3797058"/>
                </a:lnTo>
                <a:lnTo>
                  <a:pt x="4560658" y="3855110"/>
                </a:lnTo>
                <a:lnTo>
                  <a:pt x="4595241" y="3855110"/>
                </a:lnTo>
                <a:lnTo>
                  <a:pt x="4656035" y="3797058"/>
                </a:lnTo>
                <a:close/>
              </a:path>
              <a:path w="6135370" h="5851525">
                <a:moveTo>
                  <a:pt x="4724869" y="3797058"/>
                </a:moveTo>
                <a:lnTo>
                  <a:pt x="4690287" y="3797058"/>
                </a:lnTo>
                <a:lnTo>
                  <a:pt x="4629492" y="3855110"/>
                </a:lnTo>
                <a:lnTo>
                  <a:pt x="4664075" y="3855110"/>
                </a:lnTo>
                <a:lnTo>
                  <a:pt x="4724869" y="3797058"/>
                </a:lnTo>
                <a:close/>
              </a:path>
              <a:path w="6135370" h="5851525">
                <a:moveTo>
                  <a:pt x="4239499" y="3900614"/>
                </a:moveTo>
                <a:lnTo>
                  <a:pt x="4204919" y="3900614"/>
                </a:lnTo>
                <a:lnTo>
                  <a:pt x="4346829" y="4036161"/>
                </a:lnTo>
                <a:lnTo>
                  <a:pt x="4381449" y="4036161"/>
                </a:lnTo>
                <a:lnTo>
                  <a:pt x="4239499" y="3900614"/>
                </a:lnTo>
                <a:close/>
              </a:path>
              <a:path w="6135370" h="5851525">
                <a:moveTo>
                  <a:pt x="4204919" y="3867581"/>
                </a:moveTo>
                <a:lnTo>
                  <a:pt x="4028427" y="4036148"/>
                </a:lnTo>
                <a:lnTo>
                  <a:pt x="4063009" y="4036148"/>
                </a:lnTo>
                <a:lnTo>
                  <a:pt x="4204919" y="3900614"/>
                </a:lnTo>
                <a:lnTo>
                  <a:pt x="4239499" y="3900614"/>
                </a:lnTo>
                <a:lnTo>
                  <a:pt x="4204919" y="3867594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097248" y="4036148"/>
                </a:lnTo>
                <a:lnTo>
                  <a:pt x="4131830" y="4036148"/>
                </a:lnTo>
                <a:lnTo>
                  <a:pt x="4204919" y="3966349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204919" y="3966349"/>
                </a:lnTo>
                <a:lnTo>
                  <a:pt x="4278033" y="4036148"/>
                </a:lnTo>
                <a:lnTo>
                  <a:pt x="4312577" y="4036148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3655733" y="3867594"/>
                </a:moveTo>
                <a:lnTo>
                  <a:pt x="3655733" y="3900627"/>
                </a:lnTo>
                <a:lnTo>
                  <a:pt x="3797642" y="4036161"/>
                </a:lnTo>
                <a:lnTo>
                  <a:pt x="3832225" y="4036161"/>
                </a:lnTo>
                <a:lnTo>
                  <a:pt x="3655733" y="3867594"/>
                </a:lnTo>
                <a:close/>
              </a:path>
              <a:path w="6135370" h="5851525">
                <a:moveTo>
                  <a:pt x="3655733" y="3933329"/>
                </a:moveTo>
                <a:lnTo>
                  <a:pt x="3655733" y="3966349"/>
                </a:lnTo>
                <a:lnTo>
                  <a:pt x="3728808" y="4036148"/>
                </a:lnTo>
                <a:lnTo>
                  <a:pt x="3763391" y="4036148"/>
                </a:lnTo>
                <a:lnTo>
                  <a:pt x="3655733" y="3933329"/>
                </a:lnTo>
                <a:close/>
              </a:path>
              <a:path w="6135370" h="5851525">
                <a:moveTo>
                  <a:pt x="3655720" y="3867581"/>
                </a:moveTo>
                <a:lnTo>
                  <a:pt x="3479215" y="4036148"/>
                </a:lnTo>
                <a:lnTo>
                  <a:pt x="3513797" y="4036148"/>
                </a:lnTo>
                <a:lnTo>
                  <a:pt x="3655720" y="3900614"/>
                </a:lnTo>
                <a:lnTo>
                  <a:pt x="3655720" y="3867581"/>
                </a:lnTo>
                <a:close/>
              </a:path>
              <a:path w="6135370" h="5851525">
                <a:moveTo>
                  <a:pt x="3655720" y="3933329"/>
                </a:moveTo>
                <a:lnTo>
                  <a:pt x="3548062" y="4036148"/>
                </a:lnTo>
                <a:lnTo>
                  <a:pt x="3582644" y="4036148"/>
                </a:lnTo>
                <a:lnTo>
                  <a:pt x="3655720" y="3966349"/>
                </a:lnTo>
                <a:lnTo>
                  <a:pt x="3655720" y="3933329"/>
                </a:lnTo>
                <a:close/>
              </a:path>
              <a:path w="6135370" h="5851525">
                <a:moveTo>
                  <a:pt x="3513797" y="4059262"/>
                </a:moveTo>
                <a:lnTo>
                  <a:pt x="3479215" y="4059262"/>
                </a:lnTo>
                <a:lnTo>
                  <a:pt x="3539998" y="4117340"/>
                </a:lnTo>
                <a:lnTo>
                  <a:pt x="3574592" y="4117340"/>
                </a:lnTo>
                <a:lnTo>
                  <a:pt x="3513797" y="4059262"/>
                </a:lnTo>
                <a:close/>
              </a:path>
              <a:path w="6135370" h="5851525">
                <a:moveTo>
                  <a:pt x="3582631" y="4059262"/>
                </a:moveTo>
                <a:lnTo>
                  <a:pt x="3548037" y="4059262"/>
                </a:lnTo>
                <a:lnTo>
                  <a:pt x="3608819" y="4117340"/>
                </a:lnTo>
                <a:lnTo>
                  <a:pt x="3643452" y="4117340"/>
                </a:lnTo>
                <a:lnTo>
                  <a:pt x="3582631" y="4059262"/>
                </a:lnTo>
                <a:close/>
              </a:path>
              <a:path w="6135370" h="5851525">
                <a:moveTo>
                  <a:pt x="3106521" y="3933329"/>
                </a:moveTo>
                <a:lnTo>
                  <a:pt x="3106521" y="3966349"/>
                </a:lnTo>
                <a:lnTo>
                  <a:pt x="3179610" y="4036148"/>
                </a:lnTo>
                <a:lnTo>
                  <a:pt x="3214179" y="4036148"/>
                </a:lnTo>
                <a:lnTo>
                  <a:pt x="3106521" y="3933329"/>
                </a:lnTo>
                <a:close/>
              </a:path>
              <a:path w="6135370" h="5851525">
                <a:moveTo>
                  <a:pt x="3106508" y="3933329"/>
                </a:moveTo>
                <a:lnTo>
                  <a:pt x="2998851" y="4036148"/>
                </a:lnTo>
                <a:lnTo>
                  <a:pt x="3033433" y="4036148"/>
                </a:lnTo>
                <a:lnTo>
                  <a:pt x="3106508" y="3966349"/>
                </a:lnTo>
                <a:lnTo>
                  <a:pt x="3106508" y="3933329"/>
                </a:lnTo>
                <a:close/>
              </a:path>
              <a:path w="6135370" h="5851525">
                <a:moveTo>
                  <a:pt x="3033420" y="4059262"/>
                </a:moveTo>
                <a:lnTo>
                  <a:pt x="2998838" y="4059262"/>
                </a:lnTo>
                <a:lnTo>
                  <a:pt x="3059633" y="4117340"/>
                </a:lnTo>
                <a:lnTo>
                  <a:pt x="3094253" y="4117340"/>
                </a:lnTo>
                <a:lnTo>
                  <a:pt x="3033420" y="4059262"/>
                </a:lnTo>
                <a:close/>
              </a:path>
              <a:path w="6135370" h="5851525">
                <a:moveTo>
                  <a:pt x="3214204" y="4059262"/>
                </a:moveTo>
                <a:lnTo>
                  <a:pt x="3179610" y="4059262"/>
                </a:lnTo>
                <a:lnTo>
                  <a:pt x="3118802" y="4117340"/>
                </a:lnTo>
                <a:lnTo>
                  <a:pt x="3153410" y="4117340"/>
                </a:lnTo>
                <a:lnTo>
                  <a:pt x="3214204" y="4059262"/>
                </a:lnTo>
                <a:close/>
              </a:path>
              <a:path w="6135370" h="5851525">
                <a:moveTo>
                  <a:pt x="2557322" y="3933329"/>
                </a:moveTo>
                <a:lnTo>
                  <a:pt x="2557322" y="3966349"/>
                </a:lnTo>
                <a:lnTo>
                  <a:pt x="2630398" y="4036148"/>
                </a:lnTo>
                <a:lnTo>
                  <a:pt x="2664980" y="4036148"/>
                </a:lnTo>
                <a:lnTo>
                  <a:pt x="2557322" y="3933329"/>
                </a:lnTo>
                <a:close/>
              </a:path>
              <a:path w="6135370" h="5851525">
                <a:moveTo>
                  <a:pt x="2557310" y="3933329"/>
                </a:moveTo>
                <a:lnTo>
                  <a:pt x="2449639" y="4036148"/>
                </a:lnTo>
                <a:lnTo>
                  <a:pt x="2484234" y="4036148"/>
                </a:lnTo>
                <a:lnTo>
                  <a:pt x="2557310" y="3966349"/>
                </a:lnTo>
                <a:lnTo>
                  <a:pt x="2557310" y="3933329"/>
                </a:lnTo>
                <a:close/>
              </a:path>
              <a:path w="6135370" h="5851525">
                <a:moveTo>
                  <a:pt x="2484221" y="4059262"/>
                </a:moveTo>
                <a:lnTo>
                  <a:pt x="2449639" y="4059262"/>
                </a:lnTo>
                <a:lnTo>
                  <a:pt x="2510434" y="4117340"/>
                </a:lnTo>
                <a:lnTo>
                  <a:pt x="2545003" y="4117340"/>
                </a:lnTo>
                <a:lnTo>
                  <a:pt x="2484221" y="4059262"/>
                </a:lnTo>
                <a:close/>
              </a:path>
              <a:path w="6135370" h="5851525">
                <a:moveTo>
                  <a:pt x="2664993" y="4059262"/>
                </a:moveTo>
                <a:lnTo>
                  <a:pt x="2630411" y="4059262"/>
                </a:lnTo>
                <a:lnTo>
                  <a:pt x="2569616" y="4117340"/>
                </a:lnTo>
                <a:lnTo>
                  <a:pt x="2604198" y="4117340"/>
                </a:lnTo>
                <a:lnTo>
                  <a:pt x="2664993" y="4059262"/>
                </a:lnTo>
                <a:close/>
              </a:path>
              <a:path w="6135370" h="5851525">
                <a:moveTo>
                  <a:pt x="5577954" y="3539655"/>
                </a:moveTo>
                <a:lnTo>
                  <a:pt x="5332628" y="3773932"/>
                </a:lnTo>
                <a:lnTo>
                  <a:pt x="5367197" y="3773932"/>
                </a:lnTo>
                <a:lnTo>
                  <a:pt x="5577954" y="3572675"/>
                </a:lnTo>
                <a:lnTo>
                  <a:pt x="5612535" y="3572675"/>
                </a:lnTo>
                <a:lnTo>
                  <a:pt x="5577954" y="3539655"/>
                </a:lnTo>
                <a:close/>
              </a:path>
              <a:path w="6135370" h="5851525">
                <a:moveTo>
                  <a:pt x="5577928" y="3605377"/>
                </a:moveTo>
                <a:lnTo>
                  <a:pt x="5401436" y="3773932"/>
                </a:lnTo>
                <a:lnTo>
                  <a:pt x="5436019" y="3773932"/>
                </a:lnTo>
                <a:lnTo>
                  <a:pt x="5577928" y="3638410"/>
                </a:lnTo>
                <a:lnTo>
                  <a:pt x="5577928" y="3605377"/>
                </a:lnTo>
                <a:close/>
              </a:path>
              <a:path w="6135370" h="5851525">
                <a:moveTo>
                  <a:pt x="5577916" y="3671112"/>
                </a:moveTo>
                <a:lnTo>
                  <a:pt x="5470258" y="3773932"/>
                </a:lnTo>
                <a:lnTo>
                  <a:pt x="5504840" y="3773932"/>
                </a:lnTo>
                <a:lnTo>
                  <a:pt x="5577916" y="3704132"/>
                </a:lnTo>
                <a:lnTo>
                  <a:pt x="5577916" y="3671112"/>
                </a:lnTo>
                <a:close/>
              </a:path>
              <a:path w="6135370" h="5851525">
                <a:moveTo>
                  <a:pt x="5577954" y="3605377"/>
                </a:moveTo>
                <a:lnTo>
                  <a:pt x="5577954" y="3638410"/>
                </a:lnTo>
                <a:lnTo>
                  <a:pt x="5719864" y="3773932"/>
                </a:lnTo>
                <a:lnTo>
                  <a:pt x="5754446" y="3773932"/>
                </a:lnTo>
                <a:lnTo>
                  <a:pt x="5577954" y="3605377"/>
                </a:lnTo>
                <a:close/>
              </a:path>
              <a:path w="6135370" h="5851525">
                <a:moveTo>
                  <a:pt x="5577954" y="3671100"/>
                </a:moveTo>
                <a:lnTo>
                  <a:pt x="5577954" y="3704132"/>
                </a:lnTo>
                <a:lnTo>
                  <a:pt x="5651030" y="3773919"/>
                </a:lnTo>
                <a:lnTo>
                  <a:pt x="5685612" y="3773919"/>
                </a:lnTo>
                <a:lnTo>
                  <a:pt x="5577954" y="3671100"/>
                </a:lnTo>
                <a:close/>
              </a:path>
              <a:path w="6135370" h="5851525">
                <a:moveTo>
                  <a:pt x="5612535" y="3572675"/>
                </a:moveTo>
                <a:lnTo>
                  <a:pt x="5577954" y="3572675"/>
                </a:lnTo>
                <a:lnTo>
                  <a:pt x="5788698" y="3773906"/>
                </a:lnTo>
                <a:lnTo>
                  <a:pt x="5823280" y="3773906"/>
                </a:lnTo>
                <a:lnTo>
                  <a:pt x="5612535" y="3572675"/>
                </a:lnTo>
                <a:close/>
              </a:path>
              <a:path w="6135370" h="5851525">
                <a:moveTo>
                  <a:pt x="5410987" y="3534829"/>
                </a:moveTo>
                <a:lnTo>
                  <a:pt x="5376443" y="3534829"/>
                </a:lnTo>
                <a:lnTo>
                  <a:pt x="5315648" y="3592880"/>
                </a:lnTo>
                <a:lnTo>
                  <a:pt x="5350230" y="3592880"/>
                </a:lnTo>
                <a:lnTo>
                  <a:pt x="5410987" y="3534829"/>
                </a:lnTo>
                <a:close/>
              </a:path>
              <a:path w="6135370" h="5851525">
                <a:moveTo>
                  <a:pt x="5479834" y="3534829"/>
                </a:moveTo>
                <a:lnTo>
                  <a:pt x="5445264" y="3534829"/>
                </a:lnTo>
                <a:lnTo>
                  <a:pt x="5384469" y="3592880"/>
                </a:lnTo>
                <a:lnTo>
                  <a:pt x="5419051" y="3592880"/>
                </a:lnTo>
                <a:lnTo>
                  <a:pt x="5479834" y="3534829"/>
                </a:lnTo>
                <a:close/>
              </a:path>
              <a:path w="6135370" h="5851525">
                <a:moveTo>
                  <a:pt x="5548668" y="3534829"/>
                </a:moveTo>
                <a:lnTo>
                  <a:pt x="5514098" y="3534829"/>
                </a:lnTo>
                <a:lnTo>
                  <a:pt x="5453291" y="3592880"/>
                </a:lnTo>
                <a:lnTo>
                  <a:pt x="5487885" y="3592880"/>
                </a:lnTo>
                <a:lnTo>
                  <a:pt x="5548668" y="3534829"/>
                </a:lnTo>
                <a:close/>
              </a:path>
              <a:path w="6135370" h="5851525">
                <a:moveTo>
                  <a:pt x="5641809" y="3534829"/>
                </a:moveTo>
                <a:lnTo>
                  <a:pt x="5607227" y="3534829"/>
                </a:lnTo>
                <a:lnTo>
                  <a:pt x="5668009" y="3592880"/>
                </a:lnTo>
                <a:lnTo>
                  <a:pt x="5702604" y="3592880"/>
                </a:lnTo>
                <a:lnTo>
                  <a:pt x="5641809" y="3534829"/>
                </a:lnTo>
                <a:close/>
              </a:path>
              <a:path w="6135370" h="5851525">
                <a:moveTo>
                  <a:pt x="5710618" y="3534829"/>
                </a:moveTo>
                <a:lnTo>
                  <a:pt x="5676049" y="3534829"/>
                </a:lnTo>
                <a:lnTo>
                  <a:pt x="5736831" y="3592880"/>
                </a:lnTo>
                <a:lnTo>
                  <a:pt x="5771413" y="3592880"/>
                </a:lnTo>
                <a:lnTo>
                  <a:pt x="5710618" y="3534829"/>
                </a:lnTo>
                <a:close/>
              </a:path>
              <a:path w="6135370" h="5851525">
                <a:moveTo>
                  <a:pt x="5779439" y="3534829"/>
                </a:moveTo>
                <a:lnTo>
                  <a:pt x="5744870" y="3534829"/>
                </a:lnTo>
                <a:lnTo>
                  <a:pt x="5805652" y="3592880"/>
                </a:lnTo>
                <a:lnTo>
                  <a:pt x="5840272" y="3592880"/>
                </a:lnTo>
                <a:lnTo>
                  <a:pt x="5779439" y="3534829"/>
                </a:lnTo>
                <a:close/>
              </a:path>
              <a:path w="6135370" h="5851525">
                <a:moveTo>
                  <a:pt x="5028742" y="3539655"/>
                </a:moveTo>
                <a:lnTo>
                  <a:pt x="4783416" y="3773932"/>
                </a:lnTo>
                <a:lnTo>
                  <a:pt x="4817986" y="3773932"/>
                </a:lnTo>
                <a:lnTo>
                  <a:pt x="5028742" y="3572675"/>
                </a:lnTo>
                <a:lnTo>
                  <a:pt x="5063323" y="3572675"/>
                </a:lnTo>
                <a:lnTo>
                  <a:pt x="5028742" y="3539655"/>
                </a:lnTo>
                <a:close/>
              </a:path>
              <a:path w="6135370" h="5851525">
                <a:moveTo>
                  <a:pt x="5028730" y="3605377"/>
                </a:moveTo>
                <a:lnTo>
                  <a:pt x="4852238" y="3773932"/>
                </a:lnTo>
                <a:lnTo>
                  <a:pt x="4886820" y="3773932"/>
                </a:lnTo>
                <a:lnTo>
                  <a:pt x="5028730" y="3638410"/>
                </a:lnTo>
                <a:lnTo>
                  <a:pt x="5028730" y="3605377"/>
                </a:lnTo>
                <a:close/>
              </a:path>
              <a:path w="6135370" h="5851525">
                <a:moveTo>
                  <a:pt x="5028717" y="3671112"/>
                </a:moveTo>
                <a:lnTo>
                  <a:pt x="4921059" y="3773932"/>
                </a:lnTo>
                <a:lnTo>
                  <a:pt x="4955641" y="3773932"/>
                </a:lnTo>
                <a:lnTo>
                  <a:pt x="5028717" y="3704132"/>
                </a:lnTo>
                <a:lnTo>
                  <a:pt x="5028717" y="3671112"/>
                </a:lnTo>
                <a:close/>
              </a:path>
              <a:path w="6135370" h="5851525">
                <a:moveTo>
                  <a:pt x="5028742" y="3605377"/>
                </a:moveTo>
                <a:lnTo>
                  <a:pt x="5028742" y="3638410"/>
                </a:lnTo>
                <a:lnTo>
                  <a:pt x="5170652" y="3773932"/>
                </a:lnTo>
                <a:lnTo>
                  <a:pt x="5205234" y="3773932"/>
                </a:lnTo>
                <a:lnTo>
                  <a:pt x="5028742" y="3605377"/>
                </a:lnTo>
                <a:close/>
              </a:path>
              <a:path w="6135370" h="5851525">
                <a:moveTo>
                  <a:pt x="5028742" y="3671100"/>
                </a:moveTo>
                <a:lnTo>
                  <a:pt x="5028742" y="3704132"/>
                </a:lnTo>
                <a:lnTo>
                  <a:pt x="5101856" y="3773919"/>
                </a:lnTo>
                <a:lnTo>
                  <a:pt x="5136400" y="3773919"/>
                </a:lnTo>
                <a:lnTo>
                  <a:pt x="5028742" y="3671100"/>
                </a:lnTo>
                <a:close/>
              </a:path>
              <a:path w="6135370" h="5851525">
                <a:moveTo>
                  <a:pt x="5063323" y="3572675"/>
                </a:moveTo>
                <a:lnTo>
                  <a:pt x="5028742" y="3572675"/>
                </a:lnTo>
                <a:lnTo>
                  <a:pt x="5239486" y="3773906"/>
                </a:lnTo>
                <a:lnTo>
                  <a:pt x="5274068" y="3773906"/>
                </a:lnTo>
                <a:lnTo>
                  <a:pt x="5063323" y="3572675"/>
                </a:lnTo>
                <a:close/>
              </a:path>
              <a:path w="6135370" h="5851525">
                <a:moveTo>
                  <a:pt x="4861814" y="3534829"/>
                </a:moveTo>
                <a:lnTo>
                  <a:pt x="4827231" y="3534829"/>
                </a:lnTo>
                <a:lnTo>
                  <a:pt x="4766437" y="3592880"/>
                </a:lnTo>
                <a:lnTo>
                  <a:pt x="4801031" y="3592880"/>
                </a:lnTo>
                <a:lnTo>
                  <a:pt x="4861814" y="3534829"/>
                </a:lnTo>
                <a:close/>
              </a:path>
              <a:path w="6135370" h="5851525">
                <a:moveTo>
                  <a:pt x="4930635" y="3534829"/>
                </a:moveTo>
                <a:lnTo>
                  <a:pt x="4896053" y="3534829"/>
                </a:lnTo>
                <a:lnTo>
                  <a:pt x="4835258" y="3592880"/>
                </a:lnTo>
                <a:lnTo>
                  <a:pt x="4869853" y="3592880"/>
                </a:lnTo>
                <a:lnTo>
                  <a:pt x="4930635" y="3534829"/>
                </a:lnTo>
                <a:close/>
              </a:path>
              <a:path w="6135370" h="5851525">
                <a:moveTo>
                  <a:pt x="5092585" y="3534829"/>
                </a:moveTo>
                <a:lnTo>
                  <a:pt x="5058016" y="3534829"/>
                </a:lnTo>
                <a:lnTo>
                  <a:pt x="5118798" y="3592880"/>
                </a:lnTo>
                <a:lnTo>
                  <a:pt x="5153380" y="3592880"/>
                </a:lnTo>
                <a:lnTo>
                  <a:pt x="5092585" y="3534829"/>
                </a:lnTo>
                <a:close/>
              </a:path>
              <a:path w="6135370" h="5851525">
                <a:moveTo>
                  <a:pt x="5161432" y="3534829"/>
                </a:moveTo>
                <a:lnTo>
                  <a:pt x="5126850" y="3534829"/>
                </a:lnTo>
                <a:lnTo>
                  <a:pt x="5187632" y="3592880"/>
                </a:lnTo>
                <a:lnTo>
                  <a:pt x="5222214" y="3592880"/>
                </a:lnTo>
                <a:lnTo>
                  <a:pt x="5161432" y="3534829"/>
                </a:lnTo>
                <a:close/>
              </a:path>
              <a:path w="6135370" h="5851525">
                <a:moveTo>
                  <a:pt x="5230253" y="3534829"/>
                </a:moveTo>
                <a:lnTo>
                  <a:pt x="5195671" y="3534829"/>
                </a:lnTo>
                <a:lnTo>
                  <a:pt x="5256491" y="3592880"/>
                </a:lnTo>
                <a:lnTo>
                  <a:pt x="5291035" y="3592880"/>
                </a:lnTo>
                <a:lnTo>
                  <a:pt x="5230253" y="3534829"/>
                </a:lnTo>
                <a:close/>
              </a:path>
              <a:path w="6135370" h="5851525">
                <a:moveTo>
                  <a:pt x="4479518" y="3539655"/>
                </a:moveTo>
                <a:lnTo>
                  <a:pt x="4234205" y="3773932"/>
                </a:lnTo>
                <a:lnTo>
                  <a:pt x="4268787" y="3773932"/>
                </a:lnTo>
                <a:lnTo>
                  <a:pt x="4479518" y="3572675"/>
                </a:lnTo>
                <a:lnTo>
                  <a:pt x="4514101" y="3572675"/>
                </a:lnTo>
                <a:lnTo>
                  <a:pt x="4479518" y="3539655"/>
                </a:lnTo>
                <a:close/>
              </a:path>
              <a:path w="6135370" h="5851525">
                <a:moveTo>
                  <a:pt x="4479518" y="3605377"/>
                </a:moveTo>
                <a:lnTo>
                  <a:pt x="4303039" y="3773932"/>
                </a:lnTo>
                <a:lnTo>
                  <a:pt x="4337608" y="3773932"/>
                </a:lnTo>
                <a:lnTo>
                  <a:pt x="4479518" y="3638410"/>
                </a:lnTo>
                <a:lnTo>
                  <a:pt x="4514109" y="3638410"/>
                </a:lnTo>
                <a:lnTo>
                  <a:pt x="4479518" y="3605377"/>
                </a:lnTo>
                <a:close/>
              </a:path>
              <a:path w="6135370" h="5851525">
                <a:moveTo>
                  <a:pt x="4479518" y="3671100"/>
                </a:moveTo>
                <a:lnTo>
                  <a:pt x="4371860" y="3773932"/>
                </a:lnTo>
                <a:lnTo>
                  <a:pt x="4406442" y="3773932"/>
                </a:lnTo>
                <a:lnTo>
                  <a:pt x="4479518" y="3704132"/>
                </a:lnTo>
                <a:lnTo>
                  <a:pt x="4514109" y="3704132"/>
                </a:lnTo>
                <a:lnTo>
                  <a:pt x="4479518" y="3671100"/>
                </a:lnTo>
                <a:close/>
              </a:path>
              <a:path w="6135370" h="5851525">
                <a:moveTo>
                  <a:pt x="4514109" y="3638410"/>
                </a:moveTo>
                <a:lnTo>
                  <a:pt x="4479518" y="3638410"/>
                </a:lnTo>
                <a:lnTo>
                  <a:pt x="4621441" y="3773932"/>
                </a:lnTo>
                <a:lnTo>
                  <a:pt x="4656023" y="3773932"/>
                </a:lnTo>
                <a:lnTo>
                  <a:pt x="4514109" y="3638410"/>
                </a:lnTo>
                <a:close/>
              </a:path>
              <a:path w="6135370" h="5851525">
                <a:moveTo>
                  <a:pt x="4514109" y="3704132"/>
                </a:moveTo>
                <a:lnTo>
                  <a:pt x="4479518" y="3704132"/>
                </a:lnTo>
                <a:lnTo>
                  <a:pt x="4552607" y="3773919"/>
                </a:lnTo>
                <a:lnTo>
                  <a:pt x="4587189" y="3773919"/>
                </a:lnTo>
                <a:lnTo>
                  <a:pt x="4514109" y="3704132"/>
                </a:lnTo>
                <a:close/>
              </a:path>
              <a:path w="6135370" h="5851525">
                <a:moveTo>
                  <a:pt x="4514101" y="3572675"/>
                </a:moveTo>
                <a:lnTo>
                  <a:pt x="4479518" y="3572675"/>
                </a:lnTo>
                <a:lnTo>
                  <a:pt x="4690275" y="3773906"/>
                </a:lnTo>
                <a:lnTo>
                  <a:pt x="4724857" y="3773906"/>
                </a:lnTo>
                <a:lnTo>
                  <a:pt x="4514101" y="3572675"/>
                </a:lnTo>
                <a:close/>
              </a:path>
              <a:path w="6135370" h="5851525">
                <a:moveTo>
                  <a:pt x="4312602" y="3534829"/>
                </a:moveTo>
                <a:lnTo>
                  <a:pt x="4278020" y="3534829"/>
                </a:lnTo>
                <a:lnTo>
                  <a:pt x="4217225" y="3592880"/>
                </a:lnTo>
                <a:lnTo>
                  <a:pt x="4251807" y="3592880"/>
                </a:lnTo>
                <a:lnTo>
                  <a:pt x="4312602" y="3534829"/>
                </a:lnTo>
                <a:close/>
              </a:path>
              <a:path w="6135370" h="5851525">
                <a:moveTo>
                  <a:pt x="4381436" y="3534829"/>
                </a:moveTo>
                <a:lnTo>
                  <a:pt x="4346854" y="3534829"/>
                </a:lnTo>
                <a:lnTo>
                  <a:pt x="4286021" y="3592880"/>
                </a:lnTo>
                <a:lnTo>
                  <a:pt x="4320641" y="3592880"/>
                </a:lnTo>
                <a:lnTo>
                  <a:pt x="4381436" y="3534829"/>
                </a:lnTo>
                <a:close/>
              </a:path>
              <a:path w="6135370" h="5851525">
                <a:moveTo>
                  <a:pt x="4612220" y="3534829"/>
                </a:moveTo>
                <a:lnTo>
                  <a:pt x="4577638" y="3534829"/>
                </a:lnTo>
                <a:lnTo>
                  <a:pt x="4638421" y="3592880"/>
                </a:lnTo>
                <a:lnTo>
                  <a:pt x="4673015" y="3592880"/>
                </a:lnTo>
                <a:lnTo>
                  <a:pt x="4612220" y="3534829"/>
                </a:lnTo>
                <a:close/>
              </a:path>
              <a:path w="6135370" h="5851525">
                <a:moveTo>
                  <a:pt x="4681054" y="3534829"/>
                </a:moveTo>
                <a:lnTo>
                  <a:pt x="4646472" y="3534829"/>
                </a:lnTo>
                <a:lnTo>
                  <a:pt x="4707255" y="3592880"/>
                </a:lnTo>
                <a:lnTo>
                  <a:pt x="4741837" y="3592880"/>
                </a:lnTo>
                <a:lnTo>
                  <a:pt x="4681054" y="3534829"/>
                </a:lnTo>
                <a:close/>
              </a:path>
              <a:path w="6135370" h="5851525">
                <a:moveTo>
                  <a:pt x="4268787" y="3797058"/>
                </a:moveTo>
                <a:lnTo>
                  <a:pt x="4234205" y="3797058"/>
                </a:lnTo>
                <a:lnTo>
                  <a:pt x="4295025" y="3855110"/>
                </a:lnTo>
                <a:lnTo>
                  <a:pt x="4329569" y="3855110"/>
                </a:lnTo>
                <a:lnTo>
                  <a:pt x="4268787" y="3797058"/>
                </a:lnTo>
                <a:close/>
              </a:path>
              <a:path w="6135370" h="5851525">
                <a:moveTo>
                  <a:pt x="4337608" y="3797058"/>
                </a:moveTo>
                <a:lnTo>
                  <a:pt x="4303039" y="3797058"/>
                </a:lnTo>
                <a:lnTo>
                  <a:pt x="4363821" y="3855110"/>
                </a:lnTo>
                <a:lnTo>
                  <a:pt x="4398403" y="3855110"/>
                </a:lnTo>
                <a:lnTo>
                  <a:pt x="4337608" y="3797058"/>
                </a:lnTo>
                <a:close/>
              </a:path>
              <a:path w="6135370" h="5851525">
                <a:moveTo>
                  <a:pt x="4406442" y="3797058"/>
                </a:moveTo>
                <a:lnTo>
                  <a:pt x="4371860" y="3797058"/>
                </a:lnTo>
                <a:lnTo>
                  <a:pt x="4432642" y="3855110"/>
                </a:lnTo>
                <a:lnTo>
                  <a:pt x="4467225" y="3855110"/>
                </a:lnTo>
                <a:lnTo>
                  <a:pt x="4406442" y="3797058"/>
                </a:lnTo>
                <a:close/>
              </a:path>
              <a:path w="6135370" h="5851525">
                <a:moveTo>
                  <a:pt x="3930332" y="3605377"/>
                </a:moveTo>
                <a:lnTo>
                  <a:pt x="3753827" y="3773932"/>
                </a:lnTo>
                <a:lnTo>
                  <a:pt x="3788423" y="3773919"/>
                </a:lnTo>
                <a:lnTo>
                  <a:pt x="3930332" y="3638410"/>
                </a:lnTo>
                <a:lnTo>
                  <a:pt x="3964918" y="3638410"/>
                </a:lnTo>
                <a:lnTo>
                  <a:pt x="3930332" y="3605377"/>
                </a:lnTo>
                <a:close/>
              </a:path>
              <a:path w="6135370" h="5851525">
                <a:moveTo>
                  <a:pt x="3930319" y="3671112"/>
                </a:moveTo>
                <a:lnTo>
                  <a:pt x="3822649" y="3773932"/>
                </a:lnTo>
                <a:lnTo>
                  <a:pt x="3857257" y="3773919"/>
                </a:lnTo>
                <a:lnTo>
                  <a:pt x="3930319" y="3704132"/>
                </a:lnTo>
                <a:lnTo>
                  <a:pt x="3930319" y="3671112"/>
                </a:lnTo>
                <a:close/>
              </a:path>
              <a:path w="6135370" h="5851525">
                <a:moveTo>
                  <a:pt x="3964918" y="3638410"/>
                </a:moveTo>
                <a:lnTo>
                  <a:pt x="3930332" y="3638410"/>
                </a:lnTo>
                <a:lnTo>
                  <a:pt x="4072242" y="3773932"/>
                </a:lnTo>
                <a:lnTo>
                  <a:pt x="4106811" y="3773932"/>
                </a:lnTo>
                <a:lnTo>
                  <a:pt x="3964918" y="3638410"/>
                </a:lnTo>
                <a:close/>
              </a:path>
              <a:path w="6135370" h="5851525">
                <a:moveTo>
                  <a:pt x="3930332" y="3671100"/>
                </a:moveTo>
                <a:lnTo>
                  <a:pt x="3930332" y="3704132"/>
                </a:lnTo>
                <a:lnTo>
                  <a:pt x="4003408" y="3773919"/>
                </a:lnTo>
                <a:lnTo>
                  <a:pt x="4037990" y="3773919"/>
                </a:lnTo>
                <a:lnTo>
                  <a:pt x="3930332" y="3671100"/>
                </a:lnTo>
                <a:close/>
              </a:path>
              <a:path w="6135370" h="5851525">
                <a:moveTo>
                  <a:pt x="3788410" y="3797058"/>
                </a:moveTo>
                <a:lnTo>
                  <a:pt x="3753827" y="3797058"/>
                </a:lnTo>
                <a:lnTo>
                  <a:pt x="3814622" y="3855110"/>
                </a:lnTo>
                <a:lnTo>
                  <a:pt x="3849204" y="3855110"/>
                </a:lnTo>
                <a:lnTo>
                  <a:pt x="3788410" y="3797058"/>
                </a:lnTo>
                <a:close/>
              </a:path>
              <a:path w="6135370" h="5851525">
                <a:moveTo>
                  <a:pt x="3857244" y="3797058"/>
                </a:moveTo>
                <a:lnTo>
                  <a:pt x="3822649" y="3797058"/>
                </a:lnTo>
                <a:lnTo>
                  <a:pt x="3883444" y="3855110"/>
                </a:lnTo>
                <a:lnTo>
                  <a:pt x="3918026" y="3855110"/>
                </a:lnTo>
                <a:lnTo>
                  <a:pt x="3857244" y="3797058"/>
                </a:lnTo>
                <a:close/>
              </a:path>
              <a:path w="6135370" h="5851525">
                <a:moveTo>
                  <a:pt x="4038003" y="3797058"/>
                </a:moveTo>
                <a:lnTo>
                  <a:pt x="4003421" y="3797058"/>
                </a:lnTo>
                <a:lnTo>
                  <a:pt x="3942638" y="3855110"/>
                </a:lnTo>
                <a:lnTo>
                  <a:pt x="3977220" y="3855110"/>
                </a:lnTo>
                <a:lnTo>
                  <a:pt x="4038003" y="3797058"/>
                </a:lnTo>
                <a:close/>
              </a:path>
              <a:path w="6135370" h="5851525">
                <a:moveTo>
                  <a:pt x="4106811" y="3797058"/>
                </a:moveTo>
                <a:lnTo>
                  <a:pt x="4072242" y="3797058"/>
                </a:lnTo>
                <a:lnTo>
                  <a:pt x="4011447" y="3855110"/>
                </a:lnTo>
                <a:lnTo>
                  <a:pt x="4046029" y="3855110"/>
                </a:lnTo>
                <a:lnTo>
                  <a:pt x="4106811" y="3797058"/>
                </a:lnTo>
                <a:close/>
              </a:path>
              <a:path w="6135370" h="5851525">
                <a:moveTo>
                  <a:pt x="3381108" y="3605377"/>
                </a:moveTo>
                <a:lnTo>
                  <a:pt x="3204616" y="3773932"/>
                </a:lnTo>
                <a:lnTo>
                  <a:pt x="3239224" y="3773919"/>
                </a:lnTo>
                <a:lnTo>
                  <a:pt x="3381108" y="3638410"/>
                </a:lnTo>
                <a:lnTo>
                  <a:pt x="3415699" y="3638410"/>
                </a:lnTo>
                <a:lnTo>
                  <a:pt x="3381108" y="3605377"/>
                </a:lnTo>
                <a:close/>
              </a:path>
              <a:path w="6135370" h="5851525">
                <a:moveTo>
                  <a:pt x="3381108" y="3671100"/>
                </a:moveTo>
                <a:lnTo>
                  <a:pt x="3273450" y="3773932"/>
                </a:lnTo>
                <a:lnTo>
                  <a:pt x="3308045" y="3773919"/>
                </a:lnTo>
                <a:lnTo>
                  <a:pt x="3381108" y="3704132"/>
                </a:lnTo>
                <a:lnTo>
                  <a:pt x="3415711" y="3704132"/>
                </a:lnTo>
                <a:lnTo>
                  <a:pt x="3381108" y="3671100"/>
                </a:lnTo>
                <a:close/>
              </a:path>
              <a:path w="6135370" h="5851525">
                <a:moveTo>
                  <a:pt x="3415699" y="3638410"/>
                </a:moveTo>
                <a:lnTo>
                  <a:pt x="3381108" y="3638410"/>
                </a:lnTo>
                <a:lnTo>
                  <a:pt x="3523030" y="3773932"/>
                </a:lnTo>
                <a:lnTo>
                  <a:pt x="3557612" y="3773932"/>
                </a:lnTo>
                <a:lnTo>
                  <a:pt x="3415699" y="3638410"/>
                </a:lnTo>
                <a:close/>
              </a:path>
              <a:path w="6135370" h="5851525">
                <a:moveTo>
                  <a:pt x="3415711" y="3704132"/>
                </a:moveTo>
                <a:lnTo>
                  <a:pt x="3381108" y="3704132"/>
                </a:lnTo>
                <a:lnTo>
                  <a:pt x="3454222" y="3773919"/>
                </a:lnTo>
                <a:lnTo>
                  <a:pt x="3488816" y="3773919"/>
                </a:lnTo>
                <a:lnTo>
                  <a:pt x="3415711" y="3704132"/>
                </a:lnTo>
                <a:close/>
              </a:path>
              <a:path w="6135370" h="5851525">
                <a:moveTo>
                  <a:pt x="3239211" y="3797058"/>
                </a:moveTo>
                <a:lnTo>
                  <a:pt x="3204629" y="3797058"/>
                </a:lnTo>
                <a:lnTo>
                  <a:pt x="3265411" y="3855110"/>
                </a:lnTo>
                <a:lnTo>
                  <a:pt x="3300006" y="3855110"/>
                </a:lnTo>
                <a:lnTo>
                  <a:pt x="3239211" y="3797058"/>
                </a:lnTo>
                <a:close/>
              </a:path>
              <a:path w="6135370" h="5851525">
                <a:moveTo>
                  <a:pt x="3308032" y="3797058"/>
                </a:moveTo>
                <a:lnTo>
                  <a:pt x="3273463" y="3797058"/>
                </a:lnTo>
                <a:lnTo>
                  <a:pt x="3334245" y="3855110"/>
                </a:lnTo>
                <a:lnTo>
                  <a:pt x="3368840" y="3855110"/>
                </a:lnTo>
                <a:lnTo>
                  <a:pt x="3308032" y="3797058"/>
                </a:lnTo>
                <a:close/>
              </a:path>
              <a:path w="6135370" h="5851525">
                <a:moveTo>
                  <a:pt x="3488804" y="3797058"/>
                </a:moveTo>
                <a:lnTo>
                  <a:pt x="3454222" y="3797058"/>
                </a:lnTo>
                <a:lnTo>
                  <a:pt x="3393427" y="3855110"/>
                </a:lnTo>
                <a:lnTo>
                  <a:pt x="3428022" y="3855110"/>
                </a:lnTo>
                <a:lnTo>
                  <a:pt x="3488804" y="3797058"/>
                </a:lnTo>
                <a:close/>
              </a:path>
              <a:path w="6135370" h="5851525">
                <a:moveTo>
                  <a:pt x="3557612" y="3797058"/>
                </a:moveTo>
                <a:lnTo>
                  <a:pt x="3523030" y="3797058"/>
                </a:lnTo>
                <a:lnTo>
                  <a:pt x="3462248" y="3855110"/>
                </a:lnTo>
                <a:lnTo>
                  <a:pt x="3496830" y="3855110"/>
                </a:lnTo>
                <a:lnTo>
                  <a:pt x="3557612" y="3797058"/>
                </a:lnTo>
                <a:close/>
              </a:path>
              <a:path w="6135370" h="5851525">
                <a:moveTo>
                  <a:pt x="2831922" y="3671100"/>
                </a:moveTo>
                <a:lnTo>
                  <a:pt x="2831922" y="3704132"/>
                </a:lnTo>
                <a:lnTo>
                  <a:pt x="2904998" y="3773919"/>
                </a:lnTo>
                <a:lnTo>
                  <a:pt x="2939580" y="3773919"/>
                </a:lnTo>
                <a:lnTo>
                  <a:pt x="2831922" y="3671100"/>
                </a:lnTo>
                <a:close/>
              </a:path>
              <a:path w="6135370" h="5851525">
                <a:moveTo>
                  <a:pt x="2831909" y="3671112"/>
                </a:moveTo>
                <a:lnTo>
                  <a:pt x="2724238" y="3773932"/>
                </a:lnTo>
                <a:lnTo>
                  <a:pt x="2758833" y="3773932"/>
                </a:lnTo>
                <a:lnTo>
                  <a:pt x="2831909" y="3704132"/>
                </a:lnTo>
                <a:lnTo>
                  <a:pt x="2831909" y="3671112"/>
                </a:lnTo>
                <a:close/>
              </a:path>
              <a:path w="6135370" h="5851525">
                <a:moveTo>
                  <a:pt x="2758833" y="3797058"/>
                </a:moveTo>
                <a:lnTo>
                  <a:pt x="2724238" y="3797058"/>
                </a:lnTo>
                <a:lnTo>
                  <a:pt x="2785033" y="3855110"/>
                </a:lnTo>
                <a:lnTo>
                  <a:pt x="2819615" y="3855110"/>
                </a:lnTo>
                <a:lnTo>
                  <a:pt x="2758833" y="3797058"/>
                </a:lnTo>
                <a:close/>
              </a:path>
              <a:path w="6135370" h="5851525">
                <a:moveTo>
                  <a:pt x="2939605" y="3797058"/>
                </a:moveTo>
                <a:lnTo>
                  <a:pt x="2905010" y="3797058"/>
                </a:lnTo>
                <a:lnTo>
                  <a:pt x="2844190" y="3855110"/>
                </a:lnTo>
                <a:lnTo>
                  <a:pt x="2878797" y="3855110"/>
                </a:lnTo>
                <a:lnTo>
                  <a:pt x="2939605" y="3797058"/>
                </a:lnTo>
                <a:close/>
              </a:path>
              <a:path w="6135370" h="5851525">
                <a:moveTo>
                  <a:pt x="2282723" y="3671100"/>
                </a:moveTo>
                <a:lnTo>
                  <a:pt x="2282723" y="3704132"/>
                </a:lnTo>
                <a:lnTo>
                  <a:pt x="2355799" y="3773919"/>
                </a:lnTo>
                <a:lnTo>
                  <a:pt x="2390368" y="3773919"/>
                </a:lnTo>
                <a:lnTo>
                  <a:pt x="2282723" y="3671100"/>
                </a:lnTo>
                <a:close/>
              </a:path>
              <a:path w="6135370" h="5851525">
                <a:moveTo>
                  <a:pt x="2282698" y="3671112"/>
                </a:moveTo>
                <a:lnTo>
                  <a:pt x="2175040" y="3773932"/>
                </a:lnTo>
                <a:lnTo>
                  <a:pt x="2209622" y="3773932"/>
                </a:lnTo>
                <a:lnTo>
                  <a:pt x="2282698" y="3704132"/>
                </a:lnTo>
                <a:lnTo>
                  <a:pt x="2282698" y="3671112"/>
                </a:lnTo>
                <a:close/>
              </a:path>
              <a:path w="6135370" h="5851525">
                <a:moveTo>
                  <a:pt x="2209622" y="3797058"/>
                </a:moveTo>
                <a:lnTo>
                  <a:pt x="2175027" y="3797058"/>
                </a:lnTo>
                <a:lnTo>
                  <a:pt x="2235809" y="3855110"/>
                </a:lnTo>
                <a:lnTo>
                  <a:pt x="2270442" y="3855110"/>
                </a:lnTo>
                <a:lnTo>
                  <a:pt x="2209622" y="3797058"/>
                </a:lnTo>
                <a:close/>
              </a:path>
              <a:path w="6135370" h="5851525">
                <a:moveTo>
                  <a:pt x="2390381" y="3797058"/>
                </a:moveTo>
                <a:lnTo>
                  <a:pt x="2355799" y="3797058"/>
                </a:lnTo>
                <a:lnTo>
                  <a:pt x="2294978" y="3855110"/>
                </a:lnTo>
                <a:lnTo>
                  <a:pt x="2329599" y="3855110"/>
                </a:lnTo>
                <a:lnTo>
                  <a:pt x="2390381" y="3797058"/>
                </a:lnTo>
                <a:close/>
              </a:path>
              <a:path w="6135370" h="5851525">
                <a:moveTo>
                  <a:pt x="5852553" y="3277438"/>
                </a:moveTo>
                <a:lnTo>
                  <a:pt x="5607215" y="3511702"/>
                </a:lnTo>
                <a:lnTo>
                  <a:pt x="5641823" y="3511689"/>
                </a:lnTo>
                <a:lnTo>
                  <a:pt x="5852553" y="3310445"/>
                </a:lnTo>
                <a:lnTo>
                  <a:pt x="5887119" y="3310445"/>
                </a:lnTo>
                <a:lnTo>
                  <a:pt x="5852553" y="3277438"/>
                </a:lnTo>
                <a:close/>
              </a:path>
              <a:path w="6135370" h="5851525">
                <a:moveTo>
                  <a:pt x="5852541" y="3343186"/>
                </a:moveTo>
                <a:lnTo>
                  <a:pt x="5676049" y="3511702"/>
                </a:lnTo>
                <a:lnTo>
                  <a:pt x="5710631" y="3511689"/>
                </a:lnTo>
                <a:lnTo>
                  <a:pt x="5852541" y="3376180"/>
                </a:lnTo>
                <a:lnTo>
                  <a:pt x="5852541" y="3343186"/>
                </a:lnTo>
                <a:close/>
              </a:path>
              <a:path w="6135370" h="5851525">
                <a:moveTo>
                  <a:pt x="5852553" y="3408870"/>
                </a:moveTo>
                <a:lnTo>
                  <a:pt x="5744895" y="3511702"/>
                </a:lnTo>
                <a:lnTo>
                  <a:pt x="5779478" y="3511689"/>
                </a:lnTo>
                <a:lnTo>
                  <a:pt x="5852553" y="3441915"/>
                </a:lnTo>
                <a:lnTo>
                  <a:pt x="5887149" y="3441915"/>
                </a:lnTo>
                <a:lnTo>
                  <a:pt x="5852553" y="3408870"/>
                </a:lnTo>
                <a:close/>
              </a:path>
              <a:path w="6135370" h="5851525">
                <a:moveTo>
                  <a:pt x="5887149" y="3441915"/>
                </a:moveTo>
                <a:lnTo>
                  <a:pt x="5852553" y="3441915"/>
                </a:lnTo>
                <a:lnTo>
                  <a:pt x="5925616" y="3511702"/>
                </a:lnTo>
                <a:lnTo>
                  <a:pt x="5960211" y="3511702"/>
                </a:lnTo>
                <a:lnTo>
                  <a:pt x="5887149" y="3441915"/>
                </a:lnTo>
                <a:close/>
              </a:path>
              <a:path w="6135370" h="5851525">
                <a:moveTo>
                  <a:pt x="5852553" y="3343148"/>
                </a:moveTo>
                <a:lnTo>
                  <a:pt x="5852553" y="3376180"/>
                </a:lnTo>
                <a:lnTo>
                  <a:pt x="5994450" y="3511702"/>
                </a:lnTo>
                <a:lnTo>
                  <a:pt x="6029045" y="3511702"/>
                </a:lnTo>
                <a:lnTo>
                  <a:pt x="5852553" y="3343148"/>
                </a:lnTo>
                <a:close/>
              </a:path>
              <a:path w="6135370" h="5851525">
                <a:moveTo>
                  <a:pt x="5887119" y="3310445"/>
                </a:moveTo>
                <a:lnTo>
                  <a:pt x="5852553" y="3310445"/>
                </a:lnTo>
                <a:lnTo>
                  <a:pt x="6063297" y="3511689"/>
                </a:lnTo>
                <a:lnTo>
                  <a:pt x="6097866" y="3511689"/>
                </a:lnTo>
                <a:lnTo>
                  <a:pt x="5887119" y="3310445"/>
                </a:lnTo>
                <a:close/>
              </a:path>
              <a:path w="6135370" h="5851525">
                <a:moveTo>
                  <a:pt x="5685624" y="3272612"/>
                </a:moveTo>
                <a:lnTo>
                  <a:pt x="5651042" y="3272612"/>
                </a:lnTo>
                <a:lnTo>
                  <a:pt x="5590209" y="3330663"/>
                </a:lnTo>
                <a:lnTo>
                  <a:pt x="5624842" y="3330663"/>
                </a:lnTo>
                <a:lnTo>
                  <a:pt x="5685624" y="3272612"/>
                </a:lnTo>
                <a:close/>
              </a:path>
              <a:path w="6135370" h="5851525">
                <a:moveTo>
                  <a:pt x="5754433" y="3272612"/>
                </a:moveTo>
                <a:lnTo>
                  <a:pt x="5719864" y="3272612"/>
                </a:lnTo>
                <a:lnTo>
                  <a:pt x="5659081" y="3330663"/>
                </a:lnTo>
                <a:lnTo>
                  <a:pt x="5693664" y="3330663"/>
                </a:lnTo>
                <a:lnTo>
                  <a:pt x="5754433" y="3272612"/>
                </a:lnTo>
                <a:close/>
              </a:path>
              <a:path w="6135370" h="5851525">
                <a:moveTo>
                  <a:pt x="5823280" y="3272612"/>
                </a:moveTo>
                <a:lnTo>
                  <a:pt x="5788698" y="3272612"/>
                </a:lnTo>
                <a:lnTo>
                  <a:pt x="5727903" y="3330663"/>
                </a:lnTo>
                <a:lnTo>
                  <a:pt x="5762485" y="3330663"/>
                </a:lnTo>
                <a:lnTo>
                  <a:pt x="5823280" y="3272612"/>
                </a:lnTo>
                <a:close/>
              </a:path>
              <a:path w="6135370" h="5851525">
                <a:moveTo>
                  <a:pt x="5916409" y="3272612"/>
                </a:moveTo>
                <a:lnTo>
                  <a:pt x="5881814" y="3272612"/>
                </a:lnTo>
                <a:lnTo>
                  <a:pt x="5942622" y="3330663"/>
                </a:lnTo>
                <a:lnTo>
                  <a:pt x="5977191" y="3330663"/>
                </a:lnTo>
                <a:lnTo>
                  <a:pt x="5916409" y="3272612"/>
                </a:lnTo>
                <a:close/>
              </a:path>
              <a:path w="6135370" h="5851525">
                <a:moveTo>
                  <a:pt x="5985243" y="3272612"/>
                </a:moveTo>
                <a:lnTo>
                  <a:pt x="5950661" y="3272612"/>
                </a:lnTo>
                <a:lnTo>
                  <a:pt x="6011443" y="3330663"/>
                </a:lnTo>
                <a:lnTo>
                  <a:pt x="6046025" y="3330663"/>
                </a:lnTo>
                <a:lnTo>
                  <a:pt x="5985243" y="3272612"/>
                </a:lnTo>
                <a:close/>
              </a:path>
              <a:path w="6135370" h="5851525">
                <a:moveTo>
                  <a:pt x="6054051" y="3272612"/>
                </a:moveTo>
                <a:lnTo>
                  <a:pt x="6019469" y="3272612"/>
                </a:lnTo>
                <a:lnTo>
                  <a:pt x="6080252" y="3330663"/>
                </a:lnTo>
                <a:lnTo>
                  <a:pt x="6114884" y="3330663"/>
                </a:lnTo>
                <a:lnTo>
                  <a:pt x="6054051" y="3272612"/>
                </a:lnTo>
                <a:close/>
              </a:path>
              <a:path w="6135370" h="5851525">
                <a:moveTo>
                  <a:pt x="6127153" y="3605377"/>
                </a:moveTo>
                <a:lnTo>
                  <a:pt x="5950661" y="3773932"/>
                </a:lnTo>
                <a:lnTo>
                  <a:pt x="5985243" y="3773932"/>
                </a:lnTo>
                <a:lnTo>
                  <a:pt x="6127153" y="3638410"/>
                </a:lnTo>
                <a:lnTo>
                  <a:pt x="6127153" y="3605377"/>
                </a:lnTo>
                <a:close/>
              </a:path>
              <a:path w="6135370" h="5851525">
                <a:moveTo>
                  <a:pt x="6127153" y="3671100"/>
                </a:moveTo>
                <a:lnTo>
                  <a:pt x="6019495" y="3773919"/>
                </a:lnTo>
                <a:lnTo>
                  <a:pt x="6054090" y="3773906"/>
                </a:lnTo>
                <a:lnTo>
                  <a:pt x="6127153" y="3704132"/>
                </a:lnTo>
                <a:lnTo>
                  <a:pt x="6134963" y="3704132"/>
                </a:lnTo>
                <a:lnTo>
                  <a:pt x="6134963" y="3678554"/>
                </a:lnTo>
                <a:lnTo>
                  <a:pt x="6127153" y="3671100"/>
                </a:lnTo>
                <a:close/>
              </a:path>
              <a:path w="6135370" h="5851525">
                <a:moveTo>
                  <a:pt x="6127153" y="3539655"/>
                </a:moveTo>
                <a:lnTo>
                  <a:pt x="5881814" y="3773906"/>
                </a:lnTo>
                <a:lnTo>
                  <a:pt x="5916409" y="3773906"/>
                </a:lnTo>
                <a:lnTo>
                  <a:pt x="6127153" y="3572675"/>
                </a:lnTo>
                <a:lnTo>
                  <a:pt x="6134963" y="3572675"/>
                </a:lnTo>
                <a:lnTo>
                  <a:pt x="6134963" y="3547122"/>
                </a:lnTo>
                <a:lnTo>
                  <a:pt x="6127153" y="3539655"/>
                </a:lnTo>
                <a:close/>
              </a:path>
              <a:path w="6135370" h="5851525">
                <a:moveTo>
                  <a:pt x="6134963" y="3704132"/>
                </a:moveTo>
                <a:lnTo>
                  <a:pt x="6127153" y="3704132"/>
                </a:lnTo>
                <a:lnTo>
                  <a:pt x="6134963" y="3711587"/>
                </a:lnTo>
                <a:lnTo>
                  <a:pt x="6134963" y="3704132"/>
                </a:lnTo>
                <a:close/>
              </a:path>
              <a:path w="6135370" h="5851525">
                <a:moveTo>
                  <a:pt x="6127165" y="3605377"/>
                </a:moveTo>
                <a:lnTo>
                  <a:pt x="6127165" y="3638410"/>
                </a:lnTo>
                <a:lnTo>
                  <a:pt x="6134963" y="3645839"/>
                </a:lnTo>
                <a:lnTo>
                  <a:pt x="6134963" y="3612807"/>
                </a:lnTo>
                <a:lnTo>
                  <a:pt x="6127165" y="3605377"/>
                </a:lnTo>
                <a:close/>
              </a:path>
              <a:path w="6135370" h="5851525">
                <a:moveTo>
                  <a:pt x="5960224" y="3534829"/>
                </a:moveTo>
                <a:lnTo>
                  <a:pt x="5925642" y="3534829"/>
                </a:lnTo>
                <a:lnTo>
                  <a:pt x="5864859" y="3592880"/>
                </a:lnTo>
                <a:lnTo>
                  <a:pt x="5899442" y="3592880"/>
                </a:lnTo>
                <a:lnTo>
                  <a:pt x="5960224" y="3534829"/>
                </a:lnTo>
                <a:close/>
              </a:path>
              <a:path w="6135370" h="5851525">
                <a:moveTo>
                  <a:pt x="6029058" y="3534829"/>
                </a:moveTo>
                <a:lnTo>
                  <a:pt x="5994463" y="3534829"/>
                </a:lnTo>
                <a:lnTo>
                  <a:pt x="5933681" y="3592880"/>
                </a:lnTo>
                <a:lnTo>
                  <a:pt x="5968263" y="3592880"/>
                </a:lnTo>
                <a:lnTo>
                  <a:pt x="6029058" y="3534829"/>
                </a:lnTo>
                <a:close/>
              </a:path>
              <a:path w="6135370" h="5851525">
                <a:moveTo>
                  <a:pt x="6097866" y="3534829"/>
                </a:moveTo>
                <a:lnTo>
                  <a:pt x="6063297" y="3534829"/>
                </a:lnTo>
                <a:lnTo>
                  <a:pt x="6002515" y="3592880"/>
                </a:lnTo>
                <a:lnTo>
                  <a:pt x="6037084" y="3592880"/>
                </a:lnTo>
                <a:lnTo>
                  <a:pt x="6097866" y="3534829"/>
                </a:lnTo>
                <a:close/>
              </a:path>
              <a:path w="6135370" h="5851525">
                <a:moveTo>
                  <a:pt x="6134963" y="3572675"/>
                </a:moveTo>
                <a:lnTo>
                  <a:pt x="6127153" y="3572675"/>
                </a:lnTo>
                <a:lnTo>
                  <a:pt x="6134963" y="3580117"/>
                </a:lnTo>
                <a:lnTo>
                  <a:pt x="6134963" y="3572675"/>
                </a:lnTo>
                <a:close/>
              </a:path>
              <a:path w="6135370" h="5851525">
                <a:moveTo>
                  <a:pt x="5303342" y="3277438"/>
                </a:moveTo>
                <a:lnTo>
                  <a:pt x="5058016" y="3511702"/>
                </a:lnTo>
                <a:lnTo>
                  <a:pt x="5092598" y="3511689"/>
                </a:lnTo>
                <a:lnTo>
                  <a:pt x="5303342" y="3310445"/>
                </a:lnTo>
                <a:lnTo>
                  <a:pt x="5337911" y="3310445"/>
                </a:lnTo>
                <a:lnTo>
                  <a:pt x="5303342" y="3277438"/>
                </a:lnTo>
                <a:close/>
              </a:path>
              <a:path w="6135370" h="5851525">
                <a:moveTo>
                  <a:pt x="5303342" y="3343148"/>
                </a:moveTo>
                <a:lnTo>
                  <a:pt x="5126850" y="3511702"/>
                </a:lnTo>
                <a:lnTo>
                  <a:pt x="5161432" y="3511689"/>
                </a:lnTo>
                <a:lnTo>
                  <a:pt x="5303342" y="3376180"/>
                </a:lnTo>
                <a:lnTo>
                  <a:pt x="5337930" y="3376180"/>
                </a:lnTo>
                <a:lnTo>
                  <a:pt x="5303342" y="3343148"/>
                </a:lnTo>
                <a:close/>
              </a:path>
              <a:path w="6135370" h="5851525">
                <a:moveTo>
                  <a:pt x="5303329" y="3408870"/>
                </a:moveTo>
                <a:lnTo>
                  <a:pt x="5195671" y="3511702"/>
                </a:lnTo>
                <a:lnTo>
                  <a:pt x="5230266" y="3511689"/>
                </a:lnTo>
                <a:lnTo>
                  <a:pt x="5303329" y="3441915"/>
                </a:lnTo>
                <a:lnTo>
                  <a:pt x="5303329" y="3408870"/>
                </a:lnTo>
                <a:close/>
              </a:path>
              <a:path w="6135370" h="5851525">
                <a:moveTo>
                  <a:pt x="5303342" y="3408870"/>
                </a:moveTo>
                <a:lnTo>
                  <a:pt x="5303342" y="3441915"/>
                </a:lnTo>
                <a:lnTo>
                  <a:pt x="5376418" y="3511702"/>
                </a:lnTo>
                <a:lnTo>
                  <a:pt x="5411012" y="3511702"/>
                </a:lnTo>
                <a:lnTo>
                  <a:pt x="5303342" y="3408870"/>
                </a:lnTo>
                <a:close/>
              </a:path>
              <a:path w="6135370" h="5851525">
                <a:moveTo>
                  <a:pt x="5337930" y="3376180"/>
                </a:moveTo>
                <a:lnTo>
                  <a:pt x="5303342" y="3376180"/>
                </a:lnTo>
                <a:lnTo>
                  <a:pt x="5445264" y="3511702"/>
                </a:lnTo>
                <a:lnTo>
                  <a:pt x="5479834" y="3511702"/>
                </a:lnTo>
                <a:lnTo>
                  <a:pt x="5337930" y="3376180"/>
                </a:lnTo>
                <a:close/>
              </a:path>
              <a:path w="6135370" h="5851525">
                <a:moveTo>
                  <a:pt x="5337911" y="3310445"/>
                </a:moveTo>
                <a:lnTo>
                  <a:pt x="5303342" y="3310445"/>
                </a:lnTo>
                <a:lnTo>
                  <a:pt x="5514098" y="3511689"/>
                </a:lnTo>
                <a:lnTo>
                  <a:pt x="5548680" y="3511689"/>
                </a:lnTo>
                <a:lnTo>
                  <a:pt x="5337911" y="3310445"/>
                </a:lnTo>
                <a:close/>
              </a:path>
              <a:path w="6135370" h="5851525">
                <a:moveTo>
                  <a:pt x="5136400" y="3272612"/>
                </a:moveTo>
                <a:lnTo>
                  <a:pt x="5101831" y="3272612"/>
                </a:lnTo>
                <a:lnTo>
                  <a:pt x="5041049" y="3330663"/>
                </a:lnTo>
                <a:lnTo>
                  <a:pt x="5075618" y="3330663"/>
                </a:lnTo>
                <a:lnTo>
                  <a:pt x="5136400" y="3272612"/>
                </a:lnTo>
                <a:close/>
              </a:path>
              <a:path w="6135370" h="5851525">
                <a:moveTo>
                  <a:pt x="5205247" y="3272612"/>
                </a:moveTo>
                <a:lnTo>
                  <a:pt x="5170665" y="3272612"/>
                </a:lnTo>
                <a:lnTo>
                  <a:pt x="5109870" y="3330663"/>
                </a:lnTo>
                <a:lnTo>
                  <a:pt x="5144452" y="3330663"/>
                </a:lnTo>
                <a:lnTo>
                  <a:pt x="5205247" y="3272612"/>
                </a:lnTo>
                <a:close/>
              </a:path>
              <a:path w="6135370" h="5851525">
                <a:moveTo>
                  <a:pt x="5274068" y="3272612"/>
                </a:moveTo>
                <a:lnTo>
                  <a:pt x="5239486" y="3272612"/>
                </a:lnTo>
                <a:lnTo>
                  <a:pt x="5178691" y="3330663"/>
                </a:lnTo>
                <a:lnTo>
                  <a:pt x="5213286" y="3330663"/>
                </a:lnTo>
                <a:lnTo>
                  <a:pt x="5274068" y="3272612"/>
                </a:lnTo>
                <a:close/>
              </a:path>
              <a:path w="6135370" h="5851525">
                <a:moveTo>
                  <a:pt x="5367197" y="3272612"/>
                </a:moveTo>
                <a:lnTo>
                  <a:pt x="5332628" y="3272612"/>
                </a:lnTo>
                <a:lnTo>
                  <a:pt x="5393410" y="3330663"/>
                </a:lnTo>
                <a:lnTo>
                  <a:pt x="5427992" y="3330663"/>
                </a:lnTo>
                <a:lnTo>
                  <a:pt x="5367197" y="3272612"/>
                </a:lnTo>
                <a:close/>
              </a:path>
              <a:path w="6135370" h="5851525">
                <a:moveTo>
                  <a:pt x="5436019" y="3272612"/>
                </a:moveTo>
                <a:lnTo>
                  <a:pt x="5401449" y="3272612"/>
                </a:lnTo>
                <a:lnTo>
                  <a:pt x="5462231" y="3330663"/>
                </a:lnTo>
                <a:lnTo>
                  <a:pt x="5496826" y="3330663"/>
                </a:lnTo>
                <a:lnTo>
                  <a:pt x="5436019" y="3272612"/>
                </a:lnTo>
                <a:close/>
              </a:path>
              <a:path w="6135370" h="5851525">
                <a:moveTo>
                  <a:pt x="5504853" y="3272612"/>
                </a:moveTo>
                <a:lnTo>
                  <a:pt x="5470271" y="3272612"/>
                </a:lnTo>
                <a:lnTo>
                  <a:pt x="5531065" y="3330663"/>
                </a:lnTo>
                <a:lnTo>
                  <a:pt x="5565648" y="3330663"/>
                </a:lnTo>
                <a:lnTo>
                  <a:pt x="5504853" y="3272612"/>
                </a:lnTo>
                <a:close/>
              </a:path>
              <a:path w="6135370" h="5851525">
                <a:moveTo>
                  <a:pt x="4754143" y="3408870"/>
                </a:moveTo>
                <a:lnTo>
                  <a:pt x="4754143" y="3441915"/>
                </a:lnTo>
                <a:lnTo>
                  <a:pt x="4827231" y="3511702"/>
                </a:lnTo>
                <a:lnTo>
                  <a:pt x="4861801" y="3511702"/>
                </a:lnTo>
                <a:lnTo>
                  <a:pt x="4754143" y="3408870"/>
                </a:lnTo>
                <a:close/>
              </a:path>
              <a:path w="6135370" h="5851525">
                <a:moveTo>
                  <a:pt x="4754143" y="3343148"/>
                </a:moveTo>
                <a:lnTo>
                  <a:pt x="4754143" y="3376180"/>
                </a:lnTo>
                <a:lnTo>
                  <a:pt x="4896053" y="3511702"/>
                </a:lnTo>
                <a:lnTo>
                  <a:pt x="4930648" y="3511702"/>
                </a:lnTo>
                <a:lnTo>
                  <a:pt x="4754143" y="3343148"/>
                </a:lnTo>
                <a:close/>
              </a:path>
              <a:path w="6135370" h="5851525">
                <a:moveTo>
                  <a:pt x="4754130" y="3343186"/>
                </a:moveTo>
                <a:lnTo>
                  <a:pt x="4577638" y="3511702"/>
                </a:lnTo>
                <a:lnTo>
                  <a:pt x="4612220" y="3511702"/>
                </a:lnTo>
                <a:lnTo>
                  <a:pt x="4754130" y="3376180"/>
                </a:lnTo>
                <a:lnTo>
                  <a:pt x="4754130" y="3343186"/>
                </a:lnTo>
                <a:close/>
              </a:path>
              <a:path w="6135370" h="5851525">
                <a:moveTo>
                  <a:pt x="4754130" y="3408870"/>
                </a:moveTo>
                <a:lnTo>
                  <a:pt x="4646472" y="3511702"/>
                </a:lnTo>
                <a:lnTo>
                  <a:pt x="4681054" y="3511702"/>
                </a:lnTo>
                <a:lnTo>
                  <a:pt x="4754130" y="3441915"/>
                </a:lnTo>
                <a:lnTo>
                  <a:pt x="4754130" y="3408870"/>
                </a:lnTo>
                <a:close/>
              </a:path>
              <a:path w="6135370" h="5851525">
                <a:moveTo>
                  <a:pt x="4204919" y="3343148"/>
                </a:moveTo>
                <a:lnTo>
                  <a:pt x="4028427" y="3511702"/>
                </a:lnTo>
                <a:lnTo>
                  <a:pt x="4063009" y="3511702"/>
                </a:lnTo>
                <a:lnTo>
                  <a:pt x="4204919" y="3376180"/>
                </a:lnTo>
                <a:lnTo>
                  <a:pt x="4239514" y="3376180"/>
                </a:lnTo>
                <a:lnTo>
                  <a:pt x="4204919" y="3343148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097248" y="3511702"/>
                </a:lnTo>
                <a:lnTo>
                  <a:pt x="4131830" y="3511702"/>
                </a:lnTo>
                <a:lnTo>
                  <a:pt x="4204919" y="3441915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204919" y="3441915"/>
                </a:lnTo>
                <a:lnTo>
                  <a:pt x="4278033" y="3511702"/>
                </a:lnTo>
                <a:lnTo>
                  <a:pt x="4312577" y="3511702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39514" y="3376180"/>
                </a:moveTo>
                <a:lnTo>
                  <a:pt x="4204919" y="3376180"/>
                </a:lnTo>
                <a:lnTo>
                  <a:pt x="4346829" y="3511702"/>
                </a:lnTo>
                <a:lnTo>
                  <a:pt x="4381449" y="3511702"/>
                </a:lnTo>
                <a:lnTo>
                  <a:pt x="4239514" y="3376180"/>
                </a:lnTo>
                <a:close/>
              </a:path>
              <a:path w="6135370" h="5851525">
                <a:moveTo>
                  <a:pt x="4063022" y="3534829"/>
                </a:moveTo>
                <a:lnTo>
                  <a:pt x="4028440" y="3534829"/>
                </a:lnTo>
                <a:lnTo>
                  <a:pt x="4089222" y="3592880"/>
                </a:lnTo>
                <a:lnTo>
                  <a:pt x="4123804" y="3592880"/>
                </a:lnTo>
                <a:lnTo>
                  <a:pt x="4063022" y="3534829"/>
                </a:lnTo>
                <a:close/>
              </a:path>
              <a:path w="6135370" h="5851525">
                <a:moveTo>
                  <a:pt x="4131843" y="3534829"/>
                </a:moveTo>
                <a:lnTo>
                  <a:pt x="4097261" y="3534829"/>
                </a:lnTo>
                <a:lnTo>
                  <a:pt x="4158056" y="3592880"/>
                </a:lnTo>
                <a:lnTo>
                  <a:pt x="4192638" y="3592880"/>
                </a:lnTo>
                <a:lnTo>
                  <a:pt x="4131843" y="3534829"/>
                </a:lnTo>
                <a:close/>
              </a:path>
              <a:path w="6135370" h="5851525">
                <a:moveTo>
                  <a:pt x="3655733" y="3408870"/>
                </a:moveTo>
                <a:lnTo>
                  <a:pt x="3655733" y="3441915"/>
                </a:lnTo>
                <a:lnTo>
                  <a:pt x="3728808" y="3511702"/>
                </a:lnTo>
                <a:lnTo>
                  <a:pt x="3763391" y="3511702"/>
                </a:lnTo>
                <a:lnTo>
                  <a:pt x="3655733" y="3408870"/>
                </a:lnTo>
                <a:close/>
              </a:path>
              <a:path w="6135370" h="5851525">
                <a:moveTo>
                  <a:pt x="3655720" y="3408870"/>
                </a:moveTo>
                <a:lnTo>
                  <a:pt x="3548062" y="3511702"/>
                </a:lnTo>
                <a:lnTo>
                  <a:pt x="3582644" y="3511702"/>
                </a:lnTo>
                <a:lnTo>
                  <a:pt x="3655720" y="3441915"/>
                </a:lnTo>
                <a:lnTo>
                  <a:pt x="3655720" y="3408870"/>
                </a:lnTo>
                <a:close/>
              </a:path>
              <a:path w="6135370" h="5851525">
                <a:moveTo>
                  <a:pt x="3582631" y="3534829"/>
                </a:moveTo>
                <a:lnTo>
                  <a:pt x="3548037" y="3534829"/>
                </a:lnTo>
                <a:lnTo>
                  <a:pt x="3608819" y="3592880"/>
                </a:lnTo>
                <a:lnTo>
                  <a:pt x="3643452" y="3592880"/>
                </a:lnTo>
                <a:lnTo>
                  <a:pt x="3582631" y="3534829"/>
                </a:lnTo>
                <a:close/>
              </a:path>
              <a:path w="6135370" h="5851525">
                <a:moveTo>
                  <a:pt x="3763403" y="3534829"/>
                </a:moveTo>
                <a:lnTo>
                  <a:pt x="3728821" y="3534829"/>
                </a:lnTo>
                <a:lnTo>
                  <a:pt x="3667988" y="3592880"/>
                </a:lnTo>
                <a:lnTo>
                  <a:pt x="3702608" y="3592880"/>
                </a:lnTo>
                <a:lnTo>
                  <a:pt x="3763403" y="3534829"/>
                </a:lnTo>
                <a:close/>
              </a:path>
              <a:path w="6135370" h="5851525">
                <a:moveTo>
                  <a:pt x="3106521" y="3408870"/>
                </a:moveTo>
                <a:lnTo>
                  <a:pt x="3106521" y="3441915"/>
                </a:lnTo>
                <a:lnTo>
                  <a:pt x="3179610" y="3511702"/>
                </a:lnTo>
                <a:lnTo>
                  <a:pt x="3214179" y="3511702"/>
                </a:lnTo>
                <a:lnTo>
                  <a:pt x="3106521" y="3408870"/>
                </a:lnTo>
                <a:close/>
              </a:path>
              <a:path w="6135370" h="5851525">
                <a:moveTo>
                  <a:pt x="3106508" y="3408870"/>
                </a:moveTo>
                <a:lnTo>
                  <a:pt x="2998851" y="3511702"/>
                </a:lnTo>
                <a:lnTo>
                  <a:pt x="3033433" y="3511702"/>
                </a:lnTo>
                <a:lnTo>
                  <a:pt x="3106508" y="3441915"/>
                </a:lnTo>
                <a:lnTo>
                  <a:pt x="3106508" y="3408870"/>
                </a:lnTo>
                <a:close/>
              </a:path>
              <a:path w="6135370" h="5851525">
                <a:moveTo>
                  <a:pt x="3033420" y="3534829"/>
                </a:moveTo>
                <a:lnTo>
                  <a:pt x="2998838" y="3534829"/>
                </a:lnTo>
                <a:lnTo>
                  <a:pt x="3059633" y="3592880"/>
                </a:lnTo>
                <a:lnTo>
                  <a:pt x="3094253" y="3592880"/>
                </a:lnTo>
                <a:lnTo>
                  <a:pt x="3033420" y="3534829"/>
                </a:lnTo>
                <a:close/>
              </a:path>
              <a:path w="6135370" h="5851525">
                <a:moveTo>
                  <a:pt x="3214204" y="3534829"/>
                </a:moveTo>
                <a:lnTo>
                  <a:pt x="3179610" y="3534829"/>
                </a:lnTo>
                <a:lnTo>
                  <a:pt x="3118802" y="3592880"/>
                </a:lnTo>
                <a:lnTo>
                  <a:pt x="3153410" y="3592880"/>
                </a:lnTo>
                <a:lnTo>
                  <a:pt x="3214204" y="3534829"/>
                </a:lnTo>
                <a:close/>
              </a:path>
              <a:path w="6135370" h="5851525">
                <a:moveTo>
                  <a:pt x="5577954" y="3015208"/>
                </a:moveTo>
                <a:lnTo>
                  <a:pt x="5332628" y="3249485"/>
                </a:lnTo>
                <a:lnTo>
                  <a:pt x="5367211" y="3249472"/>
                </a:lnTo>
                <a:lnTo>
                  <a:pt x="5577954" y="3048215"/>
                </a:lnTo>
                <a:lnTo>
                  <a:pt x="5612520" y="3048215"/>
                </a:lnTo>
                <a:lnTo>
                  <a:pt x="5577954" y="3015208"/>
                </a:lnTo>
                <a:close/>
              </a:path>
              <a:path w="6135370" h="5851525">
                <a:moveTo>
                  <a:pt x="5577928" y="3080918"/>
                </a:moveTo>
                <a:lnTo>
                  <a:pt x="5401436" y="3249485"/>
                </a:lnTo>
                <a:lnTo>
                  <a:pt x="5436032" y="3249472"/>
                </a:lnTo>
                <a:lnTo>
                  <a:pt x="5577928" y="3113951"/>
                </a:lnTo>
                <a:lnTo>
                  <a:pt x="5577928" y="3080918"/>
                </a:lnTo>
                <a:close/>
              </a:path>
              <a:path w="6135370" h="5851525">
                <a:moveTo>
                  <a:pt x="5577916" y="3146653"/>
                </a:moveTo>
                <a:lnTo>
                  <a:pt x="5470258" y="3249485"/>
                </a:lnTo>
                <a:lnTo>
                  <a:pt x="5504853" y="3249472"/>
                </a:lnTo>
                <a:lnTo>
                  <a:pt x="5577916" y="3179686"/>
                </a:lnTo>
                <a:lnTo>
                  <a:pt x="5577916" y="3146653"/>
                </a:lnTo>
                <a:close/>
              </a:path>
              <a:path w="6135370" h="5851525">
                <a:moveTo>
                  <a:pt x="5577954" y="3146653"/>
                </a:moveTo>
                <a:lnTo>
                  <a:pt x="5577954" y="3179686"/>
                </a:lnTo>
                <a:lnTo>
                  <a:pt x="5651030" y="3249485"/>
                </a:lnTo>
                <a:lnTo>
                  <a:pt x="5685612" y="3249485"/>
                </a:lnTo>
                <a:lnTo>
                  <a:pt x="5577954" y="3146653"/>
                </a:lnTo>
                <a:close/>
              </a:path>
              <a:path w="6135370" h="5851525">
                <a:moveTo>
                  <a:pt x="5577954" y="3080918"/>
                </a:moveTo>
                <a:lnTo>
                  <a:pt x="5577954" y="3113951"/>
                </a:lnTo>
                <a:lnTo>
                  <a:pt x="5719864" y="3249485"/>
                </a:lnTo>
                <a:lnTo>
                  <a:pt x="5754446" y="3249485"/>
                </a:lnTo>
                <a:lnTo>
                  <a:pt x="5577954" y="3080918"/>
                </a:lnTo>
                <a:close/>
              </a:path>
              <a:path w="6135370" h="5851525">
                <a:moveTo>
                  <a:pt x="5612520" y="3048215"/>
                </a:moveTo>
                <a:lnTo>
                  <a:pt x="5577954" y="3048215"/>
                </a:lnTo>
                <a:lnTo>
                  <a:pt x="5788698" y="3249472"/>
                </a:lnTo>
                <a:lnTo>
                  <a:pt x="5823280" y="3249472"/>
                </a:lnTo>
                <a:lnTo>
                  <a:pt x="5612520" y="3048215"/>
                </a:lnTo>
                <a:close/>
              </a:path>
              <a:path w="6135370" h="5851525">
                <a:moveTo>
                  <a:pt x="5410987" y="3010395"/>
                </a:moveTo>
                <a:lnTo>
                  <a:pt x="5376443" y="3010395"/>
                </a:lnTo>
                <a:lnTo>
                  <a:pt x="5315648" y="3068447"/>
                </a:lnTo>
                <a:lnTo>
                  <a:pt x="5350230" y="3068447"/>
                </a:lnTo>
                <a:lnTo>
                  <a:pt x="5410987" y="3010395"/>
                </a:lnTo>
                <a:close/>
              </a:path>
              <a:path w="6135370" h="5851525">
                <a:moveTo>
                  <a:pt x="5479834" y="3010395"/>
                </a:moveTo>
                <a:lnTo>
                  <a:pt x="5445264" y="3010395"/>
                </a:lnTo>
                <a:lnTo>
                  <a:pt x="5384469" y="3068447"/>
                </a:lnTo>
                <a:lnTo>
                  <a:pt x="5419051" y="3068447"/>
                </a:lnTo>
                <a:lnTo>
                  <a:pt x="5479834" y="3010395"/>
                </a:lnTo>
                <a:close/>
              </a:path>
              <a:path w="6135370" h="5851525">
                <a:moveTo>
                  <a:pt x="5641809" y="3010395"/>
                </a:moveTo>
                <a:lnTo>
                  <a:pt x="5607227" y="3010395"/>
                </a:lnTo>
                <a:lnTo>
                  <a:pt x="5668009" y="3068447"/>
                </a:lnTo>
                <a:lnTo>
                  <a:pt x="5702604" y="3068447"/>
                </a:lnTo>
                <a:lnTo>
                  <a:pt x="5641809" y="3010395"/>
                </a:lnTo>
                <a:close/>
              </a:path>
              <a:path w="6135370" h="5851525">
                <a:moveTo>
                  <a:pt x="5710618" y="3010395"/>
                </a:moveTo>
                <a:lnTo>
                  <a:pt x="5676049" y="3010395"/>
                </a:lnTo>
                <a:lnTo>
                  <a:pt x="5736831" y="3068447"/>
                </a:lnTo>
                <a:lnTo>
                  <a:pt x="5771413" y="3068447"/>
                </a:lnTo>
                <a:lnTo>
                  <a:pt x="5710618" y="3010395"/>
                </a:lnTo>
                <a:close/>
              </a:path>
              <a:path w="6135370" h="5851525">
                <a:moveTo>
                  <a:pt x="5779439" y="3010395"/>
                </a:moveTo>
                <a:lnTo>
                  <a:pt x="5744870" y="3010395"/>
                </a:lnTo>
                <a:lnTo>
                  <a:pt x="5805652" y="3068447"/>
                </a:lnTo>
                <a:lnTo>
                  <a:pt x="5840272" y="3068447"/>
                </a:lnTo>
                <a:lnTo>
                  <a:pt x="5779439" y="3010395"/>
                </a:lnTo>
                <a:close/>
              </a:path>
              <a:path w="6135370" h="5851525">
                <a:moveTo>
                  <a:pt x="5028742" y="3015208"/>
                </a:moveTo>
                <a:lnTo>
                  <a:pt x="4783416" y="3249485"/>
                </a:lnTo>
                <a:lnTo>
                  <a:pt x="4817999" y="3249472"/>
                </a:lnTo>
                <a:lnTo>
                  <a:pt x="5028742" y="3048215"/>
                </a:lnTo>
                <a:lnTo>
                  <a:pt x="5063308" y="3048215"/>
                </a:lnTo>
                <a:lnTo>
                  <a:pt x="5028742" y="3015208"/>
                </a:lnTo>
                <a:close/>
              </a:path>
              <a:path w="6135370" h="5851525">
                <a:moveTo>
                  <a:pt x="5028730" y="3080918"/>
                </a:moveTo>
                <a:lnTo>
                  <a:pt x="4852238" y="3249485"/>
                </a:lnTo>
                <a:lnTo>
                  <a:pt x="4886833" y="3249472"/>
                </a:lnTo>
                <a:lnTo>
                  <a:pt x="5028730" y="3113951"/>
                </a:lnTo>
                <a:lnTo>
                  <a:pt x="5028730" y="3080918"/>
                </a:lnTo>
                <a:close/>
              </a:path>
              <a:path w="6135370" h="5851525">
                <a:moveTo>
                  <a:pt x="5028717" y="3146653"/>
                </a:moveTo>
                <a:lnTo>
                  <a:pt x="4921059" y="3249485"/>
                </a:lnTo>
                <a:lnTo>
                  <a:pt x="4955654" y="3249472"/>
                </a:lnTo>
                <a:lnTo>
                  <a:pt x="5028717" y="3179686"/>
                </a:lnTo>
                <a:lnTo>
                  <a:pt x="5028717" y="3146653"/>
                </a:lnTo>
                <a:close/>
              </a:path>
              <a:path w="6135370" h="5851525">
                <a:moveTo>
                  <a:pt x="5028742" y="3146653"/>
                </a:moveTo>
                <a:lnTo>
                  <a:pt x="5028742" y="3179686"/>
                </a:lnTo>
                <a:lnTo>
                  <a:pt x="5101856" y="3249485"/>
                </a:lnTo>
                <a:lnTo>
                  <a:pt x="5136400" y="3249485"/>
                </a:lnTo>
                <a:lnTo>
                  <a:pt x="5028742" y="3146653"/>
                </a:lnTo>
                <a:close/>
              </a:path>
              <a:path w="6135370" h="5851525">
                <a:moveTo>
                  <a:pt x="5028742" y="3080918"/>
                </a:moveTo>
                <a:lnTo>
                  <a:pt x="5028742" y="3113951"/>
                </a:lnTo>
                <a:lnTo>
                  <a:pt x="5170652" y="3249485"/>
                </a:lnTo>
                <a:lnTo>
                  <a:pt x="5205234" y="3249485"/>
                </a:lnTo>
                <a:lnTo>
                  <a:pt x="5028742" y="3080918"/>
                </a:lnTo>
                <a:close/>
              </a:path>
              <a:path w="6135370" h="5851525">
                <a:moveTo>
                  <a:pt x="5063308" y="3048215"/>
                </a:moveTo>
                <a:lnTo>
                  <a:pt x="5028742" y="3048215"/>
                </a:lnTo>
                <a:lnTo>
                  <a:pt x="5239486" y="3249472"/>
                </a:lnTo>
                <a:lnTo>
                  <a:pt x="5274068" y="3249472"/>
                </a:lnTo>
                <a:lnTo>
                  <a:pt x="5063308" y="3048215"/>
                </a:lnTo>
                <a:close/>
              </a:path>
              <a:path w="6135370" h="5851525">
                <a:moveTo>
                  <a:pt x="4861814" y="3010395"/>
                </a:moveTo>
                <a:lnTo>
                  <a:pt x="4827231" y="3010395"/>
                </a:lnTo>
                <a:lnTo>
                  <a:pt x="4766437" y="3068447"/>
                </a:lnTo>
                <a:lnTo>
                  <a:pt x="4801031" y="3068447"/>
                </a:lnTo>
                <a:lnTo>
                  <a:pt x="4861814" y="3010395"/>
                </a:lnTo>
                <a:close/>
              </a:path>
              <a:path w="6135370" h="5851525">
                <a:moveTo>
                  <a:pt x="4930635" y="3010395"/>
                </a:moveTo>
                <a:lnTo>
                  <a:pt x="4896053" y="3010395"/>
                </a:lnTo>
                <a:lnTo>
                  <a:pt x="4835258" y="3068447"/>
                </a:lnTo>
                <a:lnTo>
                  <a:pt x="4869853" y="3068447"/>
                </a:lnTo>
                <a:lnTo>
                  <a:pt x="4930635" y="3010395"/>
                </a:lnTo>
                <a:close/>
              </a:path>
              <a:path w="6135370" h="5851525">
                <a:moveTo>
                  <a:pt x="5161432" y="3010395"/>
                </a:moveTo>
                <a:lnTo>
                  <a:pt x="5126850" y="3010395"/>
                </a:lnTo>
                <a:lnTo>
                  <a:pt x="5187632" y="3068447"/>
                </a:lnTo>
                <a:lnTo>
                  <a:pt x="5222214" y="3068447"/>
                </a:lnTo>
                <a:lnTo>
                  <a:pt x="5161432" y="3010395"/>
                </a:lnTo>
                <a:close/>
              </a:path>
              <a:path w="6135370" h="5851525">
                <a:moveTo>
                  <a:pt x="5230253" y="3010395"/>
                </a:moveTo>
                <a:lnTo>
                  <a:pt x="5195671" y="3010395"/>
                </a:lnTo>
                <a:lnTo>
                  <a:pt x="5256491" y="3068447"/>
                </a:lnTo>
                <a:lnTo>
                  <a:pt x="5291035" y="3068447"/>
                </a:lnTo>
                <a:lnTo>
                  <a:pt x="5230253" y="3010395"/>
                </a:lnTo>
                <a:close/>
              </a:path>
              <a:path w="6135370" h="5851525">
                <a:moveTo>
                  <a:pt x="4817986" y="3272612"/>
                </a:moveTo>
                <a:lnTo>
                  <a:pt x="4783416" y="3272612"/>
                </a:lnTo>
                <a:lnTo>
                  <a:pt x="4844199" y="3330663"/>
                </a:lnTo>
                <a:lnTo>
                  <a:pt x="4878781" y="3330663"/>
                </a:lnTo>
                <a:lnTo>
                  <a:pt x="4817986" y="3272612"/>
                </a:lnTo>
                <a:close/>
              </a:path>
              <a:path w="6135370" h="5851525">
                <a:moveTo>
                  <a:pt x="4886820" y="3272612"/>
                </a:moveTo>
                <a:lnTo>
                  <a:pt x="4852238" y="3272612"/>
                </a:lnTo>
                <a:lnTo>
                  <a:pt x="4913020" y="3330663"/>
                </a:lnTo>
                <a:lnTo>
                  <a:pt x="4947602" y="3330663"/>
                </a:lnTo>
                <a:lnTo>
                  <a:pt x="4886820" y="3272612"/>
                </a:lnTo>
                <a:close/>
              </a:path>
              <a:path w="6135370" h="5851525">
                <a:moveTo>
                  <a:pt x="4955654" y="3272612"/>
                </a:moveTo>
                <a:lnTo>
                  <a:pt x="4921072" y="3272612"/>
                </a:lnTo>
                <a:lnTo>
                  <a:pt x="4981854" y="3330663"/>
                </a:lnTo>
                <a:lnTo>
                  <a:pt x="5016449" y="3330663"/>
                </a:lnTo>
                <a:lnTo>
                  <a:pt x="4955654" y="3272612"/>
                </a:lnTo>
                <a:close/>
              </a:path>
              <a:path w="6135370" h="5851525">
                <a:moveTo>
                  <a:pt x="4479518" y="3080918"/>
                </a:moveTo>
                <a:lnTo>
                  <a:pt x="4303039" y="3249485"/>
                </a:lnTo>
                <a:lnTo>
                  <a:pt x="4337608" y="3249485"/>
                </a:lnTo>
                <a:lnTo>
                  <a:pt x="4479518" y="3113951"/>
                </a:lnTo>
                <a:lnTo>
                  <a:pt x="4514106" y="3113951"/>
                </a:lnTo>
                <a:lnTo>
                  <a:pt x="4479518" y="3080918"/>
                </a:lnTo>
                <a:close/>
              </a:path>
              <a:path w="6135370" h="5851525">
                <a:moveTo>
                  <a:pt x="4479518" y="3146653"/>
                </a:moveTo>
                <a:lnTo>
                  <a:pt x="4371860" y="3249485"/>
                </a:lnTo>
                <a:lnTo>
                  <a:pt x="4406442" y="3249485"/>
                </a:lnTo>
                <a:lnTo>
                  <a:pt x="4479518" y="3179686"/>
                </a:lnTo>
                <a:lnTo>
                  <a:pt x="4514105" y="3179686"/>
                </a:lnTo>
                <a:lnTo>
                  <a:pt x="4479518" y="3146653"/>
                </a:lnTo>
                <a:close/>
              </a:path>
              <a:path w="6135370" h="5851525">
                <a:moveTo>
                  <a:pt x="4514105" y="3179686"/>
                </a:moveTo>
                <a:lnTo>
                  <a:pt x="4479518" y="3179686"/>
                </a:lnTo>
                <a:lnTo>
                  <a:pt x="4552607" y="3249485"/>
                </a:lnTo>
                <a:lnTo>
                  <a:pt x="4587189" y="3249485"/>
                </a:lnTo>
                <a:lnTo>
                  <a:pt x="4514105" y="3179686"/>
                </a:lnTo>
                <a:close/>
              </a:path>
              <a:path w="6135370" h="5851525">
                <a:moveTo>
                  <a:pt x="4514106" y="3113951"/>
                </a:moveTo>
                <a:lnTo>
                  <a:pt x="4479518" y="3113951"/>
                </a:lnTo>
                <a:lnTo>
                  <a:pt x="4621441" y="3249485"/>
                </a:lnTo>
                <a:lnTo>
                  <a:pt x="4656023" y="3249485"/>
                </a:lnTo>
                <a:lnTo>
                  <a:pt x="4514106" y="3113951"/>
                </a:lnTo>
                <a:close/>
              </a:path>
              <a:path w="6135370" h="5851525">
                <a:moveTo>
                  <a:pt x="4337608" y="3272612"/>
                </a:moveTo>
                <a:lnTo>
                  <a:pt x="4303039" y="3272612"/>
                </a:lnTo>
                <a:lnTo>
                  <a:pt x="4363821" y="3330663"/>
                </a:lnTo>
                <a:lnTo>
                  <a:pt x="4398403" y="3330663"/>
                </a:lnTo>
                <a:lnTo>
                  <a:pt x="4337608" y="3272612"/>
                </a:lnTo>
                <a:close/>
              </a:path>
              <a:path w="6135370" h="5851525">
                <a:moveTo>
                  <a:pt x="4406442" y="3272612"/>
                </a:moveTo>
                <a:lnTo>
                  <a:pt x="4371860" y="3272612"/>
                </a:lnTo>
                <a:lnTo>
                  <a:pt x="4432642" y="3330663"/>
                </a:lnTo>
                <a:lnTo>
                  <a:pt x="4467225" y="3330663"/>
                </a:lnTo>
                <a:lnTo>
                  <a:pt x="4406442" y="3272612"/>
                </a:lnTo>
                <a:close/>
              </a:path>
              <a:path w="6135370" h="5851525">
                <a:moveTo>
                  <a:pt x="4587201" y="3272612"/>
                </a:moveTo>
                <a:lnTo>
                  <a:pt x="4552607" y="3272612"/>
                </a:lnTo>
                <a:lnTo>
                  <a:pt x="4491824" y="3330663"/>
                </a:lnTo>
                <a:lnTo>
                  <a:pt x="4526419" y="3330663"/>
                </a:lnTo>
                <a:lnTo>
                  <a:pt x="4587201" y="3272612"/>
                </a:lnTo>
                <a:close/>
              </a:path>
              <a:path w="6135370" h="5851525">
                <a:moveTo>
                  <a:pt x="4656035" y="3272612"/>
                </a:moveTo>
                <a:lnTo>
                  <a:pt x="4621441" y="3272612"/>
                </a:lnTo>
                <a:lnTo>
                  <a:pt x="4560658" y="3330663"/>
                </a:lnTo>
                <a:lnTo>
                  <a:pt x="4595241" y="3330663"/>
                </a:lnTo>
                <a:lnTo>
                  <a:pt x="4656035" y="3272612"/>
                </a:lnTo>
                <a:close/>
              </a:path>
              <a:path w="6135370" h="5851525">
                <a:moveTo>
                  <a:pt x="3930332" y="3080918"/>
                </a:moveTo>
                <a:lnTo>
                  <a:pt x="3753827" y="3249485"/>
                </a:lnTo>
                <a:lnTo>
                  <a:pt x="3788410" y="3249485"/>
                </a:lnTo>
                <a:lnTo>
                  <a:pt x="3930332" y="3113951"/>
                </a:lnTo>
                <a:lnTo>
                  <a:pt x="3964915" y="3113951"/>
                </a:lnTo>
                <a:lnTo>
                  <a:pt x="3930332" y="3080918"/>
                </a:lnTo>
                <a:close/>
              </a:path>
              <a:path w="6135370" h="5851525">
                <a:moveTo>
                  <a:pt x="3930319" y="3146653"/>
                </a:moveTo>
                <a:lnTo>
                  <a:pt x="3822649" y="3249485"/>
                </a:lnTo>
                <a:lnTo>
                  <a:pt x="3857244" y="3249485"/>
                </a:lnTo>
                <a:lnTo>
                  <a:pt x="3930319" y="3179686"/>
                </a:lnTo>
                <a:lnTo>
                  <a:pt x="3930319" y="3146653"/>
                </a:lnTo>
                <a:close/>
              </a:path>
              <a:path w="6135370" h="5851525">
                <a:moveTo>
                  <a:pt x="3930332" y="3146653"/>
                </a:moveTo>
                <a:lnTo>
                  <a:pt x="3930332" y="3179686"/>
                </a:lnTo>
                <a:lnTo>
                  <a:pt x="4003408" y="3249485"/>
                </a:lnTo>
                <a:lnTo>
                  <a:pt x="4037990" y="3249485"/>
                </a:lnTo>
                <a:lnTo>
                  <a:pt x="3930332" y="3146653"/>
                </a:lnTo>
                <a:close/>
              </a:path>
              <a:path w="6135370" h="5851525">
                <a:moveTo>
                  <a:pt x="3964915" y="3113951"/>
                </a:moveTo>
                <a:lnTo>
                  <a:pt x="3930332" y="3113951"/>
                </a:lnTo>
                <a:lnTo>
                  <a:pt x="4072242" y="3249485"/>
                </a:lnTo>
                <a:lnTo>
                  <a:pt x="4106811" y="3249485"/>
                </a:lnTo>
                <a:lnTo>
                  <a:pt x="3964915" y="3113951"/>
                </a:lnTo>
                <a:close/>
              </a:path>
              <a:path w="6135370" h="5851525">
                <a:moveTo>
                  <a:pt x="3788410" y="3272612"/>
                </a:moveTo>
                <a:lnTo>
                  <a:pt x="3753827" y="3272612"/>
                </a:lnTo>
                <a:lnTo>
                  <a:pt x="3814622" y="3330663"/>
                </a:lnTo>
                <a:lnTo>
                  <a:pt x="3849204" y="3330663"/>
                </a:lnTo>
                <a:lnTo>
                  <a:pt x="3788410" y="3272612"/>
                </a:lnTo>
                <a:close/>
              </a:path>
              <a:path w="6135370" h="5851525">
                <a:moveTo>
                  <a:pt x="3857244" y="3272612"/>
                </a:moveTo>
                <a:lnTo>
                  <a:pt x="3822649" y="3272612"/>
                </a:lnTo>
                <a:lnTo>
                  <a:pt x="3883444" y="3330663"/>
                </a:lnTo>
                <a:lnTo>
                  <a:pt x="3918026" y="3330663"/>
                </a:lnTo>
                <a:lnTo>
                  <a:pt x="3857244" y="3272612"/>
                </a:lnTo>
                <a:close/>
              </a:path>
              <a:path w="6135370" h="5851525">
                <a:moveTo>
                  <a:pt x="4038003" y="3272612"/>
                </a:moveTo>
                <a:lnTo>
                  <a:pt x="4003421" y="3272612"/>
                </a:lnTo>
                <a:lnTo>
                  <a:pt x="3942638" y="3330663"/>
                </a:lnTo>
                <a:lnTo>
                  <a:pt x="3977220" y="3330663"/>
                </a:lnTo>
                <a:lnTo>
                  <a:pt x="4038003" y="3272612"/>
                </a:lnTo>
                <a:close/>
              </a:path>
              <a:path w="6135370" h="5851525">
                <a:moveTo>
                  <a:pt x="4106811" y="3272612"/>
                </a:moveTo>
                <a:lnTo>
                  <a:pt x="4072242" y="3272612"/>
                </a:lnTo>
                <a:lnTo>
                  <a:pt x="4011447" y="3330663"/>
                </a:lnTo>
                <a:lnTo>
                  <a:pt x="4046029" y="3330663"/>
                </a:lnTo>
                <a:lnTo>
                  <a:pt x="4106811" y="3272612"/>
                </a:lnTo>
                <a:close/>
              </a:path>
              <a:path w="6135370" h="5851525">
                <a:moveTo>
                  <a:pt x="3381108" y="3146653"/>
                </a:moveTo>
                <a:lnTo>
                  <a:pt x="3273450" y="3249485"/>
                </a:lnTo>
                <a:lnTo>
                  <a:pt x="3308032" y="3249485"/>
                </a:lnTo>
                <a:lnTo>
                  <a:pt x="3381108" y="3179686"/>
                </a:lnTo>
                <a:lnTo>
                  <a:pt x="3415707" y="3179686"/>
                </a:lnTo>
                <a:lnTo>
                  <a:pt x="3381108" y="3146653"/>
                </a:lnTo>
                <a:close/>
              </a:path>
              <a:path w="6135370" h="5851525">
                <a:moveTo>
                  <a:pt x="3415707" y="3179686"/>
                </a:moveTo>
                <a:lnTo>
                  <a:pt x="3381108" y="3179686"/>
                </a:lnTo>
                <a:lnTo>
                  <a:pt x="3454222" y="3249485"/>
                </a:lnTo>
                <a:lnTo>
                  <a:pt x="3488816" y="3249485"/>
                </a:lnTo>
                <a:lnTo>
                  <a:pt x="3415707" y="3179686"/>
                </a:lnTo>
                <a:close/>
              </a:path>
              <a:path w="6135370" h="5851525">
                <a:moveTo>
                  <a:pt x="3308032" y="3272612"/>
                </a:moveTo>
                <a:lnTo>
                  <a:pt x="3273463" y="3272612"/>
                </a:lnTo>
                <a:lnTo>
                  <a:pt x="3334245" y="3330663"/>
                </a:lnTo>
                <a:lnTo>
                  <a:pt x="3368840" y="3330663"/>
                </a:lnTo>
                <a:lnTo>
                  <a:pt x="3308032" y="3272612"/>
                </a:lnTo>
                <a:close/>
              </a:path>
              <a:path w="6135370" h="5851525">
                <a:moveTo>
                  <a:pt x="3488804" y="3272612"/>
                </a:moveTo>
                <a:lnTo>
                  <a:pt x="3454222" y="3272612"/>
                </a:lnTo>
                <a:lnTo>
                  <a:pt x="3393427" y="3330663"/>
                </a:lnTo>
                <a:lnTo>
                  <a:pt x="3428022" y="3330663"/>
                </a:lnTo>
                <a:lnTo>
                  <a:pt x="3488804" y="3272612"/>
                </a:lnTo>
                <a:close/>
              </a:path>
              <a:path w="6135370" h="5851525">
                <a:moveTo>
                  <a:pt x="2831922" y="3146653"/>
                </a:moveTo>
                <a:lnTo>
                  <a:pt x="2831922" y="3179686"/>
                </a:lnTo>
                <a:lnTo>
                  <a:pt x="2904998" y="3249485"/>
                </a:lnTo>
                <a:lnTo>
                  <a:pt x="2939580" y="3249485"/>
                </a:lnTo>
                <a:lnTo>
                  <a:pt x="2831922" y="3146653"/>
                </a:lnTo>
                <a:close/>
              </a:path>
              <a:path w="6135370" h="5851525">
                <a:moveTo>
                  <a:pt x="2831909" y="3146653"/>
                </a:moveTo>
                <a:lnTo>
                  <a:pt x="2724238" y="3249485"/>
                </a:lnTo>
                <a:lnTo>
                  <a:pt x="2758833" y="3249485"/>
                </a:lnTo>
                <a:lnTo>
                  <a:pt x="2831909" y="3179686"/>
                </a:lnTo>
                <a:lnTo>
                  <a:pt x="2831909" y="3146653"/>
                </a:lnTo>
                <a:close/>
              </a:path>
              <a:path w="6135370" h="5851525">
                <a:moveTo>
                  <a:pt x="2758833" y="3272612"/>
                </a:moveTo>
                <a:lnTo>
                  <a:pt x="2724238" y="3272612"/>
                </a:lnTo>
                <a:lnTo>
                  <a:pt x="2785033" y="3330663"/>
                </a:lnTo>
                <a:lnTo>
                  <a:pt x="2819615" y="3330663"/>
                </a:lnTo>
                <a:lnTo>
                  <a:pt x="2758833" y="3272612"/>
                </a:lnTo>
                <a:close/>
              </a:path>
              <a:path w="6135370" h="5851525">
                <a:moveTo>
                  <a:pt x="2939605" y="3272612"/>
                </a:moveTo>
                <a:lnTo>
                  <a:pt x="2905010" y="3272612"/>
                </a:lnTo>
                <a:lnTo>
                  <a:pt x="2844190" y="3330663"/>
                </a:lnTo>
                <a:lnTo>
                  <a:pt x="2878797" y="3330663"/>
                </a:lnTo>
                <a:lnTo>
                  <a:pt x="2939605" y="3272612"/>
                </a:lnTo>
                <a:close/>
              </a:path>
              <a:path w="6135370" h="5851525">
                <a:moveTo>
                  <a:pt x="5887136" y="2917456"/>
                </a:moveTo>
                <a:lnTo>
                  <a:pt x="5852553" y="2917456"/>
                </a:lnTo>
                <a:lnTo>
                  <a:pt x="5925616" y="2987255"/>
                </a:lnTo>
                <a:lnTo>
                  <a:pt x="5960211" y="2987255"/>
                </a:lnTo>
                <a:lnTo>
                  <a:pt x="5887136" y="2917456"/>
                </a:lnTo>
                <a:close/>
              </a:path>
              <a:path w="6135370" h="5851525">
                <a:moveTo>
                  <a:pt x="5852553" y="2818701"/>
                </a:moveTo>
                <a:lnTo>
                  <a:pt x="5852553" y="2851734"/>
                </a:lnTo>
                <a:lnTo>
                  <a:pt x="5994450" y="2987255"/>
                </a:lnTo>
                <a:lnTo>
                  <a:pt x="6029045" y="2987255"/>
                </a:lnTo>
                <a:lnTo>
                  <a:pt x="5852553" y="2818701"/>
                </a:lnTo>
                <a:close/>
              </a:path>
              <a:path w="6135370" h="5851525">
                <a:moveTo>
                  <a:pt x="5852553" y="2752991"/>
                </a:moveTo>
                <a:lnTo>
                  <a:pt x="5607215" y="2987243"/>
                </a:lnTo>
                <a:lnTo>
                  <a:pt x="5641809" y="2987243"/>
                </a:lnTo>
                <a:lnTo>
                  <a:pt x="5852553" y="2786024"/>
                </a:lnTo>
                <a:lnTo>
                  <a:pt x="5887132" y="2786011"/>
                </a:lnTo>
                <a:lnTo>
                  <a:pt x="5852553" y="2752991"/>
                </a:lnTo>
                <a:close/>
              </a:path>
              <a:path w="6135370" h="5851525">
                <a:moveTo>
                  <a:pt x="5852541" y="2818688"/>
                </a:moveTo>
                <a:lnTo>
                  <a:pt x="5676049" y="2987243"/>
                </a:lnTo>
                <a:lnTo>
                  <a:pt x="5710618" y="2987243"/>
                </a:lnTo>
                <a:lnTo>
                  <a:pt x="5852527" y="2851734"/>
                </a:lnTo>
                <a:lnTo>
                  <a:pt x="5852541" y="2818688"/>
                </a:lnTo>
                <a:close/>
              </a:path>
              <a:path w="6135370" h="5851525">
                <a:moveTo>
                  <a:pt x="5852553" y="2884424"/>
                </a:moveTo>
                <a:lnTo>
                  <a:pt x="5744895" y="2987243"/>
                </a:lnTo>
                <a:lnTo>
                  <a:pt x="5779465" y="2987243"/>
                </a:lnTo>
                <a:lnTo>
                  <a:pt x="5852553" y="2917456"/>
                </a:lnTo>
                <a:lnTo>
                  <a:pt x="5887136" y="2917456"/>
                </a:lnTo>
                <a:lnTo>
                  <a:pt x="5852553" y="2884424"/>
                </a:lnTo>
                <a:close/>
              </a:path>
              <a:path w="6135370" h="5851525">
                <a:moveTo>
                  <a:pt x="5887132" y="2786011"/>
                </a:moveTo>
                <a:lnTo>
                  <a:pt x="5852553" y="2786011"/>
                </a:lnTo>
                <a:lnTo>
                  <a:pt x="6063297" y="2987243"/>
                </a:lnTo>
                <a:lnTo>
                  <a:pt x="6097866" y="2987243"/>
                </a:lnTo>
                <a:lnTo>
                  <a:pt x="5887132" y="2786011"/>
                </a:lnTo>
                <a:close/>
              </a:path>
              <a:path w="6135370" h="5851525">
                <a:moveTo>
                  <a:pt x="5685624" y="2748165"/>
                </a:moveTo>
                <a:lnTo>
                  <a:pt x="5651042" y="2748165"/>
                </a:lnTo>
                <a:lnTo>
                  <a:pt x="5590209" y="2806217"/>
                </a:lnTo>
                <a:lnTo>
                  <a:pt x="5624842" y="2806217"/>
                </a:lnTo>
                <a:lnTo>
                  <a:pt x="5685624" y="2748165"/>
                </a:lnTo>
                <a:close/>
              </a:path>
              <a:path w="6135370" h="5851525">
                <a:moveTo>
                  <a:pt x="5754433" y="2748165"/>
                </a:moveTo>
                <a:lnTo>
                  <a:pt x="5719864" y="2748165"/>
                </a:lnTo>
                <a:lnTo>
                  <a:pt x="5659081" y="2806217"/>
                </a:lnTo>
                <a:lnTo>
                  <a:pt x="5693664" y="2806217"/>
                </a:lnTo>
                <a:lnTo>
                  <a:pt x="5754433" y="2748165"/>
                </a:lnTo>
                <a:close/>
              </a:path>
              <a:path w="6135370" h="5851525">
                <a:moveTo>
                  <a:pt x="5823280" y="2748165"/>
                </a:moveTo>
                <a:lnTo>
                  <a:pt x="5788698" y="2748165"/>
                </a:lnTo>
                <a:lnTo>
                  <a:pt x="5727903" y="2806217"/>
                </a:lnTo>
                <a:lnTo>
                  <a:pt x="5762485" y="2806217"/>
                </a:lnTo>
                <a:lnTo>
                  <a:pt x="5823280" y="2748165"/>
                </a:lnTo>
                <a:close/>
              </a:path>
              <a:path w="6135370" h="5851525">
                <a:moveTo>
                  <a:pt x="5916409" y="2748165"/>
                </a:moveTo>
                <a:lnTo>
                  <a:pt x="5881814" y="2748165"/>
                </a:lnTo>
                <a:lnTo>
                  <a:pt x="5942622" y="2806217"/>
                </a:lnTo>
                <a:lnTo>
                  <a:pt x="5977191" y="2806217"/>
                </a:lnTo>
                <a:lnTo>
                  <a:pt x="5916409" y="2748165"/>
                </a:lnTo>
                <a:close/>
              </a:path>
              <a:path w="6135370" h="5851525">
                <a:moveTo>
                  <a:pt x="5985243" y="2748165"/>
                </a:moveTo>
                <a:lnTo>
                  <a:pt x="5950661" y="2748165"/>
                </a:lnTo>
                <a:lnTo>
                  <a:pt x="6011443" y="2806217"/>
                </a:lnTo>
                <a:lnTo>
                  <a:pt x="6046025" y="2806217"/>
                </a:lnTo>
                <a:lnTo>
                  <a:pt x="5985243" y="2748165"/>
                </a:lnTo>
                <a:close/>
              </a:path>
              <a:path w="6135370" h="5851525">
                <a:moveTo>
                  <a:pt x="6054051" y="2748165"/>
                </a:moveTo>
                <a:lnTo>
                  <a:pt x="6019469" y="2748165"/>
                </a:lnTo>
                <a:lnTo>
                  <a:pt x="6080252" y="2806217"/>
                </a:lnTo>
                <a:lnTo>
                  <a:pt x="6114884" y="2806217"/>
                </a:lnTo>
                <a:lnTo>
                  <a:pt x="6054051" y="2748165"/>
                </a:lnTo>
                <a:close/>
              </a:path>
              <a:path w="6135370" h="5851525">
                <a:moveTo>
                  <a:pt x="6127153" y="3080918"/>
                </a:moveTo>
                <a:lnTo>
                  <a:pt x="5950661" y="3249485"/>
                </a:lnTo>
                <a:lnTo>
                  <a:pt x="5985256" y="3249472"/>
                </a:lnTo>
                <a:lnTo>
                  <a:pt x="6127153" y="3113951"/>
                </a:lnTo>
                <a:lnTo>
                  <a:pt x="6127153" y="3080918"/>
                </a:lnTo>
                <a:close/>
              </a:path>
              <a:path w="6135370" h="5851525">
                <a:moveTo>
                  <a:pt x="6127153" y="3146653"/>
                </a:moveTo>
                <a:lnTo>
                  <a:pt x="6019495" y="3249485"/>
                </a:lnTo>
                <a:lnTo>
                  <a:pt x="6054090" y="3249472"/>
                </a:lnTo>
                <a:lnTo>
                  <a:pt x="6127153" y="3179686"/>
                </a:lnTo>
                <a:lnTo>
                  <a:pt x="6134963" y="3179686"/>
                </a:lnTo>
                <a:lnTo>
                  <a:pt x="6134963" y="3154108"/>
                </a:lnTo>
                <a:lnTo>
                  <a:pt x="6127153" y="3146653"/>
                </a:lnTo>
                <a:close/>
              </a:path>
              <a:path w="6135370" h="5851525">
                <a:moveTo>
                  <a:pt x="6127153" y="3015208"/>
                </a:moveTo>
                <a:lnTo>
                  <a:pt x="5881814" y="3249472"/>
                </a:lnTo>
                <a:lnTo>
                  <a:pt x="5916409" y="3249472"/>
                </a:lnTo>
                <a:lnTo>
                  <a:pt x="6127153" y="3048241"/>
                </a:lnTo>
                <a:lnTo>
                  <a:pt x="6134963" y="3048215"/>
                </a:lnTo>
                <a:lnTo>
                  <a:pt x="6134963" y="3022676"/>
                </a:lnTo>
                <a:lnTo>
                  <a:pt x="6127153" y="3015208"/>
                </a:lnTo>
                <a:close/>
              </a:path>
              <a:path w="6135370" h="5851525">
                <a:moveTo>
                  <a:pt x="6134963" y="3179686"/>
                </a:moveTo>
                <a:lnTo>
                  <a:pt x="6127153" y="3179686"/>
                </a:lnTo>
                <a:lnTo>
                  <a:pt x="6134963" y="3187141"/>
                </a:lnTo>
                <a:lnTo>
                  <a:pt x="6134963" y="3179686"/>
                </a:lnTo>
                <a:close/>
              </a:path>
              <a:path w="6135370" h="5851525">
                <a:moveTo>
                  <a:pt x="6127165" y="3080918"/>
                </a:moveTo>
                <a:lnTo>
                  <a:pt x="6127165" y="3113951"/>
                </a:lnTo>
                <a:lnTo>
                  <a:pt x="6134963" y="3121393"/>
                </a:lnTo>
                <a:lnTo>
                  <a:pt x="6134963" y="3088360"/>
                </a:lnTo>
                <a:lnTo>
                  <a:pt x="6127165" y="3080918"/>
                </a:lnTo>
                <a:close/>
              </a:path>
              <a:path w="6135370" h="5851525">
                <a:moveTo>
                  <a:pt x="5960224" y="3010395"/>
                </a:moveTo>
                <a:lnTo>
                  <a:pt x="5925642" y="3010395"/>
                </a:lnTo>
                <a:lnTo>
                  <a:pt x="5864859" y="3068447"/>
                </a:lnTo>
                <a:lnTo>
                  <a:pt x="5899442" y="3068447"/>
                </a:lnTo>
                <a:lnTo>
                  <a:pt x="5960224" y="3010395"/>
                </a:lnTo>
                <a:close/>
              </a:path>
              <a:path w="6135370" h="5851525">
                <a:moveTo>
                  <a:pt x="6029058" y="3010395"/>
                </a:moveTo>
                <a:lnTo>
                  <a:pt x="5994463" y="3010395"/>
                </a:lnTo>
                <a:lnTo>
                  <a:pt x="5933681" y="3068447"/>
                </a:lnTo>
                <a:lnTo>
                  <a:pt x="5968263" y="3068447"/>
                </a:lnTo>
                <a:lnTo>
                  <a:pt x="6029058" y="3010395"/>
                </a:lnTo>
                <a:close/>
              </a:path>
              <a:path w="6135370" h="5851525">
                <a:moveTo>
                  <a:pt x="6097866" y="3010395"/>
                </a:moveTo>
                <a:lnTo>
                  <a:pt x="6063297" y="3010395"/>
                </a:lnTo>
                <a:lnTo>
                  <a:pt x="6002515" y="3068447"/>
                </a:lnTo>
                <a:lnTo>
                  <a:pt x="6037084" y="3068447"/>
                </a:lnTo>
                <a:lnTo>
                  <a:pt x="6097866" y="3010395"/>
                </a:lnTo>
                <a:close/>
              </a:path>
              <a:path w="6135370" h="5851525">
                <a:moveTo>
                  <a:pt x="6134963" y="3048215"/>
                </a:moveTo>
                <a:lnTo>
                  <a:pt x="6127153" y="3048215"/>
                </a:lnTo>
                <a:lnTo>
                  <a:pt x="6134963" y="3055670"/>
                </a:lnTo>
                <a:lnTo>
                  <a:pt x="6134963" y="3048215"/>
                </a:lnTo>
                <a:close/>
              </a:path>
              <a:path w="6135370" h="5851525">
                <a:moveTo>
                  <a:pt x="5303342" y="2884424"/>
                </a:moveTo>
                <a:lnTo>
                  <a:pt x="5303342" y="2917456"/>
                </a:lnTo>
                <a:lnTo>
                  <a:pt x="5376418" y="2987255"/>
                </a:lnTo>
                <a:lnTo>
                  <a:pt x="5411012" y="2987255"/>
                </a:lnTo>
                <a:lnTo>
                  <a:pt x="5303342" y="2884424"/>
                </a:lnTo>
                <a:close/>
              </a:path>
              <a:path w="6135370" h="5851525">
                <a:moveTo>
                  <a:pt x="5337917" y="2851721"/>
                </a:moveTo>
                <a:lnTo>
                  <a:pt x="5303342" y="2851721"/>
                </a:lnTo>
                <a:lnTo>
                  <a:pt x="5445264" y="2987255"/>
                </a:lnTo>
                <a:lnTo>
                  <a:pt x="5479834" y="2987255"/>
                </a:lnTo>
                <a:lnTo>
                  <a:pt x="5337917" y="2851721"/>
                </a:lnTo>
                <a:close/>
              </a:path>
              <a:path w="6135370" h="5851525">
                <a:moveTo>
                  <a:pt x="5303342" y="2818688"/>
                </a:moveTo>
                <a:lnTo>
                  <a:pt x="5126850" y="2987243"/>
                </a:lnTo>
                <a:lnTo>
                  <a:pt x="5161419" y="2987243"/>
                </a:lnTo>
                <a:lnTo>
                  <a:pt x="5303342" y="2851721"/>
                </a:lnTo>
                <a:lnTo>
                  <a:pt x="5337917" y="2851721"/>
                </a:lnTo>
                <a:lnTo>
                  <a:pt x="5303342" y="2818701"/>
                </a:lnTo>
                <a:close/>
              </a:path>
              <a:path w="6135370" h="5851525">
                <a:moveTo>
                  <a:pt x="5303329" y="2884424"/>
                </a:moveTo>
                <a:lnTo>
                  <a:pt x="5195671" y="2987243"/>
                </a:lnTo>
                <a:lnTo>
                  <a:pt x="5230253" y="2987243"/>
                </a:lnTo>
                <a:lnTo>
                  <a:pt x="5303329" y="2917456"/>
                </a:lnTo>
                <a:lnTo>
                  <a:pt x="5303329" y="2884424"/>
                </a:lnTo>
                <a:close/>
              </a:path>
              <a:path w="6135370" h="5851525">
                <a:moveTo>
                  <a:pt x="4754143" y="2884424"/>
                </a:moveTo>
                <a:lnTo>
                  <a:pt x="4754143" y="2917456"/>
                </a:lnTo>
                <a:lnTo>
                  <a:pt x="4827231" y="2987255"/>
                </a:lnTo>
                <a:lnTo>
                  <a:pt x="4861801" y="2987255"/>
                </a:lnTo>
                <a:lnTo>
                  <a:pt x="4754143" y="2884424"/>
                </a:lnTo>
                <a:close/>
              </a:path>
              <a:path w="6135370" h="5851525">
                <a:moveTo>
                  <a:pt x="4754143" y="2818701"/>
                </a:moveTo>
                <a:lnTo>
                  <a:pt x="4754143" y="2851734"/>
                </a:lnTo>
                <a:lnTo>
                  <a:pt x="4896053" y="2987255"/>
                </a:lnTo>
                <a:lnTo>
                  <a:pt x="4930648" y="2987255"/>
                </a:lnTo>
                <a:lnTo>
                  <a:pt x="4754143" y="2818701"/>
                </a:lnTo>
                <a:close/>
              </a:path>
              <a:path w="6135370" h="5851525">
                <a:moveTo>
                  <a:pt x="4754130" y="2818688"/>
                </a:moveTo>
                <a:lnTo>
                  <a:pt x="4577638" y="2987243"/>
                </a:lnTo>
                <a:lnTo>
                  <a:pt x="4612220" y="2987243"/>
                </a:lnTo>
                <a:lnTo>
                  <a:pt x="4754130" y="2851721"/>
                </a:lnTo>
                <a:lnTo>
                  <a:pt x="4754130" y="2818688"/>
                </a:lnTo>
                <a:close/>
              </a:path>
              <a:path w="6135370" h="5851525">
                <a:moveTo>
                  <a:pt x="4754130" y="2884424"/>
                </a:moveTo>
                <a:lnTo>
                  <a:pt x="4646472" y="2987243"/>
                </a:lnTo>
                <a:lnTo>
                  <a:pt x="4681054" y="2987243"/>
                </a:lnTo>
                <a:lnTo>
                  <a:pt x="4754130" y="2917456"/>
                </a:lnTo>
                <a:lnTo>
                  <a:pt x="4754130" y="2884424"/>
                </a:lnTo>
                <a:close/>
              </a:path>
              <a:path w="6135370" h="5851525">
                <a:moveTo>
                  <a:pt x="4612220" y="3010395"/>
                </a:moveTo>
                <a:lnTo>
                  <a:pt x="4577638" y="3010395"/>
                </a:lnTo>
                <a:lnTo>
                  <a:pt x="4638421" y="3068447"/>
                </a:lnTo>
                <a:lnTo>
                  <a:pt x="4673015" y="3068447"/>
                </a:lnTo>
                <a:lnTo>
                  <a:pt x="4612220" y="3010395"/>
                </a:lnTo>
                <a:close/>
              </a:path>
              <a:path w="6135370" h="5851525">
                <a:moveTo>
                  <a:pt x="4681054" y="3010395"/>
                </a:moveTo>
                <a:lnTo>
                  <a:pt x="4646472" y="3010395"/>
                </a:lnTo>
                <a:lnTo>
                  <a:pt x="4707255" y="3068447"/>
                </a:lnTo>
                <a:lnTo>
                  <a:pt x="4741837" y="3068447"/>
                </a:lnTo>
                <a:lnTo>
                  <a:pt x="4681054" y="3010395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204919" y="2917456"/>
                </a:lnTo>
                <a:lnTo>
                  <a:pt x="4278033" y="2987255"/>
                </a:lnTo>
                <a:lnTo>
                  <a:pt x="4312577" y="2987255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097248" y="2987243"/>
                </a:lnTo>
                <a:lnTo>
                  <a:pt x="4131830" y="2987243"/>
                </a:lnTo>
                <a:lnTo>
                  <a:pt x="4204919" y="2917456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131843" y="3010395"/>
                </a:moveTo>
                <a:lnTo>
                  <a:pt x="4097261" y="3010395"/>
                </a:lnTo>
                <a:lnTo>
                  <a:pt x="4158056" y="3068447"/>
                </a:lnTo>
                <a:lnTo>
                  <a:pt x="4192638" y="3068447"/>
                </a:lnTo>
                <a:lnTo>
                  <a:pt x="4131843" y="3010395"/>
                </a:lnTo>
                <a:close/>
              </a:path>
              <a:path w="6135370" h="5851525">
                <a:moveTo>
                  <a:pt x="4312602" y="3010395"/>
                </a:moveTo>
                <a:lnTo>
                  <a:pt x="4278020" y="3010395"/>
                </a:lnTo>
                <a:lnTo>
                  <a:pt x="4217225" y="3068447"/>
                </a:lnTo>
                <a:lnTo>
                  <a:pt x="4251807" y="3068447"/>
                </a:lnTo>
                <a:lnTo>
                  <a:pt x="4312602" y="3010395"/>
                </a:lnTo>
                <a:close/>
              </a:path>
              <a:path w="6135370" h="5851525">
                <a:moveTo>
                  <a:pt x="3655733" y="2884424"/>
                </a:moveTo>
                <a:lnTo>
                  <a:pt x="3655733" y="2917456"/>
                </a:lnTo>
                <a:lnTo>
                  <a:pt x="3728808" y="2987255"/>
                </a:lnTo>
                <a:lnTo>
                  <a:pt x="3763391" y="2987255"/>
                </a:lnTo>
                <a:lnTo>
                  <a:pt x="3655733" y="2884424"/>
                </a:lnTo>
                <a:close/>
              </a:path>
              <a:path w="6135370" h="5851525">
                <a:moveTo>
                  <a:pt x="3655720" y="2884424"/>
                </a:moveTo>
                <a:lnTo>
                  <a:pt x="3548062" y="2987243"/>
                </a:lnTo>
                <a:lnTo>
                  <a:pt x="3582644" y="2987243"/>
                </a:lnTo>
                <a:lnTo>
                  <a:pt x="3655720" y="2917456"/>
                </a:lnTo>
                <a:lnTo>
                  <a:pt x="3655720" y="2884424"/>
                </a:lnTo>
                <a:close/>
              </a:path>
              <a:path w="6135370" h="5851525">
                <a:moveTo>
                  <a:pt x="3582631" y="3010395"/>
                </a:moveTo>
                <a:lnTo>
                  <a:pt x="3548037" y="3010395"/>
                </a:lnTo>
                <a:lnTo>
                  <a:pt x="3608819" y="3068447"/>
                </a:lnTo>
                <a:lnTo>
                  <a:pt x="3643452" y="3068447"/>
                </a:lnTo>
                <a:lnTo>
                  <a:pt x="3582631" y="3010395"/>
                </a:lnTo>
                <a:close/>
              </a:path>
              <a:path w="6135370" h="5851525">
                <a:moveTo>
                  <a:pt x="3763403" y="3010395"/>
                </a:moveTo>
                <a:lnTo>
                  <a:pt x="3728821" y="3010395"/>
                </a:lnTo>
                <a:lnTo>
                  <a:pt x="3667988" y="3068447"/>
                </a:lnTo>
                <a:lnTo>
                  <a:pt x="3702608" y="3068447"/>
                </a:lnTo>
                <a:lnTo>
                  <a:pt x="3763403" y="3010395"/>
                </a:lnTo>
                <a:close/>
              </a:path>
              <a:path w="6135370" h="5851525">
                <a:moveTo>
                  <a:pt x="5577954" y="2556484"/>
                </a:moveTo>
                <a:lnTo>
                  <a:pt x="5577954" y="2589517"/>
                </a:lnTo>
                <a:lnTo>
                  <a:pt x="5719864" y="2725039"/>
                </a:lnTo>
                <a:lnTo>
                  <a:pt x="5754446" y="2725039"/>
                </a:lnTo>
                <a:lnTo>
                  <a:pt x="5577954" y="2556484"/>
                </a:lnTo>
                <a:close/>
              </a:path>
              <a:path w="6135370" h="5851525">
                <a:moveTo>
                  <a:pt x="5577954" y="2490762"/>
                </a:moveTo>
                <a:lnTo>
                  <a:pt x="5332628" y="2725026"/>
                </a:lnTo>
                <a:lnTo>
                  <a:pt x="5367197" y="2725026"/>
                </a:lnTo>
                <a:lnTo>
                  <a:pt x="5577954" y="2523807"/>
                </a:lnTo>
                <a:lnTo>
                  <a:pt x="5612546" y="2523794"/>
                </a:lnTo>
                <a:lnTo>
                  <a:pt x="5577954" y="2490762"/>
                </a:lnTo>
                <a:close/>
              </a:path>
              <a:path w="6135370" h="5851525">
                <a:moveTo>
                  <a:pt x="5577928" y="2556471"/>
                </a:moveTo>
                <a:lnTo>
                  <a:pt x="5401436" y="2725026"/>
                </a:lnTo>
                <a:lnTo>
                  <a:pt x="5436019" y="2725026"/>
                </a:lnTo>
                <a:lnTo>
                  <a:pt x="5577915" y="2589517"/>
                </a:lnTo>
                <a:lnTo>
                  <a:pt x="5577928" y="2556471"/>
                </a:lnTo>
                <a:close/>
              </a:path>
              <a:path w="6135370" h="5851525">
                <a:moveTo>
                  <a:pt x="5577916" y="2622207"/>
                </a:moveTo>
                <a:lnTo>
                  <a:pt x="5470258" y="2725026"/>
                </a:lnTo>
                <a:lnTo>
                  <a:pt x="5504840" y="2725026"/>
                </a:lnTo>
                <a:lnTo>
                  <a:pt x="5577916" y="2655239"/>
                </a:lnTo>
                <a:lnTo>
                  <a:pt x="5577916" y="2622207"/>
                </a:lnTo>
                <a:close/>
              </a:path>
              <a:path w="6135370" h="5851525">
                <a:moveTo>
                  <a:pt x="5577954" y="2622207"/>
                </a:moveTo>
                <a:lnTo>
                  <a:pt x="5577954" y="2655239"/>
                </a:lnTo>
                <a:lnTo>
                  <a:pt x="5651030" y="2725026"/>
                </a:lnTo>
                <a:lnTo>
                  <a:pt x="5685612" y="2725026"/>
                </a:lnTo>
                <a:lnTo>
                  <a:pt x="5577954" y="2622207"/>
                </a:lnTo>
                <a:close/>
              </a:path>
              <a:path w="6135370" h="5851525">
                <a:moveTo>
                  <a:pt x="5612546" y="2523794"/>
                </a:moveTo>
                <a:lnTo>
                  <a:pt x="5577954" y="2523794"/>
                </a:lnTo>
                <a:lnTo>
                  <a:pt x="5788698" y="2725026"/>
                </a:lnTo>
                <a:lnTo>
                  <a:pt x="5823280" y="2725026"/>
                </a:lnTo>
                <a:lnTo>
                  <a:pt x="5612546" y="2523794"/>
                </a:lnTo>
                <a:close/>
              </a:path>
              <a:path w="6135370" h="5851525">
                <a:moveTo>
                  <a:pt x="5410987" y="2485936"/>
                </a:moveTo>
                <a:lnTo>
                  <a:pt x="5376443" y="2485936"/>
                </a:lnTo>
                <a:lnTo>
                  <a:pt x="5315648" y="2543987"/>
                </a:lnTo>
                <a:lnTo>
                  <a:pt x="5350230" y="2543987"/>
                </a:lnTo>
                <a:lnTo>
                  <a:pt x="5410987" y="2485936"/>
                </a:lnTo>
                <a:close/>
              </a:path>
              <a:path w="6135370" h="5851525">
                <a:moveTo>
                  <a:pt x="5479834" y="2485936"/>
                </a:moveTo>
                <a:lnTo>
                  <a:pt x="5445264" y="2485936"/>
                </a:lnTo>
                <a:lnTo>
                  <a:pt x="5384469" y="2543987"/>
                </a:lnTo>
                <a:lnTo>
                  <a:pt x="5419051" y="2543987"/>
                </a:lnTo>
                <a:lnTo>
                  <a:pt x="5479834" y="2485936"/>
                </a:lnTo>
                <a:close/>
              </a:path>
              <a:path w="6135370" h="5851525">
                <a:moveTo>
                  <a:pt x="5710618" y="2485936"/>
                </a:moveTo>
                <a:lnTo>
                  <a:pt x="5676049" y="2485936"/>
                </a:lnTo>
                <a:lnTo>
                  <a:pt x="5736831" y="2543987"/>
                </a:lnTo>
                <a:lnTo>
                  <a:pt x="5771413" y="2543987"/>
                </a:lnTo>
                <a:lnTo>
                  <a:pt x="5710618" y="2485936"/>
                </a:lnTo>
                <a:close/>
              </a:path>
              <a:path w="6135370" h="5851525">
                <a:moveTo>
                  <a:pt x="5779439" y="2485936"/>
                </a:moveTo>
                <a:lnTo>
                  <a:pt x="5744870" y="2485936"/>
                </a:lnTo>
                <a:lnTo>
                  <a:pt x="5805652" y="2543987"/>
                </a:lnTo>
                <a:lnTo>
                  <a:pt x="5840272" y="2543987"/>
                </a:lnTo>
                <a:lnTo>
                  <a:pt x="5779439" y="2485936"/>
                </a:lnTo>
                <a:close/>
              </a:path>
              <a:path w="6135370" h="5851525">
                <a:moveTo>
                  <a:pt x="5367197" y="2748165"/>
                </a:moveTo>
                <a:lnTo>
                  <a:pt x="5332628" y="2748165"/>
                </a:lnTo>
                <a:lnTo>
                  <a:pt x="5393410" y="2806217"/>
                </a:lnTo>
                <a:lnTo>
                  <a:pt x="5427992" y="2806217"/>
                </a:lnTo>
                <a:lnTo>
                  <a:pt x="5367197" y="2748165"/>
                </a:lnTo>
                <a:close/>
              </a:path>
              <a:path w="6135370" h="5851525">
                <a:moveTo>
                  <a:pt x="5436019" y="2748165"/>
                </a:moveTo>
                <a:lnTo>
                  <a:pt x="5401449" y="2748165"/>
                </a:lnTo>
                <a:lnTo>
                  <a:pt x="5462231" y="2806217"/>
                </a:lnTo>
                <a:lnTo>
                  <a:pt x="5496826" y="2806217"/>
                </a:lnTo>
                <a:lnTo>
                  <a:pt x="5436019" y="2748165"/>
                </a:lnTo>
                <a:close/>
              </a:path>
              <a:path w="6135370" h="5851525">
                <a:moveTo>
                  <a:pt x="5504853" y="2748165"/>
                </a:moveTo>
                <a:lnTo>
                  <a:pt x="5470271" y="2748165"/>
                </a:lnTo>
                <a:lnTo>
                  <a:pt x="5531065" y="2806217"/>
                </a:lnTo>
                <a:lnTo>
                  <a:pt x="5565648" y="2806217"/>
                </a:lnTo>
                <a:lnTo>
                  <a:pt x="5504853" y="2748165"/>
                </a:lnTo>
                <a:close/>
              </a:path>
              <a:path w="6135370" h="5851525">
                <a:moveTo>
                  <a:pt x="5028742" y="2556484"/>
                </a:moveTo>
                <a:lnTo>
                  <a:pt x="5028742" y="2589517"/>
                </a:lnTo>
                <a:lnTo>
                  <a:pt x="5170652" y="2725039"/>
                </a:lnTo>
                <a:lnTo>
                  <a:pt x="5205234" y="2725039"/>
                </a:lnTo>
                <a:lnTo>
                  <a:pt x="5028742" y="2556484"/>
                </a:lnTo>
                <a:close/>
              </a:path>
              <a:path w="6135370" h="5851525">
                <a:moveTo>
                  <a:pt x="5028742" y="2622207"/>
                </a:moveTo>
                <a:lnTo>
                  <a:pt x="5028742" y="2655239"/>
                </a:lnTo>
                <a:lnTo>
                  <a:pt x="5101856" y="2725026"/>
                </a:lnTo>
                <a:lnTo>
                  <a:pt x="5136400" y="2725026"/>
                </a:lnTo>
                <a:lnTo>
                  <a:pt x="5028742" y="2622207"/>
                </a:lnTo>
                <a:close/>
              </a:path>
              <a:path w="6135370" h="5851525">
                <a:moveTo>
                  <a:pt x="5028730" y="2556471"/>
                </a:moveTo>
                <a:lnTo>
                  <a:pt x="4852238" y="2725026"/>
                </a:lnTo>
                <a:lnTo>
                  <a:pt x="4886820" y="2725026"/>
                </a:lnTo>
                <a:lnTo>
                  <a:pt x="5028730" y="2589504"/>
                </a:lnTo>
                <a:lnTo>
                  <a:pt x="5028730" y="2556471"/>
                </a:lnTo>
                <a:close/>
              </a:path>
              <a:path w="6135370" h="5851525">
                <a:moveTo>
                  <a:pt x="5028717" y="2622207"/>
                </a:moveTo>
                <a:lnTo>
                  <a:pt x="4921059" y="2725026"/>
                </a:lnTo>
                <a:lnTo>
                  <a:pt x="4955641" y="2725026"/>
                </a:lnTo>
                <a:lnTo>
                  <a:pt x="5028717" y="2655239"/>
                </a:lnTo>
                <a:lnTo>
                  <a:pt x="5028717" y="2622207"/>
                </a:lnTo>
                <a:close/>
              </a:path>
              <a:path w="6135370" h="5851525">
                <a:moveTo>
                  <a:pt x="4886820" y="2748165"/>
                </a:moveTo>
                <a:lnTo>
                  <a:pt x="4852238" y="2748165"/>
                </a:lnTo>
                <a:lnTo>
                  <a:pt x="4913020" y="2806217"/>
                </a:lnTo>
                <a:lnTo>
                  <a:pt x="4947602" y="2806217"/>
                </a:lnTo>
                <a:lnTo>
                  <a:pt x="4886820" y="2748165"/>
                </a:lnTo>
                <a:close/>
              </a:path>
              <a:path w="6135370" h="5851525">
                <a:moveTo>
                  <a:pt x="4955654" y="2748165"/>
                </a:moveTo>
                <a:lnTo>
                  <a:pt x="4921072" y="2748165"/>
                </a:lnTo>
                <a:lnTo>
                  <a:pt x="4981854" y="2806217"/>
                </a:lnTo>
                <a:lnTo>
                  <a:pt x="5016449" y="2806217"/>
                </a:lnTo>
                <a:lnTo>
                  <a:pt x="4955654" y="2748165"/>
                </a:lnTo>
                <a:close/>
              </a:path>
              <a:path w="6135370" h="5851525">
                <a:moveTo>
                  <a:pt x="5136400" y="2748165"/>
                </a:moveTo>
                <a:lnTo>
                  <a:pt x="5101831" y="2748165"/>
                </a:lnTo>
                <a:lnTo>
                  <a:pt x="5041049" y="2806217"/>
                </a:lnTo>
                <a:lnTo>
                  <a:pt x="5075618" y="2806217"/>
                </a:lnTo>
                <a:lnTo>
                  <a:pt x="5136400" y="2748165"/>
                </a:lnTo>
                <a:close/>
              </a:path>
              <a:path w="6135370" h="5851525">
                <a:moveTo>
                  <a:pt x="5205247" y="2748165"/>
                </a:moveTo>
                <a:lnTo>
                  <a:pt x="5170665" y="2748165"/>
                </a:lnTo>
                <a:lnTo>
                  <a:pt x="5109870" y="2806217"/>
                </a:lnTo>
                <a:lnTo>
                  <a:pt x="5144452" y="2806217"/>
                </a:lnTo>
                <a:lnTo>
                  <a:pt x="5205247" y="2748165"/>
                </a:lnTo>
                <a:close/>
              </a:path>
              <a:path w="6135370" h="5851525">
                <a:moveTo>
                  <a:pt x="4514096" y="2589504"/>
                </a:moveTo>
                <a:lnTo>
                  <a:pt x="4479518" y="2589504"/>
                </a:lnTo>
                <a:lnTo>
                  <a:pt x="4621441" y="2725039"/>
                </a:lnTo>
                <a:lnTo>
                  <a:pt x="4656023" y="2725039"/>
                </a:lnTo>
                <a:lnTo>
                  <a:pt x="4514096" y="2589504"/>
                </a:lnTo>
                <a:close/>
              </a:path>
              <a:path w="6135370" h="5851525">
                <a:moveTo>
                  <a:pt x="4479518" y="2556471"/>
                </a:moveTo>
                <a:lnTo>
                  <a:pt x="4303039" y="2725026"/>
                </a:lnTo>
                <a:lnTo>
                  <a:pt x="4337608" y="2725026"/>
                </a:lnTo>
                <a:lnTo>
                  <a:pt x="4479518" y="2589504"/>
                </a:lnTo>
                <a:lnTo>
                  <a:pt x="4514096" y="2589504"/>
                </a:lnTo>
                <a:lnTo>
                  <a:pt x="4479518" y="2556484"/>
                </a:lnTo>
                <a:close/>
              </a:path>
              <a:path w="6135370" h="5851525">
                <a:moveTo>
                  <a:pt x="4479518" y="2622207"/>
                </a:moveTo>
                <a:lnTo>
                  <a:pt x="4371860" y="2725026"/>
                </a:lnTo>
                <a:lnTo>
                  <a:pt x="4406442" y="2725026"/>
                </a:lnTo>
                <a:lnTo>
                  <a:pt x="4479518" y="2655239"/>
                </a:lnTo>
                <a:lnTo>
                  <a:pt x="4514109" y="2655239"/>
                </a:lnTo>
                <a:lnTo>
                  <a:pt x="4479518" y="2622207"/>
                </a:lnTo>
                <a:close/>
              </a:path>
              <a:path w="6135370" h="5851525">
                <a:moveTo>
                  <a:pt x="4514109" y="2655239"/>
                </a:moveTo>
                <a:lnTo>
                  <a:pt x="4479518" y="2655239"/>
                </a:lnTo>
                <a:lnTo>
                  <a:pt x="4552607" y="2725026"/>
                </a:lnTo>
                <a:lnTo>
                  <a:pt x="4587189" y="2725026"/>
                </a:lnTo>
                <a:lnTo>
                  <a:pt x="4514109" y="2655239"/>
                </a:lnTo>
                <a:close/>
              </a:path>
              <a:path w="6135370" h="5851525">
                <a:moveTo>
                  <a:pt x="4337608" y="2748165"/>
                </a:moveTo>
                <a:lnTo>
                  <a:pt x="4303039" y="2748165"/>
                </a:lnTo>
                <a:lnTo>
                  <a:pt x="4363821" y="2806217"/>
                </a:lnTo>
                <a:lnTo>
                  <a:pt x="4398403" y="2806217"/>
                </a:lnTo>
                <a:lnTo>
                  <a:pt x="4337608" y="2748165"/>
                </a:lnTo>
                <a:close/>
              </a:path>
              <a:path w="6135370" h="5851525">
                <a:moveTo>
                  <a:pt x="4406442" y="2748165"/>
                </a:moveTo>
                <a:lnTo>
                  <a:pt x="4371860" y="2748165"/>
                </a:lnTo>
                <a:lnTo>
                  <a:pt x="4432642" y="2806217"/>
                </a:lnTo>
                <a:lnTo>
                  <a:pt x="4467225" y="2806217"/>
                </a:lnTo>
                <a:lnTo>
                  <a:pt x="4406442" y="2748165"/>
                </a:lnTo>
                <a:close/>
              </a:path>
              <a:path w="6135370" h="5851525">
                <a:moveTo>
                  <a:pt x="4587201" y="2748165"/>
                </a:moveTo>
                <a:lnTo>
                  <a:pt x="4552607" y="2748165"/>
                </a:lnTo>
                <a:lnTo>
                  <a:pt x="4491824" y="2806217"/>
                </a:lnTo>
                <a:lnTo>
                  <a:pt x="4526419" y="2806217"/>
                </a:lnTo>
                <a:lnTo>
                  <a:pt x="4587201" y="2748165"/>
                </a:lnTo>
                <a:close/>
              </a:path>
              <a:path w="6135370" h="5851525">
                <a:moveTo>
                  <a:pt x="4656035" y="2748165"/>
                </a:moveTo>
                <a:lnTo>
                  <a:pt x="4621441" y="2748165"/>
                </a:lnTo>
                <a:lnTo>
                  <a:pt x="4560658" y="2806217"/>
                </a:lnTo>
                <a:lnTo>
                  <a:pt x="4595241" y="2806217"/>
                </a:lnTo>
                <a:lnTo>
                  <a:pt x="4656035" y="2748165"/>
                </a:lnTo>
                <a:close/>
              </a:path>
              <a:path w="6135370" h="5851525">
                <a:moveTo>
                  <a:pt x="3930332" y="2622207"/>
                </a:moveTo>
                <a:lnTo>
                  <a:pt x="3930332" y="2655239"/>
                </a:lnTo>
                <a:lnTo>
                  <a:pt x="4003408" y="2725026"/>
                </a:lnTo>
                <a:lnTo>
                  <a:pt x="4037990" y="2725026"/>
                </a:lnTo>
                <a:lnTo>
                  <a:pt x="3930332" y="2622207"/>
                </a:lnTo>
                <a:close/>
              </a:path>
              <a:path w="6135370" h="5851525">
                <a:moveTo>
                  <a:pt x="3930319" y="2622207"/>
                </a:moveTo>
                <a:lnTo>
                  <a:pt x="3822649" y="2725026"/>
                </a:lnTo>
                <a:lnTo>
                  <a:pt x="3857244" y="2725026"/>
                </a:lnTo>
                <a:lnTo>
                  <a:pt x="3930319" y="2655239"/>
                </a:lnTo>
                <a:lnTo>
                  <a:pt x="3930319" y="2622207"/>
                </a:lnTo>
                <a:close/>
              </a:path>
              <a:path w="6135370" h="5851525">
                <a:moveTo>
                  <a:pt x="3857244" y="2748165"/>
                </a:moveTo>
                <a:lnTo>
                  <a:pt x="3822649" y="2748165"/>
                </a:lnTo>
                <a:lnTo>
                  <a:pt x="3883444" y="2806217"/>
                </a:lnTo>
                <a:lnTo>
                  <a:pt x="3918026" y="2806217"/>
                </a:lnTo>
                <a:lnTo>
                  <a:pt x="3857244" y="2748165"/>
                </a:lnTo>
                <a:close/>
              </a:path>
              <a:path w="6135370" h="5851525">
                <a:moveTo>
                  <a:pt x="4038003" y="2748165"/>
                </a:moveTo>
                <a:lnTo>
                  <a:pt x="4003421" y="2748165"/>
                </a:lnTo>
                <a:lnTo>
                  <a:pt x="3942638" y="2806217"/>
                </a:lnTo>
                <a:lnTo>
                  <a:pt x="3977220" y="2806217"/>
                </a:lnTo>
                <a:lnTo>
                  <a:pt x="4038003" y="2748165"/>
                </a:lnTo>
                <a:close/>
              </a:path>
              <a:path w="6135370" h="5851525">
                <a:moveTo>
                  <a:pt x="3381108" y="2622207"/>
                </a:moveTo>
                <a:lnTo>
                  <a:pt x="3273450" y="2725026"/>
                </a:lnTo>
                <a:lnTo>
                  <a:pt x="3308032" y="2725026"/>
                </a:lnTo>
                <a:lnTo>
                  <a:pt x="3381108" y="2655239"/>
                </a:lnTo>
                <a:lnTo>
                  <a:pt x="3415711" y="2655239"/>
                </a:lnTo>
                <a:lnTo>
                  <a:pt x="3381108" y="2622207"/>
                </a:lnTo>
                <a:close/>
              </a:path>
              <a:path w="6135370" h="5851525">
                <a:moveTo>
                  <a:pt x="3415711" y="2655239"/>
                </a:moveTo>
                <a:lnTo>
                  <a:pt x="3381108" y="2655239"/>
                </a:lnTo>
                <a:lnTo>
                  <a:pt x="3454222" y="2725026"/>
                </a:lnTo>
                <a:lnTo>
                  <a:pt x="3488816" y="2725026"/>
                </a:lnTo>
                <a:lnTo>
                  <a:pt x="3415711" y="2655239"/>
                </a:lnTo>
                <a:close/>
              </a:path>
              <a:path w="6135370" h="5851525">
                <a:moveTo>
                  <a:pt x="3308032" y="2748165"/>
                </a:moveTo>
                <a:lnTo>
                  <a:pt x="3273463" y="2748165"/>
                </a:lnTo>
                <a:lnTo>
                  <a:pt x="3334245" y="2806217"/>
                </a:lnTo>
                <a:lnTo>
                  <a:pt x="3368840" y="2806217"/>
                </a:lnTo>
                <a:lnTo>
                  <a:pt x="3308032" y="2748165"/>
                </a:lnTo>
                <a:close/>
              </a:path>
              <a:path w="6135370" h="5851525">
                <a:moveTo>
                  <a:pt x="3488804" y="2748165"/>
                </a:moveTo>
                <a:lnTo>
                  <a:pt x="3454222" y="2748165"/>
                </a:lnTo>
                <a:lnTo>
                  <a:pt x="3393427" y="2806217"/>
                </a:lnTo>
                <a:lnTo>
                  <a:pt x="3428022" y="2806217"/>
                </a:lnTo>
                <a:lnTo>
                  <a:pt x="3488804" y="2748165"/>
                </a:lnTo>
                <a:close/>
              </a:path>
              <a:path w="6135370" h="5851525">
                <a:moveTo>
                  <a:pt x="5852541" y="2294242"/>
                </a:moveTo>
                <a:lnTo>
                  <a:pt x="5676049" y="2462809"/>
                </a:lnTo>
                <a:lnTo>
                  <a:pt x="5710618" y="2462809"/>
                </a:lnTo>
                <a:lnTo>
                  <a:pt x="5852527" y="2327287"/>
                </a:lnTo>
                <a:lnTo>
                  <a:pt x="5852541" y="2294242"/>
                </a:lnTo>
                <a:close/>
              </a:path>
              <a:path w="6135370" h="5851525">
                <a:moveTo>
                  <a:pt x="5852553" y="2359990"/>
                </a:moveTo>
                <a:lnTo>
                  <a:pt x="5744895" y="2462809"/>
                </a:lnTo>
                <a:lnTo>
                  <a:pt x="5779465" y="2462809"/>
                </a:lnTo>
                <a:lnTo>
                  <a:pt x="5852553" y="2393010"/>
                </a:lnTo>
                <a:lnTo>
                  <a:pt x="5887127" y="2393010"/>
                </a:lnTo>
                <a:lnTo>
                  <a:pt x="5852553" y="2359990"/>
                </a:lnTo>
                <a:close/>
              </a:path>
              <a:path w="6135370" h="5851525">
                <a:moveTo>
                  <a:pt x="5887127" y="2393010"/>
                </a:moveTo>
                <a:lnTo>
                  <a:pt x="5852553" y="2393010"/>
                </a:lnTo>
                <a:lnTo>
                  <a:pt x="5925616" y="2462809"/>
                </a:lnTo>
                <a:lnTo>
                  <a:pt x="5960211" y="2462809"/>
                </a:lnTo>
                <a:lnTo>
                  <a:pt x="5887127" y="2393010"/>
                </a:lnTo>
                <a:close/>
              </a:path>
              <a:path w="6135370" h="5851525">
                <a:moveTo>
                  <a:pt x="5852553" y="2294255"/>
                </a:moveTo>
                <a:lnTo>
                  <a:pt x="5852553" y="2327287"/>
                </a:lnTo>
                <a:lnTo>
                  <a:pt x="5994450" y="2462809"/>
                </a:lnTo>
                <a:lnTo>
                  <a:pt x="6029045" y="2462809"/>
                </a:lnTo>
                <a:lnTo>
                  <a:pt x="5852553" y="2294255"/>
                </a:lnTo>
                <a:close/>
              </a:path>
              <a:path w="6135370" h="5851525">
                <a:moveTo>
                  <a:pt x="6127153" y="2556484"/>
                </a:moveTo>
                <a:lnTo>
                  <a:pt x="5950661" y="2725039"/>
                </a:lnTo>
                <a:lnTo>
                  <a:pt x="5985256" y="2725026"/>
                </a:lnTo>
                <a:lnTo>
                  <a:pt x="6127153" y="2589517"/>
                </a:lnTo>
                <a:lnTo>
                  <a:pt x="6127153" y="2556484"/>
                </a:lnTo>
                <a:close/>
              </a:path>
              <a:path w="6135370" h="5851525">
                <a:moveTo>
                  <a:pt x="6127153" y="2490762"/>
                </a:moveTo>
                <a:lnTo>
                  <a:pt x="5881814" y="2725026"/>
                </a:lnTo>
                <a:lnTo>
                  <a:pt x="5916409" y="2725026"/>
                </a:lnTo>
                <a:lnTo>
                  <a:pt x="6127153" y="2523794"/>
                </a:lnTo>
                <a:lnTo>
                  <a:pt x="6134963" y="2523794"/>
                </a:lnTo>
                <a:lnTo>
                  <a:pt x="6134963" y="2498229"/>
                </a:lnTo>
                <a:lnTo>
                  <a:pt x="6127153" y="2490787"/>
                </a:lnTo>
                <a:close/>
              </a:path>
              <a:path w="6135370" h="5851525">
                <a:moveTo>
                  <a:pt x="6127153" y="2622207"/>
                </a:moveTo>
                <a:lnTo>
                  <a:pt x="6019495" y="2725026"/>
                </a:lnTo>
                <a:lnTo>
                  <a:pt x="6054077" y="2725026"/>
                </a:lnTo>
                <a:lnTo>
                  <a:pt x="6127153" y="2655239"/>
                </a:lnTo>
                <a:lnTo>
                  <a:pt x="6134963" y="2655239"/>
                </a:lnTo>
                <a:lnTo>
                  <a:pt x="6134963" y="2629662"/>
                </a:lnTo>
                <a:lnTo>
                  <a:pt x="6127153" y="2622207"/>
                </a:lnTo>
                <a:close/>
              </a:path>
              <a:path w="6135370" h="5851525">
                <a:moveTo>
                  <a:pt x="6134963" y="2655239"/>
                </a:moveTo>
                <a:lnTo>
                  <a:pt x="6127153" y="2655239"/>
                </a:lnTo>
                <a:lnTo>
                  <a:pt x="6134963" y="2662682"/>
                </a:lnTo>
                <a:lnTo>
                  <a:pt x="6134963" y="2655239"/>
                </a:lnTo>
                <a:close/>
              </a:path>
              <a:path w="6135370" h="5851525">
                <a:moveTo>
                  <a:pt x="6127165" y="2556471"/>
                </a:moveTo>
                <a:lnTo>
                  <a:pt x="6127179" y="2589517"/>
                </a:lnTo>
                <a:lnTo>
                  <a:pt x="6134963" y="2596934"/>
                </a:lnTo>
                <a:lnTo>
                  <a:pt x="6134963" y="2563914"/>
                </a:lnTo>
                <a:lnTo>
                  <a:pt x="6127165" y="2556471"/>
                </a:lnTo>
                <a:close/>
              </a:path>
              <a:path w="6135370" h="5851525">
                <a:moveTo>
                  <a:pt x="5960224" y="2485936"/>
                </a:moveTo>
                <a:lnTo>
                  <a:pt x="5925642" y="2485936"/>
                </a:lnTo>
                <a:lnTo>
                  <a:pt x="5864859" y="2543987"/>
                </a:lnTo>
                <a:lnTo>
                  <a:pt x="5899442" y="2543987"/>
                </a:lnTo>
                <a:lnTo>
                  <a:pt x="5960224" y="2485936"/>
                </a:lnTo>
                <a:close/>
              </a:path>
              <a:path w="6135370" h="5851525">
                <a:moveTo>
                  <a:pt x="6029058" y="2485936"/>
                </a:moveTo>
                <a:lnTo>
                  <a:pt x="5994463" y="2485936"/>
                </a:lnTo>
                <a:lnTo>
                  <a:pt x="5933681" y="2543987"/>
                </a:lnTo>
                <a:lnTo>
                  <a:pt x="5968263" y="2543987"/>
                </a:lnTo>
                <a:lnTo>
                  <a:pt x="6029058" y="2485936"/>
                </a:lnTo>
                <a:close/>
              </a:path>
              <a:path w="6135370" h="5851525">
                <a:moveTo>
                  <a:pt x="6134963" y="2523794"/>
                </a:moveTo>
                <a:lnTo>
                  <a:pt x="6127153" y="2523794"/>
                </a:lnTo>
                <a:lnTo>
                  <a:pt x="6134963" y="2531262"/>
                </a:lnTo>
                <a:lnTo>
                  <a:pt x="6134963" y="2523794"/>
                </a:lnTo>
                <a:close/>
              </a:path>
              <a:path w="6135370" h="5851525">
                <a:moveTo>
                  <a:pt x="5303342" y="2294242"/>
                </a:moveTo>
                <a:lnTo>
                  <a:pt x="5126850" y="2462809"/>
                </a:lnTo>
                <a:lnTo>
                  <a:pt x="5161419" y="2462809"/>
                </a:lnTo>
                <a:lnTo>
                  <a:pt x="5303342" y="2327275"/>
                </a:lnTo>
                <a:lnTo>
                  <a:pt x="5337917" y="2327275"/>
                </a:lnTo>
                <a:lnTo>
                  <a:pt x="5303342" y="2294255"/>
                </a:lnTo>
                <a:close/>
              </a:path>
              <a:path w="6135370" h="5851525">
                <a:moveTo>
                  <a:pt x="5303329" y="2359990"/>
                </a:moveTo>
                <a:lnTo>
                  <a:pt x="5195671" y="2462809"/>
                </a:lnTo>
                <a:lnTo>
                  <a:pt x="5230253" y="2462809"/>
                </a:lnTo>
                <a:lnTo>
                  <a:pt x="5303316" y="2393022"/>
                </a:lnTo>
                <a:lnTo>
                  <a:pt x="5303329" y="2359990"/>
                </a:lnTo>
                <a:close/>
              </a:path>
              <a:path w="6135370" h="5851525">
                <a:moveTo>
                  <a:pt x="5303342" y="2359990"/>
                </a:moveTo>
                <a:lnTo>
                  <a:pt x="5303342" y="2393022"/>
                </a:lnTo>
                <a:lnTo>
                  <a:pt x="5376418" y="2462809"/>
                </a:lnTo>
                <a:lnTo>
                  <a:pt x="5411012" y="2462809"/>
                </a:lnTo>
                <a:lnTo>
                  <a:pt x="5303342" y="2359990"/>
                </a:lnTo>
                <a:close/>
              </a:path>
              <a:path w="6135370" h="5851525">
                <a:moveTo>
                  <a:pt x="5337917" y="2327275"/>
                </a:moveTo>
                <a:lnTo>
                  <a:pt x="5303342" y="2327275"/>
                </a:lnTo>
                <a:lnTo>
                  <a:pt x="5445264" y="2462809"/>
                </a:lnTo>
                <a:lnTo>
                  <a:pt x="5479834" y="2462809"/>
                </a:lnTo>
                <a:lnTo>
                  <a:pt x="5337917" y="2327275"/>
                </a:lnTo>
                <a:close/>
              </a:path>
              <a:path w="6135370" h="5851525">
                <a:moveTo>
                  <a:pt x="5161432" y="2485936"/>
                </a:moveTo>
                <a:lnTo>
                  <a:pt x="5126850" y="2485936"/>
                </a:lnTo>
                <a:lnTo>
                  <a:pt x="5187632" y="2543987"/>
                </a:lnTo>
                <a:lnTo>
                  <a:pt x="5222214" y="2543987"/>
                </a:lnTo>
                <a:lnTo>
                  <a:pt x="5161432" y="2485936"/>
                </a:lnTo>
                <a:close/>
              </a:path>
              <a:path w="6135370" h="5851525">
                <a:moveTo>
                  <a:pt x="5230253" y="2485936"/>
                </a:moveTo>
                <a:lnTo>
                  <a:pt x="5195671" y="2485936"/>
                </a:lnTo>
                <a:lnTo>
                  <a:pt x="5256491" y="2543987"/>
                </a:lnTo>
                <a:lnTo>
                  <a:pt x="5291035" y="2543987"/>
                </a:lnTo>
                <a:lnTo>
                  <a:pt x="5230253" y="2485936"/>
                </a:lnTo>
                <a:close/>
              </a:path>
              <a:path w="6135370" h="5851525">
                <a:moveTo>
                  <a:pt x="4754143" y="2359990"/>
                </a:moveTo>
                <a:lnTo>
                  <a:pt x="4754143" y="2393022"/>
                </a:lnTo>
                <a:lnTo>
                  <a:pt x="4827231" y="2462809"/>
                </a:lnTo>
                <a:lnTo>
                  <a:pt x="4861801" y="2462809"/>
                </a:lnTo>
                <a:lnTo>
                  <a:pt x="4754143" y="2359990"/>
                </a:lnTo>
                <a:close/>
              </a:path>
              <a:path w="6135370" h="5851525">
                <a:moveTo>
                  <a:pt x="4754130" y="2359990"/>
                </a:moveTo>
                <a:lnTo>
                  <a:pt x="4646472" y="2462809"/>
                </a:lnTo>
                <a:lnTo>
                  <a:pt x="4681054" y="2462809"/>
                </a:lnTo>
                <a:lnTo>
                  <a:pt x="4754130" y="2393010"/>
                </a:lnTo>
                <a:lnTo>
                  <a:pt x="4754130" y="2359990"/>
                </a:lnTo>
                <a:close/>
              </a:path>
              <a:path w="6135370" h="5851525">
                <a:moveTo>
                  <a:pt x="4681054" y="2485936"/>
                </a:moveTo>
                <a:lnTo>
                  <a:pt x="4646472" y="2485936"/>
                </a:lnTo>
                <a:lnTo>
                  <a:pt x="4707255" y="2543987"/>
                </a:lnTo>
                <a:lnTo>
                  <a:pt x="4741837" y="2543987"/>
                </a:lnTo>
                <a:lnTo>
                  <a:pt x="4681054" y="2485936"/>
                </a:lnTo>
                <a:close/>
              </a:path>
              <a:path w="6135370" h="5851525">
                <a:moveTo>
                  <a:pt x="4861814" y="2485936"/>
                </a:moveTo>
                <a:lnTo>
                  <a:pt x="4827231" y="2485936"/>
                </a:lnTo>
                <a:lnTo>
                  <a:pt x="4766437" y="2543987"/>
                </a:lnTo>
                <a:lnTo>
                  <a:pt x="4801031" y="2543987"/>
                </a:lnTo>
                <a:lnTo>
                  <a:pt x="4861814" y="2485936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097248" y="2462809"/>
                </a:lnTo>
                <a:lnTo>
                  <a:pt x="4131830" y="2462809"/>
                </a:lnTo>
                <a:lnTo>
                  <a:pt x="4204905" y="2393022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204919" y="2393022"/>
                </a:lnTo>
                <a:lnTo>
                  <a:pt x="4278033" y="2462809"/>
                </a:lnTo>
                <a:lnTo>
                  <a:pt x="4312577" y="2462809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131843" y="2485936"/>
                </a:moveTo>
                <a:lnTo>
                  <a:pt x="4097261" y="2485936"/>
                </a:lnTo>
                <a:lnTo>
                  <a:pt x="4158056" y="2543987"/>
                </a:lnTo>
                <a:lnTo>
                  <a:pt x="4192638" y="2543987"/>
                </a:lnTo>
                <a:lnTo>
                  <a:pt x="4131843" y="2485936"/>
                </a:lnTo>
                <a:close/>
              </a:path>
              <a:path w="6135370" h="5851525">
                <a:moveTo>
                  <a:pt x="4312602" y="2485936"/>
                </a:moveTo>
                <a:lnTo>
                  <a:pt x="4278020" y="2485936"/>
                </a:lnTo>
                <a:lnTo>
                  <a:pt x="4217225" y="2543987"/>
                </a:lnTo>
                <a:lnTo>
                  <a:pt x="4251807" y="2543987"/>
                </a:lnTo>
                <a:lnTo>
                  <a:pt x="4312602" y="2485936"/>
                </a:lnTo>
                <a:close/>
              </a:path>
              <a:path w="6135370" h="5851525">
                <a:moveTo>
                  <a:pt x="5577954" y="2032038"/>
                </a:moveTo>
                <a:lnTo>
                  <a:pt x="5577954" y="2065070"/>
                </a:lnTo>
                <a:lnTo>
                  <a:pt x="5719864" y="2200605"/>
                </a:lnTo>
                <a:lnTo>
                  <a:pt x="5754446" y="2200605"/>
                </a:lnTo>
                <a:lnTo>
                  <a:pt x="5577954" y="2032038"/>
                </a:lnTo>
                <a:close/>
              </a:path>
              <a:path w="6135370" h="5851525">
                <a:moveTo>
                  <a:pt x="5577954" y="2097760"/>
                </a:moveTo>
                <a:lnTo>
                  <a:pt x="5577954" y="2130780"/>
                </a:lnTo>
                <a:lnTo>
                  <a:pt x="5651030" y="2200579"/>
                </a:lnTo>
                <a:lnTo>
                  <a:pt x="5685612" y="2200579"/>
                </a:lnTo>
                <a:lnTo>
                  <a:pt x="5577954" y="2097760"/>
                </a:lnTo>
                <a:close/>
              </a:path>
              <a:path w="6135370" h="5851525">
                <a:moveTo>
                  <a:pt x="5577928" y="2032025"/>
                </a:moveTo>
                <a:lnTo>
                  <a:pt x="5401436" y="2200579"/>
                </a:lnTo>
                <a:lnTo>
                  <a:pt x="5436019" y="2200579"/>
                </a:lnTo>
                <a:lnTo>
                  <a:pt x="5577928" y="2065045"/>
                </a:lnTo>
                <a:lnTo>
                  <a:pt x="5577928" y="2032025"/>
                </a:lnTo>
                <a:close/>
              </a:path>
              <a:path w="6135370" h="5851525">
                <a:moveTo>
                  <a:pt x="5577916" y="2097786"/>
                </a:moveTo>
                <a:lnTo>
                  <a:pt x="5470258" y="2200579"/>
                </a:lnTo>
                <a:lnTo>
                  <a:pt x="5504840" y="2200579"/>
                </a:lnTo>
                <a:lnTo>
                  <a:pt x="5577916" y="2130780"/>
                </a:lnTo>
                <a:lnTo>
                  <a:pt x="5577916" y="2097786"/>
                </a:lnTo>
                <a:close/>
              </a:path>
              <a:path w="6135370" h="5851525">
                <a:moveTo>
                  <a:pt x="5436019" y="2223719"/>
                </a:moveTo>
                <a:lnTo>
                  <a:pt x="5401449" y="2223719"/>
                </a:lnTo>
                <a:lnTo>
                  <a:pt x="5462231" y="2281770"/>
                </a:lnTo>
                <a:lnTo>
                  <a:pt x="5496826" y="2281770"/>
                </a:lnTo>
                <a:lnTo>
                  <a:pt x="5436019" y="2223719"/>
                </a:lnTo>
                <a:close/>
              </a:path>
              <a:path w="6135370" h="5851525">
                <a:moveTo>
                  <a:pt x="5504853" y="2223719"/>
                </a:moveTo>
                <a:lnTo>
                  <a:pt x="5470271" y="2223719"/>
                </a:lnTo>
                <a:lnTo>
                  <a:pt x="5531065" y="2281770"/>
                </a:lnTo>
                <a:lnTo>
                  <a:pt x="5565648" y="2281770"/>
                </a:lnTo>
                <a:lnTo>
                  <a:pt x="5504853" y="2223719"/>
                </a:lnTo>
                <a:close/>
              </a:path>
              <a:path w="6135370" h="5851525">
                <a:moveTo>
                  <a:pt x="5685624" y="2223719"/>
                </a:moveTo>
                <a:lnTo>
                  <a:pt x="5651042" y="2223719"/>
                </a:lnTo>
                <a:lnTo>
                  <a:pt x="5590209" y="2281770"/>
                </a:lnTo>
                <a:lnTo>
                  <a:pt x="5624842" y="2281770"/>
                </a:lnTo>
                <a:lnTo>
                  <a:pt x="5685624" y="2223719"/>
                </a:lnTo>
                <a:close/>
              </a:path>
              <a:path w="6135370" h="5851525">
                <a:moveTo>
                  <a:pt x="5754433" y="2223719"/>
                </a:moveTo>
                <a:lnTo>
                  <a:pt x="5719864" y="2223719"/>
                </a:lnTo>
                <a:lnTo>
                  <a:pt x="5659081" y="2281770"/>
                </a:lnTo>
                <a:lnTo>
                  <a:pt x="5693664" y="2281770"/>
                </a:lnTo>
                <a:lnTo>
                  <a:pt x="5754433" y="2223719"/>
                </a:lnTo>
                <a:close/>
              </a:path>
              <a:path w="6135370" h="5851525">
                <a:moveTo>
                  <a:pt x="5028742" y="2032038"/>
                </a:moveTo>
                <a:lnTo>
                  <a:pt x="5028742" y="2065070"/>
                </a:lnTo>
                <a:lnTo>
                  <a:pt x="5170652" y="2200605"/>
                </a:lnTo>
                <a:lnTo>
                  <a:pt x="5205234" y="2200605"/>
                </a:lnTo>
                <a:lnTo>
                  <a:pt x="5028742" y="2032038"/>
                </a:lnTo>
                <a:close/>
              </a:path>
              <a:path w="6135370" h="5851525">
                <a:moveTo>
                  <a:pt x="5028742" y="2097760"/>
                </a:moveTo>
                <a:lnTo>
                  <a:pt x="5028742" y="2130780"/>
                </a:lnTo>
                <a:lnTo>
                  <a:pt x="5101856" y="2200579"/>
                </a:lnTo>
                <a:lnTo>
                  <a:pt x="5136400" y="2200579"/>
                </a:lnTo>
                <a:lnTo>
                  <a:pt x="5028742" y="2097760"/>
                </a:lnTo>
                <a:close/>
              </a:path>
              <a:path w="6135370" h="5851525">
                <a:moveTo>
                  <a:pt x="5028730" y="2032025"/>
                </a:moveTo>
                <a:lnTo>
                  <a:pt x="4852238" y="2200579"/>
                </a:lnTo>
                <a:lnTo>
                  <a:pt x="4886820" y="2200579"/>
                </a:lnTo>
                <a:lnTo>
                  <a:pt x="5028730" y="2065045"/>
                </a:lnTo>
                <a:lnTo>
                  <a:pt x="5028730" y="2032025"/>
                </a:lnTo>
                <a:close/>
              </a:path>
              <a:path w="6135370" h="5851525">
                <a:moveTo>
                  <a:pt x="5028717" y="2097786"/>
                </a:moveTo>
                <a:lnTo>
                  <a:pt x="4921059" y="2200579"/>
                </a:lnTo>
                <a:lnTo>
                  <a:pt x="4955641" y="2200579"/>
                </a:lnTo>
                <a:lnTo>
                  <a:pt x="5028717" y="2130780"/>
                </a:lnTo>
                <a:lnTo>
                  <a:pt x="5028717" y="2097786"/>
                </a:lnTo>
                <a:close/>
              </a:path>
              <a:path w="6135370" h="5851525">
                <a:moveTo>
                  <a:pt x="4886820" y="2223719"/>
                </a:moveTo>
                <a:lnTo>
                  <a:pt x="4852238" y="2223719"/>
                </a:lnTo>
                <a:lnTo>
                  <a:pt x="4913020" y="2281770"/>
                </a:lnTo>
                <a:lnTo>
                  <a:pt x="4947602" y="2281770"/>
                </a:lnTo>
                <a:lnTo>
                  <a:pt x="4886820" y="2223719"/>
                </a:lnTo>
                <a:close/>
              </a:path>
              <a:path w="6135370" h="5851525">
                <a:moveTo>
                  <a:pt x="4955654" y="2223719"/>
                </a:moveTo>
                <a:lnTo>
                  <a:pt x="4921072" y="2223719"/>
                </a:lnTo>
                <a:lnTo>
                  <a:pt x="4981854" y="2281770"/>
                </a:lnTo>
                <a:lnTo>
                  <a:pt x="5016449" y="2281770"/>
                </a:lnTo>
                <a:lnTo>
                  <a:pt x="4955654" y="2223719"/>
                </a:lnTo>
                <a:close/>
              </a:path>
              <a:path w="6135370" h="5851525">
                <a:moveTo>
                  <a:pt x="5136400" y="2223719"/>
                </a:moveTo>
                <a:lnTo>
                  <a:pt x="5101831" y="2223719"/>
                </a:lnTo>
                <a:lnTo>
                  <a:pt x="5041049" y="2281770"/>
                </a:lnTo>
                <a:lnTo>
                  <a:pt x="5075618" y="2281770"/>
                </a:lnTo>
                <a:lnTo>
                  <a:pt x="5136400" y="2223719"/>
                </a:lnTo>
                <a:close/>
              </a:path>
              <a:path w="6135370" h="5851525">
                <a:moveTo>
                  <a:pt x="5205247" y="2223719"/>
                </a:moveTo>
                <a:lnTo>
                  <a:pt x="5170665" y="2223719"/>
                </a:lnTo>
                <a:lnTo>
                  <a:pt x="5109870" y="2281770"/>
                </a:lnTo>
                <a:lnTo>
                  <a:pt x="5144452" y="2281770"/>
                </a:lnTo>
                <a:lnTo>
                  <a:pt x="5205247" y="2223719"/>
                </a:lnTo>
                <a:close/>
              </a:path>
              <a:path w="6135370" h="5851525">
                <a:moveTo>
                  <a:pt x="4479518" y="2097760"/>
                </a:moveTo>
                <a:lnTo>
                  <a:pt x="4371860" y="2200579"/>
                </a:lnTo>
                <a:lnTo>
                  <a:pt x="4406442" y="2200579"/>
                </a:lnTo>
                <a:lnTo>
                  <a:pt x="4479518" y="2130780"/>
                </a:lnTo>
                <a:lnTo>
                  <a:pt x="4514096" y="2130780"/>
                </a:lnTo>
                <a:lnTo>
                  <a:pt x="4479518" y="2097760"/>
                </a:lnTo>
                <a:close/>
              </a:path>
              <a:path w="6135370" h="5851525">
                <a:moveTo>
                  <a:pt x="4514096" y="2130780"/>
                </a:moveTo>
                <a:lnTo>
                  <a:pt x="4479518" y="2130780"/>
                </a:lnTo>
                <a:lnTo>
                  <a:pt x="4552607" y="2200579"/>
                </a:lnTo>
                <a:lnTo>
                  <a:pt x="4587189" y="2200579"/>
                </a:lnTo>
                <a:lnTo>
                  <a:pt x="4514096" y="2130780"/>
                </a:lnTo>
                <a:close/>
              </a:path>
              <a:path w="6135370" h="5851525">
                <a:moveTo>
                  <a:pt x="4406442" y="2223719"/>
                </a:moveTo>
                <a:lnTo>
                  <a:pt x="4371860" y="2223719"/>
                </a:lnTo>
                <a:lnTo>
                  <a:pt x="4432642" y="2281770"/>
                </a:lnTo>
                <a:lnTo>
                  <a:pt x="4467225" y="2281770"/>
                </a:lnTo>
                <a:lnTo>
                  <a:pt x="4406442" y="2223719"/>
                </a:lnTo>
                <a:close/>
              </a:path>
              <a:path w="6135370" h="5851525">
                <a:moveTo>
                  <a:pt x="4587201" y="2223719"/>
                </a:moveTo>
                <a:lnTo>
                  <a:pt x="4552607" y="2223719"/>
                </a:lnTo>
                <a:lnTo>
                  <a:pt x="4491824" y="2281770"/>
                </a:lnTo>
                <a:lnTo>
                  <a:pt x="4526419" y="2281770"/>
                </a:lnTo>
                <a:lnTo>
                  <a:pt x="4587201" y="2223719"/>
                </a:lnTo>
                <a:close/>
              </a:path>
              <a:path w="6135370" h="5851525">
                <a:moveTo>
                  <a:pt x="3930332" y="2097760"/>
                </a:moveTo>
                <a:lnTo>
                  <a:pt x="3930332" y="2130780"/>
                </a:lnTo>
                <a:lnTo>
                  <a:pt x="4003408" y="2200579"/>
                </a:lnTo>
                <a:lnTo>
                  <a:pt x="4037990" y="2200579"/>
                </a:lnTo>
                <a:lnTo>
                  <a:pt x="3930332" y="2097760"/>
                </a:lnTo>
                <a:close/>
              </a:path>
              <a:path w="6135370" h="5851525">
                <a:moveTo>
                  <a:pt x="3930319" y="2097786"/>
                </a:moveTo>
                <a:lnTo>
                  <a:pt x="3822649" y="2200579"/>
                </a:lnTo>
                <a:lnTo>
                  <a:pt x="3857244" y="2200579"/>
                </a:lnTo>
                <a:lnTo>
                  <a:pt x="3930319" y="2130780"/>
                </a:lnTo>
                <a:lnTo>
                  <a:pt x="3930319" y="2097786"/>
                </a:lnTo>
                <a:close/>
              </a:path>
              <a:path w="6135370" h="5851525">
                <a:moveTo>
                  <a:pt x="3857244" y="2223719"/>
                </a:moveTo>
                <a:lnTo>
                  <a:pt x="3822649" y="2223719"/>
                </a:lnTo>
                <a:lnTo>
                  <a:pt x="3883444" y="2281770"/>
                </a:lnTo>
                <a:lnTo>
                  <a:pt x="3918026" y="2281770"/>
                </a:lnTo>
                <a:lnTo>
                  <a:pt x="3857244" y="2223719"/>
                </a:lnTo>
                <a:close/>
              </a:path>
              <a:path w="6135370" h="5851525">
                <a:moveTo>
                  <a:pt x="4038003" y="2223719"/>
                </a:moveTo>
                <a:lnTo>
                  <a:pt x="4003421" y="2223719"/>
                </a:lnTo>
                <a:lnTo>
                  <a:pt x="3942638" y="2281770"/>
                </a:lnTo>
                <a:lnTo>
                  <a:pt x="3977220" y="2281770"/>
                </a:lnTo>
                <a:lnTo>
                  <a:pt x="4038003" y="2223719"/>
                </a:lnTo>
                <a:close/>
              </a:path>
              <a:path w="6135370" h="5851525">
                <a:moveTo>
                  <a:pt x="5852553" y="1769808"/>
                </a:moveTo>
                <a:lnTo>
                  <a:pt x="5852553" y="1802853"/>
                </a:lnTo>
                <a:lnTo>
                  <a:pt x="5994450" y="1938375"/>
                </a:lnTo>
                <a:lnTo>
                  <a:pt x="6029045" y="1938375"/>
                </a:lnTo>
                <a:lnTo>
                  <a:pt x="5852553" y="1769808"/>
                </a:lnTo>
                <a:close/>
              </a:path>
              <a:path w="6135370" h="5851525">
                <a:moveTo>
                  <a:pt x="5852541" y="1769808"/>
                </a:moveTo>
                <a:lnTo>
                  <a:pt x="5676049" y="1938362"/>
                </a:lnTo>
                <a:lnTo>
                  <a:pt x="5710618" y="1938362"/>
                </a:lnTo>
                <a:lnTo>
                  <a:pt x="5852527" y="1802853"/>
                </a:lnTo>
                <a:lnTo>
                  <a:pt x="5852541" y="1769808"/>
                </a:lnTo>
                <a:close/>
              </a:path>
              <a:path w="6135370" h="5851525">
                <a:moveTo>
                  <a:pt x="5852553" y="1835531"/>
                </a:moveTo>
                <a:lnTo>
                  <a:pt x="5744895" y="1938362"/>
                </a:lnTo>
                <a:lnTo>
                  <a:pt x="5779465" y="1938362"/>
                </a:lnTo>
                <a:lnTo>
                  <a:pt x="5852553" y="1868576"/>
                </a:lnTo>
                <a:lnTo>
                  <a:pt x="5887149" y="1868576"/>
                </a:lnTo>
                <a:lnTo>
                  <a:pt x="5852553" y="1835531"/>
                </a:lnTo>
                <a:close/>
              </a:path>
              <a:path w="6135370" h="5851525">
                <a:moveTo>
                  <a:pt x="5887149" y="1868576"/>
                </a:moveTo>
                <a:lnTo>
                  <a:pt x="5852553" y="1868576"/>
                </a:lnTo>
                <a:lnTo>
                  <a:pt x="5925616" y="1938362"/>
                </a:lnTo>
                <a:lnTo>
                  <a:pt x="5960211" y="1938362"/>
                </a:lnTo>
                <a:lnTo>
                  <a:pt x="5887149" y="1868576"/>
                </a:lnTo>
                <a:close/>
              </a:path>
              <a:path w="6135370" h="5851525">
                <a:moveTo>
                  <a:pt x="5710618" y="1961489"/>
                </a:moveTo>
                <a:lnTo>
                  <a:pt x="5676049" y="1961489"/>
                </a:lnTo>
                <a:lnTo>
                  <a:pt x="5736831" y="2019554"/>
                </a:lnTo>
                <a:lnTo>
                  <a:pt x="5771413" y="2019554"/>
                </a:lnTo>
                <a:lnTo>
                  <a:pt x="5710618" y="1961489"/>
                </a:lnTo>
                <a:close/>
              </a:path>
              <a:path w="6135370" h="5851525">
                <a:moveTo>
                  <a:pt x="5779439" y="1961489"/>
                </a:moveTo>
                <a:lnTo>
                  <a:pt x="5744870" y="1961489"/>
                </a:lnTo>
                <a:lnTo>
                  <a:pt x="5805652" y="2019554"/>
                </a:lnTo>
                <a:lnTo>
                  <a:pt x="5840272" y="2019554"/>
                </a:lnTo>
                <a:lnTo>
                  <a:pt x="5779439" y="1961489"/>
                </a:lnTo>
                <a:close/>
              </a:path>
              <a:path w="6135370" h="5851525">
                <a:moveTo>
                  <a:pt x="6127153" y="2032038"/>
                </a:moveTo>
                <a:lnTo>
                  <a:pt x="5950661" y="2200605"/>
                </a:lnTo>
                <a:lnTo>
                  <a:pt x="5985243" y="2200605"/>
                </a:lnTo>
                <a:lnTo>
                  <a:pt x="6127153" y="2065070"/>
                </a:lnTo>
                <a:lnTo>
                  <a:pt x="6127153" y="2032038"/>
                </a:lnTo>
                <a:close/>
              </a:path>
              <a:path w="6135370" h="5851525">
                <a:moveTo>
                  <a:pt x="6127153" y="1966315"/>
                </a:moveTo>
                <a:lnTo>
                  <a:pt x="5881814" y="2200579"/>
                </a:lnTo>
                <a:lnTo>
                  <a:pt x="5916409" y="2200579"/>
                </a:lnTo>
                <a:lnTo>
                  <a:pt x="6127153" y="1999348"/>
                </a:lnTo>
                <a:lnTo>
                  <a:pt x="6134963" y="1999348"/>
                </a:lnTo>
                <a:lnTo>
                  <a:pt x="6134963" y="1973770"/>
                </a:lnTo>
                <a:lnTo>
                  <a:pt x="6127153" y="1966315"/>
                </a:lnTo>
                <a:close/>
              </a:path>
              <a:path w="6135370" h="5851525">
                <a:moveTo>
                  <a:pt x="6127153" y="2097760"/>
                </a:moveTo>
                <a:lnTo>
                  <a:pt x="6019495" y="2200579"/>
                </a:lnTo>
                <a:lnTo>
                  <a:pt x="6054077" y="2200579"/>
                </a:lnTo>
                <a:lnTo>
                  <a:pt x="6127153" y="2130780"/>
                </a:lnTo>
                <a:lnTo>
                  <a:pt x="6134963" y="2130780"/>
                </a:lnTo>
                <a:lnTo>
                  <a:pt x="6134963" y="2105240"/>
                </a:lnTo>
                <a:lnTo>
                  <a:pt x="6127153" y="2097786"/>
                </a:lnTo>
                <a:close/>
              </a:path>
              <a:path w="6135370" h="5851525">
                <a:moveTo>
                  <a:pt x="6134963" y="2130780"/>
                </a:moveTo>
                <a:lnTo>
                  <a:pt x="6127153" y="2130780"/>
                </a:lnTo>
                <a:lnTo>
                  <a:pt x="6134963" y="2138235"/>
                </a:lnTo>
                <a:lnTo>
                  <a:pt x="6134963" y="2130780"/>
                </a:lnTo>
                <a:close/>
              </a:path>
              <a:path w="6135370" h="5851525">
                <a:moveTo>
                  <a:pt x="6127165" y="2032025"/>
                </a:moveTo>
                <a:lnTo>
                  <a:pt x="6127192" y="2065070"/>
                </a:lnTo>
                <a:lnTo>
                  <a:pt x="6134963" y="2072487"/>
                </a:lnTo>
                <a:lnTo>
                  <a:pt x="6134963" y="2039467"/>
                </a:lnTo>
                <a:lnTo>
                  <a:pt x="6127165" y="2032025"/>
                </a:lnTo>
                <a:close/>
              </a:path>
              <a:path w="6135370" h="5851525">
                <a:moveTo>
                  <a:pt x="5960224" y="1961489"/>
                </a:moveTo>
                <a:lnTo>
                  <a:pt x="5925642" y="1961489"/>
                </a:lnTo>
                <a:lnTo>
                  <a:pt x="5864859" y="2019554"/>
                </a:lnTo>
                <a:lnTo>
                  <a:pt x="5899442" y="2019554"/>
                </a:lnTo>
                <a:lnTo>
                  <a:pt x="5960224" y="1961489"/>
                </a:lnTo>
                <a:close/>
              </a:path>
              <a:path w="6135370" h="5851525">
                <a:moveTo>
                  <a:pt x="6029058" y="1961489"/>
                </a:moveTo>
                <a:lnTo>
                  <a:pt x="5994463" y="1961489"/>
                </a:lnTo>
                <a:lnTo>
                  <a:pt x="5933681" y="2019554"/>
                </a:lnTo>
                <a:lnTo>
                  <a:pt x="5968263" y="2019554"/>
                </a:lnTo>
                <a:lnTo>
                  <a:pt x="6029058" y="1961489"/>
                </a:lnTo>
                <a:close/>
              </a:path>
              <a:path w="6135370" h="5851525">
                <a:moveTo>
                  <a:pt x="6134963" y="1999348"/>
                </a:moveTo>
                <a:lnTo>
                  <a:pt x="6127153" y="1999348"/>
                </a:lnTo>
                <a:lnTo>
                  <a:pt x="6134963" y="2006803"/>
                </a:lnTo>
                <a:lnTo>
                  <a:pt x="6134963" y="1999348"/>
                </a:lnTo>
                <a:close/>
              </a:path>
              <a:path w="6135370" h="5851525">
                <a:moveTo>
                  <a:pt x="5303342" y="1835531"/>
                </a:moveTo>
                <a:lnTo>
                  <a:pt x="5303342" y="1868576"/>
                </a:lnTo>
                <a:lnTo>
                  <a:pt x="5376418" y="1938362"/>
                </a:lnTo>
                <a:lnTo>
                  <a:pt x="5411012" y="1938362"/>
                </a:lnTo>
                <a:lnTo>
                  <a:pt x="5303342" y="1835531"/>
                </a:lnTo>
                <a:close/>
              </a:path>
              <a:path w="6135370" h="5851525">
                <a:moveTo>
                  <a:pt x="5303329" y="1835543"/>
                </a:moveTo>
                <a:lnTo>
                  <a:pt x="5195671" y="1938362"/>
                </a:lnTo>
                <a:lnTo>
                  <a:pt x="5230253" y="1938362"/>
                </a:lnTo>
                <a:lnTo>
                  <a:pt x="5303329" y="1868576"/>
                </a:lnTo>
                <a:lnTo>
                  <a:pt x="5303329" y="1835543"/>
                </a:lnTo>
                <a:close/>
              </a:path>
              <a:path w="6135370" h="5851525">
                <a:moveTo>
                  <a:pt x="5230253" y="1961489"/>
                </a:moveTo>
                <a:lnTo>
                  <a:pt x="5195671" y="1961489"/>
                </a:lnTo>
                <a:lnTo>
                  <a:pt x="5256491" y="2019554"/>
                </a:lnTo>
                <a:lnTo>
                  <a:pt x="5291035" y="2019554"/>
                </a:lnTo>
                <a:lnTo>
                  <a:pt x="5230253" y="1961489"/>
                </a:lnTo>
                <a:close/>
              </a:path>
              <a:path w="6135370" h="5851525">
                <a:moveTo>
                  <a:pt x="5410987" y="1961489"/>
                </a:moveTo>
                <a:lnTo>
                  <a:pt x="5376443" y="1961489"/>
                </a:lnTo>
                <a:lnTo>
                  <a:pt x="5315648" y="2019554"/>
                </a:lnTo>
                <a:lnTo>
                  <a:pt x="5350230" y="2019554"/>
                </a:lnTo>
                <a:lnTo>
                  <a:pt x="5410987" y="1961489"/>
                </a:lnTo>
                <a:close/>
              </a:path>
              <a:path w="6135370" h="5851525">
                <a:moveTo>
                  <a:pt x="4754143" y="1835531"/>
                </a:moveTo>
                <a:lnTo>
                  <a:pt x="4754143" y="1868576"/>
                </a:lnTo>
                <a:lnTo>
                  <a:pt x="4827231" y="1938362"/>
                </a:lnTo>
                <a:lnTo>
                  <a:pt x="4861801" y="1938362"/>
                </a:lnTo>
                <a:lnTo>
                  <a:pt x="4754143" y="1835531"/>
                </a:lnTo>
                <a:close/>
              </a:path>
              <a:path w="6135370" h="5851525">
                <a:moveTo>
                  <a:pt x="4754130" y="1835543"/>
                </a:moveTo>
                <a:lnTo>
                  <a:pt x="4646472" y="1938362"/>
                </a:lnTo>
                <a:lnTo>
                  <a:pt x="4681054" y="1938362"/>
                </a:lnTo>
                <a:lnTo>
                  <a:pt x="4754130" y="1868576"/>
                </a:lnTo>
                <a:lnTo>
                  <a:pt x="4754130" y="1835543"/>
                </a:lnTo>
                <a:close/>
              </a:path>
              <a:path w="6135370" h="5851525">
                <a:moveTo>
                  <a:pt x="4681054" y="1961489"/>
                </a:moveTo>
                <a:lnTo>
                  <a:pt x="4646472" y="1961489"/>
                </a:lnTo>
                <a:lnTo>
                  <a:pt x="4707255" y="2019554"/>
                </a:lnTo>
                <a:lnTo>
                  <a:pt x="4741837" y="2019554"/>
                </a:lnTo>
                <a:lnTo>
                  <a:pt x="4681054" y="1961489"/>
                </a:lnTo>
                <a:close/>
              </a:path>
              <a:path w="6135370" h="5851525">
                <a:moveTo>
                  <a:pt x="4861814" y="1961489"/>
                </a:moveTo>
                <a:lnTo>
                  <a:pt x="4827231" y="1961489"/>
                </a:lnTo>
                <a:lnTo>
                  <a:pt x="4766437" y="2019554"/>
                </a:lnTo>
                <a:lnTo>
                  <a:pt x="4801031" y="2019554"/>
                </a:lnTo>
                <a:lnTo>
                  <a:pt x="4861814" y="1961489"/>
                </a:lnTo>
                <a:close/>
              </a:path>
              <a:path w="6135370" h="5851525">
                <a:moveTo>
                  <a:pt x="5577954" y="1507591"/>
                </a:moveTo>
                <a:lnTo>
                  <a:pt x="5577954" y="1540624"/>
                </a:lnTo>
                <a:lnTo>
                  <a:pt x="5719864" y="1676146"/>
                </a:lnTo>
                <a:lnTo>
                  <a:pt x="5754446" y="1676146"/>
                </a:lnTo>
                <a:lnTo>
                  <a:pt x="5577954" y="1507591"/>
                </a:lnTo>
                <a:close/>
              </a:path>
              <a:path w="6135370" h="5851525">
                <a:moveTo>
                  <a:pt x="5577954" y="1573314"/>
                </a:moveTo>
                <a:lnTo>
                  <a:pt x="5577954" y="1606346"/>
                </a:lnTo>
                <a:lnTo>
                  <a:pt x="5651030" y="1676133"/>
                </a:lnTo>
                <a:lnTo>
                  <a:pt x="5685612" y="1676133"/>
                </a:lnTo>
                <a:lnTo>
                  <a:pt x="5577954" y="1573314"/>
                </a:lnTo>
                <a:close/>
              </a:path>
              <a:path w="6135370" h="5851525">
                <a:moveTo>
                  <a:pt x="5577928" y="1507578"/>
                </a:moveTo>
                <a:lnTo>
                  <a:pt x="5401436" y="1676133"/>
                </a:lnTo>
                <a:lnTo>
                  <a:pt x="5436019" y="1676133"/>
                </a:lnTo>
                <a:lnTo>
                  <a:pt x="5577928" y="1540611"/>
                </a:lnTo>
                <a:lnTo>
                  <a:pt x="5577928" y="1507578"/>
                </a:lnTo>
                <a:close/>
              </a:path>
              <a:path w="6135370" h="5851525">
                <a:moveTo>
                  <a:pt x="5577916" y="1573314"/>
                </a:moveTo>
                <a:lnTo>
                  <a:pt x="5470258" y="1676133"/>
                </a:lnTo>
                <a:lnTo>
                  <a:pt x="5504840" y="1676133"/>
                </a:lnTo>
                <a:lnTo>
                  <a:pt x="5577916" y="1606346"/>
                </a:lnTo>
                <a:lnTo>
                  <a:pt x="5577916" y="1573314"/>
                </a:lnTo>
                <a:close/>
              </a:path>
              <a:path w="6135370" h="5851525">
                <a:moveTo>
                  <a:pt x="5436019" y="1699272"/>
                </a:moveTo>
                <a:lnTo>
                  <a:pt x="5401449" y="1699272"/>
                </a:lnTo>
                <a:lnTo>
                  <a:pt x="5462231" y="1757324"/>
                </a:lnTo>
                <a:lnTo>
                  <a:pt x="5496826" y="1757324"/>
                </a:lnTo>
                <a:lnTo>
                  <a:pt x="5436019" y="1699272"/>
                </a:lnTo>
                <a:close/>
              </a:path>
              <a:path w="6135370" h="5851525">
                <a:moveTo>
                  <a:pt x="5504853" y="1699272"/>
                </a:moveTo>
                <a:lnTo>
                  <a:pt x="5470271" y="1699272"/>
                </a:lnTo>
                <a:lnTo>
                  <a:pt x="5531065" y="1757324"/>
                </a:lnTo>
                <a:lnTo>
                  <a:pt x="5565648" y="1757324"/>
                </a:lnTo>
                <a:lnTo>
                  <a:pt x="5504853" y="1699272"/>
                </a:lnTo>
                <a:close/>
              </a:path>
              <a:path w="6135370" h="5851525">
                <a:moveTo>
                  <a:pt x="5685624" y="1699272"/>
                </a:moveTo>
                <a:lnTo>
                  <a:pt x="5651042" y="1699272"/>
                </a:lnTo>
                <a:lnTo>
                  <a:pt x="5590209" y="1757324"/>
                </a:lnTo>
                <a:lnTo>
                  <a:pt x="5624842" y="1757324"/>
                </a:lnTo>
                <a:lnTo>
                  <a:pt x="5685624" y="1699272"/>
                </a:lnTo>
                <a:close/>
              </a:path>
              <a:path w="6135370" h="5851525">
                <a:moveTo>
                  <a:pt x="5754433" y="1699272"/>
                </a:moveTo>
                <a:lnTo>
                  <a:pt x="5719864" y="1699272"/>
                </a:lnTo>
                <a:lnTo>
                  <a:pt x="5659081" y="1757324"/>
                </a:lnTo>
                <a:lnTo>
                  <a:pt x="5693664" y="1757324"/>
                </a:lnTo>
                <a:lnTo>
                  <a:pt x="5754433" y="1699272"/>
                </a:lnTo>
                <a:close/>
              </a:path>
              <a:path w="6135370" h="5851525">
                <a:moveTo>
                  <a:pt x="5028742" y="1573314"/>
                </a:moveTo>
                <a:lnTo>
                  <a:pt x="5028742" y="1606346"/>
                </a:lnTo>
                <a:lnTo>
                  <a:pt x="5101856" y="1676133"/>
                </a:lnTo>
                <a:lnTo>
                  <a:pt x="5136400" y="1676133"/>
                </a:lnTo>
                <a:lnTo>
                  <a:pt x="5028742" y="1573314"/>
                </a:lnTo>
                <a:close/>
              </a:path>
              <a:path w="6135370" h="5851525">
                <a:moveTo>
                  <a:pt x="5028717" y="1573314"/>
                </a:moveTo>
                <a:lnTo>
                  <a:pt x="4921059" y="1676133"/>
                </a:lnTo>
                <a:lnTo>
                  <a:pt x="4955641" y="1676133"/>
                </a:lnTo>
                <a:lnTo>
                  <a:pt x="5028717" y="1606346"/>
                </a:lnTo>
                <a:lnTo>
                  <a:pt x="5028717" y="1573314"/>
                </a:lnTo>
                <a:close/>
              </a:path>
              <a:path w="6135370" h="5851525">
                <a:moveTo>
                  <a:pt x="4955654" y="1699272"/>
                </a:moveTo>
                <a:lnTo>
                  <a:pt x="4921072" y="1699272"/>
                </a:lnTo>
                <a:lnTo>
                  <a:pt x="4981854" y="1757324"/>
                </a:lnTo>
                <a:lnTo>
                  <a:pt x="5016449" y="1757324"/>
                </a:lnTo>
                <a:lnTo>
                  <a:pt x="4955654" y="1699272"/>
                </a:lnTo>
                <a:close/>
              </a:path>
              <a:path w="6135370" h="5851525">
                <a:moveTo>
                  <a:pt x="5136400" y="1699272"/>
                </a:moveTo>
                <a:lnTo>
                  <a:pt x="5101831" y="1699272"/>
                </a:lnTo>
                <a:lnTo>
                  <a:pt x="5041049" y="1757324"/>
                </a:lnTo>
                <a:lnTo>
                  <a:pt x="5075618" y="1757324"/>
                </a:lnTo>
                <a:lnTo>
                  <a:pt x="5136400" y="1699272"/>
                </a:lnTo>
                <a:close/>
              </a:path>
              <a:path w="6135370" h="5851525">
                <a:moveTo>
                  <a:pt x="4479518" y="1573314"/>
                </a:moveTo>
                <a:lnTo>
                  <a:pt x="4371860" y="1676133"/>
                </a:lnTo>
                <a:lnTo>
                  <a:pt x="4406442" y="1676133"/>
                </a:lnTo>
                <a:lnTo>
                  <a:pt x="4479518" y="1606346"/>
                </a:lnTo>
                <a:lnTo>
                  <a:pt x="4514109" y="1606346"/>
                </a:lnTo>
                <a:lnTo>
                  <a:pt x="4479518" y="1573314"/>
                </a:lnTo>
                <a:close/>
              </a:path>
              <a:path w="6135370" h="5851525">
                <a:moveTo>
                  <a:pt x="4514109" y="1606346"/>
                </a:moveTo>
                <a:lnTo>
                  <a:pt x="4479518" y="1606346"/>
                </a:lnTo>
                <a:lnTo>
                  <a:pt x="4552607" y="1676133"/>
                </a:lnTo>
                <a:lnTo>
                  <a:pt x="4587189" y="1676133"/>
                </a:lnTo>
                <a:lnTo>
                  <a:pt x="4514109" y="1606346"/>
                </a:lnTo>
                <a:close/>
              </a:path>
              <a:path w="6135370" h="5851525">
                <a:moveTo>
                  <a:pt x="4406442" y="1699272"/>
                </a:moveTo>
                <a:lnTo>
                  <a:pt x="4371860" y="1699272"/>
                </a:lnTo>
                <a:lnTo>
                  <a:pt x="4432642" y="1757324"/>
                </a:lnTo>
                <a:lnTo>
                  <a:pt x="4467225" y="1757324"/>
                </a:lnTo>
                <a:lnTo>
                  <a:pt x="4406442" y="1699272"/>
                </a:lnTo>
                <a:close/>
              </a:path>
              <a:path w="6135370" h="5851525">
                <a:moveTo>
                  <a:pt x="4587201" y="1699272"/>
                </a:moveTo>
                <a:lnTo>
                  <a:pt x="4552607" y="1699272"/>
                </a:lnTo>
                <a:lnTo>
                  <a:pt x="4491824" y="1757324"/>
                </a:lnTo>
                <a:lnTo>
                  <a:pt x="4526419" y="1757324"/>
                </a:lnTo>
                <a:lnTo>
                  <a:pt x="4587201" y="1699272"/>
                </a:lnTo>
                <a:close/>
              </a:path>
              <a:path w="6135370" h="5851525">
                <a:moveTo>
                  <a:pt x="5852553" y="1311097"/>
                </a:moveTo>
                <a:lnTo>
                  <a:pt x="5744895" y="1413916"/>
                </a:lnTo>
                <a:lnTo>
                  <a:pt x="5779465" y="1413916"/>
                </a:lnTo>
                <a:lnTo>
                  <a:pt x="5852553" y="1344117"/>
                </a:lnTo>
                <a:lnTo>
                  <a:pt x="5887109" y="1344117"/>
                </a:lnTo>
                <a:lnTo>
                  <a:pt x="5852553" y="1311122"/>
                </a:lnTo>
                <a:close/>
              </a:path>
              <a:path w="6135370" h="5851525">
                <a:moveTo>
                  <a:pt x="5887109" y="1344117"/>
                </a:moveTo>
                <a:lnTo>
                  <a:pt x="5852553" y="1344117"/>
                </a:lnTo>
                <a:lnTo>
                  <a:pt x="5925616" y="1413916"/>
                </a:lnTo>
                <a:lnTo>
                  <a:pt x="5960211" y="1413916"/>
                </a:lnTo>
                <a:lnTo>
                  <a:pt x="5887109" y="1344117"/>
                </a:lnTo>
                <a:close/>
              </a:path>
              <a:path w="6135370" h="5851525">
                <a:moveTo>
                  <a:pt x="5779439" y="1437043"/>
                </a:moveTo>
                <a:lnTo>
                  <a:pt x="5744870" y="1437043"/>
                </a:lnTo>
                <a:lnTo>
                  <a:pt x="5805652" y="1495107"/>
                </a:lnTo>
                <a:lnTo>
                  <a:pt x="5840272" y="1495107"/>
                </a:lnTo>
                <a:lnTo>
                  <a:pt x="5779439" y="1437043"/>
                </a:lnTo>
                <a:close/>
              </a:path>
              <a:path w="6135370" h="5851525">
                <a:moveTo>
                  <a:pt x="5960224" y="1437043"/>
                </a:moveTo>
                <a:lnTo>
                  <a:pt x="5925642" y="1437043"/>
                </a:lnTo>
                <a:lnTo>
                  <a:pt x="5864859" y="1495107"/>
                </a:lnTo>
                <a:lnTo>
                  <a:pt x="5899442" y="1495107"/>
                </a:lnTo>
                <a:lnTo>
                  <a:pt x="5960224" y="1437043"/>
                </a:lnTo>
                <a:close/>
              </a:path>
              <a:path w="6135370" h="5851525">
                <a:moveTo>
                  <a:pt x="5303342" y="1311122"/>
                </a:moveTo>
                <a:lnTo>
                  <a:pt x="5303342" y="1344117"/>
                </a:lnTo>
                <a:lnTo>
                  <a:pt x="5376418" y="1413916"/>
                </a:lnTo>
                <a:lnTo>
                  <a:pt x="5411012" y="1413916"/>
                </a:lnTo>
                <a:lnTo>
                  <a:pt x="5303342" y="1311122"/>
                </a:lnTo>
                <a:close/>
              </a:path>
              <a:path w="6135370" h="5851525">
                <a:moveTo>
                  <a:pt x="5303329" y="1311097"/>
                </a:moveTo>
                <a:lnTo>
                  <a:pt x="5195671" y="1413916"/>
                </a:lnTo>
                <a:lnTo>
                  <a:pt x="5230253" y="1413916"/>
                </a:lnTo>
                <a:lnTo>
                  <a:pt x="5303329" y="1344117"/>
                </a:lnTo>
                <a:lnTo>
                  <a:pt x="5303329" y="1311097"/>
                </a:lnTo>
                <a:close/>
              </a:path>
              <a:path w="6135370" h="5851525">
                <a:moveTo>
                  <a:pt x="5230253" y="1437043"/>
                </a:moveTo>
                <a:lnTo>
                  <a:pt x="5195671" y="1437043"/>
                </a:lnTo>
                <a:lnTo>
                  <a:pt x="5256491" y="1495107"/>
                </a:lnTo>
                <a:lnTo>
                  <a:pt x="5291035" y="1495107"/>
                </a:lnTo>
                <a:lnTo>
                  <a:pt x="5230253" y="1437043"/>
                </a:lnTo>
                <a:close/>
              </a:path>
              <a:path w="6135370" h="5851525">
                <a:moveTo>
                  <a:pt x="5410987" y="1437043"/>
                </a:moveTo>
                <a:lnTo>
                  <a:pt x="5376443" y="1437043"/>
                </a:lnTo>
                <a:lnTo>
                  <a:pt x="5315648" y="1495107"/>
                </a:lnTo>
                <a:lnTo>
                  <a:pt x="5350230" y="1495107"/>
                </a:lnTo>
                <a:lnTo>
                  <a:pt x="5410987" y="1437043"/>
                </a:lnTo>
                <a:close/>
              </a:path>
              <a:path w="6135370" h="5851525">
                <a:moveTo>
                  <a:pt x="5577954" y="1048867"/>
                </a:moveTo>
                <a:lnTo>
                  <a:pt x="5577954" y="1081900"/>
                </a:lnTo>
                <a:lnTo>
                  <a:pt x="5651030" y="1151686"/>
                </a:lnTo>
                <a:lnTo>
                  <a:pt x="5685612" y="1151686"/>
                </a:lnTo>
                <a:lnTo>
                  <a:pt x="5577954" y="1048867"/>
                </a:lnTo>
                <a:close/>
              </a:path>
              <a:path w="6135370" h="5851525">
                <a:moveTo>
                  <a:pt x="5577916" y="1048867"/>
                </a:moveTo>
                <a:lnTo>
                  <a:pt x="5470258" y="1151686"/>
                </a:lnTo>
                <a:lnTo>
                  <a:pt x="5504840" y="1151686"/>
                </a:lnTo>
                <a:lnTo>
                  <a:pt x="5577916" y="1081900"/>
                </a:lnTo>
                <a:lnTo>
                  <a:pt x="5577916" y="1048867"/>
                </a:lnTo>
                <a:close/>
              </a:path>
              <a:path w="6135370" h="5851525">
                <a:moveTo>
                  <a:pt x="5504853" y="1174813"/>
                </a:moveTo>
                <a:lnTo>
                  <a:pt x="5470271" y="1174813"/>
                </a:lnTo>
                <a:lnTo>
                  <a:pt x="5531065" y="1232877"/>
                </a:lnTo>
                <a:lnTo>
                  <a:pt x="5565648" y="1232877"/>
                </a:lnTo>
                <a:lnTo>
                  <a:pt x="5504853" y="1174813"/>
                </a:lnTo>
                <a:close/>
              </a:path>
              <a:path w="6135370" h="5851525">
                <a:moveTo>
                  <a:pt x="5685624" y="1174813"/>
                </a:moveTo>
                <a:lnTo>
                  <a:pt x="5651042" y="1174813"/>
                </a:lnTo>
                <a:lnTo>
                  <a:pt x="5590209" y="1232877"/>
                </a:lnTo>
                <a:lnTo>
                  <a:pt x="5624842" y="1232877"/>
                </a:lnTo>
                <a:lnTo>
                  <a:pt x="5685624" y="1174813"/>
                </a:lnTo>
                <a:close/>
              </a:path>
              <a:path w="6135370" h="5851525">
                <a:moveTo>
                  <a:pt x="5028742" y="1048867"/>
                </a:moveTo>
                <a:lnTo>
                  <a:pt x="5028742" y="1081900"/>
                </a:lnTo>
                <a:lnTo>
                  <a:pt x="5101856" y="1151686"/>
                </a:lnTo>
                <a:lnTo>
                  <a:pt x="5136400" y="1151686"/>
                </a:lnTo>
                <a:lnTo>
                  <a:pt x="5028742" y="1048867"/>
                </a:lnTo>
                <a:close/>
              </a:path>
              <a:path w="6135370" h="5851525">
                <a:moveTo>
                  <a:pt x="5028717" y="1048867"/>
                </a:moveTo>
                <a:lnTo>
                  <a:pt x="4921059" y="1151686"/>
                </a:lnTo>
                <a:lnTo>
                  <a:pt x="4955641" y="1151686"/>
                </a:lnTo>
                <a:lnTo>
                  <a:pt x="5028717" y="1081900"/>
                </a:lnTo>
                <a:lnTo>
                  <a:pt x="5028717" y="1048867"/>
                </a:lnTo>
                <a:close/>
              </a:path>
              <a:path w="6135370" h="5851525">
                <a:moveTo>
                  <a:pt x="4955654" y="1174813"/>
                </a:moveTo>
                <a:lnTo>
                  <a:pt x="4921072" y="1174813"/>
                </a:lnTo>
                <a:lnTo>
                  <a:pt x="4981854" y="1232877"/>
                </a:lnTo>
                <a:lnTo>
                  <a:pt x="5016449" y="1232877"/>
                </a:lnTo>
                <a:lnTo>
                  <a:pt x="4955654" y="1174813"/>
                </a:lnTo>
                <a:close/>
              </a:path>
              <a:path w="6135370" h="5851525">
                <a:moveTo>
                  <a:pt x="5136400" y="1174813"/>
                </a:moveTo>
                <a:lnTo>
                  <a:pt x="5101831" y="1174813"/>
                </a:lnTo>
                <a:lnTo>
                  <a:pt x="5041049" y="1232877"/>
                </a:lnTo>
                <a:lnTo>
                  <a:pt x="5075618" y="1232877"/>
                </a:lnTo>
                <a:lnTo>
                  <a:pt x="5136400" y="1174813"/>
                </a:lnTo>
                <a:close/>
              </a:path>
              <a:path w="6135370" h="5851525">
                <a:moveTo>
                  <a:pt x="5852553" y="786650"/>
                </a:moveTo>
                <a:lnTo>
                  <a:pt x="5744895" y="889469"/>
                </a:lnTo>
                <a:lnTo>
                  <a:pt x="5779478" y="889457"/>
                </a:lnTo>
                <a:lnTo>
                  <a:pt x="5852553" y="819683"/>
                </a:lnTo>
                <a:lnTo>
                  <a:pt x="5887113" y="819670"/>
                </a:lnTo>
                <a:lnTo>
                  <a:pt x="5852553" y="786676"/>
                </a:lnTo>
                <a:close/>
              </a:path>
              <a:path w="6135370" h="5851525">
                <a:moveTo>
                  <a:pt x="5887113" y="819670"/>
                </a:moveTo>
                <a:lnTo>
                  <a:pt x="5852553" y="819670"/>
                </a:lnTo>
                <a:lnTo>
                  <a:pt x="5925616" y="889457"/>
                </a:lnTo>
                <a:lnTo>
                  <a:pt x="5960211" y="889457"/>
                </a:lnTo>
                <a:lnTo>
                  <a:pt x="5887113" y="819670"/>
                </a:lnTo>
                <a:close/>
              </a:path>
              <a:path w="6135370" h="5851525">
                <a:moveTo>
                  <a:pt x="5779439" y="912596"/>
                </a:moveTo>
                <a:lnTo>
                  <a:pt x="5744870" y="912596"/>
                </a:lnTo>
                <a:lnTo>
                  <a:pt x="5805652" y="970648"/>
                </a:lnTo>
                <a:lnTo>
                  <a:pt x="5840272" y="970648"/>
                </a:lnTo>
                <a:lnTo>
                  <a:pt x="5779439" y="912596"/>
                </a:lnTo>
                <a:close/>
              </a:path>
              <a:path w="6135370" h="5851525">
                <a:moveTo>
                  <a:pt x="5960224" y="912596"/>
                </a:moveTo>
                <a:lnTo>
                  <a:pt x="5925642" y="912596"/>
                </a:lnTo>
                <a:lnTo>
                  <a:pt x="5864859" y="970648"/>
                </a:lnTo>
                <a:lnTo>
                  <a:pt x="5899442" y="970648"/>
                </a:lnTo>
                <a:lnTo>
                  <a:pt x="5960224" y="912596"/>
                </a:lnTo>
                <a:close/>
              </a:path>
              <a:path w="6135370" h="5851525">
                <a:moveTo>
                  <a:pt x="5577954" y="524421"/>
                </a:moveTo>
                <a:lnTo>
                  <a:pt x="5577954" y="557453"/>
                </a:lnTo>
                <a:lnTo>
                  <a:pt x="5651030" y="627252"/>
                </a:lnTo>
                <a:lnTo>
                  <a:pt x="5685612" y="627252"/>
                </a:lnTo>
                <a:lnTo>
                  <a:pt x="5577954" y="524421"/>
                </a:lnTo>
                <a:close/>
              </a:path>
              <a:path w="6135370" h="5851525">
                <a:moveTo>
                  <a:pt x="5577916" y="524421"/>
                </a:moveTo>
                <a:lnTo>
                  <a:pt x="5470258" y="627252"/>
                </a:lnTo>
                <a:lnTo>
                  <a:pt x="5504840" y="627252"/>
                </a:lnTo>
                <a:lnTo>
                  <a:pt x="5577916" y="557453"/>
                </a:lnTo>
                <a:lnTo>
                  <a:pt x="5577916" y="524421"/>
                </a:lnTo>
                <a:close/>
              </a:path>
              <a:path w="6135370" h="5851525">
                <a:moveTo>
                  <a:pt x="5504853" y="650367"/>
                </a:moveTo>
                <a:lnTo>
                  <a:pt x="5470271" y="650367"/>
                </a:lnTo>
                <a:lnTo>
                  <a:pt x="5531065" y="708431"/>
                </a:lnTo>
                <a:lnTo>
                  <a:pt x="5565648" y="708431"/>
                </a:lnTo>
                <a:lnTo>
                  <a:pt x="5504853" y="650367"/>
                </a:lnTo>
                <a:close/>
              </a:path>
              <a:path w="6135370" h="5851525">
                <a:moveTo>
                  <a:pt x="5685624" y="650367"/>
                </a:moveTo>
                <a:lnTo>
                  <a:pt x="5651042" y="650367"/>
                </a:lnTo>
                <a:lnTo>
                  <a:pt x="5590209" y="708431"/>
                </a:lnTo>
                <a:lnTo>
                  <a:pt x="5624842" y="708431"/>
                </a:lnTo>
                <a:lnTo>
                  <a:pt x="5685624" y="650367"/>
                </a:lnTo>
                <a:close/>
              </a:path>
              <a:path w="6135370" h="5851525">
                <a:moveTo>
                  <a:pt x="5916409" y="2223719"/>
                </a:moveTo>
                <a:lnTo>
                  <a:pt x="5881814" y="2223719"/>
                </a:lnTo>
                <a:lnTo>
                  <a:pt x="5942622" y="2281770"/>
                </a:lnTo>
                <a:lnTo>
                  <a:pt x="5977191" y="2281770"/>
                </a:lnTo>
                <a:lnTo>
                  <a:pt x="5916409" y="2223719"/>
                </a:lnTo>
                <a:close/>
              </a:path>
              <a:path w="6135370" h="5851525">
                <a:moveTo>
                  <a:pt x="5985243" y="2223719"/>
                </a:moveTo>
                <a:lnTo>
                  <a:pt x="5950661" y="2223719"/>
                </a:lnTo>
                <a:lnTo>
                  <a:pt x="6011443" y="2281770"/>
                </a:lnTo>
                <a:lnTo>
                  <a:pt x="6046025" y="2281770"/>
                </a:lnTo>
                <a:lnTo>
                  <a:pt x="5985243" y="2223719"/>
                </a:lnTo>
                <a:close/>
              </a:path>
              <a:path w="6135370" h="5851525">
                <a:moveTo>
                  <a:pt x="6054051" y="2223719"/>
                </a:moveTo>
                <a:lnTo>
                  <a:pt x="6019469" y="2223719"/>
                </a:lnTo>
                <a:lnTo>
                  <a:pt x="6080252" y="2281770"/>
                </a:lnTo>
                <a:lnTo>
                  <a:pt x="6114884" y="2281770"/>
                </a:lnTo>
                <a:lnTo>
                  <a:pt x="6054051" y="2223719"/>
                </a:lnTo>
                <a:close/>
              </a:path>
              <a:path w="6135370" h="5851525">
                <a:moveTo>
                  <a:pt x="6127153" y="1507591"/>
                </a:moveTo>
                <a:lnTo>
                  <a:pt x="5950661" y="1676146"/>
                </a:lnTo>
                <a:lnTo>
                  <a:pt x="5985256" y="1676133"/>
                </a:lnTo>
                <a:lnTo>
                  <a:pt x="6127153" y="1540624"/>
                </a:lnTo>
                <a:lnTo>
                  <a:pt x="6127153" y="1507591"/>
                </a:lnTo>
                <a:close/>
              </a:path>
              <a:path w="6135370" h="5851525">
                <a:moveTo>
                  <a:pt x="6127153" y="1573314"/>
                </a:moveTo>
                <a:lnTo>
                  <a:pt x="6019495" y="1676133"/>
                </a:lnTo>
                <a:lnTo>
                  <a:pt x="6054077" y="1676133"/>
                </a:lnTo>
                <a:lnTo>
                  <a:pt x="6127153" y="1606346"/>
                </a:lnTo>
                <a:lnTo>
                  <a:pt x="6134963" y="1606346"/>
                </a:lnTo>
                <a:lnTo>
                  <a:pt x="6134963" y="1580769"/>
                </a:lnTo>
                <a:lnTo>
                  <a:pt x="6127153" y="1573314"/>
                </a:lnTo>
                <a:close/>
              </a:path>
              <a:path w="6135370" h="5851525">
                <a:moveTo>
                  <a:pt x="6134963" y="1606346"/>
                </a:moveTo>
                <a:lnTo>
                  <a:pt x="6127153" y="1606346"/>
                </a:lnTo>
                <a:lnTo>
                  <a:pt x="6134963" y="1613789"/>
                </a:lnTo>
                <a:lnTo>
                  <a:pt x="6134963" y="1606346"/>
                </a:lnTo>
                <a:close/>
              </a:path>
              <a:path w="6135370" h="5851525">
                <a:moveTo>
                  <a:pt x="6127165" y="1507578"/>
                </a:moveTo>
                <a:lnTo>
                  <a:pt x="6127179" y="1540624"/>
                </a:lnTo>
                <a:lnTo>
                  <a:pt x="6134963" y="1548053"/>
                </a:lnTo>
                <a:lnTo>
                  <a:pt x="6134963" y="1515021"/>
                </a:lnTo>
                <a:lnTo>
                  <a:pt x="6127165" y="1507578"/>
                </a:lnTo>
                <a:close/>
              </a:path>
              <a:path w="6135370" h="5851525">
                <a:moveTo>
                  <a:pt x="5985243" y="1699272"/>
                </a:moveTo>
                <a:lnTo>
                  <a:pt x="5950661" y="1699272"/>
                </a:lnTo>
                <a:lnTo>
                  <a:pt x="6011443" y="1757324"/>
                </a:lnTo>
                <a:lnTo>
                  <a:pt x="6046025" y="1757324"/>
                </a:lnTo>
                <a:lnTo>
                  <a:pt x="5985243" y="1699272"/>
                </a:lnTo>
                <a:close/>
              </a:path>
              <a:path w="6135370" h="5851525">
                <a:moveTo>
                  <a:pt x="6054051" y="1699272"/>
                </a:moveTo>
                <a:lnTo>
                  <a:pt x="6019469" y="1699272"/>
                </a:lnTo>
                <a:lnTo>
                  <a:pt x="6080252" y="1757324"/>
                </a:lnTo>
                <a:lnTo>
                  <a:pt x="6114884" y="1757324"/>
                </a:lnTo>
                <a:lnTo>
                  <a:pt x="6054051" y="1699272"/>
                </a:lnTo>
                <a:close/>
              </a:path>
              <a:path w="6135370" h="5851525">
                <a:moveTo>
                  <a:pt x="6127153" y="983145"/>
                </a:moveTo>
                <a:lnTo>
                  <a:pt x="5950661" y="1151699"/>
                </a:lnTo>
                <a:lnTo>
                  <a:pt x="5985256" y="1151686"/>
                </a:lnTo>
                <a:lnTo>
                  <a:pt x="6127153" y="1016177"/>
                </a:lnTo>
                <a:lnTo>
                  <a:pt x="6127153" y="983145"/>
                </a:lnTo>
                <a:close/>
              </a:path>
              <a:path w="6135370" h="5851525">
                <a:moveTo>
                  <a:pt x="6127153" y="1048867"/>
                </a:moveTo>
                <a:lnTo>
                  <a:pt x="6019495" y="1151686"/>
                </a:lnTo>
                <a:lnTo>
                  <a:pt x="6054077" y="1151686"/>
                </a:lnTo>
                <a:lnTo>
                  <a:pt x="6127153" y="1081900"/>
                </a:lnTo>
                <a:lnTo>
                  <a:pt x="6134963" y="1081900"/>
                </a:lnTo>
                <a:lnTo>
                  <a:pt x="6134963" y="1056322"/>
                </a:lnTo>
                <a:lnTo>
                  <a:pt x="6127153" y="1048867"/>
                </a:lnTo>
                <a:close/>
              </a:path>
              <a:path w="6135370" h="5851525">
                <a:moveTo>
                  <a:pt x="6134963" y="1081900"/>
                </a:moveTo>
                <a:lnTo>
                  <a:pt x="6127153" y="1081900"/>
                </a:lnTo>
                <a:lnTo>
                  <a:pt x="6134963" y="1089342"/>
                </a:lnTo>
                <a:lnTo>
                  <a:pt x="6134963" y="1081900"/>
                </a:lnTo>
                <a:close/>
              </a:path>
              <a:path w="6135370" h="5851525">
                <a:moveTo>
                  <a:pt x="6127165" y="983132"/>
                </a:moveTo>
                <a:lnTo>
                  <a:pt x="6127179" y="1016177"/>
                </a:lnTo>
                <a:lnTo>
                  <a:pt x="6134963" y="1023594"/>
                </a:lnTo>
                <a:lnTo>
                  <a:pt x="6134963" y="990574"/>
                </a:lnTo>
                <a:lnTo>
                  <a:pt x="6127165" y="983132"/>
                </a:lnTo>
                <a:close/>
              </a:path>
              <a:path w="6135370" h="5851525">
                <a:moveTo>
                  <a:pt x="5985243" y="1174813"/>
                </a:moveTo>
                <a:lnTo>
                  <a:pt x="5950661" y="1174813"/>
                </a:lnTo>
                <a:lnTo>
                  <a:pt x="6011443" y="1232877"/>
                </a:lnTo>
                <a:lnTo>
                  <a:pt x="6046025" y="1232877"/>
                </a:lnTo>
                <a:lnTo>
                  <a:pt x="5985243" y="1174813"/>
                </a:lnTo>
                <a:close/>
              </a:path>
              <a:path w="6135370" h="5851525">
                <a:moveTo>
                  <a:pt x="6054051" y="1174813"/>
                </a:moveTo>
                <a:lnTo>
                  <a:pt x="6019469" y="1174813"/>
                </a:lnTo>
                <a:lnTo>
                  <a:pt x="6080252" y="1232877"/>
                </a:lnTo>
                <a:lnTo>
                  <a:pt x="6114884" y="1232877"/>
                </a:lnTo>
                <a:lnTo>
                  <a:pt x="6054051" y="1174813"/>
                </a:lnTo>
                <a:close/>
              </a:path>
              <a:path w="6135370" h="5851525">
                <a:moveTo>
                  <a:pt x="6127153" y="524421"/>
                </a:moveTo>
                <a:lnTo>
                  <a:pt x="6019495" y="627252"/>
                </a:lnTo>
                <a:lnTo>
                  <a:pt x="6054077" y="627252"/>
                </a:lnTo>
                <a:lnTo>
                  <a:pt x="6127153" y="557453"/>
                </a:lnTo>
                <a:lnTo>
                  <a:pt x="6134963" y="557453"/>
                </a:lnTo>
                <a:lnTo>
                  <a:pt x="6134963" y="531876"/>
                </a:lnTo>
                <a:lnTo>
                  <a:pt x="6127153" y="524421"/>
                </a:lnTo>
                <a:close/>
              </a:path>
              <a:path w="6135370" h="5851525">
                <a:moveTo>
                  <a:pt x="6134963" y="557453"/>
                </a:moveTo>
                <a:lnTo>
                  <a:pt x="6127153" y="557453"/>
                </a:lnTo>
                <a:lnTo>
                  <a:pt x="6134963" y="564908"/>
                </a:lnTo>
                <a:lnTo>
                  <a:pt x="6134963" y="557453"/>
                </a:lnTo>
                <a:close/>
              </a:path>
              <a:path w="6135370" h="5851525">
                <a:moveTo>
                  <a:pt x="6054051" y="650367"/>
                </a:moveTo>
                <a:lnTo>
                  <a:pt x="6019469" y="650367"/>
                </a:lnTo>
                <a:lnTo>
                  <a:pt x="6080252" y="708431"/>
                </a:lnTo>
                <a:lnTo>
                  <a:pt x="6114884" y="708431"/>
                </a:lnTo>
                <a:lnTo>
                  <a:pt x="6054051" y="650367"/>
                </a:lnTo>
                <a:close/>
              </a:path>
              <a:path w="6135370" h="5851525">
                <a:moveTo>
                  <a:pt x="6127153" y="0"/>
                </a:moveTo>
                <a:lnTo>
                  <a:pt x="6019495" y="102819"/>
                </a:lnTo>
                <a:lnTo>
                  <a:pt x="6054051" y="102819"/>
                </a:lnTo>
                <a:lnTo>
                  <a:pt x="6127153" y="33032"/>
                </a:lnTo>
                <a:lnTo>
                  <a:pt x="6134963" y="33032"/>
                </a:lnTo>
                <a:lnTo>
                  <a:pt x="6134963" y="7442"/>
                </a:lnTo>
                <a:lnTo>
                  <a:pt x="6127153" y="0"/>
                </a:lnTo>
                <a:close/>
              </a:path>
              <a:path w="6135370" h="5851525">
                <a:moveTo>
                  <a:pt x="6134963" y="33032"/>
                </a:moveTo>
                <a:lnTo>
                  <a:pt x="6127153" y="33032"/>
                </a:lnTo>
                <a:lnTo>
                  <a:pt x="6134963" y="40474"/>
                </a:lnTo>
                <a:lnTo>
                  <a:pt x="6134963" y="33032"/>
                </a:lnTo>
                <a:close/>
              </a:path>
              <a:path w="6135370" h="5851525">
                <a:moveTo>
                  <a:pt x="6054051" y="125920"/>
                </a:moveTo>
                <a:lnTo>
                  <a:pt x="6019469" y="125920"/>
                </a:lnTo>
                <a:lnTo>
                  <a:pt x="6080252" y="183984"/>
                </a:lnTo>
                <a:lnTo>
                  <a:pt x="6114884" y="183984"/>
                </a:lnTo>
                <a:lnTo>
                  <a:pt x="6054051" y="125920"/>
                </a:lnTo>
                <a:close/>
              </a:path>
              <a:path w="6135370" h="5851525">
                <a:moveTo>
                  <a:pt x="1733511" y="5768881"/>
                </a:moveTo>
                <a:lnTo>
                  <a:pt x="1733511" y="5801918"/>
                </a:lnTo>
                <a:lnTo>
                  <a:pt x="1784807" y="5850914"/>
                </a:lnTo>
                <a:lnTo>
                  <a:pt x="1819402" y="5850914"/>
                </a:lnTo>
                <a:lnTo>
                  <a:pt x="1733511" y="5768881"/>
                </a:lnTo>
                <a:close/>
              </a:path>
              <a:path w="6135370" h="5851525">
                <a:moveTo>
                  <a:pt x="1733511" y="5703155"/>
                </a:moveTo>
                <a:lnTo>
                  <a:pt x="1733511" y="5736186"/>
                </a:lnTo>
                <a:lnTo>
                  <a:pt x="1853641" y="5850914"/>
                </a:lnTo>
                <a:lnTo>
                  <a:pt x="1888236" y="5850914"/>
                </a:lnTo>
                <a:lnTo>
                  <a:pt x="1733511" y="5703155"/>
                </a:lnTo>
                <a:close/>
              </a:path>
              <a:path w="6135370" h="5851525">
                <a:moveTo>
                  <a:pt x="1733499" y="5703145"/>
                </a:moveTo>
                <a:lnTo>
                  <a:pt x="1578787" y="5850914"/>
                </a:lnTo>
                <a:lnTo>
                  <a:pt x="1613369" y="5850914"/>
                </a:lnTo>
                <a:lnTo>
                  <a:pt x="1733499" y="5736186"/>
                </a:lnTo>
                <a:lnTo>
                  <a:pt x="1733499" y="5703145"/>
                </a:lnTo>
                <a:close/>
              </a:path>
              <a:path w="6135370" h="5851525">
                <a:moveTo>
                  <a:pt x="1733486" y="5768881"/>
                </a:moveTo>
                <a:lnTo>
                  <a:pt x="1647609" y="5850914"/>
                </a:lnTo>
                <a:lnTo>
                  <a:pt x="1682191" y="5850914"/>
                </a:lnTo>
                <a:lnTo>
                  <a:pt x="1733486" y="5801918"/>
                </a:lnTo>
                <a:lnTo>
                  <a:pt x="1733486" y="5768881"/>
                </a:lnTo>
                <a:close/>
              </a:path>
              <a:path w="6135370" h="5851525">
                <a:moveTo>
                  <a:pt x="1184287" y="5703145"/>
                </a:moveTo>
                <a:lnTo>
                  <a:pt x="1029576" y="5850914"/>
                </a:lnTo>
                <a:lnTo>
                  <a:pt x="1064158" y="5850914"/>
                </a:lnTo>
                <a:lnTo>
                  <a:pt x="1184287" y="5736186"/>
                </a:lnTo>
                <a:lnTo>
                  <a:pt x="1218880" y="5736186"/>
                </a:lnTo>
                <a:lnTo>
                  <a:pt x="1184287" y="5703155"/>
                </a:lnTo>
                <a:close/>
              </a:path>
              <a:path w="6135370" h="5851525">
                <a:moveTo>
                  <a:pt x="1184287" y="5768881"/>
                </a:moveTo>
                <a:lnTo>
                  <a:pt x="1098410" y="5850914"/>
                </a:lnTo>
                <a:lnTo>
                  <a:pt x="1132992" y="5850914"/>
                </a:lnTo>
                <a:lnTo>
                  <a:pt x="1184287" y="5801918"/>
                </a:lnTo>
                <a:lnTo>
                  <a:pt x="1218878" y="5801918"/>
                </a:lnTo>
                <a:lnTo>
                  <a:pt x="1184287" y="5768881"/>
                </a:lnTo>
                <a:close/>
              </a:path>
              <a:path w="6135370" h="5851525">
                <a:moveTo>
                  <a:pt x="1218878" y="5801918"/>
                </a:moveTo>
                <a:lnTo>
                  <a:pt x="1184287" y="5801918"/>
                </a:lnTo>
                <a:lnTo>
                  <a:pt x="1235621" y="5850914"/>
                </a:lnTo>
                <a:lnTo>
                  <a:pt x="1270177" y="5850914"/>
                </a:lnTo>
                <a:lnTo>
                  <a:pt x="1218878" y="5801918"/>
                </a:lnTo>
                <a:close/>
              </a:path>
              <a:path w="6135370" h="5851525">
                <a:moveTo>
                  <a:pt x="1218880" y="5736186"/>
                </a:moveTo>
                <a:lnTo>
                  <a:pt x="1184287" y="5736186"/>
                </a:lnTo>
                <a:lnTo>
                  <a:pt x="1304417" y="5850914"/>
                </a:lnTo>
                <a:lnTo>
                  <a:pt x="1339037" y="5850914"/>
                </a:lnTo>
                <a:lnTo>
                  <a:pt x="1218880" y="5736186"/>
                </a:lnTo>
                <a:close/>
              </a:path>
              <a:path w="6135370" h="5851525">
                <a:moveTo>
                  <a:pt x="635088" y="5768881"/>
                </a:moveTo>
                <a:lnTo>
                  <a:pt x="549186" y="5850914"/>
                </a:lnTo>
                <a:lnTo>
                  <a:pt x="583793" y="5850914"/>
                </a:lnTo>
                <a:lnTo>
                  <a:pt x="635088" y="5801918"/>
                </a:lnTo>
                <a:lnTo>
                  <a:pt x="669680" y="5801918"/>
                </a:lnTo>
                <a:lnTo>
                  <a:pt x="635088" y="5768881"/>
                </a:lnTo>
                <a:close/>
              </a:path>
              <a:path w="6135370" h="5851525">
                <a:moveTo>
                  <a:pt x="669680" y="5801918"/>
                </a:moveTo>
                <a:lnTo>
                  <a:pt x="635088" y="5801918"/>
                </a:lnTo>
                <a:lnTo>
                  <a:pt x="686384" y="5850914"/>
                </a:lnTo>
                <a:lnTo>
                  <a:pt x="720979" y="5850914"/>
                </a:lnTo>
                <a:lnTo>
                  <a:pt x="669680" y="5801918"/>
                </a:lnTo>
                <a:close/>
              </a:path>
            </a:pathLst>
          </a:custGeom>
          <a:solidFill>
            <a:srgbClr val="1684C2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6">
            <a:extLst>
              <a:ext uri="{FF2B5EF4-FFF2-40B4-BE49-F238E27FC236}">
                <a16:creationId xmlns:a16="http://schemas.microsoft.com/office/drawing/2014/main" id="{67278671-1F98-7468-0010-D3ED530AB0C0}"/>
              </a:ext>
            </a:extLst>
          </p:cNvPr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36" name="object 17">
              <a:extLst>
                <a:ext uri="{FF2B5EF4-FFF2-40B4-BE49-F238E27FC236}">
                  <a16:creationId xmlns:a16="http://schemas.microsoft.com/office/drawing/2014/main" id="{3E0EBA68-1992-744F-1AA6-353CCFBAC44F}"/>
                </a:ext>
              </a:extLst>
            </p:cNvPr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19">
              <a:extLst>
                <a:ext uri="{FF2B5EF4-FFF2-40B4-BE49-F238E27FC236}">
                  <a16:creationId xmlns:a16="http://schemas.microsoft.com/office/drawing/2014/main" id="{9585D2B4-F5B5-20BA-58FC-FD3211292226}"/>
                </a:ext>
              </a:extLst>
            </p:cNvPr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22">
              <a:extLst>
                <a:ext uri="{FF2B5EF4-FFF2-40B4-BE49-F238E27FC236}">
                  <a16:creationId xmlns:a16="http://schemas.microsoft.com/office/drawing/2014/main" id="{395CEA58-7FD3-4B59-CEEA-B2F8C791954C}"/>
                </a:ext>
              </a:extLst>
            </p:cNvPr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25">
              <a:extLst>
                <a:ext uri="{FF2B5EF4-FFF2-40B4-BE49-F238E27FC236}">
                  <a16:creationId xmlns:a16="http://schemas.microsoft.com/office/drawing/2014/main" id="{9A875269-E11E-31E9-B7DB-291C0D2141F7}"/>
                </a:ext>
              </a:extLst>
            </p:cNvPr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27">
              <a:extLst>
                <a:ext uri="{FF2B5EF4-FFF2-40B4-BE49-F238E27FC236}">
                  <a16:creationId xmlns:a16="http://schemas.microsoft.com/office/drawing/2014/main" id="{38CCD23D-654E-90FF-97CF-BAE9B7BF3820}"/>
                </a:ext>
              </a:extLst>
            </p:cNvPr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2">
            <a:extLst>
              <a:ext uri="{FF2B5EF4-FFF2-40B4-BE49-F238E27FC236}">
                <a16:creationId xmlns:a16="http://schemas.microsoft.com/office/drawing/2014/main" id="{81441795-FF6D-DD62-F2E6-24B7CC49AEDD}"/>
              </a:ext>
            </a:extLst>
          </p:cNvPr>
          <p:cNvSpPr txBox="1"/>
          <p:nvPr/>
        </p:nvSpPr>
        <p:spPr>
          <a:xfrm>
            <a:off x="120650" y="718056"/>
            <a:ext cx="6730816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Phê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duyệt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làm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endParaRPr lang="en-US" sz="1300" b="1" spc="-20" dirty="0">
              <a:solidFill>
                <a:srgbClr val="05418A"/>
              </a:solidFill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sz="1500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  <a:r>
              <a:rPr sz="1300" spc="5" dirty="0" err="1">
                <a:latin typeface="Arial"/>
                <a:cs typeface="Arial"/>
              </a:rPr>
              <a:t>Chọn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An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toàn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lao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động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sau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đó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Hồ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sơ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chờ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xử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lý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-&gt;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cấp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phát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để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lên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danh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sách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làm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của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nhà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thầu</a:t>
            </a:r>
            <a:r>
              <a:rPr lang="en-US" sz="1300" spc="35" dirty="0">
                <a:latin typeface="Arial"/>
                <a:cs typeface="Arial"/>
              </a:rPr>
              <a:t>: 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56" name="object 48">
            <a:extLst>
              <a:ext uri="{FF2B5EF4-FFF2-40B4-BE49-F238E27FC236}">
                <a16:creationId xmlns:a16="http://schemas.microsoft.com/office/drawing/2014/main" id="{9C6170C6-7079-23E0-B0AD-C70DE645DC91}"/>
              </a:ext>
            </a:extLst>
          </p:cNvPr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59" name="object 50">
              <a:extLst>
                <a:ext uri="{FF2B5EF4-FFF2-40B4-BE49-F238E27FC236}">
                  <a16:creationId xmlns:a16="http://schemas.microsoft.com/office/drawing/2014/main" id="{4515FA5B-A96F-CE37-8561-DB9147854B60}"/>
                </a:ext>
              </a:extLst>
            </p:cNvPr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51">
              <a:extLst>
                <a:ext uri="{FF2B5EF4-FFF2-40B4-BE49-F238E27FC236}">
                  <a16:creationId xmlns:a16="http://schemas.microsoft.com/office/drawing/2014/main" id="{35599429-CE24-6B0C-4462-1E01375FD618}"/>
                </a:ext>
              </a:extLst>
            </p:cNvPr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52">
              <a:extLst>
                <a:ext uri="{FF2B5EF4-FFF2-40B4-BE49-F238E27FC236}">
                  <a16:creationId xmlns:a16="http://schemas.microsoft.com/office/drawing/2014/main" id="{5B45C12B-B557-C60B-A821-552D3E9B2058}"/>
                </a:ext>
              </a:extLst>
            </p:cNvPr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53">
              <a:extLst>
                <a:ext uri="{FF2B5EF4-FFF2-40B4-BE49-F238E27FC236}">
                  <a16:creationId xmlns:a16="http://schemas.microsoft.com/office/drawing/2014/main" id="{6F7CF45F-5F2D-D650-ADAD-EED0644668DB}"/>
                </a:ext>
              </a:extLst>
            </p:cNvPr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54">
              <a:extLst>
                <a:ext uri="{FF2B5EF4-FFF2-40B4-BE49-F238E27FC236}">
                  <a16:creationId xmlns:a16="http://schemas.microsoft.com/office/drawing/2014/main" id="{35A21928-FA98-FBFB-ECE9-8896BEAA9553}"/>
                </a:ext>
              </a:extLst>
            </p:cNvPr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5">
              <a:extLst>
                <a:ext uri="{FF2B5EF4-FFF2-40B4-BE49-F238E27FC236}">
                  <a16:creationId xmlns:a16="http://schemas.microsoft.com/office/drawing/2014/main" id="{5BF8F064-7DEF-1FD9-B338-C3F4444132F9}"/>
                </a:ext>
              </a:extLst>
            </p:cNvPr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57">
            <a:extLst>
              <a:ext uri="{FF2B5EF4-FFF2-40B4-BE49-F238E27FC236}">
                <a16:creationId xmlns:a16="http://schemas.microsoft.com/office/drawing/2014/main" id="{058DC925-809F-3708-FBAD-E8920D032B2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67" name="object 58">
            <a:extLst>
              <a:ext uri="{FF2B5EF4-FFF2-40B4-BE49-F238E27FC236}">
                <a16:creationId xmlns:a16="http://schemas.microsoft.com/office/drawing/2014/main" id="{F73D2C9E-17C9-A378-3F22-68148A80A3A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2190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2</a:t>
            </a:r>
          </a:p>
        </p:txBody>
      </p:sp>
      <p:pic>
        <p:nvPicPr>
          <p:cNvPr id="68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742E5922-BF98-F68C-DA16-15F850E55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6" y="634822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11C1522F-47F8-5A1E-6394-87058D774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6" y="1157434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128C35F-1A6F-C94C-AB1F-38BE37D59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12" y="1821248"/>
            <a:ext cx="5845854" cy="3052395"/>
          </a:xfrm>
          <a:prstGeom prst="rect">
            <a:avLst/>
          </a:prstGeom>
        </p:spPr>
      </p:pic>
      <p:sp>
        <p:nvSpPr>
          <p:cNvPr id="78" name="object 42">
            <a:extLst>
              <a:ext uri="{FF2B5EF4-FFF2-40B4-BE49-F238E27FC236}">
                <a16:creationId xmlns:a16="http://schemas.microsoft.com/office/drawing/2014/main" id="{0E47C831-B171-8974-AAB4-299BE751151C}"/>
              </a:ext>
            </a:extLst>
          </p:cNvPr>
          <p:cNvSpPr txBox="1"/>
          <p:nvPr/>
        </p:nvSpPr>
        <p:spPr>
          <a:xfrm>
            <a:off x="120650" y="5168055"/>
            <a:ext cx="6730816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Hủy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làm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endParaRPr lang="en-US" sz="1300" b="1" spc="-20" dirty="0">
              <a:solidFill>
                <a:srgbClr val="05418A"/>
              </a:solidFill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sz="1500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  <a:r>
              <a:rPr sz="1300" spc="5" dirty="0" err="1">
                <a:latin typeface="Arial"/>
                <a:cs typeface="Arial"/>
              </a:rPr>
              <a:t>Chọn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An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toàn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lao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động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sau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đó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Hồ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sơ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chờ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xử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lý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-&gt;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cấp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phát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để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lên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danh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sách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gia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hạn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của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nhà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thầu</a:t>
            </a:r>
            <a:r>
              <a:rPr lang="en-US" sz="1300" spc="35" dirty="0">
                <a:latin typeface="Arial"/>
                <a:cs typeface="Arial"/>
              </a:rPr>
              <a:t>: 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80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09D9598C-0670-8F94-0545-23AE847E3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146678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5DA24AE7-4F4A-4F12-F353-2363C3A2A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27" y="5596377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4D62BE7-6F0A-DAF8-4EC3-5332DB5DF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212" y="6392506"/>
            <a:ext cx="5852823" cy="307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31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BBFEB1D3-9F96-893F-8441-06619F5334A4}"/>
              </a:ext>
            </a:extLst>
          </p:cNvPr>
          <p:cNvSpPr/>
          <p:nvPr/>
        </p:nvSpPr>
        <p:spPr>
          <a:xfrm>
            <a:off x="1401762" y="4800981"/>
            <a:ext cx="6135370" cy="5851525"/>
          </a:xfrm>
          <a:custGeom>
            <a:avLst/>
            <a:gdLst/>
            <a:ahLst/>
            <a:cxnLst/>
            <a:rect l="l" t="t" r="r" b="b"/>
            <a:pathLst>
              <a:path w="6135370" h="5851525">
                <a:moveTo>
                  <a:pt x="85890" y="5768881"/>
                </a:moveTo>
                <a:lnTo>
                  <a:pt x="0" y="5850914"/>
                </a:lnTo>
                <a:lnTo>
                  <a:pt x="34582" y="5850914"/>
                </a:lnTo>
                <a:lnTo>
                  <a:pt x="85890" y="5801907"/>
                </a:lnTo>
                <a:lnTo>
                  <a:pt x="120469" y="5801907"/>
                </a:lnTo>
                <a:lnTo>
                  <a:pt x="85890" y="5768881"/>
                </a:lnTo>
                <a:close/>
              </a:path>
              <a:path w="6135370" h="5851525">
                <a:moveTo>
                  <a:pt x="120469" y="5801907"/>
                </a:moveTo>
                <a:lnTo>
                  <a:pt x="85890" y="5801907"/>
                </a:lnTo>
                <a:lnTo>
                  <a:pt x="137185" y="5850914"/>
                </a:lnTo>
                <a:lnTo>
                  <a:pt x="171780" y="5850914"/>
                </a:lnTo>
                <a:lnTo>
                  <a:pt x="120469" y="5801907"/>
                </a:lnTo>
                <a:close/>
              </a:path>
              <a:path w="6135370" h="5851525">
                <a:moveTo>
                  <a:pt x="4754143" y="5440931"/>
                </a:moveTo>
                <a:lnTo>
                  <a:pt x="4754143" y="5473969"/>
                </a:lnTo>
                <a:lnTo>
                  <a:pt x="4896053" y="5609498"/>
                </a:lnTo>
                <a:lnTo>
                  <a:pt x="4930648" y="5609498"/>
                </a:lnTo>
                <a:lnTo>
                  <a:pt x="4754143" y="5440931"/>
                </a:lnTo>
                <a:close/>
              </a:path>
              <a:path w="6135370" h="5851525">
                <a:moveTo>
                  <a:pt x="4754143" y="5506653"/>
                </a:moveTo>
                <a:lnTo>
                  <a:pt x="4754143" y="5539684"/>
                </a:lnTo>
                <a:lnTo>
                  <a:pt x="4827231" y="5609476"/>
                </a:lnTo>
                <a:lnTo>
                  <a:pt x="4861801" y="5609476"/>
                </a:lnTo>
                <a:lnTo>
                  <a:pt x="4754143" y="5506653"/>
                </a:lnTo>
                <a:close/>
              </a:path>
              <a:path w="6135370" h="5851525">
                <a:moveTo>
                  <a:pt x="4754143" y="5375217"/>
                </a:moveTo>
                <a:lnTo>
                  <a:pt x="4754143" y="5408248"/>
                </a:lnTo>
                <a:lnTo>
                  <a:pt x="4964887" y="5609476"/>
                </a:lnTo>
                <a:lnTo>
                  <a:pt x="4999482" y="5609476"/>
                </a:lnTo>
                <a:lnTo>
                  <a:pt x="4754143" y="5375217"/>
                </a:lnTo>
                <a:close/>
              </a:path>
              <a:path w="6135370" h="5851525">
                <a:moveTo>
                  <a:pt x="4817986" y="5370393"/>
                </a:moveTo>
                <a:lnTo>
                  <a:pt x="4783416" y="5370393"/>
                </a:lnTo>
                <a:lnTo>
                  <a:pt x="4844199" y="5428451"/>
                </a:lnTo>
                <a:lnTo>
                  <a:pt x="4878781" y="5428451"/>
                </a:lnTo>
                <a:lnTo>
                  <a:pt x="4817986" y="5370393"/>
                </a:lnTo>
                <a:close/>
              </a:path>
              <a:path w="6135370" h="5851525">
                <a:moveTo>
                  <a:pt x="4886820" y="5370393"/>
                </a:moveTo>
                <a:lnTo>
                  <a:pt x="4852238" y="5370393"/>
                </a:lnTo>
                <a:lnTo>
                  <a:pt x="4913020" y="5428451"/>
                </a:lnTo>
                <a:lnTo>
                  <a:pt x="4947602" y="5428451"/>
                </a:lnTo>
                <a:lnTo>
                  <a:pt x="4886820" y="5370393"/>
                </a:lnTo>
                <a:close/>
              </a:path>
              <a:path w="6135370" h="5851525">
                <a:moveTo>
                  <a:pt x="4955654" y="5370393"/>
                </a:moveTo>
                <a:lnTo>
                  <a:pt x="4921072" y="5370393"/>
                </a:lnTo>
                <a:lnTo>
                  <a:pt x="4981854" y="5428451"/>
                </a:lnTo>
                <a:lnTo>
                  <a:pt x="5016449" y="5428451"/>
                </a:lnTo>
                <a:lnTo>
                  <a:pt x="4955654" y="5370393"/>
                </a:lnTo>
                <a:close/>
              </a:path>
              <a:path w="6135370" h="5851525">
                <a:moveTo>
                  <a:pt x="4754130" y="5375228"/>
                </a:moveTo>
                <a:lnTo>
                  <a:pt x="4508804" y="5609476"/>
                </a:lnTo>
                <a:lnTo>
                  <a:pt x="4543386" y="5609476"/>
                </a:lnTo>
                <a:lnTo>
                  <a:pt x="4754130" y="5408258"/>
                </a:lnTo>
                <a:lnTo>
                  <a:pt x="4754130" y="5375228"/>
                </a:lnTo>
                <a:close/>
              </a:path>
              <a:path w="6135370" h="5851525">
                <a:moveTo>
                  <a:pt x="4754130" y="5440960"/>
                </a:moveTo>
                <a:lnTo>
                  <a:pt x="4577638" y="5609476"/>
                </a:lnTo>
                <a:lnTo>
                  <a:pt x="4612220" y="5609476"/>
                </a:lnTo>
                <a:lnTo>
                  <a:pt x="4754130" y="5473947"/>
                </a:lnTo>
                <a:lnTo>
                  <a:pt x="4754130" y="5440960"/>
                </a:lnTo>
                <a:close/>
              </a:path>
              <a:path w="6135370" h="5851525">
                <a:moveTo>
                  <a:pt x="4754130" y="5506653"/>
                </a:moveTo>
                <a:lnTo>
                  <a:pt x="4646472" y="5609476"/>
                </a:lnTo>
                <a:lnTo>
                  <a:pt x="4681054" y="5609476"/>
                </a:lnTo>
                <a:lnTo>
                  <a:pt x="4754130" y="5539684"/>
                </a:lnTo>
                <a:lnTo>
                  <a:pt x="4754130" y="5506653"/>
                </a:lnTo>
                <a:close/>
              </a:path>
              <a:path w="6135370" h="5851525">
                <a:moveTo>
                  <a:pt x="4587201" y="5370393"/>
                </a:moveTo>
                <a:lnTo>
                  <a:pt x="4552607" y="5370393"/>
                </a:lnTo>
                <a:lnTo>
                  <a:pt x="4491824" y="5428451"/>
                </a:lnTo>
                <a:lnTo>
                  <a:pt x="4526419" y="5428451"/>
                </a:lnTo>
                <a:lnTo>
                  <a:pt x="4587201" y="5370393"/>
                </a:lnTo>
                <a:close/>
              </a:path>
              <a:path w="6135370" h="5851525">
                <a:moveTo>
                  <a:pt x="4656035" y="5370393"/>
                </a:moveTo>
                <a:lnTo>
                  <a:pt x="4621441" y="5370393"/>
                </a:lnTo>
                <a:lnTo>
                  <a:pt x="4560658" y="5428451"/>
                </a:lnTo>
                <a:lnTo>
                  <a:pt x="4595241" y="5428451"/>
                </a:lnTo>
                <a:lnTo>
                  <a:pt x="4656035" y="5370393"/>
                </a:lnTo>
                <a:close/>
              </a:path>
              <a:path w="6135370" h="5851525">
                <a:moveTo>
                  <a:pt x="4724869" y="5370393"/>
                </a:moveTo>
                <a:lnTo>
                  <a:pt x="4690287" y="5370393"/>
                </a:lnTo>
                <a:lnTo>
                  <a:pt x="4629492" y="5428451"/>
                </a:lnTo>
                <a:lnTo>
                  <a:pt x="4664075" y="5428451"/>
                </a:lnTo>
                <a:lnTo>
                  <a:pt x="4724869" y="5370393"/>
                </a:lnTo>
                <a:close/>
              </a:path>
              <a:path w="6135370" h="5851525">
                <a:moveTo>
                  <a:pt x="4479518" y="5637441"/>
                </a:moveTo>
                <a:lnTo>
                  <a:pt x="4255985" y="5850914"/>
                </a:lnTo>
                <a:lnTo>
                  <a:pt x="4290568" y="5850914"/>
                </a:lnTo>
                <a:lnTo>
                  <a:pt x="4479518" y="5670461"/>
                </a:lnTo>
                <a:lnTo>
                  <a:pt x="4514098" y="5670461"/>
                </a:lnTo>
                <a:lnTo>
                  <a:pt x="4479518" y="5637441"/>
                </a:lnTo>
                <a:close/>
              </a:path>
              <a:path w="6135370" h="5851525">
                <a:moveTo>
                  <a:pt x="4479518" y="5703145"/>
                </a:moveTo>
                <a:lnTo>
                  <a:pt x="4324807" y="5850914"/>
                </a:lnTo>
                <a:lnTo>
                  <a:pt x="4359402" y="5850914"/>
                </a:lnTo>
                <a:lnTo>
                  <a:pt x="4479518" y="5736186"/>
                </a:lnTo>
                <a:lnTo>
                  <a:pt x="4514105" y="5736186"/>
                </a:lnTo>
                <a:lnTo>
                  <a:pt x="4479518" y="5703155"/>
                </a:lnTo>
                <a:close/>
              </a:path>
              <a:path w="6135370" h="5851525">
                <a:moveTo>
                  <a:pt x="4479518" y="5768881"/>
                </a:moveTo>
                <a:lnTo>
                  <a:pt x="4393628" y="5850914"/>
                </a:lnTo>
                <a:lnTo>
                  <a:pt x="4428223" y="5850914"/>
                </a:lnTo>
                <a:lnTo>
                  <a:pt x="4479518" y="5801918"/>
                </a:lnTo>
                <a:lnTo>
                  <a:pt x="4514114" y="5801918"/>
                </a:lnTo>
                <a:lnTo>
                  <a:pt x="4479518" y="5768881"/>
                </a:lnTo>
                <a:close/>
              </a:path>
              <a:path w="6135370" h="5851525">
                <a:moveTo>
                  <a:pt x="4514114" y="5801918"/>
                </a:moveTo>
                <a:lnTo>
                  <a:pt x="4479518" y="5801918"/>
                </a:lnTo>
                <a:lnTo>
                  <a:pt x="4530826" y="5850914"/>
                </a:lnTo>
                <a:lnTo>
                  <a:pt x="4565421" y="5850914"/>
                </a:lnTo>
                <a:lnTo>
                  <a:pt x="4514114" y="5801918"/>
                </a:lnTo>
                <a:close/>
              </a:path>
              <a:path w="6135370" h="5851525">
                <a:moveTo>
                  <a:pt x="4514105" y="5736186"/>
                </a:moveTo>
                <a:lnTo>
                  <a:pt x="4479518" y="5736186"/>
                </a:lnTo>
                <a:lnTo>
                  <a:pt x="4599660" y="5850914"/>
                </a:lnTo>
                <a:lnTo>
                  <a:pt x="4634242" y="5850914"/>
                </a:lnTo>
                <a:lnTo>
                  <a:pt x="4514105" y="5736186"/>
                </a:lnTo>
                <a:close/>
              </a:path>
              <a:path w="6135370" h="5851525">
                <a:moveTo>
                  <a:pt x="4514098" y="5670461"/>
                </a:moveTo>
                <a:lnTo>
                  <a:pt x="4479518" y="5670461"/>
                </a:lnTo>
                <a:lnTo>
                  <a:pt x="4668507" y="5850914"/>
                </a:lnTo>
                <a:lnTo>
                  <a:pt x="4703076" y="5850914"/>
                </a:lnTo>
                <a:lnTo>
                  <a:pt x="4514098" y="5670461"/>
                </a:lnTo>
                <a:close/>
              </a:path>
              <a:path w="6135370" h="5851525">
                <a:moveTo>
                  <a:pt x="4312602" y="5632610"/>
                </a:moveTo>
                <a:lnTo>
                  <a:pt x="4278020" y="5632610"/>
                </a:lnTo>
                <a:lnTo>
                  <a:pt x="4217225" y="5690664"/>
                </a:lnTo>
                <a:lnTo>
                  <a:pt x="4251807" y="5690664"/>
                </a:lnTo>
                <a:lnTo>
                  <a:pt x="4312602" y="5632610"/>
                </a:lnTo>
                <a:close/>
              </a:path>
              <a:path w="6135370" h="5851525">
                <a:moveTo>
                  <a:pt x="4381436" y="5632610"/>
                </a:moveTo>
                <a:lnTo>
                  <a:pt x="4346854" y="5632610"/>
                </a:lnTo>
                <a:lnTo>
                  <a:pt x="4286021" y="5690664"/>
                </a:lnTo>
                <a:lnTo>
                  <a:pt x="4320641" y="5690664"/>
                </a:lnTo>
                <a:lnTo>
                  <a:pt x="4381436" y="5632610"/>
                </a:lnTo>
                <a:close/>
              </a:path>
              <a:path w="6135370" h="5851525">
                <a:moveTo>
                  <a:pt x="4450257" y="5632610"/>
                </a:moveTo>
                <a:lnTo>
                  <a:pt x="4415675" y="5632610"/>
                </a:lnTo>
                <a:lnTo>
                  <a:pt x="4354893" y="5690664"/>
                </a:lnTo>
                <a:lnTo>
                  <a:pt x="4389475" y="5690664"/>
                </a:lnTo>
                <a:lnTo>
                  <a:pt x="4450257" y="5632610"/>
                </a:lnTo>
                <a:close/>
              </a:path>
              <a:path w="6135370" h="5851525">
                <a:moveTo>
                  <a:pt x="4543412" y="5632610"/>
                </a:moveTo>
                <a:lnTo>
                  <a:pt x="4508817" y="5632610"/>
                </a:lnTo>
                <a:lnTo>
                  <a:pt x="4569612" y="5690664"/>
                </a:lnTo>
                <a:lnTo>
                  <a:pt x="4604194" y="5690664"/>
                </a:lnTo>
                <a:lnTo>
                  <a:pt x="4543412" y="5632610"/>
                </a:lnTo>
                <a:close/>
              </a:path>
              <a:path w="6135370" h="5851525">
                <a:moveTo>
                  <a:pt x="4612220" y="5632610"/>
                </a:moveTo>
                <a:lnTo>
                  <a:pt x="4577638" y="5632610"/>
                </a:lnTo>
                <a:lnTo>
                  <a:pt x="4638421" y="5690664"/>
                </a:lnTo>
                <a:lnTo>
                  <a:pt x="4673015" y="5690664"/>
                </a:lnTo>
                <a:lnTo>
                  <a:pt x="4612220" y="5632610"/>
                </a:lnTo>
                <a:close/>
              </a:path>
              <a:path w="6135370" h="5851525">
                <a:moveTo>
                  <a:pt x="4681054" y="5632610"/>
                </a:moveTo>
                <a:lnTo>
                  <a:pt x="4646472" y="5632610"/>
                </a:lnTo>
                <a:lnTo>
                  <a:pt x="4707255" y="5690664"/>
                </a:lnTo>
                <a:lnTo>
                  <a:pt x="4741837" y="5690664"/>
                </a:lnTo>
                <a:lnTo>
                  <a:pt x="4681054" y="5632610"/>
                </a:lnTo>
                <a:close/>
              </a:path>
              <a:path w="6135370" h="5851525">
                <a:moveTo>
                  <a:pt x="4861814" y="5632610"/>
                </a:moveTo>
                <a:lnTo>
                  <a:pt x="4827231" y="5632610"/>
                </a:lnTo>
                <a:lnTo>
                  <a:pt x="4766437" y="5690664"/>
                </a:lnTo>
                <a:lnTo>
                  <a:pt x="4801031" y="5690664"/>
                </a:lnTo>
                <a:lnTo>
                  <a:pt x="4861814" y="5632610"/>
                </a:lnTo>
                <a:close/>
              </a:path>
              <a:path w="6135370" h="5851525">
                <a:moveTo>
                  <a:pt x="4930635" y="5632610"/>
                </a:moveTo>
                <a:lnTo>
                  <a:pt x="4896053" y="5632610"/>
                </a:lnTo>
                <a:lnTo>
                  <a:pt x="4835258" y="5690664"/>
                </a:lnTo>
                <a:lnTo>
                  <a:pt x="4869853" y="5690664"/>
                </a:lnTo>
                <a:lnTo>
                  <a:pt x="4930635" y="5632610"/>
                </a:lnTo>
                <a:close/>
              </a:path>
              <a:path w="6135370" h="5851525">
                <a:moveTo>
                  <a:pt x="4999469" y="5632610"/>
                </a:moveTo>
                <a:lnTo>
                  <a:pt x="4964874" y="5632610"/>
                </a:lnTo>
                <a:lnTo>
                  <a:pt x="4904092" y="5690664"/>
                </a:lnTo>
                <a:lnTo>
                  <a:pt x="4938674" y="5690664"/>
                </a:lnTo>
                <a:lnTo>
                  <a:pt x="4999469" y="5632610"/>
                </a:lnTo>
                <a:close/>
              </a:path>
              <a:path w="6135370" h="5851525">
                <a:moveTo>
                  <a:pt x="4239495" y="5473947"/>
                </a:moveTo>
                <a:lnTo>
                  <a:pt x="4204919" y="5473947"/>
                </a:lnTo>
                <a:lnTo>
                  <a:pt x="4346829" y="5609498"/>
                </a:lnTo>
                <a:lnTo>
                  <a:pt x="4381449" y="5609498"/>
                </a:lnTo>
                <a:lnTo>
                  <a:pt x="4239495" y="5473947"/>
                </a:lnTo>
                <a:close/>
              </a:path>
              <a:path w="6135370" h="5851525">
                <a:moveTo>
                  <a:pt x="4204919" y="5375217"/>
                </a:moveTo>
                <a:lnTo>
                  <a:pt x="3959605" y="5609476"/>
                </a:lnTo>
                <a:lnTo>
                  <a:pt x="3994175" y="5609476"/>
                </a:lnTo>
                <a:lnTo>
                  <a:pt x="4204931" y="5408258"/>
                </a:lnTo>
                <a:lnTo>
                  <a:pt x="4239520" y="5408258"/>
                </a:lnTo>
                <a:lnTo>
                  <a:pt x="4204919" y="5375217"/>
                </a:lnTo>
                <a:close/>
              </a:path>
              <a:path w="6135370" h="5851525">
                <a:moveTo>
                  <a:pt x="4204919" y="5440931"/>
                </a:moveTo>
                <a:lnTo>
                  <a:pt x="4028427" y="5609476"/>
                </a:lnTo>
                <a:lnTo>
                  <a:pt x="4063009" y="5609476"/>
                </a:lnTo>
                <a:lnTo>
                  <a:pt x="4204919" y="5473947"/>
                </a:lnTo>
                <a:lnTo>
                  <a:pt x="4239495" y="5473947"/>
                </a:lnTo>
                <a:lnTo>
                  <a:pt x="4204919" y="5440931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097248" y="5609476"/>
                </a:lnTo>
                <a:lnTo>
                  <a:pt x="4131830" y="5609476"/>
                </a:lnTo>
                <a:lnTo>
                  <a:pt x="4204919" y="5539684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04919" y="5506653"/>
                </a:moveTo>
                <a:lnTo>
                  <a:pt x="4204919" y="5539684"/>
                </a:lnTo>
                <a:lnTo>
                  <a:pt x="4278033" y="5609476"/>
                </a:lnTo>
                <a:lnTo>
                  <a:pt x="4312577" y="5609476"/>
                </a:lnTo>
                <a:lnTo>
                  <a:pt x="4204919" y="5506653"/>
                </a:lnTo>
                <a:close/>
              </a:path>
              <a:path w="6135370" h="5851525">
                <a:moveTo>
                  <a:pt x="4239520" y="5408258"/>
                </a:moveTo>
                <a:lnTo>
                  <a:pt x="4204931" y="5408258"/>
                </a:lnTo>
                <a:lnTo>
                  <a:pt x="4415675" y="5609476"/>
                </a:lnTo>
                <a:lnTo>
                  <a:pt x="4450245" y="5609476"/>
                </a:lnTo>
                <a:lnTo>
                  <a:pt x="4239520" y="5408258"/>
                </a:lnTo>
                <a:close/>
              </a:path>
              <a:path w="6135370" h="5851525">
                <a:moveTo>
                  <a:pt x="4038003" y="5370393"/>
                </a:moveTo>
                <a:lnTo>
                  <a:pt x="4003421" y="5370393"/>
                </a:lnTo>
                <a:lnTo>
                  <a:pt x="3942638" y="5428451"/>
                </a:lnTo>
                <a:lnTo>
                  <a:pt x="3977220" y="5428451"/>
                </a:lnTo>
                <a:lnTo>
                  <a:pt x="4038003" y="5370393"/>
                </a:lnTo>
                <a:close/>
              </a:path>
              <a:path w="6135370" h="5851525">
                <a:moveTo>
                  <a:pt x="4106811" y="5370393"/>
                </a:moveTo>
                <a:lnTo>
                  <a:pt x="4072242" y="5370393"/>
                </a:lnTo>
                <a:lnTo>
                  <a:pt x="4011447" y="5428451"/>
                </a:lnTo>
                <a:lnTo>
                  <a:pt x="4046029" y="5428451"/>
                </a:lnTo>
                <a:lnTo>
                  <a:pt x="4106811" y="5370393"/>
                </a:lnTo>
                <a:close/>
              </a:path>
              <a:path w="6135370" h="5851525">
                <a:moveTo>
                  <a:pt x="4175658" y="5370393"/>
                </a:moveTo>
                <a:lnTo>
                  <a:pt x="4141076" y="5370393"/>
                </a:lnTo>
                <a:lnTo>
                  <a:pt x="4080281" y="5428451"/>
                </a:lnTo>
                <a:lnTo>
                  <a:pt x="4114876" y="5428451"/>
                </a:lnTo>
                <a:lnTo>
                  <a:pt x="4175658" y="5370393"/>
                </a:lnTo>
                <a:close/>
              </a:path>
              <a:path w="6135370" h="5851525">
                <a:moveTo>
                  <a:pt x="4268787" y="5370393"/>
                </a:moveTo>
                <a:lnTo>
                  <a:pt x="4234205" y="5370393"/>
                </a:lnTo>
                <a:lnTo>
                  <a:pt x="4295025" y="5428451"/>
                </a:lnTo>
                <a:lnTo>
                  <a:pt x="4329569" y="5428451"/>
                </a:lnTo>
                <a:lnTo>
                  <a:pt x="4268787" y="5370393"/>
                </a:lnTo>
                <a:close/>
              </a:path>
              <a:path w="6135370" h="5851525">
                <a:moveTo>
                  <a:pt x="4337608" y="5370393"/>
                </a:moveTo>
                <a:lnTo>
                  <a:pt x="4303039" y="5370393"/>
                </a:lnTo>
                <a:lnTo>
                  <a:pt x="4363821" y="5428451"/>
                </a:lnTo>
                <a:lnTo>
                  <a:pt x="4398403" y="5428451"/>
                </a:lnTo>
                <a:lnTo>
                  <a:pt x="4337608" y="5370393"/>
                </a:lnTo>
                <a:close/>
              </a:path>
              <a:path w="6135370" h="5851525">
                <a:moveTo>
                  <a:pt x="4406442" y="5370393"/>
                </a:moveTo>
                <a:lnTo>
                  <a:pt x="4371860" y="5370393"/>
                </a:lnTo>
                <a:lnTo>
                  <a:pt x="4432642" y="5428451"/>
                </a:lnTo>
                <a:lnTo>
                  <a:pt x="4467225" y="5428451"/>
                </a:lnTo>
                <a:lnTo>
                  <a:pt x="4406442" y="5370393"/>
                </a:lnTo>
                <a:close/>
              </a:path>
              <a:path w="6135370" h="5851525">
                <a:moveTo>
                  <a:pt x="3930332" y="5637441"/>
                </a:moveTo>
                <a:lnTo>
                  <a:pt x="3706787" y="5850914"/>
                </a:lnTo>
                <a:lnTo>
                  <a:pt x="3741356" y="5850914"/>
                </a:lnTo>
                <a:lnTo>
                  <a:pt x="3930332" y="5670449"/>
                </a:lnTo>
                <a:lnTo>
                  <a:pt x="3964900" y="5670449"/>
                </a:lnTo>
                <a:lnTo>
                  <a:pt x="3930332" y="5637441"/>
                </a:lnTo>
                <a:close/>
              </a:path>
              <a:path w="6135370" h="5851525">
                <a:moveTo>
                  <a:pt x="3930332" y="5703145"/>
                </a:moveTo>
                <a:lnTo>
                  <a:pt x="3775621" y="5850914"/>
                </a:lnTo>
                <a:lnTo>
                  <a:pt x="3810190" y="5850914"/>
                </a:lnTo>
                <a:lnTo>
                  <a:pt x="3930332" y="5736186"/>
                </a:lnTo>
                <a:lnTo>
                  <a:pt x="3964914" y="5736186"/>
                </a:lnTo>
                <a:lnTo>
                  <a:pt x="3930332" y="5703155"/>
                </a:lnTo>
                <a:close/>
              </a:path>
              <a:path w="6135370" h="5851525">
                <a:moveTo>
                  <a:pt x="3930319" y="5768881"/>
                </a:moveTo>
                <a:lnTo>
                  <a:pt x="3844416" y="5850914"/>
                </a:lnTo>
                <a:lnTo>
                  <a:pt x="3879024" y="5850914"/>
                </a:lnTo>
                <a:lnTo>
                  <a:pt x="3930319" y="5801918"/>
                </a:lnTo>
                <a:lnTo>
                  <a:pt x="3930319" y="5768881"/>
                </a:lnTo>
                <a:close/>
              </a:path>
              <a:path w="6135370" h="5851525">
                <a:moveTo>
                  <a:pt x="3930332" y="5768881"/>
                </a:moveTo>
                <a:lnTo>
                  <a:pt x="3930332" y="5801918"/>
                </a:lnTo>
                <a:lnTo>
                  <a:pt x="3981627" y="5850914"/>
                </a:lnTo>
                <a:lnTo>
                  <a:pt x="4016209" y="5850914"/>
                </a:lnTo>
                <a:lnTo>
                  <a:pt x="3930332" y="5768881"/>
                </a:lnTo>
                <a:close/>
              </a:path>
              <a:path w="6135370" h="5851525">
                <a:moveTo>
                  <a:pt x="3964914" y="5736186"/>
                </a:moveTo>
                <a:lnTo>
                  <a:pt x="3930332" y="5736186"/>
                </a:lnTo>
                <a:lnTo>
                  <a:pt x="4050461" y="5850914"/>
                </a:lnTo>
                <a:lnTo>
                  <a:pt x="4085031" y="5850914"/>
                </a:lnTo>
                <a:lnTo>
                  <a:pt x="3964914" y="5736186"/>
                </a:lnTo>
                <a:close/>
              </a:path>
              <a:path w="6135370" h="5851525">
                <a:moveTo>
                  <a:pt x="3964900" y="5670449"/>
                </a:moveTo>
                <a:lnTo>
                  <a:pt x="3930332" y="5670449"/>
                </a:lnTo>
                <a:lnTo>
                  <a:pt x="4119295" y="5850914"/>
                </a:lnTo>
                <a:lnTo>
                  <a:pt x="4153890" y="5850914"/>
                </a:lnTo>
                <a:lnTo>
                  <a:pt x="3964900" y="5670449"/>
                </a:lnTo>
                <a:close/>
              </a:path>
              <a:path w="6135370" h="5851525">
                <a:moveTo>
                  <a:pt x="3763403" y="5632610"/>
                </a:moveTo>
                <a:lnTo>
                  <a:pt x="3728821" y="5632610"/>
                </a:lnTo>
                <a:lnTo>
                  <a:pt x="3667988" y="5690664"/>
                </a:lnTo>
                <a:lnTo>
                  <a:pt x="3702608" y="5690664"/>
                </a:lnTo>
                <a:lnTo>
                  <a:pt x="3763403" y="5632610"/>
                </a:lnTo>
                <a:close/>
              </a:path>
              <a:path w="6135370" h="5851525">
                <a:moveTo>
                  <a:pt x="3832237" y="5632610"/>
                </a:moveTo>
                <a:lnTo>
                  <a:pt x="3797642" y="5632610"/>
                </a:lnTo>
                <a:lnTo>
                  <a:pt x="3736835" y="5690664"/>
                </a:lnTo>
                <a:lnTo>
                  <a:pt x="3771455" y="5690664"/>
                </a:lnTo>
                <a:lnTo>
                  <a:pt x="3832237" y="5632610"/>
                </a:lnTo>
                <a:close/>
              </a:path>
              <a:path w="6135370" h="5851525">
                <a:moveTo>
                  <a:pt x="3901059" y="5632610"/>
                </a:moveTo>
                <a:lnTo>
                  <a:pt x="3866476" y="5632610"/>
                </a:lnTo>
                <a:lnTo>
                  <a:pt x="3805682" y="5690664"/>
                </a:lnTo>
                <a:lnTo>
                  <a:pt x="3840276" y="5690664"/>
                </a:lnTo>
                <a:lnTo>
                  <a:pt x="3901059" y="5632610"/>
                </a:lnTo>
                <a:close/>
              </a:path>
              <a:path w="6135370" h="5851525">
                <a:moveTo>
                  <a:pt x="3994175" y="5632610"/>
                </a:moveTo>
                <a:lnTo>
                  <a:pt x="3959605" y="5632610"/>
                </a:lnTo>
                <a:lnTo>
                  <a:pt x="4020426" y="5690664"/>
                </a:lnTo>
                <a:lnTo>
                  <a:pt x="4054983" y="5690664"/>
                </a:lnTo>
                <a:lnTo>
                  <a:pt x="3994175" y="5632610"/>
                </a:lnTo>
                <a:close/>
              </a:path>
              <a:path w="6135370" h="5851525">
                <a:moveTo>
                  <a:pt x="4063022" y="5632610"/>
                </a:moveTo>
                <a:lnTo>
                  <a:pt x="4028440" y="5632610"/>
                </a:lnTo>
                <a:lnTo>
                  <a:pt x="4089222" y="5690664"/>
                </a:lnTo>
                <a:lnTo>
                  <a:pt x="4123804" y="5690664"/>
                </a:lnTo>
                <a:lnTo>
                  <a:pt x="4063022" y="5632610"/>
                </a:lnTo>
                <a:close/>
              </a:path>
              <a:path w="6135370" h="5851525">
                <a:moveTo>
                  <a:pt x="4131843" y="5632610"/>
                </a:moveTo>
                <a:lnTo>
                  <a:pt x="4097261" y="5632610"/>
                </a:lnTo>
                <a:lnTo>
                  <a:pt x="4158056" y="5690664"/>
                </a:lnTo>
                <a:lnTo>
                  <a:pt x="4192638" y="5690664"/>
                </a:lnTo>
                <a:lnTo>
                  <a:pt x="4131843" y="5632610"/>
                </a:lnTo>
                <a:close/>
              </a:path>
              <a:path w="6135370" h="5851525">
                <a:moveTo>
                  <a:pt x="3655733" y="5440931"/>
                </a:moveTo>
                <a:lnTo>
                  <a:pt x="3655733" y="5473969"/>
                </a:lnTo>
                <a:lnTo>
                  <a:pt x="3797642" y="5609498"/>
                </a:lnTo>
                <a:lnTo>
                  <a:pt x="3832225" y="5609498"/>
                </a:lnTo>
                <a:lnTo>
                  <a:pt x="3655733" y="5440931"/>
                </a:lnTo>
                <a:close/>
              </a:path>
              <a:path w="6135370" h="5851525">
                <a:moveTo>
                  <a:pt x="3655733" y="5506653"/>
                </a:moveTo>
                <a:lnTo>
                  <a:pt x="3655733" y="5539684"/>
                </a:lnTo>
                <a:lnTo>
                  <a:pt x="3728808" y="5609476"/>
                </a:lnTo>
                <a:lnTo>
                  <a:pt x="3763391" y="5609476"/>
                </a:lnTo>
                <a:lnTo>
                  <a:pt x="3655733" y="5506653"/>
                </a:lnTo>
                <a:close/>
              </a:path>
              <a:path w="6135370" h="5851525">
                <a:moveTo>
                  <a:pt x="3655733" y="5375217"/>
                </a:moveTo>
                <a:lnTo>
                  <a:pt x="3655733" y="5408248"/>
                </a:lnTo>
                <a:lnTo>
                  <a:pt x="3866476" y="5609476"/>
                </a:lnTo>
                <a:lnTo>
                  <a:pt x="3901059" y="5609476"/>
                </a:lnTo>
                <a:lnTo>
                  <a:pt x="3655733" y="5375217"/>
                </a:lnTo>
                <a:close/>
              </a:path>
              <a:path w="6135370" h="5851525">
                <a:moveTo>
                  <a:pt x="3719576" y="5370393"/>
                </a:moveTo>
                <a:lnTo>
                  <a:pt x="3685006" y="5370393"/>
                </a:lnTo>
                <a:lnTo>
                  <a:pt x="3745814" y="5428451"/>
                </a:lnTo>
                <a:lnTo>
                  <a:pt x="3780370" y="5428451"/>
                </a:lnTo>
                <a:lnTo>
                  <a:pt x="3719576" y="5370393"/>
                </a:lnTo>
                <a:close/>
              </a:path>
              <a:path w="6135370" h="5851525">
                <a:moveTo>
                  <a:pt x="3788410" y="5370393"/>
                </a:moveTo>
                <a:lnTo>
                  <a:pt x="3753827" y="5370393"/>
                </a:lnTo>
                <a:lnTo>
                  <a:pt x="3814622" y="5428451"/>
                </a:lnTo>
                <a:lnTo>
                  <a:pt x="3849204" y="5428451"/>
                </a:lnTo>
                <a:lnTo>
                  <a:pt x="3788410" y="5370393"/>
                </a:lnTo>
                <a:close/>
              </a:path>
              <a:path w="6135370" h="5851525">
                <a:moveTo>
                  <a:pt x="3857244" y="5370393"/>
                </a:moveTo>
                <a:lnTo>
                  <a:pt x="3822649" y="5370393"/>
                </a:lnTo>
                <a:lnTo>
                  <a:pt x="3883444" y="5428451"/>
                </a:lnTo>
                <a:lnTo>
                  <a:pt x="3918026" y="5428451"/>
                </a:lnTo>
                <a:lnTo>
                  <a:pt x="3857244" y="5370393"/>
                </a:lnTo>
                <a:close/>
              </a:path>
              <a:path w="6135370" h="5851525">
                <a:moveTo>
                  <a:pt x="3655720" y="5375228"/>
                </a:moveTo>
                <a:lnTo>
                  <a:pt x="3410394" y="5609476"/>
                </a:lnTo>
                <a:lnTo>
                  <a:pt x="3444976" y="5609476"/>
                </a:lnTo>
                <a:lnTo>
                  <a:pt x="3655720" y="5408258"/>
                </a:lnTo>
                <a:lnTo>
                  <a:pt x="3655720" y="5375228"/>
                </a:lnTo>
                <a:close/>
              </a:path>
              <a:path w="6135370" h="5851525">
                <a:moveTo>
                  <a:pt x="3655720" y="5440960"/>
                </a:moveTo>
                <a:lnTo>
                  <a:pt x="3479215" y="5609476"/>
                </a:lnTo>
                <a:lnTo>
                  <a:pt x="3513797" y="5609476"/>
                </a:lnTo>
                <a:lnTo>
                  <a:pt x="3655720" y="5473947"/>
                </a:lnTo>
                <a:lnTo>
                  <a:pt x="3655720" y="5440960"/>
                </a:lnTo>
                <a:close/>
              </a:path>
              <a:path w="6135370" h="5851525">
                <a:moveTo>
                  <a:pt x="3655720" y="5506653"/>
                </a:moveTo>
                <a:lnTo>
                  <a:pt x="3548062" y="5609476"/>
                </a:lnTo>
                <a:lnTo>
                  <a:pt x="3582644" y="5609476"/>
                </a:lnTo>
                <a:lnTo>
                  <a:pt x="3655720" y="5539684"/>
                </a:lnTo>
                <a:lnTo>
                  <a:pt x="3655720" y="5506653"/>
                </a:lnTo>
                <a:close/>
              </a:path>
              <a:path w="6135370" h="5851525">
                <a:moveTo>
                  <a:pt x="3488804" y="5370393"/>
                </a:moveTo>
                <a:lnTo>
                  <a:pt x="3454222" y="5370393"/>
                </a:lnTo>
                <a:lnTo>
                  <a:pt x="3393427" y="5428451"/>
                </a:lnTo>
                <a:lnTo>
                  <a:pt x="3428022" y="5428451"/>
                </a:lnTo>
                <a:lnTo>
                  <a:pt x="3488804" y="5370393"/>
                </a:lnTo>
                <a:close/>
              </a:path>
              <a:path w="6135370" h="5851525">
                <a:moveTo>
                  <a:pt x="3557612" y="5370393"/>
                </a:moveTo>
                <a:lnTo>
                  <a:pt x="3523030" y="5370393"/>
                </a:lnTo>
                <a:lnTo>
                  <a:pt x="3462248" y="5428451"/>
                </a:lnTo>
                <a:lnTo>
                  <a:pt x="3496830" y="5428451"/>
                </a:lnTo>
                <a:lnTo>
                  <a:pt x="3557612" y="5370393"/>
                </a:lnTo>
                <a:close/>
              </a:path>
              <a:path w="6135370" h="5851525">
                <a:moveTo>
                  <a:pt x="3626459" y="5370393"/>
                </a:moveTo>
                <a:lnTo>
                  <a:pt x="3591864" y="5370393"/>
                </a:lnTo>
                <a:lnTo>
                  <a:pt x="3531082" y="5428451"/>
                </a:lnTo>
                <a:lnTo>
                  <a:pt x="3565664" y="5428451"/>
                </a:lnTo>
                <a:lnTo>
                  <a:pt x="3626459" y="5370393"/>
                </a:lnTo>
                <a:close/>
              </a:path>
              <a:path w="6135370" h="5851525">
                <a:moveTo>
                  <a:pt x="3381108" y="5637441"/>
                </a:moveTo>
                <a:lnTo>
                  <a:pt x="3157575" y="5850914"/>
                </a:lnTo>
                <a:lnTo>
                  <a:pt x="3192157" y="5850914"/>
                </a:lnTo>
                <a:lnTo>
                  <a:pt x="3381108" y="5670461"/>
                </a:lnTo>
                <a:lnTo>
                  <a:pt x="3415690" y="5670461"/>
                </a:lnTo>
                <a:lnTo>
                  <a:pt x="3381108" y="5637441"/>
                </a:lnTo>
                <a:close/>
              </a:path>
              <a:path w="6135370" h="5851525">
                <a:moveTo>
                  <a:pt x="3381108" y="5703145"/>
                </a:moveTo>
                <a:lnTo>
                  <a:pt x="3226396" y="5850914"/>
                </a:lnTo>
                <a:lnTo>
                  <a:pt x="3260991" y="5850914"/>
                </a:lnTo>
                <a:lnTo>
                  <a:pt x="3381108" y="5736186"/>
                </a:lnTo>
                <a:lnTo>
                  <a:pt x="3415695" y="5736186"/>
                </a:lnTo>
                <a:lnTo>
                  <a:pt x="3381108" y="5703155"/>
                </a:lnTo>
                <a:close/>
              </a:path>
              <a:path w="6135370" h="5851525">
                <a:moveTo>
                  <a:pt x="3381108" y="5768881"/>
                </a:moveTo>
                <a:lnTo>
                  <a:pt x="3295218" y="5850914"/>
                </a:lnTo>
                <a:lnTo>
                  <a:pt x="3329813" y="5850914"/>
                </a:lnTo>
                <a:lnTo>
                  <a:pt x="3381108" y="5801918"/>
                </a:lnTo>
                <a:lnTo>
                  <a:pt x="3415714" y="5801918"/>
                </a:lnTo>
                <a:lnTo>
                  <a:pt x="3381108" y="5768881"/>
                </a:lnTo>
                <a:close/>
              </a:path>
              <a:path w="6135370" h="5851525">
                <a:moveTo>
                  <a:pt x="3415714" y="5801918"/>
                </a:moveTo>
                <a:lnTo>
                  <a:pt x="3381108" y="5801918"/>
                </a:lnTo>
                <a:lnTo>
                  <a:pt x="3432441" y="5850914"/>
                </a:lnTo>
                <a:lnTo>
                  <a:pt x="3467036" y="5850914"/>
                </a:lnTo>
                <a:lnTo>
                  <a:pt x="3415714" y="5801918"/>
                </a:lnTo>
                <a:close/>
              </a:path>
              <a:path w="6135370" h="5851525">
                <a:moveTo>
                  <a:pt x="3415695" y="5736186"/>
                </a:moveTo>
                <a:lnTo>
                  <a:pt x="3381108" y="5736186"/>
                </a:lnTo>
                <a:lnTo>
                  <a:pt x="3501237" y="5850914"/>
                </a:lnTo>
                <a:lnTo>
                  <a:pt x="3535832" y="5850914"/>
                </a:lnTo>
                <a:lnTo>
                  <a:pt x="3415695" y="5736186"/>
                </a:lnTo>
                <a:close/>
              </a:path>
              <a:path w="6135370" h="5851525">
                <a:moveTo>
                  <a:pt x="3415690" y="5670461"/>
                </a:moveTo>
                <a:lnTo>
                  <a:pt x="3381108" y="5670461"/>
                </a:lnTo>
                <a:lnTo>
                  <a:pt x="3570097" y="5850914"/>
                </a:lnTo>
                <a:lnTo>
                  <a:pt x="3604679" y="5850914"/>
                </a:lnTo>
                <a:lnTo>
                  <a:pt x="3415690" y="5670461"/>
                </a:lnTo>
                <a:close/>
              </a:path>
              <a:path w="6135370" h="5851525">
                <a:moveTo>
                  <a:pt x="3214204" y="5632610"/>
                </a:moveTo>
                <a:lnTo>
                  <a:pt x="3179610" y="5632610"/>
                </a:lnTo>
                <a:lnTo>
                  <a:pt x="3118802" y="5690664"/>
                </a:lnTo>
                <a:lnTo>
                  <a:pt x="3153410" y="5690664"/>
                </a:lnTo>
                <a:lnTo>
                  <a:pt x="3214204" y="5632610"/>
                </a:lnTo>
                <a:close/>
              </a:path>
              <a:path w="6135370" h="5851525">
                <a:moveTo>
                  <a:pt x="3283026" y="5632610"/>
                </a:moveTo>
                <a:lnTo>
                  <a:pt x="3248444" y="5632610"/>
                </a:lnTo>
                <a:lnTo>
                  <a:pt x="3187649" y="5690664"/>
                </a:lnTo>
                <a:lnTo>
                  <a:pt x="3222231" y="5690664"/>
                </a:lnTo>
                <a:lnTo>
                  <a:pt x="3283026" y="5632610"/>
                </a:lnTo>
                <a:close/>
              </a:path>
              <a:path w="6135370" h="5851525">
                <a:moveTo>
                  <a:pt x="3351847" y="5632610"/>
                </a:moveTo>
                <a:lnTo>
                  <a:pt x="3317265" y="5632610"/>
                </a:lnTo>
                <a:lnTo>
                  <a:pt x="3256483" y="5690664"/>
                </a:lnTo>
                <a:lnTo>
                  <a:pt x="3291052" y="5690664"/>
                </a:lnTo>
                <a:lnTo>
                  <a:pt x="3351847" y="5632610"/>
                </a:lnTo>
                <a:close/>
              </a:path>
              <a:path w="6135370" h="5851525">
                <a:moveTo>
                  <a:pt x="3444976" y="5632610"/>
                </a:moveTo>
                <a:lnTo>
                  <a:pt x="3410394" y="5632610"/>
                </a:lnTo>
                <a:lnTo>
                  <a:pt x="3471176" y="5690664"/>
                </a:lnTo>
                <a:lnTo>
                  <a:pt x="3505758" y="5690664"/>
                </a:lnTo>
                <a:lnTo>
                  <a:pt x="3444976" y="5632610"/>
                </a:lnTo>
                <a:close/>
              </a:path>
              <a:path w="6135370" h="5851525">
                <a:moveTo>
                  <a:pt x="3513797" y="5632610"/>
                </a:moveTo>
                <a:lnTo>
                  <a:pt x="3479215" y="5632610"/>
                </a:lnTo>
                <a:lnTo>
                  <a:pt x="3539998" y="5690664"/>
                </a:lnTo>
                <a:lnTo>
                  <a:pt x="3574592" y="5690664"/>
                </a:lnTo>
                <a:lnTo>
                  <a:pt x="3513797" y="5632610"/>
                </a:lnTo>
                <a:close/>
              </a:path>
              <a:path w="6135370" h="5851525">
                <a:moveTo>
                  <a:pt x="3582631" y="5632610"/>
                </a:moveTo>
                <a:lnTo>
                  <a:pt x="3548037" y="5632610"/>
                </a:lnTo>
                <a:lnTo>
                  <a:pt x="3608819" y="5690664"/>
                </a:lnTo>
                <a:lnTo>
                  <a:pt x="3643452" y="5690664"/>
                </a:lnTo>
                <a:lnTo>
                  <a:pt x="3582631" y="5632610"/>
                </a:lnTo>
                <a:close/>
              </a:path>
              <a:path w="6135370" h="5851525">
                <a:moveTo>
                  <a:pt x="3106521" y="5440931"/>
                </a:moveTo>
                <a:lnTo>
                  <a:pt x="3106521" y="5473969"/>
                </a:lnTo>
                <a:lnTo>
                  <a:pt x="3248431" y="5609498"/>
                </a:lnTo>
                <a:lnTo>
                  <a:pt x="3283013" y="5609498"/>
                </a:lnTo>
                <a:lnTo>
                  <a:pt x="3106521" y="5440931"/>
                </a:lnTo>
                <a:close/>
              </a:path>
              <a:path w="6135370" h="5851525">
                <a:moveTo>
                  <a:pt x="3106521" y="5375217"/>
                </a:moveTo>
                <a:lnTo>
                  <a:pt x="2861183" y="5609476"/>
                </a:lnTo>
                <a:lnTo>
                  <a:pt x="2895777" y="5609476"/>
                </a:lnTo>
                <a:lnTo>
                  <a:pt x="3106521" y="5408258"/>
                </a:lnTo>
                <a:lnTo>
                  <a:pt x="3141112" y="5408248"/>
                </a:lnTo>
                <a:lnTo>
                  <a:pt x="3106521" y="5375217"/>
                </a:lnTo>
                <a:close/>
              </a:path>
              <a:path w="6135370" h="5851525">
                <a:moveTo>
                  <a:pt x="3106508" y="5440960"/>
                </a:moveTo>
                <a:lnTo>
                  <a:pt x="2930016" y="5609476"/>
                </a:lnTo>
                <a:lnTo>
                  <a:pt x="2964599" y="5609476"/>
                </a:lnTo>
                <a:lnTo>
                  <a:pt x="3106486" y="5473969"/>
                </a:lnTo>
                <a:lnTo>
                  <a:pt x="3106508" y="5440960"/>
                </a:lnTo>
                <a:close/>
              </a:path>
              <a:path w="6135370" h="5851525">
                <a:moveTo>
                  <a:pt x="3106508" y="5506653"/>
                </a:moveTo>
                <a:lnTo>
                  <a:pt x="2998851" y="5609476"/>
                </a:lnTo>
                <a:lnTo>
                  <a:pt x="3033433" y="5609476"/>
                </a:lnTo>
                <a:lnTo>
                  <a:pt x="3106508" y="5539684"/>
                </a:lnTo>
                <a:lnTo>
                  <a:pt x="3106508" y="5506653"/>
                </a:lnTo>
                <a:close/>
              </a:path>
              <a:path w="6135370" h="5851525">
                <a:moveTo>
                  <a:pt x="3106521" y="5506653"/>
                </a:moveTo>
                <a:lnTo>
                  <a:pt x="3106521" y="5539684"/>
                </a:lnTo>
                <a:lnTo>
                  <a:pt x="3179610" y="5609476"/>
                </a:lnTo>
                <a:lnTo>
                  <a:pt x="3214179" y="5609476"/>
                </a:lnTo>
                <a:lnTo>
                  <a:pt x="3106521" y="5506653"/>
                </a:lnTo>
                <a:close/>
              </a:path>
              <a:path w="6135370" h="5851525">
                <a:moveTo>
                  <a:pt x="3141112" y="5408248"/>
                </a:moveTo>
                <a:lnTo>
                  <a:pt x="3106521" y="5408248"/>
                </a:lnTo>
                <a:lnTo>
                  <a:pt x="3317265" y="5609476"/>
                </a:lnTo>
                <a:lnTo>
                  <a:pt x="3351847" y="5609476"/>
                </a:lnTo>
                <a:lnTo>
                  <a:pt x="3141112" y="5408248"/>
                </a:lnTo>
                <a:close/>
              </a:path>
              <a:path w="6135370" h="5851525">
                <a:moveTo>
                  <a:pt x="2939605" y="5370393"/>
                </a:moveTo>
                <a:lnTo>
                  <a:pt x="2905010" y="5370393"/>
                </a:lnTo>
                <a:lnTo>
                  <a:pt x="2844190" y="5428451"/>
                </a:lnTo>
                <a:lnTo>
                  <a:pt x="2878797" y="5428451"/>
                </a:lnTo>
                <a:lnTo>
                  <a:pt x="2939605" y="5370393"/>
                </a:lnTo>
                <a:close/>
              </a:path>
              <a:path w="6135370" h="5851525">
                <a:moveTo>
                  <a:pt x="3008426" y="5370393"/>
                </a:moveTo>
                <a:lnTo>
                  <a:pt x="2973832" y="5370393"/>
                </a:lnTo>
                <a:lnTo>
                  <a:pt x="2913049" y="5428451"/>
                </a:lnTo>
                <a:lnTo>
                  <a:pt x="2947631" y="5428451"/>
                </a:lnTo>
                <a:lnTo>
                  <a:pt x="3008426" y="5370393"/>
                </a:lnTo>
                <a:close/>
              </a:path>
              <a:path w="6135370" h="5851525">
                <a:moveTo>
                  <a:pt x="3077248" y="5370393"/>
                </a:moveTo>
                <a:lnTo>
                  <a:pt x="3042678" y="5370393"/>
                </a:lnTo>
                <a:lnTo>
                  <a:pt x="2981883" y="5428451"/>
                </a:lnTo>
                <a:lnTo>
                  <a:pt x="3016465" y="5428451"/>
                </a:lnTo>
                <a:lnTo>
                  <a:pt x="3077248" y="5370393"/>
                </a:lnTo>
                <a:close/>
              </a:path>
              <a:path w="6135370" h="5851525">
                <a:moveTo>
                  <a:pt x="3170377" y="5370393"/>
                </a:moveTo>
                <a:lnTo>
                  <a:pt x="3135795" y="5370393"/>
                </a:lnTo>
                <a:lnTo>
                  <a:pt x="3196577" y="5428451"/>
                </a:lnTo>
                <a:lnTo>
                  <a:pt x="3231172" y="5428451"/>
                </a:lnTo>
                <a:lnTo>
                  <a:pt x="3170377" y="5370393"/>
                </a:lnTo>
                <a:close/>
              </a:path>
              <a:path w="6135370" h="5851525">
                <a:moveTo>
                  <a:pt x="3239211" y="5370393"/>
                </a:moveTo>
                <a:lnTo>
                  <a:pt x="3204629" y="5370393"/>
                </a:lnTo>
                <a:lnTo>
                  <a:pt x="3265411" y="5428451"/>
                </a:lnTo>
                <a:lnTo>
                  <a:pt x="3300006" y="5428451"/>
                </a:lnTo>
                <a:lnTo>
                  <a:pt x="3239211" y="5370393"/>
                </a:lnTo>
                <a:close/>
              </a:path>
              <a:path w="6135370" h="5851525">
                <a:moveTo>
                  <a:pt x="3308032" y="5370393"/>
                </a:moveTo>
                <a:lnTo>
                  <a:pt x="3273463" y="5370393"/>
                </a:lnTo>
                <a:lnTo>
                  <a:pt x="3334245" y="5428451"/>
                </a:lnTo>
                <a:lnTo>
                  <a:pt x="3368840" y="5428451"/>
                </a:lnTo>
                <a:lnTo>
                  <a:pt x="3308032" y="5370393"/>
                </a:lnTo>
                <a:close/>
              </a:path>
              <a:path w="6135370" h="5851525">
                <a:moveTo>
                  <a:pt x="2831922" y="5768881"/>
                </a:moveTo>
                <a:lnTo>
                  <a:pt x="2831922" y="5801918"/>
                </a:lnTo>
                <a:lnTo>
                  <a:pt x="2883217" y="5850914"/>
                </a:lnTo>
                <a:lnTo>
                  <a:pt x="2917799" y="5850914"/>
                </a:lnTo>
                <a:lnTo>
                  <a:pt x="2831922" y="5768881"/>
                </a:lnTo>
                <a:close/>
              </a:path>
              <a:path w="6135370" h="5851525">
                <a:moveTo>
                  <a:pt x="2831922" y="5703155"/>
                </a:moveTo>
                <a:lnTo>
                  <a:pt x="2831922" y="5736186"/>
                </a:lnTo>
                <a:lnTo>
                  <a:pt x="2952051" y="5850914"/>
                </a:lnTo>
                <a:lnTo>
                  <a:pt x="2986633" y="5850914"/>
                </a:lnTo>
                <a:lnTo>
                  <a:pt x="2831922" y="5703155"/>
                </a:lnTo>
                <a:close/>
              </a:path>
              <a:path w="6135370" h="5851525">
                <a:moveTo>
                  <a:pt x="2831922" y="5637441"/>
                </a:moveTo>
                <a:lnTo>
                  <a:pt x="2831922" y="5670471"/>
                </a:lnTo>
                <a:lnTo>
                  <a:pt x="3020898" y="5850914"/>
                </a:lnTo>
                <a:lnTo>
                  <a:pt x="3055480" y="5850914"/>
                </a:lnTo>
                <a:lnTo>
                  <a:pt x="2831922" y="5637441"/>
                </a:lnTo>
                <a:close/>
              </a:path>
              <a:path w="6135370" h="5851525">
                <a:moveTo>
                  <a:pt x="2895777" y="5632610"/>
                </a:moveTo>
                <a:lnTo>
                  <a:pt x="2861183" y="5632610"/>
                </a:lnTo>
                <a:lnTo>
                  <a:pt x="2921977" y="5690664"/>
                </a:lnTo>
                <a:lnTo>
                  <a:pt x="2956560" y="5690664"/>
                </a:lnTo>
                <a:lnTo>
                  <a:pt x="2895777" y="5632610"/>
                </a:lnTo>
                <a:close/>
              </a:path>
              <a:path w="6135370" h="5851525">
                <a:moveTo>
                  <a:pt x="2964599" y="5632610"/>
                </a:moveTo>
                <a:lnTo>
                  <a:pt x="2930016" y="5632610"/>
                </a:lnTo>
                <a:lnTo>
                  <a:pt x="2990799" y="5690664"/>
                </a:lnTo>
                <a:lnTo>
                  <a:pt x="3025394" y="5690664"/>
                </a:lnTo>
                <a:lnTo>
                  <a:pt x="2964599" y="5632610"/>
                </a:lnTo>
                <a:close/>
              </a:path>
              <a:path w="6135370" h="5851525">
                <a:moveTo>
                  <a:pt x="3033420" y="5632610"/>
                </a:moveTo>
                <a:lnTo>
                  <a:pt x="2998838" y="5632610"/>
                </a:lnTo>
                <a:lnTo>
                  <a:pt x="3059633" y="5690664"/>
                </a:lnTo>
                <a:lnTo>
                  <a:pt x="3094253" y="5690664"/>
                </a:lnTo>
                <a:lnTo>
                  <a:pt x="3033420" y="5632610"/>
                </a:lnTo>
                <a:close/>
              </a:path>
              <a:path w="6135370" h="5851525">
                <a:moveTo>
                  <a:pt x="2557322" y="5440931"/>
                </a:moveTo>
                <a:lnTo>
                  <a:pt x="2557322" y="5473969"/>
                </a:lnTo>
                <a:lnTo>
                  <a:pt x="2699232" y="5609498"/>
                </a:lnTo>
                <a:lnTo>
                  <a:pt x="2733814" y="5609498"/>
                </a:lnTo>
                <a:lnTo>
                  <a:pt x="2557322" y="5440931"/>
                </a:lnTo>
                <a:close/>
              </a:path>
              <a:path w="6135370" h="5851525">
                <a:moveTo>
                  <a:pt x="2557322" y="5506653"/>
                </a:moveTo>
                <a:lnTo>
                  <a:pt x="2557322" y="5539684"/>
                </a:lnTo>
                <a:lnTo>
                  <a:pt x="2630398" y="5609476"/>
                </a:lnTo>
                <a:lnTo>
                  <a:pt x="2664980" y="5609476"/>
                </a:lnTo>
                <a:lnTo>
                  <a:pt x="2557322" y="5506653"/>
                </a:lnTo>
                <a:close/>
              </a:path>
              <a:path w="6135370" h="5851525">
                <a:moveTo>
                  <a:pt x="2557310" y="5440960"/>
                </a:moveTo>
                <a:lnTo>
                  <a:pt x="2380818" y="5609476"/>
                </a:lnTo>
                <a:lnTo>
                  <a:pt x="2415400" y="5609476"/>
                </a:lnTo>
                <a:lnTo>
                  <a:pt x="2557310" y="5473947"/>
                </a:lnTo>
                <a:lnTo>
                  <a:pt x="2557310" y="5440960"/>
                </a:lnTo>
                <a:close/>
              </a:path>
              <a:path w="6135370" h="5851525">
                <a:moveTo>
                  <a:pt x="2557310" y="5506653"/>
                </a:moveTo>
                <a:lnTo>
                  <a:pt x="2449639" y="5609476"/>
                </a:lnTo>
                <a:lnTo>
                  <a:pt x="2484234" y="5609476"/>
                </a:lnTo>
                <a:lnTo>
                  <a:pt x="2557310" y="5539684"/>
                </a:lnTo>
                <a:lnTo>
                  <a:pt x="2557310" y="5506653"/>
                </a:lnTo>
                <a:close/>
              </a:path>
              <a:path w="6135370" h="5851525">
                <a:moveTo>
                  <a:pt x="2282723" y="5768881"/>
                </a:moveTo>
                <a:lnTo>
                  <a:pt x="2282723" y="5801918"/>
                </a:lnTo>
                <a:lnTo>
                  <a:pt x="2334018" y="5850914"/>
                </a:lnTo>
                <a:lnTo>
                  <a:pt x="2368600" y="5850914"/>
                </a:lnTo>
                <a:lnTo>
                  <a:pt x="2282723" y="5768881"/>
                </a:lnTo>
                <a:close/>
              </a:path>
              <a:path w="6135370" h="5851525">
                <a:moveTo>
                  <a:pt x="2282723" y="5703155"/>
                </a:moveTo>
                <a:lnTo>
                  <a:pt x="2282723" y="5736186"/>
                </a:lnTo>
                <a:lnTo>
                  <a:pt x="2402852" y="5850914"/>
                </a:lnTo>
                <a:lnTo>
                  <a:pt x="2437422" y="5850914"/>
                </a:lnTo>
                <a:lnTo>
                  <a:pt x="2282723" y="5703155"/>
                </a:lnTo>
                <a:close/>
              </a:path>
              <a:path w="6135370" h="5851525">
                <a:moveTo>
                  <a:pt x="2282723" y="5637441"/>
                </a:moveTo>
                <a:lnTo>
                  <a:pt x="2282723" y="5670471"/>
                </a:lnTo>
                <a:lnTo>
                  <a:pt x="2471686" y="5850914"/>
                </a:lnTo>
                <a:lnTo>
                  <a:pt x="2506268" y="5850914"/>
                </a:lnTo>
                <a:lnTo>
                  <a:pt x="2282723" y="5637441"/>
                </a:lnTo>
                <a:close/>
              </a:path>
              <a:path w="6135370" h="5851525">
                <a:moveTo>
                  <a:pt x="2415400" y="5632610"/>
                </a:moveTo>
                <a:lnTo>
                  <a:pt x="2380818" y="5632610"/>
                </a:lnTo>
                <a:lnTo>
                  <a:pt x="2441600" y="5690664"/>
                </a:lnTo>
                <a:lnTo>
                  <a:pt x="2476182" y="5690664"/>
                </a:lnTo>
                <a:lnTo>
                  <a:pt x="2415400" y="5632610"/>
                </a:lnTo>
                <a:close/>
              </a:path>
              <a:path w="6135370" h="5851525">
                <a:moveTo>
                  <a:pt x="2484221" y="5632610"/>
                </a:moveTo>
                <a:lnTo>
                  <a:pt x="2449639" y="5632610"/>
                </a:lnTo>
                <a:lnTo>
                  <a:pt x="2510434" y="5690664"/>
                </a:lnTo>
                <a:lnTo>
                  <a:pt x="2545003" y="5690664"/>
                </a:lnTo>
                <a:lnTo>
                  <a:pt x="2484221" y="5632610"/>
                </a:lnTo>
                <a:close/>
              </a:path>
              <a:path w="6135370" h="5851525">
                <a:moveTo>
                  <a:pt x="2831909" y="5637452"/>
                </a:moveTo>
                <a:lnTo>
                  <a:pt x="2608364" y="5850914"/>
                </a:lnTo>
                <a:lnTo>
                  <a:pt x="2642946" y="5850914"/>
                </a:lnTo>
                <a:lnTo>
                  <a:pt x="2831909" y="5670449"/>
                </a:lnTo>
                <a:lnTo>
                  <a:pt x="2831909" y="5637452"/>
                </a:lnTo>
                <a:close/>
              </a:path>
              <a:path w="6135370" h="5851525">
                <a:moveTo>
                  <a:pt x="2831909" y="5703145"/>
                </a:moveTo>
                <a:lnTo>
                  <a:pt x="2677198" y="5850914"/>
                </a:lnTo>
                <a:lnTo>
                  <a:pt x="2711780" y="5850914"/>
                </a:lnTo>
                <a:lnTo>
                  <a:pt x="2831909" y="5736186"/>
                </a:lnTo>
                <a:lnTo>
                  <a:pt x="2831909" y="5703145"/>
                </a:lnTo>
                <a:close/>
              </a:path>
              <a:path w="6135370" h="5851525">
                <a:moveTo>
                  <a:pt x="2831909" y="5768881"/>
                </a:moveTo>
                <a:lnTo>
                  <a:pt x="2746019" y="5850914"/>
                </a:lnTo>
                <a:lnTo>
                  <a:pt x="2780614" y="5850914"/>
                </a:lnTo>
                <a:lnTo>
                  <a:pt x="2831909" y="5801918"/>
                </a:lnTo>
                <a:lnTo>
                  <a:pt x="2831909" y="5768881"/>
                </a:lnTo>
                <a:close/>
              </a:path>
              <a:path w="6135370" h="5851525">
                <a:moveTo>
                  <a:pt x="2664993" y="5632610"/>
                </a:moveTo>
                <a:lnTo>
                  <a:pt x="2630411" y="5632610"/>
                </a:lnTo>
                <a:lnTo>
                  <a:pt x="2569616" y="5690664"/>
                </a:lnTo>
                <a:lnTo>
                  <a:pt x="2604198" y="5690664"/>
                </a:lnTo>
                <a:lnTo>
                  <a:pt x="2664993" y="5632610"/>
                </a:lnTo>
                <a:close/>
              </a:path>
              <a:path w="6135370" h="5851525">
                <a:moveTo>
                  <a:pt x="2733802" y="5632610"/>
                </a:moveTo>
                <a:lnTo>
                  <a:pt x="2699232" y="5632610"/>
                </a:lnTo>
                <a:lnTo>
                  <a:pt x="2638450" y="5690664"/>
                </a:lnTo>
                <a:lnTo>
                  <a:pt x="2673019" y="5690664"/>
                </a:lnTo>
                <a:lnTo>
                  <a:pt x="2733802" y="5632610"/>
                </a:lnTo>
                <a:close/>
              </a:path>
              <a:path w="6135370" h="5851525">
                <a:moveTo>
                  <a:pt x="2008111" y="5440931"/>
                </a:moveTo>
                <a:lnTo>
                  <a:pt x="2008111" y="5473969"/>
                </a:lnTo>
                <a:lnTo>
                  <a:pt x="2150021" y="5609498"/>
                </a:lnTo>
                <a:lnTo>
                  <a:pt x="2184603" y="5609498"/>
                </a:lnTo>
                <a:lnTo>
                  <a:pt x="2008111" y="5440931"/>
                </a:lnTo>
                <a:close/>
              </a:path>
              <a:path w="6135370" h="5851525">
                <a:moveTo>
                  <a:pt x="2008111" y="5506653"/>
                </a:moveTo>
                <a:lnTo>
                  <a:pt x="2008111" y="5539684"/>
                </a:lnTo>
                <a:lnTo>
                  <a:pt x="2081187" y="5609476"/>
                </a:lnTo>
                <a:lnTo>
                  <a:pt x="2115769" y="5609476"/>
                </a:lnTo>
                <a:lnTo>
                  <a:pt x="2008111" y="5506653"/>
                </a:lnTo>
                <a:close/>
              </a:path>
              <a:path w="6135370" h="5851525">
                <a:moveTo>
                  <a:pt x="2008098" y="5440960"/>
                </a:moveTo>
                <a:lnTo>
                  <a:pt x="1831606" y="5609476"/>
                </a:lnTo>
                <a:lnTo>
                  <a:pt x="1866188" y="5609476"/>
                </a:lnTo>
                <a:lnTo>
                  <a:pt x="2008098" y="5473947"/>
                </a:lnTo>
                <a:lnTo>
                  <a:pt x="2008098" y="5440960"/>
                </a:lnTo>
                <a:close/>
              </a:path>
              <a:path w="6135370" h="5851525">
                <a:moveTo>
                  <a:pt x="2008098" y="5506653"/>
                </a:moveTo>
                <a:lnTo>
                  <a:pt x="1900440" y="5609476"/>
                </a:lnTo>
                <a:lnTo>
                  <a:pt x="1935010" y="5609476"/>
                </a:lnTo>
                <a:lnTo>
                  <a:pt x="2008098" y="5539684"/>
                </a:lnTo>
                <a:lnTo>
                  <a:pt x="2008098" y="5506653"/>
                </a:lnTo>
                <a:close/>
              </a:path>
              <a:path w="6135370" h="5851525">
                <a:moveTo>
                  <a:pt x="1866188" y="5632610"/>
                </a:moveTo>
                <a:lnTo>
                  <a:pt x="1831606" y="5632610"/>
                </a:lnTo>
                <a:lnTo>
                  <a:pt x="1892401" y="5690664"/>
                </a:lnTo>
                <a:lnTo>
                  <a:pt x="1926983" y="5690664"/>
                </a:lnTo>
                <a:lnTo>
                  <a:pt x="1866188" y="5632610"/>
                </a:lnTo>
                <a:close/>
              </a:path>
              <a:path w="6135370" h="5851525">
                <a:moveTo>
                  <a:pt x="1935010" y="5632610"/>
                </a:moveTo>
                <a:lnTo>
                  <a:pt x="1900440" y="5632610"/>
                </a:lnTo>
                <a:lnTo>
                  <a:pt x="1961222" y="5690664"/>
                </a:lnTo>
                <a:lnTo>
                  <a:pt x="1995817" y="5690664"/>
                </a:lnTo>
                <a:lnTo>
                  <a:pt x="1935010" y="5632610"/>
                </a:lnTo>
                <a:close/>
              </a:path>
              <a:path w="6135370" h="5851525">
                <a:moveTo>
                  <a:pt x="2282710" y="5637452"/>
                </a:moveTo>
                <a:lnTo>
                  <a:pt x="2059165" y="5850914"/>
                </a:lnTo>
                <a:lnTo>
                  <a:pt x="2093734" y="5850914"/>
                </a:lnTo>
                <a:lnTo>
                  <a:pt x="2282710" y="5670449"/>
                </a:lnTo>
                <a:lnTo>
                  <a:pt x="2282710" y="5637452"/>
                </a:lnTo>
                <a:close/>
              </a:path>
              <a:path w="6135370" h="5851525">
                <a:moveTo>
                  <a:pt x="2282710" y="5703145"/>
                </a:moveTo>
                <a:lnTo>
                  <a:pt x="2127986" y="5850914"/>
                </a:lnTo>
                <a:lnTo>
                  <a:pt x="2162581" y="5850914"/>
                </a:lnTo>
                <a:lnTo>
                  <a:pt x="2282710" y="5736186"/>
                </a:lnTo>
                <a:lnTo>
                  <a:pt x="2282710" y="5703145"/>
                </a:lnTo>
                <a:close/>
              </a:path>
              <a:path w="6135370" h="5851525">
                <a:moveTo>
                  <a:pt x="2282698" y="5768881"/>
                </a:moveTo>
                <a:lnTo>
                  <a:pt x="2196807" y="5850914"/>
                </a:lnTo>
                <a:lnTo>
                  <a:pt x="2231402" y="5850914"/>
                </a:lnTo>
                <a:lnTo>
                  <a:pt x="2282698" y="5801918"/>
                </a:lnTo>
                <a:lnTo>
                  <a:pt x="2282698" y="5768881"/>
                </a:lnTo>
                <a:close/>
              </a:path>
              <a:path w="6135370" h="5851525">
                <a:moveTo>
                  <a:pt x="2115781" y="5632610"/>
                </a:moveTo>
                <a:lnTo>
                  <a:pt x="2081199" y="5632610"/>
                </a:lnTo>
                <a:lnTo>
                  <a:pt x="2020379" y="5690664"/>
                </a:lnTo>
                <a:lnTo>
                  <a:pt x="2054999" y="5690664"/>
                </a:lnTo>
                <a:lnTo>
                  <a:pt x="2115781" y="5632610"/>
                </a:lnTo>
                <a:close/>
              </a:path>
              <a:path w="6135370" h="5851525">
                <a:moveTo>
                  <a:pt x="2184615" y="5632610"/>
                </a:moveTo>
                <a:lnTo>
                  <a:pt x="2150021" y="5632610"/>
                </a:lnTo>
                <a:lnTo>
                  <a:pt x="2089238" y="5690664"/>
                </a:lnTo>
                <a:lnTo>
                  <a:pt x="2123821" y="5690664"/>
                </a:lnTo>
                <a:lnTo>
                  <a:pt x="2184615" y="5632610"/>
                </a:lnTo>
                <a:close/>
              </a:path>
              <a:path w="6135370" h="5851525">
                <a:moveTo>
                  <a:pt x="1458899" y="5506653"/>
                </a:moveTo>
                <a:lnTo>
                  <a:pt x="1458899" y="5539684"/>
                </a:lnTo>
                <a:lnTo>
                  <a:pt x="1531975" y="5609476"/>
                </a:lnTo>
                <a:lnTo>
                  <a:pt x="1566570" y="5609476"/>
                </a:lnTo>
                <a:lnTo>
                  <a:pt x="1458899" y="5506653"/>
                </a:lnTo>
                <a:close/>
              </a:path>
              <a:path w="6135370" h="5851525">
                <a:moveTo>
                  <a:pt x="1458887" y="5506653"/>
                </a:moveTo>
                <a:lnTo>
                  <a:pt x="1351216" y="5609476"/>
                </a:lnTo>
                <a:lnTo>
                  <a:pt x="1385811" y="5609476"/>
                </a:lnTo>
                <a:lnTo>
                  <a:pt x="1458887" y="5539684"/>
                </a:lnTo>
                <a:lnTo>
                  <a:pt x="1458887" y="5506653"/>
                </a:lnTo>
                <a:close/>
              </a:path>
              <a:path w="6135370" h="5851525">
                <a:moveTo>
                  <a:pt x="1385811" y="5632610"/>
                </a:moveTo>
                <a:lnTo>
                  <a:pt x="1351216" y="5632610"/>
                </a:lnTo>
                <a:lnTo>
                  <a:pt x="1412011" y="5690664"/>
                </a:lnTo>
                <a:lnTo>
                  <a:pt x="1446593" y="5690664"/>
                </a:lnTo>
                <a:lnTo>
                  <a:pt x="1385811" y="5632610"/>
                </a:lnTo>
                <a:close/>
              </a:path>
              <a:path w="6135370" h="5851525">
                <a:moveTo>
                  <a:pt x="1566583" y="5632610"/>
                </a:moveTo>
                <a:lnTo>
                  <a:pt x="1531988" y="5632610"/>
                </a:lnTo>
                <a:lnTo>
                  <a:pt x="1471206" y="5690664"/>
                </a:lnTo>
                <a:lnTo>
                  <a:pt x="1505775" y="5690664"/>
                </a:lnTo>
                <a:lnTo>
                  <a:pt x="1566583" y="5632610"/>
                </a:lnTo>
                <a:close/>
              </a:path>
              <a:path w="6135370" h="5851525">
                <a:moveTo>
                  <a:pt x="909701" y="5506653"/>
                </a:moveTo>
                <a:lnTo>
                  <a:pt x="909701" y="5539684"/>
                </a:lnTo>
                <a:lnTo>
                  <a:pt x="982776" y="5609476"/>
                </a:lnTo>
                <a:lnTo>
                  <a:pt x="1017358" y="5609476"/>
                </a:lnTo>
                <a:lnTo>
                  <a:pt x="909701" y="5506653"/>
                </a:lnTo>
                <a:close/>
              </a:path>
              <a:path w="6135370" h="5851525">
                <a:moveTo>
                  <a:pt x="909688" y="5506653"/>
                </a:moveTo>
                <a:lnTo>
                  <a:pt x="802030" y="5609476"/>
                </a:lnTo>
                <a:lnTo>
                  <a:pt x="836612" y="5609476"/>
                </a:lnTo>
                <a:lnTo>
                  <a:pt x="909688" y="5539684"/>
                </a:lnTo>
                <a:lnTo>
                  <a:pt x="909688" y="5506653"/>
                </a:lnTo>
                <a:close/>
              </a:path>
              <a:path w="6135370" h="5851525">
                <a:moveTo>
                  <a:pt x="836612" y="5632610"/>
                </a:moveTo>
                <a:lnTo>
                  <a:pt x="802030" y="5632610"/>
                </a:lnTo>
                <a:lnTo>
                  <a:pt x="862812" y="5690664"/>
                </a:lnTo>
                <a:lnTo>
                  <a:pt x="897394" y="5690664"/>
                </a:lnTo>
                <a:lnTo>
                  <a:pt x="836612" y="5632610"/>
                </a:lnTo>
                <a:close/>
              </a:path>
              <a:path w="6135370" h="5851525">
                <a:moveTo>
                  <a:pt x="1017371" y="5632610"/>
                </a:moveTo>
                <a:lnTo>
                  <a:pt x="982776" y="5632610"/>
                </a:lnTo>
                <a:lnTo>
                  <a:pt x="921994" y="5690664"/>
                </a:lnTo>
                <a:lnTo>
                  <a:pt x="956576" y="5690664"/>
                </a:lnTo>
                <a:lnTo>
                  <a:pt x="1017371" y="5632610"/>
                </a:lnTo>
                <a:close/>
              </a:path>
              <a:path w="6135370" h="5851525">
                <a:moveTo>
                  <a:pt x="5028742" y="5178704"/>
                </a:moveTo>
                <a:lnTo>
                  <a:pt x="5028742" y="5211744"/>
                </a:lnTo>
                <a:lnTo>
                  <a:pt x="5170652" y="5347274"/>
                </a:lnTo>
                <a:lnTo>
                  <a:pt x="5205234" y="5347274"/>
                </a:lnTo>
                <a:lnTo>
                  <a:pt x="5028742" y="5178704"/>
                </a:lnTo>
                <a:close/>
              </a:path>
              <a:path w="6135370" h="5851525">
                <a:moveTo>
                  <a:pt x="5028742" y="5112993"/>
                </a:moveTo>
                <a:lnTo>
                  <a:pt x="4783416" y="5347263"/>
                </a:lnTo>
                <a:lnTo>
                  <a:pt x="4817998" y="5347252"/>
                </a:lnTo>
                <a:lnTo>
                  <a:pt x="5028742" y="5146031"/>
                </a:lnTo>
                <a:lnTo>
                  <a:pt x="5063341" y="5146031"/>
                </a:lnTo>
                <a:lnTo>
                  <a:pt x="5028742" y="5112993"/>
                </a:lnTo>
                <a:close/>
              </a:path>
              <a:path w="6135370" h="5851525">
                <a:moveTo>
                  <a:pt x="5028730" y="5178692"/>
                </a:moveTo>
                <a:lnTo>
                  <a:pt x="4852238" y="5347263"/>
                </a:lnTo>
                <a:lnTo>
                  <a:pt x="4886832" y="5347252"/>
                </a:lnTo>
                <a:lnTo>
                  <a:pt x="5028719" y="5211744"/>
                </a:lnTo>
                <a:lnTo>
                  <a:pt x="5028730" y="5178692"/>
                </a:lnTo>
                <a:close/>
              </a:path>
              <a:path w="6135370" h="5851525">
                <a:moveTo>
                  <a:pt x="5028717" y="5244429"/>
                </a:moveTo>
                <a:lnTo>
                  <a:pt x="4921059" y="5347263"/>
                </a:lnTo>
                <a:lnTo>
                  <a:pt x="4955653" y="5347252"/>
                </a:lnTo>
                <a:lnTo>
                  <a:pt x="5028717" y="5277471"/>
                </a:lnTo>
                <a:lnTo>
                  <a:pt x="5028717" y="5244429"/>
                </a:lnTo>
                <a:close/>
              </a:path>
              <a:path w="6135370" h="5851525">
                <a:moveTo>
                  <a:pt x="5028742" y="5244440"/>
                </a:moveTo>
                <a:lnTo>
                  <a:pt x="5028742" y="5277471"/>
                </a:lnTo>
                <a:lnTo>
                  <a:pt x="5101856" y="5347263"/>
                </a:lnTo>
                <a:lnTo>
                  <a:pt x="5136400" y="5347263"/>
                </a:lnTo>
                <a:lnTo>
                  <a:pt x="5028742" y="5244440"/>
                </a:lnTo>
                <a:close/>
              </a:path>
              <a:path w="6135370" h="5851525">
                <a:moveTo>
                  <a:pt x="5063341" y="5146031"/>
                </a:moveTo>
                <a:lnTo>
                  <a:pt x="5028742" y="5146031"/>
                </a:lnTo>
                <a:lnTo>
                  <a:pt x="5239486" y="5347252"/>
                </a:lnTo>
                <a:lnTo>
                  <a:pt x="5274068" y="5347252"/>
                </a:lnTo>
                <a:lnTo>
                  <a:pt x="5063341" y="5146031"/>
                </a:lnTo>
                <a:close/>
              </a:path>
              <a:path w="6135370" h="5851525">
                <a:moveTo>
                  <a:pt x="4861814" y="5108169"/>
                </a:moveTo>
                <a:lnTo>
                  <a:pt x="4827231" y="5108169"/>
                </a:lnTo>
                <a:lnTo>
                  <a:pt x="4766437" y="5166222"/>
                </a:lnTo>
                <a:lnTo>
                  <a:pt x="4801031" y="5166222"/>
                </a:lnTo>
                <a:lnTo>
                  <a:pt x="4861814" y="5108169"/>
                </a:lnTo>
                <a:close/>
              </a:path>
              <a:path w="6135370" h="5851525">
                <a:moveTo>
                  <a:pt x="4930635" y="5108169"/>
                </a:moveTo>
                <a:lnTo>
                  <a:pt x="4896053" y="5108169"/>
                </a:lnTo>
                <a:lnTo>
                  <a:pt x="4835258" y="5166222"/>
                </a:lnTo>
                <a:lnTo>
                  <a:pt x="4869853" y="5166222"/>
                </a:lnTo>
                <a:lnTo>
                  <a:pt x="4930635" y="5108169"/>
                </a:lnTo>
                <a:close/>
              </a:path>
              <a:path w="6135370" h="5851525">
                <a:moveTo>
                  <a:pt x="4999469" y="5108169"/>
                </a:moveTo>
                <a:lnTo>
                  <a:pt x="4964874" y="5108169"/>
                </a:lnTo>
                <a:lnTo>
                  <a:pt x="4904092" y="5166222"/>
                </a:lnTo>
                <a:lnTo>
                  <a:pt x="4938674" y="5166222"/>
                </a:lnTo>
                <a:lnTo>
                  <a:pt x="4999469" y="5108169"/>
                </a:lnTo>
                <a:close/>
              </a:path>
              <a:path w="6135370" h="5851525">
                <a:moveTo>
                  <a:pt x="5092585" y="5108169"/>
                </a:moveTo>
                <a:lnTo>
                  <a:pt x="5058016" y="5108169"/>
                </a:lnTo>
                <a:lnTo>
                  <a:pt x="5118798" y="5166222"/>
                </a:lnTo>
                <a:lnTo>
                  <a:pt x="5153380" y="5166222"/>
                </a:lnTo>
                <a:lnTo>
                  <a:pt x="5092585" y="5108169"/>
                </a:lnTo>
                <a:close/>
              </a:path>
              <a:path w="6135370" h="5851525">
                <a:moveTo>
                  <a:pt x="5161432" y="5108169"/>
                </a:moveTo>
                <a:lnTo>
                  <a:pt x="5126850" y="5108169"/>
                </a:lnTo>
                <a:lnTo>
                  <a:pt x="5187632" y="5166222"/>
                </a:lnTo>
                <a:lnTo>
                  <a:pt x="5222214" y="5166222"/>
                </a:lnTo>
                <a:lnTo>
                  <a:pt x="5161432" y="5108169"/>
                </a:lnTo>
                <a:close/>
              </a:path>
              <a:path w="6135370" h="5851525">
                <a:moveTo>
                  <a:pt x="5230253" y="5108169"/>
                </a:moveTo>
                <a:lnTo>
                  <a:pt x="5195671" y="5108169"/>
                </a:lnTo>
                <a:lnTo>
                  <a:pt x="5256491" y="5166222"/>
                </a:lnTo>
                <a:lnTo>
                  <a:pt x="5291035" y="5166222"/>
                </a:lnTo>
                <a:lnTo>
                  <a:pt x="5230253" y="5108169"/>
                </a:lnTo>
                <a:close/>
              </a:path>
              <a:path w="6135370" h="5851525">
                <a:moveTo>
                  <a:pt x="5136400" y="5370393"/>
                </a:moveTo>
                <a:lnTo>
                  <a:pt x="5101831" y="5370393"/>
                </a:lnTo>
                <a:lnTo>
                  <a:pt x="5041049" y="5428451"/>
                </a:lnTo>
                <a:lnTo>
                  <a:pt x="5075618" y="5428451"/>
                </a:lnTo>
                <a:lnTo>
                  <a:pt x="5136400" y="5370393"/>
                </a:lnTo>
                <a:close/>
              </a:path>
              <a:path w="6135370" h="5851525">
                <a:moveTo>
                  <a:pt x="5205247" y="5370393"/>
                </a:moveTo>
                <a:lnTo>
                  <a:pt x="5170665" y="5370393"/>
                </a:lnTo>
                <a:lnTo>
                  <a:pt x="5109870" y="5428451"/>
                </a:lnTo>
                <a:lnTo>
                  <a:pt x="5144452" y="5428451"/>
                </a:lnTo>
                <a:lnTo>
                  <a:pt x="5205247" y="5370393"/>
                </a:lnTo>
                <a:close/>
              </a:path>
              <a:path w="6135370" h="5851525">
                <a:moveTo>
                  <a:pt x="5274068" y="5370393"/>
                </a:moveTo>
                <a:lnTo>
                  <a:pt x="5239486" y="5370393"/>
                </a:lnTo>
                <a:lnTo>
                  <a:pt x="5178691" y="5428451"/>
                </a:lnTo>
                <a:lnTo>
                  <a:pt x="5213286" y="5428451"/>
                </a:lnTo>
                <a:lnTo>
                  <a:pt x="5274068" y="5370393"/>
                </a:lnTo>
                <a:close/>
              </a:path>
              <a:path w="6135370" h="5851525">
                <a:moveTo>
                  <a:pt x="4514103" y="5211734"/>
                </a:moveTo>
                <a:lnTo>
                  <a:pt x="4479518" y="5211734"/>
                </a:lnTo>
                <a:lnTo>
                  <a:pt x="4621441" y="5347274"/>
                </a:lnTo>
                <a:lnTo>
                  <a:pt x="4656023" y="5347274"/>
                </a:lnTo>
                <a:lnTo>
                  <a:pt x="4514103" y="5211734"/>
                </a:lnTo>
                <a:close/>
              </a:path>
              <a:path w="6135370" h="5851525">
                <a:moveTo>
                  <a:pt x="4479518" y="5112993"/>
                </a:moveTo>
                <a:lnTo>
                  <a:pt x="4234205" y="5347263"/>
                </a:lnTo>
                <a:lnTo>
                  <a:pt x="4268799" y="5347252"/>
                </a:lnTo>
                <a:lnTo>
                  <a:pt x="4479531" y="5146031"/>
                </a:lnTo>
                <a:lnTo>
                  <a:pt x="4514118" y="5146031"/>
                </a:lnTo>
                <a:lnTo>
                  <a:pt x="4479518" y="5112993"/>
                </a:lnTo>
                <a:close/>
              </a:path>
              <a:path w="6135370" h="5851525">
                <a:moveTo>
                  <a:pt x="4479518" y="5178692"/>
                </a:moveTo>
                <a:lnTo>
                  <a:pt x="4303039" y="5347263"/>
                </a:lnTo>
                <a:lnTo>
                  <a:pt x="4337620" y="5347252"/>
                </a:lnTo>
                <a:lnTo>
                  <a:pt x="4479518" y="5211734"/>
                </a:lnTo>
                <a:lnTo>
                  <a:pt x="4514103" y="5211734"/>
                </a:lnTo>
                <a:lnTo>
                  <a:pt x="4479518" y="5178704"/>
                </a:lnTo>
                <a:close/>
              </a:path>
              <a:path w="6135370" h="5851525">
                <a:moveTo>
                  <a:pt x="4479518" y="5244429"/>
                </a:moveTo>
                <a:lnTo>
                  <a:pt x="4371860" y="5347263"/>
                </a:lnTo>
                <a:lnTo>
                  <a:pt x="4406454" y="5347252"/>
                </a:lnTo>
                <a:lnTo>
                  <a:pt x="4479518" y="5277471"/>
                </a:lnTo>
                <a:lnTo>
                  <a:pt x="4514105" y="5277471"/>
                </a:lnTo>
                <a:lnTo>
                  <a:pt x="4479518" y="5244440"/>
                </a:lnTo>
                <a:close/>
              </a:path>
              <a:path w="6135370" h="5851525">
                <a:moveTo>
                  <a:pt x="4514105" y="5277471"/>
                </a:moveTo>
                <a:lnTo>
                  <a:pt x="4479518" y="5277471"/>
                </a:lnTo>
                <a:lnTo>
                  <a:pt x="4552607" y="5347263"/>
                </a:lnTo>
                <a:lnTo>
                  <a:pt x="4587189" y="5347263"/>
                </a:lnTo>
                <a:lnTo>
                  <a:pt x="4514105" y="5277471"/>
                </a:lnTo>
                <a:close/>
              </a:path>
              <a:path w="6135370" h="5851525">
                <a:moveTo>
                  <a:pt x="4514118" y="5146031"/>
                </a:moveTo>
                <a:lnTo>
                  <a:pt x="4479531" y="5146031"/>
                </a:lnTo>
                <a:lnTo>
                  <a:pt x="4690275" y="5347252"/>
                </a:lnTo>
                <a:lnTo>
                  <a:pt x="4724857" y="5347252"/>
                </a:lnTo>
                <a:lnTo>
                  <a:pt x="4514118" y="5146031"/>
                </a:lnTo>
                <a:close/>
              </a:path>
              <a:path w="6135370" h="5851525">
                <a:moveTo>
                  <a:pt x="4312602" y="5108169"/>
                </a:moveTo>
                <a:lnTo>
                  <a:pt x="4278020" y="5108169"/>
                </a:lnTo>
                <a:lnTo>
                  <a:pt x="4217225" y="5166222"/>
                </a:lnTo>
                <a:lnTo>
                  <a:pt x="4251807" y="5166222"/>
                </a:lnTo>
                <a:lnTo>
                  <a:pt x="4312602" y="5108169"/>
                </a:lnTo>
                <a:close/>
              </a:path>
              <a:path w="6135370" h="5851525">
                <a:moveTo>
                  <a:pt x="4381436" y="5108169"/>
                </a:moveTo>
                <a:lnTo>
                  <a:pt x="4346854" y="5108169"/>
                </a:lnTo>
                <a:lnTo>
                  <a:pt x="4286021" y="5166222"/>
                </a:lnTo>
                <a:lnTo>
                  <a:pt x="4320641" y="5166222"/>
                </a:lnTo>
                <a:lnTo>
                  <a:pt x="4381436" y="5108169"/>
                </a:lnTo>
                <a:close/>
              </a:path>
              <a:path w="6135370" h="5851525">
                <a:moveTo>
                  <a:pt x="4450257" y="5108169"/>
                </a:moveTo>
                <a:lnTo>
                  <a:pt x="4415675" y="5108169"/>
                </a:lnTo>
                <a:lnTo>
                  <a:pt x="4354893" y="5166222"/>
                </a:lnTo>
                <a:lnTo>
                  <a:pt x="4389475" y="5166222"/>
                </a:lnTo>
                <a:lnTo>
                  <a:pt x="4450257" y="5108169"/>
                </a:lnTo>
                <a:close/>
              </a:path>
              <a:path w="6135370" h="5851525">
                <a:moveTo>
                  <a:pt x="4543412" y="5108169"/>
                </a:moveTo>
                <a:lnTo>
                  <a:pt x="4508817" y="5108169"/>
                </a:lnTo>
                <a:lnTo>
                  <a:pt x="4569612" y="5166222"/>
                </a:lnTo>
                <a:lnTo>
                  <a:pt x="4604194" y="5166222"/>
                </a:lnTo>
                <a:lnTo>
                  <a:pt x="4543412" y="5108169"/>
                </a:lnTo>
                <a:close/>
              </a:path>
              <a:path w="6135370" h="5851525">
                <a:moveTo>
                  <a:pt x="4612220" y="5108169"/>
                </a:moveTo>
                <a:lnTo>
                  <a:pt x="4577638" y="5108169"/>
                </a:lnTo>
                <a:lnTo>
                  <a:pt x="4638421" y="5166222"/>
                </a:lnTo>
                <a:lnTo>
                  <a:pt x="4673015" y="5166222"/>
                </a:lnTo>
                <a:lnTo>
                  <a:pt x="4612220" y="5108169"/>
                </a:lnTo>
                <a:close/>
              </a:path>
              <a:path w="6135370" h="5851525">
                <a:moveTo>
                  <a:pt x="4681054" y="5108169"/>
                </a:moveTo>
                <a:lnTo>
                  <a:pt x="4646472" y="5108169"/>
                </a:lnTo>
                <a:lnTo>
                  <a:pt x="4707255" y="5166222"/>
                </a:lnTo>
                <a:lnTo>
                  <a:pt x="4741837" y="5166222"/>
                </a:lnTo>
                <a:lnTo>
                  <a:pt x="4681054" y="5108169"/>
                </a:lnTo>
                <a:close/>
              </a:path>
              <a:path w="6135370" h="5851525">
                <a:moveTo>
                  <a:pt x="3964912" y="5211734"/>
                </a:moveTo>
                <a:lnTo>
                  <a:pt x="3930332" y="5211734"/>
                </a:lnTo>
                <a:lnTo>
                  <a:pt x="4072242" y="5347274"/>
                </a:lnTo>
                <a:lnTo>
                  <a:pt x="4106811" y="5347274"/>
                </a:lnTo>
                <a:lnTo>
                  <a:pt x="3964912" y="5211734"/>
                </a:lnTo>
                <a:close/>
              </a:path>
              <a:path w="6135370" h="5851525">
                <a:moveTo>
                  <a:pt x="3930332" y="5112993"/>
                </a:moveTo>
                <a:lnTo>
                  <a:pt x="3685006" y="5347263"/>
                </a:lnTo>
                <a:lnTo>
                  <a:pt x="3719587" y="5347252"/>
                </a:lnTo>
                <a:lnTo>
                  <a:pt x="3930332" y="5146031"/>
                </a:lnTo>
                <a:lnTo>
                  <a:pt x="3964931" y="5146031"/>
                </a:lnTo>
                <a:lnTo>
                  <a:pt x="3930332" y="5112993"/>
                </a:lnTo>
                <a:close/>
              </a:path>
              <a:path w="6135370" h="5851525">
                <a:moveTo>
                  <a:pt x="3930332" y="5178692"/>
                </a:moveTo>
                <a:lnTo>
                  <a:pt x="3753827" y="5347263"/>
                </a:lnTo>
                <a:lnTo>
                  <a:pt x="3788421" y="5347252"/>
                </a:lnTo>
                <a:lnTo>
                  <a:pt x="3930332" y="5211734"/>
                </a:lnTo>
                <a:lnTo>
                  <a:pt x="3964912" y="5211734"/>
                </a:lnTo>
                <a:lnTo>
                  <a:pt x="3930332" y="5178704"/>
                </a:lnTo>
                <a:close/>
              </a:path>
              <a:path w="6135370" h="5851525">
                <a:moveTo>
                  <a:pt x="3930319" y="5244429"/>
                </a:moveTo>
                <a:lnTo>
                  <a:pt x="3822649" y="5347263"/>
                </a:lnTo>
                <a:lnTo>
                  <a:pt x="3857255" y="5347252"/>
                </a:lnTo>
                <a:lnTo>
                  <a:pt x="3930319" y="5277471"/>
                </a:lnTo>
                <a:lnTo>
                  <a:pt x="3930319" y="5244429"/>
                </a:lnTo>
                <a:close/>
              </a:path>
              <a:path w="6135370" h="5851525">
                <a:moveTo>
                  <a:pt x="3930332" y="5244440"/>
                </a:moveTo>
                <a:lnTo>
                  <a:pt x="3930332" y="5277471"/>
                </a:lnTo>
                <a:lnTo>
                  <a:pt x="4003408" y="5347263"/>
                </a:lnTo>
                <a:lnTo>
                  <a:pt x="4037990" y="5347263"/>
                </a:lnTo>
                <a:lnTo>
                  <a:pt x="3930332" y="5244440"/>
                </a:lnTo>
                <a:close/>
              </a:path>
              <a:path w="6135370" h="5851525">
                <a:moveTo>
                  <a:pt x="3964931" y="5146031"/>
                </a:moveTo>
                <a:lnTo>
                  <a:pt x="3930332" y="5146031"/>
                </a:lnTo>
                <a:lnTo>
                  <a:pt x="4141076" y="5347252"/>
                </a:lnTo>
                <a:lnTo>
                  <a:pt x="4175658" y="5347252"/>
                </a:lnTo>
                <a:lnTo>
                  <a:pt x="3964931" y="5146031"/>
                </a:lnTo>
                <a:close/>
              </a:path>
              <a:path w="6135370" h="5851525">
                <a:moveTo>
                  <a:pt x="3763403" y="5108169"/>
                </a:moveTo>
                <a:lnTo>
                  <a:pt x="3728821" y="5108169"/>
                </a:lnTo>
                <a:lnTo>
                  <a:pt x="3667988" y="5166222"/>
                </a:lnTo>
                <a:lnTo>
                  <a:pt x="3702608" y="5166222"/>
                </a:lnTo>
                <a:lnTo>
                  <a:pt x="3763403" y="5108169"/>
                </a:lnTo>
                <a:close/>
              </a:path>
              <a:path w="6135370" h="5851525">
                <a:moveTo>
                  <a:pt x="3832237" y="5108169"/>
                </a:moveTo>
                <a:lnTo>
                  <a:pt x="3797642" y="5108169"/>
                </a:lnTo>
                <a:lnTo>
                  <a:pt x="3736835" y="5166222"/>
                </a:lnTo>
                <a:lnTo>
                  <a:pt x="3771455" y="5166222"/>
                </a:lnTo>
                <a:lnTo>
                  <a:pt x="3832237" y="5108169"/>
                </a:lnTo>
                <a:close/>
              </a:path>
              <a:path w="6135370" h="5851525">
                <a:moveTo>
                  <a:pt x="3901059" y="5108169"/>
                </a:moveTo>
                <a:lnTo>
                  <a:pt x="3866476" y="5108169"/>
                </a:lnTo>
                <a:lnTo>
                  <a:pt x="3805682" y="5166222"/>
                </a:lnTo>
                <a:lnTo>
                  <a:pt x="3840276" y="5166222"/>
                </a:lnTo>
                <a:lnTo>
                  <a:pt x="3901059" y="5108169"/>
                </a:lnTo>
                <a:close/>
              </a:path>
              <a:path w="6135370" h="5851525">
                <a:moveTo>
                  <a:pt x="3994175" y="5108169"/>
                </a:moveTo>
                <a:lnTo>
                  <a:pt x="3959605" y="5108169"/>
                </a:lnTo>
                <a:lnTo>
                  <a:pt x="4020426" y="5166222"/>
                </a:lnTo>
                <a:lnTo>
                  <a:pt x="4054983" y="5166222"/>
                </a:lnTo>
                <a:lnTo>
                  <a:pt x="3994175" y="5108169"/>
                </a:lnTo>
                <a:close/>
              </a:path>
              <a:path w="6135370" h="5851525">
                <a:moveTo>
                  <a:pt x="4063022" y="5108169"/>
                </a:moveTo>
                <a:lnTo>
                  <a:pt x="4028440" y="5108169"/>
                </a:lnTo>
                <a:lnTo>
                  <a:pt x="4089222" y="5166222"/>
                </a:lnTo>
                <a:lnTo>
                  <a:pt x="4123804" y="5166222"/>
                </a:lnTo>
                <a:lnTo>
                  <a:pt x="4063022" y="5108169"/>
                </a:lnTo>
                <a:close/>
              </a:path>
              <a:path w="6135370" h="5851525">
                <a:moveTo>
                  <a:pt x="4131843" y="5108169"/>
                </a:moveTo>
                <a:lnTo>
                  <a:pt x="4097261" y="5108169"/>
                </a:lnTo>
                <a:lnTo>
                  <a:pt x="4158056" y="5166222"/>
                </a:lnTo>
                <a:lnTo>
                  <a:pt x="4192638" y="5166222"/>
                </a:lnTo>
                <a:lnTo>
                  <a:pt x="4131843" y="5108169"/>
                </a:lnTo>
                <a:close/>
              </a:path>
              <a:path w="6135370" h="5851525">
                <a:moveTo>
                  <a:pt x="3415693" y="5211734"/>
                </a:moveTo>
                <a:lnTo>
                  <a:pt x="3381108" y="5211734"/>
                </a:lnTo>
                <a:lnTo>
                  <a:pt x="3523030" y="5347274"/>
                </a:lnTo>
                <a:lnTo>
                  <a:pt x="3557612" y="5347274"/>
                </a:lnTo>
                <a:lnTo>
                  <a:pt x="3415693" y="5211734"/>
                </a:lnTo>
                <a:close/>
              </a:path>
              <a:path w="6135370" h="5851525">
                <a:moveTo>
                  <a:pt x="3381108" y="5112993"/>
                </a:moveTo>
                <a:lnTo>
                  <a:pt x="3135795" y="5347263"/>
                </a:lnTo>
                <a:lnTo>
                  <a:pt x="3170389" y="5347252"/>
                </a:lnTo>
                <a:lnTo>
                  <a:pt x="3381121" y="5146031"/>
                </a:lnTo>
                <a:lnTo>
                  <a:pt x="3415708" y="5146031"/>
                </a:lnTo>
                <a:lnTo>
                  <a:pt x="3381108" y="5112993"/>
                </a:lnTo>
                <a:close/>
              </a:path>
              <a:path w="6135370" h="5851525">
                <a:moveTo>
                  <a:pt x="3381108" y="5178692"/>
                </a:moveTo>
                <a:lnTo>
                  <a:pt x="3204616" y="5347263"/>
                </a:lnTo>
                <a:lnTo>
                  <a:pt x="3239223" y="5347252"/>
                </a:lnTo>
                <a:lnTo>
                  <a:pt x="3381108" y="5211734"/>
                </a:lnTo>
                <a:lnTo>
                  <a:pt x="3415693" y="5211734"/>
                </a:lnTo>
                <a:lnTo>
                  <a:pt x="3381108" y="5178704"/>
                </a:lnTo>
                <a:close/>
              </a:path>
              <a:path w="6135370" h="5851525">
                <a:moveTo>
                  <a:pt x="3381108" y="5244429"/>
                </a:moveTo>
                <a:lnTo>
                  <a:pt x="3273450" y="5347263"/>
                </a:lnTo>
                <a:lnTo>
                  <a:pt x="3308044" y="5347252"/>
                </a:lnTo>
                <a:lnTo>
                  <a:pt x="3381108" y="5277471"/>
                </a:lnTo>
                <a:lnTo>
                  <a:pt x="3415707" y="5277471"/>
                </a:lnTo>
                <a:lnTo>
                  <a:pt x="3381108" y="5244440"/>
                </a:lnTo>
                <a:close/>
              </a:path>
              <a:path w="6135370" h="5851525">
                <a:moveTo>
                  <a:pt x="3415707" y="5277471"/>
                </a:moveTo>
                <a:lnTo>
                  <a:pt x="3381108" y="5277471"/>
                </a:lnTo>
                <a:lnTo>
                  <a:pt x="3454222" y="5347263"/>
                </a:lnTo>
                <a:lnTo>
                  <a:pt x="3488816" y="5347263"/>
                </a:lnTo>
                <a:lnTo>
                  <a:pt x="3415707" y="5277471"/>
                </a:lnTo>
                <a:close/>
              </a:path>
              <a:path w="6135370" h="5851525">
                <a:moveTo>
                  <a:pt x="3415708" y="5146031"/>
                </a:moveTo>
                <a:lnTo>
                  <a:pt x="3381121" y="5146031"/>
                </a:lnTo>
                <a:lnTo>
                  <a:pt x="3591864" y="5347252"/>
                </a:lnTo>
                <a:lnTo>
                  <a:pt x="3626446" y="5347252"/>
                </a:lnTo>
                <a:lnTo>
                  <a:pt x="3415708" y="5146031"/>
                </a:lnTo>
                <a:close/>
              </a:path>
              <a:path w="6135370" h="5851525">
                <a:moveTo>
                  <a:pt x="3214204" y="5108169"/>
                </a:moveTo>
                <a:lnTo>
                  <a:pt x="3179610" y="5108169"/>
                </a:lnTo>
                <a:lnTo>
                  <a:pt x="3118802" y="5166222"/>
                </a:lnTo>
                <a:lnTo>
                  <a:pt x="3153410" y="5166222"/>
                </a:lnTo>
                <a:lnTo>
                  <a:pt x="3214204" y="5108169"/>
                </a:lnTo>
                <a:close/>
              </a:path>
              <a:path w="6135370" h="5851525">
                <a:moveTo>
                  <a:pt x="3283026" y="5108169"/>
                </a:moveTo>
                <a:lnTo>
                  <a:pt x="3248444" y="5108169"/>
                </a:lnTo>
                <a:lnTo>
                  <a:pt x="3187649" y="5166222"/>
                </a:lnTo>
                <a:lnTo>
                  <a:pt x="3222231" y="5166222"/>
                </a:lnTo>
                <a:lnTo>
                  <a:pt x="3283026" y="5108169"/>
                </a:lnTo>
                <a:close/>
              </a:path>
              <a:path w="6135370" h="5851525">
                <a:moveTo>
                  <a:pt x="3444976" y="5108169"/>
                </a:moveTo>
                <a:lnTo>
                  <a:pt x="3410394" y="5108169"/>
                </a:lnTo>
                <a:lnTo>
                  <a:pt x="3471176" y="5166222"/>
                </a:lnTo>
                <a:lnTo>
                  <a:pt x="3505758" y="5166222"/>
                </a:lnTo>
                <a:lnTo>
                  <a:pt x="3444976" y="5108169"/>
                </a:lnTo>
                <a:close/>
              </a:path>
              <a:path w="6135370" h="5851525">
                <a:moveTo>
                  <a:pt x="3513797" y="5108169"/>
                </a:moveTo>
                <a:lnTo>
                  <a:pt x="3479215" y="5108169"/>
                </a:lnTo>
                <a:lnTo>
                  <a:pt x="3539998" y="5166222"/>
                </a:lnTo>
                <a:lnTo>
                  <a:pt x="3574592" y="5166222"/>
                </a:lnTo>
                <a:lnTo>
                  <a:pt x="3513797" y="5108169"/>
                </a:lnTo>
                <a:close/>
              </a:path>
              <a:path w="6135370" h="5851525">
                <a:moveTo>
                  <a:pt x="3582631" y="5108169"/>
                </a:moveTo>
                <a:lnTo>
                  <a:pt x="3548037" y="5108169"/>
                </a:lnTo>
                <a:lnTo>
                  <a:pt x="3608819" y="5166222"/>
                </a:lnTo>
                <a:lnTo>
                  <a:pt x="3643452" y="5166222"/>
                </a:lnTo>
                <a:lnTo>
                  <a:pt x="3582631" y="5108169"/>
                </a:lnTo>
                <a:close/>
              </a:path>
              <a:path w="6135370" h="5851525">
                <a:moveTo>
                  <a:pt x="2831922" y="5178704"/>
                </a:moveTo>
                <a:lnTo>
                  <a:pt x="2831922" y="5211744"/>
                </a:lnTo>
                <a:lnTo>
                  <a:pt x="2973832" y="5347274"/>
                </a:lnTo>
                <a:lnTo>
                  <a:pt x="3008426" y="5347274"/>
                </a:lnTo>
                <a:lnTo>
                  <a:pt x="2831922" y="5178704"/>
                </a:lnTo>
                <a:close/>
              </a:path>
              <a:path w="6135370" h="5851525">
                <a:moveTo>
                  <a:pt x="2831922" y="5244440"/>
                </a:moveTo>
                <a:lnTo>
                  <a:pt x="2831922" y="5277471"/>
                </a:lnTo>
                <a:lnTo>
                  <a:pt x="2904998" y="5347263"/>
                </a:lnTo>
                <a:lnTo>
                  <a:pt x="2939580" y="5347263"/>
                </a:lnTo>
                <a:lnTo>
                  <a:pt x="2831922" y="5244440"/>
                </a:lnTo>
                <a:close/>
              </a:path>
              <a:path w="6135370" h="5851525">
                <a:moveTo>
                  <a:pt x="2831922" y="5112993"/>
                </a:moveTo>
                <a:lnTo>
                  <a:pt x="2831922" y="5146031"/>
                </a:lnTo>
                <a:lnTo>
                  <a:pt x="3042678" y="5347252"/>
                </a:lnTo>
                <a:lnTo>
                  <a:pt x="3077248" y="5347252"/>
                </a:lnTo>
                <a:lnTo>
                  <a:pt x="2831922" y="5112993"/>
                </a:lnTo>
                <a:close/>
              </a:path>
              <a:path w="6135370" h="5851525">
                <a:moveTo>
                  <a:pt x="2964599" y="5108169"/>
                </a:moveTo>
                <a:lnTo>
                  <a:pt x="2930016" y="5108169"/>
                </a:lnTo>
                <a:lnTo>
                  <a:pt x="2990799" y="5166222"/>
                </a:lnTo>
                <a:lnTo>
                  <a:pt x="3025394" y="5166222"/>
                </a:lnTo>
                <a:lnTo>
                  <a:pt x="2964599" y="5108169"/>
                </a:lnTo>
                <a:close/>
              </a:path>
              <a:path w="6135370" h="5851525">
                <a:moveTo>
                  <a:pt x="3033420" y="5108169"/>
                </a:moveTo>
                <a:lnTo>
                  <a:pt x="2998838" y="5108169"/>
                </a:lnTo>
                <a:lnTo>
                  <a:pt x="3059633" y="5166222"/>
                </a:lnTo>
                <a:lnTo>
                  <a:pt x="3094253" y="5166222"/>
                </a:lnTo>
                <a:lnTo>
                  <a:pt x="3033420" y="5108169"/>
                </a:lnTo>
                <a:close/>
              </a:path>
              <a:path w="6135370" h="5851525">
                <a:moveTo>
                  <a:pt x="2831909" y="5113000"/>
                </a:moveTo>
                <a:lnTo>
                  <a:pt x="2586583" y="5347263"/>
                </a:lnTo>
                <a:lnTo>
                  <a:pt x="2621178" y="5347263"/>
                </a:lnTo>
                <a:lnTo>
                  <a:pt x="2831909" y="5146031"/>
                </a:lnTo>
                <a:lnTo>
                  <a:pt x="2831909" y="5113000"/>
                </a:lnTo>
                <a:close/>
              </a:path>
              <a:path w="6135370" h="5851525">
                <a:moveTo>
                  <a:pt x="2831909" y="5178692"/>
                </a:moveTo>
                <a:lnTo>
                  <a:pt x="2655417" y="5347263"/>
                </a:lnTo>
                <a:lnTo>
                  <a:pt x="2689999" y="5347263"/>
                </a:lnTo>
                <a:lnTo>
                  <a:pt x="2831909" y="5211734"/>
                </a:lnTo>
                <a:lnTo>
                  <a:pt x="2831909" y="5178692"/>
                </a:lnTo>
                <a:close/>
              </a:path>
              <a:path w="6135370" h="5851525">
                <a:moveTo>
                  <a:pt x="2831909" y="5244429"/>
                </a:moveTo>
                <a:lnTo>
                  <a:pt x="2724238" y="5347263"/>
                </a:lnTo>
                <a:lnTo>
                  <a:pt x="2758833" y="5347263"/>
                </a:lnTo>
                <a:lnTo>
                  <a:pt x="2831909" y="5277471"/>
                </a:lnTo>
                <a:lnTo>
                  <a:pt x="2831909" y="5244429"/>
                </a:lnTo>
                <a:close/>
              </a:path>
              <a:path w="6135370" h="5851525">
                <a:moveTo>
                  <a:pt x="2664993" y="5108169"/>
                </a:moveTo>
                <a:lnTo>
                  <a:pt x="2630411" y="5108169"/>
                </a:lnTo>
                <a:lnTo>
                  <a:pt x="2569616" y="5166222"/>
                </a:lnTo>
                <a:lnTo>
                  <a:pt x="2604198" y="5166222"/>
                </a:lnTo>
                <a:lnTo>
                  <a:pt x="2664993" y="5108169"/>
                </a:lnTo>
                <a:close/>
              </a:path>
              <a:path w="6135370" h="5851525">
                <a:moveTo>
                  <a:pt x="2733802" y="5108169"/>
                </a:moveTo>
                <a:lnTo>
                  <a:pt x="2699232" y="5108169"/>
                </a:lnTo>
                <a:lnTo>
                  <a:pt x="2638450" y="5166222"/>
                </a:lnTo>
                <a:lnTo>
                  <a:pt x="2673019" y="5166222"/>
                </a:lnTo>
                <a:lnTo>
                  <a:pt x="2733802" y="5108169"/>
                </a:lnTo>
                <a:close/>
              </a:path>
              <a:path w="6135370" h="5851525">
                <a:moveTo>
                  <a:pt x="2621178" y="5370393"/>
                </a:moveTo>
                <a:lnTo>
                  <a:pt x="2586583" y="5370393"/>
                </a:lnTo>
                <a:lnTo>
                  <a:pt x="2647365" y="5428451"/>
                </a:lnTo>
                <a:lnTo>
                  <a:pt x="2681960" y="5428451"/>
                </a:lnTo>
                <a:lnTo>
                  <a:pt x="2621178" y="5370393"/>
                </a:lnTo>
                <a:close/>
              </a:path>
              <a:path w="6135370" h="5851525">
                <a:moveTo>
                  <a:pt x="2689999" y="5370393"/>
                </a:moveTo>
                <a:lnTo>
                  <a:pt x="2655417" y="5370393"/>
                </a:lnTo>
                <a:lnTo>
                  <a:pt x="2716212" y="5428451"/>
                </a:lnTo>
                <a:lnTo>
                  <a:pt x="2750781" y="5428451"/>
                </a:lnTo>
                <a:lnTo>
                  <a:pt x="2689999" y="5370393"/>
                </a:lnTo>
                <a:close/>
              </a:path>
              <a:path w="6135370" h="5851525">
                <a:moveTo>
                  <a:pt x="2758833" y="5370393"/>
                </a:moveTo>
                <a:lnTo>
                  <a:pt x="2724238" y="5370393"/>
                </a:lnTo>
                <a:lnTo>
                  <a:pt x="2785033" y="5428451"/>
                </a:lnTo>
                <a:lnTo>
                  <a:pt x="2819615" y="5428451"/>
                </a:lnTo>
                <a:lnTo>
                  <a:pt x="2758833" y="5370393"/>
                </a:lnTo>
                <a:close/>
              </a:path>
              <a:path w="6135370" h="5851525">
                <a:moveTo>
                  <a:pt x="2282723" y="5178704"/>
                </a:moveTo>
                <a:lnTo>
                  <a:pt x="2282723" y="5211744"/>
                </a:lnTo>
                <a:lnTo>
                  <a:pt x="2424620" y="5347274"/>
                </a:lnTo>
                <a:lnTo>
                  <a:pt x="2459202" y="5347274"/>
                </a:lnTo>
                <a:lnTo>
                  <a:pt x="2282723" y="5178704"/>
                </a:lnTo>
                <a:close/>
              </a:path>
              <a:path w="6135370" h="5851525">
                <a:moveTo>
                  <a:pt x="2282723" y="5244440"/>
                </a:moveTo>
                <a:lnTo>
                  <a:pt x="2282723" y="5277471"/>
                </a:lnTo>
                <a:lnTo>
                  <a:pt x="2355799" y="5347263"/>
                </a:lnTo>
                <a:lnTo>
                  <a:pt x="2390368" y="5347263"/>
                </a:lnTo>
                <a:lnTo>
                  <a:pt x="2282723" y="5244440"/>
                </a:lnTo>
                <a:close/>
              </a:path>
              <a:path w="6135370" h="5851525">
                <a:moveTo>
                  <a:pt x="2282710" y="5178692"/>
                </a:moveTo>
                <a:lnTo>
                  <a:pt x="2106206" y="5347263"/>
                </a:lnTo>
                <a:lnTo>
                  <a:pt x="2140800" y="5347263"/>
                </a:lnTo>
                <a:lnTo>
                  <a:pt x="2282710" y="5211734"/>
                </a:lnTo>
                <a:lnTo>
                  <a:pt x="2282710" y="5178692"/>
                </a:lnTo>
                <a:close/>
              </a:path>
              <a:path w="6135370" h="5851525">
                <a:moveTo>
                  <a:pt x="2282698" y="5244429"/>
                </a:moveTo>
                <a:lnTo>
                  <a:pt x="2175040" y="5347263"/>
                </a:lnTo>
                <a:lnTo>
                  <a:pt x="2209622" y="5347263"/>
                </a:lnTo>
                <a:lnTo>
                  <a:pt x="2282698" y="5277471"/>
                </a:lnTo>
                <a:lnTo>
                  <a:pt x="2282698" y="5244429"/>
                </a:lnTo>
                <a:close/>
              </a:path>
              <a:path w="6135370" h="5851525">
                <a:moveTo>
                  <a:pt x="2140800" y="5370393"/>
                </a:moveTo>
                <a:lnTo>
                  <a:pt x="2106206" y="5370393"/>
                </a:lnTo>
                <a:lnTo>
                  <a:pt x="2167001" y="5428451"/>
                </a:lnTo>
                <a:lnTo>
                  <a:pt x="2201583" y="5428451"/>
                </a:lnTo>
                <a:lnTo>
                  <a:pt x="2140800" y="5370393"/>
                </a:lnTo>
                <a:close/>
              </a:path>
              <a:path w="6135370" h="5851525">
                <a:moveTo>
                  <a:pt x="2209622" y="5370393"/>
                </a:moveTo>
                <a:lnTo>
                  <a:pt x="2175027" y="5370393"/>
                </a:lnTo>
                <a:lnTo>
                  <a:pt x="2235809" y="5428451"/>
                </a:lnTo>
                <a:lnTo>
                  <a:pt x="2270442" y="5428451"/>
                </a:lnTo>
                <a:lnTo>
                  <a:pt x="2209622" y="5370393"/>
                </a:lnTo>
                <a:close/>
              </a:path>
              <a:path w="6135370" h="5851525">
                <a:moveTo>
                  <a:pt x="2390381" y="5370393"/>
                </a:moveTo>
                <a:lnTo>
                  <a:pt x="2355799" y="5370393"/>
                </a:lnTo>
                <a:lnTo>
                  <a:pt x="2294978" y="5428451"/>
                </a:lnTo>
                <a:lnTo>
                  <a:pt x="2329599" y="5428451"/>
                </a:lnTo>
                <a:lnTo>
                  <a:pt x="2390381" y="5370393"/>
                </a:lnTo>
                <a:close/>
              </a:path>
              <a:path w="6135370" h="5851525">
                <a:moveTo>
                  <a:pt x="2459215" y="5370393"/>
                </a:moveTo>
                <a:lnTo>
                  <a:pt x="2424633" y="5370393"/>
                </a:lnTo>
                <a:lnTo>
                  <a:pt x="2363838" y="5428451"/>
                </a:lnTo>
                <a:lnTo>
                  <a:pt x="2398433" y="5428451"/>
                </a:lnTo>
                <a:lnTo>
                  <a:pt x="2459215" y="5370393"/>
                </a:lnTo>
                <a:close/>
              </a:path>
              <a:path w="6135370" h="5851525">
                <a:moveTo>
                  <a:pt x="1733511" y="5178704"/>
                </a:moveTo>
                <a:lnTo>
                  <a:pt x="1733511" y="5211744"/>
                </a:lnTo>
                <a:lnTo>
                  <a:pt x="1875421" y="5347274"/>
                </a:lnTo>
                <a:lnTo>
                  <a:pt x="1910003" y="5347274"/>
                </a:lnTo>
                <a:lnTo>
                  <a:pt x="1733511" y="5178704"/>
                </a:lnTo>
                <a:close/>
              </a:path>
              <a:path w="6135370" h="5851525">
                <a:moveTo>
                  <a:pt x="1733511" y="5244440"/>
                </a:moveTo>
                <a:lnTo>
                  <a:pt x="1733511" y="5277471"/>
                </a:lnTo>
                <a:lnTo>
                  <a:pt x="1806587" y="5347263"/>
                </a:lnTo>
                <a:lnTo>
                  <a:pt x="1841169" y="5347263"/>
                </a:lnTo>
                <a:lnTo>
                  <a:pt x="1733511" y="5244440"/>
                </a:lnTo>
                <a:close/>
              </a:path>
              <a:path w="6135370" h="5851525">
                <a:moveTo>
                  <a:pt x="1733499" y="5178692"/>
                </a:moveTo>
                <a:lnTo>
                  <a:pt x="1557007" y="5347263"/>
                </a:lnTo>
                <a:lnTo>
                  <a:pt x="1591576" y="5347263"/>
                </a:lnTo>
                <a:lnTo>
                  <a:pt x="1733499" y="5211734"/>
                </a:lnTo>
                <a:lnTo>
                  <a:pt x="1733499" y="5178692"/>
                </a:lnTo>
                <a:close/>
              </a:path>
              <a:path w="6135370" h="5851525">
                <a:moveTo>
                  <a:pt x="1733486" y="5244429"/>
                </a:moveTo>
                <a:lnTo>
                  <a:pt x="1625841" y="5347263"/>
                </a:lnTo>
                <a:lnTo>
                  <a:pt x="1660410" y="5347263"/>
                </a:lnTo>
                <a:lnTo>
                  <a:pt x="1733486" y="5277471"/>
                </a:lnTo>
                <a:lnTo>
                  <a:pt x="1733486" y="5244429"/>
                </a:lnTo>
                <a:close/>
              </a:path>
              <a:path w="6135370" h="5851525">
                <a:moveTo>
                  <a:pt x="1591576" y="5370393"/>
                </a:moveTo>
                <a:lnTo>
                  <a:pt x="1557007" y="5370393"/>
                </a:lnTo>
                <a:lnTo>
                  <a:pt x="1617789" y="5428451"/>
                </a:lnTo>
                <a:lnTo>
                  <a:pt x="1652384" y="5428451"/>
                </a:lnTo>
                <a:lnTo>
                  <a:pt x="1591576" y="5370393"/>
                </a:lnTo>
                <a:close/>
              </a:path>
              <a:path w="6135370" h="5851525">
                <a:moveTo>
                  <a:pt x="1660410" y="5370393"/>
                </a:moveTo>
                <a:lnTo>
                  <a:pt x="1625841" y="5370393"/>
                </a:lnTo>
                <a:lnTo>
                  <a:pt x="1686623" y="5428451"/>
                </a:lnTo>
                <a:lnTo>
                  <a:pt x="1721205" y="5428451"/>
                </a:lnTo>
                <a:lnTo>
                  <a:pt x="1660410" y="5370393"/>
                </a:lnTo>
                <a:close/>
              </a:path>
              <a:path w="6135370" h="5851525">
                <a:moveTo>
                  <a:pt x="1841169" y="5370393"/>
                </a:moveTo>
                <a:lnTo>
                  <a:pt x="1806587" y="5370393"/>
                </a:lnTo>
                <a:lnTo>
                  <a:pt x="1745792" y="5428451"/>
                </a:lnTo>
                <a:lnTo>
                  <a:pt x="1780387" y="5428451"/>
                </a:lnTo>
                <a:lnTo>
                  <a:pt x="1841169" y="5370393"/>
                </a:lnTo>
                <a:close/>
              </a:path>
              <a:path w="6135370" h="5851525">
                <a:moveTo>
                  <a:pt x="1910003" y="5370393"/>
                </a:moveTo>
                <a:lnTo>
                  <a:pt x="1875421" y="5370393"/>
                </a:lnTo>
                <a:lnTo>
                  <a:pt x="1814639" y="5428451"/>
                </a:lnTo>
                <a:lnTo>
                  <a:pt x="1849208" y="5428451"/>
                </a:lnTo>
                <a:lnTo>
                  <a:pt x="1910003" y="5370393"/>
                </a:lnTo>
                <a:close/>
              </a:path>
              <a:path w="6135370" h="5851525">
                <a:moveTo>
                  <a:pt x="1184287" y="5244429"/>
                </a:moveTo>
                <a:lnTo>
                  <a:pt x="1076629" y="5347263"/>
                </a:lnTo>
                <a:lnTo>
                  <a:pt x="1111211" y="5347263"/>
                </a:lnTo>
                <a:lnTo>
                  <a:pt x="1184287" y="5277471"/>
                </a:lnTo>
                <a:lnTo>
                  <a:pt x="1218875" y="5277471"/>
                </a:lnTo>
                <a:lnTo>
                  <a:pt x="1184287" y="5244440"/>
                </a:lnTo>
                <a:close/>
              </a:path>
              <a:path w="6135370" h="5851525">
                <a:moveTo>
                  <a:pt x="1218875" y="5277471"/>
                </a:moveTo>
                <a:lnTo>
                  <a:pt x="1184287" y="5277471"/>
                </a:lnTo>
                <a:lnTo>
                  <a:pt x="1257414" y="5347263"/>
                </a:lnTo>
                <a:lnTo>
                  <a:pt x="1291958" y="5347263"/>
                </a:lnTo>
                <a:lnTo>
                  <a:pt x="1218875" y="5277471"/>
                </a:lnTo>
                <a:close/>
              </a:path>
              <a:path w="6135370" h="5851525">
                <a:moveTo>
                  <a:pt x="1111199" y="5370393"/>
                </a:moveTo>
                <a:lnTo>
                  <a:pt x="1076617" y="5370393"/>
                </a:lnTo>
                <a:lnTo>
                  <a:pt x="1137412" y="5428451"/>
                </a:lnTo>
                <a:lnTo>
                  <a:pt x="1172019" y="5428451"/>
                </a:lnTo>
                <a:lnTo>
                  <a:pt x="1111199" y="5370393"/>
                </a:lnTo>
                <a:close/>
              </a:path>
              <a:path w="6135370" h="5851525">
                <a:moveTo>
                  <a:pt x="1291970" y="5370393"/>
                </a:moveTo>
                <a:lnTo>
                  <a:pt x="1257388" y="5370393"/>
                </a:lnTo>
                <a:lnTo>
                  <a:pt x="1196606" y="5428451"/>
                </a:lnTo>
                <a:lnTo>
                  <a:pt x="1231176" y="5428451"/>
                </a:lnTo>
                <a:lnTo>
                  <a:pt x="1291970" y="5370393"/>
                </a:lnTo>
                <a:close/>
              </a:path>
              <a:path w="6135370" h="5851525">
                <a:moveTo>
                  <a:pt x="635088" y="5244429"/>
                </a:moveTo>
                <a:lnTo>
                  <a:pt x="527418" y="5347263"/>
                </a:lnTo>
                <a:lnTo>
                  <a:pt x="562000" y="5347263"/>
                </a:lnTo>
                <a:lnTo>
                  <a:pt x="635088" y="5277471"/>
                </a:lnTo>
                <a:lnTo>
                  <a:pt x="669672" y="5277471"/>
                </a:lnTo>
                <a:lnTo>
                  <a:pt x="635088" y="5244440"/>
                </a:lnTo>
                <a:close/>
              </a:path>
              <a:path w="6135370" h="5851525">
                <a:moveTo>
                  <a:pt x="669672" y="5277471"/>
                </a:moveTo>
                <a:lnTo>
                  <a:pt x="635088" y="5277471"/>
                </a:lnTo>
                <a:lnTo>
                  <a:pt x="708164" y="5347263"/>
                </a:lnTo>
                <a:lnTo>
                  <a:pt x="742746" y="5347263"/>
                </a:lnTo>
                <a:lnTo>
                  <a:pt x="669672" y="5277471"/>
                </a:lnTo>
                <a:close/>
              </a:path>
              <a:path w="6135370" h="5851525">
                <a:moveTo>
                  <a:pt x="562000" y="5370393"/>
                </a:moveTo>
                <a:lnTo>
                  <a:pt x="527418" y="5370393"/>
                </a:lnTo>
                <a:lnTo>
                  <a:pt x="588200" y="5428451"/>
                </a:lnTo>
                <a:lnTo>
                  <a:pt x="622795" y="5428451"/>
                </a:lnTo>
                <a:lnTo>
                  <a:pt x="562000" y="5370393"/>
                </a:lnTo>
                <a:close/>
              </a:path>
              <a:path w="6135370" h="5851525">
                <a:moveTo>
                  <a:pt x="742772" y="5370393"/>
                </a:moveTo>
                <a:lnTo>
                  <a:pt x="708177" y="5370393"/>
                </a:lnTo>
                <a:lnTo>
                  <a:pt x="647395" y="5428451"/>
                </a:lnTo>
                <a:lnTo>
                  <a:pt x="681977" y="5428451"/>
                </a:lnTo>
                <a:lnTo>
                  <a:pt x="742772" y="5370393"/>
                </a:lnTo>
                <a:close/>
              </a:path>
              <a:path w="6135370" h="5851525">
                <a:moveTo>
                  <a:pt x="5303342" y="4850766"/>
                </a:moveTo>
                <a:lnTo>
                  <a:pt x="5058016" y="5085046"/>
                </a:lnTo>
                <a:lnTo>
                  <a:pt x="5092585" y="5085046"/>
                </a:lnTo>
                <a:lnTo>
                  <a:pt x="5303342" y="4883785"/>
                </a:lnTo>
                <a:lnTo>
                  <a:pt x="5337922" y="4883785"/>
                </a:lnTo>
                <a:lnTo>
                  <a:pt x="5303342" y="4850766"/>
                </a:lnTo>
                <a:close/>
              </a:path>
              <a:path w="6135370" h="5851525">
                <a:moveTo>
                  <a:pt x="5303342" y="4916479"/>
                </a:moveTo>
                <a:lnTo>
                  <a:pt x="5126850" y="5085046"/>
                </a:lnTo>
                <a:lnTo>
                  <a:pt x="5161419" y="5085046"/>
                </a:lnTo>
                <a:lnTo>
                  <a:pt x="5303342" y="4949521"/>
                </a:lnTo>
                <a:lnTo>
                  <a:pt x="5337927" y="4949521"/>
                </a:lnTo>
                <a:lnTo>
                  <a:pt x="5303342" y="4916491"/>
                </a:lnTo>
                <a:close/>
              </a:path>
              <a:path w="6135370" h="5851525">
                <a:moveTo>
                  <a:pt x="5303329" y="4982212"/>
                </a:moveTo>
                <a:lnTo>
                  <a:pt x="5195671" y="5085046"/>
                </a:lnTo>
                <a:lnTo>
                  <a:pt x="5230253" y="5085046"/>
                </a:lnTo>
                <a:lnTo>
                  <a:pt x="5303329" y="5015254"/>
                </a:lnTo>
                <a:lnTo>
                  <a:pt x="5303329" y="4982212"/>
                </a:lnTo>
                <a:close/>
              </a:path>
              <a:path w="6135370" h="5851525">
                <a:moveTo>
                  <a:pt x="5337927" y="4949521"/>
                </a:moveTo>
                <a:lnTo>
                  <a:pt x="5303342" y="4949521"/>
                </a:lnTo>
                <a:lnTo>
                  <a:pt x="5445264" y="5085046"/>
                </a:lnTo>
                <a:lnTo>
                  <a:pt x="5479834" y="5085046"/>
                </a:lnTo>
                <a:lnTo>
                  <a:pt x="5337927" y="4949521"/>
                </a:lnTo>
                <a:close/>
              </a:path>
              <a:path w="6135370" h="5851525">
                <a:moveTo>
                  <a:pt x="5303342" y="4982212"/>
                </a:moveTo>
                <a:lnTo>
                  <a:pt x="5303354" y="5015254"/>
                </a:lnTo>
                <a:lnTo>
                  <a:pt x="5376418" y="5085035"/>
                </a:lnTo>
                <a:lnTo>
                  <a:pt x="5411012" y="5085035"/>
                </a:lnTo>
                <a:lnTo>
                  <a:pt x="5303342" y="4982212"/>
                </a:lnTo>
                <a:close/>
              </a:path>
              <a:path w="6135370" h="5851525">
                <a:moveTo>
                  <a:pt x="5337922" y="4883785"/>
                </a:moveTo>
                <a:lnTo>
                  <a:pt x="5303342" y="4883785"/>
                </a:lnTo>
                <a:lnTo>
                  <a:pt x="5514098" y="5085025"/>
                </a:lnTo>
                <a:lnTo>
                  <a:pt x="5548680" y="5085025"/>
                </a:lnTo>
                <a:lnTo>
                  <a:pt x="5337922" y="4883785"/>
                </a:lnTo>
                <a:close/>
              </a:path>
              <a:path w="6135370" h="5851525">
                <a:moveTo>
                  <a:pt x="5136400" y="4845941"/>
                </a:moveTo>
                <a:lnTo>
                  <a:pt x="5101831" y="4845941"/>
                </a:lnTo>
                <a:lnTo>
                  <a:pt x="5041049" y="4903999"/>
                </a:lnTo>
                <a:lnTo>
                  <a:pt x="5075618" y="4903999"/>
                </a:lnTo>
                <a:lnTo>
                  <a:pt x="5136400" y="4845941"/>
                </a:lnTo>
                <a:close/>
              </a:path>
              <a:path w="6135370" h="5851525">
                <a:moveTo>
                  <a:pt x="5205247" y="4845941"/>
                </a:moveTo>
                <a:lnTo>
                  <a:pt x="5170665" y="4845941"/>
                </a:lnTo>
                <a:lnTo>
                  <a:pt x="5109870" y="4903999"/>
                </a:lnTo>
                <a:lnTo>
                  <a:pt x="5144452" y="4903999"/>
                </a:lnTo>
                <a:lnTo>
                  <a:pt x="5205247" y="4845941"/>
                </a:lnTo>
                <a:close/>
              </a:path>
              <a:path w="6135370" h="5851525">
                <a:moveTo>
                  <a:pt x="5274068" y="4845941"/>
                </a:moveTo>
                <a:lnTo>
                  <a:pt x="5239486" y="4845941"/>
                </a:lnTo>
                <a:lnTo>
                  <a:pt x="5178691" y="4903999"/>
                </a:lnTo>
                <a:lnTo>
                  <a:pt x="5213286" y="4903999"/>
                </a:lnTo>
                <a:lnTo>
                  <a:pt x="5274068" y="4845941"/>
                </a:lnTo>
                <a:close/>
              </a:path>
              <a:path w="6135370" h="5851525">
                <a:moveTo>
                  <a:pt x="5367197" y="4845941"/>
                </a:moveTo>
                <a:lnTo>
                  <a:pt x="5332628" y="4845941"/>
                </a:lnTo>
                <a:lnTo>
                  <a:pt x="5393410" y="4903999"/>
                </a:lnTo>
                <a:lnTo>
                  <a:pt x="5427992" y="4903999"/>
                </a:lnTo>
                <a:lnTo>
                  <a:pt x="5367197" y="4845941"/>
                </a:lnTo>
                <a:close/>
              </a:path>
              <a:path w="6135370" h="5851525">
                <a:moveTo>
                  <a:pt x="5436019" y="4845941"/>
                </a:moveTo>
                <a:lnTo>
                  <a:pt x="5401449" y="4845941"/>
                </a:lnTo>
                <a:lnTo>
                  <a:pt x="5462231" y="4903999"/>
                </a:lnTo>
                <a:lnTo>
                  <a:pt x="5496826" y="4903999"/>
                </a:lnTo>
                <a:lnTo>
                  <a:pt x="5436019" y="4845941"/>
                </a:lnTo>
                <a:close/>
              </a:path>
              <a:path w="6135370" h="5851525">
                <a:moveTo>
                  <a:pt x="5504853" y="4845941"/>
                </a:moveTo>
                <a:lnTo>
                  <a:pt x="5470271" y="4845941"/>
                </a:lnTo>
                <a:lnTo>
                  <a:pt x="5531065" y="4903999"/>
                </a:lnTo>
                <a:lnTo>
                  <a:pt x="5565648" y="4903999"/>
                </a:lnTo>
                <a:lnTo>
                  <a:pt x="5504853" y="4845941"/>
                </a:lnTo>
                <a:close/>
              </a:path>
              <a:path w="6135370" h="5851525">
                <a:moveTo>
                  <a:pt x="5410987" y="5108169"/>
                </a:moveTo>
                <a:lnTo>
                  <a:pt x="5376443" y="5108169"/>
                </a:lnTo>
                <a:lnTo>
                  <a:pt x="5315648" y="5166222"/>
                </a:lnTo>
                <a:lnTo>
                  <a:pt x="5350230" y="5166222"/>
                </a:lnTo>
                <a:lnTo>
                  <a:pt x="5410987" y="5108169"/>
                </a:lnTo>
                <a:close/>
              </a:path>
              <a:path w="6135370" h="5851525">
                <a:moveTo>
                  <a:pt x="5479834" y="5108169"/>
                </a:moveTo>
                <a:lnTo>
                  <a:pt x="5445264" y="5108169"/>
                </a:lnTo>
                <a:lnTo>
                  <a:pt x="5384469" y="5166222"/>
                </a:lnTo>
                <a:lnTo>
                  <a:pt x="5419051" y="5166222"/>
                </a:lnTo>
                <a:lnTo>
                  <a:pt x="5479834" y="5108169"/>
                </a:lnTo>
                <a:close/>
              </a:path>
              <a:path w="6135370" h="5851525">
                <a:moveTo>
                  <a:pt x="5548668" y="5108169"/>
                </a:moveTo>
                <a:lnTo>
                  <a:pt x="5514098" y="5108169"/>
                </a:lnTo>
                <a:lnTo>
                  <a:pt x="5453291" y="5166222"/>
                </a:lnTo>
                <a:lnTo>
                  <a:pt x="5487885" y="5166222"/>
                </a:lnTo>
                <a:lnTo>
                  <a:pt x="5548668" y="5108169"/>
                </a:lnTo>
                <a:close/>
              </a:path>
              <a:path w="6135370" h="5851525">
                <a:moveTo>
                  <a:pt x="4754143" y="4916491"/>
                </a:moveTo>
                <a:lnTo>
                  <a:pt x="4754143" y="4949521"/>
                </a:lnTo>
                <a:lnTo>
                  <a:pt x="4896053" y="5085046"/>
                </a:lnTo>
                <a:lnTo>
                  <a:pt x="4930648" y="5085046"/>
                </a:lnTo>
                <a:lnTo>
                  <a:pt x="4754143" y="4916491"/>
                </a:lnTo>
                <a:close/>
              </a:path>
              <a:path w="6135370" h="5851525">
                <a:moveTo>
                  <a:pt x="4754143" y="4982212"/>
                </a:moveTo>
                <a:lnTo>
                  <a:pt x="4754143" y="5015242"/>
                </a:lnTo>
                <a:lnTo>
                  <a:pt x="4827231" y="5085035"/>
                </a:lnTo>
                <a:lnTo>
                  <a:pt x="4861801" y="5085035"/>
                </a:lnTo>
                <a:lnTo>
                  <a:pt x="4754143" y="4982212"/>
                </a:lnTo>
                <a:close/>
              </a:path>
              <a:path w="6135370" h="5851525">
                <a:moveTo>
                  <a:pt x="4754143" y="4850766"/>
                </a:moveTo>
                <a:lnTo>
                  <a:pt x="4754143" y="4883806"/>
                </a:lnTo>
                <a:lnTo>
                  <a:pt x="4964887" y="5085025"/>
                </a:lnTo>
                <a:lnTo>
                  <a:pt x="4999482" y="5085025"/>
                </a:lnTo>
                <a:lnTo>
                  <a:pt x="4754143" y="4850766"/>
                </a:lnTo>
                <a:close/>
              </a:path>
              <a:path w="6135370" h="5851525">
                <a:moveTo>
                  <a:pt x="4817986" y="4845941"/>
                </a:moveTo>
                <a:lnTo>
                  <a:pt x="4783416" y="4845941"/>
                </a:lnTo>
                <a:lnTo>
                  <a:pt x="4844199" y="4903999"/>
                </a:lnTo>
                <a:lnTo>
                  <a:pt x="4878781" y="4903999"/>
                </a:lnTo>
                <a:lnTo>
                  <a:pt x="4817986" y="4845941"/>
                </a:lnTo>
                <a:close/>
              </a:path>
              <a:path w="6135370" h="5851525">
                <a:moveTo>
                  <a:pt x="4886820" y="4845941"/>
                </a:moveTo>
                <a:lnTo>
                  <a:pt x="4852238" y="4845941"/>
                </a:lnTo>
                <a:lnTo>
                  <a:pt x="4913020" y="4903999"/>
                </a:lnTo>
                <a:lnTo>
                  <a:pt x="4947602" y="4903999"/>
                </a:lnTo>
                <a:lnTo>
                  <a:pt x="4886820" y="4845941"/>
                </a:lnTo>
                <a:close/>
              </a:path>
              <a:path w="6135370" h="5851525">
                <a:moveTo>
                  <a:pt x="4955654" y="4845941"/>
                </a:moveTo>
                <a:lnTo>
                  <a:pt x="4921072" y="4845941"/>
                </a:lnTo>
                <a:lnTo>
                  <a:pt x="4981854" y="4903999"/>
                </a:lnTo>
                <a:lnTo>
                  <a:pt x="5016449" y="4903999"/>
                </a:lnTo>
                <a:lnTo>
                  <a:pt x="4955654" y="4845941"/>
                </a:lnTo>
                <a:close/>
              </a:path>
              <a:path w="6135370" h="5851525">
                <a:moveTo>
                  <a:pt x="4754130" y="4850787"/>
                </a:moveTo>
                <a:lnTo>
                  <a:pt x="4508804" y="5085046"/>
                </a:lnTo>
                <a:lnTo>
                  <a:pt x="4543386" y="5085046"/>
                </a:lnTo>
                <a:lnTo>
                  <a:pt x="4754130" y="4883785"/>
                </a:lnTo>
                <a:lnTo>
                  <a:pt x="4754130" y="4850787"/>
                </a:lnTo>
                <a:close/>
              </a:path>
              <a:path w="6135370" h="5851525">
                <a:moveTo>
                  <a:pt x="4754130" y="4916479"/>
                </a:moveTo>
                <a:lnTo>
                  <a:pt x="4577638" y="5085046"/>
                </a:lnTo>
                <a:lnTo>
                  <a:pt x="4612220" y="5085046"/>
                </a:lnTo>
                <a:lnTo>
                  <a:pt x="4754130" y="4949521"/>
                </a:lnTo>
                <a:lnTo>
                  <a:pt x="4754130" y="4916479"/>
                </a:lnTo>
                <a:close/>
              </a:path>
              <a:path w="6135370" h="5851525">
                <a:moveTo>
                  <a:pt x="4754130" y="4982212"/>
                </a:moveTo>
                <a:lnTo>
                  <a:pt x="4646472" y="5085046"/>
                </a:lnTo>
                <a:lnTo>
                  <a:pt x="4681054" y="5085046"/>
                </a:lnTo>
                <a:lnTo>
                  <a:pt x="4754130" y="5015254"/>
                </a:lnTo>
                <a:lnTo>
                  <a:pt x="4754130" y="4982212"/>
                </a:lnTo>
                <a:close/>
              </a:path>
              <a:path w="6135370" h="5851525">
                <a:moveTo>
                  <a:pt x="4587201" y="4845941"/>
                </a:moveTo>
                <a:lnTo>
                  <a:pt x="4552607" y="4845941"/>
                </a:lnTo>
                <a:lnTo>
                  <a:pt x="4491824" y="4903999"/>
                </a:lnTo>
                <a:lnTo>
                  <a:pt x="4526419" y="4903999"/>
                </a:lnTo>
                <a:lnTo>
                  <a:pt x="4587201" y="4845941"/>
                </a:lnTo>
                <a:close/>
              </a:path>
              <a:path w="6135370" h="5851525">
                <a:moveTo>
                  <a:pt x="4656035" y="4845941"/>
                </a:moveTo>
                <a:lnTo>
                  <a:pt x="4621441" y="4845941"/>
                </a:lnTo>
                <a:lnTo>
                  <a:pt x="4560658" y="4903999"/>
                </a:lnTo>
                <a:lnTo>
                  <a:pt x="4595241" y="4903999"/>
                </a:lnTo>
                <a:lnTo>
                  <a:pt x="4656035" y="4845941"/>
                </a:lnTo>
                <a:close/>
              </a:path>
              <a:path w="6135370" h="5851525">
                <a:moveTo>
                  <a:pt x="4724869" y="4845941"/>
                </a:moveTo>
                <a:lnTo>
                  <a:pt x="4690287" y="4845941"/>
                </a:lnTo>
                <a:lnTo>
                  <a:pt x="4629492" y="4903999"/>
                </a:lnTo>
                <a:lnTo>
                  <a:pt x="4664075" y="4903999"/>
                </a:lnTo>
                <a:lnTo>
                  <a:pt x="4724869" y="4845941"/>
                </a:lnTo>
                <a:close/>
              </a:path>
              <a:path w="6135370" h="5851525">
                <a:moveTo>
                  <a:pt x="4204919" y="4850766"/>
                </a:moveTo>
                <a:lnTo>
                  <a:pt x="3959605" y="5085046"/>
                </a:lnTo>
                <a:lnTo>
                  <a:pt x="3994175" y="5085046"/>
                </a:lnTo>
                <a:lnTo>
                  <a:pt x="4204919" y="4883796"/>
                </a:lnTo>
                <a:lnTo>
                  <a:pt x="4239509" y="4883796"/>
                </a:lnTo>
                <a:lnTo>
                  <a:pt x="4204919" y="4850766"/>
                </a:lnTo>
                <a:close/>
              </a:path>
              <a:path w="6135370" h="5851525">
                <a:moveTo>
                  <a:pt x="4204919" y="4916479"/>
                </a:moveTo>
                <a:lnTo>
                  <a:pt x="4028427" y="5085046"/>
                </a:lnTo>
                <a:lnTo>
                  <a:pt x="4063009" y="5085046"/>
                </a:lnTo>
                <a:lnTo>
                  <a:pt x="4204919" y="4949521"/>
                </a:lnTo>
                <a:lnTo>
                  <a:pt x="4239512" y="4949521"/>
                </a:lnTo>
                <a:lnTo>
                  <a:pt x="4204919" y="491649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097248" y="5085046"/>
                </a:lnTo>
                <a:lnTo>
                  <a:pt x="4131830" y="5085046"/>
                </a:lnTo>
                <a:lnTo>
                  <a:pt x="4204919" y="5015254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12" y="4949521"/>
                </a:moveTo>
                <a:lnTo>
                  <a:pt x="4204919" y="4949521"/>
                </a:lnTo>
                <a:lnTo>
                  <a:pt x="4346829" y="5085046"/>
                </a:lnTo>
                <a:lnTo>
                  <a:pt x="4381449" y="5085046"/>
                </a:lnTo>
                <a:lnTo>
                  <a:pt x="4239512" y="4949521"/>
                </a:lnTo>
                <a:close/>
              </a:path>
              <a:path w="6135370" h="5851525">
                <a:moveTo>
                  <a:pt x="4204919" y="4982212"/>
                </a:moveTo>
                <a:lnTo>
                  <a:pt x="4204931" y="5015254"/>
                </a:lnTo>
                <a:lnTo>
                  <a:pt x="4278033" y="5085035"/>
                </a:lnTo>
                <a:lnTo>
                  <a:pt x="4312577" y="5085035"/>
                </a:lnTo>
                <a:lnTo>
                  <a:pt x="4204919" y="4982212"/>
                </a:lnTo>
                <a:close/>
              </a:path>
              <a:path w="6135370" h="5851525">
                <a:moveTo>
                  <a:pt x="4239509" y="4883796"/>
                </a:moveTo>
                <a:lnTo>
                  <a:pt x="4204919" y="4883796"/>
                </a:lnTo>
                <a:lnTo>
                  <a:pt x="4415675" y="5085025"/>
                </a:lnTo>
                <a:lnTo>
                  <a:pt x="4450245" y="5085025"/>
                </a:lnTo>
                <a:lnTo>
                  <a:pt x="4239509" y="4883796"/>
                </a:lnTo>
                <a:close/>
              </a:path>
              <a:path w="6135370" h="5851525">
                <a:moveTo>
                  <a:pt x="4038003" y="4845941"/>
                </a:moveTo>
                <a:lnTo>
                  <a:pt x="4003421" y="4845941"/>
                </a:lnTo>
                <a:lnTo>
                  <a:pt x="3942638" y="4903999"/>
                </a:lnTo>
                <a:lnTo>
                  <a:pt x="3977220" y="4903999"/>
                </a:lnTo>
                <a:lnTo>
                  <a:pt x="4038003" y="4845941"/>
                </a:lnTo>
                <a:close/>
              </a:path>
              <a:path w="6135370" h="5851525">
                <a:moveTo>
                  <a:pt x="4106811" y="4845941"/>
                </a:moveTo>
                <a:lnTo>
                  <a:pt x="4072242" y="4845941"/>
                </a:lnTo>
                <a:lnTo>
                  <a:pt x="4011447" y="4903999"/>
                </a:lnTo>
                <a:lnTo>
                  <a:pt x="4046029" y="4903999"/>
                </a:lnTo>
                <a:lnTo>
                  <a:pt x="4106811" y="4845941"/>
                </a:lnTo>
                <a:close/>
              </a:path>
              <a:path w="6135370" h="5851525">
                <a:moveTo>
                  <a:pt x="4175658" y="4845941"/>
                </a:moveTo>
                <a:lnTo>
                  <a:pt x="4141076" y="4845941"/>
                </a:lnTo>
                <a:lnTo>
                  <a:pt x="4080281" y="4903999"/>
                </a:lnTo>
                <a:lnTo>
                  <a:pt x="4114876" y="4903999"/>
                </a:lnTo>
                <a:lnTo>
                  <a:pt x="4175658" y="4845941"/>
                </a:lnTo>
                <a:close/>
              </a:path>
              <a:path w="6135370" h="5851525">
                <a:moveTo>
                  <a:pt x="4268787" y="4845941"/>
                </a:moveTo>
                <a:lnTo>
                  <a:pt x="4234205" y="4845941"/>
                </a:lnTo>
                <a:lnTo>
                  <a:pt x="4295025" y="4903999"/>
                </a:lnTo>
                <a:lnTo>
                  <a:pt x="4329569" y="4903999"/>
                </a:lnTo>
                <a:lnTo>
                  <a:pt x="4268787" y="4845941"/>
                </a:lnTo>
                <a:close/>
              </a:path>
              <a:path w="6135370" h="5851525">
                <a:moveTo>
                  <a:pt x="4337608" y="4845941"/>
                </a:moveTo>
                <a:lnTo>
                  <a:pt x="4303039" y="4845941"/>
                </a:lnTo>
                <a:lnTo>
                  <a:pt x="4363821" y="4903999"/>
                </a:lnTo>
                <a:lnTo>
                  <a:pt x="4398403" y="4903999"/>
                </a:lnTo>
                <a:lnTo>
                  <a:pt x="4337608" y="4845941"/>
                </a:lnTo>
                <a:close/>
              </a:path>
              <a:path w="6135370" h="5851525">
                <a:moveTo>
                  <a:pt x="4406442" y="4845941"/>
                </a:moveTo>
                <a:lnTo>
                  <a:pt x="4371860" y="4845941"/>
                </a:lnTo>
                <a:lnTo>
                  <a:pt x="4432642" y="4903999"/>
                </a:lnTo>
                <a:lnTo>
                  <a:pt x="4467225" y="4903999"/>
                </a:lnTo>
                <a:lnTo>
                  <a:pt x="4406442" y="4845941"/>
                </a:lnTo>
                <a:close/>
              </a:path>
              <a:path w="6135370" h="5851525">
                <a:moveTo>
                  <a:pt x="3655733" y="4916491"/>
                </a:moveTo>
                <a:lnTo>
                  <a:pt x="3655733" y="4949521"/>
                </a:lnTo>
                <a:lnTo>
                  <a:pt x="3797642" y="5085046"/>
                </a:lnTo>
                <a:lnTo>
                  <a:pt x="3832225" y="5085046"/>
                </a:lnTo>
                <a:lnTo>
                  <a:pt x="3655733" y="4916491"/>
                </a:lnTo>
                <a:close/>
              </a:path>
              <a:path w="6135370" h="5851525">
                <a:moveTo>
                  <a:pt x="3655733" y="4982212"/>
                </a:moveTo>
                <a:lnTo>
                  <a:pt x="3655733" y="5015242"/>
                </a:lnTo>
                <a:lnTo>
                  <a:pt x="3728808" y="5085035"/>
                </a:lnTo>
                <a:lnTo>
                  <a:pt x="3763391" y="5085035"/>
                </a:lnTo>
                <a:lnTo>
                  <a:pt x="3655733" y="4982212"/>
                </a:lnTo>
                <a:close/>
              </a:path>
              <a:path w="6135370" h="5851525">
                <a:moveTo>
                  <a:pt x="3655733" y="4850766"/>
                </a:moveTo>
                <a:lnTo>
                  <a:pt x="3655733" y="4883806"/>
                </a:lnTo>
                <a:lnTo>
                  <a:pt x="3866476" y="5085025"/>
                </a:lnTo>
                <a:lnTo>
                  <a:pt x="3901059" y="5085025"/>
                </a:lnTo>
                <a:lnTo>
                  <a:pt x="3655733" y="4850766"/>
                </a:lnTo>
                <a:close/>
              </a:path>
              <a:path w="6135370" h="5851525">
                <a:moveTo>
                  <a:pt x="3719576" y="4845941"/>
                </a:moveTo>
                <a:lnTo>
                  <a:pt x="3685006" y="4845941"/>
                </a:lnTo>
                <a:lnTo>
                  <a:pt x="3745814" y="4903999"/>
                </a:lnTo>
                <a:lnTo>
                  <a:pt x="3780370" y="4903999"/>
                </a:lnTo>
                <a:lnTo>
                  <a:pt x="3719576" y="4845941"/>
                </a:lnTo>
                <a:close/>
              </a:path>
              <a:path w="6135370" h="5851525">
                <a:moveTo>
                  <a:pt x="3788410" y="4845941"/>
                </a:moveTo>
                <a:lnTo>
                  <a:pt x="3753827" y="4845941"/>
                </a:lnTo>
                <a:lnTo>
                  <a:pt x="3814622" y="4903999"/>
                </a:lnTo>
                <a:lnTo>
                  <a:pt x="3849204" y="4903999"/>
                </a:lnTo>
                <a:lnTo>
                  <a:pt x="3788410" y="4845941"/>
                </a:lnTo>
                <a:close/>
              </a:path>
              <a:path w="6135370" h="5851525">
                <a:moveTo>
                  <a:pt x="3857244" y="4845941"/>
                </a:moveTo>
                <a:lnTo>
                  <a:pt x="3822649" y="4845941"/>
                </a:lnTo>
                <a:lnTo>
                  <a:pt x="3883444" y="4903999"/>
                </a:lnTo>
                <a:lnTo>
                  <a:pt x="3918026" y="4903999"/>
                </a:lnTo>
                <a:lnTo>
                  <a:pt x="3857244" y="4845941"/>
                </a:lnTo>
                <a:close/>
              </a:path>
              <a:path w="6135370" h="5851525">
                <a:moveTo>
                  <a:pt x="3655720" y="4850787"/>
                </a:moveTo>
                <a:lnTo>
                  <a:pt x="3410394" y="5085046"/>
                </a:lnTo>
                <a:lnTo>
                  <a:pt x="3444976" y="5085046"/>
                </a:lnTo>
                <a:lnTo>
                  <a:pt x="3655720" y="4883785"/>
                </a:lnTo>
                <a:lnTo>
                  <a:pt x="3655720" y="4850787"/>
                </a:lnTo>
                <a:close/>
              </a:path>
              <a:path w="6135370" h="5851525">
                <a:moveTo>
                  <a:pt x="3655720" y="4916479"/>
                </a:moveTo>
                <a:lnTo>
                  <a:pt x="3479215" y="5085046"/>
                </a:lnTo>
                <a:lnTo>
                  <a:pt x="3513797" y="5085046"/>
                </a:lnTo>
                <a:lnTo>
                  <a:pt x="3655720" y="4949521"/>
                </a:lnTo>
                <a:lnTo>
                  <a:pt x="3655720" y="4916479"/>
                </a:lnTo>
                <a:close/>
              </a:path>
              <a:path w="6135370" h="5851525">
                <a:moveTo>
                  <a:pt x="3655720" y="4982212"/>
                </a:moveTo>
                <a:lnTo>
                  <a:pt x="3548062" y="5085046"/>
                </a:lnTo>
                <a:lnTo>
                  <a:pt x="3582644" y="5085046"/>
                </a:lnTo>
                <a:lnTo>
                  <a:pt x="3655720" y="5015254"/>
                </a:lnTo>
                <a:lnTo>
                  <a:pt x="3655720" y="4982212"/>
                </a:lnTo>
                <a:close/>
              </a:path>
              <a:path w="6135370" h="5851525">
                <a:moveTo>
                  <a:pt x="3488804" y="4845941"/>
                </a:moveTo>
                <a:lnTo>
                  <a:pt x="3454222" y="4845941"/>
                </a:lnTo>
                <a:lnTo>
                  <a:pt x="3393427" y="4903999"/>
                </a:lnTo>
                <a:lnTo>
                  <a:pt x="3428022" y="4903999"/>
                </a:lnTo>
                <a:lnTo>
                  <a:pt x="3488804" y="4845941"/>
                </a:lnTo>
                <a:close/>
              </a:path>
              <a:path w="6135370" h="5851525">
                <a:moveTo>
                  <a:pt x="3557612" y="4845941"/>
                </a:moveTo>
                <a:lnTo>
                  <a:pt x="3523030" y="4845941"/>
                </a:lnTo>
                <a:lnTo>
                  <a:pt x="3462248" y="4903999"/>
                </a:lnTo>
                <a:lnTo>
                  <a:pt x="3496830" y="4903999"/>
                </a:lnTo>
                <a:lnTo>
                  <a:pt x="3557612" y="4845941"/>
                </a:lnTo>
                <a:close/>
              </a:path>
              <a:path w="6135370" h="5851525">
                <a:moveTo>
                  <a:pt x="3626459" y="4845941"/>
                </a:moveTo>
                <a:lnTo>
                  <a:pt x="3591864" y="4845941"/>
                </a:lnTo>
                <a:lnTo>
                  <a:pt x="3531082" y="4903999"/>
                </a:lnTo>
                <a:lnTo>
                  <a:pt x="3565664" y="4903999"/>
                </a:lnTo>
                <a:lnTo>
                  <a:pt x="3626459" y="4845941"/>
                </a:lnTo>
                <a:close/>
              </a:path>
              <a:path w="6135370" h="5851525">
                <a:moveTo>
                  <a:pt x="3106521" y="4916491"/>
                </a:moveTo>
                <a:lnTo>
                  <a:pt x="3106521" y="4949521"/>
                </a:lnTo>
                <a:lnTo>
                  <a:pt x="3248431" y="5085046"/>
                </a:lnTo>
                <a:lnTo>
                  <a:pt x="3283013" y="5085046"/>
                </a:lnTo>
                <a:lnTo>
                  <a:pt x="3106521" y="4916491"/>
                </a:lnTo>
                <a:close/>
              </a:path>
              <a:path w="6135370" h="5851525">
                <a:moveTo>
                  <a:pt x="3106521" y="4982212"/>
                </a:moveTo>
                <a:lnTo>
                  <a:pt x="3106521" y="5015242"/>
                </a:lnTo>
                <a:lnTo>
                  <a:pt x="3179610" y="5085035"/>
                </a:lnTo>
                <a:lnTo>
                  <a:pt x="3214179" y="5085035"/>
                </a:lnTo>
                <a:lnTo>
                  <a:pt x="3106521" y="4982212"/>
                </a:lnTo>
                <a:close/>
              </a:path>
              <a:path w="6135370" h="5851525">
                <a:moveTo>
                  <a:pt x="3106508" y="4916479"/>
                </a:moveTo>
                <a:lnTo>
                  <a:pt x="2930016" y="5085046"/>
                </a:lnTo>
                <a:lnTo>
                  <a:pt x="2964599" y="5085046"/>
                </a:lnTo>
                <a:lnTo>
                  <a:pt x="3106508" y="4949521"/>
                </a:lnTo>
                <a:lnTo>
                  <a:pt x="3106508" y="4916479"/>
                </a:lnTo>
                <a:close/>
              </a:path>
              <a:path w="6135370" h="5851525">
                <a:moveTo>
                  <a:pt x="3106508" y="4982212"/>
                </a:moveTo>
                <a:lnTo>
                  <a:pt x="2998851" y="5085046"/>
                </a:lnTo>
                <a:lnTo>
                  <a:pt x="3033433" y="5085046"/>
                </a:lnTo>
                <a:lnTo>
                  <a:pt x="3106508" y="5015254"/>
                </a:lnTo>
                <a:lnTo>
                  <a:pt x="3106508" y="4982212"/>
                </a:lnTo>
                <a:close/>
              </a:path>
              <a:path w="6135370" h="5851525">
                <a:moveTo>
                  <a:pt x="2557322" y="4916491"/>
                </a:moveTo>
                <a:lnTo>
                  <a:pt x="2557322" y="4949521"/>
                </a:lnTo>
                <a:lnTo>
                  <a:pt x="2699232" y="5085046"/>
                </a:lnTo>
                <a:lnTo>
                  <a:pt x="2733814" y="5085046"/>
                </a:lnTo>
                <a:lnTo>
                  <a:pt x="2557322" y="4916491"/>
                </a:lnTo>
                <a:close/>
              </a:path>
              <a:path w="6135370" h="5851525">
                <a:moveTo>
                  <a:pt x="2557322" y="4982212"/>
                </a:moveTo>
                <a:lnTo>
                  <a:pt x="2557322" y="5015242"/>
                </a:lnTo>
                <a:lnTo>
                  <a:pt x="2630398" y="5085035"/>
                </a:lnTo>
                <a:lnTo>
                  <a:pt x="2664980" y="5085035"/>
                </a:lnTo>
                <a:lnTo>
                  <a:pt x="2557322" y="4982212"/>
                </a:lnTo>
                <a:close/>
              </a:path>
              <a:path w="6135370" h="5851525">
                <a:moveTo>
                  <a:pt x="2557310" y="4916479"/>
                </a:moveTo>
                <a:lnTo>
                  <a:pt x="2380818" y="5085046"/>
                </a:lnTo>
                <a:lnTo>
                  <a:pt x="2415400" y="5085046"/>
                </a:lnTo>
                <a:lnTo>
                  <a:pt x="2557310" y="4949521"/>
                </a:lnTo>
                <a:lnTo>
                  <a:pt x="2557310" y="4916479"/>
                </a:lnTo>
                <a:close/>
              </a:path>
              <a:path w="6135370" h="5851525">
                <a:moveTo>
                  <a:pt x="2557310" y="4982212"/>
                </a:moveTo>
                <a:lnTo>
                  <a:pt x="2449639" y="5085046"/>
                </a:lnTo>
                <a:lnTo>
                  <a:pt x="2484234" y="5085046"/>
                </a:lnTo>
                <a:lnTo>
                  <a:pt x="2557310" y="5015254"/>
                </a:lnTo>
                <a:lnTo>
                  <a:pt x="2557310" y="4982212"/>
                </a:lnTo>
                <a:close/>
              </a:path>
              <a:path w="6135370" h="5851525">
                <a:moveTo>
                  <a:pt x="2415400" y="5108169"/>
                </a:moveTo>
                <a:lnTo>
                  <a:pt x="2380818" y="5108169"/>
                </a:lnTo>
                <a:lnTo>
                  <a:pt x="2441600" y="5166222"/>
                </a:lnTo>
                <a:lnTo>
                  <a:pt x="2476182" y="5166222"/>
                </a:lnTo>
                <a:lnTo>
                  <a:pt x="2415400" y="5108169"/>
                </a:lnTo>
                <a:close/>
              </a:path>
              <a:path w="6135370" h="5851525">
                <a:moveTo>
                  <a:pt x="2484221" y="5108169"/>
                </a:moveTo>
                <a:lnTo>
                  <a:pt x="2449639" y="5108169"/>
                </a:lnTo>
                <a:lnTo>
                  <a:pt x="2510434" y="5166222"/>
                </a:lnTo>
                <a:lnTo>
                  <a:pt x="2545003" y="5166222"/>
                </a:lnTo>
                <a:lnTo>
                  <a:pt x="2484221" y="5108169"/>
                </a:lnTo>
                <a:close/>
              </a:path>
              <a:path w="6135370" h="5851525">
                <a:moveTo>
                  <a:pt x="2008111" y="4982212"/>
                </a:moveTo>
                <a:lnTo>
                  <a:pt x="2008111" y="5015242"/>
                </a:lnTo>
                <a:lnTo>
                  <a:pt x="2081187" y="5085035"/>
                </a:lnTo>
                <a:lnTo>
                  <a:pt x="2115769" y="5085035"/>
                </a:lnTo>
                <a:lnTo>
                  <a:pt x="2008111" y="4982212"/>
                </a:lnTo>
                <a:close/>
              </a:path>
              <a:path w="6135370" h="5851525">
                <a:moveTo>
                  <a:pt x="2008098" y="4982212"/>
                </a:moveTo>
                <a:lnTo>
                  <a:pt x="1900440" y="5085046"/>
                </a:lnTo>
                <a:lnTo>
                  <a:pt x="1935010" y="5085046"/>
                </a:lnTo>
                <a:lnTo>
                  <a:pt x="2008098" y="5015254"/>
                </a:lnTo>
                <a:lnTo>
                  <a:pt x="2008098" y="4982212"/>
                </a:lnTo>
                <a:close/>
              </a:path>
              <a:path w="6135370" h="5851525">
                <a:moveTo>
                  <a:pt x="1935010" y="5108169"/>
                </a:moveTo>
                <a:lnTo>
                  <a:pt x="1900440" y="5108169"/>
                </a:lnTo>
                <a:lnTo>
                  <a:pt x="1961222" y="5166222"/>
                </a:lnTo>
                <a:lnTo>
                  <a:pt x="1995817" y="5166222"/>
                </a:lnTo>
                <a:lnTo>
                  <a:pt x="1935010" y="5108169"/>
                </a:lnTo>
                <a:close/>
              </a:path>
              <a:path w="6135370" h="5851525">
                <a:moveTo>
                  <a:pt x="2115781" y="5108169"/>
                </a:moveTo>
                <a:lnTo>
                  <a:pt x="2081199" y="5108169"/>
                </a:lnTo>
                <a:lnTo>
                  <a:pt x="2020379" y="5166222"/>
                </a:lnTo>
                <a:lnTo>
                  <a:pt x="2054999" y="5166222"/>
                </a:lnTo>
                <a:lnTo>
                  <a:pt x="2115781" y="5108169"/>
                </a:lnTo>
                <a:close/>
              </a:path>
              <a:path w="6135370" h="5851525">
                <a:moveTo>
                  <a:pt x="1458899" y="4982212"/>
                </a:moveTo>
                <a:lnTo>
                  <a:pt x="1458899" y="5015242"/>
                </a:lnTo>
                <a:lnTo>
                  <a:pt x="1531975" y="5085035"/>
                </a:lnTo>
                <a:lnTo>
                  <a:pt x="1566570" y="5085035"/>
                </a:lnTo>
                <a:lnTo>
                  <a:pt x="1458899" y="4982212"/>
                </a:lnTo>
                <a:close/>
              </a:path>
              <a:path w="6135370" h="5851525">
                <a:moveTo>
                  <a:pt x="1458887" y="4982212"/>
                </a:moveTo>
                <a:lnTo>
                  <a:pt x="1351216" y="5085046"/>
                </a:lnTo>
                <a:lnTo>
                  <a:pt x="1385811" y="5085046"/>
                </a:lnTo>
                <a:lnTo>
                  <a:pt x="1458887" y="5015254"/>
                </a:lnTo>
                <a:lnTo>
                  <a:pt x="1458887" y="4982212"/>
                </a:lnTo>
                <a:close/>
              </a:path>
              <a:path w="6135370" h="5851525">
                <a:moveTo>
                  <a:pt x="1385811" y="5108169"/>
                </a:moveTo>
                <a:lnTo>
                  <a:pt x="1351216" y="5108169"/>
                </a:lnTo>
                <a:lnTo>
                  <a:pt x="1412011" y="5166222"/>
                </a:lnTo>
                <a:lnTo>
                  <a:pt x="1446593" y="5166222"/>
                </a:lnTo>
                <a:lnTo>
                  <a:pt x="1385811" y="5108169"/>
                </a:lnTo>
                <a:close/>
              </a:path>
              <a:path w="6135370" h="5851525">
                <a:moveTo>
                  <a:pt x="1566583" y="5108169"/>
                </a:moveTo>
                <a:lnTo>
                  <a:pt x="1531988" y="5108169"/>
                </a:lnTo>
                <a:lnTo>
                  <a:pt x="1471206" y="5166222"/>
                </a:lnTo>
                <a:lnTo>
                  <a:pt x="1505775" y="5166222"/>
                </a:lnTo>
                <a:lnTo>
                  <a:pt x="1566583" y="5108169"/>
                </a:lnTo>
                <a:close/>
              </a:path>
              <a:path w="6135370" h="5851525">
                <a:moveTo>
                  <a:pt x="5577954" y="4588548"/>
                </a:moveTo>
                <a:lnTo>
                  <a:pt x="5332628" y="4822822"/>
                </a:lnTo>
                <a:lnTo>
                  <a:pt x="5367197" y="4822822"/>
                </a:lnTo>
                <a:lnTo>
                  <a:pt x="5577954" y="4621561"/>
                </a:lnTo>
                <a:lnTo>
                  <a:pt x="5612528" y="4621561"/>
                </a:lnTo>
                <a:lnTo>
                  <a:pt x="5577954" y="4588548"/>
                </a:lnTo>
                <a:close/>
              </a:path>
              <a:path w="6135370" h="5851525">
                <a:moveTo>
                  <a:pt x="5577928" y="4654262"/>
                </a:moveTo>
                <a:lnTo>
                  <a:pt x="5401436" y="4822822"/>
                </a:lnTo>
                <a:lnTo>
                  <a:pt x="5436019" y="4822822"/>
                </a:lnTo>
                <a:lnTo>
                  <a:pt x="5577928" y="4687293"/>
                </a:lnTo>
                <a:lnTo>
                  <a:pt x="5577928" y="4654262"/>
                </a:lnTo>
                <a:close/>
              </a:path>
              <a:path w="6135370" h="5851525">
                <a:moveTo>
                  <a:pt x="5577916" y="4719999"/>
                </a:moveTo>
                <a:lnTo>
                  <a:pt x="5470258" y="4822822"/>
                </a:lnTo>
                <a:lnTo>
                  <a:pt x="5504840" y="4822822"/>
                </a:lnTo>
                <a:lnTo>
                  <a:pt x="5577916" y="4753029"/>
                </a:lnTo>
                <a:lnTo>
                  <a:pt x="5577916" y="4719999"/>
                </a:lnTo>
                <a:close/>
              </a:path>
              <a:path w="6135370" h="5851525">
                <a:moveTo>
                  <a:pt x="5577954" y="4654262"/>
                </a:moveTo>
                <a:lnTo>
                  <a:pt x="5577954" y="4687293"/>
                </a:lnTo>
                <a:lnTo>
                  <a:pt x="5719864" y="4822822"/>
                </a:lnTo>
                <a:lnTo>
                  <a:pt x="5754446" y="4822822"/>
                </a:lnTo>
                <a:lnTo>
                  <a:pt x="5577954" y="4654262"/>
                </a:lnTo>
                <a:close/>
              </a:path>
              <a:path w="6135370" h="5851525">
                <a:moveTo>
                  <a:pt x="5577954" y="4720021"/>
                </a:moveTo>
                <a:lnTo>
                  <a:pt x="5577966" y="4753029"/>
                </a:lnTo>
                <a:lnTo>
                  <a:pt x="5651030" y="4822812"/>
                </a:lnTo>
                <a:lnTo>
                  <a:pt x="5685612" y="4822812"/>
                </a:lnTo>
                <a:lnTo>
                  <a:pt x="5577954" y="4720021"/>
                </a:lnTo>
                <a:close/>
              </a:path>
              <a:path w="6135370" h="5851525">
                <a:moveTo>
                  <a:pt x="5612528" y="4621561"/>
                </a:moveTo>
                <a:lnTo>
                  <a:pt x="5577954" y="4621561"/>
                </a:lnTo>
                <a:lnTo>
                  <a:pt x="5788698" y="4822800"/>
                </a:lnTo>
                <a:lnTo>
                  <a:pt x="5823280" y="4822800"/>
                </a:lnTo>
                <a:lnTo>
                  <a:pt x="5612528" y="4621561"/>
                </a:lnTo>
                <a:close/>
              </a:path>
              <a:path w="6135370" h="5851525">
                <a:moveTo>
                  <a:pt x="5410987" y="4583722"/>
                </a:moveTo>
                <a:lnTo>
                  <a:pt x="5376443" y="4583722"/>
                </a:lnTo>
                <a:lnTo>
                  <a:pt x="5315648" y="4641771"/>
                </a:lnTo>
                <a:lnTo>
                  <a:pt x="5350230" y="4641771"/>
                </a:lnTo>
                <a:lnTo>
                  <a:pt x="5410987" y="4583722"/>
                </a:lnTo>
                <a:close/>
              </a:path>
              <a:path w="6135370" h="5851525">
                <a:moveTo>
                  <a:pt x="5479834" y="4583722"/>
                </a:moveTo>
                <a:lnTo>
                  <a:pt x="5445264" y="4583722"/>
                </a:lnTo>
                <a:lnTo>
                  <a:pt x="5384469" y="4641771"/>
                </a:lnTo>
                <a:lnTo>
                  <a:pt x="5419051" y="4641771"/>
                </a:lnTo>
                <a:lnTo>
                  <a:pt x="5479834" y="4583722"/>
                </a:lnTo>
                <a:close/>
              </a:path>
              <a:path w="6135370" h="5851525">
                <a:moveTo>
                  <a:pt x="5548668" y="4583722"/>
                </a:moveTo>
                <a:lnTo>
                  <a:pt x="5514098" y="4583722"/>
                </a:lnTo>
                <a:lnTo>
                  <a:pt x="5453291" y="4641771"/>
                </a:lnTo>
                <a:lnTo>
                  <a:pt x="5487885" y="4641771"/>
                </a:lnTo>
                <a:lnTo>
                  <a:pt x="5548668" y="4583722"/>
                </a:lnTo>
                <a:close/>
              </a:path>
              <a:path w="6135370" h="5851525">
                <a:moveTo>
                  <a:pt x="5641809" y="4583722"/>
                </a:moveTo>
                <a:lnTo>
                  <a:pt x="5607227" y="4583722"/>
                </a:lnTo>
                <a:lnTo>
                  <a:pt x="5668009" y="4641771"/>
                </a:lnTo>
                <a:lnTo>
                  <a:pt x="5702604" y="4641771"/>
                </a:lnTo>
                <a:lnTo>
                  <a:pt x="5641809" y="4583722"/>
                </a:lnTo>
                <a:close/>
              </a:path>
              <a:path w="6135370" h="5851525">
                <a:moveTo>
                  <a:pt x="5710618" y="4583722"/>
                </a:moveTo>
                <a:lnTo>
                  <a:pt x="5676049" y="4583722"/>
                </a:lnTo>
                <a:lnTo>
                  <a:pt x="5736831" y="4641771"/>
                </a:lnTo>
                <a:lnTo>
                  <a:pt x="5771413" y="4641771"/>
                </a:lnTo>
                <a:lnTo>
                  <a:pt x="5710618" y="4583722"/>
                </a:lnTo>
                <a:close/>
              </a:path>
              <a:path w="6135370" h="5851525">
                <a:moveTo>
                  <a:pt x="5779439" y="4583722"/>
                </a:moveTo>
                <a:lnTo>
                  <a:pt x="5744870" y="4583722"/>
                </a:lnTo>
                <a:lnTo>
                  <a:pt x="5805652" y="4641771"/>
                </a:lnTo>
                <a:lnTo>
                  <a:pt x="5840272" y="4641771"/>
                </a:lnTo>
                <a:lnTo>
                  <a:pt x="5779439" y="4583722"/>
                </a:lnTo>
                <a:close/>
              </a:path>
              <a:path w="6135370" h="5851525">
                <a:moveTo>
                  <a:pt x="5685624" y="4845941"/>
                </a:moveTo>
                <a:lnTo>
                  <a:pt x="5651042" y="4845941"/>
                </a:lnTo>
                <a:lnTo>
                  <a:pt x="5590209" y="4903999"/>
                </a:lnTo>
                <a:lnTo>
                  <a:pt x="5624842" y="4903999"/>
                </a:lnTo>
                <a:lnTo>
                  <a:pt x="5685624" y="4845941"/>
                </a:lnTo>
                <a:close/>
              </a:path>
              <a:path w="6135370" h="5851525">
                <a:moveTo>
                  <a:pt x="5754433" y="4845941"/>
                </a:moveTo>
                <a:lnTo>
                  <a:pt x="5719864" y="4845941"/>
                </a:lnTo>
                <a:lnTo>
                  <a:pt x="5659081" y="4903999"/>
                </a:lnTo>
                <a:lnTo>
                  <a:pt x="5693664" y="4903999"/>
                </a:lnTo>
                <a:lnTo>
                  <a:pt x="5754433" y="4845941"/>
                </a:lnTo>
                <a:close/>
              </a:path>
              <a:path w="6135370" h="5851525">
                <a:moveTo>
                  <a:pt x="5823280" y="4845941"/>
                </a:moveTo>
                <a:lnTo>
                  <a:pt x="5788698" y="4845941"/>
                </a:lnTo>
                <a:lnTo>
                  <a:pt x="5727903" y="4903999"/>
                </a:lnTo>
                <a:lnTo>
                  <a:pt x="5762485" y="4903999"/>
                </a:lnTo>
                <a:lnTo>
                  <a:pt x="5823280" y="4845941"/>
                </a:lnTo>
                <a:close/>
              </a:path>
              <a:path w="6135370" h="5851525">
                <a:moveTo>
                  <a:pt x="5028742" y="4588548"/>
                </a:moveTo>
                <a:lnTo>
                  <a:pt x="4783416" y="4822822"/>
                </a:lnTo>
                <a:lnTo>
                  <a:pt x="4817986" y="4822822"/>
                </a:lnTo>
                <a:lnTo>
                  <a:pt x="5028742" y="4621561"/>
                </a:lnTo>
                <a:lnTo>
                  <a:pt x="5063317" y="4621561"/>
                </a:lnTo>
                <a:lnTo>
                  <a:pt x="5028742" y="4588548"/>
                </a:lnTo>
                <a:close/>
              </a:path>
              <a:path w="6135370" h="5851525">
                <a:moveTo>
                  <a:pt x="5028730" y="4654262"/>
                </a:moveTo>
                <a:lnTo>
                  <a:pt x="4852238" y="4822822"/>
                </a:lnTo>
                <a:lnTo>
                  <a:pt x="4886820" y="4822822"/>
                </a:lnTo>
                <a:lnTo>
                  <a:pt x="5028730" y="4687293"/>
                </a:lnTo>
                <a:lnTo>
                  <a:pt x="5028730" y="4654262"/>
                </a:lnTo>
                <a:close/>
              </a:path>
              <a:path w="6135370" h="5851525">
                <a:moveTo>
                  <a:pt x="5028717" y="4719999"/>
                </a:moveTo>
                <a:lnTo>
                  <a:pt x="4921059" y="4822822"/>
                </a:lnTo>
                <a:lnTo>
                  <a:pt x="4955641" y="4822822"/>
                </a:lnTo>
                <a:lnTo>
                  <a:pt x="5028717" y="4753029"/>
                </a:lnTo>
                <a:lnTo>
                  <a:pt x="5028717" y="4719999"/>
                </a:lnTo>
                <a:close/>
              </a:path>
              <a:path w="6135370" h="5851525">
                <a:moveTo>
                  <a:pt x="5028742" y="4654262"/>
                </a:moveTo>
                <a:lnTo>
                  <a:pt x="5028742" y="4687293"/>
                </a:lnTo>
                <a:lnTo>
                  <a:pt x="5170652" y="4822822"/>
                </a:lnTo>
                <a:lnTo>
                  <a:pt x="5205234" y="4822822"/>
                </a:lnTo>
                <a:lnTo>
                  <a:pt x="5028742" y="4654262"/>
                </a:lnTo>
                <a:close/>
              </a:path>
              <a:path w="6135370" h="5851525">
                <a:moveTo>
                  <a:pt x="5028742" y="4720021"/>
                </a:moveTo>
                <a:lnTo>
                  <a:pt x="5028754" y="4753029"/>
                </a:lnTo>
                <a:lnTo>
                  <a:pt x="5101856" y="4822812"/>
                </a:lnTo>
                <a:lnTo>
                  <a:pt x="5136400" y="4822812"/>
                </a:lnTo>
                <a:lnTo>
                  <a:pt x="5028742" y="4720021"/>
                </a:lnTo>
                <a:close/>
              </a:path>
              <a:path w="6135370" h="5851525">
                <a:moveTo>
                  <a:pt x="5063317" y="4621561"/>
                </a:moveTo>
                <a:lnTo>
                  <a:pt x="5028742" y="4621561"/>
                </a:lnTo>
                <a:lnTo>
                  <a:pt x="5239486" y="4822800"/>
                </a:lnTo>
                <a:lnTo>
                  <a:pt x="5274068" y="4822800"/>
                </a:lnTo>
                <a:lnTo>
                  <a:pt x="5063317" y="4621561"/>
                </a:lnTo>
                <a:close/>
              </a:path>
              <a:path w="6135370" h="5851525">
                <a:moveTo>
                  <a:pt x="4861814" y="4583722"/>
                </a:moveTo>
                <a:lnTo>
                  <a:pt x="4827231" y="4583722"/>
                </a:lnTo>
                <a:lnTo>
                  <a:pt x="4766437" y="4641771"/>
                </a:lnTo>
                <a:lnTo>
                  <a:pt x="4801031" y="4641771"/>
                </a:lnTo>
                <a:lnTo>
                  <a:pt x="4861814" y="4583722"/>
                </a:lnTo>
                <a:close/>
              </a:path>
              <a:path w="6135370" h="5851525">
                <a:moveTo>
                  <a:pt x="4930635" y="4583722"/>
                </a:moveTo>
                <a:lnTo>
                  <a:pt x="4896053" y="4583722"/>
                </a:lnTo>
                <a:lnTo>
                  <a:pt x="4835258" y="4641771"/>
                </a:lnTo>
                <a:lnTo>
                  <a:pt x="4869853" y="4641771"/>
                </a:lnTo>
                <a:lnTo>
                  <a:pt x="4930635" y="4583722"/>
                </a:lnTo>
                <a:close/>
              </a:path>
              <a:path w="6135370" h="5851525">
                <a:moveTo>
                  <a:pt x="4999469" y="4583722"/>
                </a:moveTo>
                <a:lnTo>
                  <a:pt x="4964874" y="4583722"/>
                </a:lnTo>
                <a:lnTo>
                  <a:pt x="4904092" y="4641771"/>
                </a:lnTo>
                <a:lnTo>
                  <a:pt x="4938674" y="4641771"/>
                </a:lnTo>
                <a:lnTo>
                  <a:pt x="4999469" y="4583722"/>
                </a:lnTo>
                <a:close/>
              </a:path>
              <a:path w="6135370" h="5851525">
                <a:moveTo>
                  <a:pt x="5092585" y="4583722"/>
                </a:moveTo>
                <a:lnTo>
                  <a:pt x="5058016" y="4583722"/>
                </a:lnTo>
                <a:lnTo>
                  <a:pt x="5118798" y="4641771"/>
                </a:lnTo>
                <a:lnTo>
                  <a:pt x="5153380" y="4641771"/>
                </a:lnTo>
                <a:lnTo>
                  <a:pt x="5092585" y="4583722"/>
                </a:lnTo>
                <a:close/>
              </a:path>
              <a:path w="6135370" h="5851525">
                <a:moveTo>
                  <a:pt x="5161432" y="4583722"/>
                </a:moveTo>
                <a:lnTo>
                  <a:pt x="5126850" y="4583722"/>
                </a:lnTo>
                <a:lnTo>
                  <a:pt x="5187632" y="4641771"/>
                </a:lnTo>
                <a:lnTo>
                  <a:pt x="5222214" y="4641771"/>
                </a:lnTo>
                <a:lnTo>
                  <a:pt x="5161432" y="4583722"/>
                </a:lnTo>
                <a:close/>
              </a:path>
              <a:path w="6135370" h="5851525">
                <a:moveTo>
                  <a:pt x="5230253" y="4583722"/>
                </a:moveTo>
                <a:lnTo>
                  <a:pt x="5195671" y="4583722"/>
                </a:lnTo>
                <a:lnTo>
                  <a:pt x="5256491" y="4641771"/>
                </a:lnTo>
                <a:lnTo>
                  <a:pt x="5291035" y="4641771"/>
                </a:lnTo>
                <a:lnTo>
                  <a:pt x="5230253" y="4583722"/>
                </a:lnTo>
                <a:close/>
              </a:path>
              <a:path w="6135370" h="5851525">
                <a:moveTo>
                  <a:pt x="4479518" y="4588548"/>
                </a:moveTo>
                <a:lnTo>
                  <a:pt x="4234205" y="4822822"/>
                </a:lnTo>
                <a:lnTo>
                  <a:pt x="4268787" y="4822822"/>
                </a:lnTo>
                <a:lnTo>
                  <a:pt x="4479518" y="4621571"/>
                </a:lnTo>
                <a:lnTo>
                  <a:pt x="4514105" y="4621571"/>
                </a:lnTo>
                <a:lnTo>
                  <a:pt x="4479518" y="4588548"/>
                </a:lnTo>
                <a:close/>
              </a:path>
              <a:path w="6135370" h="5851525">
                <a:moveTo>
                  <a:pt x="4479518" y="4654262"/>
                </a:moveTo>
                <a:lnTo>
                  <a:pt x="4303039" y="4822822"/>
                </a:lnTo>
                <a:lnTo>
                  <a:pt x="4337608" y="4822822"/>
                </a:lnTo>
                <a:lnTo>
                  <a:pt x="4479518" y="4687293"/>
                </a:lnTo>
                <a:lnTo>
                  <a:pt x="4514105" y="4687293"/>
                </a:lnTo>
                <a:lnTo>
                  <a:pt x="4479518" y="4654262"/>
                </a:lnTo>
                <a:close/>
              </a:path>
              <a:path w="6135370" h="5851525">
                <a:moveTo>
                  <a:pt x="4479518" y="4719999"/>
                </a:moveTo>
                <a:lnTo>
                  <a:pt x="4371860" y="4822822"/>
                </a:lnTo>
                <a:lnTo>
                  <a:pt x="4406442" y="4822822"/>
                </a:lnTo>
                <a:lnTo>
                  <a:pt x="4479518" y="4753029"/>
                </a:lnTo>
                <a:lnTo>
                  <a:pt x="4514082" y="4753018"/>
                </a:lnTo>
                <a:lnTo>
                  <a:pt x="4479518" y="4720021"/>
                </a:lnTo>
                <a:close/>
              </a:path>
              <a:path w="6135370" h="5851525">
                <a:moveTo>
                  <a:pt x="4514105" y="4687293"/>
                </a:moveTo>
                <a:lnTo>
                  <a:pt x="4479518" y="4687293"/>
                </a:lnTo>
                <a:lnTo>
                  <a:pt x="4621441" y="4822822"/>
                </a:lnTo>
                <a:lnTo>
                  <a:pt x="4656023" y="4822822"/>
                </a:lnTo>
                <a:lnTo>
                  <a:pt x="4514105" y="4687293"/>
                </a:lnTo>
                <a:close/>
              </a:path>
              <a:path w="6135370" h="5851525">
                <a:moveTo>
                  <a:pt x="4514082" y="4753018"/>
                </a:moveTo>
                <a:lnTo>
                  <a:pt x="4479518" y="4753018"/>
                </a:lnTo>
                <a:lnTo>
                  <a:pt x="4552607" y="4822812"/>
                </a:lnTo>
                <a:lnTo>
                  <a:pt x="4587189" y="4822812"/>
                </a:lnTo>
                <a:lnTo>
                  <a:pt x="4514082" y="4753018"/>
                </a:lnTo>
                <a:close/>
              </a:path>
              <a:path w="6135370" h="5851525">
                <a:moveTo>
                  <a:pt x="4514105" y="4621571"/>
                </a:moveTo>
                <a:lnTo>
                  <a:pt x="4479518" y="4621571"/>
                </a:lnTo>
                <a:lnTo>
                  <a:pt x="4690275" y="4822800"/>
                </a:lnTo>
                <a:lnTo>
                  <a:pt x="4724857" y="4822800"/>
                </a:lnTo>
                <a:lnTo>
                  <a:pt x="4514105" y="4621571"/>
                </a:lnTo>
                <a:close/>
              </a:path>
              <a:path w="6135370" h="5851525">
                <a:moveTo>
                  <a:pt x="4312602" y="4583722"/>
                </a:moveTo>
                <a:lnTo>
                  <a:pt x="4278020" y="4583722"/>
                </a:lnTo>
                <a:lnTo>
                  <a:pt x="4217225" y="4641771"/>
                </a:lnTo>
                <a:lnTo>
                  <a:pt x="4251807" y="4641771"/>
                </a:lnTo>
                <a:lnTo>
                  <a:pt x="4312602" y="4583722"/>
                </a:lnTo>
                <a:close/>
              </a:path>
              <a:path w="6135370" h="5851525">
                <a:moveTo>
                  <a:pt x="4381436" y="4583722"/>
                </a:moveTo>
                <a:lnTo>
                  <a:pt x="4346854" y="4583722"/>
                </a:lnTo>
                <a:lnTo>
                  <a:pt x="4286021" y="4641771"/>
                </a:lnTo>
                <a:lnTo>
                  <a:pt x="4320641" y="4641771"/>
                </a:lnTo>
                <a:lnTo>
                  <a:pt x="4381436" y="4583722"/>
                </a:lnTo>
                <a:close/>
              </a:path>
              <a:path w="6135370" h="5851525">
                <a:moveTo>
                  <a:pt x="4450257" y="4583722"/>
                </a:moveTo>
                <a:lnTo>
                  <a:pt x="4415675" y="4583722"/>
                </a:lnTo>
                <a:lnTo>
                  <a:pt x="4354893" y="4641771"/>
                </a:lnTo>
                <a:lnTo>
                  <a:pt x="4389475" y="4641771"/>
                </a:lnTo>
                <a:lnTo>
                  <a:pt x="4450257" y="4583722"/>
                </a:lnTo>
                <a:close/>
              </a:path>
              <a:path w="6135370" h="5851525">
                <a:moveTo>
                  <a:pt x="4543412" y="4583722"/>
                </a:moveTo>
                <a:lnTo>
                  <a:pt x="4508817" y="4583722"/>
                </a:lnTo>
                <a:lnTo>
                  <a:pt x="4569612" y="4641771"/>
                </a:lnTo>
                <a:lnTo>
                  <a:pt x="4604194" y="4641771"/>
                </a:lnTo>
                <a:lnTo>
                  <a:pt x="4543412" y="4583722"/>
                </a:lnTo>
                <a:close/>
              </a:path>
              <a:path w="6135370" h="5851525">
                <a:moveTo>
                  <a:pt x="4612220" y="4583722"/>
                </a:moveTo>
                <a:lnTo>
                  <a:pt x="4577638" y="4583722"/>
                </a:lnTo>
                <a:lnTo>
                  <a:pt x="4638421" y="4641771"/>
                </a:lnTo>
                <a:lnTo>
                  <a:pt x="4673015" y="4641771"/>
                </a:lnTo>
                <a:lnTo>
                  <a:pt x="4612220" y="4583722"/>
                </a:lnTo>
                <a:close/>
              </a:path>
              <a:path w="6135370" h="5851525">
                <a:moveTo>
                  <a:pt x="4681054" y="4583722"/>
                </a:moveTo>
                <a:lnTo>
                  <a:pt x="4646472" y="4583722"/>
                </a:lnTo>
                <a:lnTo>
                  <a:pt x="4707255" y="4641771"/>
                </a:lnTo>
                <a:lnTo>
                  <a:pt x="4741837" y="4641771"/>
                </a:lnTo>
                <a:lnTo>
                  <a:pt x="4681054" y="4583722"/>
                </a:lnTo>
                <a:close/>
              </a:path>
              <a:path w="6135370" h="5851525">
                <a:moveTo>
                  <a:pt x="3930332" y="4588548"/>
                </a:moveTo>
                <a:lnTo>
                  <a:pt x="3685006" y="4822822"/>
                </a:lnTo>
                <a:lnTo>
                  <a:pt x="3719576" y="4822822"/>
                </a:lnTo>
                <a:lnTo>
                  <a:pt x="3930332" y="4621561"/>
                </a:lnTo>
                <a:lnTo>
                  <a:pt x="3964906" y="4621561"/>
                </a:lnTo>
                <a:lnTo>
                  <a:pt x="3930332" y="4588548"/>
                </a:lnTo>
                <a:close/>
              </a:path>
              <a:path w="6135370" h="5851525">
                <a:moveTo>
                  <a:pt x="3930332" y="4654262"/>
                </a:moveTo>
                <a:lnTo>
                  <a:pt x="3753827" y="4822822"/>
                </a:lnTo>
                <a:lnTo>
                  <a:pt x="3788410" y="4822822"/>
                </a:lnTo>
                <a:lnTo>
                  <a:pt x="3930332" y="4687293"/>
                </a:lnTo>
                <a:lnTo>
                  <a:pt x="3964914" y="4687293"/>
                </a:lnTo>
                <a:lnTo>
                  <a:pt x="3930332" y="4654262"/>
                </a:lnTo>
                <a:close/>
              </a:path>
              <a:path w="6135370" h="5851525">
                <a:moveTo>
                  <a:pt x="3930319" y="4719999"/>
                </a:moveTo>
                <a:lnTo>
                  <a:pt x="3822649" y="4822822"/>
                </a:lnTo>
                <a:lnTo>
                  <a:pt x="3857244" y="4822822"/>
                </a:lnTo>
                <a:lnTo>
                  <a:pt x="3930319" y="4753029"/>
                </a:lnTo>
                <a:lnTo>
                  <a:pt x="3930319" y="4719999"/>
                </a:lnTo>
                <a:close/>
              </a:path>
              <a:path w="6135370" h="5851525">
                <a:moveTo>
                  <a:pt x="3964914" y="4687293"/>
                </a:moveTo>
                <a:lnTo>
                  <a:pt x="3930332" y="4687293"/>
                </a:lnTo>
                <a:lnTo>
                  <a:pt x="4072242" y="4822822"/>
                </a:lnTo>
                <a:lnTo>
                  <a:pt x="4106811" y="4822822"/>
                </a:lnTo>
                <a:lnTo>
                  <a:pt x="3964914" y="4687293"/>
                </a:lnTo>
                <a:close/>
              </a:path>
              <a:path w="6135370" h="5851525">
                <a:moveTo>
                  <a:pt x="3930332" y="4720021"/>
                </a:moveTo>
                <a:lnTo>
                  <a:pt x="3930344" y="4753029"/>
                </a:lnTo>
                <a:lnTo>
                  <a:pt x="4003408" y="4822812"/>
                </a:lnTo>
                <a:lnTo>
                  <a:pt x="4037990" y="4822812"/>
                </a:lnTo>
                <a:lnTo>
                  <a:pt x="3930332" y="4720021"/>
                </a:lnTo>
                <a:close/>
              </a:path>
              <a:path w="6135370" h="5851525">
                <a:moveTo>
                  <a:pt x="3964906" y="4621561"/>
                </a:moveTo>
                <a:lnTo>
                  <a:pt x="3930332" y="4621561"/>
                </a:lnTo>
                <a:lnTo>
                  <a:pt x="4141076" y="4822800"/>
                </a:lnTo>
                <a:lnTo>
                  <a:pt x="4175658" y="4822800"/>
                </a:lnTo>
                <a:lnTo>
                  <a:pt x="3964906" y="4621561"/>
                </a:lnTo>
                <a:close/>
              </a:path>
              <a:path w="6135370" h="5851525">
                <a:moveTo>
                  <a:pt x="3763403" y="4583722"/>
                </a:moveTo>
                <a:lnTo>
                  <a:pt x="3728821" y="4583722"/>
                </a:lnTo>
                <a:lnTo>
                  <a:pt x="3667988" y="4641771"/>
                </a:lnTo>
                <a:lnTo>
                  <a:pt x="3702608" y="4641771"/>
                </a:lnTo>
                <a:lnTo>
                  <a:pt x="3763403" y="4583722"/>
                </a:lnTo>
                <a:close/>
              </a:path>
              <a:path w="6135370" h="5851525">
                <a:moveTo>
                  <a:pt x="3832237" y="4583722"/>
                </a:moveTo>
                <a:lnTo>
                  <a:pt x="3797642" y="4583722"/>
                </a:lnTo>
                <a:lnTo>
                  <a:pt x="3736835" y="4641771"/>
                </a:lnTo>
                <a:lnTo>
                  <a:pt x="3771455" y="4641771"/>
                </a:lnTo>
                <a:lnTo>
                  <a:pt x="3832237" y="4583722"/>
                </a:lnTo>
                <a:close/>
              </a:path>
              <a:path w="6135370" h="5851525">
                <a:moveTo>
                  <a:pt x="3994175" y="4583722"/>
                </a:moveTo>
                <a:lnTo>
                  <a:pt x="3959605" y="4583722"/>
                </a:lnTo>
                <a:lnTo>
                  <a:pt x="4020426" y="4641771"/>
                </a:lnTo>
                <a:lnTo>
                  <a:pt x="4054983" y="4641771"/>
                </a:lnTo>
                <a:lnTo>
                  <a:pt x="3994175" y="4583722"/>
                </a:lnTo>
                <a:close/>
              </a:path>
              <a:path w="6135370" h="5851525">
                <a:moveTo>
                  <a:pt x="4063022" y="4583722"/>
                </a:moveTo>
                <a:lnTo>
                  <a:pt x="4028440" y="4583722"/>
                </a:lnTo>
                <a:lnTo>
                  <a:pt x="4089222" y="4641771"/>
                </a:lnTo>
                <a:lnTo>
                  <a:pt x="4123804" y="4641771"/>
                </a:lnTo>
                <a:lnTo>
                  <a:pt x="4063022" y="4583722"/>
                </a:lnTo>
                <a:close/>
              </a:path>
              <a:path w="6135370" h="5851525">
                <a:moveTo>
                  <a:pt x="4131843" y="4583722"/>
                </a:moveTo>
                <a:lnTo>
                  <a:pt x="4097261" y="4583722"/>
                </a:lnTo>
                <a:lnTo>
                  <a:pt x="4158056" y="4641771"/>
                </a:lnTo>
                <a:lnTo>
                  <a:pt x="4192638" y="4641771"/>
                </a:lnTo>
                <a:lnTo>
                  <a:pt x="4131843" y="4583722"/>
                </a:lnTo>
                <a:close/>
              </a:path>
              <a:path w="6135370" h="5851525">
                <a:moveTo>
                  <a:pt x="3381108" y="4588548"/>
                </a:moveTo>
                <a:lnTo>
                  <a:pt x="3135795" y="4822822"/>
                </a:lnTo>
                <a:lnTo>
                  <a:pt x="3170377" y="4822822"/>
                </a:lnTo>
                <a:lnTo>
                  <a:pt x="3381108" y="4621571"/>
                </a:lnTo>
                <a:lnTo>
                  <a:pt x="3415694" y="4621571"/>
                </a:lnTo>
                <a:lnTo>
                  <a:pt x="3381108" y="4588548"/>
                </a:lnTo>
                <a:close/>
              </a:path>
              <a:path w="6135370" h="5851525">
                <a:moveTo>
                  <a:pt x="3381108" y="4654262"/>
                </a:moveTo>
                <a:lnTo>
                  <a:pt x="3204616" y="4822822"/>
                </a:lnTo>
                <a:lnTo>
                  <a:pt x="3239211" y="4822822"/>
                </a:lnTo>
                <a:lnTo>
                  <a:pt x="3381108" y="4687293"/>
                </a:lnTo>
                <a:lnTo>
                  <a:pt x="3415695" y="4687293"/>
                </a:lnTo>
                <a:lnTo>
                  <a:pt x="3381108" y="4654262"/>
                </a:lnTo>
                <a:close/>
              </a:path>
              <a:path w="6135370" h="5851525">
                <a:moveTo>
                  <a:pt x="3381108" y="4719999"/>
                </a:moveTo>
                <a:lnTo>
                  <a:pt x="3273450" y="4822822"/>
                </a:lnTo>
                <a:lnTo>
                  <a:pt x="3308032" y="4822822"/>
                </a:lnTo>
                <a:lnTo>
                  <a:pt x="3381108" y="4753029"/>
                </a:lnTo>
                <a:lnTo>
                  <a:pt x="3415683" y="4753018"/>
                </a:lnTo>
                <a:lnTo>
                  <a:pt x="3381108" y="4720021"/>
                </a:lnTo>
                <a:close/>
              </a:path>
              <a:path w="6135370" h="5851525">
                <a:moveTo>
                  <a:pt x="3415695" y="4687293"/>
                </a:moveTo>
                <a:lnTo>
                  <a:pt x="3381108" y="4687293"/>
                </a:lnTo>
                <a:lnTo>
                  <a:pt x="3523030" y="4822822"/>
                </a:lnTo>
                <a:lnTo>
                  <a:pt x="3557612" y="4822822"/>
                </a:lnTo>
                <a:lnTo>
                  <a:pt x="3415695" y="4687293"/>
                </a:lnTo>
                <a:close/>
              </a:path>
              <a:path w="6135370" h="5851525">
                <a:moveTo>
                  <a:pt x="3415683" y="4753018"/>
                </a:moveTo>
                <a:lnTo>
                  <a:pt x="3381108" y="4753018"/>
                </a:lnTo>
                <a:lnTo>
                  <a:pt x="3454222" y="4822812"/>
                </a:lnTo>
                <a:lnTo>
                  <a:pt x="3488816" y="4822812"/>
                </a:lnTo>
                <a:lnTo>
                  <a:pt x="3415683" y="4753018"/>
                </a:lnTo>
                <a:close/>
              </a:path>
              <a:path w="6135370" h="5851525">
                <a:moveTo>
                  <a:pt x="3415694" y="4621571"/>
                </a:moveTo>
                <a:lnTo>
                  <a:pt x="3381108" y="4621571"/>
                </a:lnTo>
                <a:lnTo>
                  <a:pt x="3591864" y="4822800"/>
                </a:lnTo>
                <a:lnTo>
                  <a:pt x="3626446" y="4822800"/>
                </a:lnTo>
                <a:lnTo>
                  <a:pt x="3415694" y="4621571"/>
                </a:lnTo>
                <a:close/>
              </a:path>
              <a:path w="6135370" h="5851525">
                <a:moveTo>
                  <a:pt x="3214204" y="4583722"/>
                </a:moveTo>
                <a:lnTo>
                  <a:pt x="3179610" y="4583722"/>
                </a:lnTo>
                <a:lnTo>
                  <a:pt x="3118802" y="4641771"/>
                </a:lnTo>
                <a:lnTo>
                  <a:pt x="3153410" y="4641771"/>
                </a:lnTo>
                <a:lnTo>
                  <a:pt x="3214204" y="4583722"/>
                </a:lnTo>
                <a:close/>
              </a:path>
              <a:path w="6135370" h="5851525">
                <a:moveTo>
                  <a:pt x="3283026" y="4583722"/>
                </a:moveTo>
                <a:lnTo>
                  <a:pt x="3248444" y="4583722"/>
                </a:lnTo>
                <a:lnTo>
                  <a:pt x="3187649" y="4641771"/>
                </a:lnTo>
                <a:lnTo>
                  <a:pt x="3222231" y="4641771"/>
                </a:lnTo>
                <a:lnTo>
                  <a:pt x="3283026" y="4583722"/>
                </a:lnTo>
                <a:close/>
              </a:path>
              <a:path w="6135370" h="5851525">
                <a:moveTo>
                  <a:pt x="3513797" y="4583722"/>
                </a:moveTo>
                <a:lnTo>
                  <a:pt x="3479215" y="4583722"/>
                </a:lnTo>
                <a:lnTo>
                  <a:pt x="3539998" y="4641771"/>
                </a:lnTo>
                <a:lnTo>
                  <a:pt x="3574592" y="4641771"/>
                </a:lnTo>
                <a:lnTo>
                  <a:pt x="3513797" y="4583722"/>
                </a:lnTo>
                <a:close/>
              </a:path>
              <a:path w="6135370" h="5851525">
                <a:moveTo>
                  <a:pt x="3582631" y="4583722"/>
                </a:moveTo>
                <a:lnTo>
                  <a:pt x="3548037" y="4583722"/>
                </a:lnTo>
                <a:lnTo>
                  <a:pt x="3608819" y="4641771"/>
                </a:lnTo>
                <a:lnTo>
                  <a:pt x="3643452" y="4641771"/>
                </a:lnTo>
                <a:lnTo>
                  <a:pt x="3582631" y="4583722"/>
                </a:lnTo>
                <a:close/>
              </a:path>
              <a:path w="6135370" h="5851525">
                <a:moveTo>
                  <a:pt x="3170377" y="4845941"/>
                </a:moveTo>
                <a:lnTo>
                  <a:pt x="3135795" y="4845941"/>
                </a:lnTo>
                <a:lnTo>
                  <a:pt x="3196577" y="4903999"/>
                </a:lnTo>
                <a:lnTo>
                  <a:pt x="3231172" y="4903999"/>
                </a:lnTo>
                <a:lnTo>
                  <a:pt x="3170377" y="4845941"/>
                </a:lnTo>
                <a:close/>
              </a:path>
              <a:path w="6135370" h="5851525">
                <a:moveTo>
                  <a:pt x="3239211" y="4845941"/>
                </a:moveTo>
                <a:lnTo>
                  <a:pt x="3204629" y="4845941"/>
                </a:lnTo>
                <a:lnTo>
                  <a:pt x="3265411" y="4903999"/>
                </a:lnTo>
                <a:lnTo>
                  <a:pt x="3300006" y="4903999"/>
                </a:lnTo>
                <a:lnTo>
                  <a:pt x="3239211" y="4845941"/>
                </a:lnTo>
                <a:close/>
              </a:path>
              <a:path w="6135370" h="5851525">
                <a:moveTo>
                  <a:pt x="3308032" y="4845941"/>
                </a:moveTo>
                <a:lnTo>
                  <a:pt x="3273463" y="4845941"/>
                </a:lnTo>
                <a:lnTo>
                  <a:pt x="3334245" y="4903999"/>
                </a:lnTo>
                <a:lnTo>
                  <a:pt x="3368840" y="4903999"/>
                </a:lnTo>
                <a:lnTo>
                  <a:pt x="3308032" y="4845941"/>
                </a:lnTo>
                <a:close/>
              </a:path>
              <a:path w="6135370" h="5851525">
                <a:moveTo>
                  <a:pt x="2831922" y="4654262"/>
                </a:moveTo>
                <a:lnTo>
                  <a:pt x="2831922" y="4687293"/>
                </a:lnTo>
                <a:lnTo>
                  <a:pt x="2973832" y="4822822"/>
                </a:lnTo>
                <a:lnTo>
                  <a:pt x="3008426" y="4822822"/>
                </a:lnTo>
                <a:lnTo>
                  <a:pt x="2831922" y="4654262"/>
                </a:lnTo>
                <a:close/>
              </a:path>
              <a:path w="6135370" h="5851525">
                <a:moveTo>
                  <a:pt x="2831922" y="4720021"/>
                </a:moveTo>
                <a:lnTo>
                  <a:pt x="2831922" y="4753018"/>
                </a:lnTo>
                <a:lnTo>
                  <a:pt x="2904998" y="4822812"/>
                </a:lnTo>
                <a:lnTo>
                  <a:pt x="2939580" y="4822812"/>
                </a:lnTo>
                <a:lnTo>
                  <a:pt x="2831922" y="4720021"/>
                </a:lnTo>
                <a:close/>
              </a:path>
              <a:path w="6135370" h="5851525">
                <a:moveTo>
                  <a:pt x="2831909" y="4654262"/>
                </a:moveTo>
                <a:lnTo>
                  <a:pt x="2655417" y="4822822"/>
                </a:lnTo>
                <a:lnTo>
                  <a:pt x="2689999" y="4822822"/>
                </a:lnTo>
                <a:lnTo>
                  <a:pt x="2831909" y="4687293"/>
                </a:lnTo>
                <a:lnTo>
                  <a:pt x="2831909" y="4654262"/>
                </a:lnTo>
                <a:close/>
              </a:path>
              <a:path w="6135370" h="5851525">
                <a:moveTo>
                  <a:pt x="2831909" y="4719999"/>
                </a:moveTo>
                <a:lnTo>
                  <a:pt x="2724238" y="4822822"/>
                </a:lnTo>
                <a:lnTo>
                  <a:pt x="2758833" y="4822822"/>
                </a:lnTo>
                <a:lnTo>
                  <a:pt x="2831909" y="4753029"/>
                </a:lnTo>
                <a:lnTo>
                  <a:pt x="2831909" y="4719999"/>
                </a:lnTo>
                <a:close/>
              </a:path>
              <a:path w="6135370" h="5851525">
                <a:moveTo>
                  <a:pt x="2689999" y="4845941"/>
                </a:moveTo>
                <a:lnTo>
                  <a:pt x="2655417" y="4845941"/>
                </a:lnTo>
                <a:lnTo>
                  <a:pt x="2716212" y="4903999"/>
                </a:lnTo>
                <a:lnTo>
                  <a:pt x="2750781" y="4903999"/>
                </a:lnTo>
                <a:lnTo>
                  <a:pt x="2689999" y="4845941"/>
                </a:lnTo>
                <a:close/>
              </a:path>
              <a:path w="6135370" h="5851525">
                <a:moveTo>
                  <a:pt x="2758833" y="4845941"/>
                </a:moveTo>
                <a:lnTo>
                  <a:pt x="2724238" y="4845941"/>
                </a:lnTo>
                <a:lnTo>
                  <a:pt x="2785033" y="4903999"/>
                </a:lnTo>
                <a:lnTo>
                  <a:pt x="2819615" y="4903999"/>
                </a:lnTo>
                <a:lnTo>
                  <a:pt x="2758833" y="4845941"/>
                </a:lnTo>
                <a:close/>
              </a:path>
              <a:path w="6135370" h="5851525">
                <a:moveTo>
                  <a:pt x="2939605" y="4845941"/>
                </a:moveTo>
                <a:lnTo>
                  <a:pt x="2905010" y="4845941"/>
                </a:lnTo>
                <a:lnTo>
                  <a:pt x="2844190" y="4903999"/>
                </a:lnTo>
                <a:lnTo>
                  <a:pt x="2878797" y="4903999"/>
                </a:lnTo>
                <a:lnTo>
                  <a:pt x="2939605" y="4845941"/>
                </a:lnTo>
                <a:close/>
              </a:path>
              <a:path w="6135370" h="5851525">
                <a:moveTo>
                  <a:pt x="3008426" y="4845941"/>
                </a:moveTo>
                <a:lnTo>
                  <a:pt x="2973832" y="4845941"/>
                </a:lnTo>
                <a:lnTo>
                  <a:pt x="2913049" y="4903999"/>
                </a:lnTo>
                <a:lnTo>
                  <a:pt x="2947631" y="4903999"/>
                </a:lnTo>
                <a:lnTo>
                  <a:pt x="3008426" y="4845941"/>
                </a:lnTo>
                <a:close/>
              </a:path>
              <a:path w="6135370" h="5851525">
                <a:moveTo>
                  <a:pt x="2282723" y="4654262"/>
                </a:moveTo>
                <a:lnTo>
                  <a:pt x="2282723" y="4687293"/>
                </a:lnTo>
                <a:lnTo>
                  <a:pt x="2424620" y="4822822"/>
                </a:lnTo>
                <a:lnTo>
                  <a:pt x="2459202" y="4822822"/>
                </a:lnTo>
                <a:lnTo>
                  <a:pt x="2282723" y="4654262"/>
                </a:lnTo>
                <a:close/>
              </a:path>
              <a:path w="6135370" h="5851525">
                <a:moveTo>
                  <a:pt x="2282723" y="4720021"/>
                </a:moveTo>
                <a:lnTo>
                  <a:pt x="2282723" y="4753018"/>
                </a:lnTo>
                <a:lnTo>
                  <a:pt x="2355799" y="4822812"/>
                </a:lnTo>
                <a:lnTo>
                  <a:pt x="2390368" y="4822812"/>
                </a:lnTo>
                <a:lnTo>
                  <a:pt x="2282723" y="4720021"/>
                </a:lnTo>
                <a:close/>
              </a:path>
              <a:path w="6135370" h="5851525">
                <a:moveTo>
                  <a:pt x="2282710" y="4654262"/>
                </a:moveTo>
                <a:lnTo>
                  <a:pt x="2106206" y="4822822"/>
                </a:lnTo>
                <a:lnTo>
                  <a:pt x="2140800" y="4822822"/>
                </a:lnTo>
                <a:lnTo>
                  <a:pt x="2282710" y="4687293"/>
                </a:lnTo>
                <a:lnTo>
                  <a:pt x="2282710" y="4654262"/>
                </a:lnTo>
                <a:close/>
              </a:path>
              <a:path w="6135370" h="5851525">
                <a:moveTo>
                  <a:pt x="2282698" y="4719999"/>
                </a:moveTo>
                <a:lnTo>
                  <a:pt x="2175040" y="4822822"/>
                </a:lnTo>
                <a:lnTo>
                  <a:pt x="2209622" y="4822822"/>
                </a:lnTo>
                <a:lnTo>
                  <a:pt x="2282698" y="4753029"/>
                </a:lnTo>
                <a:lnTo>
                  <a:pt x="2282698" y="4719999"/>
                </a:lnTo>
                <a:close/>
              </a:path>
              <a:path w="6135370" h="5851525">
                <a:moveTo>
                  <a:pt x="2140800" y="4845941"/>
                </a:moveTo>
                <a:lnTo>
                  <a:pt x="2106206" y="4845941"/>
                </a:lnTo>
                <a:lnTo>
                  <a:pt x="2167001" y="4903999"/>
                </a:lnTo>
                <a:lnTo>
                  <a:pt x="2201583" y="4903999"/>
                </a:lnTo>
                <a:lnTo>
                  <a:pt x="2140800" y="4845941"/>
                </a:lnTo>
                <a:close/>
              </a:path>
              <a:path w="6135370" h="5851525">
                <a:moveTo>
                  <a:pt x="2209622" y="4845941"/>
                </a:moveTo>
                <a:lnTo>
                  <a:pt x="2175027" y="4845941"/>
                </a:lnTo>
                <a:lnTo>
                  <a:pt x="2235809" y="4903999"/>
                </a:lnTo>
                <a:lnTo>
                  <a:pt x="2270442" y="4903999"/>
                </a:lnTo>
                <a:lnTo>
                  <a:pt x="2209622" y="4845941"/>
                </a:lnTo>
                <a:close/>
              </a:path>
              <a:path w="6135370" h="5851525">
                <a:moveTo>
                  <a:pt x="2390381" y="4845941"/>
                </a:moveTo>
                <a:lnTo>
                  <a:pt x="2355799" y="4845941"/>
                </a:lnTo>
                <a:lnTo>
                  <a:pt x="2294978" y="4903999"/>
                </a:lnTo>
                <a:lnTo>
                  <a:pt x="2329599" y="4903999"/>
                </a:lnTo>
                <a:lnTo>
                  <a:pt x="2390381" y="4845941"/>
                </a:lnTo>
                <a:close/>
              </a:path>
              <a:path w="6135370" h="5851525">
                <a:moveTo>
                  <a:pt x="2459215" y="4845941"/>
                </a:moveTo>
                <a:lnTo>
                  <a:pt x="2424633" y="4845941"/>
                </a:lnTo>
                <a:lnTo>
                  <a:pt x="2363838" y="4903999"/>
                </a:lnTo>
                <a:lnTo>
                  <a:pt x="2398433" y="4903999"/>
                </a:lnTo>
                <a:lnTo>
                  <a:pt x="2459215" y="4845941"/>
                </a:lnTo>
                <a:close/>
              </a:path>
              <a:path w="6135370" h="5851525">
                <a:moveTo>
                  <a:pt x="1733511" y="4720021"/>
                </a:moveTo>
                <a:lnTo>
                  <a:pt x="1733511" y="4753018"/>
                </a:lnTo>
                <a:lnTo>
                  <a:pt x="1806587" y="4822812"/>
                </a:lnTo>
                <a:lnTo>
                  <a:pt x="1841169" y="4822812"/>
                </a:lnTo>
                <a:lnTo>
                  <a:pt x="1733511" y="4720021"/>
                </a:lnTo>
                <a:close/>
              </a:path>
              <a:path w="6135370" h="5851525">
                <a:moveTo>
                  <a:pt x="1733486" y="4719999"/>
                </a:moveTo>
                <a:lnTo>
                  <a:pt x="1625841" y="4822822"/>
                </a:lnTo>
                <a:lnTo>
                  <a:pt x="1660410" y="4822822"/>
                </a:lnTo>
                <a:lnTo>
                  <a:pt x="1733486" y="4753029"/>
                </a:lnTo>
                <a:lnTo>
                  <a:pt x="1733486" y="4719999"/>
                </a:lnTo>
                <a:close/>
              </a:path>
              <a:path w="6135370" h="5851525">
                <a:moveTo>
                  <a:pt x="1660410" y="4845941"/>
                </a:moveTo>
                <a:lnTo>
                  <a:pt x="1625841" y="4845941"/>
                </a:lnTo>
                <a:lnTo>
                  <a:pt x="1686623" y="4903999"/>
                </a:lnTo>
                <a:lnTo>
                  <a:pt x="1721205" y="4903999"/>
                </a:lnTo>
                <a:lnTo>
                  <a:pt x="1660410" y="4845941"/>
                </a:lnTo>
                <a:close/>
              </a:path>
              <a:path w="6135370" h="5851525">
                <a:moveTo>
                  <a:pt x="1841169" y="4845941"/>
                </a:moveTo>
                <a:lnTo>
                  <a:pt x="1806587" y="4845941"/>
                </a:lnTo>
                <a:lnTo>
                  <a:pt x="1745792" y="4903999"/>
                </a:lnTo>
                <a:lnTo>
                  <a:pt x="1780387" y="4903999"/>
                </a:lnTo>
                <a:lnTo>
                  <a:pt x="1841169" y="4845941"/>
                </a:lnTo>
                <a:close/>
              </a:path>
              <a:path w="6135370" h="5851525">
                <a:moveTo>
                  <a:pt x="1184287" y="4719999"/>
                </a:moveTo>
                <a:lnTo>
                  <a:pt x="1076629" y="4822822"/>
                </a:lnTo>
                <a:lnTo>
                  <a:pt x="1111222" y="4822812"/>
                </a:lnTo>
                <a:lnTo>
                  <a:pt x="1184287" y="4753029"/>
                </a:lnTo>
                <a:lnTo>
                  <a:pt x="1218851" y="4753018"/>
                </a:lnTo>
                <a:lnTo>
                  <a:pt x="1184287" y="4720021"/>
                </a:lnTo>
                <a:close/>
              </a:path>
              <a:path w="6135370" h="5851525">
                <a:moveTo>
                  <a:pt x="1218851" y="4753018"/>
                </a:moveTo>
                <a:lnTo>
                  <a:pt x="1184287" y="4753018"/>
                </a:lnTo>
                <a:lnTo>
                  <a:pt x="1257414" y="4822812"/>
                </a:lnTo>
                <a:lnTo>
                  <a:pt x="1291958" y="4822812"/>
                </a:lnTo>
                <a:lnTo>
                  <a:pt x="1218851" y="4753018"/>
                </a:lnTo>
                <a:close/>
              </a:path>
              <a:path w="6135370" h="5851525">
                <a:moveTo>
                  <a:pt x="1111199" y="4845941"/>
                </a:moveTo>
                <a:lnTo>
                  <a:pt x="1076617" y="4845941"/>
                </a:lnTo>
                <a:lnTo>
                  <a:pt x="1137412" y="4903999"/>
                </a:lnTo>
                <a:lnTo>
                  <a:pt x="1172019" y="4903999"/>
                </a:lnTo>
                <a:lnTo>
                  <a:pt x="1111199" y="4845941"/>
                </a:lnTo>
                <a:close/>
              </a:path>
              <a:path w="6135370" h="5851525">
                <a:moveTo>
                  <a:pt x="1291970" y="4845941"/>
                </a:moveTo>
                <a:lnTo>
                  <a:pt x="1257388" y="4845941"/>
                </a:lnTo>
                <a:lnTo>
                  <a:pt x="1196606" y="4903999"/>
                </a:lnTo>
                <a:lnTo>
                  <a:pt x="1231176" y="4903999"/>
                </a:lnTo>
                <a:lnTo>
                  <a:pt x="1291970" y="4845941"/>
                </a:lnTo>
                <a:close/>
              </a:path>
              <a:path w="6135370" h="5851525">
                <a:moveTo>
                  <a:pt x="5852553" y="4392041"/>
                </a:moveTo>
                <a:lnTo>
                  <a:pt x="5852553" y="4425073"/>
                </a:lnTo>
                <a:lnTo>
                  <a:pt x="5994450" y="4560608"/>
                </a:lnTo>
                <a:lnTo>
                  <a:pt x="6029045" y="4560608"/>
                </a:lnTo>
                <a:lnTo>
                  <a:pt x="5852553" y="4392041"/>
                </a:lnTo>
                <a:close/>
              </a:path>
              <a:path w="6135370" h="5851525">
                <a:moveTo>
                  <a:pt x="5852553" y="4326318"/>
                </a:moveTo>
                <a:lnTo>
                  <a:pt x="5607215" y="4560595"/>
                </a:lnTo>
                <a:lnTo>
                  <a:pt x="5641823" y="4560582"/>
                </a:lnTo>
                <a:lnTo>
                  <a:pt x="5852553" y="4359338"/>
                </a:lnTo>
                <a:lnTo>
                  <a:pt x="5887131" y="4359338"/>
                </a:lnTo>
                <a:lnTo>
                  <a:pt x="5852553" y="4326318"/>
                </a:lnTo>
                <a:close/>
              </a:path>
              <a:path w="6135370" h="5851525">
                <a:moveTo>
                  <a:pt x="5852541" y="4392066"/>
                </a:moveTo>
                <a:lnTo>
                  <a:pt x="5676049" y="4560595"/>
                </a:lnTo>
                <a:lnTo>
                  <a:pt x="5710631" y="4560582"/>
                </a:lnTo>
                <a:lnTo>
                  <a:pt x="5852541" y="4425073"/>
                </a:lnTo>
                <a:lnTo>
                  <a:pt x="5852541" y="4392066"/>
                </a:lnTo>
                <a:close/>
              </a:path>
              <a:path w="6135370" h="5851525">
                <a:moveTo>
                  <a:pt x="5852553" y="4457763"/>
                </a:moveTo>
                <a:lnTo>
                  <a:pt x="5744895" y="4560595"/>
                </a:lnTo>
                <a:lnTo>
                  <a:pt x="5779478" y="4560582"/>
                </a:lnTo>
                <a:lnTo>
                  <a:pt x="5852553" y="4490796"/>
                </a:lnTo>
                <a:lnTo>
                  <a:pt x="5887136" y="4490796"/>
                </a:lnTo>
                <a:lnTo>
                  <a:pt x="5852553" y="4457763"/>
                </a:lnTo>
                <a:close/>
              </a:path>
              <a:path w="6135370" h="5851525">
                <a:moveTo>
                  <a:pt x="5887136" y="4490796"/>
                </a:moveTo>
                <a:lnTo>
                  <a:pt x="5852553" y="4490796"/>
                </a:lnTo>
                <a:lnTo>
                  <a:pt x="5925616" y="4560595"/>
                </a:lnTo>
                <a:lnTo>
                  <a:pt x="5960211" y="4560595"/>
                </a:lnTo>
                <a:lnTo>
                  <a:pt x="5887136" y="4490796"/>
                </a:lnTo>
                <a:close/>
              </a:path>
              <a:path w="6135370" h="5851525">
                <a:moveTo>
                  <a:pt x="5887131" y="4359338"/>
                </a:moveTo>
                <a:lnTo>
                  <a:pt x="5852553" y="4359338"/>
                </a:lnTo>
                <a:lnTo>
                  <a:pt x="6063297" y="4560582"/>
                </a:lnTo>
                <a:lnTo>
                  <a:pt x="6097866" y="4560582"/>
                </a:lnTo>
                <a:lnTo>
                  <a:pt x="5887131" y="4359338"/>
                </a:lnTo>
                <a:close/>
              </a:path>
              <a:path w="6135370" h="5851525">
                <a:moveTo>
                  <a:pt x="5685624" y="4321505"/>
                </a:moveTo>
                <a:lnTo>
                  <a:pt x="5651042" y="4321505"/>
                </a:lnTo>
                <a:lnTo>
                  <a:pt x="5590209" y="4379556"/>
                </a:lnTo>
                <a:lnTo>
                  <a:pt x="5624842" y="4379556"/>
                </a:lnTo>
                <a:lnTo>
                  <a:pt x="5685624" y="4321505"/>
                </a:lnTo>
                <a:close/>
              </a:path>
              <a:path w="6135370" h="5851525">
                <a:moveTo>
                  <a:pt x="5754433" y="4321505"/>
                </a:moveTo>
                <a:lnTo>
                  <a:pt x="5719864" y="4321505"/>
                </a:lnTo>
                <a:lnTo>
                  <a:pt x="5659081" y="4379556"/>
                </a:lnTo>
                <a:lnTo>
                  <a:pt x="5693664" y="4379556"/>
                </a:lnTo>
                <a:lnTo>
                  <a:pt x="5754433" y="4321505"/>
                </a:lnTo>
                <a:close/>
              </a:path>
              <a:path w="6135370" h="5851525">
                <a:moveTo>
                  <a:pt x="5823280" y="4321505"/>
                </a:moveTo>
                <a:lnTo>
                  <a:pt x="5788698" y="4321505"/>
                </a:lnTo>
                <a:lnTo>
                  <a:pt x="5727903" y="4379556"/>
                </a:lnTo>
                <a:lnTo>
                  <a:pt x="5762485" y="4379556"/>
                </a:lnTo>
                <a:lnTo>
                  <a:pt x="5823280" y="4321505"/>
                </a:lnTo>
                <a:close/>
              </a:path>
              <a:path w="6135370" h="5851525">
                <a:moveTo>
                  <a:pt x="5916409" y="4321505"/>
                </a:moveTo>
                <a:lnTo>
                  <a:pt x="5881814" y="4321505"/>
                </a:lnTo>
                <a:lnTo>
                  <a:pt x="5942622" y="4379556"/>
                </a:lnTo>
                <a:lnTo>
                  <a:pt x="5977191" y="4379556"/>
                </a:lnTo>
                <a:lnTo>
                  <a:pt x="5916409" y="4321505"/>
                </a:lnTo>
                <a:close/>
              </a:path>
              <a:path w="6135370" h="5851525">
                <a:moveTo>
                  <a:pt x="5985243" y="4321505"/>
                </a:moveTo>
                <a:lnTo>
                  <a:pt x="5950661" y="4321505"/>
                </a:lnTo>
                <a:lnTo>
                  <a:pt x="6011443" y="4379556"/>
                </a:lnTo>
                <a:lnTo>
                  <a:pt x="6046025" y="4379556"/>
                </a:lnTo>
                <a:lnTo>
                  <a:pt x="5985243" y="4321505"/>
                </a:lnTo>
                <a:close/>
              </a:path>
              <a:path w="6135370" h="5851525">
                <a:moveTo>
                  <a:pt x="6054051" y="4321505"/>
                </a:moveTo>
                <a:lnTo>
                  <a:pt x="6019469" y="4321505"/>
                </a:lnTo>
                <a:lnTo>
                  <a:pt x="6080252" y="4379556"/>
                </a:lnTo>
                <a:lnTo>
                  <a:pt x="6114884" y="4379556"/>
                </a:lnTo>
                <a:lnTo>
                  <a:pt x="6054051" y="4321505"/>
                </a:lnTo>
                <a:close/>
              </a:path>
              <a:path w="6135370" h="5851525">
                <a:moveTo>
                  <a:pt x="5960224" y="4583722"/>
                </a:moveTo>
                <a:lnTo>
                  <a:pt x="5925642" y="4583722"/>
                </a:lnTo>
                <a:lnTo>
                  <a:pt x="5864859" y="4641771"/>
                </a:lnTo>
                <a:lnTo>
                  <a:pt x="5899442" y="4641771"/>
                </a:lnTo>
                <a:lnTo>
                  <a:pt x="5960224" y="4583722"/>
                </a:lnTo>
                <a:close/>
              </a:path>
              <a:path w="6135370" h="5851525">
                <a:moveTo>
                  <a:pt x="6029058" y="4583722"/>
                </a:moveTo>
                <a:lnTo>
                  <a:pt x="5994463" y="4583722"/>
                </a:lnTo>
                <a:lnTo>
                  <a:pt x="5933681" y="4641771"/>
                </a:lnTo>
                <a:lnTo>
                  <a:pt x="5968263" y="4641771"/>
                </a:lnTo>
                <a:lnTo>
                  <a:pt x="6029058" y="4583722"/>
                </a:lnTo>
                <a:close/>
              </a:path>
              <a:path w="6135370" h="5851525">
                <a:moveTo>
                  <a:pt x="6097866" y="4583722"/>
                </a:moveTo>
                <a:lnTo>
                  <a:pt x="6063297" y="4583722"/>
                </a:lnTo>
                <a:lnTo>
                  <a:pt x="6002515" y="4641771"/>
                </a:lnTo>
                <a:lnTo>
                  <a:pt x="6037084" y="4641771"/>
                </a:lnTo>
                <a:lnTo>
                  <a:pt x="6097866" y="4583722"/>
                </a:lnTo>
                <a:close/>
              </a:path>
              <a:path w="6135370" h="5851525">
                <a:moveTo>
                  <a:pt x="5337927" y="4425073"/>
                </a:moveTo>
                <a:lnTo>
                  <a:pt x="5303342" y="4425073"/>
                </a:lnTo>
                <a:lnTo>
                  <a:pt x="5445264" y="4560608"/>
                </a:lnTo>
                <a:lnTo>
                  <a:pt x="5479834" y="4560608"/>
                </a:lnTo>
                <a:lnTo>
                  <a:pt x="5337927" y="4425073"/>
                </a:lnTo>
                <a:close/>
              </a:path>
              <a:path w="6135370" h="5851525">
                <a:moveTo>
                  <a:pt x="5303342" y="4326318"/>
                </a:moveTo>
                <a:lnTo>
                  <a:pt x="5058016" y="4560595"/>
                </a:lnTo>
                <a:lnTo>
                  <a:pt x="5092598" y="4560582"/>
                </a:lnTo>
                <a:lnTo>
                  <a:pt x="5303342" y="4359338"/>
                </a:lnTo>
                <a:lnTo>
                  <a:pt x="5337923" y="4359338"/>
                </a:lnTo>
                <a:lnTo>
                  <a:pt x="5303342" y="4326318"/>
                </a:lnTo>
                <a:close/>
              </a:path>
              <a:path w="6135370" h="5851525">
                <a:moveTo>
                  <a:pt x="5303342" y="4392041"/>
                </a:moveTo>
                <a:lnTo>
                  <a:pt x="5126850" y="4560595"/>
                </a:lnTo>
                <a:lnTo>
                  <a:pt x="5161432" y="4560582"/>
                </a:lnTo>
                <a:lnTo>
                  <a:pt x="5303342" y="4425073"/>
                </a:lnTo>
                <a:lnTo>
                  <a:pt x="5337927" y="4425073"/>
                </a:lnTo>
                <a:lnTo>
                  <a:pt x="5303342" y="4392041"/>
                </a:lnTo>
                <a:close/>
              </a:path>
              <a:path w="6135370" h="5851525">
                <a:moveTo>
                  <a:pt x="5303329" y="4457763"/>
                </a:moveTo>
                <a:lnTo>
                  <a:pt x="5195671" y="4560595"/>
                </a:lnTo>
                <a:lnTo>
                  <a:pt x="5230266" y="4560582"/>
                </a:lnTo>
                <a:lnTo>
                  <a:pt x="5303329" y="4490796"/>
                </a:lnTo>
                <a:lnTo>
                  <a:pt x="5303329" y="4457763"/>
                </a:lnTo>
                <a:close/>
              </a:path>
              <a:path w="6135370" h="5851525">
                <a:moveTo>
                  <a:pt x="5303342" y="4457763"/>
                </a:moveTo>
                <a:lnTo>
                  <a:pt x="5303342" y="4490796"/>
                </a:lnTo>
                <a:lnTo>
                  <a:pt x="5376418" y="4560595"/>
                </a:lnTo>
                <a:lnTo>
                  <a:pt x="5411012" y="4560595"/>
                </a:lnTo>
                <a:lnTo>
                  <a:pt x="5303342" y="4457763"/>
                </a:lnTo>
                <a:close/>
              </a:path>
              <a:path w="6135370" h="5851525">
                <a:moveTo>
                  <a:pt x="5337923" y="4359338"/>
                </a:moveTo>
                <a:lnTo>
                  <a:pt x="5303342" y="4359338"/>
                </a:lnTo>
                <a:lnTo>
                  <a:pt x="5514098" y="4560582"/>
                </a:lnTo>
                <a:lnTo>
                  <a:pt x="5548680" y="4560582"/>
                </a:lnTo>
                <a:lnTo>
                  <a:pt x="5337923" y="4359338"/>
                </a:lnTo>
                <a:close/>
              </a:path>
              <a:path w="6135370" h="5851525">
                <a:moveTo>
                  <a:pt x="5136400" y="4321505"/>
                </a:moveTo>
                <a:lnTo>
                  <a:pt x="5101831" y="4321505"/>
                </a:lnTo>
                <a:lnTo>
                  <a:pt x="5041049" y="4379556"/>
                </a:lnTo>
                <a:lnTo>
                  <a:pt x="5075618" y="4379556"/>
                </a:lnTo>
                <a:lnTo>
                  <a:pt x="5136400" y="4321505"/>
                </a:lnTo>
                <a:close/>
              </a:path>
              <a:path w="6135370" h="5851525">
                <a:moveTo>
                  <a:pt x="5205247" y="4321505"/>
                </a:moveTo>
                <a:lnTo>
                  <a:pt x="5170665" y="4321505"/>
                </a:lnTo>
                <a:lnTo>
                  <a:pt x="5109870" y="4379556"/>
                </a:lnTo>
                <a:lnTo>
                  <a:pt x="5144452" y="4379556"/>
                </a:lnTo>
                <a:lnTo>
                  <a:pt x="5205247" y="4321505"/>
                </a:lnTo>
                <a:close/>
              </a:path>
              <a:path w="6135370" h="5851525">
                <a:moveTo>
                  <a:pt x="5274068" y="4321505"/>
                </a:moveTo>
                <a:lnTo>
                  <a:pt x="5239486" y="4321505"/>
                </a:lnTo>
                <a:lnTo>
                  <a:pt x="5178691" y="4379556"/>
                </a:lnTo>
                <a:lnTo>
                  <a:pt x="5213286" y="4379556"/>
                </a:lnTo>
                <a:lnTo>
                  <a:pt x="5274068" y="4321505"/>
                </a:lnTo>
                <a:close/>
              </a:path>
              <a:path w="6135370" h="5851525">
                <a:moveTo>
                  <a:pt x="5367197" y="4321505"/>
                </a:moveTo>
                <a:lnTo>
                  <a:pt x="5332628" y="4321505"/>
                </a:lnTo>
                <a:lnTo>
                  <a:pt x="5393410" y="4379556"/>
                </a:lnTo>
                <a:lnTo>
                  <a:pt x="5427992" y="4379556"/>
                </a:lnTo>
                <a:lnTo>
                  <a:pt x="5367197" y="4321505"/>
                </a:lnTo>
                <a:close/>
              </a:path>
              <a:path w="6135370" h="5851525">
                <a:moveTo>
                  <a:pt x="5436019" y="4321505"/>
                </a:moveTo>
                <a:lnTo>
                  <a:pt x="5401449" y="4321505"/>
                </a:lnTo>
                <a:lnTo>
                  <a:pt x="5462231" y="4379556"/>
                </a:lnTo>
                <a:lnTo>
                  <a:pt x="5496826" y="4379556"/>
                </a:lnTo>
                <a:lnTo>
                  <a:pt x="5436019" y="4321505"/>
                </a:lnTo>
                <a:close/>
              </a:path>
              <a:path w="6135370" h="5851525">
                <a:moveTo>
                  <a:pt x="5504853" y="4321505"/>
                </a:moveTo>
                <a:lnTo>
                  <a:pt x="5470271" y="4321505"/>
                </a:lnTo>
                <a:lnTo>
                  <a:pt x="5531065" y="4379556"/>
                </a:lnTo>
                <a:lnTo>
                  <a:pt x="5565648" y="4379556"/>
                </a:lnTo>
                <a:lnTo>
                  <a:pt x="5504853" y="4321505"/>
                </a:lnTo>
                <a:close/>
              </a:path>
              <a:path w="6135370" h="5851525">
                <a:moveTo>
                  <a:pt x="4754143" y="4392041"/>
                </a:moveTo>
                <a:lnTo>
                  <a:pt x="4754143" y="4425073"/>
                </a:lnTo>
                <a:lnTo>
                  <a:pt x="4896053" y="4560608"/>
                </a:lnTo>
                <a:lnTo>
                  <a:pt x="4930648" y="4560608"/>
                </a:lnTo>
                <a:lnTo>
                  <a:pt x="4754143" y="4392041"/>
                </a:lnTo>
                <a:close/>
              </a:path>
              <a:path w="6135370" h="5851525">
                <a:moveTo>
                  <a:pt x="4754143" y="4457763"/>
                </a:moveTo>
                <a:lnTo>
                  <a:pt x="4754143" y="4490796"/>
                </a:lnTo>
                <a:lnTo>
                  <a:pt x="4827231" y="4560595"/>
                </a:lnTo>
                <a:lnTo>
                  <a:pt x="4861801" y="4560595"/>
                </a:lnTo>
                <a:lnTo>
                  <a:pt x="4754143" y="4457763"/>
                </a:lnTo>
                <a:close/>
              </a:path>
              <a:path w="6135370" h="5851525">
                <a:moveTo>
                  <a:pt x="4754143" y="4326318"/>
                </a:moveTo>
                <a:lnTo>
                  <a:pt x="4754143" y="4359351"/>
                </a:lnTo>
                <a:lnTo>
                  <a:pt x="4964887" y="4560582"/>
                </a:lnTo>
                <a:lnTo>
                  <a:pt x="4999482" y="4560582"/>
                </a:lnTo>
                <a:lnTo>
                  <a:pt x="4754143" y="4326318"/>
                </a:lnTo>
                <a:close/>
              </a:path>
              <a:path w="6135370" h="5851525">
                <a:moveTo>
                  <a:pt x="4817986" y="4321505"/>
                </a:moveTo>
                <a:lnTo>
                  <a:pt x="4783416" y="4321505"/>
                </a:lnTo>
                <a:lnTo>
                  <a:pt x="4844199" y="4379556"/>
                </a:lnTo>
                <a:lnTo>
                  <a:pt x="4878781" y="4379556"/>
                </a:lnTo>
                <a:lnTo>
                  <a:pt x="4817986" y="4321505"/>
                </a:lnTo>
                <a:close/>
              </a:path>
              <a:path w="6135370" h="5851525">
                <a:moveTo>
                  <a:pt x="4886820" y="4321505"/>
                </a:moveTo>
                <a:lnTo>
                  <a:pt x="4852238" y="4321505"/>
                </a:lnTo>
                <a:lnTo>
                  <a:pt x="4913020" y="4379556"/>
                </a:lnTo>
                <a:lnTo>
                  <a:pt x="4947602" y="4379556"/>
                </a:lnTo>
                <a:lnTo>
                  <a:pt x="4886820" y="4321505"/>
                </a:lnTo>
                <a:close/>
              </a:path>
              <a:path w="6135370" h="5851525">
                <a:moveTo>
                  <a:pt x="4955654" y="4321505"/>
                </a:moveTo>
                <a:lnTo>
                  <a:pt x="4921072" y="4321505"/>
                </a:lnTo>
                <a:lnTo>
                  <a:pt x="4981854" y="4379556"/>
                </a:lnTo>
                <a:lnTo>
                  <a:pt x="5016449" y="4379556"/>
                </a:lnTo>
                <a:lnTo>
                  <a:pt x="4955654" y="4321505"/>
                </a:lnTo>
                <a:close/>
              </a:path>
              <a:path w="6135370" h="5851525">
                <a:moveTo>
                  <a:pt x="4754130" y="4326331"/>
                </a:moveTo>
                <a:lnTo>
                  <a:pt x="4508804" y="4560595"/>
                </a:lnTo>
                <a:lnTo>
                  <a:pt x="4543386" y="4560595"/>
                </a:lnTo>
                <a:lnTo>
                  <a:pt x="4754130" y="4359338"/>
                </a:lnTo>
                <a:lnTo>
                  <a:pt x="4754130" y="4326331"/>
                </a:lnTo>
                <a:close/>
              </a:path>
              <a:path w="6135370" h="5851525">
                <a:moveTo>
                  <a:pt x="4754130" y="4392066"/>
                </a:moveTo>
                <a:lnTo>
                  <a:pt x="4577638" y="4560595"/>
                </a:lnTo>
                <a:lnTo>
                  <a:pt x="4612220" y="4560595"/>
                </a:lnTo>
                <a:lnTo>
                  <a:pt x="4754130" y="4425073"/>
                </a:lnTo>
                <a:lnTo>
                  <a:pt x="4754130" y="4392066"/>
                </a:lnTo>
                <a:close/>
              </a:path>
              <a:path w="6135370" h="5851525">
                <a:moveTo>
                  <a:pt x="4754130" y="4457763"/>
                </a:moveTo>
                <a:lnTo>
                  <a:pt x="4646472" y="4560595"/>
                </a:lnTo>
                <a:lnTo>
                  <a:pt x="4681054" y="4560595"/>
                </a:lnTo>
                <a:lnTo>
                  <a:pt x="4754130" y="4490796"/>
                </a:lnTo>
                <a:lnTo>
                  <a:pt x="4754130" y="4457763"/>
                </a:lnTo>
                <a:close/>
              </a:path>
              <a:path w="6135370" h="5851525">
                <a:moveTo>
                  <a:pt x="4587201" y="4321505"/>
                </a:moveTo>
                <a:lnTo>
                  <a:pt x="4552607" y="4321505"/>
                </a:lnTo>
                <a:lnTo>
                  <a:pt x="4491824" y="4379556"/>
                </a:lnTo>
                <a:lnTo>
                  <a:pt x="4526419" y="4379556"/>
                </a:lnTo>
                <a:lnTo>
                  <a:pt x="4587201" y="4321505"/>
                </a:lnTo>
                <a:close/>
              </a:path>
              <a:path w="6135370" h="5851525">
                <a:moveTo>
                  <a:pt x="4656035" y="4321505"/>
                </a:moveTo>
                <a:lnTo>
                  <a:pt x="4621441" y="4321505"/>
                </a:lnTo>
                <a:lnTo>
                  <a:pt x="4560658" y="4379556"/>
                </a:lnTo>
                <a:lnTo>
                  <a:pt x="4595241" y="4379556"/>
                </a:lnTo>
                <a:lnTo>
                  <a:pt x="4656035" y="4321505"/>
                </a:lnTo>
                <a:close/>
              </a:path>
              <a:path w="6135370" h="5851525">
                <a:moveTo>
                  <a:pt x="4724869" y="4321505"/>
                </a:moveTo>
                <a:lnTo>
                  <a:pt x="4690287" y="4321505"/>
                </a:lnTo>
                <a:lnTo>
                  <a:pt x="4629492" y="4379556"/>
                </a:lnTo>
                <a:lnTo>
                  <a:pt x="4664075" y="4379556"/>
                </a:lnTo>
                <a:lnTo>
                  <a:pt x="4724869" y="4321505"/>
                </a:lnTo>
                <a:close/>
              </a:path>
              <a:path w="6135370" h="5851525">
                <a:moveTo>
                  <a:pt x="4239512" y="4425073"/>
                </a:moveTo>
                <a:lnTo>
                  <a:pt x="4204919" y="4425073"/>
                </a:lnTo>
                <a:lnTo>
                  <a:pt x="4346829" y="4560608"/>
                </a:lnTo>
                <a:lnTo>
                  <a:pt x="4381449" y="4560608"/>
                </a:lnTo>
                <a:lnTo>
                  <a:pt x="4239512" y="4425073"/>
                </a:lnTo>
                <a:close/>
              </a:path>
              <a:path w="6135370" h="5851525">
                <a:moveTo>
                  <a:pt x="4204919" y="4326318"/>
                </a:moveTo>
                <a:lnTo>
                  <a:pt x="3959605" y="4560595"/>
                </a:lnTo>
                <a:lnTo>
                  <a:pt x="3994188" y="4560582"/>
                </a:lnTo>
                <a:lnTo>
                  <a:pt x="4204919" y="4359338"/>
                </a:lnTo>
                <a:lnTo>
                  <a:pt x="4239498" y="4359338"/>
                </a:lnTo>
                <a:lnTo>
                  <a:pt x="4204919" y="4326318"/>
                </a:lnTo>
                <a:close/>
              </a:path>
              <a:path w="6135370" h="5851525">
                <a:moveTo>
                  <a:pt x="4204919" y="4392041"/>
                </a:moveTo>
                <a:lnTo>
                  <a:pt x="4028427" y="4560595"/>
                </a:lnTo>
                <a:lnTo>
                  <a:pt x="4063022" y="4560582"/>
                </a:lnTo>
                <a:lnTo>
                  <a:pt x="4204919" y="4425073"/>
                </a:lnTo>
                <a:lnTo>
                  <a:pt x="4239512" y="4425073"/>
                </a:lnTo>
                <a:lnTo>
                  <a:pt x="4204919" y="4392041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097248" y="4560595"/>
                </a:lnTo>
                <a:lnTo>
                  <a:pt x="4131843" y="4560582"/>
                </a:lnTo>
                <a:lnTo>
                  <a:pt x="4204919" y="4490796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04919" y="4457763"/>
                </a:moveTo>
                <a:lnTo>
                  <a:pt x="4204919" y="4490796"/>
                </a:lnTo>
                <a:lnTo>
                  <a:pt x="4278033" y="4560595"/>
                </a:lnTo>
                <a:lnTo>
                  <a:pt x="4312577" y="4560595"/>
                </a:lnTo>
                <a:lnTo>
                  <a:pt x="4204919" y="4457763"/>
                </a:lnTo>
                <a:close/>
              </a:path>
              <a:path w="6135370" h="5851525">
                <a:moveTo>
                  <a:pt x="4239498" y="4359338"/>
                </a:moveTo>
                <a:lnTo>
                  <a:pt x="4204919" y="4359338"/>
                </a:lnTo>
                <a:lnTo>
                  <a:pt x="4415675" y="4560582"/>
                </a:lnTo>
                <a:lnTo>
                  <a:pt x="4450245" y="4560582"/>
                </a:lnTo>
                <a:lnTo>
                  <a:pt x="4239498" y="4359338"/>
                </a:lnTo>
                <a:close/>
              </a:path>
              <a:path w="6135370" h="5851525">
                <a:moveTo>
                  <a:pt x="4038003" y="4321505"/>
                </a:moveTo>
                <a:lnTo>
                  <a:pt x="4003421" y="4321505"/>
                </a:lnTo>
                <a:lnTo>
                  <a:pt x="3942638" y="4379556"/>
                </a:lnTo>
                <a:lnTo>
                  <a:pt x="3977220" y="4379556"/>
                </a:lnTo>
                <a:lnTo>
                  <a:pt x="4038003" y="4321505"/>
                </a:lnTo>
                <a:close/>
              </a:path>
              <a:path w="6135370" h="5851525">
                <a:moveTo>
                  <a:pt x="4106811" y="4321505"/>
                </a:moveTo>
                <a:lnTo>
                  <a:pt x="4072242" y="4321505"/>
                </a:lnTo>
                <a:lnTo>
                  <a:pt x="4011447" y="4379556"/>
                </a:lnTo>
                <a:lnTo>
                  <a:pt x="4046029" y="4379556"/>
                </a:lnTo>
                <a:lnTo>
                  <a:pt x="4106811" y="4321505"/>
                </a:lnTo>
                <a:close/>
              </a:path>
              <a:path w="6135370" h="5851525">
                <a:moveTo>
                  <a:pt x="4175658" y="4321505"/>
                </a:moveTo>
                <a:lnTo>
                  <a:pt x="4141076" y="4321505"/>
                </a:lnTo>
                <a:lnTo>
                  <a:pt x="4080281" y="4379556"/>
                </a:lnTo>
                <a:lnTo>
                  <a:pt x="4114876" y="4379556"/>
                </a:lnTo>
                <a:lnTo>
                  <a:pt x="4175658" y="4321505"/>
                </a:lnTo>
                <a:close/>
              </a:path>
              <a:path w="6135370" h="5851525">
                <a:moveTo>
                  <a:pt x="4268787" y="4321505"/>
                </a:moveTo>
                <a:lnTo>
                  <a:pt x="4234205" y="4321505"/>
                </a:lnTo>
                <a:lnTo>
                  <a:pt x="4295025" y="4379556"/>
                </a:lnTo>
                <a:lnTo>
                  <a:pt x="4329569" y="4379556"/>
                </a:lnTo>
                <a:lnTo>
                  <a:pt x="4268787" y="4321505"/>
                </a:lnTo>
                <a:close/>
              </a:path>
              <a:path w="6135370" h="5851525">
                <a:moveTo>
                  <a:pt x="4337608" y="4321505"/>
                </a:moveTo>
                <a:lnTo>
                  <a:pt x="4303039" y="4321505"/>
                </a:lnTo>
                <a:lnTo>
                  <a:pt x="4363821" y="4379556"/>
                </a:lnTo>
                <a:lnTo>
                  <a:pt x="4398403" y="4379556"/>
                </a:lnTo>
                <a:lnTo>
                  <a:pt x="4337608" y="4321505"/>
                </a:lnTo>
                <a:close/>
              </a:path>
              <a:path w="6135370" h="5851525">
                <a:moveTo>
                  <a:pt x="4406442" y="4321505"/>
                </a:moveTo>
                <a:lnTo>
                  <a:pt x="4371860" y="4321505"/>
                </a:lnTo>
                <a:lnTo>
                  <a:pt x="4432642" y="4379556"/>
                </a:lnTo>
                <a:lnTo>
                  <a:pt x="4467225" y="4379556"/>
                </a:lnTo>
                <a:lnTo>
                  <a:pt x="4406442" y="4321505"/>
                </a:lnTo>
                <a:close/>
              </a:path>
              <a:path w="6135370" h="5851525">
                <a:moveTo>
                  <a:pt x="3655733" y="4392041"/>
                </a:moveTo>
                <a:lnTo>
                  <a:pt x="3655733" y="4425073"/>
                </a:lnTo>
                <a:lnTo>
                  <a:pt x="3797642" y="4560608"/>
                </a:lnTo>
                <a:lnTo>
                  <a:pt x="3832225" y="4560608"/>
                </a:lnTo>
                <a:lnTo>
                  <a:pt x="3655733" y="4392041"/>
                </a:lnTo>
                <a:close/>
              </a:path>
              <a:path w="6135370" h="5851525">
                <a:moveTo>
                  <a:pt x="3655733" y="4457763"/>
                </a:moveTo>
                <a:lnTo>
                  <a:pt x="3655733" y="4490796"/>
                </a:lnTo>
                <a:lnTo>
                  <a:pt x="3728808" y="4560595"/>
                </a:lnTo>
                <a:lnTo>
                  <a:pt x="3763391" y="4560595"/>
                </a:lnTo>
                <a:lnTo>
                  <a:pt x="3655733" y="4457763"/>
                </a:lnTo>
                <a:close/>
              </a:path>
              <a:path w="6135370" h="5851525">
                <a:moveTo>
                  <a:pt x="3655720" y="4392066"/>
                </a:moveTo>
                <a:lnTo>
                  <a:pt x="3479215" y="4560595"/>
                </a:lnTo>
                <a:lnTo>
                  <a:pt x="3513797" y="4560595"/>
                </a:lnTo>
                <a:lnTo>
                  <a:pt x="3655720" y="4425073"/>
                </a:lnTo>
                <a:lnTo>
                  <a:pt x="3655720" y="4392066"/>
                </a:lnTo>
                <a:close/>
              </a:path>
              <a:path w="6135370" h="5851525">
                <a:moveTo>
                  <a:pt x="3655720" y="4457763"/>
                </a:moveTo>
                <a:lnTo>
                  <a:pt x="3548062" y="4560595"/>
                </a:lnTo>
                <a:lnTo>
                  <a:pt x="3582644" y="4560595"/>
                </a:lnTo>
                <a:lnTo>
                  <a:pt x="3655720" y="4490796"/>
                </a:lnTo>
                <a:lnTo>
                  <a:pt x="3655720" y="4457763"/>
                </a:lnTo>
                <a:close/>
              </a:path>
              <a:path w="6135370" h="5851525">
                <a:moveTo>
                  <a:pt x="3106521" y="4392041"/>
                </a:moveTo>
                <a:lnTo>
                  <a:pt x="3106521" y="4425073"/>
                </a:lnTo>
                <a:lnTo>
                  <a:pt x="3248431" y="4560608"/>
                </a:lnTo>
                <a:lnTo>
                  <a:pt x="3283013" y="4560608"/>
                </a:lnTo>
                <a:lnTo>
                  <a:pt x="3106521" y="4392041"/>
                </a:lnTo>
                <a:close/>
              </a:path>
              <a:path w="6135370" h="5851525">
                <a:moveTo>
                  <a:pt x="3106521" y="4457763"/>
                </a:moveTo>
                <a:lnTo>
                  <a:pt x="3106521" y="4490796"/>
                </a:lnTo>
                <a:lnTo>
                  <a:pt x="3179610" y="4560595"/>
                </a:lnTo>
                <a:lnTo>
                  <a:pt x="3214179" y="4560595"/>
                </a:lnTo>
                <a:lnTo>
                  <a:pt x="3106521" y="4457763"/>
                </a:lnTo>
                <a:close/>
              </a:path>
              <a:path w="6135370" h="5851525">
                <a:moveTo>
                  <a:pt x="3106508" y="4392066"/>
                </a:moveTo>
                <a:lnTo>
                  <a:pt x="2930016" y="4560595"/>
                </a:lnTo>
                <a:lnTo>
                  <a:pt x="2964599" y="4560595"/>
                </a:lnTo>
                <a:lnTo>
                  <a:pt x="3106508" y="4425073"/>
                </a:lnTo>
                <a:lnTo>
                  <a:pt x="3106508" y="4392066"/>
                </a:lnTo>
                <a:close/>
              </a:path>
              <a:path w="6135370" h="5851525">
                <a:moveTo>
                  <a:pt x="3106508" y="4457763"/>
                </a:moveTo>
                <a:lnTo>
                  <a:pt x="2998851" y="4560595"/>
                </a:lnTo>
                <a:lnTo>
                  <a:pt x="3033433" y="4560595"/>
                </a:lnTo>
                <a:lnTo>
                  <a:pt x="3106508" y="4490796"/>
                </a:lnTo>
                <a:lnTo>
                  <a:pt x="3106508" y="4457763"/>
                </a:lnTo>
                <a:close/>
              </a:path>
              <a:path w="6135370" h="5851525">
                <a:moveTo>
                  <a:pt x="2964599" y="4583722"/>
                </a:moveTo>
                <a:lnTo>
                  <a:pt x="2930016" y="4583722"/>
                </a:lnTo>
                <a:lnTo>
                  <a:pt x="2990799" y="4641771"/>
                </a:lnTo>
                <a:lnTo>
                  <a:pt x="3025394" y="4641771"/>
                </a:lnTo>
                <a:lnTo>
                  <a:pt x="2964599" y="4583722"/>
                </a:lnTo>
                <a:close/>
              </a:path>
              <a:path w="6135370" h="5851525">
                <a:moveTo>
                  <a:pt x="3033420" y="4583722"/>
                </a:moveTo>
                <a:lnTo>
                  <a:pt x="2998838" y="4583722"/>
                </a:lnTo>
                <a:lnTo>
                  <a:pt x="3059633" y="4641771"/>
                </a:lnTo>
                <a:lnTo>
                  <a:pt x="3094253" y="4641771"/>
                </a:lnTo>
                <a:lnTo>
                  <a:pt x="3033420" y="4583722"/>
                </a:lnTo>
                <a:close/>
              </a:path>
              <a:path w="6135370" h="5851525">
                <a:moveTo>
                  <a:pt x="2557322" y="4457763"/>
                </a:moveTo>
                <a:lnTo>
                  <a:pt x="2557322" y="4490796"/>
                </a:lnTo>
                <a:lnTo>
                  <a:pt x="2630398" y="4560595"/>
                </a:lnTo>
                <a:lnTo>
                  <a:pt x="2664980" y="4560595"/>
                </a:lnTo>
                <a:lnTo>
                  <a:pt x="2557322" y="4457763"/>
                </a:lnTo>
                <a:close/>
              </a:path>
              <a:path w="6135370" h="5851525">
                <a:moveTo>
                  <a:pt x="2557310" y="4457763"/>
                </a:moveTo>
                <a:lnTo>
                  <a:pt x="2449639" y="4560595"/>
                </a:lnTo>
                <a:lnTo>
                  <a:pt x="2484234" y="4560595"/>
                </a:lnTo>
                <a:lnTo>
                  <a:pt x="2557310" y="4490796"/>
                </a:lnTo>
                <a:lnTo>
                  <a:pt x="2557310" y="4457763"/>
                </a:lnTo>
                <a:close/>
              </a:path>
              <a:path w="6135370" h="5851525">
                <a:moveTo>
                  <a:pt x="2484221" y="4583722"/>
                </a:moveTo>
                <a:lnTo>
                  <a:pt x="2449639" y="4583722"/>
                </a:lnTo>
                <a:lnTo>
                  <a:pt x="2510434" y="4641771"/>
                </a:lnTo>
                <a:lnTo>
                  <a:pt x="2545003" y="4641771"/>
                </a:lnTo>
                <a:lnTo>
                  <a:pt x="2484221" y="4583722"/>
                </a:lnTo>
                <a:close/>
              </a:path>
              <a:path w="6135370" h="5851525">
                <a:moveTo>
                  <a:pt x="2664993" y="4583722"/>
                </a:moveTo>
                <a:lnTo>
                  <a:pt x="2630411" y="4583722"/>
                </a:lnTo>
                <a:lnTo>
                  <a:pt x="2569616" y="4641771"/>
                </a:lnTo>
                <a:lnTo>
                  <a:pt x="2604198" y="4641771"/>
                </a:lnTo>
                <a:lnTo>
                  <a:pt x="2664993" y="4583722"/>
                </a:lnTo>
                <a:close/>
              </a:path>
              <a:path w="6135370" h="5851525">
                <a:moveTo>
                  <a:pt x="2008111" y="4457763"/>
                </a:moveTo>
                <a:lnTo>
                  <a:pt x="2008111" y="4490796"/>
                </a:lnTo>
                <a:lnTo>
                  <a:pt x="2081187" y="4560595"/>
                </a:lnTo>
                <a:lnTo>
                  <a:pt x="2115769" y="4560595"/>
                </a:lnTo>
                <a:lnTo>
                  <a:pt x="2008111" y="4457763"/>
                </a:lnTo>
                <a:close/>
              </a:path>
              <a:path w="6135370" h="5851525">
                <a:moveTo>
                  <a:pt x="2008098" y="4457763"/>
                </a:moveTo>
                <a:lnTo>
                  <a:pt x="1900440" y="4560595"/>
                </a:lnTo>
                <a:lnTo>
                  <a:pt x="1935010" y="4560595"/>
                </a:lnTo>
                <a:lnTo>
                  <a:pt x="2008098" y="4490796"/>
                </a:lnTo>
                <a:lnTo>
                  <a:pt x="2008098" y="4457763"/>
                </a:lnTo>
                <a:close/>
              </a:path>
              <a:path w="6135370" h="5851525">
                <a:moveTo>
                  <a:pt x="1935010" y="4583722"/>
                </a:moveTo>
                <a:lnTo>
                  <a:pt x="1900440" y="4583722"/>
                </a:lnTo>
                <a:lnTo>
                  <a:pt x="1961222" y="4641771"/>
                </a:lnTo>
                <a:lnTo>
                  <a:pt x="1995817" y="4641771"/>
                </a:lnTo>
                <a:lnTo>
                  <a:pt x="1935010" y="4583722"/>
                </a:lnTo>
                <a:close/>
              </a:path>
              <a:path w="6135370" h="5851525">
                <a:moveTo>
                  <a:pt x="2115781" y="4583722"/>
                </a:moveTo>
                <a:lnTo>
                  <a:pt x="2081199" y="4583722"/>
                </a:lnTo>
                <a:lnTo>
                  <a:pt x="2020379" y="4641771"/>
                </a:lnTo>
                <a:lnTo>
                  <a:pt x="2054999" y="4641771"/>
                </a:lnTo>
                <a:lnTo>
                  <a:pt x="2115781" y="4583722"/>
                </a:lnTo>
                <a:close/>
              </a:path>
              <a:path w="6135370" h="5851525">
                <a:moveTo>
                  <a:pt x="5577954" y="4129811"/>
                </a:moveTo>
                <a:lnTo>
                  <a:pt x="5577954" y="4162856"/>
                </a:lnTo>
                <a:lnTo>
                  <a:pt x="5719864" y="4298378"/>
                </a:lnTo>
                <a:lnTo>
                  <a:pt x="5754446" y="4298378"/>
                </a:lnTo>
                <a:lnTo>
                  <a:pt x="5577954" y="4129811"/>
                </a:lnTo>
                <a:close/>
              </a:path>
              <a:path w="6135370" h="5851525">
                <a:moveTo>
                  <a:pt x="5577954" y="4064101"/>
                </a:moveTo>
                <a:lnTo>
                  <a:pt x="5332628" y="4298365"/>
                </a:lnTo>
                <a:lnTo>
                  <a:pt x="5367197" y="4298365"/>
                </a:lnTo>
                <a:lnTo>
                  <a:pt x="5577954" y="4097147"/>
                </a:lnTo>
                <a:lnTo>
                  <a:pt x="5612506" y="4097096"/>
                </a:lnTo>
                <a:lnTo>
                  <a:pt x="5577954" y="4064101"/>
                </a:lnTo>
                <a:close/>
              </a:path>
              <a:path w="6135370" h="5851525">
                <a:moveTo>
                  <a:pt x="5577928" y="4129811"/>
                </a:moveTo>
                <a:lnTo>
                  <a:pt x="5401436" y="4298365"/>
                </a:lnTo>
                <a:lnTo>
                  <a:pt x="5436019" y="4298365"/>
                </a:lnTo>
                <a:lnTo>
                  <a:pt x="5577915" y="4162856"/>
                </a:lnTo>
                <a:lnTo>
                  <a:pt x="5577928" y="4129811"/>
                </a:lnTo>
                <a:close/>
              </a:path>
              <a:path w="6135370" h="5851525">
                <a:moveTo>
                  <a:pt x="5577916" y="4195584"/>
                </a:moveTo>
                <a:lnTo>
                  <a:pt x="5470258" y="4298365"/>
                </a:lnTo>
                <a:lnTo>
                  <a:pt x="5504840" y="4298365"/>
                </a:lnTo>
                <a:lnTo>
                  <a:pt x="5577916" y="4228579"/>
                </a:lnTo>
                <a:lnTo>
                  <a:pt x="5577916" y="4195584"/>
                </a:lnTo>
                <a:close/>
              </a:path>
              <a:path w="6135370" h="5851525">
                <a:moveTo>
                  <a:pt x="5577954" y="4195546"/>
                </a:moveTo>
                <a:lnTo>
                  <a:pt x="5577954" y="4228579"/>
                </a:lnTo>
                <a:lnTo>
                  <a:pt x="5651030" y="4298365"/>
                </a:lnTo>
                <a:lnTo>
                  <a:pt x="5685612" y="4298365"/>
                </a:lnTo>
                <a:lnTo>
                  <a:pt x="5577954" y="4195546"/>
                </a:lnTo>
                <a:close/>
              </a:path>
              <a:path w="6135370" h="5851525">
                <a:moveTo>
                  <a:pt x="5612506" y="4097096"/>
                </a:moveTo>
                <a:lnTo>
                  <a:pt x="5577954" y="4097096"/>
                </a:lnTo>
                <a:lnTo>
                  <a:pt x="5788698" y="4298365"/>
                </a:lnTo>
                <a:lnTo>
                  <a:pt x="5823280" y="4298365"/>
                </a:lnTo>
                <a:lnTo>
                  <a:pt x="5612506" y="4097096"/>
                </a:lnTo>
                <a:close/>
              </a:path>
              <a:path w="6135370" h="5851525">
                <a:moveTo>
                  <a:pt x="5410987" y="4059262"/>
                </a:moveTo>
                <a:lnTo>
                  <a:pt x="5376443" y="4059262"/>
                </a:lnTo>
                <a:lnTo>
                  <a:pt x="5315648" y="4117340"/>
                </a:lnTo>
                <a:lnTo>
                  <a:pt x="5350230" y="4117340"/>
                </a:lnTo>
                <a:lnTo>
                  <a:pt x="5410987" y="4059262"/>
                </a:lnTo>
                <a:close/>
              </a:path>
              <a:path w="6135370" h="5851525">
                <a:moveTo>
                  <a:pt x="5479834" y="4059262"/>
                </a:moveTo>
                <a:lnTo>
                  <a:pt x="5445264" y="4059262"/>
                </a:lnTo>
                <a:lnTo>
                  <a:pt x="5384469" y="4117340"/>
                </a:lnTo>
                <a:lnTo>
                  <a:pt x="5419051" y="4117340"/>
                </a:lnTo>
                <a:lnTo>
                  <a:pt x="5479834" y="4059262"/>
                </a:lnTo>
                <a:close/>
              </a:path>
              <a:path w="6135370" h="5851525">
                <a:moveTo>
                  <a:pt x="5548668" y="4059262"/>
                </a:moveTo>
                <a:lnTo>
                  <a:pt x="5514098" y="4059262"/>
                </a:lnTo>
                <a:lnTo>
                  <a:pt x="5453291" y="4117340"/>
                </a:lnTo>
                <a:lnTo>
                  <a:pt x="5487885" y="4117340"/>
                </a:lnTo>
                <a:lnTo>
                  <a:pt x="5548668" y="4059262"/>
                </a:lnTo>
                <a:close/>
              </a:path>
              <a:path w="6135370" h="5851525">
                <a:moveTo>
                  <a:pt x="5641809" y="4059262"/>
                </a:moveTo>
                <a:lnTo>
                  <a:pt x="5607227" y="4059262"/>
                </a:lnTo>
                <a:lnTo>
                  <a:pt x="5668009" y="4117340"/>
                </a:lnTo>
                <a:lnTo>
                  <a:pt x="5702604" y="4117340"/>
                </a:lnTo>
                <a:lnTo>
                  <a:pt x="5641809" y="4059262"/>
                </a:lnTo>
                <a:close/>
              </a:path>
              <a:path w="6135370" h="5851525">
                <a:moveTo>
                  <a:pt x="5710618" y="4059262"/>
                </a:moveTo>
                <a:lnTo>
                  <a:pt x="5676049" y="4059262"/>
                </a:lnTo>
                <a:lnTo>
                  <a:pt x="5736831" y="4117340"/>
                </a:lnTo>
                <a:lnTo>
                  <a:pt x="5771413" y="4117340"/>
                </a:lnTo>
                <a:lnTo>
                  <a:pt x="5710618" y="4059262"/>
                </a:lnTo>
                <a:close/>
              </a:path>
              <a:path w="6135370" h="5851525">
                <a:moveTo>
                  <a:pt x="5779439" y="4059262"/>
                </a:moveTo>
                <a:lnTo>
                  <a:pt x="5744870" y="4059262"/>
                </a:lnTo>
                <a:lnTo>
                  <a:pt x="5805652" y="4117340"/>
                </a:lnTo>
                <a:lnTo>
                  <a:pt x="5840272" y="4117340"/>
                </a:lnTo>
                <a:lnTo>
                  <a:pt x="5779439" y="4059262"/>
                </a:lnTo>
                <a:close/>
              </a:path>
              <a:path w="6135370" h="5851525">
                <a:moveTo>
                  <a:pt x="5028742" y="4129811"/>
                </a:moveTo>
                <a:lnTo>
                  <a:pt x="5028742" y="4162856"/>
                </a:lnTo>
                <a:lnTo>
                  <a:pt x="5170652" y="4298378"/>
                </a:lnTo>
                <a:lnTo>
                  <a:pt x="5205234" y="4298378"/>
                </a:lnTo>
                <a:lnTo>
                  <a:pt x="5028742" y="4129811"/>
                </a:lnTo>
                <a:close/>
              </a:path>
              <a:path w="6135370" h="5851525">
                <a:moveTo>
                  <a:pt x="5028742" y="4064101"/>
                </a:moveTo>
                <a:lnTo>
                  <a:pt x="4783416" y="4298365"/>
                </a:lnTo>
                <a:lnTo>
                  <a:pt x="4817986" y="4298365"/>
                </a:lnTo>
                <a:lnTo>
                  <a:pt x="5028742" y="4097147"/>
                </a:lnTo>
                <a:lnTo>
                  <a:pt x="5063295" y="4097096"/>
                </a:lnTo>
                <a:lnTo>
                  <a:pt x="5028742" y="4064101"/>
                </a:lnTo>
                <a:close/>
              </a:path>
              <a:path w="6135370" h="5851525">
                <a:moveTo>
                  <a:pt x="5028730" y="4129811"/>
                </a:moveTo>
                <a:lnTo>
                  <a:pt x="4852238" y="4298365"/>
                </a:lnTo>
                <a:lnTo>
                  <a:pt x="4886820" y="4298365"/>
                </a:lnTo>
                <a:lnTo>
                  <a:pt x="5028716" y="4162856"/>
                </a:lnTo>
                <a:lnTo>
                  <a:pt x="5028730" y="4129811"/>
                </a:lnTo>
                <a:close/>
              </a:path>
              <a:path w="6135370" h="5851525">
                <a:moveTo>
                  <a:pt x="5028717" y="4195584"/>
                </a:moveTo>
                <a:lnTo>
                  <a:pt x="4921059" y="4298365"/>
                </a:lnTo>
                <a:lnTo>
                  <a:pt x="4955641" y="4298365"/>
                </a:lnTo>
                <a:lnTo>
                  <a:pt x="5028717" y="4228579"/>
                </a:lnTo>
                <a:lnTo>
                  <a:pt x="5028717" y="4195584"/>
                </a:lnTo>
                <a:close/>
              </a:path>
              <a:path w="6135370" h="5851525">
                <a:moveTo>
                  <a:pt x="5028742" y="4195546"/>
                </a:moveTo>
                <a:lnTo>
                  <a:pt x="5028742" y="4228579"/>
                </a:lnTo>
                <a:lnTo>
                  <a:pt x="5101856" y="4298365"/>
                </a:lnTo>
                <a:lnTo>
                  <a:pt x="5136400" y="4298365"/>
                </a:lnTo>
                <a:lnTo>
                  <a:pt x="5028742" y="4195546"/>
                </a:lnTo>
                <a:close/>
              </a:path>
              <a:path w="6135370" h="5851525">
                <a:moveTo>
                  <a:pt x="5063295" y="4097096"/>
                </a:moveTo>
                <a:lnTo>
                  <a:pt x="5028742" y="4097096"/>
                </a:lnTo>
                <a:lnTo>
                  <a:pt x="5239486" y="4298365"/>
                </a:lnTo>
                <a:lnTo>
                  <a:pt x="5274068" y="4298365"/>
                </a:lnTo>
                <a:lnTo>
                  <a:pt x="5063295" y="4097096"/>
                </a:lnTo>
                <a:close/>
              </a:path>
              <a:path w="6135370" h="5851525">
                <a:moveTo>
                  <a:pt x="4861814" y="4059262"/>
                </a:moveTo>
                <a:lnTo>
                  <a:pt x="4827231" y="4059262"/>
                </a:lnTo>
                <a:lnTo>
                  <a:pt x="4766437" y="4117340"/>
                </a:lnTo>
                <a:lnTo>
                  <a:pt x="4801031" y="4117340"/>
                </a:lnTo>
                <a:lnTo>
                  <a:pt x="4861814" y="4059262"/>
                </a:lnTo>
                <a:close/>
              </a:path>
              <a:path w="6135370" h="5851525">
                <a:moveTo>
                  <a:pt x="4930635" y="4059262"/>
                </a:moveTo>
                <a:lnTo>
                  <a:pt x="4896053" y="4059262"/>
                </a:lnTo>
                <a:lnTo>
                  <a:pt x="4835258" y="4117340"/>
                </a:lnTo>
                <a:lnTo>
                  <a:pt x="4869853" y="4117340"/>
                </a:lnTo>
                <a:lnTo>
                  <a:pt x="4930635" y="4059262"/>
                </a:lnTo>
                <a:close/>
              </a:path>
              <a:path w="6135370" h="5851525">
                <a:moveTo>
                  <a:pt x="4999469" y="4059262"/>
                </a:moveTo>
                <a:lnTo>
                  <a:pt x="4964874" y="4059262"/>
                </a:lnTo>
                <a:lnTo>
                  <a:pt x="4904092" y="4117340"/>
                </a:lnTo>
                <a:lnTo>
                  <a:pt x="4938674" y="4117340"/>
                </a:lnTo>
                <a:lnTo>
                  <a:pt x="4999469" y="4059262"/>
                </a:lnTo>
                <a:close/>
              </a:path>
              <a:path w="6135370" h="5851525">
                <a:moveTo>
                  <a:pt x="5092585" y="4059262"/>
                </a:moveTo>
                <a:lnTo>
                  <a:pt x="5058016" y="4059262"/>
                </a:lnTo>
                <a:lnTo>
                  <a:pt x="5118798" y="4117340"/>
                </a:lnTo>
                <a:lnTo>
                  <a:pt x="5153380" y="4117340"/>
                </a:lnTo>
                <a:lnTo>
                  <a:pt x="5092585" y="4059262"/>
                </a:lnTo>
                <a:close/>
              </a:path>
              <a:path w="6135370" h="5851525">
                <a:moveTo>
                  <a:pt x="5161432" y="4059262"/>
                </a:moveTo>
                <a:lnTo>
                  <a:pt x="5126850" y="4059262"/>
                </a:lnTo>
                <a:lnTo>
                  <a:pt x="5187632" y="4117340"/>
                </a:lnTo>
                <a:lnTo>
                  <a:pt x="5222214" y="4117340"/>
                </a:lnTo>
                <a:lnTo>
                  <a:pt x="5161432" y="4059262"/>
                </a:lnTo>
                <a:close/>
              </a:path>
              <a:path w="6135370" h="5851525">
                <a:moveTo>
                  <a:pt x="5230253" y="4059262"/>
                </a:moveTo>
                <a:lnTo>
                  <a:pt x="5195671" y="4059262"/>
                </a:lnTo>
                <a:lnTo>
                  <a:pt x="5256491" y="4117340"/>
                </a:lnTo>
                <a:lnTo>
                  <a:pt x="5291035" y="4117340"/>
                </a:lnTo>
                <a:lnTo>
                  <a:pt x="5230253" y="4059262"/>
                </a:lnTo>
                <a:close/>
              </a:path>
              <a:path w="6135370" h="5851525">
                <a:moveTo>
                  <a:pt x="4514106" y="4162844"/>
                </a:moveTo>
                <a:lnTo>
                  <a:pt x="4479518" y="4162844"/>
                </a:lnTo>
                <a:lnTo>
                  <a:pt x="4621441" y="4298378"/>
                </a:lnTo>
                <a:lnTo>
                  <a:pt x="4656023" y="4298378"/>
                </a:lnTo>
                <a:lnTo>
                  <a:pt x="4514106" y="4162844"/>
                </a:lnTo>
                <a:close/>
              </a:path>
              <a:path w="6135370" h="5851525">
                <a:moveTo>
                  <a:pt x="4479518" y="4064101"/>
                </a:moveTo>
                <a:lnTo>
                  <a:pt x="4234205" y="4298365"/>
                </a:lnTo>
                <a:lnTo>
                  <a:pt x="4268787" y="4298365"/>
                </a:lnTo>
                <a:lnTo>
                  <a:pt x="4479531" y="4097147"/>
                </a:lnTo>
                <a:lnTo>
                  <a:pt x="4514086" y="4097108"/>
                </a:lnTo>
                <a:lnTo>
                  <a:pt x="4479518" y="4064101"/>
                </a:lnTo>
                <a:close/>
              </a:path>
              <a:path w="6135370" h="5851525">
                <a:moveTo>
                  <a:pt x="4479518" y="4129811"/>
                </a:moveTo>
                <a:lnTo>
                  <a:pt x="4303039" y="4298365"/>
                </a:lnTo>
                <a:lnTo>
                  <a:pt x="4337608" y="4298365"/>
                </a:lnTo>
                <a:lnTo>
                  <a:pt x="4479518" y="4162844"/>
                </a:lnTo>
                <a:lnTo>
                  <a:pt x="4514106" y="4162844"/>
                </a:lnTo>
                <a:lnTo>
                  <a:pt x="4479518" y="4129811"/>
                </a:lnTo>
                <a:close/>
              </a:path>
              <a:path w="6135370" h="5851525">
                <a:moveTo>
                  <a:pt x="4479518" y="4195546"/>
                </a:moveTo>
                <a:lnTo>
                  <a:pt x="4371860" y="4298365"/>
                </a:lnTo>
                <a:lnTo>
                  <a:pt x="4406442" y="4298365"/>
                </a:lnTo>
                <a:lnTo>
                  <a:pt x="4479518" y="4228579"/>
                </a:lnTo>
                <a:lnTo>
                  <a:pt x="4514109" y="4228579"/>
                </a:lnTo>
                <a:lnTo>
                  <a:pt x="4479518" y="4195546"/>
                </a:lnTo>
                <a:close/>
              </a:path>
              <a:path w="6135370" h="5851525">
                <a:moveTo>
                  <a:pt x="4514109" y="4228579"/>
                </a:moveTo>
                <a:lnTo>
                  <a:pt x="4479518" y="4228579"/>
                </a:lnTo>
                <a:lnTo>
                  <a:pt x="4552607" y="4298365"/>
                </a:lnTo>
                <a:lnTo>
                  <a:pt x="4587189" y="4298365"/>
                </a:lnTo>
                <a:lnTo>
                  <a:pt x="4514109" y="4228579"/>
                </a:lnTo>
                <a:close/>
              </a:path>
              <a:path w="6135370" h="5851525">
                <a:moveTo>
                  <a:pt x="4514086" y="4097108"/>
                </a:moveTo>
                <a:lnTo>
                  <a:pt x="4479531" y="4097108"/>
                </a:lnTo>
                <a:lnTo>
                  <a:pt x="4690275" y="4298365"/>
                </a:lnTo>
                <a:lnTo>
                  <a:pt x="4724857" y="4298365"/>
                </a:lnTo>
                <a:lnTo>
                  <a:pt x="4514086" y="4097108"/>
                </a:lnTo>
                <a:close/>
              </a:path>
              <a:path w="6135370" h="5851525">
                <a:moveTo>
                  <a:pt x="4312602" y="4059262"/>
                </a:moveTo>
                <a:lnTo>
                  <a:pt x="4278020" y="4059262"/>
                </a:lnTo>
                <a:lnTo>
                  <a:pt x="4217225" y="4117340"/>
                </a:lnTo>
                <a:lnTo>
                  <a:pt x="4251807" y="4117340"/>
                </a:lnTo>
                <a:lnTo>
                  <a:pt x="4312602" y="4059262"/>
                </a:lnTo>
                <a:close/>
              </a:path>
              <a:path w="6135370" h="5851525">
                <a:moveTo>
                  <a:pt x="4381436" y="4059262"/>
                </a:moveTo>
                <a:lnTo>
                  <a:pt x="4346854" y="4059262"/>
                </a:lnTo>
                <a:lnTo>
                  <a:pt x="4286021" y="4117340"/>
                </a:lnTo>
                <a:lnTo>
                  <a:pt x="4320641" y="4117340"/>
                </a:lnTo>
                <a:lnTo>
                  <a:pt x="4381436" y="4059262"/>
                </a:lnTo>
                <a:close/>
              </a:path>
              <a:path w="6135370" h="5851525">
                <a:moveTo>
                  <a:pt x="4543412" y="4059262"/>
                </a:moveTo>
                <a:lnTo>
                  <a:pt x="4508817" y="4059262"/>
                </a:lnTo>
                <a:lnTo>
                  <a:pt x="4548454" y="4097147"/>
                </a:lnTo>
                <a:lnTo>
                  <a:pt x="4569612" y="4117340"/>
                </a:lnTo>
                <a:lnTo>
                  <a:pt x="4604194" y="4117340"/>
                </a:lnTo>
                <a:lnTo>
                  <a:pt x="4543412" y="4059262"/>
                </a:lnTo>
                <a:close/>
              </a:path>
              <a:path w="6135370" h="5851525">
                <a:moveTo>
                  <a:pt x="4612220" y="4059262"/>
                </a:moveTo>
                <a:lnTo>
                  <a:pt x="4577638" y="4059262"/>
                </a:lnTo>
                <a:lnTo>
                  <a:pt x="4638421" y="4117340"/>
                </a:lnTo>
                <a:lnTo>
                  <a:pt x="4673015" y="4117340"/>
                </a:lnTo>
                <a:lnTo>
                  <a:pt x="4612220" y="4059262"/>
                </a:lnTo>
                <a:close/>
              </a:path>
              <a:path w="6135370" h="5851525">
                <a:moveTo>
                  <a:pt x="4681054" y="4059262"/>
                </a:moveTo>
                <a:lnTo>
                  <a:pt x="4646472" y="4059262"/>
                </a:lnTo>
                <a:lnTo>
                  <a:pt x="4707255" y="4117340"/>
                </a:lnTo>
                <a:lnTo>
                  <a:pt x="4741837" y="4117340"/>
                </a:lnTo>
                <a:lnTo>
                  <a:pt x="4681054" y="4059262"/>
                </a:lnTo>
                <a:close/>
              </a:path>
              <a:path w="6135370" h="5851525">
                <a:moveTo>
                  <a:pt x="3964915" y="4162844"/>
                </a:moveTo>
                <a:lnTo>
                  <a:pt x="3930332" y="4162844"/>
                </a:lnTo>
                <a:lnTo>
                  <a:pt x="4072242" y="4298378"/>
                </a:lnTo>
                <a:lnTo>
                  <a:pt x="4106811" y="4298378"/>
                </a:lnTo>
                <a:lnTo>
                  <a:pt x="3964915" y="4162844"/>
                </a:lnTo>
                <a:close/>
              </a:path>
              <a:path w="6135370" h="5851525">
                <a:moveTo>
                  <a:pt x="3930332" y="4064101"/>
                </a:moveTo>
                <a:lnTo>
                  <a:pt x="3685006" y="4298365"/>
                </a:lnTo>
                <a:lnTo>
                  <a:pt x="3719576" y="4298365"/>
                </a:lnTo>
                <a:lnTo>
                  <a:pt x="3930332" y="4097147"/>
                </a:lnTo>
                <a:lnTo>
                  <a:pt x="3964885" y="4097096"/>
                </a:lnTo>
                <a:lnTo>
                  <a:pt x="3930332" y="4064101"/>
                </a:lnTo>
                <a:close/>
              </a:path>
              <a:path w="6135370" h="5851525">
                <a:moveTo>
                  <a:pt x="3930332" y="4129811"/>
                </a:moveTo>
                <a:lnTo>
                  <a:pt x="3753827" y="4298365"/>
                </a:lnTo>
                <a:lnTo>
                  <a:pt x="3788410" y="4298365"/>
                </a:lnTo>
                <a:lnTo>
                  <a:pt x="3930332" y="4162844"/>
                </a:lnTo>
                <a:lnTo>
                  <a:pt x="3964915" y="4162844"/>
                </a:lnTo>
                <a:lnTo>
                  <a:pt x="3930332" y="4129811"/>
                </a:lnTo>
                <a:close/>
              </a:path>
              <a:path w="6135370" h="5851525">
                <a:moveTo>
                  <a:pt x="3930319" y="4195584"/>
                </a:moveTo>
                <a:lnTo>
                  <a:pt x="3822649" y="4298365"/>
                </a:lnTo>
                <a:lnTo>
                  <a:pt x="3857244" y="4298365"/>
                </a:lnTo>
                <a:lnTo>
                  <a:pt x="3930319" y="4228579"/>
                </a:lnTo>
                <a:lnTo>
                  <a:pt x="3930319" y="4195584"/>
                </a:lnTo>
                <a:close/>
              </a:path>
              <a:path w="6135370" h="5851525">
                <a:moveTo>
                  <a:pt x="3930332" y="4195546"/>
                </a:moveTo>
                <a:lnTo>
                  <a:pt x="3930332" y="4228579"/>
                </a:lnTo>
                <a:lnTo>
                  <a:pt x="4003408" y="4298365"/>
                </a:lnTo>
                <a:lnTo>
                  <a:pt x="4037990" y="4298365"/>
                </a:lnTo>
                <a:lnTo>
                  <a:pt x="3930332" y="4195546"/>
                </a:lnTo>
                <a:close/>
              </a:path>
              <a:path w="6135370" h="5851525">
                <a:moveTo>
                  <a:pt x="3964885" y="4097096"/>
                </a:moveTo>
                <a:lnTo>
                  <a:pt x="3930332" y="4097096"/>
                </a:lnTo>
                <a:lnTo>
                  <a:pt x="4141076" y="4298365"/>
                </a:lnTo>
                <a:lnTo>
                  <a:pt x="4175658" y="4298365"/>
                </a:lnTo>
                <a:lnTo>
                  <a:pt x="3964885" y="4097096"/>
                </a:lnTo>
                <a:close/>
              </a:path>
              <a:path w="6135370" h="5851525">
                <a:moveTo>
                  <a:pt x="3763403" y="4059262"/>
                </a:moveTo>
                <a:lnTo>
                  <a:pt x="3728821" y="4059262"/>
                </a:lnTo>
                <a:lnTo>
                  <a:pt x="3667988" y="4117340"/>
                </a:lnTo>
                <a:lnTo>
                  <a:pt x="3702608" y="4117340"/>
                </a:lnTo>
                <a:lnTo>
                  <a:pt x="3763403" y="4059262"/>
                </a:lnTo>
                <a:close/>
              </a:path>
              <a:path w="6135370" h="5851525">
                <a:moveTo>
                  <a:pt x="3832237" y="4059262"/>
                </a:moveTo>
                <a:lnTo>
                  <a:pt x="3797642" y="4059262"/>
                </a:lnTo>
                <a:lnTo>
                  <a:pt x="3736835" y="4117340"/>
                </a:lnTo>
                <a:lnTo>
                  <a:pt x="3771455" y="4117340"/>
                </a:lnTo>
                <a:lnTo>
                  <a:pt x="3832237" y="4059262"/>
                </a:lnTo>
                <a:close/>
              </a:path>
              <a:path w="6135370" h="5851525">
                <a:moveTo>
                  <a:pt x="4063022" y="4059262"/>
                </a:moveTo>
                <a:lnTo>
                  <a:pt x="4028440" y="4059262"/>
                </a:lnTo>
                <a:lnTo>
                  <a:pt x="4089222" y="4117340"/>
                </a:lnTo>
                <a:lnTo>
                  <a:pt x="4123804" y="4117340"/>
                </a:lnTo>
                <a:lnTo>
                  <a:pt x="4063022" y="4059262"/>
                </a:lnTo>
                <a:close/>
              </a:path>
              <a:path w="6135370" h="5851525">
                <a:moveTo>
                  <a:pt x="4131843" y="4059262"/>
                </a:moveTo>
                <a:lnTo>
                  <a:pt x="4097261" y="4059262"/>
                </a:lnTo>
                <a:lnTo>
                  <a:pt x="4158056" y="4117340"/>
                </a:lnTo>
                <a:lnTo>
                  <a:pt x="4192638" y="4117340"/>
                </a:lnTo>
                <a:lnTo>
                  <a:pt x="4131843" y="4059262"/>
                </a:lnTo>
                <a:close/>
              </a:path>
              <a:path w="6135370" h="5851525">
                <a:moveTo>
                  <a:pt x="3719576" y="4321505"/>
                </a:moveTo>
                <a:lnTo>
                  <a:pt x="3685006" y="4321505"/>
                </a:lnTo>
                <a:lnTo>
                  <a:pt x="3745814" y="4379556"/>
                </a:lnTo>
                <a:lnTo>
                  <a:pt x="3780370" y="4379556"/>
                </a:lnTo>
                <a:lnTo>
                  <a:pt x="3719576" y="4321505"/>
                </a:lnTo>
                <a:close/>
              </a:path>
              <a:path w="6135370" h="5851525">
                <a:moveTo>
                  <a:pt x="3788410" y="4321505"/>
                </a:moveTo>
                <a:lnTo>
                  <a:pt x="3753827" y="4321505"/>
                </a:lnTo>
                <a:lnTo>
                  <a:pt x="3814622" y="4379556"/>
                </a:lnTo>
                <a:lnTo>
                  <a:pt x="3849204" y="4379556"/>
                </a:lnTo>
                <a:lnTo>
                  <a:pt x="3788410" y="4321505"/>
                </a:lnTo>
                <a:close/>
              </a:path>
              <a:path w="6135370" h="5851525">
                <a:moveTo>
                  <a:pt x="3857244" y="4321505"/>
                </a:moveTo>
                <a:lnTo>
                  <a:pt x="3822649" y="4321505"/>
                </a:lnTo>
                <a:lnTo>
                  <a:pt x="3883444" y="4379556"/>
                </a:lnTo>
                <a:lnTo>
                  <a:pt x="3918026" y="4379556"/>
                </a:lnTo>
                <a:lnTo>
                  <a:pt x="3857244" y="4321505"/>
                </a:lnTo>
                <a:close/>
              </a:path>
              <a:path w="6135370" h="5851525">
                <a:moveTo>
                  <a:pt x="3415696" y="4162844"/>
                </a:moveTo>
                <a:lnTo>
                  <a:pt x="3381108" y="4162844"/>
                </a:lnTo>
                <a:lnTo>
                  <a:pt x="3523030" y="4298378"/>
                </a:lnTo>
                <a:lnTo>
                  <a:pt x="3557612" y="4298378"/>
                </a:lnTo>
                <a:lnTo>
                  <a:pt x="3415696" y="4162844"/>
                </a:lnTo>
                <a:close/>
              </a:path>
              <a:path w="6135370" h="5851525">
                <a:moveTo>
                  <a:pt x="3381108" y="4129811"/>
                </a:moveTo>
                <a:lnTo>
                  <a:pt x="3204616" y="4298365"/>
                </a:lnTo>
                <a:lnTo>
                  <a:pt x="3239211" y="4298365"/>
                </a:lnTo>
                <a:lnTo>
                  <a:pt x="3381108" y="4162844"/>
                </a:lnTo>
                <a:lnTo>
                  <a:pt x="3415696" y="4162844"/>
                </a:lnTo>
                <a:lnTo>
                  <a:pt x="3381108" y="4129811"/>
                </a:lnTo>
                <a:close/>
              </a:path>
              <a:path w="6135370" h="5851525">
                <a:moveTo>
                  <a:pt x="3381108" y="4195546"/>
                </a:moveTo>
                <a:lnTo>
                  <a:pt x="3273450" y="4298365"/>
                </a:lnTo>
                <a:lnTo>
                  <a:pt x="3308032" y="4298365"/>
                </a:lnTo>
                <a:lnTo>
                  <a:pt x="3381108" y="4228579"/>
                </a:lnTo>
                <a:lnTo>
                  <a:pt x="3415711" y="4228579"/>
                </a:lnTo>
                <a:lnTo>
                  <a:pt x="3381108" y="4195546"/>
                </a:lnTo>
                <a:close/>
              </a:path>
              <a:path w="6135370" h="5851525">
                <a:moveTo>
                  <a:pt x="3415711" y="4228579"/>
                </a:moveTo>
                <a:lnTo>
                  <a:pt x="3381108" y="4228579"/>
                </a:lnTo>
                <a:lnTo>
                  <a:pt x="3454222" y="4298365"/>
                </a:lnTo>
                <a:lnTo>
                  <a:pt x="3488816" y="4298365"/>
                </a:lnTo>
                <a:lnTo>
                  <a:pt x="3415711" y="4228579"/>
                </a:lnTo>
                <a:close/>
              </a:path>
              <a:path w="6135370" h="5851525">
                <a:moveTo>
                  <a:pt x="3239211" y="4321505"/>
                </a:moveTo>
                <a:lnTo>
                  <a:pt x="3204629" y="4321505"/>
                </a:lnTo>
                <a:lnTo>
                  <a:pt x="3265411" y="4379556"/>
                </a:lnTo>
                <a:lnTo>
                  <a:pt x="3300006" y="4379556"/>
                </a:lnTo>
                <a:lnTo>
                  <a:pt x="3239211" y="4321505"/>
                </a:lnTo>
                <a:close/>
              </a:path>
              <a:path w="6135370" h="5851525">
                <a:moveTo>
                  <a:pt x="3308032" y="4321505"/>
                </a:moveTo>
                <a:lnTo>
                  <a:pt x="3273463" y="4321505"/>
                </a:lnTo>
                <a:lnTo>
                  <a:pt x="3334245" y="4379556"/>
                </a:lnTo>
                <a:lnTo>
                  <a:pt x="3368840" y="4379556"/>
                </a:lnTo>
                <a:lnTo>
                  <a:pt x="3308032" y="4321505"/>
                </a:lnTo>
                <a:close/>
              </a:path>
              <a:path w="6135370" h="5851525">
                <a:moveTo>
                  <a:pt x="3488804" y="4321505"/>
                </a:moveTo>
                <a:lnTo>
                  <a:pt x="3454222" y="4321505"/>
                </a:lnTo>
                <a:lnTo>
                  <a:pt x="3393427" y="4379556"/>
                </a:lnTo>
                <a:lnTo>
                  <a:pt x="3428022" y="4379556"/>
                </a:lnTo>
                <a:lnTo>
                  <a:pt x="3488804" y="4321505"/>
                </a:lnTo>
                <a:close/>
              </a:path>
              <a:path w="6135370" h="5851525">
                <a:moveTo>
                  <a:pt x="3557612" y="4321505"/>
                </a:moveTo>
                <a:lnTo>
                  <a:pt x="3523030" y="4321505"/>
                </a:lnTo>
                <a:lnTo>
                  <a:pt x="3462248" y="4379556"/>
                </a:lnTo>
                <a:lnTo>
                  <a:pt x="3496830" y="4379556"/>
                </a:lnTo>
                <a:lnTo>
                  <a:pt x="3557612" y="4321505"/>
                </a:lnTo>
                <a:close/>
              </a:path>
              <a:path w="6135370" h="5851525">
                <a:moveTo>
                  <a:pt x="2831922" y="4129811"/>
                </a:moveTo>
                <a:lnTo>
                  <a:pt x="2831922" y="4162856"/>
                </a:lnTo>
                <a:lnTo>
                  <a:pt x="2973832" y="4298378"/>
                </a:lnTo>
                <a:lnTo>
                  <a:pt x="3008426" y="4298378"/>
                </a:lnTo>
                <a:lnTo>
                  <a:pt x="2831922" y="4129811"/>
                </a:lnTo>
                <a:close/>
              </a:path>
              <a:path w="6135370" h="5851525">
                <a:moveTo>
                  <a:pt x="2831922" y="4195546"/>
                </a:moveTo>
                <a:lnTo>
                  <a:pt x="2831922" y="4228579"/>
                </a:lnTo>
                <a:lnTo>
                  <a:pt x="2904998" y="4298365"/>
                </a:lnTo>
                <a:lnTo>
                  <a:pt x="2939580" y="4298365"/>
                </a:lnTo>
                <a:lnTo>
                  <a:pt x="2831922" y="4195546"/>
                </a:lnTo>
                <a:close/>
              </a:path>
              <a:path w="6135370" h="5851525">
                <a:moveTo>
                  <a:pt x="2831909" y="4129811"/>
                </a:moveTo>
                <a:lnTo>
                  <a:pt x="2655417" y="4298365"/>
                </a:lnTo>
                <a:lnTo>
                  <a:pt x="2689999" y="4298365"/>
                </a:lnTo>
                <a:lnTo>
                  <a:pt x="2831909" y="4162844"/>
                </a:lnTo>
                <a:lnTo>
                  <a:pt x="2831909" y="4129811"/>
                </a:lnTo>
                <a:close/>
              </a:path>
              <a:path w="6135370" h="5851525">
                <a:moveTo>
                  <a:pt x="2831909" y="4195584"/>
                </a:moveTo>
                <a:lnTo>
                  <a:pt x="2724238" y="4298365"/>
                </a:lnTo>
                <a:lnTo>
                  <a:pt x="2758833" y="4298365"/>
                </a:lnTo>
                <a:lnTo>
                  <a:pt x="2831909" y="4228579"/>
                </a:lnTo>
                <a:lnTo>
                  <a:pt x="2831909" y="4195584"/>
                </a:lnTo>
                <a:close/>
              </a:path>
              <a:path w="6135370" h="5851525">
                <a:moveTo>
                  <a:pt x="2689999" y="4321505"/>
                </a:moveTo>
                <a:lnTo>
                  <a:pt x="2655417" y="4321505"/>
                </a:lnTo>
                <a:lnTo>
                  <a:pt x="2716212" y="4379556"/>
                </a:lnTo>
                <a:lnTo>
                  <a:pt x="2750781" y="4379556"/>
                </a:lnTo>
                <a:lnTo>
                  <a:pt x="2689999" y="4321505"/>
                </a:lnTo>
                <a:close/>
              </a:path>
              <a:path w="6135370" h="5851525">
                <a:moveTo>
                  <a:pt x="2758833" y="4321505"/>
                </a:moveTo>
                <a:lnTo>
                  <a:pt x="2724238" y="4321505"/>
                </a:lnTo>
                <a:lnTo>
                  <a:pt x="2785033" y="4379556"/>
                </a:lnTo>
                <a:lnTo>
                  <a:pt x="2819615" y="4379556"/>
                </a:lnTo>
                <a:lnTo>
                  <a:pt x="2758833" y="4321505"/>
                </a:lnTo>
                <a:close/>
              </a:path>
              <a:path w="6135370" h="5851525">
                <a:moveTo>
                  <a:pt x="2939605" y="4321505"/>
                </a:moveTo>
                <a:lnTo>
                  <a:pt x="2905010" y="4321505"/>
                </a:lnTo>
                <a:lnTo>
                  <a:pt x="2844190" y="4379556"/>
                </a:lnTo>
                <a:lnTo>
                  <a:pt x="2878797" y="4379556"/>
                </a:lnTo>
                <a:lnTo>
                  <a:pt x="2939605" y="4321505"/>
                </a:lnTo>
                <a:close/>
              </a:path>
              <a:path w="6135370" h="5851525">
                <a:moveTo>
                  <a:pt x="3008426" y="4321505"/>
                </a:moveTo>
                <a:lnTo>
                  <a:pt x="2973832" y="4321505"/>
                </a:lnTo>
                <a:lnTo>
                  <a:pt x="2913049" y="4379556"/>
                </a:lnTo>
                <a:lnTo>
                  <a:pt x="2947631" y="4379556"/>
                </a:lnTo>
                <a:lnTo>
                  <a:pt x="3008426" y="4321505"/>
                </a:lnTo>
                <a:close/>
              </a:path>
              <a:path w="6135370" h="5851525">
                <a:moveTo>
                  <a:pt x="2282723" y="4195546"/>
                </a:moveTo>
                <a:lnTo>
                  <a:pt x="2282723" y="4228579"/>
                </a:lnTo>
                <a:lnTo>
                  <a:pt x="2355799" y="4298365"/>
                </a:lnTo>
                <a:lnTo>
                  <a:pt x="2390368" y="4298365"/>
                </a:lnTo>
                <a:lnTo>
                  <a:pt x="2282723" y="4195546"/>
                </a:lnTo>
                <a:close/>
              </a:path>
              <a:path w="6135370" h="5851525">
                <a:moveTo>
                  <a:pt x="2282698" y="4195584"/>
                </a:moveTo>
                <a:lnTo>
                  <a:pt x="2175040" y="4298365"/>
                </a:lnTo>
                <a:lnTo>
                  <a:pt x="2209622" y="4298365"/>
                </a:lnTo>
                <a:lnTo>
                  <a:pt x="2282698" y="4228579"/>
                </a:lnTo>
                <a:lnTo>
                  <a:pt x="2282698" y="4195584"/>
                </a:lnTo>
                <a:close/>
              </a:path>
              <a:path w="6135370" h="5851525">
                <a:moveTo>
                  <a:pt x="2209622" y="4321505"/>
                </a:moveTo>
                <a:lnTo>
                  <a:pt x="2175027" y="4321505"/>
                </a:lnTo>
                <a:lnTo>
                  <a:pt x="2235809" y="4379556"/>
                </a:lnTo>
                <a:lnTo>
                  <a:pt x="2270442" y="4379556"/>
                </a:lnTo>
                <a:lnTo>
                  <a:pt x="2209622" y="4321505"/>
                </a:lnTo>
                <a:close/>
              </a:path>
              <a:path w="6135370" h="5851525">
                <a:moveTo>
                  <a:pt x="2390381" y="4321505"/>
                </a:moveTo>
                <a:lnTo>
                  <a:pt x="2355799" y="4321505"/>
                </a:lnTo>
                <a:lnTo>
                  <a:pt x="2294978" y="4379556"/>
                </a:lnTo>
                <a:lnTo>
                  <a:pt x="2329599" y="4379556"/>
                </a:lnTo>
                <a:lnTo>
                  <a:pt x="2390381" y="4321505"/>
                </a:lnTo>
                <a:close/>
              </a:path>
              <a:path w="6135370" h="5851525">
                <a:moveTo>
                  <a:pt x="1733511" y="4195546"/>
                </a:moveTo>
                <a:lnTo>
                  <a:pt x="1733511" y="4228579"/>
                </a:lnTo>
                <a:lnTo>
                  <a:pt x="1806587" y="4298365"/>
                </a:lnTo>
                <a:lnTo>
                  <a:pt x="1841169" y="4298365"/>
                </a:lnTo>
                <a:lnTo>
                  <a:pt x="1733511" y="4195546"/>
                </a:lnTo>
                <a:close/>
              </a:path>
              <a:path w="6135370" h="5851525">
                <a:moveTo>
                  <a:pt x="1733486" y="4195584"/>
                </a:moveTo>
                <a:lnTo>
                  <a:pt x="1625841" y="4298365"/>
                </a:lnTo>
                <a:lnTo>
                  <a:pt x="1660410" y="4298365"/>
                </a:lnTo>
                <a:lnTo>
                  <a:pt x="1733486" y="4228579"/>
                </a:lnTo>
                <a:lnTo>
                  <a:pt x="1733486" y="4195584"/>
                </a:lnTo>
                <a:close/>
              </a:path>
              <a:path w="6135370" h="5851525">
                <a:moveTo>
                  <a:pt x="1660410" y="4321505"/>
                </a:moveTo>
                <a:lnTo>
                  <a:pt x="1625841" y="4321505"/>
                </a:lnTo>
                <a:lnTo>
                  <a:pt x="1686623" y="4379556"/>
                </a:lnTo>
                <a:lnTo>
                  <a:pt x="1721205" y="4379556"/>
                </a:lnTo>
                <a:lnTo>
                  <a:pt x="1660410" y="4321505"/>
                </a:lnTo>
                <a:close/>
              </a:path>
              <a:path w="6135370" h="5851525">
                <a:moveTo>
                  <a:pt x="1841169" y="4321505"/>
                </a:moveTo>
                <a:lnTo>
                  <a:pt x="1806587" y="4321505"/>
                </a:lnTo>
                <a:lnTo>
                  <a:pt x="1745792" y="4379556"/>
                </a:lnTo>
                <a:lnTo>
                  <a:pt x="1780387" y="4379556"/>
                </a:lnTo>
                <a:lnTo>
                  <a:pt x="1841169" y="4321505"/>
                </a:lnTo>
                <a:close/>
              </a:path>
              <a:path w="6135370" h="5851525">
                <a:moveTo>
                  <a:pt x="5852553" y="3867594"/>
                </a:moveTo>
                <a:lnTo>
                  <a:pt x="5852553" y="3900627"/>
                </a:lnTo>
                <a:lnTo>
                  <a:pt x="5994450" y="4036161"/>
                </a:lnTo>
                <a:lnTo>
                  <a:pt x="6029045" y="4036161"/>
                </a:lnTo>
                <a:lnTo>
                  <a:pt x="5852553" y="3867594"/>
                </a:lnTo>
                <a:close/>
              </a:path>
              <a:path w="6135370" h="5851525">
                <a:moveTo>
                  <a:pt x="5852553" y="3801872"/>
                </a:moveTo>
                <a:lnTo>
                  <a:pt x="5607215" y="4036148"/>
                </a:lnTo>
                <a:lnTo>
                  <a:pt x="5641823" y="4036136"/>
                </a:lnTo>
                <a:lnTo>
                  <a:pt x="5852553" y="3834879"/>
                </a:lnTo>
                <a:lnTo>
                  <a:pt x="5887117" y="3834879"/>
                </a:lnTo>
                <a:lnTo>
                  <a:pt x="5852553" y="3801872"/>
                </a:lnTo>
                <a:close/>
              </a:path>
              <a:path w="6135370" h="5851525">
                <a:moveTo>
                  <a:pt x="5852541" y="3867581"/>
                </a:moveTo>
                <a:lnTo>
                  <a:pt x="5676049" y="4036148"/>
                </a:lnTo>
                <a:lnTo>
                  <a:pt x="5710631" y="4036136"/>
                </a:lnTo>
                <a:lnTo>
                  <a:pt x="5852527" y="3900627"/>
                </a:lnTo>
                <a:lnTo>
                  <a:pt x="5852541" y="3867581"/>
                </a:lnTo>
                <a:close/>
              </a:path>
              <a:path w="6135370" h="5851525">
                <a:moveTo>
                  <a:pt x="5852553" y="3933329"/>
                </a:moveTo>
                <a:lnTo>
                  <a:pt x="5744895" y="4036148"/>
                </a:lnTo>
                <a:lnTo>
                  <a:pt x="5779478" y="4036136"/>
                </a:lnTo>
                <a:lnTo>
                  <a:pt x="5852553" y="3966349"/>
                </a:lnTo>
                <a:lnTo>
                  <a:pt x="5887127" y="3966349"/>
                </a:lnTo>
                <a:lnTo>
                  <a:pt x="5852553" y="3933329"/>
                </a:lnTo>
                <a:close/>
              </a:path>
              <a:path w="6135370" h="5851525">
                <a:moveTo>
                  <a:pt x="5887127" y="3966349"/>
                </a:moveTo>
                <a:lnTo>
                  <a:pt x="5852553" y="3966349"/>
                </a:lnTo>
                <a:lnTo>
                  <a:pt x="5925616" y="4036148"/>
                </a:lnTo>
                <a:lnTo>
                  <a:pt x="5960211" y="4036148"/>
                </a:lnTo>
                <a:lnTo>
                  <a:pt x="5887127" y="3966349"/>
                </a:lnTo>
                <a:close/>
              </a:path>
              <a:path w="6135370" h="5851525">
                <a:moveTo>
                  <a:pt x="5887117" y="3834879"/>
                </a:moveTo>
                <a:lnTo>
                  <a:pt x="5852553" y="3834879"/>
                </a:lnTo>
                <a:lnTo>
                  <a:pt x="6063297" y="4036136"/>
                </a:lnTo>
                <a:lnTo>
                  <a:pt x="6097866" y="4036136"/>
                </a:lnTo>
                <a:lnTo>
                  <a:pt x="5887117" y="3834879"/>
                </a:lnTo>
                <a:close/>
              </a:path>
              <a:path w="6135370" h="5851525">
                <a:moveTo>
                  <a:pt x="5685624" y="3797058"/>
                </a:moveTo>
                <a:lnTo>
                  <a:pt x="5651042" y="3797058"/>
                </a:lnTo>
                <a:lnTo>
                  <a:pt x="5590209" y="3855110"/>
                </a:lnTo>
                <a:lnTo>
                  <a:pt x="5624842" y="3855110"/>
                </a:lnTo>
                <a:lnTo>
                  <a:pt x="5685624" y="3797058"/>
                </a:lnTo>
                <a:close/>
              </a:path>
              <a:path w="6135370" h="5851525">
                <a:moveTo>
                  <a:pt x="5754433" y="3797058"/>
                </a:moveTo>
                <a:lnTo>
                  <a:pt x="5719864" y="3797058"/>
                </a:lnTo>
                <a:lnTo>
                  <a:pt x="5659081" y="3855110"/>
                </a:lnTo>
                <a:lnTo>
                  <a:pt x="5693664" y="3855110"/>
                </a:lnTo>
                <a:lnTo>
                  <a:pt x="5754433" y="3797058"/>
                </a:lnTo>
                <a:close/>
              </a:path>
              <a:path w="6135370" h="5851525">
                <a:moveTo>
                  <a:pt x="5823280" y="3797058"/>
                </a:moveTo>
                <a:lnTo>
                  <a:pt x="5788698" y="3797058"/>
                </a:lnTo>
                <a:lnTo>
                  <a:pt x="5727903" y="3855110"/>
                </a:lnTo>
                <a:lnTo>
                  <a:pt x="5762485" y="3855110"/>
                </a:lnTo>
                <a:lnTo>
                  <a:pt x="5823280" y="3797058"/>
                </a:lnTo>
                <a:close/>
              </a:path>
              <a:path w="6135370" h="5851525">
                <a:moveTo>
                  <a:pt x="5916409" y="3797058"/>
                </a:moveTo>
                <a:lnTo>
                  <a:pt x="5881814" y="3797058"/>
                </a:lnTo>
                <a:lnTo>
                  <a:pt x="5942622" y="3855110"/>
                </a:lnTo>
                <a:lnTo>
                  <a:pt x="5977191" y="3855110"/>
                </a:lnTo>
                <a:lnTo>
                  <a:pt x="5916409" y="3797058"/>
                </a:lnTo>
                <a:close/>
              </a:path>
              <a:path w="6135370" h="5851525">
                <a:moveTo>
                  <a:pt x="5985243" y="3797058"/>
                </a:moveTo>
                <a:lnTo>
                  <a:pt x="5950661" y="3797058"/>
                </a:lnTo>
                <a:lnTo>
                  <a:pt x="6011443" y="3855110"/>
                </a:lnTo>
                <a:lnTo>
                  <a:pt x="6046025" y="3855110"/>
                </a:lnTo>
                <a:lnTo>
                  <a:pt x="5985243" y="3797058"/>
                </a:lnTo>
                <a:close/>
              </a:path>
              <a:path w="6135370" h="5851525">
                <a:moveTo>
                  <a:pt x="6054051" y="3797058"/>
                </a:moveTo>
                <a:lnTo>
                  <a:pt x="6019469" y="3797058"/>
                </a:lnTo>
                <a:lnTo>
                  <a:pt x="6080252" y="3855110"/>
                </a:lnTo>
                <a:lnTo>
                  <a:pt x="6114884" y="3855110"/>
                </a:lnTo>
                <a:lnTo>
                  <a:pt x="6054051" y="3797058"/>
                </a:lnTo>
                <a:close/>
              </a:path>
              <a:path w="6135370" h="5851525">
                <a:moveTo>
                  <a:pt x="6127153" y="4129811"/>
                </a:moveTo>
                <a:lnTo>
                  <a:pt x="5950661" y="4298378"/>
                </a:lnTo>
                <a:lnTo>
                  <a:pt x="5985256" y="4298365"/>
                </a:lnTo>
                <a:lnTo>
                  <a:pt x="6127153" y="4162856"/>
                </a:lnTo>
                <a:lnTo>
                  <a:pt x="6127153" y="4129811"/>
                </a:lnTo>
                <a:close/>
              </a:path>
              <a:path w="6135370" h="5851525">
                <a:moveTo>
                  <a:pt x="6127153" y="4064101"/>
                </a:moveTo>
                <a:lnTo>
                  <a:pt x="5881814" y="4298365"/>
                </a:lnTo>
                <a:lnTo>
                  <a:pt x="5916409" y="4298365"/>
                </a:lnTo>
                <a:lnTo>
                  <a:pt x="6127153" y="4097096"/>
                </a:lnTo>
                <a:lnTo>
                  <a:pt x="6134963" y="4097096"/>
                </a:lnTo>
                <a:lnTo>
                  <a:pt x="6134963" y="4071556"/>
                </a:lnTo>
                <a:lnTo>
                  <a:pt x="6127153" y="4064101"/>
                </a:lnTo>
                <a:close/>
              </a:path>
              <a:path w="6135370" h="5851525">
                <a:moveTo>
                  <a:pt x="6127153" y="4195546"/>
                </a:moveTo>
                <a:lnTo>
                  <a:pt x="6019495" y="4298365"/>
                </a:lnTo>
                <a:lnTo>
                  <a:pt x="6054077" y="4298365"/>
                </a:lnTo>
                <a:lnTo>
                  <a:pt x="6127153" y="4228579"/>
                </a:lnTo>
                <a:lnTo>
                  <a:pt x="6134963" y="4228579"/>
                </a:lnTo>
                <a:lnTo>
                  <a:pt x="6134963" y="4203026"/>
                </a:lnTo>
                <a:lnTo>
                  <a:pt x="6127153" y="4195584"/>
                </a:lnTo>
                <a:close/>
              </a:path>
              <a:path w="6135370" h="5851525">
                <a:moveTo>
                  <a:pt x="6134963" y="4228579"/>
                </a:moveTo>
                <a:lnTo>
                  <a:pt x="6127153" y="4228579"/>
                </a:lnTo>
                <a:lnTo>
                  <a:pt x="6134963" y="4236021"/>
                </a:lnTo>
                <a:lnTo>
                  <a:pt x="6134963" y="4228579"/>
                </a:lnTo>
                <a:close/>
              </a:path>
              <a:path w="6135370" h="5851525">
                <a:moveTo>
                  <a:pt x="6127165" y="4129811"/>
                </a:moveTo>
                <a:lnTo>
                  <a:pt x="6127179" y="4162856"/>
                </a:lnTo>
                <a:lnTo>
                  <a:pt x="6134963" y="4170286"/>
                </a:lnTo>
                <a:lnTo>
                  <a:pt x="6134963" y="4137253"/>
                </a:lnTo>
                <a:lnTo>
                  <a:pt x="6127165" y="4129811"/>
                </a:lnTo>
                <a:close/>
              </a:path>
              <a:path w="6135370" h="5851525">
                <a:moveTo>
                  <a:pt x="5960224" y="4059262"/>
                </a:moveTo>
                <a:lnTo>
                  <a:pt x="5925642" y="4059262"/>
                </a:lnTo>
                <a:lnTo>
                  <a:pt x="5864859" y="4117340"/>
                </a:lnTo>
                <a:lnTo>
                  <a:pt x="5899442" y="4117340"/>
                </a:lnTo>
                <a:lnTo>
                  <a:pt x="5960224" y="4059262"/>
                </a:lnTo>
                <a:close/>
              </a:path>
              <a:path w="6135370" h="5851525">
                <a:moveTo>
                  <a:pt x="6029058" y="4059262"/>
                </a:moveTo>
                <a:lnTo>
                  <a:pt x="5994463" y="4059262"/>
                </a:lnTo>
                <a:lnTo>
                  <a:pt x="5933681" y="4117340"/>
                </a:lnTo>
                <a:lnTo>
                  <a:pt x="5968263" y="4117340"/>
                </a:lnTo>
                <a:lnTo>
                  <a:pt x="6029058" y="4059262"/>
                </a:lnTo>
                <a:close/>
              </a:path>
              <a:path w="6135370" h="5851525">
                <a:moveTo>
                  <a:pt x="6097866" y="4059262"/>
                </a:moveTo>
                <a:lnTo>
                  <a:pt x="6063297" y="4059262"/>
                </a:lnTo>
                <a:lnTo>
                  <a:pt x="6002515" y="4117340"/>
                </a:lnTo>
                <a:lnTo>
                  <a:pt x="6037084" y="4117340"/>
                </a:lnTo>
                <a:lnTo>
                  <a:pt x="6097866" y="4059262"/>
                </a:lnTo>
                <a:close/>
              </a:path>
              <a:path w="6135370" h="5851525">
                <a:moveTo>
                  <a:pt x="6134963" y="4097096"/>
                </a:moveTo>
                <a:lnTo>
                  <a:pt x="6127153" y="4097096"/>
                </a:lnTo>
                <a:lnTo>
                  <a:pt x="6134963" y="4104589"/>
                </a:lnTo>
                <a:lnTo>
                  <a:pt x="6134963" y="4097096"/>
                </a:lnTo>
                <a:close/>
              </a:path>
              <a:path w="6135370" h="5851525">
                <a:moveTo>
                  <a:pt x="5337914" y="3900614"/>
                </a:moveTo>
                <a:lnTo>
                  <a:pt x="5303342" y="3900614"/>
                </a:lnTo>
                <a:lnTo>
                  <a:pt x="5445264" y="4036161"/>
                </a:lnTo>
                <a:lnTo>
                  <a:pt x="5479834" y="4036161"/>
                </a:lnTo>
                <a:lnTo>
                  <a:pt x="5337914" y="3900614"/>
                </a:lnTo>
                <a:close/>
              </a:path>
              <a:path w="6135370" h="5851525">
                <a:moveTo>
                  <a:pt x="5303342" y="3801872"/>
                </a:moveTo>
                <a:lnTo>
                  <a:pt x="5058016" y="4036148"/>
                </a:lnTo>
                <a:lnTo>
                  <a:pt x="5092598" y="4036136"/>
                </a:lnTo>
                <a:lnTo>
                  <a:pt x="5303342" y="3834879"/>
                </a:lnTo>
                <a:lnTo>
                  <a:pt x="5337909" y="3834879"/>
                </a:lnTo>
                <a:lnTo>
                  <a:pt x="5303342" y="3801872"/>
                </a:lnTo>
                <a:close/>
              </a:path>
              <a:path w="6135370" h="5851525">
                <a:moveTo>
                  <a:pt x="5303342" y="3867581"/>
                </a:moveTo>
                <a:lnTo>
                  <a:pt x="5126850" y="4036148"/>
                </a:lnTo>
                <a:lnTo>
                  <a:pt x="5161432" y="4036136"/>
                </a:lnTo>
                <a:lnTo>
                  <a:pt x="5303342" y="3900614"/>
                </a:lnTo>
                <a:lnTo>
                  <a:pt x="5337914" y="3900614"/>
                </a:lnTo>
                <a:lnTo>
                  <a:pt x="5303342" y="3867594"/>
                </a:lnTo>
                <a:close/>
              </a:path>
              <a:path w="6135370" h="5851525">
                <a:moveTo>
                  <a:pt x="5303329" y="3933329"/>
                </a:moveTo>
                <a:lnTo>
                  <a:pt x="5195671" y="4036148"/>
                </a:lnTo>
                <a:lnTo>
                  <a:pt x="5230266" y="4036136"/>
                </a:lnTo>
                <a:lnTo>
                  <a:pt x="5303329" y="3966349"/>
                </a:lnTo>
                <a:lnTo>
                  <a:pt x="5303329" y="3933329"/>
                </a:lnTo>
                <a:close/>
              </a:path>
              <a:path w="6135370" h="5851525">
                <a:moveTo>
                  <a:pt x="5303342" y="3933329"/>
                </a:moveTo>
                <a:lnTo>
                  <a:pt x="5303342" y="3966349"/>
                </a:lnTo>
                <a:lnTo>
                  <a:pt x="5376418" y="4036148"/>
                </a:lnTo>
                <a:lnTo>
                  <a:pt x="5411012" y="4036148"/>
                </a:lnTo>
                <a:lnTo>
                  <a:pt x="5303342" y="3933329"/>
                </a:lnTo>
                <a:close/>
              </a:path>
              <a:path w="6135370" h="5851525">
                <a:moveTo>
                  <a:pt x="5337909" y="3834879"/>
                </a:moveTo>
                <a:lnTo>
                  <a:pt x="5303342" y="3834879"/>
                </a:lnTo>
                <a:lnTo>
                  <a:pt x="5514098" y="4036136"/>
                </a:lnTo>
                <a:lnTo>
                  <a:pt x="5548680" y="4036136"/>
                </a:lnTo>
                <a:lnTo>
                  <a:pt x="5337909" y="3834879"/>
                </a:lnTo>
                <a:close/>
              </a:path>
              <a:path w="6135370" h="5851525">
                <a:moveTo>
                  <a:pt x="5136400" y="3797058"/>
                </a:moveTo>
                <a:lnTo>
                  <a:pt x="5101831" y="3797058"/>
                </a:lnTo>
                <a:lnTo>
                  <a:pt x="5041049" y="3855110"/>
                </a:lnTo>
                <a:lnTo>
                  <a:pt x="5075618" y="3855110"/>
                </a:lnTo>
                <a:lnTo>
                  <a:pt x="5136400" y="3797058"/>
                </a:lnTo>
                <a:close/>
              </a:path>
              <a:path w="6135370" h="5851525">
                <a:moveTo>
                  <a:pt x="5205247" y="3797058"/>
                </a:moveTo>
                <a:lnTo>
                  <a:pt x="5170665" y="3797058"/>
                </a:lnTo>
                <a:lnTo>
                  <a:pt x="5109870" y="3855110"/>
                </a:lnTo>
                <a:lnTo>
                  <a:pt x="5144452" y="3855110"/>
                </a:lnTo>
                <a:lnTo>
                  <a:pt x="5205247" y="3797058"/>
                </a:lnTo>
                <a:close/>
              </a:path>
              <a:path w="6135370" h="5851525">
                <a:moveTo>
                  <a:pt x="5274068" y="3797058"/>
                </a:moveTo>
                <a:lnTo>
                  <a:pt x="5239486" y="3797058"/>
                </a:lnTo>
                <a:lnTo>
                  <a:pt x="5178691" y="3855110"/>
                </a:lnTo>
                <a:lnTo>
                  <a:pt x="5213286" y="3855110"/>
                </a:lnTo>
                <a:lnTo>
                  <a:pt x="5274068" y="3797058"/>
                </a:lnTo>
                <a:close/>
              </a:path>
              <a:path w="6135370" h="5851525">
                <a:moveTo>
                  <a:pt x="5367197" y="3797058"/>
                </a:moveTo>
                <a:lnTo>
                  <a:pt x="5332628" y="3797058"/>
                </a:lnTo>
                <a:lnTo>
                  <a:pt x="5393410" y="3855110"/>
                </a:lnTo>
                <a:lnTo>
                  <a:pt x="5427992" y="3855110"/>
                </a:lnTo>
                <a:lnTo>
                  <a:pt x="5367197" y="3797058"/>
                </a:lnTo>
                <a:close/>
              </a:path>
              <a:path w="6135370" h="5851525">
                <a:moveTo>
                  <a:pt x="5436019" y="3797058"/>
                </a:moveTo>
                <a:lnTo>
                  <a:pt x="5401449" y="3797058"/>
                </a:lnTo>
                <a:lnTo>
                  <a:pt x="5462231" y="3855110"/>
                </a:lnTo>
                <a:lnTo>
                  <a:pt x="5496826" y="3855110"/>
                </a:lnTo>
                <a:lnTo>
                  <a:pt x="5436019" y="3797058"/>
                </a:lnTo>
                <a:close/>
              </a:path>
              <a:path w="6135370" h="5851525">
                <a:moveTo>
                  <a:pt x="5504853" y="3797058"/>
                </a:moveTo>
                <a:lnTo>
                  <a:pt x="5470271" y="3797058"/>
                </a:lnTo>
                <a:lnTo>
                  <a:pt x="5531065" y="3855110"/>
                </a:lnTo>
                <a:lnTo>
                  <a:pt x="5565648" y="3855110"/>
                </a:lnTo>
                <a:lnTo>
                  <a:pt x="5504853" y="3797058"/>
                </a:lnTo>
                <a:close/>
              </a:path>
              <a:path w="6135370" h="5851525">
                <a:moveTo>
                  <a:pt x="4754143" y="3867594"/>
                </a:moveTo>
                <a:lnTo>
                  <a:pt x="4754143" y="3900627"/>
                </a:lnTo>
                <a:lnTo>
                  <a:pt x="4896053" y="4036161"/>
                </a:lnTo>
                <a:lnTo>
                  <a:pt x="4930648" y="4036161"/>
                </a:lnTo>
                <a:lnTo>
                  <a:pt x="4754143" y="3867594"/>
                </a:lnTo>
                <a:close/>
              </a:path>
              <a:path w="6135370" h="5851525">
                <a:moveTo>
                  <a:pt x="4754143" y="3933329"/>
                </a:moveTo>
                <a:lnTo>
                  <a:pt x="4754143" y="3966349"/>
                </a:lnTo>
                <a:lnTo>
                  <a:pt x="4827231" y="4036148"/>
                </a:lnTo>
                <a:lnTo>
                  <a:pt x="4861801" y="4036148"/>
                </a:lnTo>
                <a:lnTo>
                  <a:pt x="4754143" y="3933329"/>
                </a:lnTo>
                <a:close/>
              </a:path>
              <a:path w="6135370" h="5851525">
                <a:moveTo>
                  <a:pt x="4754143" y="3801872"/>
                </a:moveTo>
                <a:lnTo>
                  <a:pt x="4754143" y="3834879"/>
                </a:lnTo>
                <a:lnTo>
                  <a:pt x="4964887" y="4036136"/>
                </a:lnTo>
                <a:lnTo>
                  <a:pt x="4999482" y="4036136"/>
                </a:lnTo>
                <a:lnTo>
                  <a:pt x="4754143" y="3801872"/>
                </a:lnTo>
                <a:close/>
              </a:path>
              <a:path w="6135370" h="5851525">
                <a:moveTo>
                  <a:pt x="4817986" y="3797058"/>
                </a:moveTo>
                <a:lnTo>
                  <a:pt x="4783416" y="3797058"/>
                </a:lnTo>
                <a:lnTo>
                  <a:pt x="4844199" y="3855110"/>
                </a:lnTo>
                <a:lnTo>
                  <a:pt x="4878781" y="3855110"/>
                </a:lnTo>
                <a:lnTo>
                  <a:pt x="4817986" y="3797058"/>
                </a:lnTo>
                <a:close/>
              </a:path>
              <a:path w="6135370" h="5851525">
                <a:moveTo>
                  <a:pt x="4886820" y="3797058"/>
                </a:moveTo>
                <a:lnTo>
                  <a:pt x="4852238" y="3797058"/>
                </a:lnTo>
                <a:lnTo>
                  <a:pt x="4913020" y="3855110"/>
                </a:lnTo>
                <a:lnTo>
                  <a:pt x="4947602" y="3855110"/>
                </a:lnTo>
                <a:lnTo>
                  <a:pt x="4886820" y="3797058"/>
                </a:lnTo>
                <a:close/>
              </a:path>
              <a:path w="6135370" h="5851525">
                <a:moveTo>
                  <a:pt x="4955654" y="3797058"/>
                </a:moveTo>
                <a:lnTo>
                  <a:pt x="4921072" y="3797058"/>
                </a:lnTo>
                <a:lnTo>
                  <a:pt x="4981854" y="3855110"/>
                </a:lnTo>
                <a:lnTo>
                  <a:pt x="5016449" y="3855110"/>
                </a:lnTo>
                <a:lnTo>
                  <a:pt x="4955654" y="3797058"/>
                </a:lnTo>
                <a:close/>
              </a:path>
              <a:path w="6135370" h="5851525">
                <a:moveTo>
                  <a:pt x="4754130" y="3801897"/>
                </a:moveTo>
                <a:lnTo>
                  <a:pt x="4508804" y="4036148"/>
                </a:lnTo>
                <a:lnTo>
                  <a:pt x="4543386" y="4036148"/>
                </a:lnTo>
                <a:lnTo>
                  <a:pt x="4754130" y="3834879"/>
                </a:lnTo>
                <a:lnTo>
                  <a:pt x="4754130" y="3801897"/>
                </a:lnTo>
                <a:close/>
              </a:path>
              <a:path w="6135370" h="5851525">
                <a:moveTo>
                  <a:pt x="4754130" y="3867581"/>
                </a:moveTo>
                <a:lnTo>
                  <a:pt x="4577638" y="4036148"/>
                </a:lnTo>
                <a:lnTo>
                  <a:pt x="4612220" y="4036148"/>
                </a:lnTo>
                <a:lnTo>
                  <a:pt x="4754130" y="3900614"/>
                </a:lnTo>
                <a:lnTo>
                  <a:pt x="4754130" y="3867581"/>
                </a:lnTo>
                <a:close/>
              </a:path>
              <a:path w="6135370" h="5851525">
                <a:moveTo>
                  <a:pt x="4754130" y="3933329"/>
                </a:moveTo>
                <a:lnTo>
                  <a:pt x="4646472" y="4036148"/>
                </a:lnTo>
                <a:lnTo>
                  <a:pt x="4681054" y="4036148"/>
                </a:lnTo>
                <a:lnTo>
                  <a:pt x="4754130" y="3966349"/>
                </a:lnTo>
                <a:lnTo>
                  <a:pt x="4754130" y="3933329"/>
                </a:lnTo>
                <a:close/>
              </a:path>
              <a:path w="6135370" h="5851525">
                <a:moveTo>
                  <a:pt x="4587201" y="3797058"/>
                </a:moveTo>
                <a:lnTo>
                  <a:pt x="4552607" y="3797058"/>
                </a:lnTo>
                <a:lnTo>
                  <a:pt x="4491824" y="3855110"/>
                </a:lnTo>
                <a:lnTo>
                  <a:pt x="4526419" y="3855110"/>
                </a:lnTo>
                <a:lnTo>
                  <a:pt x="4587201" y="3797058"/>
                </a:lnTo>
                <a:close/>
              </a:path>
              <a:path w="6135370" h="5851525">
                <a:moveTo>
                  <a:pt x="4656035" y="3797058"/>
                </a:moveTo>
                <a:lnTo>
                  <a:pt x="4621441" y="3797058"/>
                </a:lnTo>
                <a:lnTo>
                  <a:pt x="4560658" y="3855110"/>
                </a:lnTo>
                <a:lnTo>
                  <a:pt x="4595241" y="3855110"/>
                </a:lnTo>
                <a:lnTo>
                  <a:pt x="4656035" y="3797058"/>
                </a:lnTo>
                <a:close/>
              </a:path>
              <a:path w="6135370" h="5851525">
                <a:moveTo>
                  <a:pt x="4724869" y="3797058"/>
                </a:moveTo>
                <a:lnTo>
                  <a:pt x="4690287" y="3797058"/>
                </a:lnTo>
                <a:lnTo>
                  <a:pt x="4629492" y="3855110"/>
                </a:lnTo>
                <a:lnTo>
                  <a:pt x="4664075" y="3855110"/>
                </a:lnTo>
                <a:lnTo>
                  <a:pt x="4724869" y="3797058"/>
                </a:lnTo>
                <a:close/>
              </a:path>
              <a:path w="6135370" h="5851525">
                <a:moveTo>
                  <a:pt x="4239499" y="3900614"/>
                </a:moveTo>
                <a:lnTo>
                  <a:pt x="4204919" y="3900614"/>
                </a:lnTo>
                <a:lnTo>
                  <a:pt x="4346829" y="4036161"/>
                </a:lnTo>
                <a:lnTo>
                  <a:pt x="4381449" y="4036161"/>
                </a:lnTo>
                <a:lnTo>
                  <a:pt x="4239499" y="3900614"/>
                </a:lnTo>
                <a:close/>
              </a:path>
              <a:path w="6135370" h="5851525">
                <a:moveTo>
                  <a:pt x="4204919" y="3867581"/>
                </a:moveTo>
                <a:lnTo>
                  <a:pt x="4028427" y="4036148"/>
                </a:lnTo>
                <a:lnTo>
                  <a:pt x="4063009" y="4036148"/>
                </a:lnTo>
                <a:lnTo>
                  <a:pt x="4204919" y="3900614"/>
                </a:lnTo>
                <a:lnTo>
                  <a:pt x="4239499" y="3900614"/>
                </a:lnTo>
                <a:lnTo>
                  <a:pt x="4204919" y="3867594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097248" y="4036148"/>
                </a:lnTo>
                <a:lnTo>
                  <a:pt x="4131830" y="4036148"/>
                </a:lnTo>
                <a:lnTo>
                  <a:pt x="4204919" y="3966349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4204919" y="3933329"/>
                </a:moveTo>
                <a:lnTo>
                  <a:pt x="4204919" y="3966349"/>
                </a:lnTo>
                <a:lnTo>
                  <a:pt x="4278033" y="4036148"/>
                </a:lnTo>
                <a:lnTo>
                  <a:pt x="4312577" y="4036148"/>
                </a:lnTo>
                <a:lnTo>
                  <a:pt x="4204919" y="3933329"/>
                </a:lnTo>
                <a:close/>
              </a:path>
              <a:path w="6135370" h="5851525">
                <a:moveTo>
                  <a:pt x="3655733" y="3867594"/>
                </a:moveTo>
                <a:lnTo>
                  <a:pt x="3655733" y="3900627"/>
                </a:lnTo>
                <a:lnTo>
                  <a:pt x="3797642" y="4036161"/>
                </a:lnTo>
                <a:lnTo>
                  <a:pt x="3832225" y="4036161"/>
                </a:lnTo>
                <a:lnTo>
                  <a:pt x="3655733" y="3867594"/>
                </a:lnTo>
                <a:close/>
              </a:path>
              <a:path w="6135370" h="5851525">
                <a:moveTo>
                  <a:pt x="3655733" y="3933329"/>
                </a:moveTo>
                <a:lnTo>
                  <a:pt x="3655733" y="3966349"/>
                </a:lnTo>
                <a:lnTo>
                  <a:pt x="3728808" y="4036148"/>
                </a:lnTo>
                <a:lnTo>
                  <a:pt x="3763391" y="4036148"/>
                </a:lnTo>
                <a:lnTo>
                  <a:pt x="3655733" y="3933329"/>
                </a:lnTo>
                <a:close/>
              </a:path>
              <a:path w="6135370" h="5851525">
                <a:moveTo>
                  <a:pt x="3655720" y="3867581"/>
                </a:moveTo>
                <a:lnTo>
                  <a:pt x="3479215" y="4036148"/>
                </a:lnTo>
                <a:lnTo>
                  <a:pt x="3513797" y="4036148"/>
                </a:lnTo>
                <a:lnTo>
                  <a:pt x="3655720" y="3900614"/>
                </a:lnTo>
                <a:lnTo>
                  <a:pt x="3655720" y="3867581"/>
                </a:lnTo>
                <a:close/>
              </a:path>
              <a:path w="6135370" h="5851525">
                <a:moveTo>
                  <a:pt x="3655720" y="3933329"/>
                </a:moveTo>
                <a:lnTo>
                  <a:pt x="3548062" y="4036148"/>
                </a:lnTo>
                <a:lnTo>
                  <a:pt x="3582644" y="4036148"/>
                </a:lnTo>
                <a:lnTo>
                  <a:pt x="3655720" y="3966349"/>
                </a:lnTo>
                <a:lnTo>
                  <a:pt x="3655720" y="3933329"/>
                </a:lnTo>
                <a:close/>
              </a:path>
              <a:path w="6135370" h="5851525">
                <a:moveTo>
                  <a:pt x="3513797" y="4059262"/>
                </a:moveTo>
                <a:lnTo>
                  <a:pt x="3479215" y="4059262"/>
                </a:lnTo>
                <a:lnTo>
                  <a:pt x="3539998" y="4117340"/>
                </a:lnTo>
                <a:lnTo>
                  <a:pt x="3574592" y="4117340"/>
                </a:lnTo>
                <a:lnTo>
                  <a:pt x="3513797" y="4059262"/>
                </a:lnTo>
                <a:close/>
              </a:path>
              <a:path w="6135370" h="5851525">
                <a:moveTo>
                  <a:pt x="3582631" y="4059262"/>
                </a:moveTo>
                <a:lnTo>
                  <a:pt x="3548037" y="4059262"/>
                </a:lnTo>
                <a:lnTo>
                  <a:pt x="3608819" y="4117340"/>
                </a:lnTo>
                <a:lnTo>
                  <a:pt x="3643452" y="4117340"/>
                </a:lnTo>
                <a:lnTo>
                  <a:pt x="3582631" y="4059262"/>
                </a:lnTo>
                <a:close/>
              </a:path>
              <a:path w="6135370" h="5851525">
                <a:moveTo>
                  <a:pt x="3106521" y="3933329"/>
                </a:moveTo>
                <a:lnTo>
                  <a:pt x="3106521" y="3966349"/>
                </a:lnTo>
                <a:lnTo>
                  <a:pt x="3179610" y="4036148"/>
                </a:lnTo>
                <a:lnTo>
                  <a:pt x="3214179" y="4036148"/>
                </a:lnTo>
                <a:lnTo>
                  <a:pt x="3106521" y="3933329"/>
                </a:lnTo>
                <a:close/>
              </a:path>
              <a:path w="6135370" h="5851525">
                <a:moveTo>
                  <a:pt x="3106508" y="3933329"/>
                </a:moveTo>
                <a:lnTo>
                  <a:pt x="2998851" y="4036148"/>
                </a:lnTo>
                <a:lnTo>
                  <a:pt x="3033433" y="4036148"/>
                </a:lnTo>
                <a:lnTo>
                  <a:pt x="3106508" y="3966349"/>
                </a:lnTo>
                <a:lnTo>
                  <a:pt x="3106508" y="3933329"/>
                </a:lnTo>
                <a:close/>
              </a:path>
              <a:path w="6135370" h="5851525">
                <a:moveTo>
                  <a:pt x="3033420" y="4059262"/>
                </a:moveTo>
                <a:lnTo>
                  <a:pt x="2998838" y="4059262"/>
                </a:lnTo>
                <a:lnTo>
                  <a:pt x="3059633" y="4117340"/>
                </a:lnTo>
                <a:lnTo>
                  <a:pt x="3094253" y="4117340"/>
                </a:lnTo>
                <a:lnTo>
                  <a:pt x="3033420" y="4059262"/>
                </a:lnTo>
                <a:close/>
              </a:path>
              <a:path w="6135370" h="5851525">
                <a:moveTo>
                  <a:pt x="3214204" y="4059262"/>
                </a:moveTo>
                <a:lnTo>
                  <a:pt x="3179610" y="4059262"/>
                </a:lnTo>
                <a:lnTo>
                  <a:pt x="3118802" y="4117340"/>
                </a:lnTo>
                <a:lnTo>
                  <a:pt x="3153410" y="4117340"/>
                </a:lnTo>
                <a:lnTo>
                  <a:pt x="3214204" y="4059262"/>
                </a:lnTo>
                <a:close/>
              </a:path>
              <a:path w="6135370" h="5851525">
                <a:moveTo>
                  <a:pt x="2557322" y="3933329"/>
                </a:moveTo>
                <a:lnTo>
                  <a:pt x="2557322" y="3966349"/>
                </a:lnTo>
                <a:lnTo>
                  <a:pt x="2630398" y="4036148"/>
                </a:lnTo>
                <a:lnTo>
                  <a:pt x="2664980" y="4036148"/>
                </a:lnTo>
                <a:lnTo>
                  <a:pt x="2557322" y="3933329"/>
                </a:lnTo>
                <a:close/>
              </a:path>
              <a:path w="6135370" h="5851525">
                <a:moveTo>
                  <a:pt x="2557310" y="3933329"/>
                </a:moveTo>
                <a:lnTo>
                  <a:pt x="2449639" y="4036148"/>
                </a:lnTo>
                <a:lnTo>
                  <a:pt x="2484234" y="4036148"/>
                </a:lnTo>
                <a:lnTo>
                  <a:pt x="2557310" y="3966349"/>
                </a:lnTo>
                <a:lnTo>
                  <a:pt x="2557310" y="3933329"/>
                </a:lnTo>
                <a:close/>
              </a:path>
              <a:path w="6135370" h="5851525">
                <a:moveTo>
                  <a:pt x="2484221" y="4059262"/>
                </a:moveTo>
                <a:lnTo>
                  <a:pt x="2449639" y="4059262"/>
                </a:lnTo>
                <a:lnTo>
                  <a:pt x="2510434" y="4117340"/>
                </a:lnTo>
                <a:lnTo>
                  <a:pt x="2545003" y="4117340"/>
                </a:lnTo>
                <a:lnTo>
                  <a:pt x="2484221" y="4059262"/>
                </a:lnTo>
                <a:close/>
              </a:path>
              <a:path w="6135370" h="5851525">
                <a:moveTo>
                  <a:pt x="2664993" y="4059262"/>
                </a:moveTo>
                <a:lnTo>
                  <a:pt x="2630411" y="4059262"/>
                </a:lnTo>
                <a:lnTo>
                  <a:pt x="2569616" y="4117340"/>
                </a:lnTo>
                <a:lnTo>
                  <a:pt x="2604198" y="4117340"/>
                </a:lnTo>
                <a:lnTo>
                  <a:pt x="2664993" y="4059262"/>
                </a:lnTo>
                <a:close/>
              </a:path>
              <a:path w="6135370" h="5851525">
                <a:moveTo>
                  <a:pt x="5577954" y="3539655"/>
                </a:moveTo>
                <a:lnTo>
                  <a:pt x="5332628" y="3773932"/>
                </a:lnTo>
                <a:lnTo>
                  <a:pt x="5367197" y="3773932"/>
                </a:lnTo>
                <a:lnTo>
                  <a:pt x="5577954" y="3572675"/>
                </a:lnTo>
                <a:lnTo>
                  <a:pt x="5612535" y="3572675"/>
                </a:lnTo>
                <a:lnTo>
                  <a:pt x="5577954" y="3539655"/>
                </a:lnTo>
                <a:close/>
              </a:path>
              <a:path w="6135370" h="5851525">
                <a:moveTo>
                  <a:pt x="5577928" y="3605377"/>
                </a:moveTo>
                <a:lnTo>
                  <a:pt x="5401436" y="3773932"/>
                </a:lnTo>
                <a:lnTo>
                  <a:pt x="5436019" y="3773932"/>
                </a:lnTo>
                <a:lnTo>
                  <a:pt x="5577928" y="3638410"/>
                </a:lnTo>
                <a:lnTo>
                  <a:pt x="5577928" y="3605377"/>
                </a:lnTo>
                <a:close/>
              </a:path>
              <a:path w="6135370" h="5851525">
                <a:moveTo>
                  <a:pt x="5577916" y="3671112"/>
                </a:moveTo>
                <a:lnTo>
                  <a:pt x="5470258" y="3773932"/>
                </a:lnTo>
                <a:lnTo>
                  <a:pt x="5504840" y="3773932"/>
                </a:lnTo>
                <a:lnTo>
                  <a:pt x="5577916" y="3704132"/>
                </a:lnTo>
                <a:lnTo>
                  <a:pt x="5577916" y="3671112"/>
                </a:lnTo>
                <a:close/>
              </a:path>
              <a:path w="6135370" h="5851525">
                <a:moveTo>
                  <a:pt x="5577954" y="3605377"/>
                </a:moveTo>
                <a:lnTo>
                  <a:pt x="5577954" y="3638410"/>
                </a:lnTo>
                <a:lnTo>
                  <a:pt x="5719864" y="3773932"/>
                </a:lnTo>
                <a:lnTo>
                  <a:pt x="5754446" y="3773932"/>
                </a:lnTo>
                <a:lnTo>
                  <a:pt x="5577954" y="3605377"/>
                </a:lnTo>
                <a:close/>
              </a:path>
              <a:path w="6135370" h="5851525">
                <a:moveTo>
                  <a:pt x="5577954" y="3671100"/>
                </a:moveTo>
                <a:lnTo>
                  <a:pt x="5577954" y="3704132"/>
                </a:lnTo>
                <a:lnTo>
                  <a:pt x="5651030" y="3773919"/>
                </a:lnTo>
                <a:lnTo>
                  <a:pt x="5685612" y="3773919"/>
                </a:lnTo>
                <a:lnTo>
                  <a:pt x="5577954" y="3671100"/>
                </a:lnTo>
                <a:close/>
              </a:path>
              <a:path w="6135370" h="5851525">
                <a:moveTo>
                  <a:pt x="5612535" y="3572675"/>
                </a:moveTo>
                <a:lnTo>
                  <a:pt x="5577954" y="3572675"/>
                </a:lnTo>
                <a:lnTo>
                  <a:pt x="5788698" y="3773906"/>
                </a:lnTo>
                <a:lnTo>
                  <a:pt x="5823280" y="3773906"/>
                </a:lnTo>
                <a:lnTo>
                  <a:pt x="5612535" y="3572675"/>
                </a:lnTo>
                <a:close/>
              </a:path>
              <a:path w="6135370" h="5851525">
                <a:moveTo>
                  <a:pt x="5410987" y="3534829"/>
                </a:moveTo>
                <a:lnTo>
                  <a:pt x="5376443" y="3534829"/>
                </a:lnTo>
                <a:lnTo>
                  <a:pt x="5315648" y="3592880"/>
                </a:lnTo>
                <a:lnTo>
                  <a:pt x="5350230" y="3592880"/>
                </a:lnTo>
                <a:lnTo>
                  <a:pt x="5410987" y="3534829"/>
                </a:lnTo>
                <a:close/>
              </a:path>
              <a:path w="6135370" h="5851525">
                <a:moveTo>
                  <a:pt x="5479834" y="3534829"/>
                </a:moveTo>
                <a:lnTo>
                  <a:pt x="5445264" y="3534829"/>
                </a:lnTo>
                <a:lnTo>
                  <a:pt x="5384469" y="3592880"/>
                </a:lnTo>
                <a:lnTo>
                  <a:pt x="5419051" y="3592880"/>
                </a:lnTo>
                <a:lnTo>
                  <a:pt x="5479834" y="3534829"/>
                </a:lnTo>
                <a:close/>
              </a:path>
              <a:path w="6135370" h="5851525">
                <a:moveTo>
                  <a:pt x="5548668" y="3534829"/>
                </a:moveTo>
                <a:lnTo>
                  <a:pt x="5514098" y="3534829"/>
                </a:lnTo>
                <a:lnTo>
                  <a:pt x="5453291" y="3592880"/>
                </a:lnTo>
                <a:lnTo>
                  <a:pt x="5487885" y="3592880"/>
                </a:lnTo>
                <a:lnTo>
                  <a:pt x="5548668" y="3534829"/>
                </a:lnTo>
                <a:close/>
              </a:path>
              <a:path w="6135370" h="5851525">
                <a:moveTo>
                  <a:pt x="5641809" y="3534829"/>
                </a:moveTo>
                <a:lnTo>
                  <a:pt x="5607227" y="3534829"/>
                </a:lnTo>
                <a:lnTo>
                  <a:pt x="5668009" y="3592880"/>
                </a:lnTo>
                <a:lnTo>
                  <a:pt x="5702604" y="3592880"/>
                </a:lnTo>
                <a:lnTo>
                  <a:pt x="5641809" y="3534829"/>
                </a:lnTo>
                <a:close/>
              </a:path>
              <a:path w="6135370" h="5851525">
                <a:moveTo>
                  <a:pt x="5710618" y="3534829"/>
                </a:moveTo>
                <a:lnTo>
                  <a:pt x="5676049" y="3534829"/>
                </a:lnTo>
                <a:lnTo>
                  <a:pt x="5736831" y="3592880"/>
                </a:lnTo>
                <a:lnTo>
                  <a:pt x="5771413" y="3592880"/>
                </a:lnTo>
                <a:lnTo>
                  <a:pt x="5710618" y="3534829"/>
                </a:lnTo>
                <a:close/>
              </a:path>
              <a:path w="6135370" h="5851525">
                <a:moveTo>
                  <a:pt x="5779439" y="3534829"/>
                </a:moveTo>
                <a:lnTo>
                  <a:pt x="5744870" y="3534829"/>
                </a:lnTo>
                <a:lnTo>
                  <a:pt x="5805652" y="3592880"/>
                </a:lnTo>
                <a:lnTo>
                  <a:pt x="5840272" y="3592880"/>
                </a:lnTo>
                <a:lnTo>
                  <a:pt x="5779439" y="3534829"/>
                </a:lnTo>
                <a:close/>
              </a:path>
              <a:path w="6135370" h="5851525">
                <a:moveTo>
                  <a:pt x="5028742" y="3539655"/>
                </a:moveTo>
                <a:lnTo>
                  <a:pt x="4783416" y="3773932"/>
                </a:lnTo>
                <a:lnTo>
                  <a:pt x="4817986" y="3773932"/>
                </a:lnTo>
                <a:lnTo>
                  <a:pt x="5028742" y="3572675"/>
                </a:lnTo>
                <a:lnTo>
                  <a:pt x="5063323" y="3572675"/>
                </a:lnTo>
                <a:lnTo>
                  <a:pt x="5028742" y="3539655"/>
                </a:lnTo>
                <a:close/>
              </a:path>
              <a:path w="6135370" h="5851525">
                <a:moveTo>
                  <a:pt x="5028730" y="3605377"/>
                </a:moveTo>
                <a:lnTo>
                  <a:pt x="4852238" y="3773932"/>
                </a:lnTo>
                <a:lnTo>
                  <a:pt x="4886820" y="3773932"/>
                </a:lnTo>
                <a:lnTo>
                  <a:pt x="5028730" y="3638410"/>
                </a:lnTo>
                <a:lnTo>
                  <a:pt x="5028730" y="3605377"/>
                </a:lnTo>
                <a:close/>
              </a:path>
              <a:path w="6135370" h="5851525">
                <a:moveTo>
                  <a:pt x="5028717" y="3671112"/>
                </a:moveTo>
                <a:lnTo>
                  <a:pt x="4921059" y="3773932"/>
                </a:lnTo>
                <a:lnTo>
                  <a:pt x="4955641" y="3773932"/>
                </a:lnTo>
                <a:lnTo>
                  <a:pt x="5028717" y="3704132"/>
                </a:lnTo>
                <a:lnTo>
                  <a:pt x="5028717" y="3671112"/>
                </a:lnTo>
                <a:close/>
              </a:path>
              <a:path w="6135370" h="5851525">
                <a:moveTo>
                  <a:pt x="5028742" y="3605377"/>
                </a:moveTo>
                <a:lnTo>
                  <a:pt x="5028742" y="3638410"/>
                </a:lnTo>
                <a:lnTo>
                  <a:pt x="5170652" y="3773932"/>
                </a:lnTo>
                <a:lnTo>
                  <a:pt x="5205234" y="3773932"/>
                </a:lnTo>
                <a:lnTo>
                  <a:pt x="5028742" y="3605377"/>
                </a:lnTo>
                <a:close/>
              </a:path>
              <a:path w="6135370" h="5851525">
                <a:moveTo>
                  <a:pt x="5028742" y="3671100"/>
                </a:moveTo>
                <a:lnTo>
                  <a:pt x="5028742" y="3704132"/>
                </a:lnTo>
                <a:lnTo>
                  <a:pt x="5101856" y="3773919"/>
                </a:lnTo>
                <a:lnTo>
                  <a:pt x="5136400" y="3773919"/>
                </a:lnTo>
                <a:lnTo>
                  <a:pt x="5028742" y="3671100"/>
                </a:lnTo>
                <a:close/>
              </a:path>
              <a:path w="6135370" h="5851525">
                <a:moveTo>
                  <a:pt x="5063323" y="3572675"/>
                </a:moveTo>
                <a:lnTo>
                  <a:pt x="5028742" y="3572675"/>
                </a:lnTo>
                <a:lnTo>
                  <a:pt x="5239486" y="3773906"/>
                </a:lnTo>
                <a:lnTo>
                  <a:pt x="5274068" y="3773906"/>
                </a:lnTo>
                <a:lnTo>
                  <a:pt x="5063323" y="3572675"/>
                </a:lnTo>
                <a:close/>
              </a:path>
              <a:path w="6135370" h="5851525">
                <a:moveTo>
                  <a:pt x="4861814" y="3534829"/>
                </a:moveTo>
                <a:lnTo>
                  <a:pt x="4827231" y="3534829"/>
                </a:lnTo>
                <a:lnTo>
                  <a:pt x="4766437" y="3592880"/>
                </a:lnTo>
                <a:lnTo>
                  <a:pt x="4801031" y="3592880"/>
                </a:lnTo>
                <a:lnTo>
                  <a:pt x="4861814" y="3534829"/>
                </a:lnTo>
                <a:close/>
              </a:path>
              <a:path w="6135370" h="5851525">
                <a:moveTo>
                  <a:pt x="4930635" y="3534829"/>
                </a:moveTo>
                <a:lnTo>
                  <a:pt x="4896053" y="3534829"/>
                </a:lnTo>
                <a:lnTo>
                  <a:pt x="4835258" y="3592880"/>
                </a:lnTo>
                <a:lnTo>
                  <a:pt x="4869853" y="3592880"/>
                </a:lnTo>
                <a:lnTo>
                  <a:pt x="4930635" y="3534829"/>
                </a:lnTo>
                <a:close/>
              </a:path>
              <a:path w="6135370" h="5851525">
                <a:moveTo>
                  <a:pt x="5092585" y="3534829"/>
                </a:moveTo>
                <a:lnTo>
                  <a:pt x="5058016" y="3534829"/>
                </a:lnTo>
                <a:lnTo>
                  <a:pt x="5118798" y="3592880"/>
                </a:lnTo>
                <a:lnTo>
                  <a:pt x="5153380" y="3592880"/>
                </a:lnTo>
                <a:lnTo>
                  <a:pt x="5092585" y="3534829"/>
                </a:lnTo>
                <a:close/>
              </a:path>
              <a:path w="6135370" h="5851525">
                <a:moveTo>
                  <a:pt x="5161432" y="3534829"/>
                </a:moveTo>
                <a:lnTo>
                  <a:pt x="5126850" y="3534829"/>
                </a:lnTo>
                <a:lnTo>
                  <a:pt x="5187632" y="3592880"/>
                </a:lnTo>
                <a:lnTo>
                  <a:pt x="5222214" y="3592880"/>
                </a:lnTo>
                <a:lnTo>
                  <a:pt x="5161432" y="3534829"/>
                </a:lnTo>
                <a:close/>
              </a:path>
              <a:path w="6135370" h="5851525">
                <a:moveTo>
                  <a:pt x="5230253" y="3534829"/>
                </a:moveTo>
                <a:lnTo>
                  <a:pt x="5195671" y="3534829"/>
                </a:lnTo>
                <a:lnTo>
                  <a:pt x="5256491" y="3592880"/>
                </a:lnTo>
                <a:lnTo>
                  <a:pt x="5291035" y="3592880"/>
                </a:lnTo>
                <a:lnTo>
                  <a:pt x="5230253" y="3534829"/>
                </a:lnTo>
                <a:close/>
              </a:path>
              <a:path w="6135370" h="5851525">
                <a:moveTo>
                  <a:pt x="4479518" y="3539655"/>
                </a:moveTo>
                <a:lnTo>
                  <a:pt x="4234205" y="3773932"/>
                </a:lnTo>
                <a:lnTo>
                  <a:pt x="4268787" y="3773932"/>
                </a:lnTo>
                <a:lnTo>
                  <a:pt x="4479518" y="3572675"/>
                </a:lnTo>
                <a:lnTo>
                  <a:pt x="4514101" y="3572675"/>
                </a:lnTo>
                <a:lnTo>
                  <a:pt x="4479518" y="3539655"/>
                </a:lnTo>
                <a:close/>
              </a:path>
              <a:path w="6135370" h="5851525">
                <a:moveTo>
                  <a:pt x="4479518" y="3605377"/>
                </a:moveTo>
                <a:lnTo>
                  <a:pt x="4303039" y="3773932"/>
                </a:lnTo>
                <a:lnTo>
                  <a:pt x="4337608" y="3773932"/>
                </a:lnTo>
                <a:lnTo>
                  <a:pt x="4479518" y="3638410"/>
                </a:lnTo>
                <a:lnTo>
                  <a:pt x="4514109" y="3638410"/>
                </a:lnTo>
                <a:lnTo>
                  <a:pt x="4479518" y="3605377"/>
                </a:lnTo>
                <a:close/>
              </a:path>
              <a:path w="6135370" h="5851525">
                <a:moveTo>
                  <a:pt x="4479518" y="3671100"/>
                </a:moveTo>
                <a:lnTo>
                  <a:pt x="4371860" y="3773932"/>
                </a:lnTo>
                <a:lnTo>
                  <a:pt x="4406442" y="3773932"/>
                </a:lnTo>
                <a:lnTo>
                  <a:pt x="4479518" y="3704132"/>
                </a:lnTo>
                <a:lnTo>
                  <a:pt x="4514109" y="3704132"/>
                </a:lnTo>
                <a:lnTo>
                  <a:pt x="4479518" y="3671100"/>
                </a:lnTo>
                <a:close/>
              </a:path>
              <a:path w="6135370" h="5851525">
                <a:moveTo>
                  <a:pt x="4514109" y="3638410"/>
                </a:moveTo>
                <a:lnTo>
                  <a:pt x="4479518" y="3638410"/>
                </a:lnTo>
                <a:lnTo>
                  <a:pt x="4621441" y="3773932"/>
                </a:lnTo>
                <a:lnTo>
                  <a:pt x="4656023" y="3773932"/>
                </a:lnTo>
                <a:lnTo>
                  <a:pt x="4514109" y="3638410"/>
                </a:lnTo>
                <a:close/>
              </a:path>
              <a:path w="6135370" h="5851525">
                <a:moveTo>
                  <a:pt x="4514109" y="3704132"/>
                </a:moveTo>
                <a:lnTo>
                  <a:pt x="4479518" y="3704132"/>
                </a:lnTo>
                <a:lnTo>
                  <a:pt x="4552607" y="3773919"/>
                </a:lnTo>
                <a:lnTo>
                  <a:pt x="4587189" y="3773919"/>
                </a:lnTo>
                <a:lnTo>
                  <a:pt x="4514109" y="3704132"/>
                </a:lnTo>
                <a:close/>
              </a:path>
              <a:path w="6135370" h="5851525">
                <a:moveTo>
                  <a:pt x="4514101" y="3572675"/>
                </a:moveTo>
                <a:lnTo>
                  <a:pt x="4479518" y="3572675"/>
                </a:lnTo>
                <a:lnTo>
                  <a:pt x="4690275" y="3773906"/>
                </a:lnTo>
                <a:lnTo>
                  <a:pt x="4724857" y="3773906"/>
                </a:lnTo>
                <a:lnTo>
                  <a:pt x="4514101" y="3572675"/>
                </a:lnTo>
                <a:close/>
              </a:path>
              <a:path w="6135370" h="5851525">
                <a:moveTo>
                  <a:pt x="4312602" y="3534829"/>
                </a:moveTo>
                <a:lnTo>
                  <a:pt x="4278020" y="3534829"/>
                </a:lnTo>
                <a:lnTo>
                  <a:pt x="4217225" y="3592880"/>
                </a:lnTo>
                <a:lnTo>
                  <a:pt x="4251807" y="3592880"/>
                </a:lnTo>
                <a:lnTo>
                  <a:pt x="4312602" y="3534829"/>
                </a:lnTo>
                <a:close/>
              </a:path>
              <a:path w="6135370" h="5851525">
                <a:moveTo>
                  <a:pt x="4381436" y="3534829"/>
                </a:moveTo>
                <a:lnTo>
                  <a:pt x="4346854" y="3534829"/>
                </a:lnTo>
                <a:lnTo>
                  <a:pt x="4286021" y="3592880"/>
                </a:lnTo>
                <a:lnTo>
                  <a:pt x="4320641" y="3592880"/>
                </a:lnTo>
                <a:lnTo>
                  <a:pt x="4381436" y="3534829"/>
                </a:lnTo>
                <a:close/>
              </a:path>
              <a:path w="6135370" h="5851525">
                <a:moveTo>
                  <a:pt x="4612220" y="3534829"/>
                </a:moveTo>
                <a:lnTo>
                  <a:pt x="4577638" y="3534829"/>
                </a:lnTo>
                <a:lnTo>
                  <a:pt x="4638421" y="3592880"/>
                </a:lnTo>
                <a:lnTo>
                  <a:pt x="4673015" y="3592880"/>
                </a:lnTo>
                <a:lnTo>
                  <a:pt x="4612220" y="3534829"/>
                </a:lnTo>
                <a:close/>
              </a:path>
              <a:path w="6135370" h="5851525">
                <a:moveTo>
                  <a:pt x="4681054" y="3534829"/>
                </a:moveTo>
                <a:lnTo>
                  <a:pt x="4646472" y="3534829"/>
                </a:lnTo>
                <a:lnTo>
                  <a:pt x="4707255" y="3592880"/>
                </a:lnTo>
                <a:lnTo>
                  <a:pt x="4741837" y="3592880"/>
                </a:lnTo>
                <a:lnTo>
                  <a:pt x="4681054" y="3534829"/>
                </a:lnTo>
                <a:close/>
              </a:path>
              <a:path w="6135370" h="5851525">
                <a:moveTo>
                  <a:pt x="4268787" y="3797058"/>
                </a:moveTo>
                <a:lnTo>
                  <a:pt x="4234205" y="3797058"/>
                </a:lnTo>
                <a:lnTo>
                  <a:pt x="4295025" y="3855110"/>
                </a:lnTo>
                <a:lnTo>
                  <a:pt x="4329569" y="3855110"/>
                </a:lnTo>
                <a:lnTo>
                  <a:pt x="4268787" y="3797058"/>
                </a:lnTo>
                <a:close/>
              </a:path>
              <a:path w="6135370" h="5851525">
                <a:moveTo>
                  <a:pt x="4337608" y="3797058"/>
                </a:moveTo>
                <a:lnTo>
                  <a:pt x="4303039" y="3797058"/>
                </a:lnTo>
                <a:lnTo>
                  <a:pt x="4363821" y="3855110"/>
                </a:lnTo>
                <a:lnTo>
                  <a:pt x="4398403" y="3855110"/>
                </a:lnTo>
                <a:lnTo>
                  <a:pt x="4337608" y="3797058"/>
                </a:lnTo>
                <a:close/>
              </a:path>
              <a:path w="6135370" h="5851525">
                <a:moveTo>
                  <a:pt x="4406442" y="3797058"/>
                </a:moveTo>
                <a:lnTo>
                  <a:pt x="4371860" y="3797058"/>
                </a:lnTo>
                <a:lnTo>
                  <a:pt x="4432642" y="3855110"/>
                </a:lnTo>
                <a:lnTo>
                  <a:pt x="4467225" y="3855110"/>
                </a:lnTo>
                <a:lnTo>
                  <a:pt x="4406442" y="3797058"/>
                </a:lnTo>
                <a:close/>
              </a:path>
              <a:path w="6135370" h="5851525">
                <a:moveTo>
                  <a:pt x="3930332" y="3605377"/>
                </a:moveTo>
                <a:lnTo>
                  <a:pt x="3753827" y="3773932"/>
                </a:lnTo>
                <a:lnTo>
                  <a:pt x="3788423" y="3773919"/>
                </a:lnTo>
                <a:lnTo>
                  <a:pt x="3930332" y="3638410"/>
                </a:lnTo>
                <a:lnTo>
                  <a:pt x="3964918" y="3638410"/>
                </a:lnTo>
                <a:lnTo>
                  <a:pt x="3930332" y="3605377"/>
                </a:lnTo>
                <a:close/>
              </a:path>
              <a:path w="6135370" h="5851525">
                <a:moveTo>
                  <a:pt x="3930319" y="3671112"/>
                </a:moveTo>
                <a:lnTo>
                  <a:pt x="3822649" y="3773932"/>
                </a:lnTo>
                <a:lnTo>
                  <a:pt x="3857257" y="3773919"/>
                </a:lnTo>
                <a:lnTo>
                  <a:pt x="3930319" y="3704132"/>
                </a:lnTo>
                <a:lnTo>
                  <a:pt x="3930319" y="3671112"/>
                </a:lnTo>
                <a:close/>
              </a:path>
              <a:path w="6135370" h="5851525">
                <a:moveTo>
                  <a:pt x="3964918" y="3638410"/>
                </a:moveTo>
                <a:lnTo>
                  <a:pt x="3930332" y="3638410"/>
                </a:lnTo>
                <a:lnTo>
                  <a:pt x="4072242" y="3773932"/>
                </a:lnTo>
                <a:lnTo>
                  <a:pt x="4106811" y="3773932"/>
                </a:lnTo>
                <a:lnTo>
                  <a:pt x="3964918" y="3638410"/>
                </a:lnTo>
                <a:close/>
              </a:path>
              <a:path w="6135370" h="5851525">
                <a:moveTo>
                  <a:pt x="3930332" y="3671100"/>
                </a:moveTo>
                <a:lnTo>
                  <a:pt x="3930332" y="3704132"/>
                </a:lnTo>
                <a:lnTo>
                  <a:pt x="4003408" y="3773919"/>
                </a:lnTo>
                <a:lnTo>
                  <a:pt x="4037990" y="3773919"/>
                </a:lnTo>
                <a:lnTo>
                  <a:pt x="3930332" y="3671100"/>
                </a:lnTo>
                <a:close/>
              </a:path>
              <a:path w="6135370" h="5851525">
                <a:moveTo>
                  <a:pt x="3788410" y="3797058"/>
                </a:moveTo>
                <a:lnTo>
                  <a:pt x="3753827" y="3797058"/>
                </a:lnTo>
                <a:lnTo>
                  <a:pt x="3814622" y="3855110"/>
                </a:lnTo>
                <a:lnTo>
                  <a:pt x="3849204" y="3855110"/>
                </a:lnTo>
                <a:lnTo>
                  <a:pt x="3788410" y="3797058"/>
                </a:lnTo>
                <a:close/>
              </a:path>
              <a:path w="6135370" h="5851525">
                <a:moveTo>
                  <a:pt x="3857244" y="3797058"/>
                </a:moveTo>
                <a:lnTo>
                  <a:pt x="3822649" y="3797058"/>
                </a:lnTo>
                <a:lnTo>
                  <a:pt x="3883444" y="3855110"/>
                </a:lnTo>
                <a:lnTo>
                  <a:pt x="3918026" y="3855110"/>
                </a:lnTo>
                <a:lnTo>
                  <a:pt x="3857244" y="3797058"/>
                </a:lnTo>
                <a:close/>
              </a:path>
              <a:path w="6135370" h="5851525">
                <a:moveTo>
                  <a:pt x="4038003" y="3797058"/>
                </a:moveTo>
                <a:lnTo>
                  <a:pt x="4003421" y="3797058"/>
                </a:lnTo>
                <a:lnTo>
                  <a:pt x="3942638" y="3855110"/>
                </a:lnTo>
                <a:lnTo>
                  <a:pt x="3977220" y="3855110"/>
                </a:lnTo>
                <a:lnTo>
                  <a:pt x="4038003" y="3797058"/>
                </a:lnTo>
                <a:close/>
              </a:path>
              <a:path w="6135370" h="5851525">
                <a:moveTo>
                  <a:pt x="4106811" y="3797058"/>
                </a:moveTo>
                <a:lnTo>
                  <a:pt x="4072242" y="3797058"/>
                </a:lnTo>
                <a:lnTo>
                  <a:pt x="4011447" y="3855110"/>
                </a:lnTo>
                <a:lnTo>
                  <a:pt x="4046029" y="3855110"/>
                </a:lnTo>
                <a:lnTo>
                  <a:pt x="4106811" y="3797058"/>
                </a:lnTo>
                <a:close/>
              </a:path>
              <a:path w="6135370" h="5851525">
                <a:moveTo>
                  <a:pt x="3381108" y="3605377"/>
                </a:moveTo>
                <a:lnTo>
                  <a:pt x="3204616" y="3773932"/>
                </a:lnTo>
                <a:lnTo>
                  <a:pt x="3239224" y="3773919"/>
                </a:lnTo>
                <a:lnTo>
                  <a:pt x="3381108" y="3638410"/>
                </a:lnTo>
                <a:lnTo>
                  <a:pt x="3415699" y="3638410"/>
                </a:lnTo>
                <a:lnTo>
                  <a:pt x="3381108" y="3605377"/>
                </a:lnTo>
                <a:close/>
              </a:path>
              <a:path w="6135370" h="5851525">
                <a:moveTo>
                  <a:pt x="3381108" y="3671100"/>
                </a:moveTo>
                <a:lnTo>
                  <a:pt x="3273450" y="3773932"/>
                </a:lnTo>
                <a:lnTo>
                  <a:pt x="3308045" y="3773919"/>
                </a:lnTo>
                <a:lnTo>
                  <a:pt x="3381108" y="3704132"/>
                </a:lnTo>
                <a:lnTo>
                  <a:pt x="3415711" y="3704132"/>
                </a:lnTo>
                <a:lnTo>
                  <a:pt x="3381108" y="3671100"/>
                </a:lnTo>
                <a:close/>
              </a:path>
              <a:path w="6135370" h="5851525">
                <a:moveTo>
                  <a:pt x="3415699" y="3638410"/>
                </a:moveTo>
                <a:lnTo>
                  <a:pt x="3381108" y="3638410"/>
                </a:lnTo>
                <a:lnTo>
                  <a:pt x="3523030" y="3773932"/>
                </a:lnTo>
                <a:lnTo>
                  <a:pt x="3557612" y="3773932"/>
                </a:lnTo>
                <a:lnTo>
                  <a:pt x="3415699" y="3638410"/>
                </a:lnTo>
                <a:close/>
              </a:path>
              <a:path w="6135370" h="5851525">
                <a:moveTo>
                  <a:pt x="3415711" y="3704132"/>
                </a:moveTo>
                <a:lnTo>
                  <a:pt x="3381108" y="3704132"/>
                </a:lnTo>
                <a:lnTo>
                  <a:pt x="3454222" y="3773919"/>
                </a:lnTo>
                <a:lnTo>
                  <a:pt x="3488816" y="3773919"/>
                </a:lnTo>
                <a:lnTo>
                  <a:pt x="3415711" y="3704132"/>
                </a:lnTo>
                <a:close/>
              </a:path>
              <a:path w="6135370" h="5851525">
                <a:moveTo>
                  <a:pt x="3239211" y="3797058"/>
                </a:moveTo>
                <a:lnTo>
                  <a:pt x="3204629" y="3797058"/>
                </a:lnTo>
                <a:lnTo>
                  <a:pt x="3265411" y="3855110"/>
                </a:lnTo>
                <a:lnTo>
                  <a:pt x="3300006" y="3855110"/>
                </a:lnTo>
                <a:lnTo>
                  <a:pt x="3239211" y="3797058"/>
                </a:lnTo>
                <a:close/>
              </a:path>
              <a:path w="6135370" h="5851525">
                <a:moveTo>
                  <a:pt x="3308032" y="3797058"/>
                </a:moveTo>
                <a:lnTo>
                  <a:pt x="3273463" y="3797058"/>
                </a:lnTo>
                <a:lnTo>
                  <a:pt x="3334245" y="3855110"/>
                </a:lnTo>
                <a:lnTo>
                  <a:pt x="3368840" y="3855110"/>
                </a:lnTo>
                <a:lnTo>
                  <a:pt x="3308032" y="3797058"/>
                </a:lnTo>
                <a:close/>
              </a:path>
              <a:path w="6135370" h="5851525">
                <a:moveTo>
                  <a:pt x="3488804" y="3797058"/>
                </a:moveTo>
                <a:lnTo>
                  <a:pt x="3454222" y="3797058"/>
                </a:lnTo>
                <a:lnTo>
                  <a:pt x="3393427" y="3855110"/>
                </a:lnTo>
                <a:lnTo>
                  <a:pt x="3428022" y="3855110"/>
                </a:lnTo>
                <a:lnTo>
                  <a:pt x="3488804" y="3797058"/>
                </a:lnTo>
                <a:close/>
              </a:path>
              <a:path w="6135370" h="5851525">
                <a:moveTo>
                  <a:pt x="3557612" y="3797058"/>
                </a:moveTo>
                <a:lnTo>
                  <a:pt x="3523030" y="3797058"/>
                </a:lnTo>
                <a:lnTo>
                  <a:pt x="3462248" y="3855110"/>
                </a:lnTo>
                <a:lnTo>
                  <a:pt x="3496830" y="3855110"/>
                </a:lnTo>
                <a:lnTo>
                  <a:pt x="3557612" y="3797058"/>
                </a:lnTo>
                <a:close/>
              </a:path>
              <a:path w="6135370" h="5851525">
                <a:moveTo>
                  <a:pt x="2831922" y="3671100"/>
                </a:moveTo>
                <a:lnTo>
                  <a:pt x="2831922" y="3704132"/>
                </a:lnTo>
                <a:lnTo>
                  <a:pt x="2904998" y="3773919"/>
                </a:lnTo>
                <a:lnTo>
                  <a:pt x="2939580" y="3773919"/>
                </a:lnTo>
                <a:lnTo>
                  <a:pt x="2831922" y="3671100"/>
                </a:lnTo>
                <a:close/>
              </a:path>
              <a:path w="6135370" h="5851525">
                <a:moveTo>
                  <a:pt x="2831909" y="3671112"/>
                </a:moveTo>
                <a:lnTo>
                  <a:pt x="2724238" y="3773932"/>
                </a:lnTo>
                <a:lnTo>
                  <a:pt x="2758833" y="3773932"/>
                </a:lnTo>
                <a:lnTo>
                  <a:pt x="2831909" y="3704132"/>
                </a:lnTo>
                <a:lnTo>
                  <a:pt x="2831909" y="3671112"/>
                </a:lnTo>
                <a:close/>
              </a:path>
              <a:path w="6135370" h="5851525">
                <a:moveTo>
                  <a:pt x="2758833" y="3797058"/>
                </a:moveTo>
                <a:lnTo>
                  <a:pt x="2724238" y="3797058"/>
                </a:lnTo>
                <a:lnTo>
                  <a:pt x="2785033" y="3855110"/>
                </a:lnTo>
                <a:lnTo>
                  <a:pt x="2819615" y="3855110"/>
                </a:lnTo>
                <a:lnTo>
                  <a:pt x="2758833" y="3797058"/>
                </a:lnTo>
                <a:close/>
              </a:path>
              <a:path w="6135370" h="5851525">
                <a:moveTo>
                  <a:pt x="2939605" y="3797058"/>
                </a:moveTo>
                <a:lnTo>
                  <a:pt x="2905010" y="3797058"/>
                </a:lnTo>
                <a:lnTo>
                  <a:pt x="2844190" y="3855110"/>
                </a:lnTo>
                <a:lnTo>
                  <a:pt x="2878797" y="3855110"/>
                </a:lnTo>
                <a:lnTo>
                  <a:pt x="2939605" y="3797058"/>
                </a:lnTo>
                <a:close/>
              </a:path>
              <a:path w="6135370" h="5851525">
                <a:moveTo>
                  <a:pt x="2282723" y="3671100"/>
                </a:moveTo>
                <a:lnTo>
                  <a:pt x="2282723" y="3704132"/>
                </a:lnTo>
                <a:lnTo>
                  <a:pt x="2355799" y="3773919"/>
                </a:lnTo>
                <a:lnTo>
                  <a:pt x="2390368" y="3773919"/>
                </a:lnTo>
                <a:lnTo>
                  <a:pt x="2282723" y="3671100"/>
                </a:lnTo>
                <a:close/>
              </a:path>
              <a:path w="6135370" h="5851525">
                <a:moveTo>
                  <a:pt x="2282698" y="3671112"/>
                </a:moveTo>
                <a:lnTo>
                  <a:pt x="2175040" y="3773932"/>
                </a:lnTo>
                <a:lnTo>
                  <a:pt x="2209622" y="3773932"/>
                </a:lnTo>
                <a:lnTo>
                  <a:pt x="2282698" y="3704132"/>
                </a:lnTo>
                <a:lnTo>
                  <a:pt x="2282698" y="3671112"/>
                </a:lnTo>
                <a:close/>
              </a:path>
              <a:path w="6135370" h="5851525">
                <a:moveTo>
                  <a:pt x="2209622" y="3797058"/>
                </a:moveTo>
                <a:lnTo>
                  <a:pt x="2175027" y="3797058"/>
                </a:lnTo>
                <a:lnTo>
                  <a:pt x="2235809" y="3855110"/>
                </a:lnTo>
                <a:lnTo>
                  <a:pt x="2270442" y="3855110"/>
                </a:lnTo>
                <a:lnTo>
                  <a:pt x="2209622" y="3797058"/>
                </a:lnTo>
                <a:close/>
              </a:path>
              <a:path w="6135370" h="5851525">
                <a:moveTo>
                  <a:pt x="2390381" y="3797058"/>
                </a:moveTo>
                <a:lnTo>
                  <a:pt x="2355799" y="3797058"/>
                </a:lnTo>
                <a:lnTo>
                  <a:pt x="2294978" y="3855110"/>
                </a:lnTo>
                <a:lnTo>
                  <a:pt x="2329599" y="3855110"/>
                </a:lnTo>
                <a:lnTo>
                  <a:pt x="2390381" y="3797058"/>
                </a:lnTo>
                <a:close/>
              </a:path>
              <a:path w="6135370" h="5851525">
                <a:moveTo>
                  <a:pt x="5852553" y="3277438"/>
                </a:moveTo>
                <a:lnTo>
                  <a:pt x="5607215" y="3511702"/>
                </a:lnTo>
                <a:lnTo>
                  <a:pt x="5641823" y="3511689"/>
                </a:lnTo>
                <a:lnTo>
                  <a:pt x="5852553" y="3310445"/>
                </a:lnTo>
                <a:lnTo>
                  <a:pt x="5887119" y="3310445"/>
                </a:lnTo>
                <a:lnTo>
                  <a:pt x="5852553" y="3277438"/>
                </a:lnTo>
                <a:close/>
              </a:path>
              <a:path w="6135370" h="5851525">
                <a:moveTo>
                  <a:pt x="5852541" y="3343186"/>
                </a:moveTo>
                <a:lnTo>
                  <a:pt x="5676049" y="3511702"/>
                </a:lnTo>
                <a:lnTo>
                  <a:pt x="5710631" y="3511689"/>
                </a:lnTo>
                <a:lnTo>
                  <a:pt x="5852541" y="3376180"/>
                </a:lnTo>
                <a:lnTo>
                  <a:pt x="5852541" y="3343186"/>
                </a:lnTo>
                <a:close/>
              </a:path>
              <a:path w="6135370" h="5851525">
                <a:moveTo>
                  <a:pt x="5852553" y="3408870"/>
                </a:moveTo>
                <a:lnTo>
                  <a:pt x="5744895" y="3511702"/>
                </a:lnTo>
                <a:lnTo>
                  <a:pt x="5779478" y="3511689"/>
                </a:lnTo>
                <a:lnTo>
                  <a:pt x="5852553" y="3441915"/>
                </a:lnTo>
                <a:lnTo>
                  <a:pt x="5887149" y="3441915"/>
                </a:lnTo>
                <a:lnTo>
                  <a:pt x="5852553" y="3408870"/>
                </a:lnTo>
                <a:close/>
              </a:path>
              <a:path w="6135370" h="5851525">
                <a:moveTo>
                  <a:pt x="5887149" y="3441915"/>
                </a:moveTo>
                <a:lnTo>
                  <a:pt x="5852553" y="3441915"/>
                </a:lnTo>
                <a:lnTo>
                  <a:pt x="5925616" y="3511702"/>
                </a:lnTo>
                <a:lnTo>
                  <a:pt x="5960211" y="3511702"/>
                </a:lnTo>
                <a:lnTo>
                  <a:pt x="5887149" y="3441915"/>
                </a:lnTo>
                <a:close/>
              </a:path>
              <a:path w="6135370" h="5851525">
                <a:moveTo>
                  <a:pt x="5852553" y="3343148"/>
                </a:moveTo>
                <a:lnTo>
                  <a:pt x="5852553" y="3376180"/>
                </a:lnTo>
                <a:lnTo>
                  <a:pt x="5994450" y="3511702"/>
                </a:lnTo>
                <a:lnTo>
                  <a:pt x="6029045" y="3511702"/>
                </a:lnTo>
                <a:lnTo>
                  <a:pt x="5852553" y="3343148"/>
                </a:lnTo>
                <a:close/>
              </a:path>
              <a:path w="6135370" h="5851525">
                <a:moveTo>
                  <a:pt x="5887119" y="3310445"/>
                </a:moveTo>
                <a:lnTo>
                  <a:pt x="5852553" y="3310445"/>
                </a:lnTo>
                <a:lnTo>
                  <a:pt x="6063297" y="3511689"/>
                </a:lnTo>
                <a:lnTo>
                  <a:pt x="6097866" y="3511689"/>
                </a:lnTo>
                <a:lnTo>
                  <a:pt x="5887119" y="3310445"/>
                </a:lnTo>
                <a:close/>
              </a:path>
              <a:path w="6135370" h="5851525">
                <a:moveTo>
                  <a:pt x="5685624" y="3272612"/>
                </a:moveTo>
                <a:lnTo>
                  <a:pt x="5651042" y="3272612"/>
                </a:lnTo>
                <a:lnTo>
                  <a:pt x="5590209" y="3330663"/>
                </a:lnTo>
                <a:lnTo>
                  <a:pt x="5624842" y="3330663"/>
                </a:lnTo>
                <a:lnTo>
                  <a:pt x="5685624" y="3272612"/>
                </a:lnTo>
                <a:close/>
              </a:path>
              <a:path w="6135370" h="5851525">
                <a:moveTo>
                  <a:pt x="5754433" y="3272612"/>
                </a:moveTo>
                <a:lnTo>
                  <a:pt x="5719864" y="3272612"/>
                </a:lnTo>
                <a:lnTo>
                  <a:pt x="5659081" y="3330663"/>
                </a:lnTo>
                <a:lnTo>
                  <a:pt x="5693664" y="3330663"/>
                </a:lnTo>
                <a:lnTo>
                  <a:pt x="5754433" y="3272612"/>
                </a:lnTo>
                <a:close/>
              </a:path>
              <a:path w="6135370" h="5851525">
                <a:moveTo>
                  <a:pt x="5823280" y="3272612"/>
                </a:moveTo>
                <a:lnTo>
                  <a:pt x="5788698" y="3272612"/>
                </a:lnTo>
                <a:lnTo>
                  <a:pt x="5727903" y="3330663"/>
                </a:lnTo>
                <a:lnTo>
                  <a:pt x="5762485" y="3330663"/>
                </a:lnTo>
                <a:lnTo>
                  <a:pt x="5823280" y="3272612"/>
                </a:lnTo>
                <a:close/>
              </a:path>
              <a:path w="6135370" h="5851525">
                <a:moveTo>
                  <a:pt x="5916409" y="3272612"/>
                </a:moveTo>
                <a:lnTo>
                  <a:pt x="5881814" y="3272612"/>
                </a:lnTo>
                <a:lnTo>
                  <a:pt x="5942622" y="3330663"/>
                </a:lnTo>
                <a:lnTo>
                  <a:pt x="5977191" y="3330663"/>
                </a:lnTo>
                <a:lnTo>
                  <a:pt x="5916409" y="3272612"/>
                </a:lnTo>
                <a:close/>
              </a:path>
              <a:path w="6135370" h="5851525">
                <a:moveTo>
                  <a:pt x="5985243" y="3272612"/>
                </a:moveTo>
                <a:lnTo>
                  <a:pt x="5950661" y="3272612"/>
                </a:lnTo>
                <a:lnTo>
                  <a:pt x="6011443" y="3330663"/>
                </a:lnTo>
                <a:lnTo>
                  <a:pt x="6046025" y="3330663"/>
                </a:lnTo>
                <a:lnTo>
                  <a:pt x="5985243" y="3272612"/>
                </a:lnTo>
                <a:close/>
              </a:path>
              <a:path w="6135370" h="5851525">
                <a:moveTo>
                  <a:pt x="6054051" y="3272612"/>
                </a:moveTo>
                <a:lnTo>
                  <a:pt x="6019469" y="3272612"/>
                </a:lnTo>
                <a:lnTo>
                  <a:pt x="6080252" y="3330663"/>
                </a:lnTo>
                <a:lnTo>
                  <a:pt x="6114884" y="3330663"/>
                </a:lnTo>
                <a:lnTo>
                  <a:pt x="6054051" y="3272612"/>
                </a:lnTo>
                <a:close/>
              </a:path>
              <a:path w="6135370" h="5851525">
                <a:moveTo>
                  <a:pt x="6127153" y="3605377"/>
                </a:moveTo>
                <a:lnTo>
                  <a:pt x="5950661" y="3773932"/>
                </a:lnTo>
                <a:lnTo>
                  <a:pt x="5985243" y="3773932"/>
                </a:lnTo>
                <a:lnTo>
                  <a:pt x="6127153" y="3638410"/>
                </a:lnTo>
                <a:lnTo>
                  <a:pt x="6127153" y="3605377"/>
                </a:lnTo>
                <a:close/>
              </a:path>
              <a:path w="6135370" h="5851525">
                <a:moveTo>
                  <a:pt x="6127153" y="3671100"/>
                </a:moveTo>
                <a:lnTo>
                  <a:pt x="6019495" y="3773919"/>
                </a:lnTo>
                <a:lnTo>
                  <a:pt x="6054090" y="3773906"/>
                </a:lnTo>
                <a:lnTo>
                  <a:pt x="6127153" y="3704132"/>
                </a:lnTo>
                <a:lnTo>
                  <a:pt x="6134963" y="3704132"/>
                </a:lnTo>
                <a:lnTo>
                  <a:pt x="6134963" y="3678554"/>
                </a:lnTo>
                <a:lnTo>
                  <a:pt x="6127153" y="3671100"/>
                </a:lnTo>
                <a:close/>
              </a:path>
              <a:path w="6135370" h="5851525">
                <a:moveTo>
                  <a:pt x="6127153" y="3539655"/>
                </a:moveTo>
                <a:lnTo>
                  <a:pt x="5881814" y="3773906"/>
                </a:lnTo>
                <a:lnTo>
                  <a:pt x="5916409" y="3773906"/>
                </a:lnTo>
                <a:lnTo>
                  <a:pt x="6127153" y="3572675"/>
                </a:lnTo>
                <a:lnTo>
                  <a:pt x="6134963" y="3572675"/>
                </a:lnTo>
                <a:lnTo>
                  <a:pt x="6134963" y="3547122"/>
                </a:lnTo>
                <a:lnTo>
                  <a:pt x="6127153" y="3539655"/>
                </a:lnTo>
                <a:close/>
              </a:path>
              <a:path w="6135370" h="5851525">
                <a:moveTo>
                  <a:pt x="6134963" y="3704132"/>
                </a:moveTo>
                <a:lnTo>
                  <a:pt x="6127153" y="3704132"/>
                </a:lnTo>
                <a:lnTo>
                  <a:pt x="6134963" y="3711587"/>
                </a:lnTo>
                <a:lnTo>
                  <a:pt x="6134963" y="3704132"/>
                </a:lnTo>
                <a:close/>
              </a:path>
              <a:path w="6135370" h="5851525">
                <a:moveTo>
                  <a:pt x="6127165" y="3605377"/>
                </a:moveTo>
                <a:lnTo>
                  <a:pt x="6127165" y="3638410"/>
                </a:lnTo>
                <a:lnTo>
                  <a:pt x="6134963" y="3645839"/>
                </a:lnTo>
                <a:lnTo>
                  <a:pt x="6134963" y="3612807"/>
                </a:lnTo>
                <a:lnTo>
                  <a:pt x="6127165" y="3605377"/>
                </a:lnTo>
                <a:close/>
              </a:path>
              <a:path w="6135370" h="5851525">
                <a:moveTo>
                  <a:pt x="5960224" y="3534829"/>
                </a:moveTo>
                <a:lnTo>
                  <a:pt x="5925642" y="3534829"/>
                </a:lnTo>
                <a:lnTo>
                  <a:pt x="5864859" y="3592880"/>
                </a:lnTo>
                <a:lnTo>
                  <a:pt x="5899442" y="3592880"/>
                </a:lnTo>
                <a:lnTo>
                  <a:pt x="5960224" y="3534829"/>
                </a:lnTo>
                <a:close/>
              </a:path>
              <a:path w="6135370" h="5851525">
                <a:moveTo>
                  <a:pt x="6029058" y="3534829"/>
                </a:moveTo>
                <a:lnTo>
                  <a:pt x="5994463" y="3534829"/>
                </a:lnTo>
                <a:lnTo>
                  <a:pt x="5933681" y="3592880"/>
                </a:lnTo>
                <a:lnTo>
                  <a:pt x="5968263" y="3592880"/>
                </a:lnTo>
                <a:lnTo>
                  <a:pt x="6029058" y="3534829"/>
                </a:lnTo>
                <a:close/>
              </a:path>
              <a:path w="6135370" h="5851525">
                <a:moveTo>
                  <a:pt x="6097866" y="3534829"/>
                </a:moveTo>
                <a:lnTo>
                  <a:pt x="6063297" y="3534829"/>
                </a:lnTo>
                <a:lnTo>
                  <a:pt x="6002515" y="3592880"/>
                </a:lnTo>
                <a:lnTo>
                  <a:pt x="6037084" y="3592880"/>
                </a:lnTo>
                <a:lnTo>
                  <a:pt x="6097866" y="3534829"/>
                </a:lnTo>
                <a:close/>
              </a:path>
              <a:path w="6135370" h="5851525">
                <a:moveTo>
                  <a:pt x="6134963" y="3572675"/>
                </a:moveTo>
                <a:lnTo>
                  <a:pt x="6127153" y="3572675"/>
                </a:lnTo>
                <a:lnTo>
                  <a:pt x="6134963" y="3580117"/>
                </a:lnTo>
                <a:lnTo>
                  <a:pt x="6134963" y="3572675"/>
                </a:lnTo>
                <a:close/>
              </a:path>
              <a:path w="6135370" h="5851525">
                <a:moveTo>
                  <a:pt x="5303342" y="3277438"/>
                </a:moveTo>
                <a:lnTo>
                  <a:pt x="5058016" y="3511702"/>
                </a:lnTo>
                <a:lnTo>
                  <a:pt x="5092598" y="3511689"/>
                </a:lnTo>
                <a:lnTo>
                  <a:pt x="5303342" y="3310445"/>
                </a:lnTo>
                <a:lnTo>
                  <a:pt x="5337911" y="3310445"/>
                </a:lnTo>
                <a:lnTo>
                  <a:pt x="5303342" y="3277438"/>
                </a:lnTo>
                <a:close/>
              </a:path>
              <a:path w="6135370" h="5851525">
                <a:moveTo>
                  <a:pt x="5303342" y="3343148"/>
                </a:moveTo>
                <a:lnTo>
                  <a:pt x="5126850" y="3511702"/>
                </a:lnTo>
                <a:lnTo>
                  <a:pt x="5161432" y="3511689"/>
                </a:lnTo>
                <a:lnTo>
                  <a:pt x="5303342" y="3376180"/>
                </a:lnTo>
                <a:lnTo>
                  <a:pt x="5337930" y="3376180"/>
                </a:lnTo>
                <a:lnTo>
                  <a:pt x="5303342" y="3343148"/>
                </a:lnTo>
                <a:close/>
              </a:path>
              <a:path w="6135370" h="5851525">
                <a:moveTo>
                  <a:pt x="5303329" y="3408870"/>
                </a:moveTo>
                <a:lnTo>
                  <a:pt x="5195671" y="3511702"/>
                </a:lnTo>
                <a:lnTo>
                  <a:pt x="5230266" y="3511689"/>
                </a:lnTo>
                <a:lnTo>
                  <a:pt x="5303329" y="3441915"/>
                </a:lnTo>
                <a:lnTo>
                  <a:pt x="5303329" y="3408870"/>
                </a:lnTo>
                <a:close/>
              </a:path>
              <a:path w="6135370" h="5851525">
                <a:moveTo>
                  <a:pt x="5303342" y="3408870"/>
                </a:moveTo>
                <a:lnTo>
                  <a:pt x="5303342" y="3441915"/>
                </a:lnTo>
                <a:lnTo>
                  <a:pt x="5376418" y="3511702"/>
                </a:lnTo>
                <a:lnTo>
                  <a:pt x="5411012" y="3511702"/>
                </a:lnTo>
                <a:lnTo>
                  <a:pt x="5303342" y="3408870"/>
                </a:lnTo>
                <a:close/>
              </a:path>
              <a:path w="6135370" h="5851525">
                <a:moveTo>
                  <a:pt x="5337930" y="3376180"/>
                </a:moveTo>
                <a:lnTo>
                  <a:pt x="5303342" y="3376180"/>
                </a:lnTo>
                <a:lnTo>
                  <a:pt x="5445264" y="3511702"/>
                </a:lnTo>
                <a:lnTo>
                  <a:pt x="5479834" y="3511702"/>
                </a:lnTo>
                <a:lnTo>
                  <a:pt x="5337930" y="3376180"/>
                </a:lnTo>
                <a:close/>
              </a:path>
              <a:path w="6135370" h="5851525">
                <a:moveTo>
                  <a:pt x="5337911" y="3310445"/>
                </a:moveTo>
                <a:lnTo>
                  <a:pt x="5303342" y="3310445"/>
                </a:lnTo>
                <a:lnTo>
                  <a:pt x="5514098" y="3511689"/>
                </a:lnTo>
                <a:lnTo>
                  <a:pt x="5548680" y="3511689"/>
                </a:lnTo>
                <a:lnTo>
                  <a:pt x="5337911" y="3310445"/>
                </a:lnTo>
                <a:close/>
              </a:path>
              <a:path w="6135370" h="5851525">
                <a:moveTo>
                  <a:pt x="5136400" y="3272612"/>
                </a:moveTo>
                <a:lnTo>
                  <a:pt x="5101831" y="3272612"/>
                </a:lnTo>
                <a:lnTo>
                  <a:pt x="5041049" y="3330663"/>
                </a:lnTo>
                <a:lnTo>
                  <a:pt x="5075618" y="3330663"/>
                </a:lnTo>
                <a:lnTo>
                  <a:pt x="5136400" y="3272612"/>
                </a:lnTo>
                <a:close/>
              </a:path>
              <a:path w="6135370" h="5851525">
                <a:moveTo>
                  <a:pt x="5205247" y="3272612"/>
                </a:moveTo>
                <a:lnTo>
                  <a:pt x="5170665" y="3272612"/>
                </a:lnTo>
                <a:lnTo>
                  <a:pt x="5109870" y="3330663"/>
                </a:lnTo>
                <a:lnTo>
                  <a:pt x="5144452" y="3330663"/>
                </a:lnTo>
                <a:lnTo>
                  <a:pt x="5205247" y="3272612"/>
                </a:lnTo>
                <a:close/>
              </a:path>
              <a:path w="6135370" h="5851525">
                <a:moveTo>
                  <a:pt x="5274068" y="3272612"/>
                </a:moveTo>
                <a:lnTo>
                  <a:pt x="5239486" y="3272612"/>
                </a:lnTo>
                <a:lnTo>
                  <a:pt x="5178691" y="3330663"/>
                </a:lnTo>
                <a:lnTo>
                  <a:pt x="5213286" y="3330663"/>
                </a:lnTo>
                <a:lnTo>
                  <a:pt x="5274068" y="3272612"/>
                </a:lnTo>
                <a:close/>
              </a:path>
              <a:path w="6135370" h="5851525">
                <a:moveTo>
                  <a:pt x="5367197" y="3272612"/>
                </a:moveTo>
                <a:lnTo>
                  <a:pt x="5332628" y="3272612"/>
                </a:lnTo>
                <a:lnTo>
                  <a:pt x="5393410" y="3330663"/>
                </a:lnTo>
                <a:lnTo>
                  <a:pt x="5427992" y="3330663"/>
                </a:lnTo>
                <a:lnTo>
                  <a:pt x="5367197" y="3272612"/>
                </a:lnTo>
                <a:close/>
              </a:path>
              <a:path w="6135370" h="5851525">
                <a:moveTo>
                  <a:pt x="5436019" y="3272612"/>
                </a:moveTo>
                <a:lnTo>
                  <a:pt x="5401449" y="3272612"/>
                </a:lnTo>
                <a:lnTo>
                  <a:pt x="5462231" y="3330663"/>
                </a:lnTo>
                <a:lnTo>
                  <a:pt x="5496826" y="3330663"/>
                </a:lnTo>
                <a:lnTo>
                  <a:pt x="5436019" y="3272612"/>
                </a:lnTo>
                <a:close/>
              </a:path>
              <a:path w="6135370" h="5851525">
                <a:moveTo>
                  <a:pt x="5504853" y="3272612"/>
                </a:moveTo>
                <a:lnTo>
                  <a:pt x="5470271" y="3272612"/>
                </a:lnTo>
                <a:lnTo>
                  <a:pt x="5531065" y="3330663"/>
                </a:lnTo>
                <a:lnTo>
                  <a:pt x="5565648" y="3330663"/>
                </a:lnTo>
                <a:lnTo>
                  <a:pt x="5504853" y="3272612"/>
                </a:lnTo>
                <a:close/>
              </a:path>
              <a:path w="6135370" h="5851525">
                <a:moveTo>
                  <a:pt x="4754143" y="3408870"/>
                </a:moveTo>
                <a:lnTo>
                  <a:pt x="4754143" y="3441915"/>
                </a:lnTo>
                <a:lnTo>
                  <a:pt x="4827231" y="3511702"/>
                </a:lnTo>
                <a:lnTo>
                  <a:pt x="4861801" y="3511702"/>
                </a:lnTo>
                <a:lnTo>
                  <a:pt x="4754143" y="3408870"/>
                </a:lnTo>
                <a:close/>
              </a:path>
              <a:path w="6135370" h="5851525">
                <a:moveTo>
                  <a:pt x="4754143" y="3343148"/>
                </a:moveTo>
                <a:lnTo>
                  <a:pt x="4754143" y="3376180"/>
                </a:lnTo>
                <a:lnTo>
                  <a:pt x="4896053" y="3511702"/>
                </a:lnTo>
                <a:lnTo>
                  <a:pt x="4930648" y="3511702"/>
                </a:lnTo>
                <a:lnTo>
                  <a:pt x="4754143" y="3343148"/>
                </a:lnTo>
                <a:close/>
              </a:path>
              <a:path w="6135370" h="5851525">
                <a:moveTo>
                  <a:pt x="4754130" y="3343186"/>
                </a:moveTo>
                <a:lnTo>
                  <a:pt x="4577638" y="3511702"/>
                </a:lnTo>
                <a:lnTo>
                  <a:pt x="4612220" y="3511702"/>
                </a:lnTo>
                <a:lnTo>
                  <a:pt x="4754130" y="3376180"/>
                </a:lnTo>
                <a:lnTo>
                  <a:pt x="4754130" y="3343186"/>
                </a:lnTo>
                <a:close/>
              </a:path>
              <a:path w="6135370" h="5851525">
                <a:moveTo>
                  <a:pt x="4754130" y="3408870"/>
                </a:moveTo>
                <a:lnTo>
                  <a:pt x="4646472" y="3511702"/>
                </a:lnTo>
                <a:lnTo>
                  <a:pt x="4681054" y="3511702"/>
                </a:lnTo>
                <a:lnTo>
                  <a:pt x="4754130" y="3441915"/>
                </a:lnTo>
                <a:lnTo>
                  <a:pt x="4754130" y="3408870"/>
                </a:lnTo>
                <a:close/>
              </a:path>
              <a:path w="6135370" h="5851525">
                <a:moveTo>
                  <a:pt x="4204919" y="3343148"/>
                </a:moveTo>
                <a:lnTo>
                  <a:pt x="4028427" y="3511702"/>
                </a:lnTo>
                <a:lnTo>
                  <a:pt x="4063009" y="3511702"/>
                </a:lnTo>
                <a:lnTo>
                  <a:pt x="4204919" y="3376180"/>
                </a:lnTo>
                <a:lnTo>
                  <a:pt x="4239514" y="3376180"/>
                </a:lnTo>
                <a:lnTo>
                  <a:pt x="4204919" y="3343148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097248" y="3511702"/>
                </a:lnTo>
                <a:lnTo>
                  <a:pt x="4131830" y="3511702"/>
                </a:lnTo>
                <a:lnTo>
                  <a:pt x="4204919" y="3441915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04919" y="3408870"/>
                </a:moveTo>
                <a:lnTo>
                  <a:pt x="4204919" y="3441915"/>
                </a:lnTo>
                <a:lnTo>
                  <a:pt x="4278033" y="3511702"/>
                </a:lnTo>
                <a:lnTo>
                  <a:pt x="4312577" y="3511702"/>
                </a:lnTo>
                <a:lnTo>
                  <a:pt x="4204919" y="3408870"/>
                </a:lnTo>
                <a:close/>
              </a:path>
              <a:path w="6135370" h="5851525">
                <a:moveTo>
                  <a:pt x="4239514" y="3376180"/>
                </a:moveTo>
                <a:lnTo>
                  <a:pt x="4204919" y="3376180"/>
                </a:lnTo>
                <a:lnTo>
                  <a:pt x="4346829" y="3511702"/>
                </a:lnTo>
                <a:lnTo>
                  <a:pt x="4381449" y="3511702"/>
                </a:lnTo>
                <a:lnTo>
                  <a:pt x="4239514" y="3376180"/>
                </a:lnTo>
                <a:close/>
              </a:path>
              <a:path w="6135370" h="5851525">
                <a:moveTo>
                  <a:pt x="4063022" y="3534829"/>
                </a:moveTo>
                <a:lnTo>
                  <a:pt x="4028440" y="3534829"/>
                </a:lnTo>
                <a:lnTo>
                  <a:pt x="4089222" y="3592880"/>
                </a:lnTo>
                <a:lnTo>
                  <a:pt x="4123804" y="3592880"/>
                </a:lnTo>
                <a:lnTo>
                  <a:pt x="4063022" y="3534829"/>
                </a:lnTo>
                <a:close/>
              </a:path>
              <a:path w="6135370" h="5851525">
                <a:moveTo>
                  <a:pt x="4131843" y="3534829"/>
                </a:moveTo>
                <a:lnTo>
                  <a:pt x="4097261" y="3534829"/>
                </a:lnTo>
                <a:lnTo>
                  <a:pt x="4158056" y="3592880"/>
                </a:lnTo>
                <a:lnTo>
                  <a:pt x="4192638" y="3592880"/>
                </a:lnTo>
                <a:lnTo>
                  <a:pt x="4131843" y="3534829"/>
                </a:lnTo>
                <a:close/>
              </a:path>
              <a:path w="6135370" h="5851525">
                <a:moveTo>
                  <a:pt x="3655733" y="3408870"/>
                </a:moveTo>
                <a:lnTo>
                  <a:pt x="3655733" y="3441915"/>
                </a:lnTo>
                <a:lnTo>
                  <a:pt x="3728808" y="3511702"/>
                </a:lnTo>
                <a:lnTo>
                  <a:pt x="3763391" y="3511702"/>
                </a:lnTo>
                <a:lnTo>
                  <a:pt x="3655733" y="3408870"/>
                </a:lnTo>
                <a:close/>
              </a:path>
              <a:path w="6135370" h="5851525">
                <a:moveTo>
                  <a:pt x="3655720" y="3408870"/>
                </a:moveTo>
                <a:lnTo>
                  <a:pt x="3548062" y="3511702"/>
                </a:lnTo>
                <a:lnTo>
                  <a:pt x="3582644" y="3511702"/>
                </a:lnTo>
                <a:lnTo>
                  <a:pt x="3655720" y="3441915"/>
                </a:lnTo>
                <a:lnTo>
                  <a:pt x="3655720" y="3408870"/>
                </a:lnTo>
                <a:close/>
              </a:path>
              <a:path w="6135370" h="5851525">
                <a:moveTo>
                  <a:pt x="3582631" y="3534829"/>
                </a:moveTo>
                <a:lnTo>
                  <a:pt x="3548037" y="3534829"/>
                </a:lnTo>
                <a:lnTo>
                  <a:pt x="3608819" y="3592880"/>
                </a:lnTo>
                <a:lnTo>
                  <a:pt x="3643452" y="3592880"/>
                </a:lnTo>
                <a:lnTo>
                  <a:pt x="3582631" y="3534829"/>
                </a:lnTo>
                <a:close/>
              </a:path>
              <a:path w="6135370" h="5851525">
                <a:moveTo>
                  <a:pt x="3763403" y="3534829"/>
                </a:moveTo>
                <a:lnTo>
                  <a:pt x="3728821" y="3534829"/>
                </a:lnTo>
                <a:lnTo>
                  <a:pt x="3667988" y="3592880"/>
                </a:lnTo>
                <a:lnTo>
                  <a:pt x="3702608" y="3592880"/>
                </a:lnTo>
                <a:lnTo>
                  <a:pt x="3763403" y="3534829"/>
                </a:lnTo>
                <a:close/>
              </a:path>
              <a:path w="6135370" h="5851525">
                <a:moveTo>
                  <a:pt x="3106521" y="3408870"/>
                </a:moveTo>
                <a:lnTo>
                  <a:pt x="3106521" y="3441915"/>
                </a:lnTo>
                <a:lnTo>
                  <a:pt x="3179610" y="3511702"/>
                </a:lnTo>
                <a:lnTo>
                  <a:pt x="3214179" y="3511702"/>
                </a:lnTo>
                <a:lnTo>
                  <a:pt x="3106521" y="3408870"/>
                </a:lnTo>
                <a:close/>
              </a:path>
              <a:path w="6135370" h="5851525">
                <a:moveTo>
                  <a:pt x="3106508" y="3408870"/>
                </a:moveTo>
                <a:lnTo>
                  <a:pt x="2998851" y="3511702"/>
                </a:lnTo>
                <a:lnTo>
                  <a:pt x="3033433" y="3511702"/>
                </a:lnTo>
                <a:lnTo>
                  <a:pt x="3106508" y="3441915"/>
                </a:lnTo>
                <a:lnTo>
                  <a:pt x="3106508" y="3408870"/>
                </a:lnTo>
                <a:close/>
              </a:path>
              <a:path w="6135370" h="5851525">
                <a:moveTo>
                  <a:pt x="3033420" y="3534829"/>
                </a:moveTo>
                <a:lnTo>
                  <a:pt x="2998838" y="3534829"/>
                </a:lnTo>
                <a:lnTo>
                  <a:pt x="3059633" y="3592880"/>
                </a:lnTo>
                <a:lnTo>
                  <a:pt x="3094253" y="3592880"/>
                </a:lnTo>
                <a:lnTo>
                  <a:pt x="3033420" y="3534829"/>
                </a:lnTo>
                <a:close/>
              </a:path>
              <a:path w="6135370" h="5851525">
                <a:moveTo>
                  <a:pt x="3214204" y="3534829"/>
                </a:moveTo>
                <a:lnTo>
                  <a:pt x="3179610" y="3534829"/>
                </a:lnTo>
                <a:lnTo>
                  <a:pt x="3118802" y="3592880"/>
                </a:lnTo>
                <a:lnTo>
                  <a:pt x="3153410" y="3592880"/>
                </a:lnTo>
                <a:lnTo>
                  <a:pt x="3214204" y="3534829"/>
                </a:lnTo>
                <a:close/>
              </a:path>
              <a:path w="6135370" h="5851525">
                <a:moveTo>
                  <a:pt x="5577954" y="3015208"/>
                </a:moveTo>
                <a:lnTo>
                  <a:pt x="5332628" y="3249485"/>
                </a:lnTo>
                <a:lnTo>
                  <a:pt x="5367211" y="3249472"/>
                </a:lnTo>
                <a:lnTo>
                  <a:pt x="5577954" y="3048215"/>
                </a:lnTo>
                <a:lnTo>
                  <a:pt x="5612520" y="3048215"/>
                </a:lnTo>
                <a:lnTo>
                  <a:pt x="5577954" y="3015208"/>
                </a:lnTo>
                <a:close/>
              </a:path>
              <a:path w="6135370" h="5851525">
                <a:moveTo>
                  <a:pt x="5577928" y="3080918"/>
                </a:moveTo>
                <a:lnTo>
                  <a:pt x="5401436" y="3249485"/>
                </a:lnTo>
                <a:lnTo>
                  <a:pt x="5436032" y="3249472"/>
                </a:lnTo>
                <a:lnTo>
                  <a:pt x="5577928" y="3113951"/>
                </a:lnTo>
                <a:lnTo>
                  <a:pt x="5577928" y="3080918"/>
                </a:lnTo>
                <a:close/>
              </a:path>
              <a:path w="6135370" h="5851525">
                <a:moveTo>
                  <a:pt x="5577916" y="3146653"/>
                </a:moveTo>
                <a:lnTo>
                  <a:pt x="5470258" y="3249485"/>
                </a:lnTo>
                <a:lnTo>
                  <a:pt x="5504853" y="3249472"/>
                </a:lnTo>
                <a:lnTo>
                  <a:pt x="5577916" y="3179686"/>
                </a:lnTo>
                <a:lnTo>
                  <a:pt x="5577916" y="3146653"/>
                </a:lnTo>
                <a:close/>
              </a:path>
              <a:path w="6135370" h="5851525">
                <a:moveTo>
                  <a:pt x="5577954" y="3146653"/>
                </a:moveTo>
                <a:lnTo>
                  <a:pt x="5577954" y="3179686"/>
                </a:lnTo>
                <a:lnTo>
                  <a:pt x="5651030" y="3249485"/>
                </a:lnTo>
                <a:lnTo>
                  <a:pt x="5685612" y="3249485"/>
                </a:lnTo>
                <a:lnTo>
                  <a:pt x="5577954" y="3146653"/>
                </a:lnTo>
                <a:close/>
              </a:path>
              <a:path w="6135370" h="5851525">
                <a:moveTo>
                  <a:pt x="5577954" y="3080918"/>
                </a:moveTo>
                <a:lnTo>
                  <a:pt x="5577954" y="3113951"/>
                </a:lnTo>
                <a:lnTo>
                  <a:pt x="5719864" y="3249485"/>
                </a:lnTo>
                <a:lnTo>
                  <a:pt x="5754446" y="3249485"/>
                </a:lnTo>
                <a:lnTo>
                  <a:pt x="5577954" y="3080918"/>
                </a:lnTo>
                <a:close/>
              </a:path>
              <a:path w="6135370" h="5851525">
                <a:moveTo>
                  <a:pt x="5612520" y="3048215"/>
                </a:moveTo>
                <a:lnTo>
                  <a:pt x="5577954" y="3048215"/>
                </a:lnTo>
                <a:lnTo>
                  <a:pt x="5788698" y="3249472"/>
                </a:lnTo>
                <a:lnTo>
                  <a:pt x="5823280" y="3249472"/>
                </a:lnTo>
                <a:lnTo>
                  <a:pt x="5612520" y="3048215"/>
                </a:lnTo>
                <a:close/>
              </a:path>
              <a:path w="6135370" h="5851525">
                <a:moveTo>
                  <a:pt x="5410987" y="3010395"/>
                </a:moveTo>
                <a:lnTo>
                  <a:pt x="5376443" y="3010395"/>
                </a:lnTo>
                <a:lnTo>
                  <a:pt x="5315648" y="3068447"/>
                </a:lnTo>
                <a:lnTo>
                  <a:pt x="5350230" y="3068447"/>
                </a:lnTo>
                <a:lnTo>
                  <a:pt x="5410987" y="3010395"/>
                </a:lnTo>
                <a:close/>
              </a:path>
              <a:path w="6135370" h="5851525">
                <a:moveTo>
                  <a:pt x="5479834" y="3010395"/>
                </a:moveTo>
                <a:lnTo>
                  <a:pt x="5445264" y="3010395"/>
                </a:lnTo>
                <a:lnTo>
                  <a:pt x="5384469" y="3068447"/>
                </a:lnTo>
                <a:lnTo>
                  <a:pt x="5419051" y="3068447"/>
                </a:lnTo>
                <a:lnTo>
                  <a:pt x="5479834" y="3010395"/>
                </a:lnTo>
                <a:close/>
              </a:path>
              <a:path w="6135370" h="5851525">
                <a:moveTo>
                  <a:pt x="5641809" y="3010395"/>
                </a:moveTo>
                <a:lnTo>
                  <a:pt x="5607227" y="3010395"/>
                </a:lnTo>
                <a:lnTo>
                  <a:pt x="5668009" y="3068447"/>
                </a:lnTo>
                <a:lnTo>
                  <a:pt x="5702604" y="3068447"/>
                </a:lnTo>
                <a:lnTo>
                  <a:pt x="5641809" y="3010395"/>
                </a:lnTo>
                <a:close/>
              </a:path>
              <a:path w="6135370" h="5851525">
                <a:moveTo>
                  <a:pt x="5710618" y="3010395"/>
                </a:moveTo>
                <a:lnTo>
                  <a:pt x="5676049" y="3010395"/>
                </a:lnTo>
                <a:lnTo>
                  <a:pt x="5736831" y="3068447"/>
                </a:lnTo>
                <a:lnTo>
                  <a:pt x="5771413" y="3068447"/>
                </a:lnTo>
                <a:lnTo>
                  <a:pt x="5710618" y="3010395"/>
                </a:lnTo>
                <a:close/>
              </a:path>
              <a:path w="6135370" h="5851525">
                <a:moveTo>
                  <a:pt x="5779439" y="3010395"/>
                </a:moveTo>
                <a:lnTo>
                  <a:pt x="5744870" y="3010395"/>
                </a:lnTo>
                <a:lnTo>
                  <a:pt x="5805652" y="3068447"/>
                </a:lnTo>
                <a:lnTo>
                  <a:pt x="5840272" y="3068447"/>
                </a:lnTo>
                <a:lnTo>
                  <a:pt x="5779439" y="3010395"/>
                </a:lnTo>
                <a:close/>
              </a:path>
              <a:path w="6135370" h="5851525">
                <a:moveTo>
                  <a:pt x="5028742" y="3015208"/>
                </a:moveTo>
                <a:lnTo>
                  <a:pt x="4783416" y="3249485"/>
                </a:lnTo>
                <a:lnTo>
                  <a:pt x="4817999" y="3249472"/>
                </a:lnTo>
                <a:lnTo>
                  <a:pt x="5028742" y="3048215"/>
                </a:lnTo>
                <a:lnTo>
                  <a:pt x="5063308" y="3048215"/>
                </a:lnTo>
                <a:lnTo>
                  <a:pt x="5028742" y="3015208"/>
                </a:lnTo>
                <a:close/>
              </a:path>
              <a:path w="6135370" h="5851525">
                <a:moveTo>
                  <a:pt x="5028730" y="3080918"/>
                </a:moveTo>
                <a:lnTo>
                  <a:pt x="4852238" y="3249485"/>
                </a:lnTo>
                <a:lnTo>
                  <a:pt x="4886833" y="3249472"/>
                </a:lnTo>
                <a:lnTo>
                  <a:pt x="5028730" y="3113951"/>
                </a:lnTo>
                <a:lnTo>
                  <a:pt x="5028730" y="3080918"/>
                </a:lnTo>
                <a:close/>
              </a:path>
              <a:path w="6135370" h="5851525">
                <a:moveTo>
                  <a:pt x="5028717" y="3146653"/>
                </a:moveTo>
                <a:lnTo>
                  <a:pt x="4921059" y="3249485"/>
                </a:lnTo>
                <a:lnTo>
                  <a:pt x="4955654" y="3249472"/>
                </a:lnTo>
                <a:lnTo>
                  <a:pt x="5028717" y="3179686"/>
                </a:lnTo>
                <a:lnTo>
                  <a:pt x="5028717" y="3146653"/>
                </a:lnTo>
                <a:close/>
              </a:path>
              <a:path w="6135370" h="5851525">
                <a:moveTo>
                  <a:pt x="5028742" y="3146653"/>
                </a:moveTo>
                <a:lnTo>
                  <a:pt x="5028742" y="3179686"/>
                </a:lnTo>
                <a:lnTo>
                  <a:pt x="5101856" y="3249485"/>
                </a:lnTo>
                <a:lnTo>
                  <a:pt x="5136400" y="3249485"/>
                </a:lnTo>
                <a:lnTo>
                  <a:pt x="5028742" y="3146653"/>
                </a:lnTo>
                <a:close/>
              </a:path>
              <a:path w="6135370" h="5851525">
                <a:moveTo>
                  <a:pt x="5028742" y="3080918"/>
                </a:moveTo>
                <a:lnTo>
                  <a:pt x="5028742" y="3113951"/>
                </a:lnTo>
                <a:lnTo>
                  <a:pt x="5170652" y="3249485"/>
                </a:lnTo>
                <a:lnTo>
                  <a:pt x="5205234" y="3249485"/>
                </a:lnTo>
                <a:lnTo>
                  <a:pt x="5028742" y="3080918"/>
                </a:lnTo>
                <a:close/>
              </a:path>
              <a:path w="6135370" h="5851525">
                <a:moveTo>
                  <a:pt x="5063308" y="3048215"/>
                </a:moveTo>
                <a:lnTo>
                  <a:pt x="5028742" y="3048215"/>
                </a:lnTo>
                <a:lnTo>
                  <a:pt x="5239486" y="3249472"/>
                </a:lnTo>
                <a:lnTo>
                  <a:pt x="5274068" y="3249472"/>
                </a:lnTo>
                <a:lnTo>
                  <a:pt x="5063308" y="3048215"/>
                </a:lnTo>
                <a:close/>
              </a:path>
              <a:path w="6135370" h="5851525">
                <a:moveTo>
                  <a:pt x="4861814" y="3010395"/>
                </a:moveTo>
                <a:lnTo>
                  <a:pt x="4827231" y="3010395"/>
                </a:lnTo>
                <a:lnTo>
                  <a:pt x="4766437" y="3068447"/>
                </a:lnTo>
                <a:lnTo>
                  <a:pt x="4801031" y="3068447"/>
                </a:lnTo>
                <a:lnTo>
                  <a:pt x="4861814" y="3010395"/>
                </a:lnTo>
                <a:close/>
              </a:path>
              <a:path w="6135370" h="5851525">
                <a:moveTo>
                  <a:pt x="4930635" y="3010395"/>
                </a:moveTo>
                <a:lnTo>
                  <a:pt x="4896053" y="3010395"/>
                </a:lnTo>
                <a:lnTo>
                  <a:pt x="4835258" y="3068447"/>
                </a:lnTo>
                <a:lnTo>
                  <a:pt x="4869853" y="3068447"/>
                </a:lnTo>
                <a:lnTo>
                  <a:pt x="4930635" y="3010395"/>
                </a:lnTo>
                <a:close/>
              </a:path>
              <a:path w="6135370" h="5851525">
                <a:moveTo>
                  <a:pt x="5161432" y="3010395"/>
                </a:moveTo>
                <a:lnTo>
                  <a:pt x="5126850" y="3010395"/>
                </a:lnTo>
                <a:lnTo>
                  <a:pt x="5187632" y="3068447"/>
                </a:lnTo>
                <a:lnTo>
                  <a:pt x="5222214" y="3068447"/>
                </a:lnTo>
                <a:lnTo>
                  <a:pt x="5161432" y="3010395"/>
                </a:lnTo>
                <a:close/>
              </a:path>
              <a:path w="6135370" h="5851525">
                <a:moveTo>
                  <a:pt x="5230253" y="3010395"/>
                </a:moveTo>
                <a:lnTo>
                  <a:pt x="5195671" y="3010395"/>
                </a:lnTo>
                <a:lnTo>
                  <a:pt x="5256491" y="3068447"/>
                </a:lnTo>
                <a:lnTo>
                  <a:pt x="5291035" y="3068447"/>
                </a:lnTo>
                <a:lnTo>
                  <a:pt x="5230253" y="3010395"/>
                </a:lnTo>
                <a:close/>
              </a:path>
              <a:path w="6135370" h="5851525">
                <a:moveTo>
                  <a:pt x="4817986" y="3272612"/>
                </a:moveTo>
                <a:lnTo>
                  <a:pt x="4783416" y="3272612"/>
                </a:lnTo>
                <a:lnTo>
                  <a:pt x="4844199" y="3330663"/>
                </a:lnTo>
                <a:lnTo>
                  <a:pt x="4878781" y="3330663"/>
                </a:lnTo>
                <a:lnTo>
                  <a:pt x="4817986" y="3272612"/>
                </a:lnTo>
                <a:close/>
              </a:path>
              <a:path w="6135370" h="5851525">
                <a:moveTo>
                  <a:pt x="4886820" y="3272612"/>
                </a:moveTo>
                <a:lnTo>
                  <a:pt x="4852238" y="3272612"/>
                </a:lnTo>
                <a:lnTo>
                  <a:pt x="4913020" y="3330663"/>
                </a:lnTo>
                <a:lnTo>
                  <a:pt x="4947602" y="3330663"/>
                </a:lnTo>
                <a:lnTo>
                  <a:pt x="4886820" y="3272612"/>
                </a:lnTo>
                <a:close/>
              </a:path>
              <a:path w="6135370" h="5851525">
                <a:moveTo>
                  <a:pt x="4955654" y="3272612"/>
                </a:moveTo>
                <a:lnTo>
                  <a:pt x="4921072" y="3272612"/>
                </a:lnTo>
                <a:lnTo>
                  <a:pt x="4981854" y="3330663"/>
                </a:lnTo>
                <a:lnTo>
                  <a:pt x="5016449" y="3330663"/>
                </a:lnTo>
                <a:lnTo>
                  <a:pt x="4955654" y="3272612"/>
                </a:lnTo>
                <a:close/>
              </a:path>
              <a:path w="6135370" h="5851525">
                <a:moveTo>
                  <a:pt x="4479518" y="3080918"/>
                </a:moveTo>
                <a:lnTo>
                  <a:pt x="4303039" y="3249485"/>
                </a:lnTo>
                <a:lnTo>
                  <a:pt x="4337608" y="3249485"/>
                </a:lnTo>
                <a:lnTo>
                  <a:pt x="4479518" y="3113951"/>
                </a:lnTo>
                <a:lnTo>
                  <a:pt x="4514106" y="3113951"/>
                </a:lnTo>
                <a:lnTo>
                  <a:pt x="4479518" y="3080918"/>
                </a:lnTo>
                <a:close/>
              </a:path>
              <a:path w="6135370" h="5851525">
                <a:moveTo>
                  <a:pt x="4479518" y="3146653"/>
                </a:moveTo>
                <a:lnTo>
                  <a:pt x="4371860" y="3249485"/>
                </a:lnTo>
                <a:lnTo>
                  <a:pt x="4406442" y="3249485"/>
                </a:lnTo>
                <a:lnTo>
                  <a:pt x="4479518" y="3179686"/>
                </a:lnTo>
                <a:lnTo>
                  <a:pt x="4514105" y="3179686"/>
                </a:lnTo>
                <a:lnTo>
                  <a:pt x="4479518" y="3146653"/>
                </a:lnTo>
                <a:close/>
              </a:path>
              <a:path w="6135370" h="5851525">
                <a:moveTo>
                  <a:pt x="4514105" y="3179686"/>
                </a:moveTo>
                <a:lnTo>
                  <a:pt x="4479518" y="3179686"/>
                </a:lnTo>
                <a:lnTo>
                  <a:pt x="4552607" y="3249485"/>
                </a:lnTo>
                <a:lnTo>
                  <a:pt x="4587189" y="3249485"/>
                </a:lnTo>
                <a:lnTo>
                  <a:pt x="4514105" y="3179686"/>
                </a:lnTo>
                <a:close/>
              </a:path>
              <a:path w="6135370" h="5851525">
                <a:moveTo>
                  <a:pt x="4514106" y="3113951"/>
                </a:moveTo>
                <a:lnTo>
                  <a:pt x="4479518" y="3113951"/>
                </a:lnTo>
                <a:lnTo>
                  <a:pt x="4621441" y="3249485"/>
                </a:lnTo>
                <a:lnTo>
                  <a:pt x="4656023" y="3249485"/>
                </a:lnTo>
                <a:lnTo>
                  <a:pt x="4514106" y="3113951"/>
                </a:lnTo>
                <a:close/>
              </a:path>
              <a:path w="6135370" h="5851525">
                <a:moveTo>
                  <a:pt x="4337608" y="3272612"/>
                </a:moveTo>
                <a:lnTo>
                  <a:pt x="4303039" y="3272612"/>
                </a:lnTo>
                <a:lnTo>
                  <a:pt x="4363821" y="3330663"/>
                </a:lnTo>
                <a:lnTo>
                  <a:pt x="4398403" y="3330663"/>
                </a:lnTo>
                <a:lnTo>
                  <a:pt x="4337608" y="3272612"/>
                </a:lnTo>
                <a:close/>
              </a:path>
              <a:path w="6135370" h="5851525">
                <a:moveTo>
                  <a:pt x="4406442" y="3272612"/>
                </a:moveTo>
                <a:lnTo>
                  <a:pt x="4371860" y="3272612"/>
                </a:lnTo>
                <a:lnTo>
                  <a:pt x="4432642" y="3330663"/>
                </a:lnTo>
                <a:lnTo>
                  <a:pt x="4467225" y="3330663"/>
                </a:lnTo>
                <a:lnTo>
                  <a:pt x="4406442" y="3272612"/>
                </a:lnTo>
                <a:close/>
              </a:path>
              <a:path w="6135370" h="5851525">
                <a:moveTo>
                  <a:pt x="4587201" y="3272612"/>
                </a:moveTo>
                <a:lnTo>
                  <a:pt x="4552607" y="3272612"/>
                </a:lnTo>
                <a:lnTo>
                  <a:pt x="4491824" y="3330663"/>
                </a:lnTo>
                <a:lnTo>
                  <a:pt x="4526419" y="3330663"/>
                </a:lnTo>
                <a:lnTo>
                  <a:pt x="4587201" y="3272612"/>
                </a:lnTo>
                <a:close/>
              </a:path>
              <a:path w="6135370" h="5851525">
                <a:moveTo>
                  <a:pt x="4656035" y="3272612"/>
                </a:moveTo>
                <a:lnTo>
                  <a:pt x="4621441" y="3272612"/>
                </a:lnTo>
                <a:lnTo>
                  <a:pt x="4560658" y="3330663"/>
                </a:lnTo>
                <a:lnTo>
                  <a:pt x="4595241" y="3330663"/>
                </a:lnTo>
                <a:lnTo>
                  <a:pt x="4656035" y="3272612"/>
                </a:lnTo>
                <a:close/>
              </a:path>
              <a:path w="6135370" h="5851525">
                <a:moveTo>
                  <a:pt x="3930332" y="3080918"/>
                </a:moveTo>
                <a:lnTo>
                  <a:pt x="3753827" y="3249485"/>
                </a:lnTo>
                <a:lnTo>
                  <a:pt x="3788410" y="3249485"/>
                </a:lnTo>
                <a:lnTo>
                  <a:pt x="3930332" y="3113951"/>
                </a:lnTo>
                <a:lnTo>
                  <a:pt x="3964915" y="3113951"/>
                </a:lnTo>
                <a:lnTo>
                  <a:pt x="3930332" y="3080918"/>
                </a:lnTo>
                <a:close/>
              </a:path>
              <a:path w="6135370" h="5851525">
                <a:moveTo>
                  <a:pt x="3930319" y="3146653"/>
                </a:moveTo>
                <a:lnTo>
                  <a:pt x="3822649" y="3249485"/>
                </a:lnTo>
                <a:lnTo>
                  <a:pt x="3857244" y="3249485"/>
                </a:lnTo>
                <a:lnTo>
                  <a:pt x="3930319" y="3179686"/>
                </a:lnTo>
                <a:lnTo>
                  <a:pt x="3930319" y="3146653"/>
                </a:lnTo>
                <a:close/>
              </a:path>
              <a:path w="6135370" h="5851525">
                <a:moveTo>
                  <a:pt x="3930332" y="3146653"/>
                </a:moveTo>
                <a:lnTo>
                  <a:pt x="3930332" y="3179686"/>
                </a:lnTo>
                <a:lnTo>
                  <a:pt x="4003408" y="3249485"/>
                </a:lnTo>
                <a:lnTo>
                  <a:pt x="4037990" y="3249485"/>
                </a:lnTo>
                <a:lnTo>
                  <a:pt x="3930332" y="3146653"/>
                </a:lnTo>
                <a:close/>
              </a:path>
              <a:path w="6135370" h="5851525">
                <a:moveTo>
                  <a:pt x="3964915" y="3113951"/>
                </a:moveTo>
                <a:lnTo>
                  <a:pt x="3930332" y="3113951"/>
                </a:lnTo>
                <a:lnTo>
                  <a:pt x="4072242" y="3249485"/>
                </a:lnTo>
                <a:lnTo>
                  <a:pt x="4106811" y="3249485"/>
                </a:lnTo>
                <a:lnTo>
                  <a:pt x="3964915" y="3113951"/>
                </a:lnTo>
                <a:close/>
              </a:path>
              <a:path w="6135370" h="5851525">
                <a:moveTo>
                  <a:pt x="3788410" y="3272612"/>
                </a:moveTo>
                <a:lnTo>
                  <a:pt x="3753827" y="3272612"/>
                </a:lnTo>
                <a:lnTo>
                  <a:pt x="3814622" y="3330663"/>
                </a:lnTo>
                <a:lnTo>
                  <a:pt x="3849204" y="3330663"/>
                </a:lnTo>
                <a:lnTo>
                  <a:pt x="3788410" y="3272612"/>
                </a:lnTo>
                <a:close/>
              </a:path>
              <a:path w="6135370" h="5851525">
                <a:moveTo>
                  <a:pt x="3857244" y="3272612"/>
                </a:moveTo>
                <a:lnTo>
                  <a:pt x="3822649" y="3272612"/>
                </a:lnTo>
                <a:lnTo>
                  <a:pt x="3883444" y="3330663"/>
                </a:lnTo>
                <a:lnTo>
                  <a:pt x="3918026" y="3330663"/>
                </a:lnTo>
                <a:lnTo>
                  <a:pt x="3857244" y="3272612"/>
                </a:lnTo>
                <a:close/>
              </a:path>
              <a:path w="6135370" h="5851525">
                <a:moveTo>
                  <a:pt x="4038003" y="3272612"/>
                </a:moveTo>
                <a:lnTo>
                  <a:pt x="4003421" y="3272612"/>
                </a:lnTo>
                <a:lnTo>
                  <a:pt x="3942638" y="3330663"/>
                </a:lnTo>
                <a:lnTo>
                  <a:pt x="3977220" y="3330663"/>
                </a:lnTo>
                <a:lnTo>
                  <a:pt x="4038003" y="3272612"/>
                </a:lnTo>
                <a:close/>
              </a:path>
              <a:path w="6135370" h="5851525">
                <a:moveTo>
                  <a:pt x="4106811" y="3272612"/>
                </a:moveTo>
                <a:lnTo>
                  <a:pt x="4072242" y="3272612"/>
                </a:lnTo>
                <a:lnTo>
                  <a:pt x="4011447" y="3330663"/>
                </a:lnTo>
                <a:lnTo>
                  <a:pt x="4046029" y="3330663"/>
                </a:lnTo>
                <a:lnTo>
                  <a:pt x="4106811" y="3272612"/>
                </a:lnTo>
                <a:close/>
              </a:path>
              <a:path w="6135370" h="5851525">
                <a:moveTo>
                  <a:pt x="3381108" y="3146653"/>
                </a:moveTo>
                <a:lnTo>
                  <a:pt x="3273450" y="3249485"/>
                </a:lnTo>
                <a:lnTo>
                  <a:pt x="3308032" y="3249485"/>
                </a:lnTo>
                <a:lnTo>
                  <a:pt x="3381108" y="3179686"/>
                </a:lnTo>
                <a:lnTo>
                  <a:pt x="3415707" y="3179686"/>
                </a:lnTo>
                <a:lnTo>
                  <a:pt x="3381108" y="3146653"/>
                </a:lnTo>
                <a:close/>
              </a:path>
              <a:path w="6135370" h="5851525">
                <a:moveTo>
                  <a:pt x="3415707" y="3179686"/>
                </a:moveTo>
                <a:lnTo>
                  <a:pt x="3381108" y="3179686"/>
                </a:lnTo>
                <a:lnTo>
                  <a:pt x="3454222" y="3249485"/>
                </a:lnTo>
                <a:lnTo>
                  <a:pt x="3488816" y="3249485"/>
                </a:lnTo>
                <a:lnTo>
                  <a:pt x="3415707" y="3179686"/>
                </a:lnTo>
                <a:close/>
              </a:path>
              <a:path w="6135370" h="5851525">
                <a:moveTo>
                  <a:pt x="3308032" y="3272612"/>
                </a:moveTo>
                <a:lnTo>
                  <a:pt x="3273463" y="3272612"/>
                </a:lnTo>
                <a:lnTo>
                  <a:pt x="3334245" y="3330663"/>
                </a:lnTo>
                <a:lnTo>
                  <a:pt x="3368840" y="3330663"/>
                </a:lnTo>
                <a:lnTo>
                  <a:pt x="3308032" y="3272612"/>
                </a:lnTo>
                <a:close/>
              </a:path>
              <a:path w="6135370" h="5851525">
                <a:moveTo>
                  <a:pt x="3488804" y="3272612"/>
                </a:moveTo>
                <a:lnTo>
                  <a:pt x="3454222" y="3272612"/>
                </a:lnTo>
                <a:lnTo>
                  <a:pt x="3393427" y="3330663"/>
                </a:lnTo>
                <a:lnTo>
                  <a:pt x="3428022" y="3330663"/>
                </a:lnTo>
                <a:lnTo>
                  <a:pt x="3488804" y="3272612"/>
                </a:lnTo>
                <a:close/>
              </a:path>
              <a:path w="6135370" h="5851525">
                <a:moveTo>
                  <a:pt x="2831922" y="3146653"/>
                </a:moveTo>
                <a:lnTo>
                  <a:pt x="2831922" y="3179686"/>
                </a:lnTo>
                <a:lnTo>
                  <a:pt x="2904998" y="3249485"/>
                </a:lnTo>
                <a:lnTo>
                  <a:pt x="2939580" y="3249485"/>
                </a:lnTo>
                <a:lnTo>
                  <a:pt x="2831922" y="3146653"/>
                </a:lnTo>
                <a:close/>
              </a:path>
              <a:path w="6135370" h="5851525">
                <a:moveTo>
                  <a:pt x="2831909" y="3146653"/>
                </a:moveTo>
                <a:lnTo>
                  <a:pt x="2724238" y="3249485"/>
                </a:lnTo>
                <a:lnTo>
                  <a:pt x="2758833" y="3249485"/>
                </a:lnTo>
                <a:lnTo>
                  <a:pt x="2831909" y="3179686"/>
                </a:lnTo>
                <a:lnTo>
                  <a:pt x="2831909" y="3146653"/>
                </a:lnTo>
                <a:close/>
              </a:path>
              <a:path w="6135370" h="5851525">
                <a:moveTo>
                  <a:pt x="2758833" y="3272612"/>
                </a:moveTo>
                <a:lnTo>
                  <a:pt x="2724238" y="3272612"/>
                </a:lnTo>
                <a:lnTo>
                  <a:pt x="2785033" y="3330663"/>
                </a:lnTo>
                <a:lnTo>
                  <a:pt x="2819615" y="3330663"/>
                </a:lnTo>
                <a:lnTo>
                  <a:pt x="2758833" y="3272612"/>
                </a:lnTo>
                <a:close/>
              </a:path>
              <a:path w="6135370" h="5851525">
                <a:moveTo>
                  <a:pt x="2939605" y="3272612"/>
                </a:moveTo>
                <a:lnTo>
                  <a:pt x="2905010" y="3272612"/>
                </a:lnTo>
                <a:lnTo>
                  <a:pt x="2844190" y="3330663"/>
                </a:lnTo>
                <a:lnTo>
                  <a:pt x="2878797" y="3330663"/>
                </a:lnTo>
                <a:lnTo>
                  <a:pt x="2939605" y="3272612"/>
                </a:lnTo>
                <a:close/>
              </a:path>
              <a:path w="6135370" h="5851525">
                <a:moveTo>
                  <a:pt x="5887136" y="2917456"/>
                </a:moveTo>
                <a:lnTo>
                  <a:pt x="5852553" y="2917456"/>
                </a:lnTo>
                <a:lnTo>
                  <a:pt x="5925616" y="2987255"/>
                </a:lnTo>
                <a:lnTo>
                  <a:pt x="5960211" y="2987255"/>
                </a:lnTo>
                <a:lnTo>
                  <a:pt x="5887136" y="2917456"/>
                </a:lnTo>
                <a:close/>
              </a:path>
              <a:path w="6135370" h="5851525">
                <a:moveTo>
                  <a:pt x="5852553" y="2818701"/>
                </a:moveTo>
                <a:lnTo>
                  <a:pt x="5852553" y="2851734"/>
                </a:lnTo>
                <a:lnTo>
                  <a:pt x="5994450" y="2987255"/>
                </a:lnTo>
                <a:lnTo>
                  <a:pt x="6029045" y="2987255"/>
                </a:lnTo>
                <a:lnTo>
                  <a:pt x="5852553" y="2818701"/>
                </a:lnTo>
                <a:close/>
              </a:path>
              <a:path w="6135370" h="5851525">
                <a:moveTo>
                  <a:pt x="5852553" y="2752991"/>
                </a:moveTo>
                <a:lnTo>
                  <a:pt x="5607215" y="2987243"/>
                </a:lnTo>
                <a:lnTo>
                  <a:pt x="5641809" y="2987243"/>
                </a:lnTo>
                <a:lnTo>
                  <a:pt x="5852553" y="2786024"/>
                </a:lnTo>
                <a:lnTo>
                  <a:pt x="5887132" y="2786011"/>
                </a:lnTo>
                <a:lnTo>
                  <a:pt x="5852553" y="2752991"/>
                </a:lnTo>
                <a:close/>
              </a:path>
              <a:path w="6135370" h="5851525">
                <a:moveTo>
                  <a:pt x="5852541" y="2818688"/>
                </a:moveTo>
                <a:lnTo>
                  <a:pt x="5676049" y="2987243"/>
                </a:lnTo>
                <a:lnTo>
                  <a:pt x="5710618" y="2987243"/>
                </a:lnTo>
                <a:lnTo>
                  <a:pt x="5852527" y="2851734"/>
                </a:lnTo>
                <a:lnTo>
                  <a:pt x="5852541" y="2818688"/>
                </a:lnTo>
                <a:close/>
              </a:path>
              <a:path w="6135370" h="5851525">
                <a:moveTo>
                  <a:pt x="5852553" y="2884424"/>
                </a:moveTo>
                <a:lnTo>
                  <a:pt x="5744895" y="2987243"/>
                </a:lnTo>
                <a:lnTo>
                  <a:pt x="5779465" y="2987243"/>
                </a:lnTo>
                <a:lnTo>
                  <a:pt x="5852553" y="2917456"/>
                </a:lnTo>
                <a:lnTo>
                  <a:pt x="5887136" y="2917456"/>
                </a:lnTo>
                <a:lnTo>
                  <a:pt x="5852553" y="2884424"/>
                </a:lnTo>
                <a:close/>
              </a:path>
              <a:path w="6135370" h="5851525">
                <a:moveTo>
                  <a:pt x="5887132" y="2786011"/>
                </a:moveTo>
                <a:lnTo>
                  <a:pt x="5852553" y="2786011"/>
                </a:lnTo>
                <a:lnTo>
                  <a:pt x="6063297" y="2987243"/>
                </a:lnTo>
                <a:lnTo>
                  <a:pt x="6097866" y="2987243"/>
                </a:lnTo>
                <a:lnTo>
                  <a:pt x="5887132" y="2786011"/>
                </a:lnTo>
                <a:close/>
              </a:path>
              <a:path w="6135370" h="5851525">
                <a:moveTo>
                  <a:pt x="5685624" y="2748165"/>
                </a:moveTo>
                <a:lnTo>
                  <a:pt x="5651042" y="2748165"/>
                </a:lnTo>
                <a:lnTo>
                  <a:pt x="5590209" y="2806217"/>
                </a:lnTo>
                <a:lnTo>
                  <a:pt x="5624842" y="2806217"/>
                </a:lnTo>
                <a:lnTo>
                  <a:pt x="5685624" y="2748165"/>
                </a:lnTo>
                <a:close/>
              </a:path>
              <a:path w="6135370" h="5851525">
                <a:moveTo>
                  <a:pt x="5754433" y="2748165"/>
                </a:moveTo>
                <a:lnTo>
                  <a:pt x="5719864" y="2748165"/>
                </a:lnTo>
                <a:lnTo>
                  <a:pt x="5659081" y="2806217"/>
                </a:lnTo>
                <a:lnTo>
                  <a:pt x="5693664" y="2806217"/>
                </a:lnTo>
                <a:lnTo>
                  <a:pt x="5754433" y="2748165"/>
                </a:lnTo>
                <a:close/>
              </a:path>
              <a:path w="6135370" h="5851525">
                <a:moveTo>
                  <a:pt x="5823280" y="2748165"/>
                </a:moveTo>
                <a:lnTo>
                  <a:pt x="5788698" y="2748165"/>
                </a:lnTo>
                <a:lnTo>
                  <a:pt x="5727903" y="2806217"/>
                </a:lnTo>
                <a:lnTo>
                  <a:pt x="5762485" y="2806217"/>
                </a:lnTo>
                <a:lnTo>
                  <a:pt x="5823280" y="2748165"/>
                </a:lnTo>
                <a:close/>
              </a:path>
              <a:path w="6135370" h="5851525">
                <a:moveTo>
                  <a:pt x="5916409" y="2748165"/>
                </a:moveTo>
                <a:lnTo>
                  <a:pt x="5881814" y="2748165"/>
                </a:lnTo>
                <a:lnTo>
                  <a:pt x="5942622" y="2806217"/>
                </a:lnTo>
                <a:lnTo>
                  <a:pt x="5977191" y="2806217"/>
                </a:lnTo>
                <a:lnTo>
                  <a:pt x="5916409" y="2748165"/>
                </a:lnTo>
                <a:close/>
              </a:path>
              <a:path w="6135370" h="5851525">
                <a:moveTo>
                  <a:pt x="5985243" y="2748165"/>
                </a:moveTo>
                <a:lnTo>
                  <a:pt x="5950661" y="2748165"/>
                </a:lnTo>
                <a:lnTo>
                  <a:pt x="6011443" y="2806217"/>
                </a:lnTo>
                <a:lnTo>
                  <a:pt x="6046025" y="2806217"/>
                </a:lnTo>
                <a:lnTo>
                  <a:pt x="5985243" y="2748165"/>
                </a:lnTo>
                <a:close/>
              </a:path>
              <a:path w="6135370" h="5851525">
                <a:moveTo>
                  <a:pt x="6054051" y="2748165"/>
                </a:moveTo>
                <a:lnTo>
                  <a:pt x="6019469" y="2748165"/>
                </a:lnTo>
                <a:lnTo>
                  <a:pt x="6080252" y="2806217"/>
                </a:lnTo>
                <a:lnTo>
                  <a:pt x="6114884" y="2806217"/>
                </a:lnTo>
                <a:lnTo>
                  <a:pt x="6054051" y="2748165"/>
                </a:lnTo>
                <a:close/>
              </a:path>
              <a:path w="6135370" h="5851525">
                <a:moveTo>
                  <a:pt x="6127153" y="3080918"/>
                </a:moveTo>
                <a:lnTo>
                  <a:pt x="5950661" y="3249485"/>
                </a:lnTo>
                <a:lnTo>
                  <a:pt x="5985256" y="3249472"/>
                </a:lnTo>
                <a:lnTo>
                  <a:pt x="6127153" y="3113951"/>
                </a:lnTo>
                <a:lnTo>
                  <a:pt x="6127153" y="3080918"/>
                </a:lnTo>
                <a:close/>
              </a:path>
              <a:path w="6135370" h="5851525">
                <a:moveTo>
                  <a:pt x="6127153" y="3146653"/>
                </a:moveTo>
                <a:lnTo>
                  <a:pt x="6019495" y="3249485"/>
                </a:lnTo>
                <a:lnTo>
                  <a:pt x="6054090" y="3249472"/>
                </a:lnTo>
                <a:lnTo>
                  <a:pt x="6127153" y="3179686"/>
                </a:lnTo>
                <a:lnTo>
                  <a:pt x="6134963" y="3179686"/>
                </a:lnTo>
                <a:lnTo>
                  <a:pt x="6134963" y="3154108"/>
                </a:lnTo>
                <a:lnTo>
                  <a:pt x="6127153" y="3146653"/>
                </a:lnTo>
                <a:close/>
              </a:path>
              <a:path w="6135370" h="5851525">
                <a:moveTo>
                  <a:pt x="6127153" y="3015208"/>
                </a:moveTo>
                <a:lnTo>
                  <a:pt x="5881814" y="3249472"/>
                </a:lnTo>
                <a:lnTo>
                  <a:pt x="5916409" y="3249472"/>
                </a:lnTo>
                <a:lnTo>
                  <a:pt x="6127153" y="3048241"/>
                </a:lnTo>
                <a:lnTo>
                  <a:pt x="6134963" y="3048215"/>
                </a:lnTo>
                <a:lnTo>
                  <a:pt x="6134963" y="3022676"/>
                </a:lnTo>
                <a:lnTo>
                  <a:pt x="6127153" y="3015208"/>
                </a:lnTo>
                <a:close/>
              </a:path>
              <a:path w="6135370" h="5851525">
                <a:moveTo>
                  <a:pt x="6134963" y="3179686"/>
                </a:moveTo>
                <a:lnTo>
                  <a:pt x="6127153" y="3179686"/>
                </a:lnTo>
                <a:lnTo>
                  <a:pt x="6134963" y="3187141"/>
                </a:lnTo>
                <a:lnTo>
                  <a:pt x="6134963" y="3179686"/>
                </a:lnTo>
                <a:close/>
              </a:path>
              <a:path w="6135370" h="5851525">
                <a:moveTo>
                  <a:pt x="6127165" y="3080918"/>
                </a:moveTo>
                <a:lnTo>
                  <a:pt x="6127165" y="3113951"/>
                </a:lnTo>
                <a:lnTo>
                  <a:pt x="6134963" y="3121393"/>
                </a:lnTo>
                <a:lnTo>
                  <a:pt x="6134963" y="3088360"/>
                </a:lnTo>
                <a:lnTo>
                  <a:pt x="6127165" y="3080918"/>
                </a:lnTo>
                <a:close/>
              </a:path>
              <a:path w="6135370" h="5851525">
                <a:moveTo>
                  <a:pt x="5960224" y="3010395"/>
                </a:moveTo>
                <a:lnTo>
                  <a:pt x="5925642" y="3010395"/>
                </a:lnTo>
                <a:lnTo>
                  <a:pt x="5864859" y="3068447"/>
                </a:lnTo>
                <a:lnTo>
                  <a:pt x="5899442" y="3068447"/>
                </a:lnTo>
                <a:lnTo>
                  <a:pt x="5960224" y="3010395"/>
                </a:lnTo>
                <a:close/>
              </a:path>
              <a:path w="6135370" h="5851525">
                <a:moveTo>
                  <a:pt x="6029058" y="3010395"/>
                </a:moveTo>
                <a:lnTo>
                  <a:pt x="5994463" y="3010395"/>
                </a:lnTo>
                <a:lnTo>
                  <a:pt x="5933681" y="3068447"/>
                </a:lnTo>
                <a:lnTo>
                  <a:pt x="5968263" y="3068447"/>
                </a:lnTo>
                <a:lnTo>
                  <a:pt x="6029058" y="3010395"/>
                </a:lnTo>
                <a:close/>
              </a:path>
              <a:path w="6135370" h="5851525">
                <a:moveTo>
                  <a:pt x="6097866" y="3010395"/>
                </a:moveTo>
                <a:lnTo>
                  <a:pt x="6063297" y="3010395"/>
                </a:lnTo>
                <a:lnTo>
                  <a:pt x="6002515" y="3068447"/>
                </a:lnTo>
                <a:lnTo>
                  <a:pt x="6037084" y="3068447"/>
                </a:lnTo>
                <a:lnTo>
                  <a:pt x="6097866" y="3010395"/>
                </a:lnTo>
                <a:close/>
              </a:path>
              <a:path w="6135370" h="5851525">
                <a:moveTo>
                  <a:pt x="6134963" y="3048215"/>
                </a:moveTo>
                <a:lnTo>
                  <a:pt x="6127153" y="3048215"/>
                </a:lnTo>
                <a:lnTo>
                  <a:pt x="6134963" y="3055670"/>
                </a:lnTo>
                <a:lnTo>
                  <a:pt x="6134963" y="3048215"/>
                </a:lnTo>
                <a:close/>
              </a:path>
              <a:path w="6135370" h="5851525">
                <a:moveTo>
                  <a:pt x="5303342" y="2884424"/>
                </a:moveTo>
                <a:lnTo>
                  <a:pt x="5303342" y="2917456"/>
                </a:lnTo>
                <a:lnTo>
                  <a:pt x="5376418" y="2987255"/>
                </a:lnTo>
                <a:lnTo>
                  <a:pt x="5411012" y="2987255"/>
                </a:lnTo>
                <a:lnTo>
                  <a:pt x="5303342" y="2884424"/>
                </a:lnTo>
                <a:close/>
              </a:path>
              <a:path w="6135370" h="5851525">
                <a:moveTo>
                  <a:pt x="5337917" y="2851721"/>
                </a:moveTo>
                <a:lnTo>
                  <a:pt x="5303342" y="2851721"/>
                </a:lnTo>
                <a:lnTo>
                  <a:pt x="5445264" y="2987255"/>
                </a:lnTo>
                <a:lnTo>
                  <a:pt x="5479834" y="2987255"/>
                </a:lnTo>
                <a:lnTo>
                  <a:pt x="5337917" y="2851721"/>
                </a:lnTo>
                <a:close/>
              </a:path>
              <a:path w="6135370" h="5851525">
                <a:moveTo>
                  <a:pt x="5303342" y="2818688"/>
                </a:moveTo>
                <a:lnTo>
                  <a:pt x="5126850" y="2987243"/>
                </a:lnTo>
                <a:lnTo>
                  <a:pt x="5161419" y="2987243"/>
                </a:lnTo>
                <a:lnTo>
                  <a:pt x="5303342" y="2851721"/>
                </a:lnTo>
                <a:lnTo>
                  <a:pt x="5337917" y="2851721"/>
                </a:lnTo>
                <a:lnTo>
                  <a:pt x="5303342" y="2818701"/>
                </a:lnTo>
                <a:close/>
              </a:path>
              <a:path w="6135370" h="5851525">
                <a:moveTo>
                  <a:pt x="5303329" y="2884424"/>
                </a:moveTo>
                <a:lnTo>
                  <a:pt x="5195671" y="2987243"/>
                </a:lnTo>
                <a:lnTo>
                  <a:pt x="5230253" y="2987243"/>
                </a:lnTo>
                <a:lnTo>
                  <a:pt x="5303329" y="2917456"/>
                </a:lnTo>
                <a:lnTo>
                  <a:pt x="5303329" y="2884424"/>
                </a:lnTo>
                <a:close/>
              </a:path>
              <a:path w="6135370" h="5851525">
                <a:moveTo>
                  <a:pt x="4754143" y="2884424"/>
                </a:moveTo>
                <a:lnTo>
                  <a:pt x="4754143" y="2917456"/>
                </a:lnTo>
                <a:lnTo>
                  <a:pt x="4827231" y="2987255"/>
                </a:lnTo>
                <a:lnTo>
                  <a:pt x="4861801" y="2987255"/>
                </a:lnTo>
                <a:lnTo>
                  <a:pt x="4754143" y="2884424"/>
                </a:lnTo>
                <a:close/>
              </a:path>
              <a:path w="6135370" h="5851525">
                <a:moveTo>
                  <a:pt x="4754143" y="2818701"/>
                </a:moveTo>
                <a:lnTo>
                  <a:pt x="4754143" y="2851734"/>
                </a:lnTo>
                <a:lnTo>
                  <a:pt x="4896053" y="2987255"/>
                </a:lnTo>
                <a:lnTo>
                  <a:pt x="4930648" y="2987255"/>
                </a:lnTo>
                <a:lnTo>
                  <a:pt x="4754143" y="2818701"/>
                </a:lnTo>
                <a:close/>
              </a:path>
              <a:path w="6135370" h="5851525">
                <a:moveTo>
                  <a:pt x="4754130" y="2818688"/>
                </a:moveTo>
                <a:lnTo>
                  <a:pt x="4577638" y="2987243"/>
                </a:lnTo>
                <a:lnTo>
                  <a:pt x="4612220" y="2987243"/>
                </a:lnTo>
                <a:lnTo>
                  <a:pt x="4754130" y="2851721"/>
                </a:lnTo>
                <a:lnTo>
                  <a:pt x="4754130" y="2818688"/>
                </a:lnTo>
                <a:close/>
              </a:path>
              <a:path w="6135370" h="5851525">
                <a:moveTo>
                  <a:pt x="4754130" y="2884424"/>
                </a:moveTo>
                <a:lnTo>
                  <a:pt x="4646472" y="2987243"/>
                </a:lnTo>
                <a:lnTo>
                  <a:pt x="4681054" y="2987243"/>
                </a:lnTo>
                <a:lnTo>
                  <a:pt x="4754130" y="2917456"/>
                </a:lnTo>
                <a:lnTo>
                  <a:pt x="4754130" y="2884424"/>
                </a:lnTo>
                <a:close/>
              </a:path>
              <a:path w="6135370" h="5851525">
                <a:moveTo>
                  <a:pt x="4612220" y="3010395"/>
                </a:moveTo>
                <a:lnTo>
                  <a:pt x="4577638" y="3010395"/>
                </a:lnTo>
                <a:lnTo>
                  <a:pt x="4638421" y="3068447"/>
                </a:lnTo>
                <a:lnTo>
                  <a:pt x="4673015" y="3068447"/>
                </a:lnTo>
                <a:lnTo>
                  <a:pt x="4612220" y="3010395"/>
                </a:lnTo>
                <a:close/>
              </a:path>
              <a:path w="6135370" h="5851525">
                <a:moveTo>
                  <a:pt x="4681054" y="3010395"/>
                </a:moveTo>
                <a:lnTo>
                  <a:pt x="4646472" y="3010395"/>
                </a:lnTo>
                <a:lnTo>
                  <a:pt x="4707255" y="3068447"/>
                </a:lnTo>
                <a:lnTo>
                  <a:pt x="4741837" y="3068447"/>
                </a:lnTo>
                <a:lnTo>
                  <a:pt x="4681054" y="3010395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204919" y="2917456"/>
                </a:lnTo>
                <a:lnTo>
                  <a:pt x="4278033" y="2987255"/>
                </a:lnTo>
                <a:lnTo>
                  <a:pt x="4312577" y="2987255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204919" y="2884424"/>
                </a:moveTo>
                <a:lnTo>
                  <a:pt x="4097248" y="2987243"/>
                </a:lnTo>
                <a:lnTo>
                  <a:pt x="4131830" y="2987243"/>
                </a:lnTo>
                <a:lnTo>
                  <a:pt x="4204919" y="2917456"/>
                </a:lnTo>
                <a:lnTo>
                  <a:pt x="4204919" y="2884424"/>
                </a:lnTo>
                <a:close/>
              </a:path>
              <a:path w="6135370" h="5851525">
                <a:moveTo>
                  <a:pt x="4131843" y="3010395"/>
                </a:moveTo>
                <a:lnTo>
                  <a:pt x="4097261" y="3010395"/>
                </a:lnTo>
                <a:lnTo>
                  <a:pt x="4158056" y="3068447"/>
                </a:lnTo>
                <a:lnTo>
                  <a:pt x="4192638" y="3068447"/>
                </a:lnTo>
                <a:lnTo>
                  <a:pt x="4131843" y="3010395"/>
                </a:lnTo>
                <a:close/>
              </a:path>
              <a:path w="6135370" h="5851525">
                <a:moveTo>
                  <a:pt x="4312602" y="3010395"/>
                </a:moveTo>
                <a:lnTo>
                  <a:pt x="4278020" y="3010395"/>
                </a:lnTo>
                <a:lnTo>
                  <a:pt x="4217225" y="3068447"/>
                </a:lnTo>
                <a:lnTo>
                  <a:pt x="4251807" y="3068447"/>
                </a:lnTo>
                <a:lnTo>
                  <a:pt x="4312602" y="3010395"/>
                </a:lnTo>
                <a:close/>
              </a:path>
              <a:path w="6135370" h="5851525">
                <a:moveTo>
                  <a:pt x="3655733" y="2884424"/>
                </a:moveTo>
                <a:lnTo>
                  <a:pt x="3655733" y="2917456"/>
                </a:lnTo>
                <a:lnTo>
                  <a:pt x="3728808" y="2987255"/>
                </a:lnTo>
                <a:lnTo>
                  <a:pt x="3763391" y="2987255"/>
                </a:lnTo>
                <a:lnTo>
                  <a:pt x="3655733" y="2884424"/>
                </a:lnTo>
                <a:close/>
              </a:path>
              <a:path w="6135370" h="5851525">
                <a:moveTo>
                  <a:pt x="3655720" y="2884424"/>
                </a:moveTo>
                <a:lnTo>
                  <a:pt x="3548062" y="2987243"/>
                </a:lnTo>
                <a:lnTo>
                  <a:pt x="3582644" y="2987243"/>
                </a:lnTo>
                <a:lnTo>
                  <a:pt x="3655720" y="2917456"/>
                </a:lnTo>
                <a:lnTo>
                  <a:pt x="3655720" y="2884424"/>
                </a:lnTo>
                <a:close/>
              </a:path>
              <a:path w="6135370" h="5851525">
                <a:moveTo>
                  <a:pt x="3582631" y="3010395"/>
                </a:moveTo>
                <a:lnTo>
                  <a:pt x="3548037" y="3010395"/>
                </a:lnTo>
                <a:lnTo>
                  <a:pt x="3608819" y="3068447"/>
                </a:lnTo>
                <a:lnTo>
                  <a:pt x="3643452" y="3068447"/>
                </a:lnTo>
                <a:lnTo>
                  <a:pt x="3582631" y="3010395"/>
                </a:lnTo>
                <a:close/>
              </a:path>
              <a:path w="6135370" h="5851525">
                <a:moveTo>
                  <a:pt x="3763403" y="3010395"/>
                </a:moveTo>
                <a:lnTo>
                  <a:pt x="3728821" y="3010395"/>
                </a:lnTo>
                <a:lnTo>
                  <a:pt x="3667988" y="3068447"/>
                </a:lnTo>
                <a:lnTo>
                  <a:pt x="3702608" y="3068447"/>
                </a:lnTo>
                <a:lnTo>
                  <a:pt x="3763403" y="3010395"/>
                </a:lnTo>
                <a:close/>
              </a:path>
              <a:path w="6135370" h="5851525">
                <a:moveTo>
                  <a:pt x="5577954" y="2556484"/>
                </a:moveTo>
                <a:lnTo>
                  <a:pt x="5577954" y="2589517"/>
                </a:lnTo>
                <a:lnTo>
                  <a:pt x="5719864" y="2725039"/>
                </a:lnTo>
                <a:lnTo>
                  <a:pt x="5754446" y="2725039"/>
                </a:lnTo>
                <a:lnTo>
                  <a:pt x="5577954" y="2556484"/>
                </a:lnTo>
                <a:close/>
              </a:path>
              <a:path w="6135370" h="5851525">
                <a:moveTo>
                  <a:pt x="5577954" y="2490762"/>
                </a:moveTo>
                <a:lnTo>
                  <a:pt x="5332628" y="2725026"/>
                </a:lnTo>
                <a:lnTo>
                  <a:pt x="5367197" y="2725026"/>
                </a:lnTo>
                <a:lnTo>
                  <a:pt x="5577954" y="2523807"/>
                </a:lnTo>
                <a:lnTo>
                  <a:pt x="5612546" y="2523794"/>
                </a:lnTo>
                <a:lnTo>
                  <a:pt x="5577954" y="2490762"/>
                </a:lnTo>
                <a:close/>
              </a:path>
              <a:path w="6135370" h="5851525">
                <a:moveTo>
                  <a:pt x="5577928" y="2556471"/>
                </a:moveTo>
                <a:lnTo>
                  <a:pt x="5401436" y="2725026"/>
                </a:lnTo>
                <a:lnTo>
                  <a:pt x="5436019" y="2725026"/>
                </a:lnTo>
                <a:lnTo>
                  <a:pt x="5577915" y="2589517"/>
                </a:lnTo>
                <a:lnTo>
                  <a:pt x="5577928" y="2556471"/>
                </a:lnTo>
                <a:close/>
              </a:path>
              <a:path w="6135370" h="5851525">
                <a:moveTo>
                  <a:pt x="5577916" y="2622207"/>
                </a:moveTo>
                <a:lnTo>
                  <a:pt x="5470258" y="2725026"/>
                </a:lnTo>
                <a:lnTo>
                  <a:pt x="5504840" y="2725026"/>
                </a:lnTo>
                <a:lnTo>
                  <a:pt x="5577916" y="2655239"/>
                </a:lnTo>
                <a:lnTo>
                  <a:pt x="5577916" y="2622207"/>
                </a:lnTo>
                <a:close/>
              </a:path>
              <a:path w="6135370" h="5851525">
                <a:moveTo>
                  <a:pt x="5577954" y="2622207"/>
                </a:moveTo>
                <a:lnTo>
                  <a:pt x="5577954" y="2655239"/>
                </a:lnTo>
                <a:lnTo>
                  <a:pt x="5651030" y="2725026"/>
                </a:lnTo>
                <a:lnTo>
                  <a:pt x="5685612" y="2725026"/>
                </a:lnTo>
                <a:lnTo>
                  <a:pt x="5577954" y="2622207"/>
                </a:lnTo>
                <a:close/>
              </a:path>
              <a:path w="6135370" h="5851525">
                <a:moveTo>
                  <a:pt x="5612546" y="2523794"/>
                </a:moveTo>
                <a:lnTo>
                  <a:pt x="5577954" y="2523794"/>
                </a:lnTo>
                <a:lnTo>
                  <a:pt x="5788698" y="2725026"/>
                </a:lnTo>
                <a:lnTo>
                  <a:pt x="5823280" y="2725026"/>
                </a:lnTo>
                <a:lnTo>
                  <a:pt x="5612546" y="2523794"/>
                </a:lnTo>
                <a:close/>
              </a:path>
              <a:path w="6135370" h="5851525">
                <a:moveTo>
                  <a:pt x="5410987" y="2485936"/>
                </a:moveTo>
                <a:lnTo>
                  <a:pt x="5376443" y="2485936"/>
                </a:lnTo>
                <a:lnTo>
                  <a:pt x="5315648" y="2543987"/>
                </a:lnTo>
                <a:lnTo>
                  <a:pt x="5350230" y="2543987"/>
                </a:lnTo>
                <a:lnTo>
                  <a:pt x="5410987" y="2485936"/>
                </a:lnTo>
                <a:close/>
              </a:path>
              <a:path w="6135370" h="5851525">
                <a:moveTo>
                  <a:pt x="5479834" y="2485936"/>
                </a:moveTo>
                <a:lnTo>
                  <a:pt x="5445264" y="2485936"/>
                </a:lnTo>
                <a:lnTo>
                  <a:pt x="5384469" y="2543987"/>
                </a:lnTo>
                <a:lnTo>
                  <a:pt x="5419051" y="2543987"/>
                </a:lnTo>
                <a:lnTo>
                  <a:pt x="5479834" y="2485936"/>
                </a:lnTo>
                <a:close/>
              </a:path>
              <a:path w="6135370" h="5851525">
                <a:moveTo>
                  <a:pt x="5710618" y="2485936"/>
                </a:moveTo>
                <a:lnTo>
                  <a:pt x="5676049" y="2485936"/>
                </a:lnTo>
                <a:lnTo>
                  <a:pt x="5736831" y="2543987"/>
                </a:lnTo>
                <a:lnTo>
                  <a:pt x="5771413" y="2543987"/>
                </a:lnTo>
                <a:lnTo>
                  <a:pt x="5710618" y="2485936"/>
                </a:lnTo>
                <a:close/>
              </a:path>
              <a:path w="6135370" h="5851525">
                <a:moveTo>
                  <a:pt x="5779439" y="2485936"/>
                </a:moveTo>
                <a:lnTo>
                  <a:pt x="5744870" y="2485936"/>
                </a:lnTo>
                <a:lnTo>
                  <a:pt x="5805652" y="2543987"/>
                </a:lnTo>
                <a:lnTo>
                  <a:pt x="5840272" y="2543987"/>
                </a:lnTo>
                <a:lnTo>
                  <a:pt x="5779439" y="2485936"/>
                </a:lnTo>
                <a:close/>
              </a:path>
              <a:path w="6135370" h="5851525">
                <a:moveTo>
                  <a:pt x="5367197" y="2748165"/>
                </a:moveTo>
                <a:lnTo>
                  <a:pt x="5332628" y="2748165"/>
                </a:lnTo>
                <a:lnTo>
                  <a:pt x="5393410" y="2806217"/>
                </a:lnTo>
                <a:lnTo>
                  <a:pt x="5427992" y="2806217"/>
                </a:lnTo>
                <a:lnTo>
                  <a:pt x="5367197" y="2748165"/>
                </a:lnTo>
                <a:close/>
              </a:path>
              <a:path w="6135370" h="5851525">
                <a:moveTo>
                  <a:pt x="5436019" y="2748165"/>
                </a:moveTo>
                <a:lnTo>
                  <a:pt x="5401449" y="2748165"/>
                </a:lnTo>
                <a:lnTo>
                  <a:pt x="5462231" y="2806217"/>
                </a:lnTo>
                <a:lnTo>
                  <a:pt x="5496826" y="2806217"/>
                </a:lnTo>
                <a:lnTo>
                  <a:pt x="5436019" y="2748165"/>
                </a:lnTo>
                <a:close/>
              </a:path>
              <a:path w="6135370" h="5851525">
                <a:moveTo>
                  <a:pt x="5504853" y="2748165"/>
                </a:moveTo>
                <a:lnTo>
                  <a:pt x="5470271" y="2748165"/>
                </a:lnTo>
                <a:lnTo>
                  <a:pt x="5531065" y="2806217"/>
                </a:lnTo>
                <a:lnTo>
                  <a:pt x="5565648" y="2806217"/>
                </a:lnTo>
                <a:lnTo>
                  <a:pt x="5504853" y="2748165"/>
                </a:lnTo>
                <a:close/>
              </a:path>
              <a:path w="6135370" h="5851525">
                <a:moveTo>
                  <a:pt x="5028742" y="2556484"/>
                </a:moveTo>
                <a:lnTo>
                  <a:pt x="5028742" y="2589517"/>
                </a:lnTo>
                <a:lnTo>
                  <a:pt x="5170652" y="2725039"/>
                </a:lnTo>
                <a:lnTo>
                  <a:pt x="5205234" y="2725039"/>
                </a:lnTo>
                <a:lnTo>
                  <a:pt x="5028742" y="2556484"/>
                </a:lnTo>
                <a:close/>
              </a:path>
              <a:path w="6135370" h="5851525">
                <a:moveTo>
                  <a:pt x="5028742" y="2622207"/>
                </a:moveTo>
                <a:lnTo>
                  <a:pt x="5028742" y="2655239"/>
                </a:lnTo>
                <a:lnTo>
                  <a:pt x="5101856" y="2725026"/>
                </a:lnTo>
                <a:lnTo>
                  <a:pt x="5136400" y="2725026"/>
                </a:lnTo>
                <a:lnTo>
                  <a:pt x="5028742" y="2622207"/>
                </a:lnTo>
                <a:close/>
              </a:path>
              <a:path w="6135370" h="5851525">
                <a:moveTo>
                  <a:pt x="5028730" y="2556471"/>
                </a:moveTo>
                <a:lnTo>
                  <a:pt x="4852238" y="2725026"/>
                </a:lnTo>
                <a:lnTo>
                  <a:pt x="4886820" y="2725026"/>
                </a:lnTo>
                <a:lnTo>
                  <a:pt x="5028730" y="2589504"/>
                </a:lnTo>
                <a:lnTo>
                  <a:pt x="5028730" y="2556471"/>
                </a:lnTo>
                <a:close/>
              </a:path>
              <a:path w="6135370" h="5851525">
                <a:moveTo>
                  <a:pt x="5028717" y="2622207"/>
                </a:moveTo>
                <a:lnTo>
                  <a:pt x="4921059" y="2725026"/>
                </a:lnTo>
                <a:lnTo>
                  <a:pt x="4955641" y="2725026"/>
                </a:lnTo>
                <a:lnTo>
                  <a:pt x="5028717" y="2655239"/>
                </a:lnTo>
                <a:lnTo>
                  <a:pt x="5028717" y="2622207"/>
                </a:lnTo>
                <a:close/>
              </a:path>
              <a:path w="6135370" h="5851525">
                <a:moveTo>
                  <a:pt x="4886820" y="2748165"/>
                </a:moveTo>
                <a:lnTo>
                  <a:pt x="4852238" y="2748165"/>
                </a:lnTo>
                <a:lnTo>
                  <a:pt x="4913020" y="2806217"/>
                </a:lnTo>
                <a:lnTo>
                  <a:pt x="4947602" y="2806217"/>
                </a:lnTo>
                <a:lnTo>
                  <a:pt x="4886820" y="2748165"/>
                </a:lnTo>
                <a:close/>
              </a:path>
              <a:path w="6135370" h="5851525">
                <a:moveTo>
                  <a:pt x="4955654" y="2748165"/>
                </a:moveTo>
                <a:lnTo>
                  <a:pt x="4921072" y="2748165"/>
                </a:lnTo>
                <a:lnTo>
                  <a:pt x="4981854" y="2806217"/>
                </a:lnTo>
                <a:lnTo>
                  <a:pt x="5016449" y="2806217"/>
                </a:lnTo>
                <a:lnTo>
                  <a:pt x="4955654" y="2748165"/>
                </a:lnTo>
                <a:close/>
              </a:path>
              <a:path w="6135370" h="5851525">
                <a:moveTo>
                  <a:pt x="5136400" y="2748165"/>
                </a:moveTo>
                <a:lnTo>
                  <a:pt x="5101831" y="2748165"/>
                </a:lnTo>
                <a:lnTo>
                  <a:pt x="5041049" y="2806217"/>
                </a:lnTo>
                <a:lnTo>
                  <a:pt x="5075618" y="2806217"/>
                </a:lnTo>
                <a:lnTo>
                  <a:pt x="5136400" y="2748165"/>
                </a:lnTo>
                <a:close/>
              </a:path>
              <a:path w="6135370" h="5851525">
                <a:moveTo>
                  <a:pt x="5205247" y="2748165"/>
                </a:moveTo>
                <a:lnTo>
                  <a:pt x="5170665" y="2748165"/>
                </a:lnTo>
                <a:lnTo>
                  <a:pt x="5109870" y="2806217"/>
                </a:lnTo>
                <a:lnTo>
                  <a:pt x="5144452" y="2806217"/>
                </a:lnTo>
                <a:lnTo>
                  <a:pt x="5205247" y="2748165"/>
                </a:lnTo>
                <a:close/>
              </a:path>
              <a:path w="6135370" h="5851525">
                <a:moveTo>
                  <a:pt x="4514096" y="2589504"/>
                </a:moveTo>
                <a:lnTo>
                  <a:pt x="4479518" y="2589504"/>
                </a:lnTo>
                <a:lnTo>
                  <a:pt x="4621441" y="2725039"/>
                </a:lnTo>
                <a:lnTo>
                  <a:pt x="4656023" y="2725039"/>
                </a:lnTo>
                <a:lnTo>
                  <a:pt x="4514096" y="2589504"/>
                </a:lnTo>
                <a:close/>
              </a:path>
              <a:path w="6135370" h="5851525">
                <a:moveTo>
                  <a:pt x="4479518" y="2556471"/>
                </a:moveTo>
                <a:lnTo>
                  <a:pt x="4303039" y="2725026"/>
                </a:lnTo>
                <a:lnTo>
                  <a:pt x="4337608" y="2725026"/>
                </a:lnTo>
                <a:lnTo>
                  <a:pt x="4479518" y="2589504"/>
                </a:lnTo>
                <a:lnTo>
                  <a:pt x="4514096" y="2589504"/>
                </a:lnTo>
                <a:lnTo>
                  <a:pt x="4479518" y="2556484"/>
                </a:lnTo>
                <a:close/>
              </a:path>
              <a:path w="6135370" h="5851525">
                <a:moveTo>
                  <a:pt x="4479518" y="2622207"/>
                </a:moveTo>
                <a:lnTo>
                  <a:pt x="4371860" y="2725026"/>
                </a:lnTo>
                <a:lnTo>
                  <a:pt x="4406442" y="2725026"/>
                </a:lnTo>
                <a:lnTo>
                  <a:pt x="4479518" y="2655239"/>
                </a:lnTo>
                <a:lnTo>
                  <a:pt x="4514109" y="2655239"/>
                </a:lnTo>
                <a:lnTo>
                  <a:pt x="4479518" y="2622207"/>
                </a:lnTo>
                <a:close/>
              </a:path>
              <a:path w="6135370" h="5851525">
                <a:moveTo>
                  <a:pt x="4514109" y="2655239"/>
                </a:moveTo>
                <a:lnTo>
                  <a:pt x="4479518" y="2655239"/>
                </a:lnTo>
                <a:lnTo>
                  <a:pt x="4552607" y="2725026"/>
                </a:lnTo>
                <a:lnTo>
                  <a:pt x="4587189" y="2725026"/>
                </a:lnTo>
                <a:lnTo>
                  <a:pt x="4514109" y="2655239"/>
                </a:lnTo>
                <a:close/>
              </a:path>
              <a:path w="6135370" h="5851525">
                <a:moveTo>
                  <a:pt x="4337608" y="2748165"/>
                </a:moveTo>
                <a:lnTo>
                  <a:pt x="4303039" y="2748165"/>
                </a:lnTo>
                <a:lnTo>
                  <a:pt x="4363821" y="2806217"/>
                </a:lnTo>
                <a:lnTo>
                  <a:pt x="4398403" y="2806217"/>
                </a:lnTo>
                <a:lnTo>
                  <a:pt x="4337608" y="2748165"/>
                </a:lnTo>
                <a:close/>
              </a:path>
              <a:path w="6135370" h="5851525">
                <a:moveTo>
                  <a:pt x="4406442" y="2748165"/>
                </a:moveTo>
                <a:lnTo>
                  <a:pt x="4371860" y="2748165"/>
                </a:lnTo>
                <a:lnTo>
                  <a:pt x="4432642" y="2806217"/>
                </a:lnTo>
                <a:lnTo>
                  <a:pt x="4467225" y="2806217"/>
                </a:lnTo>
                <a:lnTo>
                  <a:pt x="4406442" y="2748165"/>
                </a:lnTo>
                <a:close/>
              </a:path>
              <a:path w="6135370" h="5851525">
                <a:moveTo>
                  <a:pt x="4587201" y="2748165"/>
                </a:moveTo>
                <a:lnTo>
                  <a:pt x="4552607" y="2748165"/>
                </a:lnTo>
                <a:lnTo>
                  <a:pt x="4491824" y="2806217"/>
                </a:lnTo>
                <a:lnTo>
                  <a:pt x="4526419" y="2806217"/>
                </a:lnTo>
                <a:lnTo>
                  <a:pt x="4587201" y="2748165"/>
                </a:lnTo>
                <a:close/>
              </a:path>
              <a:path w="6135370" h="5851525">
                <a:moveTo>
                  <a:pt x="4656035" y="2748165"/>
                </a:moveTo>
                <a:lnTo>
                  <a:pt x="4621441" y="2748165"/>
                </a:lnTo>
                <a:lnTo>
                  <a:pt x="4560658" y="2806217"/>
                </a:lnTo>
                <a:lnTo>
                  <a:pt x="4595241" y="2806217"/>
                </a:lnTo>
                <a:lnTo>
                  <a:pt x="4656035" y="2748165"/>
                </a:lnTo>
                <a:close/>
              </a:path>
              <a:path w="6135370" h="5851525">
                <a:moveTo>
                  <a:pt x="3930332" y="2622207"/>
                </a:moveTo>
                <a:lnTo>
                  <a:pt x="3930332" y="2655239"/>
                </a:lnTo>
                <a:lnTo>
                  <a:pt x="4003408" y="2725026"/>
                </a:lnTo>
                <a:lnTo>
                  <a:pt x="4037990" y="2725026"/>
                </a:lnTo>
                <a:lnTo>
                  <a:pt x="3930332" y="2622207"/>
                </a:lnTo>
                <a:close/>
              </a:path>
              <a:path w="6135370" h="5851525">
                <a:moveTo>
                  <a:pt x="3930319" y="2622207"/>
                </a:moveTo>
                <a:lnTo>
                  <a:pt x="3822649" y="2725026"/>
                </a:lnTo>
                <a:lnTo>
                  <a:pt x="3857244" y="2725026"/>
                </a:lnTo>
                <a:lnTo>
                  <a:pt x="3930319" y="2655239"/>
                </a:lnTo>
                <a:lnTo>
                  <a:pt x="3930319" y="2622207"/>
                </a:lnTo>
                <a:close/>
              </a:path>
              <a:path w="6135370" h="5851525">
                <a:moveTo>
                  <a:pt x="3857244" y="2748165"/>
                </a:moveTo>
                <a:lnTo>
                  <a:pt x="3822649" y="2748165"/>
                </a:lnTo>
                <a:lnTo>
                  <a:pt x="3883444" y="2806217"/>
                </a:lnTo>
                <a:lnTo>
                  <a:pt x="3918026" y="2806217"/>
                </a:lnTo>
                <a:lnTo>
                  <a:pt x="3857244" y="2748165"/>
                </a:lnTo>
                <a:close/>
              </a:path>
              <a:path w="6135370" h="5851525">
                <a:moveTo>
                  <a:pt x="4038003" y="2748165"/>
                </a:moveTo>
                <a:lnTo>
                  <a:pt x="4003421" y="2748165"/>
                </a:lnTo>
                <a:lnTo>
                  <a:pt x="3942638" y="2806217"/>
                </a:lnTo>
                <a:lnTo>
                  <a:pt x="3977220" y="2806217"/>
                </a:lnTo>
                <a:lnTo>
                  <a:pt x="4038003" y="2748165"/>
                </a:lnTo>
                <a:close/>
              </a:path>
              <a:path w="6135370" h="5851525">
                <a:moveTo>
                  <a:pt x="3381108" y="2622207"/>
                </a:moveTo>
                <a:lnTo>
                  <a:pt x="3273450" y="2725026"/>
                </a:lnTo>
                <a:lnTo>
                  <a:pt x="3308032" y="2725026"/>
                </a:lnTo>
                <a:lnTo>
                  <a:pt x="3381108" y="2655239"/>
                </a:lnTo>
                <a:lnTo>
                  <a:pt x="3415711" y="2655239"/>
                </a:lnTo>
                <a:lnTo>
                  <a:pt x="3381108" y="2622207"/>
                </a:lnTo>
                <a:close/>
              </a:path>
              <a:path w="6135370" h="5851525">
                <a:moveTo>
                  <a:pt x="3415711" y="2655239"/>
                </a:moveTo>
                <a:lnTo>
                  <a:pt x="3381108" y="2655239"/>
                </a:lnTo>
                <a:lnTo>
                  <a:pt x="3454222" y="2725026"/>
                </a:lnTo>
                <a:lnTo>
                  <a:pt x="3488816" y="2725026"/>
                </a:lnTo>
                <a:lnTo>
                  <a:pt x="3415711" y="2655239"/>
                </a:lnTo>
                <a:close/>
              </a:path>
              <a:path w="6135370" h="5851525">
                <a:moveTo>
                  <a:pt x="3308032" y="2748165"/>
                </a:moveTo>
                <a:lnTo>
                  <a:pt x="3273463" y="2748165"/>
                </a:lnTo>
                <a:lnTo>
                  <a:pt x="3334245" y="2806217"/>
                </a:lnTo>
                <a:lnTo>
                  <a:pt x="3368840" y="2806217"/>
                </a:lnTo>
                <a:lnTo>
                  <a:pt x="3308032" y="2748165"/>
                </a:lnTo>
                <a:close/>
              </a:path>
              <a:path w="6135370" h="5851525">
                <a:moveTo>
                  <a:pt x="3488804" y="2748165"/>
                </a:moveTo>
                <a:lnTo>
                  <a:pt x="3454222" y="2748165"/>
                </a:lnTo>
                <a:lnTo>
                  <a:pt x="3393427" y="2806217"/>
                </a:lnTo>
                <a:lnTo>
                  <a:pt x="3428022" y="2806217"/>
                </a:lnTo>
                <a:lnTo>
                  <a:pt x="3488804" y="2748165"/>
                </a:lnTo>
                <a:close/>
              </a:path>
              <a:path w="6135370" h="5851525">
                <a:moveTo>
                  <a:pt x="5852541" y="2294242"/>
                </a:moveTo>
                <a:lnTo>
                  <a:pt x="5676049" y="2462809"/>
                </a:lnTo>
                <a:lnTo>
                  <a:pt x="5710618" y="2462809"/>
                </a:lnTo>
                <a:lnTo>
                  <a:pt x="5852527" y="2327287"/>
                </a:lnTo>
                <a:lnTo>
                  <a:pt x="5852541" y="2294242"/>
                </a:lnTo>
                <a:close/>
              </a:path>
              <a:path w="6135370" h="5851525">
                <a:moveTo>
                  <a:pt x="5852553" y="2359990"/>
                </a:moveTo>
                <a:lnTo>
                  <a:pt x="5744895" y="2462809"/>
                </a:lnTo>
                <a:lnTo>
                  <a:pt x="5779465" y="2462809"/>
                </a:lnTo>
                <a:lnTo>
                  <a:pt x="5852553" y="2393010"/>
                </a:lnTo>
                <a:lnTo>
                  <a:pt x="5887127" y="2393010"/>
                </a:lnTo>
                <a:lnTo>
                  <a:pt x="5852553" y="2359990"/>
                </a:lnTo>
                <a:close/>
              </a:path>
              <a:path w="6135370" h="5851525">
                <a:moveTo>
                  <a:pt x="5887127" y="2393010"/>
                </a:moveTo>
                <a:lnTo>
                  <a:pt x="5852553" y="2393010"/>
                </a:lnTo>
                <a:lnTo>
                  <a:pt x="5925616" y="2462809"/>
                </a:lnTo>
                <a:lnTo>
                  <a:pt x="5960211" y="2462809"/>
                </a:lnTo>
                <a:lnTo>
                  <a:pt x="5887127" y="2393010"/>
                </a:lnTo>
                <a:close/>
              </a:path>
              <a:path w="6135370" h="5851525">
                <a:moveTo>
                  <a:pt x="5852553" y="2294255"/>
                </a:moveTo>
                <a:lnTo>
                  <a:pt x="5852553" y="2327287"/>
                </a:lnTo>
                <a:lnTo>
                  <a:pt x="5994450" y="2462809"/>
                </a:lnTo>
                <a:lnTo>
                  <a:pt x="6029045" y="2462809"/>
                </a:lnTo>
                <a:lnTo>
                  <a:pt x="5852553" y="2294255"/>
                </a:lnTo>
                <a:close/>
              </a:path>
              <a:path w="6135370" h="5851525">
                <a:moveTo>
                  <a:pt x="6127153" y="2556484"/>
                </a:moveTo>
                <a:lnTo>
                  <a:pt x="5950661" y="2725039"/>
                </a:lnTo>
                <a:lnTo>
                  <a:pt x="5985256" y="2725026"/>
                </a:lnTo>
                <a:lnTo>
                  <a:pt x="6127153" y="2589517"/>
                </a:lnTo>
                <a:lnTo>
                  <a:pt x="6127153" y="2556484"/>
                </a:lnTo>
                <a:close/>
              </a:path>
              <a:path w="6135370" h="5851525">
                <a:moveTo>
                  <a:pt x="6127153" y="2490762"/>
                </a:moveTo>
                <a:lnTo>
                  <a:pt x="5881814" y="2725026"/>
                </a:lnTo>
                <a:lnTo>
                  <a:pt x="5916409" y="2725026"/>
                </a:lnTo>
                <a:lnTo>
                  <a:pt x="6127153" y="2523794"/>
                </a:lnTo>
                <a:lnTo>
                  <a:pt x="6134963" y="2523794"/>
                </a:lnTo>
                <a:lnTo>
                  <a:pt x="6134963" y="2498229"/>
                </a:lnTo>
                <a:lnTo>
                  <a:pt x="6127153" y="2490787"/>
                </a:lnTo>
                <a:close/>
              </a:path>
              <a:path w="6135370" h="5851525">
                <a:moveTo>
                  <a:pt x="6127153" y="2622207"/>
                </a:moveTo>
                <a:lnTo>
                  <a:pt x="6019495" y="2725026"/>
                </a:lnTo>
                <a:lnTo>
                  <a:pt x="6054077" y="2725026"/>
                </a:lnTo>
                <a:lnTo>
                  <a:pt x="6127153" y="2655239"/>
                </a:lnTo>
                <a:lnTo>
                  <a:pt x="6134963" y="2655239"/>
                </a:lnTo>
                <a:lnTo>
                  <a:pt x="6134963" y="2629662"/>
                </a:lnTo>
                <a:lnTo>
                  <a:pt x="6127153" y="2622207"/>
                </a:lnTo>
                <a:close/>
              </a:path>
              <a:path w="6135370" h="5851525">
                <a:moveTo>
                  <a:pt x="6134963" y="2655239"/>
                </a:moveTo>
                <a:lnTo>
                  <a:pt x="6127153" y="2655239"/>
                </a:lnTo>
                <a:lnTo>
                  <a:pt x="6134963" y="2662682"/>
                </a:lnTo>
                <a:lnTo>
                  <a:pt x="6134963" y="2655239"/>
                </a:lnTo>
                <a:close/>
              </a:path>
              <a:path w="6135370" h="5851525">
                <a:moveTo>
                  <a:pt x="6127165" y="2556471"/>
                </a:moveTo>
                <a:lnTo>
                  <a:pt x="6127179" y="2589517"/>
                </a:lnTo>
                <a:lnTo>
                  <a:pt x="6134963" y="2596934"/>
                </a:lnTo>
                <a:lnTo>
                  <a:pt x="6134963" y="2563914"/>
                </a:lnTo>
                <a:lnTo>
                  <a:pt x="6127165" y="2556471"/>
                </a:lnTo>
                <a:close/>
              </a:path>
              <a:path w="6135370" h="5851525">
                <a:moveTo>
                  <a:pt x="5960224" y="2485936"/>
                </a:moveTo>
                <a:lnTo>
                  <a:pt x="5925642" y="2485936"/>
                </a:lnTo>
                <a:lnTo>
                  <a:pt x="5864859" y="2543987"/>
                </a:lnTo>
                <a:lnTo>
                  <a:pt x="5899442" y="2543987"/>
                </a:lnTo>
                <a:lnTo>
                  <a:pt x="5960224" y="2485936"/>
                </a:lnTo>
                <a:close/>
              </a:path>
              <a:path w="6135370" h="5851525">
                <a:moveTo>
                  <a:pt x="6029058" y="2485936"/>
                </a:moveTo>
                <a:lnTo>
                  <a:pt x="5994463" y="2485936"/>
                </a:lnTo>
                <a:lnTo>
                  <a:pt x="5933681" y="2543987"/>
                </a:lnTo>
                <a:lnTo>
                  <a:pt x="5968263" y="2543987"/>
                </a:lnTo>
                <a:lnTo>
                  <a:pt x="6029058" y="2485936"/>
                </a:lnTo>
                <a:close/>
              </a:path>
              <a:path w="6135370" h="5851525">
                <a:moveTo>
                  <a:pt x="6134963" y="2523794"/>
                </a:moveTo>
                <a:lnTo>
                  <a:pt x="6127153" y="2523794"/>
                </a:lnTo>
                <a:lnTo>
                  <a:pt x="6134963" y="2531262"/>
                </a:lnTo>
                <a:lnTo>
                  <a:pt x="6134963" y="2523794"/>
                </a:lnTo>
                <a:close/>
              </a:path>
              <a:path w="6135370" h="5851525">
                <a:moveTo>
                  <a:pt x="5303342" y="2294242"/>
                </a:moveTo>
                <a:lnTo>
                  <a:pt x="5126850" y="2462809"/>
                </a:lnTo>
                <a:lnTo>
                  <a:pt x="5161419" y="2462809"/>
                </a:lnTo>
                <a:lnTo>
                  <a:pt x="5303342" y="2327275"/>
                </a:lnTo>
                <a:lnTo>
                  <a:pt x="5337917" y="2327275"/>
                </a:lnTo>
                <a:lnTo>
                  <a:pt x="5303342" y="2294255"/>
                </a:lnTo>
                <a:close/>
              </a:path>
              <a:path w="6135370" h="5851525">
                <a:moveTo>
                  <a:pt x="5303329" y="2359990"/>
                </a:moveTo>
                <a:lnTo>
                  <a:pt x="5195671" y="2462809"/>
                </a:lnTo>
                <a:lnTo>
                  <a:pt x="5230253" y="2462809"/>
                </a:lnTo>
                <a:lnTo>
                  <a:pt x="5303316" y="2393022"/>
                </a:lnTo>
                <a:lnTo>
                  <a:pt x="5303329" y="2359990"/>
                </a:lnTo>
                <a:close/>
              </a:path>
              <a:path w="6135370" h="5851525">
                <a:moveTo>
                  <a:pt x="5303342" y="2359990"/>
                </a:moveTo>
                <a:lnTo>
                  <a:pt x="5303342" y="2393022"/>
                </a:lnTo>
                <a:lnTo>
                  <a:pt x="5376418" y="2462809"/>
                </a:lnTo>
                <a:lnTo>
                  <a:pt x="5411012" y="2462809"/>
                </a:lnTo>
                <a:lnTo>
                  <a:pt x="5303342" y="2359990"/>
                </a:lnTo>
                <a:close/>
              </a:path>
              <a:path w="6135370" h="5851525">
                <a:moveTo>
                  <a:pt x="5337917" y="2327275"/>
                </a:moveTo>
                <a:lnTo>
                  <a:pt x="5303342" y="2327275"/>
                </a:lnTo>
                <a:lnTo>
                  <a:pt x="5445264" y="2462809"/>
                </a:lnTo>
                <a:lnTo>
                  <a:pt x="5479834" y="2462809"/>
                </a:lnTo>
                <a:lnTo>
                  <a:pt x="5337917" y="2327275"/>
                </a:lnTo>
                <a:close/>
              </a:path>
              <a:path w="6135370" h="5851525">
                <a:moveTo>
                  <a:pt x="5161432" y="2485936"/>
                </a:moveTo>
                <a:lnTo>
                  <a:pt x="5126850" y="2485936"/>
                </a:lnTo>
                <a:lnTo>
                  <a:pt x="5187632" y="2543987"/>
                </a:lnTo>
                <a:lnTo>
                  <a:pt x="5222214" y="2543987"/>
                </a:lnTo>
                <a:lnTo>
                  <a:pt x="5161432" y="2485936"/>
                </a:lnTo>
                <a:close/>
              </a:path>
              <a:path w="6135370" h="5851525">
                <a:moveTo>
                  <a:pt x="5230253" y="2485936"/>
                </a:moveTo>
                <a:lnTo>
                  <a:pt x="5195671" y="2485936"/>
                </a:lnTo>
                <a:lnTo>
                  <a:pt x="5256491" y="2543987"/>
                </a:lnTo>
                <a:lnTo>
                  <a:pt x="5291035" y="2543987"/>
                </a:lnTo>
                <a:lnTo>
                  <a:pt x="5230253" y="2485936"/>
                </a:lnTo>
                <a:close/>
              </a:path>
              <a:path w="6135370" h="5851525">
                <a:moveTo>
                  <a:pt x="4754143" y="2359990"/>
                </a:moveTo>
                <a:lnTo>
                  <a:pt x="4754143" y="2393022"/>
                </a:lnTo>
                <a:lnTo>
                  <a:pt x="4827231" y="2462809"/>
                </a:lnTo>
                <a:lnTo>
                  <a:pt x="4861801" y="2462809"/>
                </a:lnTo>
                <a:lnTo>
                  <a:pt x="4754143" y="2359990"/>
                </a:lnTo>
                <a:close/>
              </a:path>
              <a:path w="6135370" h="5851525">
                <a:moveTo>
                  <a:pt x="4754130" y="2359990"/>
                </a:moveTo>
                <a:lnTo>
                  <a:pt x="4646472" y="2462809"/>
                </a:lnTo>
                <a:lnTo>
                  <a:pt x="4681054" y="2462809"/>
                </a:lnTo>
                <a:lnTo>
                  <a:pt x="4754130" y="2393010"/>
                </a:lnTo>
                <a:lnTo>
                  <a:pt x="4754130" y="2359990"/>
                </a:lnTo>
                <a:close/>
              </a:path>
              <a:path w="6135370" h="5851525">
                <a:moveTo>
                  <a:pt x="4681054" y="2485936"/>
                </a:moveTo>
                <a:lnTo>
                  <a:pt x="4646472" y="2485936"/>
                </a:lnTo>
                <a:lnTo>
                  <a:pt x="4707255" y="2543987"/>
                </a:lnTo>
                <a:lnTo>
                  <a:pt x="4741837" y="2543987"/>
                </a:lnTo>
                <a:lnTo>
                  <a:pt x="4681054" y="2485936"/>
                </a:lnTo>
                <a:close/>
              </a:path>
              <a:path w="6135370" h="5851525">
                <a:moveTo>
                  <a:pt x="4861814" y="2485936"/>
                </a:moveTo>
                <a:lnTo>
                  <a:pt x="4827231" y="2485936"/>
                </a:lnTo>
                <a:lnTo>
                  <a:pt x="4766437" y="2543987"/>
                </a:lnTo>
                <a:lnTo>
                  <a:pt x="4801031" y="2543987"/>
                </a:lnTo>
                <a:lnTo>
                  <a:pt x="4861814" y="2485936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097248" y="2462809"/>
                </a:lnTo>
                <a:lnTo>
                  <a:pt x="4131830" y="2462809"/>
                </a:lnTo>
                <a:lnTo>
                  <a:pt x="4204905" y="2393022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204919" y="2359990"/>
                </a:moveTo>
                <a:lnTo>
                  <a:pt x="4204919" y="2393022"/>
                </a:lnTo>
                <a:lnTo>
                  <a:pt x="4278033" y="2462809"/>
                </a:lnTo>
                <a:lnTo>
                  <a:pt x="4312577" y="2462809"/>
                </a:lnTo>
                <a:lnTo>
                  <a:pt x="4204919" y="2359990"/>
                </a:lnTo>
                <a:close/>
              </a:path>
              <a:path w="6135370" h="5851525">
                <a:moveTo>
                  <a:pt x="4131843" y="2485936"/>
                </a:moveTo>
                <a:lnTo>
                  <a:pt x="4097261" y="2485936"/>
                </a:lnTo>
                <a:lnTo>
                  <a:pt x="4158056" y="2543987"/>
                </a:lnTo>
                <a:lnTo>
                  <a:pt x="4192638" y="2543987"/>
                </a:lnTo>
                <a:lnTo>
                  <a:pt x="4131843" y="2485936"/>
                </a:lnTo>
                <a:close/>
              </a:path>
              <a:path w="6135370" h="5851525">
                <a:moveTo>
                  <a:pt x="4312602" y="2485936"/>
                </a:moveTo>
                <a:lnTo>
                  <a:pt x="4278020" y="2485936"/>
                </a:lnTo>
                <a:lnTo>
                  <a:pt x="4217225" y="2543987"/>
                </a:lnTo>
                <a:lnTo>
                  <a:pt x="4251807" y="2543987"/>
                </a:lnTo>
                <a:lnTo>
                  <a:pt x="4312602" y="2485936"/>
                </a:lnTo>
                <a:close/>
              </a:path>
              <a:path w="6135370" h="5851525">
                <a:moveTo>
                  <a:pt x="5577954" y="2032038"/>
                </a:moveTo>
                <a:lnTo>
                  <a:pt x="5577954" y="2065070"/>
                </a:lnTo>
                <a:lnTo>
                  <a:pt x="5719864" y="2200605"/>
                </a:lnTo>
                <a:lnTo>
                  <a:pt x="5754446" y="2200605"/>
                </a:lnTo>
                <a:lnTo>
                  <a:pt x="5577954" y="2032038"/>
                </a:lnTo>
                <a:close/>
              </a:path>
              <a:path w="6135370" h="5851525">
                <a:moveTo>
                  <a:pt x="5577954" y="2097760"/>
                </a:moveTo>
                <a:lnTo>
                  <a:pt x="5577954" y="2130780"/>
                </a:lnTo>
                <a:lnTo>
                  <a:pt x="5651030" y="2200579"/>
                </a:lnTo>
                <a:lnTo>
                  <a:pt x="5685612" y="2200579"/>
                </a:lnTo>
                <a:lnTo>
                  <a:pt x="5577954" y="2097760"/>
                </a:lnTo>
                <a:close/>
              </a:path>
              <a:path w="6135370" h="5851525">
                <a:moveTo>
                  <a:pt x="5577928" y="2032025"/>
                </a:moveTo>
                <a:lnTo>
                  <a:pt x="5401436" y="2200579"/>
                </a:lnTo>
                <a:lnTo>
                  <a:pt x="5436019" y="2200579"/>
                </a:lnTo>
                <a:lnTo>
                  <a:pt x="5577928" y="2065045"/>
                </a:lnTo>
                <a:lnTo>
                  <a:pt x="5577928" y="2032025"/>
                </a:lnTo>
                <a:close/>
              </a:path>
              <a:path w="6135370" h="5851525">
                <a:moveTo>
                  <a:pt x="5577916" y="2097786"/>
                </a:moveTo>
                <a:lnTo>
                  <a:pt x="5470258" y="2200579"/>
                </a:lnTo>
                <a:lnTo>
                  <a:pt x="5504840" y="2200579"/>
                </a:lnTo>
                <a:lnTo>
                  <a:pt x="5577916" y="2130780"/>
                </a:lnTo>
                <a:lnTo>
                  <a:pt x="5577916" y="2097786"/>
                </a:lnTo>
                <a:close/>
              </a:path>
              <a:path w="6135370" h="5851525">
                <a:moveTo>
                  <a:pt x="5436019" y="2223719"/>
                </a:moveTo>
                <a:lnTo>
                  <a:pt x="5401449" y="2223719"/>
                </a:lnTo>
                <a:lnTo>
                  <a:pt x="5462231" y="2281770"/>
                </a:lnTo>
                <a:lnTo>
                  <a:pt x="5496826" y="2281770"/>
                </a:lnTo>
                <a:lnTo>
                  <a:pt x="5436019" y="2223719"/>
                </a:lnTo>
                <a:close/>
              </a:path>
              <a:path w="6135370" h="5851525">
                <a:moveTo>
                  <a:pt x="5504853" y="2223719"/>
                </a:moveTo>
                <a:lnTo>
                  <a:pt x="5470271" y="2223719"/>
                </a:lnTo>
                <a:lnTo>
                  <a:pt x="5531065" y="2281770"/>
                </a:lnTo>
                <a:lnTo>
                  <a:pt x="5565648" y="2281770"/>
                </a:lnTo>
                <a:lnTo>
                  <a:pt x="5504853" y="2223719"/>
                </a:lnTo>
                <a:close/>
              </a:path>
              <a:path w="6135370" h="5851525">
                <a:moveTo>
                  <a:pt x="5685624" y="2223719"/>
                </a:moveTo>
                <a:lnTo>
                  <a:pt x="5651042" y="2223719"/>
                </a:lnTo>
                <a:lnTo>
                  <a:pt x="5590209" y="2281770"/>
                </a:lnTo>
                <a:lnTo>
                  <a:pt x="5624842" y="2281770"/>
                </a:lnTo>
                <a:lnTo>
                  <a:pt x="5685624" y="2223719"/>
                </a:lnTo>
                <a:close/>
              </a:path>
              <a:path w="6135370" h="5851525">
                <a:moveTo>
                  <a:pt x="5754433" y="2223719"/>
                </a:moveTo>
                <a:lnTo>
                  <a:pt x="5719864" y="2223719"/>
                </a:lnTo>
                <a:lnTo>
                  <a:pt x="5659081" y="2281770"/>
                </a:lnTo>
                <a:lnTo>
                  <a:pt x="5693664" y="2281770"/>
                </a:lnTo>
                <a:lnTo>
                  <a:pt x="5754433" y="2223719"/>
                </a:lnTo>
                <a:close/>
              </a:path>
              <a:path w="6135370" h="5851525">
                <a:moveTo>
                  <a:pt x="5028742" y="2032038"/>
                </a:moveTo>
                <a:lnTo>
                  <a:pt x="5028742" y="2065070"/>
                </a:lnTo>
                <a:lnTo>
                  <a:pt x="5170652" y="2200605"/>
                </a:lnTo>
                <a:lnTo>
                  <a:pt x="5205234" y="2200605"/>
                </a:lnTo>
                <a:lnTo>
                  <a:pt x="5028742" y="2032038"/>
                </a:lnTo>
                <a:close/>
              </a:path>
              <a:path w="6135370" h="5851525">
                <a:moveTo>
                  <a:pt x="5028742" y="2097760"/>
                </a:moveTo>
                <a:lnTo>
                  <a:pt x="5028742" y="2130780"/>
                </a:lnTo>
                <a:lnTo>
                  <a:pt x="5101856" y="2200579"/>
                </a:lnTo>
                <a:lnTo>
                  <a:pt x="5136400" y="2200579"/>
                </a:lnTo>
                <a:lnTo>
                  <a:pt x="5028742" y="2097760"/>
                </a:lnTo>
                <a:close/>
              </a:path>
              <a:path w="6135370" h="5851525">
                <a:moveTo>
                  <a:pt x="5028730" y="2032025"/>
                </a:moveTo>
                <a:lnTo>
                  <a:pt x="4852238" y="2200579"/>
                </a:lnTo>
                <a:lnTo>
                  <a:pt x="4886820" y="2200579"/>
                </a:lnTo>
                <a:lnTo>
                  <a:pt x="5028730" y="2065045"/>
                </a:lnTo>
                <a:lnTo>
                  <a:pt x="5028730" y="2032025"/>
                </a:lnTo>
                <a:close/>
              </a:path>
              <a:path w="6135370" h="5851525">
                <a:moveTo>
                  <a:pt x="5028717" y="2097786"/>
                </a:moveTo>
                <a:lnTo>
                  <a:pt x="4921059" y="2200579"/>
                </a:lnTo>
                <a:lnTo>
                  <a:pt x="4955641" y="2200579"/>
                </a:lnTo>
                <a:lnTo>
                  <a:pt x="5028717" y="2130780"/>
                </a:lnTo>
                <a:lnTo>
                  <a:pt x="5028717" y="2097786"/>
                </a:lnTo>
                <a:close/>
              </a:path>
              <a:path w="6135370" h="5851525">
                <a:moveTo>
                  <a:pt x="4886820" y="2223719"/>
                </a:moveTo>
                <a:lnTo>
                  <a:pt x="4852238" y="2223719"/>
                </a:lnTo>
                <a:lnTo>
                  <a:pt x="4913020" y="2281770"/>
                </a:lnTo>
                <a:lnTo>
                  <a:pt x="4947602" y="2281770"/>
                </a:lnTo>
                <a:lnTo>
                  <a:pt x="4886820" y="2223719"/>
                </a:lnTo>
                <a:close/>
              </a:path>
              <a:path w="6135370" h="5851525">
                <a:moveTo>
                  <a:pt x="4955654" y="2223719"/>
                </a:moveTo>
                <a:lnTo>
                  <a:pt x="4921072" y="2223719"/>
                </a:lnTo>
                <a:lnTo>
                  <a:pt x="4981854" y="2281770"/>
                </a:lnTo>
                <a:lnTo>
                  <a:pt x="5016449" y="2281770"/>
                </a:lnTo>
                <a:lnTo>
                  <a:pt x="4955654" y="2223719"/>
                </a:lnTo>
                <a:close/>
              </a:path>
              <a:path w="6135370" h="5851525">
                <a:moveTo>
                  <a:pt x="5136400" y="2223719"/>
                </a:moveTo>
                <a:lnTo>
                  <a:pt x="5101831" y="2223719"/>
                </a:lnTo>
                <a:lnTo>
                  <a:pt x="5041049" y="2281770"/>
                </a:lnTo>
                <a:lnTo>
                  <a:pt x="5075618" y="2281770"/>
                </a:lnTo>
                <a:lnTo>
                  <a:pt x="5136400" y="2223719"/>
                </a:lnTo>
                <a:close/>
              </a:path>
              <a:path w="6135370" h="5851525">
                <a:moveTo>
                  <a:pt x="5205247" y="2223719"/>
                </a:moveTo>
                <a:lnTo>
                  <a:pt x="5170665" y="2223719"/>
                </a:lnTo>
                <a:lnTo>
                  <a:pt x="5109870" y="2281770"/>
                </a:lnTo>
                <a:lnTo>
                  <a:pt x="5144452" y="2281770"/>
                </a:lnTo>
                <a:lnTo>
                  <a:pt x="5205247" y="2223719"/>
                </a:lnTo>
                <a:close/>
              </a:path>
              <a:path w="6135370" h="5851525">
                <a:moveTo>
                  <a:pt x="4479518" y="2097760"/>
                </a:moveTo>
                <a:lnTo>
                  <a:pt x="4371860" y="2200579"/>
                </a:lnTo>
                <a:lnTo>
                  <a:pt x="4406442" y="2200579"/>
                </a:lnTo>
                <a:lnTo>
                  <a:pt x="4479518" y="2130780"/>
                </a:lnTo>
                <a:lnTo>
                  <a:pt x="4514096" y="2130780"/>
                </a:lnTo>
                <a:lnTo>
                  <a:pt x="4479518" y="2097760"/>
                </a:lnTo>
                <a:close/>
              </a:path>
              <a:path w="6135370" h="5851525">
                <a:moveTo>
                  <a:pt x="4514096" y="2130780"/>
                </a:moveTo>
                <a:lnTo>
                  <a:pt x="4479518" y="2130780"/>
                </a:lnTo>
                <a:lnTo>
                  <a:pt x="4552607" y="2200579"/>
                </a:lnTo>
                <a:lnTo>
                  <a:pt x="4587189" y="2200579"/>
                </a:lnTo>
                <a:lnTo>
                  <a:pt x="4514096" y="2130780"/>
                </a:lnTo>
                <a:close/>
              </a:path>
              <a:path w="6135370" h="5851525">
                <a:moveTo>
                  <a:pt x="4406442" y="2223719"/>
                </a:moveTo>
                <a:lnTo>
                  <a:pt x="4371860" y="2223719"/>
                </a:lnTo>
                <a:lnTo>
                  <a:pt x="4432642" y="2281770"/>
                </a:lnTo>
                <a:lnTo>
                  <a:pt x="4467225" y="2281770"/>
                </a:lnTo>
                <a:lnTo>
                  <a:pt x="4406442" y="2223719"/>
                </a:lnTo>
                <a:close/>
              </a:path>
              <a:path w="6135370" h="5851525">
                <a:moveTo>
                  <a:pt x="4587201" y="2223719"/>
                </a:moveTo>
                <a:lnTo>
                  <a:pt x="4552607" y="2223719"/>
                </a:lnTo>
                <a:lnTo>
                  <a:pt x="4491824" y="2281770"/>
                </a:lnTo>
                <a:lnTo>
                  <a:pt x="4526419" y="2281770"/>
                </a:lnTo>
                <a:lnTo>
                  <a:pt x="4587201" y="2223719"/>
                </a:lnTo>
                <a:close/>
              </a:path>
              <a:path w="6135370" h="5851525">
                <a:moveTo>
                  <a:pt x="3930332" y="2097760"/>
                </a:moveTo>
                <a:lnTo>
                  <a:pt x="3930332" y="2130780"/>
                </a:lnTo>
                <a:lnTo>
                  <a:pt x="4003408" y="2200579"/>
                </a:lnTo>
                <a:lnTo>
                  <a:pt x="4037990" y="2200579"/>
                </a:lnTo>
                <a:lnTo>
                  <a:pt x="3930332" y="2097760"/>
                </a:lnTo>
                <a:close/>
              </a:path>
              <a:path w="6135370" h="5851525">
                <a:moveTo>
                  <a:pt x="3930319" y="2097786"/>
                </a:moveTo>
                <a:lnTo>
                  <a:pt x="3822649" y="2200579"/>
                </a:lnTo>
                <a:lnTo>
                  <a:pt x="3857244" y="2200579"/>
                </a:lnTo>
                <a:lnTo>
                  <a:pt x="3930319" y="2130780"/>
                </a:lnTo>
                <a:lnTo>
                  <a:pt x="3930319" y="2097786"/>
                </a:lnTo>
                <a:close/>
              </a:path>
              <a:path w="6135370" h="5851525">
                <a:moveTo>
                  <a:pt x="3857244" y="2223719"/>
                </a:moveTo>
                <a:lnTo>
                  <a:pt x="3822649" y="2223719"/>
                </a:lnTo>
                <a:lnTo>
                  <a:pt x="3883444" y="2281770"/>
                </a:lnTo>
                <a:lnTo>
                  <a:pt x="3918026" y="2281770"/>
                </a:lnTo>
                <a:lnTo>
                  <a:pt x="3857244" y="2223719"/>
                </a:lnTo>
                <a:close/>
              </a:path>
              <a:path w="6135370" h="5851525">
                <a:moveTo>
                  <a:pt x="4038003" y="2223719"/>
                </a:moveTo>
                <a:lnTo>
                  <a:pt x="4003421" y="2223719"/>
                </a:lnTo>
                <a:lnTo>
                  <a:pt x="3942638" y="2281770"/>
                </a:lnTo>
                <a:lnTo>
                  <a:pt x="3977220" y="2281770"/>
                </a:lnTo>
                <a:lnTo>
                  <a:pt x="4038003" y="2223719"/>
                </a:lnTo>
                <a:close/>
              </a:path>
              <a:path w="6135370" h="5851525">
                <a:moveTo>
                  <a:pt x="5852553" y="1769808"/>
                </a:moveTo>
                <a:lnTo>
                  <a:pt x="5852553" y="1802853"/>
                </a:lnTo>
                <a:lnTo>
                  <a:pt x="5994450" y="1938375"/>
                </a:lnTo>
                <a:lnTo>
                  <a:pt x="6029045" y="1938375"/>
                </a:lnTo>
                <a:lnTo>
                  <a:pt x="5852553" y="1769808"/>
                </a:lnTo>
                <a:close/>
              </a:path>
              <a:path w="6135370" h="5851525">
                <a:moveTo>
                  <a:pt x="5852541" y="1769808"/>
                </a:moveTo>
                <a:lnTo>
                  <a:pt x="5676049" y="1938362"/>
                </a:lnTo>
                <a:lnTo>
                  <a:pt x="5710618" y="1938362"/>
                </a:lnTo>
                <a:lnTo>
                  <a:pt x="5852527" y="1802853"/>
                </a:lnTo>
                <a:lnTo>
                  <a:pt x="5852541" y="1769808"/>
                </a:lnTo>
                <a:close/>
              </a:path>
              <a:path w="6135370" h="5851525">
                <a:moveTo>
                  <a:pt x="5852553" y="1835531"/>
                </a:moveTo>
                <a:lnTo>
                  <a:pt x="5744895" y="1938362"/>
                </a:lnTo>
                <a:lnTo>
                  <a:pt x="5779465" y="1938362"/>
                </a:lnTo>
                <a:lnTo>
                  <a:pt x="5852553" y="1868576"/>
                </a:lnTo>
                <a:lnTo>
                  <a:pt x="5887149" y="1868576"/>
                </a:lnTo>
                <a:lnTo>
                  <a:pt x="5852553" y="1835531"/>
                </a:lnTo>
                <a:close/>
              </a:path>
              <a:path w="6135370" h="5851525">
                <a:moveTo>
                  <a:pt x="5887149" y="1868576"/>
                </a:moveTo>
                <a:lnTo>
                  <a:pt x="5852553" y="1868576"/>
                </a:lnTo>
                <a:lnTo>
                  <a:pt x="5925616" y="1938362"/>
                </a:lnTo>
                <a:lnTo>
                  <a:pt x="5960211" y="1938362"/>
                </a:lnTo>
                <a:lnTo>
                  <a:pt x="5887149" y="1868576"/>
                </a:lnTo>
                <a:close/>
              </a:path>
              <a:path w="6135370" h="5851525">
                <a:moveTo>
                  <a:pt x="5710618" y="1961489"/>
                </a:moveTo>
                <a:lnTo>
                  <a:pt x="5676049" y="1961489"/>
                </a:lnTo>
                <a:lnTo>
                  <a:pt x="5736831" y="2019554"/>
                </a:lnTo>
                <a:lnTo>
                  <a:pt x="5771413" y="2019554"/>
                </a:lnTo>
                <a:lnTo>
                  <a:pt x="5710618" y="1961489"/>
                </a:lnTo>
                <a:close/>
              </a:path>
              <a:path w="6135370" h="5851525">
                <a:moveTo>
                  <a:pt x="5779439" y="1961489"/>
                </a:moveTo>
                <a:lnTo>
                  <a:pt x="5744870" y="1961489"/>
                </a:lnTo>
                <a:lnTo>
                  <a:pt x="5805652" y="2019554"/>
                </a:lnTo>
                <a:lnTo>
                  <a:pt x="5840272" y="2019554"/>
                </a:lnTo>
                <a:lnTo>
                  <a:pt x="5779439" y="1961489"/>
                </a:lnTo>
                <a:close/>
              </a:path>
              <a:path w="6135370" h="5851525">
                <a:moveTo>
                  <a:pt x="6127153" y="2032038"/>
                </a:moveTo>
                <a:lnTo>
                  <a:pt x="5950661" y="2200605"/>
                </a:lnTo>
                <a:lnTo>
                  <a:pt x="5985243" y="2200605"/>
                </a:lnTo>
                <a:lnTo>
                  <a:pt x="6127153" y="2065070"/>
                </a:lnTo>
                <a:lnTo>
                  <a:pt x="6127153" y="2032038"/>
                </a:lnTo>
                <a:close/>
              </a:path>
              <a:path w="6135370" h="5851525">
                <a:moveTo>
                  <a:pt x="6127153" y="1966315"/>
                </a:moveTo>
                <a:lnTo>
                  <a:pt x="5881814" y="2200579"/>
                </a:lnTo>
                <a:lnTo>
                  <a:pt x="5916409" y="2200579"/>
                </a:lnTo>
                <a:lnTo>
                  <a:pt x="6127153" y="1999348"/>
                </a:lnTo>
                <a:lnTo>
                  <a:pt x="6134963" y="1999348"/>
                </a:lnTo>
                <a:lnTo>
                  <a:pt x="6134963" y="1973770"/>
                </a:lnTo>
                <a:lnTo>
                  <a:pt x="6127153" y="1966315"/>
                </a:lnTo>
                <a:close/>
              </a:path>
              <a:path w="6135370" h="5851525">
                <a:moveTo>
                  <a:pt x="6127153" y="2097760"/>
                </a:moveTo>
                <a:lnTo>
                  <a:pt x="6019495" y="2200579"/>
                </a:lnTo>
                <a:lnTo>
                  <a:pt x="6054077" y="2200579"/>
                </a:lnTo>
                <a:lnTo>
                  <a:pt x="6127153" y="2130780"/>
                </a:lnTo>
                <a:lnTo>
                  <a:pt x="6134963" y="2130780"/>
                </a:lnTo>
                <a:lnTo>
                  <a:pt x="6134963" y="2105240"/>
                </a:lnTo>
                <a:lnTo>
                  <a:pt x="6127153" y="2097786"/>
                </a:lnTo>
                <a:close/>
              </a:path>
              <a:path w="6135370" h="5851525">
                <a:moveTo>
                  <a:pt x="6134963" y="2130780"/>
                </a:moveTo>
                <a:lnTo>
                  <a:pt x="6127153" y="2130780"/>
                </a:lnTo>
                <a:lnTo>
                  <a:pt x="6134963" y="2138235"/>
                </a:lnTo>
                <a:lnTo>
                  <a:pt x="6134963" y="2130780"/>
                </a:lnTo>
                <a:close/>
              </a:path>
              <a:path w="6135370" h="5851525">
                <a:moveTo>
                  <a:pt x="6127165" y="2032025"/>
                </a:moveTo>
                <a:lnTo>
                  <a:pt x="6127192" y="2065070"/>
                </a:lnTo>
                <a:lnTo>
                  <a:pt x="6134963" y="2072487"/>
                </a:lnTo>
                <a:lnTo>
                  <a:pt x="6134963" y="2039467"/>
                </a:lnTo>
                <a:lnTo>
                  <a:pt x="6127165" y="2032025"/>
                </a:lnTo>
                <a:close/>
              </a:path>
              <a:path w="6135370" h="5851525">
                <a:moveTo>
                  <a:pt x="5960224" y="1961489"/>
                </a:moveTo>
                <a:lnTo>
                  <a:pt x="5925642" y="1961489"/>
                </a:lnTo>
                <a:lnTo>
                  <a:pt x="5864859" y="2019554"/>
                </a:lnTo>
                <a:lnTo>
                  <a:pt x="5899442" y="2019554"/>
                </a:lnTo>
                <a:lnTo>
                  <a:pt x="5960224" y="1961489"/>
                </a:lnTo>
                <a:close/>
              </a:path>
              <a:path w="6135370" h="5851525">
                <a:moveTo>
                  <a:pt x="6029058" y="1961489"/>
                </a:moveTo>
                <a:lnTo>
                  <a:pt x="5994463" y="1961489"/>
                </a:lnTo>
                <a:lnTo>
                  <a:pt x="5933681" y="2019554"/>
                </a:lnTo>
                <a:lnTo>
                  <a:pt x="5968263" y="2019554"/>
                </a:lnTo>
                <a:lnTo>
                  <a:pt x="6029058" y="1961489"/>
                </a:lnTo>
                <a:close/>
              </a:path>
              <a:path w="6135370" h="5851525">
                <a:moveTo>
                  <a:pt x="6134963" y="1999348"/>
                </a:moveTo>
                <a:lnTo>
                  <a:pt x="6127153" y="1999348"/>
                </a:lnTo>
                <a:lnTo>
                  <a:pt x="6134963" y="2006803"/>
                </a:lnTo>
                <a:lnTo>
                  <a:pt x="6134963" y="1999348"/>
                </a:lnTo>
                <a:close/>
              </a:path>
              <a:path w="6135370" h="5851525">
                <a:moveTo>
                  <a:pt x="5303342" y="1835531"/>
                </a:moveTo>
                <a:lnTo>
                  <a:pt x="5303342" y="1868576"/>
                </a:lnTo>
                <a:lnTo>
                  <a:pt x="5376418" y="1938362"/>
                </a:lnTo>
                <a:lnTo>
                  <a:pt x="5411012" y="1938362"/>
                </a:lnTo>
                <a:lnTo>
                  <a:pt x="5303342" y="1835531"/>
                </a:lnTo>
                <a:close/>
              </a:path>
              <a:path w="6135370" h="5851525">
                <a:moveTo>
                  <a:pt x="5303329" y="1835543"/>
                </a:moveTo>
                <a:lnTo>
                  <a:pt x="5195671" y="1938362"/>
                </a:lnTo>
                <a:lnTo>
                  <a:pt x="5230253" y="1938362"/>
                </a:lnTo>
                <a:lnTo>
                  <a:pt x="5303329" y="1868576"/>
                </a:lnTo>
                <a:lnTo>
                  <a:pt x="5303329" y="1835543"/>
                </a:lnTo>
                <a:close/>
              </a:path>
              <a:path w="6135370" h="5851525">
                <a:moveTo>
                  <a:pt x="5230253" y="1961489"/>
                </a:moveTo>
                <a:lnTo>
                  <a:pt x="5195671" y="1961489"/>
                </a:lnTo>
                <a:lnTo>
                  <a:pt x="5256491" y="2019554"/>
                </a:lnTo>
                <a:lnTo>
                  <a:pt x="5291035" y="2019554"/>
                </a:lnTo>
                <a:lnTo>
                  <a:pt x="5230253" y="1961489"/>
                </a:lnTo>
                <a:close/>
              </a:path>
              <a:path w="6135370" h="5851525">
                <a:moveTo>
                  <a:pt x="5410987" y="1961489"/>
                </a:moveTo>
                <a:lnTo>
                  <a:pt x="5376443" y="1961489"/>
                </a:lnTo>
                <a:lnTo>
                  <a:pt x="5315648" y="2019554"/>
                </a:lnTo>
                <a:lnTo>
                  <a:pt x="5350230" y="2019554"/>
                </a:lnTo>
                <a:lnTo>
                  <a:pt x="5410987" y="1961489"/>
                </a:lnTo>
                <a:close/>
              </a:path>
              <a:path w="6135370" h="5851525">
                <a:moveTo>
                  <a:pt x="4754143" y="1835531"/>
                </a:moveTo>
                <a:lnTo>
                  <a:pt x="4754143" y="1868576"/>
                </a:lnTo>
                <a:lnTo>
                  <a:pt x="4827231" y="1938362"/>
                </a:lnTo>
                <a:lnTo>
                  <a:pt x="4861801" y="1938362"/>
                </a:lnTo>
                <a:lnTo>
                  <a:pt x="4754143" y="1835531"/>
                </a:lnTo>
                <a:close/>
              </a:path>
              <a:path w="6135370" h="5851525">
                <a:moveTo>
                  <a:pt x="4754130" y="1835543"/>
                </a:moveTo>
                <a:lnTo>
                  <a:pt x="4646472" y="1938362"/>
                </a:lnTo>
                <a:lnTo>
                  <a:pt x="4681054" y="1938362"/>
                </a:lnTo>
                <a:lnTo>
                  <a:pt x="4754130" y="1868576"/>
                </a:lnTo>
                <a:lnTo>
                  <a:pt x="4754130" y="1835543"/>
                </a:lnTo>
                <a:close/>
              </a:path>
              <a:path w="6135370" h="5851525">
                <a:moveTo>
                  <a:pt x="4681054" y="1961489"/>
                </a:moveTo>
                <a:lnTo>
                  <a:pt x="4646472" y="1961489"/>
                </a:lnTo>
                <a:lnTo>
                  <a:pt x="4707255" y="2019554"/>
                </a:lnTo>
                <a:lnTo>
                  <a:pt x="4741837" y="2019554"/>
                </a:lnTo>
                <a:lnTo>
                  <a:pt x="4681054" y="1961489"/>
                </a:lnTo>
                <a:close/>
              </a:path>
              <a:path w="6135370" h="5851525">
                <a:moveTo>
                  <a:pt x="4861814" y="1961489"/>
                </a:moveTo>
                <a:lnTo>
                  <a:pt x="4827231" y="1961489"/>
                </a:lnTo>
                <a:lnTo>
                  <a:pt x="4766437" y="2019554"/>
                </a:lnTo>
                <a:lnTo>
                  <a:pt x="4801031" y="2019554"/>
                </a:lnTo>
                <a:lnTo>
                  <a:pt x="4861814" y="1961489"/>
                </a:lnTo>
                <a:close/>
              </a:path>
              <a:path w="6135370" h="5851525">
                <a:moveTo>
                  <a:pt x="5577954" y="1507591"/>
                </a:moveTo>
                <a:lnTo>
                  <a:pt x="5577954" y="1540624"/>
                </a:lnTo>
                <a:lnTo>
                  <a:pt x="5719864" y="1676146"/>
                </a:lnTo>
                <a:lnTo>
                  <a:pt x="5754446" y="1676146"/>
                </a:lnTo>
                <a:lnTo>
                  <a:pt x="5577954" y="1507591"/>
                </a:lnTo>
                <a:close/>
              </a:path>
              <a:path w="6135370" h="5851525">
                <a:moveTo>
                  <a:pt x="5577954" y="1573314"/>
                </a:moveTo>
                <a:lnTo>
                  <a:pt x="5577954" y="1606346"/>
                </a:lnTo>
                <a:lnTo>
                  <a:pt x="5651030" y="1676133"/>
                </a:lnTo>
                <a:lnTo>
                  <a:pt x="5685612" y="1676133"/>
                </a:lnTo>
                <a:lnTo>
                  <a:pt x="5577954" y="1573314"/>
                </a:lnTo>
                <a:close/>
              </a:path>
              <a:path w="6135370" h="5851525">
                <a:moveTo>
                  <a:pt x="5577928" y="1507578"/>
                </a:moveTo>
                <a:lnTo>
                  <a:pt x="5401436" y="1676133"/>
                </a:lnTo>
                <a:lnTo>
                  <a:pt x="5436019" y="1676133"/>
                </a:lnTo>
                <a:lnTo>
                  <a:pt x="5577928" y="1540611"/>
                </a:lnTo>
                <a:lnTo>
                  <a:pt x="5577928" y="1507578"/>
                </a:lnTo>
                <a:close/>
              </a:path>
              <a:path w="6135370" h="5851525">
                <a:moveTo>
                  <a:pt x="5577916" y="1573314"/>
                </a:moveTo>
                <a:lnTo>
                  <a:pt x="5470258" y="1676133"/>
                </a:lnTo>
                <a:lnTo>
                  <a:pt x="5504840" y="1676133"/>
                </a:lnTo>
                <a:lnTo>
                  <a:pt x="5577916" y="1606346"/>
                </a:lnTo>
                <a:lnTo>
                  <a:pt x="5577916" y="1573314"/>
                </a:lnTo>
                <a:close/>
              </a:path>
              <a:path w="6135370" h="5851525">
                <a:moveTo>
                  <a:pt x="5436019" y="1699272"/>
                </a:moveTo>
                <a:lnTo>
                  <a:pt x="5401449" y="1699272"/>
                </a:lnTo>
                <a:lnTo>
                  <a:pt x="5462231" y="1757324"/>
                </a:lnTo>
                <a:lnTo>
                  <a:pt x="5496826" y="1757324"/>
                </a:lnTo>
                <a:lnTo>
                  <a:pt x="5436019" y="1699272"/>
                </a:lnTo>
                <a:close/>
              </a:path>
              <a:path w="6135370" h="5851525">
                <a:moveTo>
                  <a:pt x="5504853" y="1699272"/>
                </a:moveTo>
                <a:lnTo>
                  <a:pt x="5470271" y="1699272"/>
                </a:lnTo>
                <a:lnTo>
                  <a:pt x="5531065" y="1757324"/>
                </a:lnTo>
                <a:lnTo>
                  <a:pt x="5565648" y="1757324"/>
                </a:lnTo>
                <a:lnTo>
                  <a:pt x="5504853" y="1699272"/>
                </a:lnTo>
                <a:close/>
              </a:path>
              <a:path w="6135370" h="5851525">
                <a:moveTo>
                  <a:pt x="5685624" y="1699272"/>
                </a:moveTo>
                <a:lnTo>
                  <a:pt x="5651042" y="1699272"/>
                </a:lnTo>
                <a:lnTo>
                  <a:pt x="5590209" y="1757324"/>
                </a:lnTo>
                <a:lnTo>
                  <a:pt x="5624842" y="1757324"/>
                </a:lnTo>
                <a:lnTo>
                  <a:pt x="5685624" y="1699272"/>
                </a:lnTo>
                <a:close/>
              </a:path>
              <a:path w="6135370" h="5851525">
                <a:moveTo>
                  <a:pt x="5754433" y="1699272"/>
                </a:moveTo>
                <a:lnTo>
                  <a:pt x="5719864" y="1699272"/>
                </a:lnTo>
                <a:lnTo>
                  <a:pt x="5659081" y="1757324"/>
                </a:lnTo>
                <a:lnTo>
                  <a:pt x="5693664" y="1757324"/>
                </a:lnTo>
                <a:lnTo>
                  <a:pt x="5754433" y="1699272"/>
                </a:lnTo>
                <a:close/>
              </a:path>
              <a:path w="6135370" h="5851525">
                <a:moveTo>
                  <a:pt x="5028742" y="1573314"/>
                </a:moveTo>
                <a:lnTo>
                  <a:pt x="5028742" y="1606346"/>
                </a:lnTo>
                <a:lnTo>
                  <a:pt x="5101856" y="1676133"/>
                </a:lnTo>
                <a:lnTo>
                  <a:pt x="5136400" y="1676133"/>
                </a:lnTo>
                <a:lnTo>
                  <a:pt x="5028742" y="1573314"/>
                </a:lnTo>
                <a:close/>
              </a:path>
              <a:path w="6135370" h="5851525">
                <a:moveTo>
                  <a:pt x="5028717" y="1573314"/>
                </a:moveTo>
                <a:lnTo>
                  <a:pt x="4921059" y="1676133"/>
                </a:lnTo>
                <a:lnTo>
                  <a:pt x="4955641" y="1676133"/>
                </a:lnTo>
                <a:lnTo>
                  <a:pt x="5028717" y="1606346"/>
                </a:lnTo>
                <a:lnTo>
                  <a:pt x="5028717" y="1573314"/>
                </a:lnTo>
                <a:close/>
              </a:path>
              <a:path w="6135370" h="5851525">
                <a:moveTo>
                  <a:pt x="4955654" y="1699272"/>
                </a:moveTo>
                <a:lnTo>
                  <a:pt x="4921072" y="1699272"/>
                </a:lnTo>
                <a:lnTo>
                  <a:pt x="4981854" y="1757324"/>
                </a:lnTo>
                <a:lnTo>
                  <a:pt x="5016449" y="1757324"/>
                </a:lnTo>
                <a:lnTo>
                  <a:pt x="4955654" y="1699272"/>
                </a:lnTo>
                <a:close/>
              </a:path>
              <a:path w="6135370" h="5851525">
                <a:moveTo>
                  <a:pt x="5136400" y="1699272"/>
                </a:moveTo>
                <a:lnTo>
                  <a:pt x="5101831" y="1699272"/>
                </a:lnTo>
                <a:lnTo>
                  <a:pt x="5041049" y="1757324"/>
                </a:lnTo>
                <a:lnTo>
                  <a:pt x="5075618" y="1757324"/>
                </a:lnTo>
                <a:lnTo>
                  <a:pt x="5136400" y="1699272"/>
                </a:lnTo>
                <a:close/>
              </a:path>
              <a:path w="6135370" h="5851525">
                <a:moveTo>
                  <a:pt x="4479518" y="1573314"/>
                </a:moveTo>
                <a:lnTo>
                  <a:pt x="4371860" y="1676133"/>
                </a:lnTo>
                <a:lnTo>
                  <a:pt x="4406442" y="1676133"/>
                </a:lnTo>
                <a:lnTo>
                  <a:pt x="4479518" y="1606346"/>
                </a:lnTo>
                <a:lnTo>
                  <a:pt x="4514109" y="1606346"/>
                </a:lnTo>
                <a:lnTo>
                  <a:pt x="4479518" y="1573314"/>
                </a:lnTo>
                <a:close/>
              </a:path>
              <a:path w="6135370" h="5851525">
                <a:moveTo>
                  <a:pt x="4514109" y="1606346"/>
                </a:moveTo>
                <a:lnTo>
                  <a:pt x="4479518" y="1606346"/>
                </a:lnTo>
                <a:lnTo>
                  <a:pt x="4552607" y="1676133"/>
                </a:lnTo>
                <a:lnTo>
                  <a:pt x="4587189" y="1676133"/>
                </a:lnTo>
                <a:lnTo>
                  <a:pt x="4514109" y="1606346"/>
                </a:lnTo>
                <a:close/>
              </a:path>
              <a:path w="6135370" h="5851525">
                <a:moveTo>
                  <a:pt x="4406442" y="1699272"/>
                </a:moveTo>
                <a:lnTo>
                  <a:pt x="4371860" y="1699272"/>
                </a:lnTo>
                <a:lnTo>
                  <a:pt x="4432642" y="1757324"/>
                </a:lnTo>
                <a:lnTo>
                  <a:pt x="4467225" y="1757324"/>
                </a:lnTo>
                <a:lnTo>
                  <a:pt x="4406442" y="1699272"/>
                </a:lnTo>
                <a:close/>
              </a:path>
              <a:path w="6135370" h="5851525">
                <a:moveTo>
                  <a:pt x="4587201" y="1699272"/>
                </a:moveTo>
                <a:lnTo>
                  <a:pt x="4552607" y="1699272"/>
                </a:lnTo>
                <a:lnTo>
                  <a:pt x="4491824" y="1757324"/>
                </a:lnTo>
                <a:lnTo>
                  <a:pt x="4526419" y="1757324"/>
                </a:lnTo>
                <a:lnTo>
                  <a:pt x="4587201" y="1699272"/>
                </a:lnTo>
                <a:close/>
              </a:path>
              <a:path w="6135370" h="5851525">
                <a:moveTo>
                  <a:pt x="5852553" y="1311097"/>
                </a:moveTo>
                <a:lnTo>
                  <a:pt x="5744895" y="1413916"/>
                </a:lnTo>
                <a:lnTo>
                  <a:pt x="5779465" y="1413916"/>
                </a:lnTo>
                <a:lnTo>
                  <a:pt x="5852553" y="1344117"/>
                </a:lnTo>
                <a:lnTo>
                  <a:pt x="5887109" y="1344117"/>
                </a:lnTo>
                <a:lnTo>
                  <a:pt x="5852553" y="1311122"/>
                </a:lnTo>
                <a:close/>
              </a:path>
              <a:path w="6135370" h="5851525">
                <a:moveTo>
                  <a:pt x="5887109" y="1344117"/>
                </a:moveTo>
                <a:lnTo>
                  <a:pt x="5852553" y="1344117"/>
                </a:lnTo>
                <a:lnTo>
                  <a:pt x="5925616" y="1413916"/>
                </a:lnTo>
                <a:lnTo>
                  <a:pt x="5960211" y="1413916"/>
                </a:lnTo>
                <a:lnTo>
                  <a:pt x="5887109" y="1344117"/>
                </a:lnTo>
                <a:close/>
              </a:path>
              <a:path w="6135370" h="5851525">
                <a:moveTo>
                  <a:pt x="5779439" y="1437043"/>
                </a:moveTo>
                <a:lnTo>
                  <a:pt x="5744870" y="1437043"/>
                </a:lnTo>
                <a:lnTo>
                  <a:pt x="5805652" y="1495107"/>
                </a:lnTo>
                <a:lnTo>
                  <a:pt x="5840272" y="1495107"/>
                </a:lnTo>
                <a:lnTo>
                  <a:pt x="5779439" y="1437043"/>
                </a:lnTo>
                <a:close/>
              </a:path>
              <a:path w="6135370" h="5851525">
                <a:moveTo>
                  <a:pt x="5960224" y="1437043"/>
                </a:moveTo>
                <a:lnTo>
                  <a:pt x="5925642" y="1437043"/>
                </a:lnTo>
                <a:lnTo>
                  <a:pt x="5864859" y="1495107"/>
                </a:lnTo>
                <a:lnTo>
                  <a:pt x="5899442" y="1495107"/>
                </a:lnTo>
                <a:lnTo>
                  <a:pt x="5960224" y="1437043"/>
                </a:lnTo>
                <a:close/>
              </a:path>
              <a:path w="6135370" h="5851525">
                <a:moveTo>
                  <a:pt x="5303342" y="1311122"/>
                </a:moveTo>
                <a:lnTo>
                  <a:pt x="5303342" y="1344117"/>
                </a:lnTo>
                <a:lnTo>
                  <a:pt x="5376418" y="1413916"/>
                </a:lnTo>
                <a:lnTo>
                  <a:pt x="5411012" y="1413916"/>
                </a:lnTo>
                <a:lnTo>
                  <a:pt x="5303342" y="1311122"/>
                </a:lnTo>
                <a:close/>
              </a:path>
              <a:path w="6135370" h="5851525">
                <a:moveTo>
                  <a:pt x="5303329" y="1311097"/>
                </a:moveTo>
                <a:lnTo>
                  <a:pt x="5195671" y="1413916"/>
                </a:lnTo>
                <a:lnTo>
                  <a:pt x="5230253" y="1413916"/>
                </a:lnTo>
                <a:lnTo>
                  <a:pt x="5303329" y="1344117"/>
                </a:lnTo>
                <a:lnTo>
                  <a:pt x="5303329" y="1311097"/>
                </a:lnTo>
                <a:close/>
              </a:path>
              <a:path w="6135370" h="5851525">
                <a:moveTo>
                  <a:pt x="5230253" y="1437043"/>
                </a:moveTo>
                <a:lnTo>
                  <a:pt x="5195671" y="1437043"/>
                </a:lnTo>
                <a:lnTo>
                  <a:pt x="5256491" y="1495107"/>
                </a:lnTo>
                <a:lnTo>
                  <a:pt x="5291035" y="1495107"/>
                </a:lnTo>
                <a:lnTo>
                  <a:pt x="5230253" y="1437043"/>
                </a:lnTo>
                <a:close/>
              </a:path>
              <a:path w="6135370" h="5851525">
                <a:moveTo>
                  <a:pt x="5410987" y="1437043"/>
                </a:moveTo>
                <a:lnTo>
                  <a:pt x="5376443" y="1437043"/>
                </a:lnTo>
                <a:lnTo>
                  <a:pt x="5315648" y="1495107"/>
                </a:lnTo>
                <a:lnTo>
                  <a:pt x="5350230" y="1495107"/>
                </a:lnTo>
                <a:lnTo>
                  <a:pt x="5410987" y="1437043"/>
                </a:lnTo>
                <a:close/>
              </a:path>
              <a:path w="6135370" h="5851525">
                <a:moveTo>
                  <a:pt x="5577954" y="1048867"/>
                </a:moveTo>
                <a:lnTo>
                  <a:pt x="5577954" y="1081900"/>
                </a:lnTo>
                <a:lnTo>
                  <a:pt x="5651030" y="1151686"/>
                </a:lnTo>
                <a:lnTo>
                  <a:pt x="5685612" y="1151686"/>
                </a:lnTo>
                <a:lnTo>
                  <a:pt x="5577954" y="1048867"/>
                </a:lnTo>
                <a:close/>
              </a:path>
              <a:path w="6135370" h="5851525">
                <a:moveTo>
                  <a:pt x="5577916" y="1048867"/>
                </a:moveTo>
                <a:lnTo>
                  <a:pt x="5470258" y="1151686"/>
                </a:lnTo>
                <a:lnTo>
                  <a:pt x="5504840" y="1151686"/>
                </a:lnTo>
                <a:lnTo>
                  <a:pt x="5577916" y="1081900"/>
                </a:lnTo>
                <a:lnTo>
                  <a:pt x="5577916" y="1048867"/>
                </a:lnTo>
                <a:close/>
              </a:path>
              <a:path w="6135370" h="5851525">
                <a:moveTo>
                  <a:pt x="5504853" y="1174813"/>
                </a:moveTo>
                <a:lnTo>
                  <a:pt x="5470271" y="1174813"/>
                </a:lnTo>
                <a:lnTo>
                  <a:pt x="5531065" y="1232877"/>
                </a:lnTo>
                <a:lnTo>
                  <a:pt x="5565648" y="1232877"/>
                </a:lnTo>
                <a:lnTo>
                  <a:pt x="5504853" y="1174813"/>
                </a:lnTo>
                <a:close/>
              </a:path>
              <a:path w="6135370" h="5851525">
                <a:moveTo>
                  <a:pt x="5685624" y="1174813"/>
                </a:moveTo>
                <a:lnTo>
                  <a:pt x="5651042" y="1174813"/>
                </a:lnTo>
                <a:lnTo>
                  <a:pt x="5590209" y="1232877"/>
                </a:lnTo>
                <a:lnTo>
                  <a:pt x="5624842" y="1232877"/>
                </a:lnTo>
                <a:lnTo>
                  <a:pt x="5685624" y="1174813"/>
                </a:lnTo>
                <a:close/>
              </a:path>
              <a:path w="6135370" h="5851525">
                <a:moveTo>
                  <a:pt x="5028742" y="1048867"/>
                </a:moveTo>
                <a:lnTo>
                  <a:pt x="5028742" y="1081900"/>
                </a:lnTo>
                <a:lnTo>
                  <a:pt x="5101856" y="1151686"/>
                </a:lnTo>
                <a:lnTo>
                  <a:pt x="5136400" y="1151686"/>
                </a:lnTo>
                <a:lnTo>
                  <a:pt x="5028742" y="1048867"/>
                </a:lnTo>
                <a:close/>
              </a:path>
              <a:path w="6135370" h="5851525">
                <a:moveTo>
                  <a:pt x="5028717" y="1048867"/>
                </a:moveTo>
                <a:lnTo>
                  <a:pt x="4921059" y="1151686"/>
                </a:lnTo>
                <a:lnTo>
                  <a:pt x="4955641" y="1151686"/>
                </a:lnTo>
                <a:lnTo>
                  <a:pt x="5028717" y="1081900"/>
                </a:lnTo>
                <a:lnTo>
                  <a:pt x="5028717" y="1048867"/>
                </a:lnTo>
                <a:close/>
              </a:path>
              <a:path w="6135370" h="5851525">
                <a:moveTo>
                  <a:pt x="4955654" y="1174813"/>
                </a:moveTo>
                <a:lnTo>
                  <a:pt x="4921072" y="1174813"/>
                </a:lnTo>
                <a:lnTo>
                  <a:pt x="4981854" y="1232877"/>
                </a:lnTo>
                <a:lnTo>
                  <a:pt x="5016449" y="1232877"/>
                </a:lnTo>
                <a:lnTo>
                  <a:pt x="4955654" y="1174813"/>
                </a:lnTo>
                <a:close/>
              </a:path>
              <a:path w="6135370" h="5851525">
                <a:moveTo>
                  <a:pt x="5136400" y="1174813"/>
                </a:moveTo>
                <a:lnTo>
                  <a:pt x="5101831" y="1174813"/>
                </a:lnTo>
                <a:lnTo>
                  <a:pt x="5041049" y="1232877"/>
                </a:lnTo>
                <a:lnTo>
                  <a:pt x="5075618" y="1232877"/>
                </a:lnTo>
                <a:lnTo>
                  <a:pt x="5136400" y="1174813"/>
                </a:lnTo>
                <a:close/>
              </a:path>
              <a:path w="6135370" h="5851525">
                <a:moveTo>
                  <a:pt x="5852553" y="786650"/>
                </a:moveTo>
                <a:lnTo>
                  <a:pt x="5744895" y="889469"/>
                </a:lnTo>
                <a:lnTo>
                  <a:pt x="5779478" y="889457"/>
                </a:lnTo>
                <a:lnTo>
                  <a:pt x="5852553" y="819683"/>
                </a:lnTo>
                <a:lnTo>
                  <a:pt x="5887113" y="819670"/>
                </a:lnTo>
                <a:lnTo>
                  <a:pt x="5852553" y="786676"/>
                </a:lnTo>
                <a:close/>
              </a:path>
              <a:path w="6135370" h="5851525">
                <a:moveTo>
                  <a:pt x="5887113" y="819670"/>
                </a:moveTo>
                <a:lnTo>
                  <a:pt x="5852553" y="819670"/>
                </a:lnTo>
                <a:lnTo>
                  <a:pt x="5925616" y="889457"/>
                </a:lnTo>
                <a:lnTo>
                  <a:pt x="5960211" y="889457"/>
                </a:lnTo>
                <a:lnTo>
                  <a:pt x="5887113" y="819670"/>
                </a:lnTo>
                <a:close/>
              </a:path>
              <a:path w="6135370" h="5851525">
                <a:moveTo>
                  <a:pt x="5779439" y="912596"/>
                </a:moveTo>
                <a:lnTo>
                  <a:pt x="5744870" y="912596"/>
                </a:lnTo>
                <a:lnTo>
                  <a:pt x="5805652" y="970648"/>
                </a:lnTo>
                <a:lnTo>
                  <a:pt x="5840272" y="970648"/>
                </a:lnTo>
                <a:lnTo>
                  <a:pt x="5779439" y="912596"/>
                </a:lnTo>
                <a:close/>
              </a:path>
              <a:path w="6135370" h="5851525">
                <a:moveTo>
                  <a:pt x="5960224" y="912596"/>
                </a:moveTo>
                <a:lnTo>
                  <a:pt x="5925642" y="912596"/>
                </a:lnTo>
                <a:lnTo>
                  <a:pt x="5864859" y="970648"/>
                </a:lnTo>
                <a:lnTo>
                  <a:pt x="5899442" y="970648"/>
                </a:lnTo>
                <a:lnTo>
                  <a:pt x="5960224" y="912596"/>
                </a:lnTo>
                <a:close/>
              </a:path>
              <a:path w="6135370" h="5851525">
                <a:moveTo>
                  <a:pt x="5577954" y="524421"/>
                </a:moveTo>
                <a:lnTo>
                  <a:pt x="5577954" y="557453"/>
                </a:lnTo>
                <a:lnTo>
                  <a:pt x="5651030" y="627252"/>
                </a:lnTo>
                <a:lnTo>
                  <a:pt x="5685612" y="627252"/>
                </a:lnTo>
                <a:lnTo>
                  <a:pt x="5577954" y="524421"/>
                </a:lnTo>
                <a:close/>
              </a:path>
              <a:path w="6135370" h="5851525">
                <a:moveTo>
                  <a:pt x="5577916" y="524421"/>
                </a:moveTo>
                <a:lnTo>
                  <a:pt x="5470258" y="627252"/>
                </a:lnTo>
                <a:lnTo>
                  <a:pt x="5504840" y="627252"/>
                </a:lnTo>
                <a:lnTo>
                  <a:pt x="5577916" y="557453"/>
                </a:lnTo>
                <a:lnTo>
                  <a:pt x="5577916" y="524421"/>
                </a:lnTo>
                <a:close/>
              </a:path>
              <a:path w="6135370" h="5851525">
                <a:moveTo>
                  <a:pt x="5504853" y="650367"/>
                </a:moveTo>
                <a:lnTo>
                  <a:pt x="5470271" y="650367"/>
                </a:lnTo>
                <a:lnTo>
                  <a:pt x="5531065" y="708431"/>
                </a:lnTo>
                <a:lnTo>
                  <a:pt x="5565648" y="708431"/>
                </a:lnTo>
                <a:lnTo>
                  <a:pt x="5504853" y="650367"/>
                </a:lnTo>
                <a:close/>
              </a:path>
              <a:path w="6135370" h="5851525">
                <a:moveTo>
                  <a:pt x="5685624" y="650367"/>
                </a:moveTo>
                <a:lnTo>
                  <a:pt x="5651042" y="650367"/>
                </a:lnTo>
                <a:lnTo>
                  <a:pt x="5590209" y="708431"/>
                </a:lnTo>
                <a:lnTo>
                  <a:pt x="5624842" y="708431"/>
                </a:lnTo>
                <a:lnTo>
                  <a:pt x="5685624" y="650367"/>
                </a:lnTo>
                <a:close/>
              </a:path>
              <a:path w="6135370" h="5851525">
                <a:moveTo>
                  <a:pt x="5916409" y="2223719"/>
                </a:moveTo>
                <a:lnTo>
                  <a:pt x="5881814" y="2223719"/>
                </a:lnTo>
                <a:lnTo>
                  <a:pt x="5942622" y="2281770"/>
                </a:lnTo>
                <a:lnTo>
                  <a:pt x="5977191" y="2281770"/>
                </a:lnTo>
                <a:lnTo>
                  <a:pt x="5916409" y="2223719"/>
                </a:lnTo>
                <a:close/>
              </a:path>
              <a:path w="6135370" h="5851525">
                <a:moveTo>
                  <a:pt x="5985243" y="2223719"/>
                </a:moveTo>
                <a:lnTo>
                  <a:pt x="5950661" y="2223719"/>
                </a:lnTo>
                <a:lnTo>
                  <a:pt x="6011443" y="2281770"/>
                </a:lnTo>
                <a:lnTo>
                  <a:pt x="6046025" y="2281770"/>
                </a:lnTo>
                <a:lnTo>
                  <a:pt x="5985243" y="2223719"/>
                </a:lnTo>
                <a:close/>
              </a:path>
              <a:path w="6135370" h="5851525">
                <a:moveTo>
                  <a:pt x="6054051" y="2223719"/>
                </a:moveTo>
                <a:lnTo>
                  <a:pt x="6019469" y="2223719"/>
                </a:lnTo>
                <a:lnTo>
                  <a:pt x="6080252" y="2281770"/>
                </a:lnTo>
                <a:lnTo>
                  <a:pt x="6114884" y="2281770"/>
                </a:lnTo>
                <a:lnTo>
                  <a:pt x="6054051" y="2223719"/>
                </a:lnTo>
                <a:close/>
              </a:path>
              <a:path w="6135370" h="5851525">
                <a:moveTo>
                  <a:pt x="6127153" y="1507591"/>
                </a:moveTo>
                <a:lnTo>
                  <a:pt x="5950661" y="1676146"/>
                </a:lnTo>
                <a:lnTo>
                  <a:pt x="5985256" y="1676133"/>
                </a:lnTo>
                <a:lnTo>
                  <a:pt x="6127153" y="1540624"/>
                </a:lnTo>
                <a:lnTo>
                  <a:pt x="6127153" y="1507591"/>
                </a:lnTo>
                <a:close/>
              </a:path>
              <a:path w="6135370" h="5851525">
                <a:moveTo>
                  <a:pt x="6127153" y="1573314"/>
                </a:moveTo>
                <a:lnTo>
                  <a:pt x="6019495" y="1676133"/>
                </a:lnTo>
                <a:lnTo>
                  <a:pt x="6054077" y="1676133"/>
                </a:lnTo>
                <a:lnTo>
                  <a:pt x="6127153" y="1606346"/>
                </a:lnTo>
                <a:lnTo>
                  <a:pt x="6134963" y="1606346"/>
                </a:lnTo>
                <a:lnTo>
                  <a:pt x="6134963" y="1580769"/>
                </a:lnTo>
                <a:lnTo>
                  <a:pt x="6127153" y="1573314"/>
                </a:lnTo>
                <a:close/>
              </a:path>
              <a:path w="6135370" h="5851525">
                <a:moveTo>
                  <a:pt x="6134963" y="1606346"/>
                </a:moveTo>
                <a:lnTo>
                  <a:pt x="6127153" y="1606346"/>
                </a:lnTo>
                <a:lnTo>
                  <a:pt x="6134963" y="1613789"/>
                </a:lnTo>
                <a:lnTo>
                  <a:pt x="6134963" y="1606346"/>
                </a:lnTo>
                <a:close/>
              </a:path>
              <a:path w="6135370" h="5851525">
                <a:moveTo>
                  <a:pt x="6127165" y="1507578"/>
                </a:moveTo>
                <a:lnTo>
                  <a:pt x="6127179" y="1540624"/>
                </a:lnTo>
                <a:lnTo>
                  <a:pt x="6134963" y="1548053"/>
                </a:lnTo>
                <a:lnTo>
                  <a:pt x="6134963" y="1515021"/>
                </a:lnTo>
                <a:lnTo>
                  <a:pt x="6127165" y="1507578"/>
                </a:lnTo>
                <a:close/>
              </a:path>
              <a:path w="6135370" h="5851525">
                <a:moveTo>
                  <a:pt x="5985243" y="1699272"/>
                </a:moveTo>
                <a:lnTo>
                  <a:pt x="5950661" y="1699272"/>
                </a:lnTo>
                <a:lnTo>
                  <a:pt x="6011443" y="1757324"/>
                </a:lnTo>
                <a:lnTo>
                  <a:pt x="6046025" y="1757324"/>
                </a:lnTo>
                <a:lnTo>
                  <a:pt x="5985243" y="1699272"/>
                </a:lnTo>
                <a:close/>
              </a:path>
              <a:path w="6135370" h="5851525">
                <a:moveTo>
                  <a:pt x="6054051" y="1699272"/>
                </a:moveTo>
                <a:lnTo>
                  <a:pt x="6019469" y="1699272"/>
                </a:lnTo>
                <a:lnTo>
                  <a:pt x="6080252" y="1757324"/>
                </a:lnTo>
                <a:lnTo>
                  <a:pt x="6114884" y="1757324"/>
                </a:lnTo>
                <a:lnTo>
                  <a:pt x="6054051" y="1699272"/>
                </a:lnTo>
                <a:close/>
              </a:path>
              <a:path w="6135370" h="5851525">
                <a:moveTo>
                  <a:pt x="6127153" y="983145"/>
                </a:moveTo>
                <a:lnTo>
                  <a:pt x="5950661" y="1151699"/>
                </a:lnTo>
                <a:lnTo>
                  <a:pt x="5985256" y="1151686"/>
                </a:lnTo>
                <a:lnTo>
                  <a:pt x="6127153" y="1016177"/>
                </a:lnTo>
                <a:lnTo>
                  <a:pt x="6127153" y="983145"/>
                </a:lnTo>
                <a:close/>
              </a:path>
              <a:path w="6135370" h="5851525">
                <a:moveTo>
                  <a:pt x="6127153" y="1048867"/>
                </a:moveTo>
                <a:lnTo>
                  <a:pt x="6019495" y="1151686"/>
                </a:lnTo>
                <a:lnTo>
                  <a:pt x="6054077" y="1151686"/>
                </a:lnTo>
                <a:lnTo>
                  <a:pt x="6127153" y="1081900"/>
                </a:lnTo>
                <a:lnTo>
                  <a:pt x="6134963" y="1081900"/>
                </a:lnTo>
                <a:lnTo>
                  <a:pt x="6134963" y="1056322"/>
                </a:lnTo>
                <a:lnTo>
                  <a:pt x="6127153" y="1048867"/>
                </a:lnTo>
                <a:close/>
              </a:path>
              <a:path w="6135370" h="5851525">
                <a:moveTo>
                  <a:pt x="6134963" y="1081900"/>
                </a:moveTo>
                <a:lnTo>
                  <a:pt x="6127153" y="1081900"/>
                </a:lnTo>
                <a:lnTo>
                  <a:pt x="6134963" y="1089342"/>
                </a:lnTo>
                <a:lnTo>
                  <a:pt x="6134963" y="1081900"/>
                </a:lnTo>
                <a:close/>
              </a:path>
              <a:path w="6135370" h="5851525">
                <a:moveTo>
                  <a:pt x="6127165" y="983132"/>
                </a:moveTo>
                <a:lnTo>
                  <a:pt x="6127179" y="1016177"/>
                </a:lnTo>
                <a:lnTo>
                  <a:pt x="6134963" y="1023594"/>
                </a:lnTo>
                <a:lnTo>
                  <a:pt x="6134963" y="990574"/>
                </a:lnTo>
                <a:lnTo>
                  <a:pt x="6127165" y="983132"/>
                </a:lnTo>
                <a:close/>
              </a:path>
              <a:path w="6135370" h="5851525">
                <a:moveTo>
                  <a:pt x="5985243" y="1174813"/>
                </a:moveTo>
                <a:lnTo>
                  <a:pt x="5950661" y="1174813"/>
                </a:lnTo>
                <a:lnTo>
                  <a:pt x="6011443" y="1232877"/>
                </a:lnTo>
                <a:lnTo>
                  <a:pt x="6046025" y="1232877"/>
                </a:lnTo>
                <a:lnTo>
                  <a:pt x="5985243" y="1174813"/>
                </a:lnTo>
                <a:close/>
              </a:path>
              <a:path w="6135370" h="5851525">
                <a:moveTo>
                  <a:pt x="6054051" y="1174813"/>
                </a:moveTo>
                <a:lnTo>
                  <a:pt x="6019469" y="1174813"/>
                </a:lnTo>
                <a:lnTo>
                  <a:pt x="6080252" y="1232877"/>
                </a:lnTo>
                <a:lnTo>
                  <a:pt x="6114884" y="1232877"/>
                </a:lnTo>
                <a:lnTo>
                  <a:pt x="6054051" y="1174813"/>
                </a:lnTo>
                <a:close/>
              </a:path>
              <a:path w="6135370" h="5851525">
                <a:moveTo>
                  <a:pt x="6127153" y="524421"/>
                </a:moveTo>
                <a:lnTo>
                  <a:pt x="6019495" y="627252"/>
                </a:lnTo>
                <a:lnTo>
                  <a:pt x="6054077" y="627252"/>
                </a:lnTo>
                <a:lnTo>
                  <a:pt x="6127153" y="557453"/>
                </a:lnTo>
                <a:lnTo>
                  <a:pt x="6134963" y="557453"/>
                </a:lnTo>
                <a:lnTo>
                  <a:pt x="6134963" y="531876"/>
                </a:lnTo>
                <a:lnTo>
                  <a:pt x="6127153" y="524421"/>
                </a:lnTo>
                <a:close/>
              </a:path>
              <a:path w="6135370" h="5851525">
                <a:moveTo>
                  <a:pt x="6134963" y="557453"/>
                </a:moveTo>
                <a:lnTo>
                  <a:pt x="6127153" y="557453"/>
                </a:lnTo>
                <a:lnTo>
                  <a:pt x="6134963" y="564908"/>
                </a:lnTo>
                <a:lnTo>
                  <a:pt x="6134963" y="557453"/>
                </a:lnTo>
                <a:close/>
              </a:path>
              <a:path w="6135370" h="5851525">
                <a:moveTo>
                  <a:pt x="6054051" y="650367"/>
                </a:moveTo>
                <a:lnTo>
                  <a:pt x="6019469" y="650367"/>
                </a:lnTo>
                <a:lnTo>
                  <a:pt x="6080252" y="708431"/>
                </a:lnTo>
                <a:lnTo>
                  <a:pt x="6114884" y="708431"/>
                </a:lnTo>
                <a:lnTo>
                  <a:pt x="6054051" y="650367"/>
                </a:lnTo>
                <a:close/>
              </a:path>
              <a:path w="6135370" h="5851525">
                <a:moveTo>
                  <a:pt x="6127153" y="0"/>
                </a:moveTo>
                <a:lnTo>
                  <a:pt x="6019495" y="102819"/>
                </a:lnTo>
                <a:lnTo>
                  <a:pt x="6054051" y="102819"/>
                </a:lnTo>
                <a:lnTo>
                  <a:pt x="6127153" y="33032"/>
                </a:lnTo>
                <a:lnTo>
                  <a:pt x="6134963" y="33032"/>
                </a:lnTo>
                <a:lnTo>
                  <a:pt x="6134963" y="7442"/>
                </a:lnTo>
                <a:lnTo>
                  <a:pt x="6127153" y="0"/>
                </a:lnTo>
                <a:close/>
              </a:path>
              <a:path w="6135370" h="5851525">
                <a:moveTo>
                  <a:pt x="6134963" y="33032"/>
                </a:moveTo>
                <a:lnTo>
                  <a:pt x="6127153" y="33032"/>
                </a:lnTo>
                <a:lnTo>
                  <a:pt x="6134963" y="40474"/>
                </a:lnTo>
                <a:lnTo>
                  <a:pt x="6134963" y="33032"/>
                </a:lnTo>
                <a:close/>
              </a:path>
              <a:path w="6135370" h="5851525">
                <a:moveTo>
                  <a:pt x="6054051" y="125920"/>
                </a:moveTo>
                <a:lnTo>
                  <a:pt x="6019469" y="125920"/>
                </a:lnTo>
                <a:lnTo>
                  <a:pt x="6080252" y="183984"/>
                </a:lnTo>
                <a:lnTo>
                  <a:pt x="6114884" y="183984"/>
                </a:lnTo>
                <a:lnTo>
                  <a:pt x="6054051" y="125920"/>
                </a:lnTo>
                <a:close/>
              </a:path>
              <a:path w="6135370" h="5851525">
                <a:moveTo>
                  <a:pt x="1733511" y="5768881"/>
                </a:moveTo>
                <a:lnTo>
                  <a:pt x="1733511" y="5801918"/>
                </a:lnTo>
                <a:lnTo>
                  <a:pt x="1784807" y="5850914"/>
                </a:lnTo>
                <a:lnTo>
                  <a:pt x="1819402" y="5850914"/>
                </a:lnTo>
                <a:lnTo>
                  <a:pt x="1733511" y="5768881"/>
                </a:lnTo>
                <a:close/>
              </a:path>
              <a:path w="6135370" h="5851525">
                <a:moveTo>
                  <a:pt x="1733511" y="5703155"/>
                </a:moveTo>
                <a:lnTo>
                  <a:pt x="1733511" y="5736186"/>
                </a:lnTo>
                <a:lnTo>
                  <a:pt x="1853641" y="5850914"/>
                </a:lnTo>
                <a:lnTo>
                  <a:pt x="1888236" y="5850914"/>
                </a:lnTo>
                <a:lnTo>
                  <a:pt x="1733511" y="5703155"/>
                </a:lnTo>
                <a:close/>
              </a:path>
              <a:path w="6135370" h="5851525">
                <a:moveTo>
                  <a:pt x="1733499" y="5703145"/>
                </a:moveTo>
                <a:lnTo>
                  <a:pt x="1578787" y="5850914"/>
                </a:lnTo>
                <a:lnTo>
                  <a:pt x="1613369" y="5850914"/>
                </a:lnTo>
                <a:lnTo>
                  <a:pt x="1733499" y="5736186"/>
                </a:lnTo>
                <a:lnTo>
                  <a:pt x="1733499" y="5703145"/>
                </a:lnTo>
                <a:close/>
              </a:path>
              <a:path w="6135370" h="5851525">
                <a:moveTo>
                  <a:pt x="1733486" y="5768881"/>
                </a:moveTo>
                <a:lnTo>
                  <a:pt x="1647609" y="5850914"/>
                </a:lnTo>
                <a:lnTo>
                  <a:pt x="1682191" y="5850914"/>
                </a:lnTo>
                <a:lnTo>
                  <a:pt x="1733486" y="5801918"/>
                </a:lnTo>
                <a:lnTo>
                  <a:pt x="1733486" y="5768881"/>
                </a:lnTo>
                <a:close/>
              </a:path>
              <a:path w="6135370" h="5851525">
                <a:moveTo>
                  <a:pt x="1184287" y="5703145"/>
                </a:moveTo>
                <a:lnTo>
                  <a:pt x="1029576" y="5850914"/>
                </a:lnTo>
                <a:lnTo>
                  <a:pt x="1064158" y="5850914"/>
                </a:lnTo>
                <a:lnTo>
                  <a:pt x="1184287" y="5736186"/>
                </a:lnTo>
                <a:lnTo>
                  <a:pt x="1218880" y="5736186"/>
                </a:lnTo>
                <a:lnTo>
                  <a:pt x="1184287" y="5703155"/>
                </a:lnTo>
                <a:close/>
              </a:path>
              <a:path w="6135370" h="5851525">
                <a:moveTo>
                  <a:pt x="1184287" y="5768881"/>
                </a:moveTo>
                <a:lnTo>
                  <a:pt x="1098410" y="5850914"/>
                </a:lnTo>
                <a:lnTo>
                  <a:pt x="1132992" y="5850914"/>
                </a:lnTo>
                <a:lnTo>
                  <a:pt x="1184287" y="5801918"/>
                </a:lnTo>
                <a:lnTo>
                  <a:pt x="1218878" y="5801918"/>
                </a:lnTo>
                <a:lnTo>
                  <a:pt x="1184287" y="5768881"/>
                </a:lnTo>
                <a:close/>
              </a:path>
              <a:path w="6135370" h="5851525">
                <a:moveTo>
                  <a:pt x="1218878" y="5801918"/>
                </a:moveTo>
                <a:lnTo>
                  <a:pt x="1184287" y="5801918"/>
                </a:lnTo>
                <a:lnTo>
                  <a:pt x="1235621" y="5850914"/>
                </a:lnTo>
                <a:lnTo>
                  <a:pt x="1270177" y="5850914"/>
                </a:lnTo>
                <a:lnTo>
                  <a:pt x="1218878" y="5801918"/>
                </a:lnTo>
                <a:close/>
              </a:path>
              <a:path w="6135370" h="5851525">
                <a:moveTo>
                  <a:pt x="1218880" y="5736186"/>
                </a:moveTo>
                <a:lnTo>
                  <a:pt x="1184287" y="5736186"/>
                </a:lnTo>
                <a:lnTo>
                  <a:pt x="1304417" y="5850914"/>
                </a:lnTo>
                <a:lnTo>
                  <a:pt x="1339037" y="5850914"/>
                </a:lnTo>
                <a:lnTo>
                  <a:pt x="1218880" y="5736186"/>
                </a:lnTo>
                <a:close/>
              </a:path>
              <a:path w="6135370" h="5851525">
                <a:moveTo>
                  <a:pt x="635088" y="5768881"/>
                </a:moveTo>
                <a:lnTo>
                  <a:pt x="549186" y="5850914"/>
                </a:lnTo>
                <a:lnTo>
                  <a:pt x="583793" y="5850914"/>
                </a:lnTo>
                <a:lnTo>
                  <a:pt x="635088" y="5801918"/>
                </a:lnTo>
                <a:lnTo>
                  <a:pt x="669680" y="5801918"/>
                </a:lnTo>
                <a:lnTo>
                  <a:pt x="635088" y="5768881"/>
                </a:lnTo>
                <a:close/>
              </a:path>
              <a:path w="6135370" h="5851525">
                <a:moveTo>
                  <a:pt x="669680" y="5801918"/>
                </a:moveTo>
                <a:lnTo>
                  <a:pt x="635088" y="5801918"/>
                </a:lnTo>
                <a:lnTo>
                  <a:pt x="686384" y="5850914"/>
                </a:lnTo>
                <a:lnTo>
                  <a:pt x="720979" y="5850914"/>
                </a:lnTo>
                <a:lnTo>
                  <a:pt x="669680" y="5801918"/>
                </a:lnTo>
                <a:close/>
              </a:path>
            </a:pathLst>
          </a:custGeom>
          <a:solidFill>
            <a:srgbClr val="1684C2">
              <a:alpha val="1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6">
            <a:extLst>
              <a:ext uri="{FF2B5EF4-FFF2-40B4-BE49-F238E27FC236}">
                <a16:creationId xmlns:a16="http://schemas.microsoft.com/office/drawing/2014/main" id="{FB03E24A-8F4F-5795-21EC-BE4F76F765F7}"/>
              </a:ext>
            </a:extLst>
          </p:cNvPr>
          <p:cNvGrpSpPr/>
          <p:nvPr/>
        </p:nvGrpSpPr>
        <p:grpSpPr>
          <a:xfrm>
            <a:off x="1755077" y="2712796"/>
            <a:ext cx="5307886" cy="2400312"/>
            <a:chOff x="1627162" y="2712796"/>
            <a:chExt cx="4867871" cy="2400312"/>
          </a:xfrm>
        </p:grpSpPr>
        <p:sp>
          <p:nvSpPr>
            <p:cNvPr id="4" name="object 17">
              <a:extLst>
                <a:ext uri="{FF2B5EF4-FFF2-40B4-BE49-F238E27FC236}">
                  <a16:creationId xmlns:a16="http://schemas.microsoft.com/office/drawing/2014/main" id="{112003A3-849E-7744-48B3-4343D370EB8D}"/>
                </a:ext>
              </a:extLst>
            </p:cNvPr>
            <p:cNvSpPr/>
            <p:nvPr/>
          </p:nvSpPr>
          <p:spPr>
            <a:xfrm>
              <a:off x="1627162" y="3595547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9" y="1626"/>
                  </a:lnTo>
                  <a:lnTo>
                    <a:pt x="6062" y="6062"/>
                  </a:lnTo>
                  <a:lnTo>
                    <a:pt x="1626" y="12639"/>
                  </a:lnTo>
                  <a:lnTo>
                    <a:pt x="0" y="20688"/>
                  </a:lnTo>
                  <a:lnTo>
                    <a:pt x="1626" y="28744"/>
                  </a:lnTo>
                  <a:lnTo>
                    <a:pt x="6062" y="35325"/>
                  </a:lnTo>
                  <a:lnTo>
                    <a:pt x="12639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9"/>
                  </a:lnTo>
                  <a:lnTo>
                    <a:pt x="35325" y="6062"/>
                  </a:lnTo>
                  <a:lnTo>
                    <a:pt x="28744" y="1626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19">
              <a:extLst>
                <a:ext uri="{FF2B5EF4-FFF2-40B4-BE49-F238E27FC236}">
                  <a16:creationId xmlns:a16="http://schemas.microsoft.com/office/drawing/2014/main" id="{B21B313E-C4FE-3293-FA3E-3D320F8866FF}"/>
                </a:ext>
              </a:extLst>
            </p:cNvPr>
            <p:cNvSpPr/>
            <p:nvPr/>
          </p:nvSpPr>
          <p:spPr>
            <a:xfrm>
              <a:off x="2225598" y="507119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4" y="39762"/>
                  </a:lnTo>
                  <a:lnTo>
                    <a:pt x="35325" y="35325"/>
                  </a:lnTo>
                  <a:lnTo>
                    <a:pt x="39762" y="28744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5" y="6057"/>
                  </a:lnTo>
                  <a:lnTo>
                    <a:pt x="28744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22">
              <a:extLst>
                <a:ext uri="{FF2B5EF4-FFF2-40B4-BE49-F238E27FC236}">
                  <a16:creationId xmlns:a16="http://schemas.microsoft.com/office/drawing/2014/main" id="{2C4780B4-D458-85B0-B364-6AB78500D52A}"/>
                </a:ext>
              </a:extLst>
            </p:cNvPr>
            <p:cNvSpPr/>
            <p:nvPr/>
          </p:nvSpPr>
          <p:spPr>
            <a:xfrm>
              <a:off x="6453123" y="5042408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700" y="0"/>
                  </a:moveTo>
                  <a:lnTo>
                    <a:pt x="12644" y="1625"/>
                  </a:lnTo>
                  <a:lnTo>
                    <a:pt x="6064" y="6057"/>
                  </a:lnTo>
                  <a:lnTo>
                    <a:pt x="1627" y="12633"/>
                  </a:lnTo>
                  <a:lnTo>
                    <a:pt x="0" y="20688"/>
                  </a:lnTo>
                  <a:lnTo>
                    <a:pt x="1627" y="28742"/>
                  </a:lnTo>
                  <a:lnTo>
                    <a:pt x="6064" y="35318"/>
                  </a:lnTo>
                  <a:lnTo>
                    <a:pt x="12644" y="39751"/>
                  </a:lnTo>
                  <a:lnTo>
                    <a:pt x="20700" y="41376"/>
                  </a:lnTo>
                  <a:lnTo>
                    <a:pt x="28750" y="39751"/>
                  </a:lnTo>
                  <a:lnTo>
                    <a:pt x="35326" y="35318"/>
                  </a:lnTo>
                  <a:lnTo>
                    <a:pt x="39762" y="28742"/>
                  </a:lnTo>
                  <a:lnTo>
                    <a:pt x="41389" y="20688"/>
                  </a:lnTo>
                  <a:lnTo>
                    <a:pt x="39762" y="12633"/>
                  </a:lnTo>
                  <a:lnTo>
                    <a:pt x="35326" y="6057"/>
                  </a:lnTo>
                  <a:lnTo>
                    <a:pt x="28750" y="1625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25">
              <a:extLst>
                <a:ext uri="{FF2B5EF4-FFF2-40B4-BE49-F238E27FC236}">
                  <a16:creationId xmlns:a16="http://schemas.microsoft.com/office/drawing/2014/main" id="{3FC89A43-3101-CF68-CC80-D22CA9BBBDB5}"/>
                </a:ext>
              </a:extLst>
            </p:cNvPr>
            <p:cNvSpPr/>
            <p:nvPr/>
          </p:nvSpPr>
          <p:spPr>
            <a:xfrm>
              <a:off x="5681598" y="2712796"/>
              <a:ext cx="41910" cy="41910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20688" y="0"/>
                  </a:moveTo>
                  <a:lnTo>
                    <a:pt x="12633" y="1625"/>
                  </a:lnTo>
                  <a:lnTo>
                    <a:pt x="6057" y="6057"/>
                  </a:lnTo>
                  <a:lnTo>
                    <a:pt x="1625" y="12633"/>
                  </a:lnTo>
                  <a:lnTo>
                    <a:pt x="0" y="20688"/>
                  </a:lnTo>
                  <a:lnTo>
                    <a:pt x="1625" y="28744"/>
                  </a:lnTo>
                  <a:lnTo>
                    <a:pt x="6057" y="35325"/>
                  </a:lnTo>
                  <a:lnTo>
                    <a:pt x="12633" y="39762"/>
                  </a:lnTo>
                  <a:lnTo>
                    <a:pt x="20688" y="41389"/>
                  </a:lnTo>
                  <a:lnTo>
                    <a:pt x="28742" y="39762"/>
                  </a:lnTo>
                  <a:lnTo>
                    <a:pt x="35318" y="35325"/>
                  </a:lnTo>
                  <a:lnTo>
                    <a:pt x="39751" y="28744"/>
                  </a:lnTo>
                  <a:lnTo>
                    <a:pt x="41376" y="20688"/>
                  </a:lnTo>
                  <a:lnTo>
                    <a:pt x="39751" y="12633"/>
                  </a:lnTo>
                  <a:lnTo>
                    <a:pt x="35318" y="6057"/>
                  </a:lnTo>
                  <a:lnTo>
                    <a:pt x="28742" y="1625"/>
                  </a:lnTo>
                  <a:lnTo>
                    <a:pt x="20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27">
              <a:extLst>
                <a:ext uri="{FF2B5EF4-FFF2-40B4-BE49-F238E27FC236}">
                  <a16:creationId xmlns:a16="http://schemas.microsoft.com/office/drawing/2014/main" id="{03AB46D9-1E5B-A7C0-00DA-6C9CE2032D81}"/>
                </a:ext>
              </a:extLst>
            </p:cNvPr>
            <p:cNvSpPr/>
            <p:nvPr/>
          </p:nvSpPr>
          <p:spPr>
            <a:xfrm>
              <a:off x="3409162" y="4076382"/>
              <a:ext cx="971550" cy="148590"/>
            </a:xfrm>
            <a:custGeom>
              <a:avLst/>
              <a:gdLst/>
              <a:ahLst/>
              <a:cxnLst/>
              <a:rect l="l" t="t" r="r" b="b"/>
              <a:pathLst>
                <a:path w="971550" h="148589">
                  <a:moveTo>
                    <a:pt x="934326" y="0"/>
                  </a:moveTo>
                  <a:lnTo>
                    <a:pt x="37096" y="0"/>
                  </a:lnTo>
                  <a:lnTo>
                    <a:pt x="22690" y="2926"/>
                  </a:lnTo>
                  <a:lnTo>
                    <a:pt x="10895" y="10895"/>
                  </a:lnTo>
                  <a:lnTo>
                    <a:pt x="2926" y="22690"/>
                  </a:lnTo>
                  <a:lnTo>
                    <a:pt x="0" y="37096"/>
                  </a:lnTo>
                  <a:lnTo>
                    <a:pt x="0" y="111391"/>
                  </a:lnTo>
                  <a:lnTo>
                    <a:pt x="2926" y="125790"/>
                  </a:lnTo>
                  <a:lnTo>
                    <a:pt x="10895" y="137582"/>
                  </a:lnTo>
                  <a:lnTo>
                    <a:pt x="22690" y="145549"/>
                  </a:lnTo>
                  <a:lnTo>
                    <a:pt x="37096" y="148475"/>
                  </a:lnTo>
                  <a:lnTo>
                    <a:pt x="934326" y="148475"/>
                  </a:lnTo>
                  <a:lnTo>
                    <a:pt x="948732" y="145549"/>
                  </a:lnTo>
                  <a:lnTo>
                    <a:pt x="960527" y="137582"/>
                  </a:lnTo>
                  <a:lnTo>
                    <a:pt x="968496" y="125790"/>
                  </a:lnTo>
                  <a:lnTo>
                    <a:pt x="971423" y="111391"/>
                  </a:lnTo>
                  <a:lnTo>
                    <a:pt x="971423" y="37096"/>
                  </a:lnTo>
                  <a:lnTo>
                    <a:pt x="968496" y="22690"/>
                  </a:lnTo>
                  <a:lnTo>
                    <a:pt x="960527" y="10895"/>
                  </a:lnTo>
                  <a:lnTo>
                    <a:pt x="948732" y="2926"/>
                  </a:lnTo>
                  <a:lnTo>
                    <a:pt x="934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42">
            <a:extLst>
              <a:ext uri="{FF2B5EF4-FFF2-40B4-BE49-F238E27FC236}">
                <a16:creationId xmlns:a16="http://schemas.microsoft.com/office/drawing/2014/main" id="{37560E34-3815-61C1-CD2C-2FBD092C7BE5}"/>
              </a:ext>
            </a:extLst>
          </p:cNvPr>
          <p:cNvSpPr txBox="1"/>
          <p:nvPr/>
        </p:nvSpPr>
        <p:spPr>
          <a:xfrm>
            <a:off x="120650" y="718056"/>
            <a:ext cx="6730816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Phê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duyệt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gia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hạn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endParaRPr sz="1500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</a:t>
            </a:r>
            <a:r>
              <a:rPr sz="1300" spc="5" dirty="0" err="1">
                <a:latin typeface="Arial"/>
                <a:cs typeface="Arial"/>
              </a:rPr>
              <a:t>Chọn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An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toàn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lao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động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sau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đó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Hồ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sơ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chờ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xử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lý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-&gt;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gia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hạn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để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lên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danh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sách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gia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hạn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của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nhà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thầu</a:t>
            </a:r>
            <a:r>
              <a:rPr lang="en-US" sz="1300" spc="35" dirty="0">
                <a:latin typeface="Arial"/>
                <a:cs typeface="Arial"/>
              </a:rPr>
              <a:t>: </a:t>
            </a:r>
            <a:endParaRPr sz="1350" dirty="0">
              <a:latin typeface="Arial"/>
              <a:cs typeface="Arial"/>
            </a:endParaRPr>
          </a:p>
        </p:txBody>
      </p:sp>
      <p:grpSp>
        <p:nvGrpSpPr>
          <p:cNvPr id="14" name="object 48">
            <a:extLst>
              <a:ext uri="{FF2B5EF4-FFF2-40B4-BE49-F238E27FC236}">
                <a16:creationId xmlns:a16="http://schemas.microsoft.com/office/drawing/2014/main" id="{FE9C8C58-09A3-9891-204E-63CECD60EDB8}"/>
              </a:ext>
            </a:extLst>
          </p:cNvPr>
          <p:cNvGrpSpPr/>
          <p:nvPr/>
        </p:nvGrpSpPr>
        <p:grpSpPr>
          <a:xfrm>
            <a:off x="4913033" y="251091"/>
            <a:ext cx="2648342" cy="10315325"/>
            <a:chOff x="4913033" y="251091"/>
            <a:chExt cx="2648342" cy="10315325"/>
          </a:xfrm>
        </p:grpSpPr>
        <p:sp>
          <p:nvSpPr>
            <p:cNvPr id="15" name="object 50">
              <a:extLst>
                <a:ext uri="{FF2B5EF4-FFF2-40B4-BE49-F238E27FC236}">
                  <a16:creationId xmlns:a16="http://schemas.microsoft.com/office/drawing/2014/main" id="{E0293D3F-231D-F1EA-7038-9630CD78B357}"/>
                </a:ext>
              </a:extLst>
            </p:cNvPr>
            <p:cNvSpPr/>
            <p:nvPr/>
          </p:nvSpPr>
          <p:spPr>
            <a:xfrm>
              <a:off x="4913033" y="7377633"/>
              <a:ext cx="311150" cy="29845"/>
            </a:xfrm>
            <a:custGeom>
              <a:avLst/>
              <a:gdLst/>
              <a:ahLst/>
              <a:cxnLst/>
              <a:rect l="l" t="t" r="r" b="b"/>
              <a:pathLst>
                <a:path w="311150" h="29845">
                  <a:moveTo>
                    <a:pt x="311124" y="0"/>
                  </a:moveTo>
                  <a:lnTo>
                    <a:pt x="0" y="0"/>
                  </a:lnTo>
                  <a:lnTo>
                    <a:pt x="0" y="29375"/>
                  </a:lnTo>
                  <a:lnTo>
                    <a:pt x="311124" y="29375"/>
                  </a:lnTo>
                  <a:lnTo>
                    <a:pt x="311124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51">
              <a:extLst>
                <a:ext uri="{FF2B5EF4-FFF2-40B4-BE49-F238E27FC236}">
                  <a16:creationId xmlns:a16="http://schemas.microsoft.com/office/drawing/2014/main" id="{281D9E81-D182-C494-FA22-933C713DE64C}"/>
                </a:ext>
              </a:extLst>
            </p:cNvPr>
            <p:cNvSpPr/>
            <p:nvPr/>
          </p:nvSpPr>
          <p:spPr>
            <a:xfrm>
              <a:off x="7441183" y="10328784"/>
              <a:ext cx="120192" cy="2376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52">
              <a:extLst>
                <a:ext uri="{FF2B5EF4-FFF2-40B4-BE49-F238E27FC236}">
                  <a16:creationId xmlns:a16="http://schemas.microsoft.com/office/drawing/2014/main" id="{C21E9FCE-CE1F-DE12-153F-DB12AEE21FF3}"/>
                </a:ext>
              </a:extLst>
            </p:cNvPr>
            <p:cNvSpPr/>
            <p:nvPr/>
          </p:nvSpPr>
          <p:spPr>
            <a:xfrm>
              <a:off x="6132690" y="252094"/>
              <a:ext cx="1202690" cy="180975"/>
            </a:xfrm>
            <a:custGeom>
              <a:avLst/>
              <a:gdLst/>
              <a:ahLst/>
              <a:cxnLst/>
              <a:rect l="l" t="t" r="r" b="b"/>
              <a:pathLst>
                <a:path w="1202690" h="180975">
                  <a:moveTo>
                    <a:pt x="169799" y="180479"/>
                  </a:moveTo>
                  <a:lnTo>
                    <a:pt x="85217" y="95110"/>
                  </a:lnTo>
                  <a:lnTo>
                    <a:pt x="0" y="180174"/>
                  </a:lnTo>
                  <a:lnTo>
                    <a:pt x="61722" y="180543"/>
                  </a:lnTo>
                  <a:lnTo>
                    <a:pt x="60820" y="179476"/>
                  </a:lnTo>
                  <a:lnTo>
                    <a:pt x="74371" y="165912"/>
                  </a:lnTo>
                  <a:lnTo>
                    <a:pt x="82042" y="157454"/>
                  </a:lnTo>
                  <a:lnTo>
                    <a:pt x="85039" y="155448"/>
                  </a:lnTo>
                  <a:lnTo>
                    <a:pt x="88684" y="158750"/>
                  </a:lnTo>
                  <a:lnTo>
                    <a:pt x="109131" y="179336"/>
                  </a:lnTo>
                  <a:lnTo>
                    <a:pt x="108508" y="180543"/>
                  </a:lnTo>
                  <a:lnTo>
                    <a:pt x="169799" y="180479"/>
                  </a:lnTo>
                  <a:close/>
                </a:path>
                <a:path w="1202690" h="180975">
                  <a:moveTo>
                    <a:pt x="265036" y="85204"/>
                  </a:moveTo>
                  <a:lnTo>
                    <a:pt x="180213" y="76"/>
                  </a:lnTo>
                  <a:lnTo>
                    <a:pt x="95034" y="85102"/>
                  </a:lnTo>
                  <a:lnTo>
                    <a:pt x="156997" y="85242"/>
                  </a:lnTo>
                  <a:lnTo>
                    <a:pt x="155638" y="84632"/>
                  </a:lnTo>
                  <a:lnTo>
                    <a:pt x="176580" y="63830"/>
                  </a:lnTo>
                  <a:lnTo>
                    <a:pt x="179882" y="60172"/>
                  </a:lnTo>
                  <a:lnTo>
                    <a:pt x="183527" y="63474"/>
                  </a:lnTo>
                  <a:lnTo>
                    <a:pt x="204114" y="84201"/>
                  </a:lnTo>
                  <a:lnTo>
                    <a:pt x="203200" y="85267"/>
                  </a:lnTo>
                  <a:lnTo>
                    <a:pt x="265036" y="85204"/>
                  </a:lnTo>
                  <a:close/>
                </a:path>
                <a:path w="1202690" h="180975">
                  <a:moveTo>
                    <a:pt x="360273" y="180479"/>
                  </a:moveTo>
                  <a:lnTo>
                    <a:pt x="346252" y="165760"/>
                  </a:lnTo>
                  <a:lnTo>
                    <a:pt x="275450" y="95491"/>
                  </a:lnTo>
                  <a:lnTo>
                    <a:pt x="268744" y="101409"/>
                  </a:lnTo>
                  <a:lnTo>
                    <a:pt x="196557" y="173418"/>
                  </a:lnTo>
                  <a:lnTo>
                    <a:pt x="190373" y="180479"/>
                  </a:lnTo>
                  <a:lnTo>
                    <a:pt x="251739" y="180555"/>
                  </a:lnTo>
                  <a:lnTo>
                    <a:pt x="251345" y="179031"/>
                  </a:lnTo>
                  <a:lnTo>
                    <a:pt x="271830" y="158369"/>
                  </a:lnTo>
                  <a:lnTo>
                    <a:pt x="275526" y="155041"/>
                  </a:lnTo>
                  <a:lnTo>
                    <a:pt x="279082" y="159181"/>
                  </a:lnTo>
                  <a:lnTo>
                    <a:pt x="299427" y="179146"/>
                  </a:lnTo>
                  <a:lnTo>
                    <a:pt x="298526" y="180543"/>
                  </a:lnTo>
                  <a:lnTo>
                    <a:pt x="360273" y="180479"/>
                  </a:lnTo>
                  <a:close/>
                </a:path>
                <a:path w="1202690" h="180975">
                  <a:moveTo>
                    <a:pt x="503542" y="1460"/>
                  </a:moveTo>
                  <a:lnTo>
                    <a:pt x="502081" y="12"/>
                  </a:lnTo>
                  <a:lnTo>
                    <a:pt x="476326" y="12"/>
                  </a:lnTo>
                  <a:lnTo>
                    <a:pt x="474891" y="1460"/>
                  </a:lnTo>
                  <a:lnTo>
                    <a:pt x="474891" y="48463"/>
                  </a:lnTo>
                  <a:lnTo>
                    <a:pt x="430479" y="48463"/>
                  </a:lnTo>
                  <a:lnTo>
                    <a:pt x="430479" y="1460"/>
                  </a:lnTo>
                  <a:lnTo>
                    <a:pt x="429044" y="12"/>
                  </a:lnTo>
                  <a:lnTo>
                    <a:pt x="403288" y="12"/>
                  </a:lnTo>
                  <a:lnTo>
                    <a:pt x="401840" y="1460"/>
                  </a:lnTo>
                  <a:lnTo>
                    <a:pt x="401840" y="124117"/>
                  </a:lnTo>
                  <a:lnTo>
                    <a:pt x="403288" y="125564"/>
                  </a:lnTo>
                  <a:lnTo>
                    <a:pt x="429044" y="125564"/>
                  </a:lnTo>
                  <a:lnTo>
                    <a:pt x="430479" y="124117"/>
                  </a:lnTo>
                  <a:lnTo>
                    <a:pt x="430479" y="77127"/>
                  </a:lnTo>
                  <a:lnTo>
                    <a:pt x="474891" y="77127"/>
                  </a:lnTo>
                  <a:lnTo>
                    <a:pt x="474891" y="124117"/>
                  </a:lnTo>
                  <a:lnTo>
                    <a:pt x="476326" y="125564"/>
                  </a:lnTo>
                  <a:lnTo>
                    <a:pt x="502081" y="125564"/>
                  </a:lnTo>
                  <a:lnTo>
                    <a:pt x="503542" y="124117"/>
                  </a:lnTo>
                  <a:lnTo>
                    <a:pt x="503542" y="1460"/>
                  </a:lnTo>
                  <a:close/>
                </a:path>
                <a:path w="1202690" h="180975">
                  <a:moveTo>
                    <a:pt x="638327" y="61785"/>
                  </a:moveTo>
                  <a:lnTo>
                    <a:pt x="633158" y="38061"/>
                  </a:lnTo>
                  <a:lnTo>
                    <a:pt x="626643" y="28676"/>
                  </a:lnTo>
                  <a:lnTo>
                    <a:pt x="619264" y="18059"/>
                  </a:lnTo>
                  <a:lnTo>
                    <a:pt x="609676" y="11620"/>
                  </a:lnTo>
                  <a:lnTo>
                    <a:pt x="609676" y="60172"/>
                  </a:lnTo>
                  <a:lnTo>
                    <a:pt x="609676" y="65011"/>
                  </a:lnTo>
                  <a:lnTo>
                    <a:pt x="606920" y="76847"/>
                  </a:lnTo>
                  <a:lnTo>
                    <a:pt x="599668" y="87045"/>
                  </a:lnTo>
                  <a:lnTo>
                    <a:pt x="589330" y="94208"/>
                  </a:lnTo>
                  <a:lnTo>
                    <a:pt x="577392" y="96901"/>
                  </a:lnTo>
                  <a:lnTo>
                    <a:pt x="573760" y="96901"/>
                  </a:lnTo>
                  <a:lnTo>
                    <a:pt x="541566" y="65011"/>
                  </a:lnTo>
                  <a:lnTo>
                    <a:pt x="541477" y="61785"/>
                  </a:lnTo>
                  <a:lnTo>
                    <a:pt x="544207" y="49022"/>
                  </a:lnTo>
                  <a:lnTo>
                    <a:pt x="551662" y="38493"/>
                  </a:lnTo>
                  <a:lnTo>
                    <a:pt x="562711" y="31318"/>
                  </a:lnTo>
                  <a:lnTo>
                    <a:pt x="576173" y="28676"/>
                  </a:lnTo>
                  <a:lnTo>
                    <a:pt x="588530" y="31330"/>
                  </a:lnTo>
                  <a:lnTo>
                    <a:pt x="599249" y="38341"/>
                  </a:lnTo>
                  <a:lnTo>
                    <a:pt x="606806" y="48412"/>
                  </a:lnTo>
                  <a:lnTo>
                    <a:pt x="609676" y="60172"/>
                  </a:lnTo>
                  <a:lnTo>
                    <a:pt x="609676" y="11620"/>
                  </a:lnTo>
                  <a:lnTo>
                    <a:pt x="599059" y="4470"/>
                  </a:lnTo>
                  <a:lnTo>
                    <a:pt x="574992" y="0"/>
                  </a:lnTo>
                  <a:lnTo>
                    <a:pt x="550849" y="5486"/>
                  </a:lnTo>
                  <a:lnTo>
                    <a:pt x="531075" y="18859"/>
                  </a:lnTo>
                  <a:lnTo>
                    <a:pt x="517715" y="38557"/>
                  </a:lnTo>
                  <a:lnTo>
                    <a:pt x="512813" y="62992"/>
                  </a:lnTo>
                  <a:lnTo>
                    <a:pt x="517740" y="86868"/>
                  </a:lnTo>
                  <a:lnTo>
                    <a:pt x="531075" y="106819"/>
                  </a:lnTo>
                  <a:lnTo>
                    <a:pt x="550608" y="120497"/>
                  </a:lnTo>
                  <a:lnTo>
                    <a:pt x="574167" y="125564"/>
                  </a:lnTo>
                  <a:lnTo>
                    <a:pt x="576986" y="125564"/>
                  </a:lnTo>
                  <a:lnTo>
                    <a:pt x="600341" y="120573"/>
                  </a:lnTo>
                  <a:lnTo>
                    <a:pt x="619899" y="107137"/>
                  </a:lnTo>
                  <a:lnTo>
                    <a:pt x="626922" y="96901"/>
                  </a:lnTo>
                  <a:lnTo>
                    <a:pt x="633323" y="87579"/>
                  </a:lnTo>
                  <a:lnTo>
                    <a:pt x="638238" y="64604"/>
                  </a:lnTo>
                  <a:lnTo>
                    <a:pt x="638327" y="61785"/>
                  </a:lnTo>
                  <a:close/>
                </a:path>
                <a:path w="1202690" h="180975">
                  <a:moveTo>
                    <a:pt x="750925" y="123151"/>
                  </a:moveTo>
                  <a:lnTo>
                    <a:pt x="705853" y="30962"/>
                  </a:lnTo>
                  <a:lnTo>
                    <a:pt x="697623" y="15151"/>
                  </a:lnTo>
                  <a:lnTo>
                    <a:pt x="693216" y="6184"/>
                  </a:lnTo>
                  <a:lnTo>
                    <a:pt x="690791" y="12"/>
                  </a:lnTo>
                  <a:lnTo>
                    <a:pt x="687565" y="12"/>
                  </a:lnTo>
                  <a:lnTo>
                    <a:pt x="627024" y="123151"/>
                  </a:lnTo>
                  <a:lnTo>
                    <a:pt x="627024" y="124180"/>
                  </a:lnTo>
                  <a:lnTo>
                    <a:pt x="627900" y="125564"/>
                  </a:lnTo>
                  <a:lnTo>
                    <a:pt x="655383" y="125564"/>
                  </a:lnTo>
                  <a:lnTo>
                    <a:pt x="657021" y="120053"/>
                  </a:lnTo>
                  <a:lnTo>
                    <a:pt x="686117" y="61353"/>
                  </a:lnTo>
                  <a:lnTo>
                    <a:pt x="688771" y="55321"/>
                  </a:lnTo>
                  <a:lnTo>
                    <a:pt x="693191" y="63398"/>
                  </a:lnTo>
                  <a:lnTo>
                    <a:pt x="719848" y="117487"/>
                  </a:lnTo>
                  <a:lnTo>
                    <a:pt x="722274" y="123037"/>
                  </a:lnTo>
                  <a:lnTo>
                    <a:pt x="724916" y="125336"/>
                  </a:lnTo>
                  <a:lnTo>
                    <a:pt x="732282" y="125742"/>
                  </a:lnTo>
                  <a:lnTo>
                    <a:pt x="750049" y="125564"/>
                  </a:lnTo>
                  <a:lnTo>
                    <a:pt x="750925" y="124180"/>
                  </a:lnTo>
                  <a:lnTo>
                    <a:pt x="750925" y="123151"/>
                  </a:lnTo>
                  <a:close/>
                </a:path>
                <a:path w="1202690" h="180975">
                  <a:moveTo>
                    <a:pt x="880872" y="42405"/>
                  </a:moveTo>
                  <a:lnTo>
                    <a:pt x="877989" y="28270"/>
                  </a:lnTo>
                  <a:lnTo>
                    <a:pt x="877417" y="25463"/>
                  </a:lnTo>
                  <a:lnTo>
                    <a:pt x="867968" y="12039"/>
                  </a:lnTo>
                  <a:lnTo>
                    <a:pt x="853859" y="3200"/>
                  </a:lnTo>
                  <a:lnTo>
                    <a:pt x="852220" y="2908"/>
                  </a:lnTo>
                  <a:lnTo>
                    <a:pt x="852220" y="34925"/>
                  </a:lnTo>
                  <a:lnTo>
                    <a:pt x="852220" y="50546"/>
                  </a:lnTo>
                  <a:lnTo>
                    <a:pt x="845680" y="56134"/>
                  </a:lnTo>
                  <a:lnTo>
                    <a:pt x="812266" y="56134"/>
                  </a:lnTo>
                  <a:lnTo>
                    <a:pt x="812266" y="28270"/>
                  </a:lnTo>
                  <a:lnTo>
                    <a:pt x="845566" y="28270"/>
                  </a:lnTo>
                  <a:lnTo>
                    <a:pt x="852220" y="34925"/>
                  </a:lnTo>
                  <a:lnTo>
                    <a:pt x="852220" y="2908"/>
                  </a:lnTo>
                  <a:lnTo>
                    <a:pt x="836472" y="12"/>
                  </a:lnTo>
                  <a:lnTo>
                    <a:pt x="785126" y="12"/>
                  </a:lnTo>
                  <a:lnTo>
                    <a:pt x="784009" y="1765"/>
                  </a:lnTo>
                  <a:lnTo>
                    <a:pt x="784009" y="124117"/>
                  </a:lnTo>
                  <a:lnTo>
                    <a:pt x="785469" y="125564"/>
                  </a:lnTo>
                  <a:lnTo>
                    <a:pt x="811187" y="125564"/>
                  </a:lnTo>
                  <a:lnTo>
                    <a:pt x="812266" y="124498"/>
                  </a:lnTo>
                  <a:lnTo>
                    <a:pt x="812266" y="84391"/>
                  </a:lnTo>
                  <a:lnTo>
                    <a:pt x="838898" y="84391"/>
                  </a:lnTo>
                  <a:lnTo>
                    <a:pt x="855014" y="81013"/>
                  </a:lnTo>
                  <a:lnTo>
                    <a:pt x="868375" y="71856"/>
                  </a:lnTo>
                  <a:lnTo>
                    <a:pt x="877493" y="58483"/>
                  </a:lnTo>
                  <a:lnTo>
                    <a:pt x="877989" y="56134"/>
                  </a:lnTo>
                  <a:lnTo>
                    <a:pt x="880872" y="42405"/>
                  </a:lnTo>
                  <a:close/>
                </a:path>
                <a:path w="1202690" h="180975">
                  <a:moveTo>
                    <a:pt x="987412" y="1498"/>
                  </a:moveTo>
                  <a:lnTo>
                    <a:pt x="986332" y="419"/>
                  </a:lnTo>
                  <a:lnTo>
                    <a:pt x="959827" y="419"/>
                  </a:lnTo>
                  <a:lnTo>
                    <a:pt x="958748" y="1498"/>
                  </a:lnTo>
                  <a:lnTo>
                    <a:pt x="958748" y="48869"/>
                  </a:lnTo>
                  <a:lnTo>
                    <a:pt x="914361" y="48869"/>
                  </a:lnTo>
                  <a:lnTo>
                    <a:pt x="914361" y="1866"/>
                  </a:lnTo>
                  <a:lnTo>
                    <a:pt x="912914" y="419"/>
                  </a:lnTo>
                  <a:lnTo>
                    <a:pt x="886790" y="419"/>
                  </a:lnTo>
                  <a:lnTo>
                    <a:pt x="885710" y="1498"/>
                  </a:lnTo>
                  <a:lnTo>
                    <a:pt x="885710" y="124853"/>
                  </a:lnTo>
                  <a:lnTo>
                    <a:pt x="887463" y="125971"/>
                  </a:lnTo>
                  <a:lnTo>
                    <a:pt x="913091" y="125971"/>
                  </a:lnTo>
                  <a:lnTo>
                    <a:pt x="914361" y="124688"/>
                  </a:lnTo>
                  <a:lnTo>
                    <a:pt x="914361" y="77127"/>
                  </a:lnTo>
                  <a:lnTo>
                    <a:pt x="958748" y="77127"/>
                  </a:lnTo>
                  <a:lnTo>
                    <a:pt x="958748" y="124853"/>
                  </a:lnTo>
                  <a:lnTo>
                    <a:pt x="960513" y="125971"/>
                  </a:lnTo>
                  <a:lnTo>
                    <a:pt x="985659" y="125971"/>
                  </a:lnTo>
                  <a:lnTo>
                    <a:pt x="987412" y="124853"/>
                  </a:lnTo>
                  <a:lnTo>
                    <a:pt x="987412" y="1498"/>
                  </a:lnTo>
                  <a:close/>
                </a:path>
                <a:path w="1202690" h="180975">
                  <a:moveTo>
                    <a:pt x="1121791" y="123545"/>
                  </a:moveTo>
                  <a:lnTo>
                    <a:pt x="1115631" y="109994"/>
                  </a:lnTo>
                  <a:lnTo>
                    <a:pt x="1064006" y="5664"/>
                  </a:lnTo>
                  <a:lnTo>
                    <a:pt x="1061669" y="12"/>
                  </a:lnTo>
                  <a:lnTo>
                    <a:pt x="1057363" y="12"/>
                  </a:lnTo>
                  <a:lnTo>
                    <a:pt x="1057605" y="2489"/>
                  </a:lnTo>
                  <a:lnTo>
                    <a:pt x="1009865" y="99225"/>
                  </a:lnTo>
                  <a:lnTo>
                    <a:pt x="1003782" y="111785"/>
                  </a:lnTo>
                  <a:lnTo>
                    <a:pt x="995286" y="125564"/>
                  </a:lnTo>
                  <a:lnTo>
                    <a:pt x="1016774" y="125742"/>
                  </a:lnTo>
                  <a:lnTo>
                    <a:pt x="1024216" y="125399"/>
                  </a:lnTo>
                  <a:lnTo>
                    <a:pt x="1026960" y="123215"/>
                  </a:lnTo>
                  <a:lnTo>
                    <a:pt x="1029373" y="117894"/>
                  </a:lnTo>
                  <a:lnTo>
                    <a:pt x="1057402" y="61341"/>
                  </a:lnTo>
                  <a:lnTo>
                    <a:pt x="1060056" y="55321"/>
                  </a:lnTo>
                  <a:lnTo>
                    <a:pt x="1064501" y="63500"/>
                  </a:lnTo>
                  <a:lnTo>
                    <a:pt x="1088237" y="112102"/>
                  </a:lnTo>
                  <a:lnTo>
                    <a:pt x="1093152" y="125564"/>
                  </a:lnTo>
                  <a:lnTo>
                    <a:pt x="1120825" y="125564"/>
                  </a:lnTo>
                  <a:lnTo>
                    <a:pt x="1121791" y="124129"/>
                  </a:lnTo>
                  <a:lnTo>
                    <a:pt x="1121791" y="123545"/>
                  </a:lnTo>
                  <a:close/>
                </a:path>
                <a:path w="1202690" h="180975">
                  <a:moveTo>
                    <a:pt x="1202105" y="1460"/>
                  </a:moveTo>
                  <a:lnTo>
                    <a:pt x="1200658" y="12"/>
                  </a:lnTo>
                  <a:lnTo>
                    <a:pt x="1101445" y="12"/>
                  </a:lnTo>
                  <a:lnTo>
                    <a:pt x="1100010" y="1460"/>
                  </a:lnTo>
                  <a:lnTo>
                    <a:pt x="1100010" y="27597"/>
                  </a:lnTo>
                  <a:lnTo>
                    <a:pt x="1101077" y="28676"/>
                  </a:lnTo>
                  <a:lnTo>
                    <a:pt x="1136726" y="28676"/>
                  </a:lnTo>
                  <a:lnTo>
                    <a:pt x="1136726" y="124117"/>
                  </a:lnTo>
                  <a:lnTo>
                    <a:pt x="1138174" y="125564"/>
                  </a:lnTo>
                  <a:lnTo>
                    <a:pt x="1163904" y="125564"/>
                  </a:lnTo>
                  <a:lnTo>
                    <a:pt x="1164971" y="124498"/>
                  </a:lnTo>
                  <a:lnTo>
                    <a:pt x="1164971" y="28676"/>
                  </a:lnTo>
                  <a:lnTo>
                    <a:pt x="1201394" y="28676"/>
                  </a:lnTo>
                  <a:lnTo>
                    <a:pt x="1202105" y="27216"/>
                  </a:lnTo>
                  <a:lnTo>
                    <a:pt x="1202105" y="146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53">
              <a:extLst>
                <a:ext uri="{FF2B5EF4-FFF2-40B4-BE49-F238E27FC236}">
                  <a16:creationId xmlns:a16="http://schemas.microsoft.com/office/drawing/2014/main" id="{3B87E5B4-1440-7FE3-11A2-60FD3F8FBB2A}"/>
                </a:ext>
              </a:extLst>
            </p:cNvPr>
            <p:cNvSpPr/>
            <p:nvPr/>
          </p:nvSpPr>
          <p:spPr>
            <a:xfrm>
              <a:off x="6132982" y="344360"/>
              <a:ext cx="944880" cy="121285"/>
            </a:xfrm>
            <a:custGeom>
              <a:avLst/>
              <a:gdLst/>
              <a:ahLst/>
              <a:cxnLst/>
              <a:rect l="l" t="t" r="r" b="b"/>
              <a:pathLst>
                <a:path w="944879" h="121284">
                  <a:moveTo>
                    <a:pt x="80314" y="117678"/>
                  </a:moveTo>
                  <a:lnTo>
                    <a:pt x="77851" y="114223"/>
                  </a:lnTo>
                  <a:lnTo>
                    <a:pt x="58623" y="94856"/>
                  </a:lnTo>
                  <a:lnTo>
                    <a:pt x="57340" y="95885"/>
                  </a:lnTo>
                  <a:lnTo>
                    <a:pt x="0" y="95885"/>
                  </a:lnTo>
                  <a:lnTo>
                    <a:pt x="177" y="97955"/>
                  </a:lnTo>
                  <a:lnTo>
                    <a:pt x="10375" y="106857"/>
                  </a:lnTo>
                  <a:lnTo>
                    <a:pt x="20205" y="116992"/>
                  </a:lnTo>
                  <a:lnTo>
                    <a:pt x="23088" y="117703"/>
                  </a:lnTo>
                  <a:lnTo>
                    <a:pt x="80314" y="117678"/>
                  </a:lnTo>
                  <a:close/>
                </a:path>
                <a:path w="944879" h="121284">
                  <a:moveTo>
                    <a:pt x="169506" y="95885"/>
                  </a:moveTo>
                  <a:lnTo>
                    <a:pt x="112941" y="95885"/>
                  </a:lnTo>
                  <a:lnTo>
                    <a:pt x="111137" y="94780"/>
                  </a:lnTo>
                  <a:lnTo>
                    <a:pt x="106197" y="100253"/>
                  </a:lnTo>
                  <a:lnTo>
                    <a:pt x="99860" y="106400"/>
                  </a:lnTo>
                  <a:lnTo>
                    <a:pt x="89344" y="115862"/>
                  </a:lnTo>
                  <a:lnTo>
                    <a:pt x="89192" y="117678"/>
                  </a:lnTo>
                  <a:lnTo>
                    <a:pt x="145630" y="117792"/>
                  </a:lnTo>
                  <a:lnTo>
                    <a:pt x="148640" y="117271"/>
                  </a:lnTo>
                  <a:lnTo>
                    <a:pt x="151625" y="114871"/>
                  </a:lnTo>
                  <a:lnTo>
                    <a:pt x="158965" y="107442"/>
                  </a:lnTo>
                  <a:lnTo>
                    <a:pt x="169367" y="97548"/>
                  </a:lnTo>
                  <a:lnTo>
                    <a:pt x="169506" y="95885"/>
                  </a:lnTo>
                  <a:close/>
                </a:path>
                <a:path w="944879" h="121284">
                  <a:moveTo>
                    <a:pt x="175552" y="22402"/>
                  </a:moveTo>
                  <a:lnTo>
                    <a:pt x="172897" y="19100"/>
                  </a:lnTo>
                  <a:lnTo>
                    <a:pt x="153898" y="0"/>
                  </a:lnTo>
                  <a:lnTo>
                    <a:pt x="151790" y="1003"/>
                  </a:lnTo>
                  <a:lnTo>
                    <a:pt x="94843" y="1003"/>
                  </a:lnTo>
                  <a:lnTo>
                    <a:pt x="98590" y="5511"/>
                  </a:lnTo>
                  <a:lnTo>
                    <a:pt x="113703" y="20091"/>
                  </a:lnTo>
                  <a:lnTo>
                    <a:pt x="117017" y="23533"/>
                  </a:lnTo>
                  <a:lnTo>
                    <a:pt x="118021" y="22402"/>
                  </a:lnTo>
                  <a:lnTo>
                    <a:pt x="175552" y="22402"/>
                  </a:lnTo>
                  <a:close/>
                </a:path>
                <a:path w="944879" h="121284">
                  <a:moveTo>
                    <a:pt x="264744" y="1003"/>
                  </a:moveTo>
                  <a:lnTo>
                    <a:pt x="208305" y="901"/>
                  </a:lnTo>
                  <a:lnTo>
                    <a:pt x="205282" y="1422"/>
                  </a:lnTo>
                  <a:lnTo>
                    <a:pt x="202298" y="3835"/>
                  </a:lnTo>
                  <a:lnTo>
                    <a:pt x="193852" y="12382"/>
                  </a:lnTo>
                  <a:lnTo>
                    <a:pt x="185940" y="19545"/>
                  </a:lnTo>
                  <a:lnTo>
                    <a:pt x="184035" y="22402"/>
                  </a:lnTo>
                  <a:lnTo>
                    <a:pt x="240715" y="22517"/>
                  </a:lnTo>
                  <a:lnTo>
                    <a:pt x="243852" y="21996"/>
                  </a:lnTo>
                  <a:lnTo>
                    <a:pt x="246799" y="19646"/>
                  </a:lnTo>
                  <a:lnTo>
                    <a:pt x="254254" y="12103"/>
                  </a:lnTo>
                  <a:lnTo>
                    <a:pt x="264210" y="2984"/>
                  </a:lnTo>
                  <a:lnTo>
                    <a:pt x="264744" y="1003"/>
                  </a:lnTo>
                  <a:close/>
                </a:path>
                <a:path w="944879" h="121284">
                  <a:moveTo>
                    <a:pt x="272567" y="117678"/>
                  </a:moveTo>
                  <a:lnTo>
                    <a:pt x="266230" y="112509"/>
                  </a:lnTo>
                  <a:lnTo>
                    <a:pt x="252907" y="99060"/>
                  </a:lnTo>
                  <a:lnTo>
                    <a:pt x="249859" y="96405"/>
                  </a:lnTo>
                  <a:lnTo>
                    <a:pt x="247116" y="95796"/>
                  </a:lnTo>
                  <a:lnTo>
                    <a:pt x="190080" y="95885"/>
                  </a:lnTo>
                  <a:lnTo>
                    <a:pt x="193509" y="100076"/>
                  </a:lnTo>
                  <a:lnTo>
                    <a:pt x="200685" y="107480"/>
                  </a:lnTo>
                  <a:lnTo>
                    <a:pt x="208000" y="114541"/>
                  </a:lnTo>
                  <a:lnTo>
                    <a:pt x="211874" y="117678"/>
                  </a:lnTo>
                  <a:lnTo>
                    <a:pt x="272567" y="117678"/>
                  </a:lnTo>
                  <a:close/>
                </a:path>
                <a:path w="944879" h="121284">
                  <a:moveTo>
                    <a:pt x="359575" y="95885"/>
                  </a:moveTo>
                  <a:lnTo>
                    <a:pt x="303377" y="95783"/>
                  </a:lnTo>
                  <a:lnTo>
                    <a:pt x="300456" y="96316"/>
                  </a:lnTo>
                  <a:lnTo>
                    <a:pt x="297459" y="98780"/>
                  </a:lnTo>
                  <a:lnTo>
                    <a:pt x="289750" y="106591"/>
                  </a:lnTo>
                  <a:lnTo>
                    <a:pt x="279793" y="115709"/>
                  </a:lnTo>
                  <a:lnTo>
                    <a:pt x="279273" y="117678"/>
                  </a:lnTo>
                  <a:lnTo>
                    <a:pt x="335699" y="117792"/>
                  </a:lnTo>
                  <a:lnTo>
                    <a:pt x="338721" y="117271"/>
                  </a:lnTo>
                  <a:lnTo>
                    <a:pt x="341693" y="114871"/>
                  </a:lnTo>
                  <a:lnTo>
                    <a:pt x="349250" y="107226"/>
                  </a:lnTo>
                  <a:lnTo>
                    <a:pt x="359397" y="98094"/>
                  </a:lnTo>
                  <a:lnTo>
                    <a:pt x="359575" y="95885"/>
                  </a:lnTo>
                  <a:close/>
                </a:path>
                <a:path w="944879" h="121284">
                  <a:moveTo>
                    <a:pt x="450380" y="89700"/>
                  </a:moveTo>
                  <a:lnTo>
                    <a:pt x="450088" y="89420"/>
                  </a:lnTo>
                  <a:lnTo>
                    <a:pt x="430110" y="89420"/>
                  </a:lnTo>
                  <a:lnTo>
                    <a:pt x="431012" y="93700"/>
                  </a:lnTo>
                  <a:lnTo>
                    <a:pt x="431012" y="99517"/>
                  </a:lnTo>
                  <a:lnTo>
                    <a:pt x="439889" y="99517"/>
                  </a:lnTo>
                  <a:lnTo>
                    <a:pt x="439889" y="107188"/>
                  </a:lnTo>
                  <a:lnTo>
                    <a:pt x="433882" y="108585"/>
                  </a:lnTo>
                  <a:lnTo>
                    <a:pt x="438543" y="109207"/>
                  </a:lnTo>
                  <a:lnTo>
                    <a:pt x="420687" y="109207"/>
                  </a:lnTo>
                  <a:lnTo>
                    <a:pt x="415264" y="102120"/>
                  </a:lnTo>
                  <a:lnTo>
                    <a:pt x="415264" y="84683"/>
                  </a:lnTo>
                  <a:lnTo>
                    <a:pt x="421271" y="78917"/>
                  </a:lnTo>
                  <a:lnTo>
                    <a:pt x="436473" y="78917"/>
                  </a:lnTo>
                  <a:lnTo>
                    <a:pt x="438480" y="81064"/>
                  </a:lnTo>
                  <a:lnTo>
                    <a:pt x="441896" y="83362"/>
                  </a:lnTo>
                  <a:lnTo>
                    <a:pt x="449199" y="75323"/>
                  </a:lnTo>
                  <a:lnTo>
                    <a:pt x="445414" y="69697"/>
                  </a:lnTo>
                  <a:lnTo>
                    <a:pt x="435419" y="68834"/>
                  </a:lnTo>
                  <a:lnTo>
                    <a:pt x="428167" y="68834"/>
                  </a:lnTo>
                  <a:lnTo>
                    <a:pt x="418833" y="70700"/>
                  </a:lnTo>
                  <a:lnTo>
                    <a:pt x="411124" y="75780"/>
                  </a:lnTo>
                  <a:lnTo>
                    <a:pt x="405892" y="83350"/>
                  </a:lnTo>
                  <a:lnTo>
                    <a:pt x="403974" y="92646"/>
                  </a:lnTo>
                  <a:lnTo>
                    <a:pt x="403974" y="95478"/>
                  </a:lnTo>
                  <a:lnTo>
                    <a:pt x="429348" y="119481"/>
                  </a:lnTo>
                  <a:lnTo>
                    <a:pt x="439394" y="118618"/>
                  </a:lnTo>
                  <a:lnTo>
                    <a:pt x="447217" y="116408"/>
                  </a:lnTo>
                  <a:lnTo>
                    <a:pt x="450380" y="114046"/>
                  </a:lnTo>
                  <a:lnTo>
                    <a:pt x="450380" y="89700"/>
                  </a:lnTo>
                  <a:close/>
                </a:path>
                <a:path w="944879" h="121284">
                  <a:moveTo>
                    <a:pt x="522249" y="118287"/>
                  </a:moveTo>
                  <a:lnTo>
                    <a:pt x="517753" y="107988"/>
                  </a:lnTo>
                  <a:lnTo>
                    <a:pt x="513715" y="98717"/>
                  </a:lnTo>
                  <a:lnTo>
                    <a:pt x="507657" y="84848"/>
                  </a:lnTo>
                  <a:lnTo>
                    <a:pt x="502018" y="71945"/>
                  </a:lnTo>
                  <a:lnTo>
                    <a:pt x="502018" y="98717"/>
                  </a:lnTo>
                  <a:lnTo>
                    <a:pt x="491121" y="98704"/>
                  </a:lnTo>
                  <a:lnTo>
                    <a:pt x="496430" y="84848"/>
                  </a:lnTo>
                  <a:lnTo>
                    <a:pt x="502018" y="98717"/>
                  </a:lnTo>
                  <a:lnTo>
                    <a:pt x="502018" y="71945"/>
                  </a:lnTo>
                  <a:lnTo>
                    <a:pt x="501192" y="70053"/>
                  </a:lnTo>
                  <a:lnTo>
                    <a:pt x="491947" y="70040"/>
                  </a:lnTo>
                  <a:lnTo>
                    <a:pt x="489127" y="77609"/>
                  </a:lnTo>
                  <a:lnTo>
                    <a:pt x="483781" y="90030"/>
                  </a:lnTo>
                  <a:lnTo>
                    <a:pt x="473557" y="113017"/>
                  </a:lnTo>
                  <a:lnTo>
                    <a:pt x="472846" y="114668"/>
                  </a:lnTo>
                  <a:lnTo>
                    <a:pt x="470420" y="118491"/>
                  </a:lnTo>
                  <a:lnTo>
                    <a:pt x="484949" y="118491"/>
                  </a:lnTo>
                  <a:lnTo>
                    <a:pt x="485927" y="107988"/>
                  </a:lnTo>
                  <a:lnTo>
                    <a:pt x="506374" y="107988"/>
                  </a:lnTo>
                  <a:lnTo>
                    <a:pt x="509244" y="116890"/>
                  </a:lnTo>
                  <a:lnTo>
                    <a:pt x="510108" y="118491"/>
                  </a:lnTo>
                  <a:lnTo>
                    <a:pt x="512000" y="118491"/>
                  </a:lnTo>
                  <a:lnTo>
                    <a:pt x="521182" y="118757"/>
                  </a:lnTo>
                  <a:lnTo>
                    <a:pt x="522249" y="118287"/>
                  </a:lnTo>
                  <a:close/>
                </a:path>
                <a:path w="944879" h="121284">
                  <a:moveTo>
                    <a:pt x="557479" y="118491"/>
                  </a:moveTo>
                  <a:lnTo>
                    <a:pt x="554901" y="118491"/>
                  </a:lnTo>
                  <a:lnTo>
                    <a:pt x="554901" y="120827"/>
                  </a:lnTo>
                  <a:lnTo>
                    <a:pt x="557479" y="118491"/>
                  </a:lnTo>
                  <a:close/>
                </a:path>
                <a:path w="944879" h="121284">
                  <a:moveTo>
                    <a:pt x="589610" y="70040"/>
                  </a:moveTo>
                  <a:lnTo>
                    <a:pt x="578713" y="70040"/>
                  </a:lnTo>
                  <a:lnTo>
                    <a:pt x="578713" y="102743"/>
                  </a:lnTo>
                  <a:lnTo>
                    <a:pt x="574306" y="96024"/>
                  </a:lnTo>
                  <a:lnTo>
                    <a:pt x="567664" y="84975"/>
                  </a:lnTo>
                  <a:lnTo>
                    <a:pt x="561314" y="74676"/>
                  </a:lnTo>
                  <a:lnTo>
                    <a:pt x="557733" y="70040"/>
                  </a:lnTo>
                  <a:lnTo>
                    <a:pt x="543877" y="70040"/>
                  </a:lnTo>
                  <a:lnTo>
                    <a:pt x="543598" y="70319"/>
                  </a:lnTo>
                  <a:lnTo>
                    <a:pt x="543534" y="110642"/>
                  </a:lnTo>
                  <a:lnTo>
                    <a:pt x="544004" y="118491"/>
                  </a:lnTo>
                  <a:lnTo>
                    <a:pt x="554901" y="118491"/>
                  </a:lnTo>
                  <a:lnTo>
                    <a:pt x="554901" y="84975"/>
                  </a:lnTo>
                  <a:lnTo>
                    <a:pt x="557555" y="88036"/>
                  </a:lnTo>
                  <a:lnTo>
                    <a:pt x="563029" y="97929"/>
                  </a:lnTo>
                  <a:lnTo>
                    <a:pt x="567474" y="105117"/>
                  </a:lnTo>
                  <a:lnTo>
                    <a:pt x="570814" y="110642"/>
                  </a:lnTo>
                  <a:lnTo>
                    <a:pt x="573747" y="115811"/>
                  </a:lnTo>
                  <a:lnTo>
                    <a:pt x="575894" y="118071"/>
                  </a:lnTo>
                  <a:lnTo>
                    <a:pt x="579894" y="118579"/>
                  </a:lnTo>
                  <a:lnTo>
                    <a:pt x="588391" y="118491"/>
                  </a:lnTo>
                  <a:lnTo>
                    <a:pt x="589330" y="118491"/>
                  </a:lnTo>
                  <a:lnTo>
                    <a:pt x="589610" y="118211"/>
                  </a:lnTo>
                  <a:lnTo>
                    <a:pt x="589610" y="102743"/>
                  </a:lnTo>
                  <a:lnTo>
                    <a:pt x="589610" y="70040"/>
                  </a:lnTo>
                  <a:close/>
                </a:path>
                <a:path w="944879" h="121284">
                  <a:moveTo>
                    <a:pt x="659828" y="89420"/>
                  </a:moveTo>
                  <a:lnTo>
                    <a:pt x="640854" y="89420"/>
                  </a:lnTo>
                  <a:lnTo>
                    <a:pt x="640854" y="99517"/>
                  </a:lnTo>
                  <a:lnTo>
                    <a:pt x="649338" y="99517"/>
                  </a:lnTo>
                  <a:lnTo>
                    <a:pt x="649338" y="109118"/>
                  </a:lnTo>
                  <a:lnTo>
                    <a:pt x="630936" y="109207"/>
                  </a:lnTo>
                  <a:lnTo>
                    <a:pt x="625119" y="102616"/>
                  </a:lnTo>
                  <a:lnTo>
                    <a:pt x="625119" y="84404"/>
                  </a:lnTo>
                  <a:lnTo>
                    <a:pt x="631393" y="78917"/>
                  </a:lnTo>
                  <a:lnTo>
                    <a:pt x="646442" y="78917"/>
                  </a:lnTo>
                  <a:lnTo>
                    <a:pt x="647954" y="81089"/>
                  </a:lnTo>
                  <a:lnTo>
                    <a:pt x="651357" y="83362"/>
                  </a:lnTo>
                  <a:lnTo>
                    <a:pt x="658622" y="74891"/>
                  </a:lnTo>
                  <a:lnTo>
                    <a:pt x="654202" y="69710"/>
                  </a:lnTo>
                  <a:lnTo>
                    <a:pt x="645490" y="68834"/>
                  </a:lnTo>
                  <a:lnTo>
                    <a:pt x="638035" y="68834"/>
                  </a:lnTo>
                  <a:lnTo>
                    <a:pt x="628815" y="70650"/>
                  </a:lnTo>
                  <a:lnTo>
                    <a:pt x="621106" y="75577"/>
                  </a:lnTo>
                  <a:lnTo>
                    <a:pt x="615797" y="82892"/>
                  </a:lnTo>
                  <a:lnTo>
                    <a:pt x="613829" y="91846"/>
                  </a:lnTo>
                  <a:lnTo>
                    <a:pt x="613829" y="95885"/>
                  </a:lnTo>
                  <a:lnTo>
                    <a:pt x="639953" y="119862"/>
                  </a:lnTo>
                  <a:lnTo>
                    <a:pt x="648830" y="118872"/>
                  </a:lnTo>
                  <a:lnTo>
                    <a:pt x="659828" y="116420"/>
                  </a:lnTo>
                  <a:lnTo>
                    <a:pt x="659828" y="89420"/>
                  </a:lnTo>
                  <a:close/>
                </a:path>
                <a:path w="944879" h="121284">
                  <a:moveTo>
                    <a:pt x="757085" y="70040"/>
                  </a:moveTo>
                  <a:lnTo>
                    <a:pt x="719150" y="70040"/>
                  </a:lnTo>
                  <a:lnTo>
                    <a:pt x="719150" y="79730"/>
                  </a:lnTo>
                  <a:lnTo>
                    <a:pt x="732472" y="79730"/>
                  </a:lnTo>
                  <a:lnTo>
                    <a:pt x="732472" y="119380"/>
                  </a:lnTo>
                  <a:lnTo>
                    <a:pt x="736739" y="118491"/>
                  </a:lnTo>
                  <a:lnTo>
                    <a:pt x="743483" y="118491"/>
                  </a:lnTo>
                  <a:lnTo>
                    <a:pt x="743775" y="118211"/>
                  </a:lnTo>
                  <a:lnTo>
                    <a:pt x="743775" y="79730"/>
                  </a:lnTo>
                  <a:lnTo>
                    <a:pt x="757085" y="79730"/>
                  </a:lnTo>
                  <a:lnTo>
                    <a:pt x="757085" y="70040"/>
                  </a:lnTo>
                  <a:close/>
                </a:path>
                <a:path w="944879" h="121284">
                  <a:moveTo>
                    <a:pt x="821258" y="70040"/>
                  </a:moveTo>
                  <a:lnTo>
                    <a:pt x="810641" y="70040"/>
                  </a:lnTo>
                  <a:lnTo>
                    <a:pt x="810361" y="70319"/>
                  </a:lnTo>
                  <a:lnTo>
                    <a:pt x="810361" y="87807"/>
                  </a:lnTo>
                  <a:lnTo>
                    <a:pt x="790587" y="87807"/>
                  </a:lnTo>
                  <a:lnTo>
                    <a:pt x="790587" y="70319"/>
                  </a:lnTo>
                  <a:lnTo>
                    <a:pt x="790308" y="70040"/>
                  </a:lnTo>
                  <a:lnTo>
                    <a:pt x="779691" y="70040"/>
                  </a:lnTo>
                  <a:lnTo>
                    <a:pt x="779691" y="118491"/>
                  </a:lnTo>
                  <a:lnTo>
                    <a:pt x="790308" y="118491"/>
                  </a:lnTo>
                  <a:lnTo>
                    <a:pt x="790587" y="118211"/>
                  </a:lnTo>
                  <a:lnTo>
                    <a:pt x="790587" y="97497"/>
                  </a:lnTo>
                  <a:lnTo>
                    <a:pt x="810361" y="97497"/>
                  </a:lnTo>
                  <a:lnTo>
                    <a:pt x="810361" y="118211"/>
                  </a:lnTo>
                  <a:lnTo>
                    <a:pt x="810641" y="118491"/>
                  </a:lnTo>
                  <a:lnTo>
                    <a:pt x="821258" y="118491"/>
                  </a:lnTo>
                  <a:lnTo>
                    <a:pt x="821258" y="70040"/>
                  </a:lnTo>
                  <a:close/>
                </a:path>
                <a:path w="944879" h="121284">
                  <a:moveTo>
                    <a:pt x="883488" y="118491"/>
                  </a:moveTo>
                  <a:lnTo>
                    <a:pt x="882586" y="114211"/>
                  </a:lnTo>
                  <a:lnTo>
                    <a:pt x="882586" y="108394"/>
                  </a:lnTo>
                  <a:lnTo>
                    <a:pt x="859586" y="108394"/>
                  </a:lnTo>
                  <a:lnTo>
                    <a:pt x="859586" y="98704"/>
                  </a:lnTo>
                  <a:lnTo>
                    <a:pt x="880173" y="98704"/>
                  </a:lnTo>
                  <a:lnTo>
                    <a:pt x="880173" y="88607"/>
                  </a:lnTo>
                  <a:lnTo>
                    <a:pt x="859586" y="88607"/>
                  </a:lnTo>
                  <a:lnTo>
                    <a:pt x="859586" y="80137"/>
                  </a:lnTo>
                  <a:lnTo>
                    <a:pt x="881380" y="80137"/>
                  </a:lnTo>
                  <a:lnTo>
                    <a:pt x="881380" y="70040"/>
                  </a:lnTo>
                  <a:lnTo>
                    <a:pt x="848690" y="70040"/>
                  </a:lnTo>
                  <a:lnTo>
                    <a:pt x="848690" y="118491"/>
                  </a:lnTo>
                  <a:lnTo>
                    <a:pt x="883488" y="118491"/>
                  </a:lnTo>
                  <a:close/>
                </a:path>
                <a:path w="944879" h="121284">
                  <a:moveTo>
                    <a:pt x="944333" y="75120"/>
                  </a:moveTo>
                  <a:lnTo>
                    <a:pt x="936917" y="70040"/>
                  </a:lnTo>
                  <a:lnTo>
                    <a:pt x="933043" y="70040"/>
                  </a:lnTo>
                  <a:lnTo>
                    <a:pt x="933043" y="78206"/>
                  </a:lnTo>
                  <a:lnTo>
                    <a:pt x="933043" y="88785"/>
                  </a:lnTo>
                  <a:lnTo>
                    <a:pt x="929665" y="90233"/>
                  </a:lnTo>
                  <a:lnTo>
                    <a:pt x="918908" y="90233"/>
                  </a:lnTo>
                  <a:lnTo>
                    <a:pt x="918908" y="79324"/>
                  </a:lnTo>
                  <a:lnTo>
                    <a:pt x="925436" y="79324"/>
                  </a:lnTo>
                  <a:lnTo>
                    <a:pt x="933043" y="78206"/>
                  </a:lnTo>
                  <a:lnTo>
                    <a:pt x="933043" y="70040"/>
                  </a:lnTo>
                  <a:lnTo>
                    <a:pt x="908024" y="70040"/>
                  </a:lnTo>
                  <a:lnTo>
                    <a:pt x="908024" y="119354"/>
                  </a:lnTo>
                  <a:lnTo>
                    <a:pt x="911999" y="118491"/>
                  </a:lnTo>
                  <a:lnTo>
                    <a:pt x="918629" y="118491"/>
                  </a:lnTo>
                  <a:lnTo>
                    <a:pt x="918908" y="118211"/>
                  </a:lnTo>
                  <a:lnTo>
                    <a:pt x="918908" y="99517"/>
                  </a:lnTo>
                  <a:lnTo>
                    <a:pt x="937056" y="99517"/>
                  </a:lnTo>
                  <a:lnTo>
                    <a:pt x="944333" y="94856"/>
                  </a:lnTo>
                  <a:lnTo>
                    <a:pt x="944333" y="90233"/>
                  </a:lnTo>
                  <a:lnTo>
                    <a:pt x="944333" y="78206"/>
                  </a:lnTo>
                  <a:lnTo>
                    <a:pt x="944333" y="7512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54">
              <a:extLst>
                <a:ext uri="{FF2B5EF4-FFF2-40B4-BE49-F238E27FC236}">
                  <a16:creationId xmlns:a16="http://schemas.microsoft.com/office/drawing/2014/main" id="{982D6EAE-9636-77FA-87C1-8D50BC6BEE8D}"/>
                </a:ext>
              </a:extLst>
            </p:cNvPr>
            <p:cNvSpPr/>
            <p:nvPr/>
          </p:nvSpPr>
          <p:spPr>
            <a:xfrm>
              <a:off x="6755282" y="251091"/>
              <a:ext cx="426720" cy="33655"/>
            </a:xfrm>
            <a:custGeom>
              <a:avLst/>
              <a:gdLst/>
              <a:ahLst/>
              <a:cxnLst/>
              <a:rect l="l" t="t" r="r" b="b"/>
              <a:pathLst>
                <a:path w="426720" h="33654">
                  <a:moveTo>
                    <a:pt x="30492" y="32905"/>
                  </a:moveTo>
                  <a:lnTo>
                    <a:pt x="22885" y="20574"/>
                  </a:lnTo>
                  <a:lnTo>
                    <a:pt x="16103" y="6654"/>
                  </a:lnTo>
                  <a:lnTo>
                    <a:pt x="13271" y="2095"/>
                  </a:lnTo>
                  <a:lnTo>
                    <a:pt x="9753" y="927"/>
                  </a:lnTo>
                  <a:lnTo>
                    <a:pt x="2184" y="1016"/>
                  </a:lnTo>
                  <a:lnTo>
                    <a:pt x="800" y="1422"/>
                  </a:lnTo>
                  <a:lnTo>
                    <a:pt x="431" y="2806"/>
                  </a:lnTo>
                  <a:lnTo>
                    <a:pt x="0" y="2489"/>
                  </a:lnTo>
                  <a:lnTo>
                    <a:pt x="0" y="4597"/>
                  </a:lnTo>
                  <a:lnTo>
                    <a:pt x="7264" y="18783"/>
                  </a:lnTo>
                  <a:lnTo>
                    <a:pt x="11582" y="27825"/>
                  </a:lnTo>
                  <a:lnTo>
                    <a:pt x="14274" y="31915"/>
                  </a:lnTo>
                  <a:lnTo>
                    <a:pt x="18097" y="32981"/>
                  </a:lnTo>
                  <a:lnTo>
                    <a:pt x="30492" y="32905"/>
                  </a:lnTo>
                  <a:close/>
                </a:path>
                <a:path w="426720" h="33654">
                  <a:moveTo>
                    <a:pt x="426466" y="0"/>
                  </a:moveTo>
                  <a:lnTo>
                    <a:pt x="425526" y="1422"/>
                  </a:lnTo>
                  <a:lnTo>
                    <a:pt x="409943" y="1422"/>
                  </a:lnTo>
                  <a:lnTo>
                    <a:pt x="408571" y="6337"/>
                  </a:lnTo>
                  <a:lnTo>
                    <a:pt x="401815" y="19888"/>
                  </a:lnTo>
                  <a:lnTo>
                    <a:pt x="398589" y="26708"/>
                  </a:lnTo>
                  <a:lnTo>
                    <a:pt x="394627" y="33312"/>
                  </a:lnTo>
                  <a:lnTo>
                    <a:pt x="406488" y="33324"/>
                  </a:lnTo>
                  <a:lnTo>
                    <a:pt x="410273" y="32054"/>
                  </a:lnTo>
                  <a:lnTo>
                    <a:pt x="412978" y="27546"/>
                  </a:lnTo>
                  <a:lnTo>
                    <a:pt x="426466" y="0"/>
                  </a:lnTo>
                  <a:close/>
                </a:path>
              </a:pathLst>
            </a:custGeom>
            <a:solidFill>
              <a:srgbClr val="05418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55">
              <a:extLst>
                <a:ext uri="{FF2B5EF4-FFF2-40B4-BE49-F238E27FC236}">
                  <a16:creationId xmlns:a16="http://schemas.microsoft.com/office/drawing/2014/main" id="{9EB73D42-05AF-44B5-1D37-03C507B750D8}"/>
                </a:ext>
              </a:extLst>
            </p:cNvPr>
            <p:cNvSpPr/>
            <p:nvPr/>
          </p:nvSpPr>
          <p:spPr>
            <a:xfrm>
              <a:off x="6990765" y="401078"/>
              <a:ext cx="20955" cy="11430"/>
            </a:xfrm>
            <a:custGeom>
              <a:avLst/>
              <a:gdLst/>
              <a:ahLst/>
              <a:cxnLst/>
              <a:rect l="l" t="t" r="r" b="b"/>
              <a:pathLst>
                <a:path w="20954" h="11429">
                  <a:moveTo>
                    <a:pt x="9142" y="10087"/>
                  </a:moveTo>
                  <a:lnTo>
                    <a:pt x="7823" y="11163"/>
                  </a:lnTo>
                  <a:lnTo>
                    <a:pt x="9753" y="10096"/>
                  </a:lnTo>
                  <a:lnTo>
                    <a:pt x="9142" y="10087"/>
                  </a:lnTo>
                  <a:close/>
                </a:path>
                <a:path w="20954" h="11429">
                  <a:moveTo>
                    <a:pt x="20777" y="0"/>
                  </a:moveTo>
                  <a:lnTo>
                    <a:pt x="6654" y="0"/>
                  </a:lnTo>
                  <a:lnTo>
                    <a:pt x="0" y="9956"/>
                  </a:lnTo>
                  <a:lnTo>
                    <a:pt x="9142" y="10087"/>
                  </a:lnTo>
                  <a:lnTo>
                    <a:pt x="14147" y="6007"/>
                  </a:lnTo>
                  <a:lnTo>
                    <a:pt x="15316" y="5003"/>
                  </a:lnTo>
                  <a:lnTo>
                    <a:pt x="18046" y="2819"/>
                  </a:lnTo>
                  <a:lnTo>
                    <a:pt x="20396" y="1409"/>
                  </a:lnTo>
                  <a:lnTo>
                    <a:pt x="20777" y="0"/>
                  </a:lnTo>
                  <a:close/>
                </a:path>
              </a:pathLst>
            </a:custGeom>
            <a:solidFill>
              <a:srgbClr val="0097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57">
            <a:extLst>
              <a:ext uri="{FF2B5EF4-FFF2-40B4-BE49-F238E27FC236}">
                <a16:creationId xmlns:a16="http://schemas.microsoft.com/office/drawing/2014/main" id="{235F62DE-5527-D44C-1177-9EE5CB291AF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204591" y="10315542"/>
            <a:ext cx="1308100" cy="23980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pc="-40"/>
              <a:t>B. </a:t>
            </a:r>
            <a:r>
              <a:rPr spc="-10"/>
              <a:t>CNTT </a:t>
            </a:r>
            <a:endParaRPr spc="-5"/>
          </a:p>
        </p:txBody>
      </p:sp>
      <p:sp>
        <p:nvSpPr>
          <p:cNvPr id="24" name="object 58">
            <a:extLst>
              <a:ext uri="{FF2B5EF4-FFF2-40B4-BE49-F238E27FC236}">
                <a16:creationId xmlns:a16="http://schemas.microsoft.com/office/drawing/2014/main" id="{0A0587D6-9D7E-4AD9-52DC-A0455B769F3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7234516" y="10333970"/>
            <a:ext cx="179704" cy="21907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200"/>
              </a:spcBef>
            </a:pPr>
            <a:r>
              <a:rPr spc="15"/>
              <a:t>2</a:t>
            </a:r>
          </a:p>
        </p:txBody>
      </p:sp>
      <p:pic>
        <p:nvPicPr>
          <p:cNvPr id="25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C581B572-6A87-416E-C46B-1D82F279D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06" y="634822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B2FC5A27-F3D5-BC21-7A8D-FFB75608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91" y="1145531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bject 42">
            <a:extLst>
              <a:ext uri="{FF2B5EF4-FFF2-40B4-BE49-F238E27FC236}">
                <a16:creationId xmlns:a16="http://schemas.microsoft.com/office/drawing/2014/main" id="{D88637A9-CCF7-828A-C154-C77FA9AC123F}"/>
              </a:ext>
            </a:extLst>
          </p:cNvPr>
          <p:cNvSpPr txBox="1"/>
          <p:nvPr/>
        </p:nvSpPr>
        <p:spPr>
          <a:xfrm>
            <a:off x="120650" y="5168055"/>
            <a:ext cx="6730816" cy="85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3705">
              <a:lnSpc>
                <a:spcPct val="100000"/>
              </a:lnSpc>
              <a:spcBef>
                <a:spcPts val="100"/>
              </a:spcBef>
            </a:pP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Hủy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danh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sách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gia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hạn</a:t>
            </a:r>
            <a:r>
              <a:rPr lang="en-US" sz="1300" b="1" spc="-2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20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endParaRPr lang="en-US" sz="1500" dirty="0">
              <a:latin typeface="Arial"/>
              <a:cs typeface="Arial"/>
            </a:endParaRPr>
          </a:p>
          <a:p>
            <a:pPr marL="433705">
              <a:lnSpc>
                <a:spcPct val="100000"/>
              </a:lnSpc>
              <a:spcBef>
                <a:spcPts val="100"/>
              </a:spcBef>
            </a:pPr>
            <a:endParaRPr sz="1500" dirty="0">
              <a:latin typeface="Arial"/>
              <a:cs typeface="Arial"/>
            </a:endParaRPr>
          </a:p>
          <a:p>
            <a:pPr marL="282575">
              <a:lnSpc>
                <a:spcPct val="100000"/>
              </a:lnSpc>
            </a:pPr>
            <a:r>
              <a:rPr lang="en-US" sz="1300" spc="5" dirty="0">
                <a:latin typeface="Arial"/>
                <a:cs typeface="Arial"/>
              </a:rPr>
              <a:t>  </a:t>
            </a:r>
            <a:r>
              <a:rPr sz="1300" spc="5" dirty="0" err="1">
                <a:latin typeface="Arial"/>
                <a:cs typeface="Arial"/>
              </a:rPr>
              <a:t>Chọn</a:t>
            </a:r>
            <a:r>
              <a:rPr sz="1300" spc="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vào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An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toàn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lao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-30" dirty="0" err="1">
                <a:solidFill>
                  <a:srgbClr val="05418A"/>
                </a:solidFill>
                <a:latin typeface="Arial"/>
                <a:cs typeface="Arial"/>
              </a:rPr>
              <a:t>động</a:t>
            </a:r>
            <a:r>
              <a:rPr lang="en-US" sz="1300" b="1" spc="-30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sau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đó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chọn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Hồ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sơ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chờ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xử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lý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-&gt;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Đăng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ký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gia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hạn</a:t>
            </a:r>
            <a:r>
              <a:rPr lang="en-US" sz="1300" b="1" spc="35" dirty="0">
                <a:solidFill>
                  <a:srgbClr val="05418A"/>
                </a:solidFill>
                <a:latin typeface="Arial"/>
                <a:cs typeface="Arial"/>
              </a:rPr>
              <a:t> </a:t>
            </a:r>
            <a:r>
              <a:rPr lang="en-US" sz="1300" b="1" spc="35" dirty="0" err="1">
                <a:solidFill>
                  <a:srgbClr val="05418A"/>
                </a:solidFill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để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lên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danh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sách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đăng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ký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gia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hạn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thẻ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của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nhà</a:t>
            </a:r>
            <a:r>
              <a:rPr lang="en-US" sz="1300" spc="35" dirty="0">
                <a:latin typeface="Arial"/>
                <a:cs typeface="Arial"/>
              </a:rPr>
              <a:t> </a:t>
            </a:r>
            <a:r>
              <a:rPr lang="en-US" sz="1300" spc="35" dirty="0" err="1">
                <a:latin typeface="Arial"/>
                <a:cs typeface="Arial"/>
              </a:rPr>
              <a:t>thầu</a:t>
            </a:r>
            <a:r>
              <a:rPr lang="en-US" sz="1300" spc="35" dirty="0">
                <a:latin typeface="Arial"/>
                <a:cs typeface="Arial"/>
              </a:rPr>
              <a:t>: 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29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2DF57808-C2AE-F1D3-1295-63206A557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5146678"/>
            <a:ext cx="330709" cy="330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قوانین و مقررات فروشگاه اینترنتی کمپ سفر - فروشگاه لوازم کوهنوردی و کمپینگ  و سفر">
            <a:extLst>
              <a:ext uri="{FF2B5EF4-FFF2-40B4-BE49-F238E27FC236}">
                <a16:creationId xmlns:a16="http://schemas.microsoft.com/office/drawing/2014/main" id="{98D158E5-358E-E9CE-6629-183BDD8422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20" y="5669015"/>
            <a:ext cx="205568" cy="20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E79D277-4F0C-F856-3317-BAEAE3340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12" y="1793026"/>
            <a:ext cx="5892418" cy="297537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EF5D854-2A9C-4DB0-34A3-B4A7A35A4C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17" y="6452143"/>
            <a:ext cx="6266276" cy="3173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25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560309" cy="10692130"/>
            <a:chOff x="0" y="0"/>
            <a:chExt cx="7560309" cy="1069213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7560309" cy="10692130"/>
            </a:xfrm>
            <a:custGeom>
              <a:avLst/>
              <a:gdLst/>
              <a:ahLst/>
              <a:cxnLst/>
              <a:rect l="l" t="t" r="r" b="b"/>
              <a:pathLst>
                <a:path w="7560309" h="10692130">
                  <a:moveTo>
                    <a:pt x="2647810" y="8287232"/>
                  </a:moveTo>
                  <a:lnTo>
                    <a:pt x="2352344" y="8583167"/>
                  </a:lnTo>
                  <a:lnTo>
                    <a:pt x="2394013" y="8583167"/>
                  </a:lnTo>
                  <a:lnTo>
                    <a:pt x="2647810" y="8328964"/>
                  </a:lnTo>
                  <a:lnTo>
                    <a:pt x="2689474" y="8328964"/>
                  </a:lnTo>
                  <a:lnTo>
                    <a:pt x="2647810" y="8287232"/>
                  </a:lnTo>
                  <a:close/>
                </a:path>
                <a:path w="7560309" h="10692130">
                  <a:moveTo>
                    <a:pt x="2647823" y="8370252"/>
                  </a:moveTo>
                  <a:lnTo>
                    <a:pt x="2435237" y="8583167"/>
                  </a:lnTo>
                  <a:lnTo>
                    <a:pt x="2476906" y="8583167"/>
                  </a:lnTo>
                  <a:lnTo>
                    <a:pt x="2647823" y="8411984"/>
                  </a:lnTo>
                  <a:lnTo>
                    <a:pt x="2689480" y="8411984"/>
                  </a:lnTo>
                  <a:lnTo>
                    <a:pt x="2647823" y="8370252"/>
                  </a:lnTo>
                  <a:close/>
                </a:path>
                <a:path w="7560309" h="10692130">
                  <a:moveTo>
                    <a:pt x="2647810" y="8453310"/>
                  </a:moveTo>
                  <a:lnTo>
                    <a:pt x="2518156" y="8583167"/>
                  </a:lnTo>
                  <a:lnTo>
                    <a:pt x="2559773" y="8583167"/>
                  </a:lnTo>
                  <a:lnTo>
                    <a:pt x="2647810" y="8494991"/>
                  </a:lnTo>
                  <a:lnTo>
                    <a:pt x="2689426" y="8494991"/>
                  </a:lnTo>
                  <a:lnTo>
                    <a:pt x="2647810" y="8453310"/>
                  </a:lnTo>
                  <a:close/>
                </a:path>
                <a:path w="7560309" h="10692130">
                  <a:moveTo>
                    <a:pt x="2689426" y="8494991"/>
                  </a:moveTo>
                  <a:lnTo>
                    <a:pt x="2647810" y="8494991"/>
                  </a:lnTo>
                  <a:lnTo>
                    <a:pt x="2735834" y="8583167"/>
                  </a:lnTo>
                  <a:lnTo>
                    <a:pt x="2777464" y="8583167"/>
                  </a:lnTo>
                  <a:lnTo>
                    <a:pt x="2689426" y="8494991"/>
                  </a:lnTo>
                  <a:close/>
                </a:path>
                <a:path w="7560309" h="10692130">
                  <a:moveTo>
                    <a:pt x="2689480" y="8411984"/>
                  </a:moveTo>
                  <a:lnTo>
                    <a:pt x="2647823" y="8411984"/>
                  </a:lnTo>
                  <a:lnTo>
                    <a:pt x="2818688" y="8583167"/>
                  </a:lnTo>
                  <a:lnTo>
                    <a:pt x="2860357" y="8583167"/>
                  </a:lnTo>
                  <a:lnTo>
                    <a:pt x="2689480" y="8411984"/>
                  </a:lnTo>
                  <a:close/>
                </a:path>
                <a:path w="7560309" h="10692130">
                  <a:moveTo>
                    <a:pt x="2689474" y="8328964"/>
                  </a:moveTo>
                  <a:lnTo>
                    <a:pt x="2647810" y="8328964"/>
                  </a:lnTo>
                  <a:lnTo>
                    <a:pt x="2901607" y="8583167"/>
                  </a:lnTo>
                  <a:lnTo>
                    <a:pt x="2943263" y="8583167"/>
                  </a:lnTo>
                  <a:lnTo>
                    <a:pt x="2689474" y="8328964"/>
                  </a:lnTo>
                  <a:close/>
                </a:path>
                <a:path w="7560309" h="10692130">
                  <a:moveTo>
                    <a:pt x="2449055" y="8247608"/>
                  </a:moveTo>
                  <a:lnTo>
                    <a:pt x="2407424" y="8247608"/>
                  </a:lnTo>
                  <a:lnTo>
                    <a:pt x="2334221" y="8320925"/>
                  </a:lnTo>
                  <a:lnTo>
                    <a:pt x="2375890" y="8320913"/>
                  </a:lnTo>
                  <a:lnTo>
                    <a:pt x="2449055" y="8247608"/>
                  </a:lnTo>
                  <a:close/>
                </a:path>
                <a:path w="7560309" h="10692130">
                  <a:moveTo>
                    <a:pt x="2614841" y="8247608"/>
                  </a:moveTo>
                  <a:lnTo>
                    <a:pt x="2573223" y="8247608"/>
                  </a:lnTo>
                  <a:lnTo>
                    <a:pt x="2499982" y="8320925"/>
                  </a:lnTo>
                  <a:lnTo>
                    <a:pt x="2541650" y="8320913"/>
                  </a:lnTo>
                  <a:lnTo>
                    <a:pt x="2614841" y="8247608"/>
                  </a:lnTo>
                  <a:close/>
                </a:path>
                <a:path w="7560309" h="10692130">
                  <a:moveTo>
                    <a:pt x="2892082" y="8247608"/>
                  </a:moveTo>
                  <a:lnTo>
                    <a:pt x="2850413" y="8247608"/>
                  </a:lnTo>
                  <a:lnTo>
                    <a:pt x="2923616" y="8320925"/>
                  </a:lnTo>
                  <a:lnTo>
                    <a:pt x="2965284" y="8320925"/>
                  </a:lnTo>
                  <a:lnTo>
                    <a:pt x="2892082" y="8247608"/>
                  </a:lnTo>
                  <a:close/>
                </a:path>
                <a:path w="7560309" h="10692130">
                  <a:moveTo>
                    <a:pt x="2531960" y="8247583"/>
                  </a:moveTo>
                  <a:lnTo>
                    <a:pt x="2490330" y="8247583"/>
                  </a:lnTo>
                  <a:lnTo>
                    <a:pt x="2417127" y="8320913"/>
                  </a:lnTo>
                  <a:lnTo>
                    <a:pt x="2458745" y="8320913"/>
                  </a:lnTo>
                  <a:lnTo>
                    <a:pt x="2531960" y="8247583"/>
                  </a:lnTo>
                  <a:close/>
                </a:path>
                <a:path w="7560309" h="10692130">
                  <a:moveTo>
                    <a:pt x="2726309" y="8247583"/>
                  </a:moveTo>
                  <a:lnTo>
                    <a:pt x="2684640" y="8247583"/>
                  </a:lnTo>
                  <a:lnTo>
                    <a:pt x="2757843" y="8320913"/>
                  </a:lnTo>
                  <a:lnTo>
                    <a:pt x="2799473" y="8320913"/>
                  </a:lnTo>
                  <a:lnTo>
                    <a:pt x="2726309" y="8247583"/>
                  </a:lnTo>
                  <a:close/>
                </a:path>
                <a:path w="7560309" h="10692130">
                  <a:moveTo>
                    <a:pt x="2809151" y="8247583"/>
                  </a:moveTo>
                  <a:lnTo>
                    <a:pt x="2767533" y="8247583"/>
                  </a:lnTo>
                  <a:lnTo>
                    <a:pt x="2840736" y="8320913"/>
                  </a:lnTo>
                  <a:lnTo>
                    <a:pt x="2882404" y="8320913"/>
                  </a:lnTo>
                  <a:lnTo>
                    <a:pt x="2809151" y="8247583"/>
                  </a:lnTo>
                  <a:close/>
                </a:path>
                <a:path w="7560309" h="10692130">
                  <a:moveTo>
                    <a:pt x="351194" y="0"/>
                  </a:moveTo>
                  <a:lnTo>
                    <a:pt x="343468" y="0"/>
                  </a:lnTo>
                  <a:lnTo>
                    <a:pt x="51879" y="292061"/>
                  </a:lnTo>
                  <a:lnTo>
                    <a:pt x="93539" y="292061"/>
                  </a:lnTo>
                  <a:lnTo>
                    <a:pt x="347331" y="37858"/>
                  </a:lnTo>
                  <a:lnTo>
                    <a:pt x="388988" y="37858"/>
                  </a:lnTo>
                  <a:lnTo>
                    <a:pt x="351194" y="0"/>
                  </a:lnTo>
                  <a:close/>
                </a:path>
                <a:path w="7560309" h="10692130">
                  <a:moveTo>
                    <a:pt x="347342" y="79146"/>
                  </a:moveTo>
                  <a:lnTo>
                    <a:pt x="134776" y="292061"/>
                  </a:lnTo>
                  <a:lnTo>
                    <a:pt x="176439" y="292061"/>
                  </a:lnTo>
                  <a:lnTo>
                    <a:pt x="347342" y="120878"/>
                  </a:lnTo>
                  <a:lnTo>
                    <a:pt x="389008" y="120878"/>
                  </a:lnTo>
                  <a:lnTo>
                    <a:pt x="347342" y="79146"/>
                  </a:lnTo>
                  <a:close/>
                </a:path>
                <a:path w="7560309" h="10692130">
                  <a:moveTo>
                    <a:pt x="347320" y="162204"/>
                  </a:moveTo>
                  <a:lnTo>
                    <a:pt x="217670" y="292061"/>
                  </a:lnTo>
                  <a:lnTo>
                    <a:pt x="259300" y="292061"/>
                  </a:lnTo>
                  <a:lnTo>
                    <a:pt x="347320" y="203885"/>
                  </a:lnTo>
                  <a:lnTo>
                    <a:pt x="388949" y="203885"/>
                  </a:lnTo>
                  <a:lnTo>
                    <a:pt x="347320" y="162204"/>
                  </a:lnTo>
                  <a:close/>
                </a:path>
                <a:path w="7560309" h="10692130">
                  <a:moveTo>
                    <a:pt x="388949" y="203885"/>
                  </a:moveTo>
                  <a:lnTo>
                    <a:pt x="347320" y="203885"/>
                  </a:lnTo>
                  <a:lnTo>
                    <a:pt x="435358" y="292061"/>
                  </a:lnTo>
                  <a:lnTo>
                    <a:pt x="477014" y="292061"/>
                  </a:lnTo>
                  <a:lnTo>
                    <a:pt x="388949" y="203885"/>
                  </a:lnTo>
                  <a:close/>
                </a:path>
                <a:path w="7560309" h="10692130">
                  <a:moveTo>
                    <a:pt x="389008" y="120878"/>
                  </a:moveTo>
                  <a:lnTo>
                    <a:pt x="347342" y="120878"/>
                  </a:lnTo>
                  <a:lnTo>
                    <a:pt x="518256" y="292061"/>
                  </a:lnTo>
                  <a:lnTo>
                    <a:pt x="559922" y="292061"/>
                  </a:lnTo>
                  <a:lnTo>
                    <a:pt x="389008" y="120878"/>
                  </a:lnTo>
                  <a:close/>
                </a:path>
                <a:path w="7560309" h="10692130">
                  <a:moveTo>
                    <a:pt x="388988" y="37858"/>
                  </a:moveTo>
                  <a:lnTo>
                    <a:pt x="347331" y="37858"/>
                  </a:lnTo>
                  <a:lnTo>
                    <a:pt x="601127" y="292061"/>
                  </a:lnTo>
                  <a:lnTo>
                    <a:pt x="642758" y="292061"/>
                  </a:lnTo>
                  <a:lnTo>
                    <a:pt x="388988" y="37858"/>
                  </a:lnTo>
                  <a:close/>
                </a:path>
                <a:path w="7560309" h="10692130">
                  <a:moveTo>
                    <a:pt x="127817" y="0"/>
                  </a:moveTo>
                  <a:lnTo>
                    <a:pt x="86180" y="0"/>
                  </a:lnTo>
                  <a:lnTo>
                    <a:pt x="31798" y="54444"/>
                  </a:lnTo>
                  <a:lnTo>
                    <a:pt x="73474" y="54432"/>
                  </a:lnTo>
                  <a:lnTo>
                    <a:pt x="127817" y="0"/>
                  </a:lnTo>
                  <a:close/>
                </a:path>
                <a:path w="7560309" h="10692130">
                  <a:moveTo>
                    <a:pt x="293590" y="0"/>
                  </a:moveTo>
                  <a:lnTo>
                    <a:pt x="251924" y="0"/>
                  </a:lnTo>
                  <a:lnTo>
                    <a:pt x="197565" y="54444"/>
                  </a:lnTo>
                  <a:lnTo>
                    <a:pt x="239247" y="54432"/>
                  </a:lnTo>
                  <a:lnTo>
                    <a:pt x="293590" y="0"/>
                  </a:lnTo>
                  <a:close/>
                </a:path>
                <a:path w="7560309" h="10692130">
                  <a:moveTo>
                    <a:pt x="608507" y="0"/>
                  </a:moveTo>
                  <a:lnTo>
                    <a:pt x="566845" y="0"/>
                  </a:lnTo>
                  <a:lnTo>
                    <a:pt x="621209" y="54444"/>
                  </a:lnTo>
                  <a:lnTo>
                    <a:pt x="662875" y="54444"/>
                  </a:lnTo>
                  <a:lnTo>
                    <a:pt x="608507" y="0"/>
                  </a:lnTo>
                  <a:close/>
                </a:path>
                <a:path w="7560309" h="10692130">
                  <a:moveTo>
                    <a:pt x="210671" y="0"/>
                  </a:moveTo>
                  <a:lnTo>
                    <a:pt x="169034" y="0"/>
                  </a:lnTo>
                  <a:lnTo>
                    <a:pt x="114667" y="54432"/>
                  </a:lnTo>
                  <a:lnTo>
                    <a:pt x="156337" y="54432"/>
                  </a:lnTo>
                  <a:lnTo>
                    <a:pt x="210671" y="0"/>
                  </a:lnTo>
                  <a:close/>
                </a:path>
                <a:path w="7560309" h="10692130">
                  <a:moveTo>
                    <a:pt x="442763" y="0"/>
                  </a:moveTo>
                  <a:lnTo>
                    <a:pt x="401101" y="0"/>
                  </a:lnTo>
                  <a:lnTo>
                    <a:pt x="455432" y="54432"/>
                  </a:lnTo>
                  <a:lnTo>
                    <a:pt x="497091" y="54432"/>
                  </a:lnTo>
                  <a:lnTo>
                    <a:pt x="442763" y="0"/>
                  </a:lnTo>
                  <a:close/>
                </a:path>
                <a:path w="7560309" h="10692130">
                  <a:moveTo>
                    <a:pt x="525639" y="0"/>
                  </a:moveTo>
                  <a:lnTo>
                    <a:pt x="483990" y="0"/>
                  </a:lnTo>
                  <a:lnTo>
                    <a:pt x="538358" y="54432"/>
                  </a:lnTo>
                  <a:lnTo>
                    <a:pt x="579978" y="54432"/>
                  </a:lnTo>
                  <a:lnTo>
                    <a:pt x="525639" y="0"/>
                  </a:lnTo>
                  <a:close/>
                </a:path>
                <a:path w="7560309" h="10692130">
                  <a:moveTo>
                    <a:pt x="1011873" y="0"/>
                  </a:moveTo>
                  <a:lnTo>
                    <a:pt x="1004148" y="0"/>
                  </a:lnTo>
                  <a:lnTo>
                    <a:pt x="712551" y="292061"/>
                  </a:lnTo>
                  <a:lnTo>
                    <a:pt x="754221" y="292061"/>
                  </a:lnTo>
                  <a:lnTo>
                    <a:pt x="1008010" y="37858"/>
                  </a:lnTo>
                  <a:lnTo>
                    <a:pt x="1049671" y="37858"/>
                  </a:lnTo>
                  <a:lnTo>
                    <a:pt x="1011873" y="0"/>
                  </a:lnTo>
                  <a:close/>
                </a:path>
                <a:path w="7560309" h="10692130">
                  <a:moveTo>
                    <a:pt x="1008010" y="79146"/>
                  </a:moveTo>
                  <a:lnTo>
                    <a:pt x="795437" y="292061"/>
                  </a:lnTo>
                  <a:lnTo>
                    <a:pt x="837097" y="292061"/>
                  </a:lnTo>
                  <a:lnTo>
                    <a:pt x="1008010" y="120878"/>
                  </a:lnTo>
                  <a:lnTo>
                    <a:pt x="1049676" y="120878"/>
                  </a:lnTo>
                  <a:lnTo>
                    <a:pt x="1008010" y="79146"/>
                  </a:lnTo>
                  <a:close/>
                </a:path>
                <a:path w="7560309" h="10692130">
                  <a:moveTo>
                    <a:pt x="1008010" y="162204"/>
                  </a:moveTo>
                  <a:lnTo>
                    <a:pt x="878363" y="292061"/>
                  </a:lnTo>
                  <a:lnTo>
                    <a:pt x="919980" y="292061"/>
                  </a:lnTo>
                  <a:lnTo>
                    <a:pt x="1008010" y="203885"/>
                  </a:lnTo>
                  <a:lnTo>
                    <a:pt x="1049626" y="203885"/>
                  </a:lnTo>
                  <a:lnTo>
                    <a:pt x="1008010" y="162204"/>
                  </a:lnTo>
                  <a:close/>
                </a:path>
                <a:path w="7560309" h="10692130">
                  <a:moveTo>
                    <a:pt x="1049626" y="203885"/>
                  </a:moveTo>
                  <a:lnTo>
                    <a:pt x="1008010" y="203885"/>
                  </a:lnTo>
                  <a:lnTo>
                    <a:pt x="1096037" y="292061"/>
                  </a:lnTo>
                  <a:lnTo>
                    <a:pt x="1137664" y="292061"/>
                  </a:lnTo>
                  <a:lnTo>
                    <a:pt x="1049626" y="203885"/>
                  </a:lnTo>
                  <a:close/>
                </a:path>
                <a:path w="7560309" h="10692130">
                  <a:moveTo>
                    <a:pt x="1049676" y="120878"/>
                  </a:moveTo>
                  <a:lnTo>
                    <a:pt x="1008010" y="120878"/>
                  </a:lnTo>
                  <a:lnTo>
                    <a:pt x="1178920" y="292061"/>
                  </a:lnTo>
                  <a:lnTo>
                    <a:pt x="1220586" y="292061"/>
                  </a:lnTo>
                  <a:lnTo>
                    <a:pt x="1049676" y="120878"/>
                  </a:lnTo>
                  <a:close/>
                </a:path>
                <a:path w="7560309" h="10692130">
                  <a:moveTo>
                    <a:pt x="1049671" y="37858"/>
                  </a:moveTo>
                  <a:lnTo>
                    <a:pt x="1008010" y="37858"/>
                  </a:lnTo>
                  <a:lnTo>
                    <a:pt x="1261807" y="292061"/>
                  </a:lnTo>
                  <a:lnTo>
                    <a:pt x="1303464" y="292061"/>
                  </a:lnTo>
                  <a:lnTo>
                    <a:pt x="1049671" y="37858"/>
                  </a:lnTo>
                  <a:close/>
                </a:path>
                <a:path w="7560309" h="10692130">
                  <a:moveTo>
                    <a:pt x="788501" y="0"/>
                  </a:moveTo>
                  <a:lnTo>
                    <a:pt x="746834" y="0"/>
                  </a:lnTo>
                  <a:lnTo>
                    <a:pt x="692485" y="54444"/>
                  </a:lnTo>
                  <a:lnTo>
                    <a:pt x="734156" y="54432"/>
                  </a:lnTo>
                  <a:lnTo>
                    <a:pt x="788501" y="0"/>
                  </a:lnTo>
                  <a:close/>
                </a:path>
                <a:path w="7560309" h="10692130">
                  <a:moveTo>
                    <a:pt x="954274" y="0"/>
                  </a:moveTo>
                  <a:lnTo>
                    <a:pt x="912606" y="0"/>
                  </a:lnTo>
                  <a:lnTo>
                    <a:pt x="858250" y="54444"/>
                  </a:lnTo>
                  <a:lnTo>
                    <a:pt x="899925" y="54432"/>
                  </a:lnTo>
                  <a:lnTo>
                    <a:pt x="954274" y="0"/>
                  </a:lnTo>
                  <a:close/>
                </a:path>
                <a:path w="7560309" h="10692130">
                  <a:moveTo>
                    <a:pt x="1269191" y="0"/>
                  </a:moveTo>
                  <a:lnTo>
                    <a:pt x="1227560" y="0"/>
                  </a:lnTo>
                  <a:lnTo>
                    <a:pt x="1281912" y="54444"/>
                  </a:lnTo>
                  <a:lnTo>
                    <a:pt x="1323543" y="54444"/>
                  </a:lnTo>
                  <a:lnTo>
                    <a:pt x="1269191" y="0"/>
                  </a:lnTo>
                  <a:close/>
                </a:path>
                <a:path w="7560309" h="10692130">
                  <a:moveTo>
                    <a:pt x="871333" y="0"/>
                  </a:moveTo>
                  <a:lnTo>
                    <a:pt x="829710" y="0"/>
                  </a:lnTo>
                  <a:lnTo>
                    <a:pt x="775381" y="54432"/>
                  </a:lnTo>
                  <a:lnTo>
                    <a:pt x="816998" y="54432"/>
                  </a:lnTo>
                  <a:lnTo>
                    <a:pt x="871333" y="0"/>
                  </a:lnTo>
                  <a:close/>
                </a:path>
                <a:path w="7560309" h="10692130">
                  <a:moveTo>
                    <a:pt x="1103443" y="0"/>
                  </a:moveTo>
                  <a:lnTo>
                    <a:pt x="1061777" y="0"/>
                  </a:lnTo>
                  <a:lnTo>
                    <a:pt x="1116103" y="54432"/>
                  </a:lnTo>
                  <a:lnTo>
                    <a:pt x="1157771" y="54432"/>
                  </a:lnTo>
                  <a:lnTo>
                    <a:pt x="1103443" y="0"/>
                  </a:lnTo>
                  <a:close/>
                </a:path>
                <a:path w="7560309" h="10692130">
                  <a:moveTo>
                    <a:pt x="1186329" y="0"/>
                  </a:moveTo>
                  <a:lnTo>
                    <a:pt x="1144663" y="0"/>
                  </a:lnTo>
                  <a:lnTo>
                    <a:pt x="1198986" y="54432"/>
                  </a:lnTo>
                  <a:lnTo>
                    <a:pt x="1240668" y="54432"/>
                  </a:lnTo>
                  <a:lnTo>
                    <a:pt x="1186329" y="0"/>
                  </a:lnTo>
                  <a:close/>
                </a:path>
                <a:path w="7560309" h="10692130">
                  <a:moveTo>
                    <a:pt x="1672539" y="0"/>
                  </a:moveTo>
                  <a:lnTo>
                    <a:pt x="1664817" y="0"/>
                  </a:lnTo>
                  <a:lnTo>
                    <a:pt x="1373212" y="292061"/>
                  </a:lnTo>
                  <a:lnTo>
                    <a:pt x="1414881" y="292061"/>
                  </a:lnTo>
                  <a:lnTo>
                    <a:pt x="1668678" y="37858"/>
                  </a:lnTo>
                  <a:lnTo>
                    <a:pt x="1710338" y="37858"/>
                  </a:lnTo>
                  <a:lnTo>
                    <a:pt x="1672539" y="0"/>
                  </a:lnTo>
                  <a:close/>
                </a:path>
                <a:path w="7560309" h="10692130">
                  <a:moveTo>
                    <a:pt x="1668703" y="79146"/>
                  </a:moveTo>
                  <a:lnTo>
                    <a:pt x="1456131" y="292061"/>
                  </a:lnTo>
                  <a:lnTo>
                    <a:pt x="1497749" y="292061"/>
                  </a:lnTo>
                  <a:lnTo>
                    <a:pt x="1668703" y="120878"/>
                  </a:lnTo>
                  <a:lnTo>
                    <a:pt x="1710363" y="120878"/>
                  </a:lnTo>
                  <a:lnTo>
                    <a:pt x="1668703" y="79146"/>
                  </a:lnTo>
                  <a:close/>
                </a:path>
                <a:path w="7560309" h="10692130">
                  <a:moveTo>
                    <a:pt x="1668678" y="162204"/>
                  </a:moveTo>
                  <a:lnTo>
                    <a:pt x="1539024" y="292061"/>
                  </a:lnTo>
                  <a:lnTo>
                    <a:pt x="1580654" y="292061"/>
                  </a:lnTo>
                  <a:lnTo>
                    <a:pt x="1668678" y="203885"/>
                  </a:lnTo>
                  <a:lnTo>
                    <a:pt x="1710294" y="203885"/>
                  </a:lnTo>
                  <a:lnTo>
                    <a:pt x="1668678" y="162204"/>
                  </a:lnTo>
                  <a:close/>
                </a:path>
                <a:path w="7560309" h="10692130">
                  <a:moveTo>
                    <a:pt x="1710294" y="203885"/>
                  </a:moveTo>
                  <a:lnTo>
                    <a:pt x="1668678" y="203885"/>
                  </a:lnTo>
                  <a:lnTo>
                    <a:pt x="1756702" y="292061"/>
                  </a:lnTo>
                  <a:lnTo>
                    <a:pt x="1798332" y="292061"/>
                  </a:lnTo>
                  <a:lnTo>
                    <a:pt x="1710294" y="203885"/>
                  </a:lnTo>
                  <a:close/>
                </a:path>
                <a:path w="7560309" h="10692130">
                  <a:moveTo>
                    <a:pt x="1710363" y="120878"/>
                  </a:moveTo>
                  <a:lnTo>
                    <a:pt x="1668703" y="120878"/>
                  </a:lnTo>
                  <a:lnTo>
                    <a:pt x="1839582" y="292061"/>
                  </a:lnTo>
                  <a:lnTo>
                    <a:pt x="1881251" y="292061"/>
                  </a:lnTo>
                  <a:lnTo>
                    <a:pt x="1710363" y="120878"/>
                  </a:lnTo>
                  <a:close/>
                </a:path>
                <a:path w="7560309" h="10692130">
                  <a:moveTo>
                    <a:pt x="1710338" y="37858"/>
                  </a:moveTo>
                  <a:lnTo>
                    <a:pt x="1668678" y="37858"/>
                  </a:lnTo>
                  <a:lnTo>
                    <a:pt x="1922475" y="292061"/>
                  </a:lnTo>
                  <a:lnTo>
                    <a:pt x="1964143" y="292061"/>
                  </a:lnTo>
                  <a:lnTo>
                    <a:pt x="1710338" y="37858"/>
                  </a:lnTo>
                  <a:close/>
                </a:path>
                <a:path w="7560309" h="10692130">
                  <a:moveTo>
                    <a:pt x="1449184" y="0"/>
                  </a:moveTo>
                  <a:lnTo>
                    <a:pt x="1407515" y="0"/>
                  </a:lnTo>
                  <a:lnTo>
                    <a:pt x="1353146" y="54444"/>
                  </a:lnTo>
                  <a:lnTo>
                    <a:pt x="1394840" y="54432"/>
                  </a:lnTo>
                  <a:lnTo>
                    <a:pt x="1449184" y="0"/>
                  </a:lnTo>
                  <a:close/>
                </a:path>
                <a:path w="7560309" h="10692130">
                  <a:moveTo>
                    <a:pt x="1614932" y="0"/>
                  </a:moveTo>
                  <a:lnTo>
                    <a:pt x="1573276" y="0"/>
                  </a:lnTo>
                  <a:lnTo>
                    <a:pt x="1518920" y="54444"/>
                  </a:lnTo>
                  <a:lnTo>
                    <a:pt x="1560563" y="54432"/>
                  </a:lnTo>
                  <a:lnTo>
                    <a:pt x="1614932" y="0"/>
                  </a:lnTo>
                  <a:close/>
                </a:path>
                <a:path w="7560309" h="10692130">
                  <a:moveTo>
                    <a:pt x="1929853" y="0"/>
                  </a:moveTo>
                  <a:lnTo>
                    <a:pt x="1888197" y="0"/>
                  </a:lnTo>
                  <a:lnTo>
                    <a:pt x="1942553" y="54444"/>
                  </a:lnTo>
                  <a:lnTo>
                    <a:pt x="1984222" y="54444"/>
                  </a:lnTo>
                  <a:lnTo>
                    <a:pt x="1929853" y="0"/>
                  </a:lnTo>
                  <a:close/>
                </a:path>
                <a:path w="7560309" h="10692130">
                  <a:moveTo>
                    <a:pt x="1532026" y="0"/>
                  </a:moveTo>
                  <a:lnTo>
                    <a:pt x="1490395" y="0"/>
                  </a:lnTo>
                  <a:lnTo>
                    <a:pt x="1436027" y="54432"/>
                  </a:lnTo>
                  <a:lnTo>
                    <a:pt x="1477683" y="54432"/>
                  </a:lnTo>
                  <a:lnTo>
                    <a:pt x="1532026" y="0"/>
                  </a:lnTo>
                  <a:close/>
                </a:path>
                <a:path w="7560309" h="10692130">
                  <a:moveTo>
                    <a:pt x="1764106" y="0"/>
                  </a:moveTo>
                  <a:lnTo>
                    <a:pt x="1722462" y="0"/>
                  </a:lnTo>
                  <a:lnTo>
                    <a:pt x="1776818" y="54432"/>
                  </a:lnTo>
                  <a:lnTo>
                    <a:pt x="1818436" y="54432"/>
                  </a:lnTo>
                  <a:lnTo>
                    <a:pt x="1764106" y="0"/>
                  </a:lnTo>
                  <a:close/>
                </a:path>
                <a:path w="7560309" h="10692130">
                  <a:moveTo>
                    <a:pt x="1846999" y="0"/>
                  </a:moveTo>
                  <a:lnTo>
                    <a:pt x="1805343" y="0"/>
                  </a:lnTo>
                  <a:lnTo>
                    <a:pt x="1859711" y="54432"/>
                  </a:lnTo>
                  <a:lnTo>
                    <a:pt x="1901329" y="54432"/>
                  </a:lnTo>
                  <a:lnTo>
                    <a:pt x="1846999" y="0"/>
                  </a:lnTo>
                  <a:close/>
                </a:path>
                <a:path w="7560309" h="10692130">
                  <a:moveTo>
                    <a:pt x="2333231" y="0"/>
                  </a:moveTo>
                  <a:lnTo>
                    <a:pt x="2325509" y="0"/>
                  </a:lnTo>
                  <a:lnTo>
                    <a:pt x="2033905" y="292061"/>
                  </a:lnTo>
                  <a:lnTo>
                    <a:pt x="2075573" y="292061"/>
                  </a:lnTo>
                  <a:lnTo>
                    <a:pt x="2329370" y="37858"/>
                  </a:lnTo>
                  <a:lnTo>
                    <a:pt x="2371024" y="37858"/>
                  </a:lnTo>
                  <a:lnTo>
                    <a:pt x="2333231" y="0"/>
                  </a:lnTo>
                  <a:close/>
                </a:path>
                <a:path w="7560309" h="10692130">
                  <a:moveTo>
                    <a:pt x="2329383" y="79146"/>
                  </a:moveTo>
                  <a:lnTo>
                    <a:pt x="2116797" y="292061"/>
                  </a:lnTo>
                  <a:lnTo>
                    <a:pt x="2158466" y="292061"/>
                  </a:lnTo>
                  <a:lnTo>
                    <a:pt x="2329383" y="120878"/>
                  </a:lnTo>
                  <a:lnTo>
                    <a:pt x="2371040" y="120878"/>
                  </a:lnTo>
                  <a:lnTo>
                    <a:pt x="2329383" y="79146"/>
                  </a:lnTo>
                  <a:close/>
                </a:path>
                <a:path w="7560309" h="10692130">
                  <a:moveTo>
                    <a:pt x="2329345" y="162204"/>
                  </a:moveTo>
                  <a:lnTo>
                    <a:pt x="2199690" y="292061"/>
                  </a:lnTo>
                  <a:lnTo>
                    <a:pt x="2241321" y="292061"/>
                  </a:lnTo>
                  <a:lnTo>
                    <a:pt x="2329345" y="203885"/>
                  </a:lnTo>
                  <a:lnTo>
                    <a:pt x="2370973" y="203885"/>
                  </a:lnTo>
                  <a:lnTo>
                    <a:pt x="2329345" y="162204"/>
                  </a:lnTo>
                  <a:close/>
                </a:path>
                <a:path w="7560309" h="10692130">
                  <a:moveTo>
                    <a:pt x="2370973" y="203885"/>
                  </a:moveTo>
                  <a:lnTo>
                    <a:pt x="2329345" y="203885"/>
                  </a:lnTo>
                  <a:lnTo>
                    <a:pt x="2417368" y="292061"/>
                  </a:lnTo>
                  <a:lnTo>
                    <a:pt x="2459037" y="292061"/>
                  </a:lnTo>
                  <a:lnTo>
                    <a:pt x="2370973" y="203885"/>
                  </a:lnTo>
                  <a:close/>
                </a:path>
                <a:path w="7560309" h="10692130">
                  <a:moveTo>
                    <a:pt x="2371040" y="120878"/>
                  </a:moveTo>
                  <a:lnTo>
                    <a:pt x="2329383" y="120878"/>
                  </a:lnTo>
                  <a:lnTo>
                    <a:pt x="2500249" y="292061"/>
                  </a:lnTo>
                  <a:lnTo>
                    <a:pt x="2541917" y="292061"/>
                  </a:lnTo>
                  <a:lnTo>
                    <a:pt x="2371040" y="120878"/>
                  </a:lnTo>
                  <a:close/>
                </a:path>
                <a:path w="7560309" h="10692130">
                  <a:moveTo>
                    <a:pt x="2371024" y="37858"/>
                  </a:moveTo>
                  <a:lnTo>
                    <a:pt x="2329370" y="37858"/>
                  </a:lnTo>
                  <a:lnTo>
                    <a:pt x="2583154" y="292061"/>
                  </a:lnTo>
                  <a:lnTo>
                    <a:pt x="2624785" y="292061"/>
                  </a:lnTo>
                  <a:lnTo>
                    <a:pt x="2371024" y="37858"/>
                  </a:lnTo>
                  <a:close/>
                </a:path>
                <a:path w="7560309" h="10692130">
                  <a:moveTo>
                    <a:pt x="2109838" y="0"/>
                  </a:moveTo>
                  <a:lnTo>
                    <a:pt x="2068182" y="0"/>
                  </a:lnTo>
                  <a:lnTo>
                    <a:pt x="2013826" y="54444"/>
                  </a:lnTo>
                  <a:lnTo>
                    <a:pt x="2055507" y="54432"/>
                  </a:lnTo>
                  <a:lnTo>
                    <a:pt x="2109838" y="0"/>
                  </a:lnTo>
                  <a:close/>
                </a:path>
                <a:path w="7560309" h="10692130">
                  <a:moveTo>
                    <a:pt x="2275624" y="0"/>
                  </a:moveTo>
                  <a:lnTo>
                    <a:pt x="2233955" y="0"/>
                  </a:lnTo>
                  <a:lnTo>
                    <a:pt x="2179599" y="54444"/>
                  </a:lnTo>
                  <a:lnTo>
                    <a:pt x="2221268" y="54432"/>
                  </a:lnTo>
                  <a:lnTo>
                    <a:pt x="2275624" y="0"/>
                  </a:lnTo>
                  <a:close/>
                </a:path>
                <a:path w="7560309" h="10692130">
                  <a:moveTo>
                    <a:pt x="2590533" y="0"/>
                  </a:moveTo>
                  <a:lnTo>
                    <a:pt x="2548890" y="0"/>
                  </a:lnTo>
                  <a:lnTo>
                    <a:pt x="2603233" y="54444"/>
                  </a:lnTo>
                  <a:lnTo>
                    <a:pt x="2644889" y="54444"/>
                  </a:lnTo>
                  <a:lnTo>
                    <a:pt x="2590533" y="0"/>
                  </a:lnTo>
                  <a:close/>
                </a:path>
                <a:path w="7560309" h="10692130">
                  <a:moveTo>
                    <a:pt x="2192680" y="0"/>
                  </a:moveTo>
                  <a:lnTo>
                    <a:pt x="2151049" y="0"/>
                  </a:lnTo>
                  <a:lnTo>
                    <a:pt x="2096706" y="54432"/>
                  </a:lnTo>
                  <a:lnTo>
                    <a:pt x="2138362" y="54432"/>
                  </a:lnTo>
                  <a:lnTo>
                    <a:pt x="2192680" y="0"/>
                  </a:lnTo>
                  <a:close/>
                </a:path>
                <a:path w="7560309" h="10692130">
                  <a:moveTo>
                    <a:pt x="2424785" y="0"/>
                  </a:moveTo>
                  <a:lnTo>
                    <a:pt x="2383129" y="0"/>
                  </a:lnTo>
                  <a:lnTo>
                    <a:pt x="2437498" y="54432"/>
                  </a:lnTo>
                  <a:lnTo>
                    <a:pt x="2479116" y="54432"/>
                  </a:lnTo>
                  <a:lnTo>
                    <a:pt x="2424785" y="0"/>
                  </a:lnTo>
                  <a:close/>
                </a:path>
                <a:path w="7560309" h="10692130">
                  <a:moveTo>
                    <a:pt x="2507665" y="0"/>
                  </a:moveTo>
                  <a:lnTo>
                    <a:pt x="2466009" y="0"/>
                  </a:lnTo>
                  <a:lnTo>
                    <a:pt x="2520340" y="54432"/>
                  </a:lnTo>
                  <a:lnTo>
                    <a:pt x="2562009" y="54432"/>
                  </a:lnTo>
                  <a:lnTo>
                    <a:pt x="2507665" y="0"/>
                  </a:lnTo>
                  <a:close/>
                </a:path>
                <a:path w="7560309" h="10692130">
                  <a:moveTo>
                    <a:pt x="2993885" y="0"/>
                  </a:moveTo>
                  <a:lnTo>
                    <a:pt x="2986163" y="0"/>
                  </a:lnTo>
                  <a:lnTo>
                    <a:pt x="2694571" y="292061"/>
                  </a:lnTo>
                  <a:lnTo>
                    <a:pt x="2736227" y="292061"/>
                  </a:lnTo>
                  <a:lnTo>
                    <a:pt x="2990024" y="37858"/>
                  </a:lnTo>
                  <a:lnTo>
                    <a:pt x="3031684" y="37858"/>
                  </a:lnTo>
                  <a:lnTo>
                    <a:pt x="2993885" y="0"/>
                  </a:lnTo>
                  <a:close/>
                </a:path>
                <a:path w="7560309" h="10692130">
                  <a:moveTo>
                    <a:pt x="2990049" y="79146"/>
                  </a:moveTo>
                  <a:lnTo>
                    <a:pt x="2777490" y="292061"/>
                  </a:lnTo>
                  <a:lnTo>
                    <a:pt x="2819095" y="292061"/>
                  </a:lnTo>
                  <a:lnTo>
                    <a:pt x="2990049" y="120878"/>
                  </a:lnTo>
                  <a:lnTo>
                    <a:pt x="3031709" y="120878"/>
                  </a:lnTo>
                  <a:lnTo>
                    <a:pt x="2990049" y="79146"/>
                  </a:lnTo>
                  <a:close/>
                </a:path>
                <a:path w="7560309" h="10692130">
                  <a:moveTo>
                    <a:pt x="2990024" y="162204"/>
                  </a:moveTo>
                  <a:lnTo>
                    <a:pt x="2860370" y="292061"/>
                  </a:lnTo>
                  <a:lnTo>
                    <a:pt x="2902000" y="292061"/>
                  </a:lnTo>
                  <a:lnTo>
                    <a:pt x="2990024" y="203885"/>
                  </a:lnTo>
                  <a:lnTo>
                    <a:pt x="3031640" y="203885"/>
                  </a:lnTo>
                  <a:lnTo>
                    <a:pt x="2990024" y="162204"/>
                  </a:lnTo>
                  <a:close/>
                </a:path>
                <a:path w="7560309" h="10692130">
                  <a:moveTo>
                    <a:pt x="3031640" y="203885"/>
                  </a:moveTo>
                  <a:lnTo>
                    <a:pt x="2990024" y="203885"/>
                  </a:lnTo>
                  <a:lnTo>
                    <a:pt x="3078048" y="292061"/>
                  </a:lnTo>
                  <a:lnTo>
                    <a:pt x="3119678" y="292061"/>
                  </a:lnTo>
                  <a:lnTo>
                    <a:pt x="3031640" y="203885"/>
                  </a:lnTo>
                  <a:close/>
                </a:path>
                <a:path w="7560309" h="10692130">
                  <a:moveTo>
                    <a:pt x="3031709" y="120878"/>
                  </a:moveTo>
                  <a:lnTo>
                    <a:pt x="2990049" y="120878"/>
                  </a:lnTo>
                  <a:lnTo>
                    <a:pt x="3160966" y="292061"/>
                  </a:lnTo>
                  <a:lnTo>
                    <a:pt x="3202597" y="292061"/>
                  </a:lnTo>
                  <a:lnTo>
                    <a:pt x="3031709" y="120878"/>
                  </a:lnTo>
                  <a:close/>
                </a:path>
                <a:path w="7560309" h="10692130">
                  <a:moveTo>
                    <a:pt x="3031684" y="37858"/>
                  </a:moveTo>
                  <a:lnTo>
                    <a:pt x="2990024" y="37858"/>
                  </a:lnTo>
                  <a:lnTo>
                    <a:pt x="3243821" y="292061"/>
                  </a:lnTo>
                  <a:lnTo>
                    <a:pt x="3285490" y="292061"/>
                  </a:lnTo>
                  <a:lnTo>
                    <a:pt x="3031684" y="37858"/>
                  </a:lnTo>
                  <a:close/>
                </a:path>
                <a:path w="7560309" h="10692130">
                  <a:moveTo>
                    <a:pt x="2770517" y="0"/>
                  </a:moveTo>
                  <a:lnTo>
                    <a:pt x="2728849" y="0"/>
                  </a:lnTo>
                  <a:lnTo>
                    <a:pt x="2674493" y="54444"/>
                  </a:lnTo>
                  <a:lnTo>
                    <a:pt x="2716174" y="54432"/>
                  </a:lnTo>
                  <a:lnTo>
                    <a:pt x="2770517" y="0"/>
                  </a:lnTo>
                  <a:close/>
                </a:path>
                <a:path w="7560309" h="10692130">
                  <a:moveTo>
                    <a:pt x="2936290" y="0"/>
                  </a:moveTo>
                  <a:lnTo>
                    <a:pt x="2894622" y="0"/>
                  </a:lnTo>
                  <a:lnTo>
                    <a:pt x="2840266" y="54444"/>
                  </a:lnTo>
                  <a:lnTo>
                    <a:pt x="2881947" y="54432"/>
                  </a:lnTo>
                  <a:lnTo>
                    <a:pt x="2936290" y="0"/>
                  </a:lnTo>
                  <a:close/>
                </a:path>
                <a:path w="7560309" h="10692130">
                  <a:moveTo>
                    <a:pt x="3251187" y="0"/>
                  </a:moveTo>
                  <a:lnTo>
                    <a:pt x="3209556" y="0"/>
                  </a:lnTo>
                  <a:lnTo>
                    <a:pt x="3263912" y="54444"/>
                  </a:lnTo>
                  <a:lnTo>
                    <a:pt x="3305568" y="54444"/>
                  </a:lnTo>
                  <a:lnTo>
                    <a:pt x="3251187" y="0"/>
                  </a:lnTo>
                  <a:close/>
                </a:path>
                <a:path w="7560309" h="10692130">
                  <a:moveTo>
                    <a:pt x="2853372" y="0"/>
                  </a:moveTo>
                  <a:lnTo>
                    <a:pt x="2811741" y="0"/>
                  </a:lnTo>
                  <a:lnTo>
                    <a:pt x="2757411" y="54432"/>
                  </a:lnTo>
                  <a:lnTo>
                    <a:pt x="2799029" y="54432"/>
                  </a:lnTo>
                  <a:lnTo>
                    <a:pt x="2853372" y="0"/>
                  </a:lnTo>
                  <a:close/>
                </a:path>
                <a:path w="7560309" h="10692130">
                  <a:moveTo>
                    <a:pt x="3085452" y="0"/>
                  </a:moveTo>
                  <a:lnTo>
                    <a:pt x="3043809" y="0"/>
                  </a:lnTo>
                  <a:lnTo>
                    <a:pt x="3098165" y="54432"/>
                  </a:lnTo>
                  <a:lnTo>
                    <a:pt x="3139782" y="54432"/>
                  </a:lnTo>
                  <a:lnTo>
                    <a:pt x="3085452" y="0"/>
                  </a:lnTo>
                  <a:close/>
                </a:path>
                <a:path w="7560309" h="10692130">
                  <a:moveTo>
                    <a:pt x="3168345" y="0"/>
                  </a:moveTo>
                  <a:lnTo>
                    <a:pt x="3126689" y="0"/>
                  </a:lnTo>
                  <a:lnTo>
                    <a:pt x="3181007" y="54432"/>
                  </a:lnTo>
                  <a:lnTo>
                    <a:pt x="3222675" y="54432"/>
                  </a:lnTo>
                  <a:lnTo>
                    <a:pt x="3168345" y="0"/>
                  </a:lnTo>
                  <a:close/>
                </a:path>
                <a:path w="7560309" h="10692130">
                  <a:moveTo>
                    <a:pt x="3654552" y="0"/>
                  </a:moveTo>
                  <a:lnTo>
                    <a:pt x="3646830" y="0"/>
                  </a:lnTo>
                  <a:lnTo>
                    <a:pt x="3355263" y="292061"/>
                  </a:lnTo>
                  <a:lnTo>
                    <a:pt x="3396894" y="292061"/>
                  </a:lnTo>
                  <a:lnTo>
                    <a:pt x="3650691" y="37858"/>
                  </a:lnTo>
                  <a:lnTo>
                    <a:pt x="3692349" y="37858"/>
                  </a:lnTo>
                  <a:lnTo>
                    <a:pt x="3654552" y="0"/>
                  </a:lnTo>
                  <a:close/>
                </a:path>
                <a:path w="7560309" h="10692130">
                  <a:moveTo>
                    <a:pt x="3650716" y="79146"/>
                  </a:moveTo>
                  <a:lnTo>
                    <a:pt x="3438144" y="292061"/>
                  </a:lnTo>
                  <a:lnTo>
                    <a:pt x="3479800" y="292061"/>
                  </a:lnTo>
                  <a:lnTo>
                    <a:pt x="3650716" y="120878"/>
                  </a:lnTo>
                  <a:lnTo>
                    <a:pt x="3692384" y="120878"/>
                  </a:lnTo>
                  <a:lnTo>
                    <a:pt x="3650716" y="79146"/>
                  </a:lnTo>
                  <a:close/>
                </a:path>
                <a:path w="7560309" h="10692130">
                  <a:moveTo>
                    <a:pt x="3650703" y="162204"/>
                  </a:moveTo>
                  <a:lnTo>
                    <a:pt x="3521049" y="292061"/>
                  </a:lnTo>
                  <a:lnTo>
                    <a:pt x="3562667" y="292061"/>
                  </a:lnTo>
                  <a:lnTo>
                    <a:pt x="3650703" y="203885"/>
                  </a:lnTo>
                  <a:lnTo>
                    <a:pt x="3692328" y="203885"/>
                  </a:lnTo>
                  <a:lnTo>
                    <a:pt x="3650703" y="162204"/>
                  </a:lnTo>
                  <a:close/>
                </a:path>
                <a:path w="7560309" h="10692130">
                  <a:moveTo>
                    <a:pt x="3692328" y="203885"/>
                  </a:moveTo>
                  <a:lnTo>
                    <a:pt x="3650703" y="203885"/>
                  </a:lnTo>
                  <a:lnTo>
                    <a:pt x="3738727" y="292061"/>
                  </a:lnTo>
                  <a:lnTo>
                    <a:pt x="3780383" y="292061"/>
                  </a:lnTo>
                  <a:lnTo>
                    <a:pt x="3692328" y="203885"/>
                  </a:lnTo>
                  <a:close/>
                </a:path>
                <a:path w="7560309" h="10692130">
                  <a:moveTo>
                    <a:pt x="3692384" y="120878"/>
                  </a:moveTo>
                  <a:lnTo>
                    <a:pt x="3650716" y="120878"/>
                  </a:lnTo>
                  <a:lnTo>
                    <a:pt x="3821633" y="292061"/>
                  </a:lnTo>
                  <a:lnTo>
                    <a:pt x="3863301" y="292061"/>
                  </a:lnTo>
                  <a:lnTo>
                    <a:pt x="3692384" y="120878"/>
                  </a:lnTo>
                  <a:close/>
                </a:path>
                <a:path w="7560309" h="10692130">
                  <a:moveTo>
                    <a:pt x="3692349" y="37858"/>
                  </a:moveTo>
                  <a:lnTo>
                    <a:pt x="3650691" y="37858"/>
                  </a:lnTo>
                  <a:lnTo>
                    <a:pt x="3904488" y="292061"/>
                  </a:lnTo>
                  <a:lnTo>
                    <a:pt x="3946144" y="292061"/>
                  </a:lnTo>
                  <a:lnTo>
                    <a:pt x="3692349" y="37858"/>
                  </a:lnTo>
                  <a:close/>
                </a:path>
                <a:path w="7560309" h="10692130">
                  <a:moveTo>
                    <a:pt x="3431197" y="0"/>
                  </a:moveTo>
                  <a:lnTo>
                    <a:pt x="3389566" y="0"/>
                  </a:lnTo>
                  <a:lnTo>
                    <a:pt x="3335172" y="54444"/>
                  </a:lnTo>
                  <a:lnTo>
                    <a:pt x="3376853" y="54432"/>
                  </a:lnTo>
                  <a:lnTo>
                    <a:pt x="3431197" y="0"/>
                  </a:lnTo>
                  <a:close/>
                </a:path>
                <a:path w="7560309" h="10692130">
                  <a:moveTo>
                    <a:pt x="3596970" y="0"/>
                  </a:moveTo>
                  <a:lnTo>
                    <a:pt x="3555301" y="0"/>
                  </a:lnTo>
                  <a:lnTo>
                    <a:pt x="3500945" y="54444"/>
                  </a:lnTo>
                  <a:lnTo>
                    <a:pt x="3542626" y="54432"/>
                  </a:lnTo>
                  <a:lnTo>
                    <a:pt x="3596970" y="0"/>
                  </a:lnTo>
                  <a:close/>
                </a:path>
                <a:path w="7560309" h="10692130">
                  <a:moveTo>
                    <a:pt x="3911866" y="0"/>
                  </a:moveTo>
                  <a:lnTo>
                    <a:pt x="3870223" y="0"/>
                  </a:lnTo>
                  <a:lnTo>
                    <a:pt x="3924592" y="54444"/>
                  </a:lnTo>
                  <a:lnTo>
                    <a:pt x="3966248" y="54444"/>
                  </a:lnTo>
                  <a:lnTo>
                    <a:pt x="3911866" y="0"/>
                  </a:lnTo>
                  <a:close/>
                </a:path>
                <a:path w="7560309" h="10692130">
                  <a:moveTo>
                    <a:pt x="3514026" y="0"/>
                  </a:moveTo>
                  <a:lnTo>
                    <a:pt x="3472408" y="0"/>
                  </a:lnTo>
                  <a:lnTo>
                    <a:pt x="3418078" y="54432"/>
                  </a:lnTo>
                  <a:lnTo>
                    <a:pt x="3459708" y="54432"/>
                  </a:lnTo>
                  <a:lnTo>
                    <a:pt x="3514026" y="0"/>
                  </a:lnTo>
                  <a:close/>
                </a:path>
                <a:path w="7560309" h="10692130">
                  <a:moveTo>
                    <a:pt x="3746131" y="0"/>
                  </a:moveTo>
                  <a:lnTo>
                    <a:pt x="3704475" y="0"/>
                  </a:lnTo>
                  <a:lnTo>
                    <a:pt x="3758831" y="54432"/>
                  </a:lnTo>
                  <a:lnTo>
                    <a:pt x="3800462" y="54432"/>
                  </a:lnTo>
                  <a:lnTo>
                    <a:pt x="3746131" y="0"/>
                  </a:lnTo>
                  <a:close/>
                </a:path>
                <a:path w="7560309" h="10692130">
                  <a:moveTo>
                    <a:pt x="3829011" y="0"/>
                  </a:moveTo>
                  <a:lnTo>
                    <a:pt x="3787355" y="0"/>
                  </a:lnTo>
                  <a:lnTo>
                    <a:pt x="3841699" y="54432"/>
                  </a:lnTo>
                  <a:lnTo>
                    <a:pt x="3883355" y="54432"/>
                  </a:lnTo>
                  <a:lnTo>
                    <a:pt x="3829011" y="0"/>
                  </a:lnTo>
                  <a:close/>
                </a:path>
                <a:path w="7560309" h="10692130">
                  <a:moveTo>
                    <a:pt x="4315231" y="0"/>
                  </a:moveTo>
                  <a:lnTo>
                    <a:pt x="4307509" y="0"/>
                  </a:lnTo>
                  <a:lnTo>
                    <a:pt x="4015943" y="292061"/>
                  </a:lnTo>
                  <a:lnTo>
                    <a:pt x="4057586" y="292061"/>
                  </a:lnTo>
                  <a:lnTo>
                    <a:pt x="4311370" y="37858"/>
                  </a:lnTo>
                  <a:lnTo>
                    <a:pt x="4353029" y="37858"/>
                  </a:lnTo>
                  <a:lnTo>
                    <a:pt x="4315231" y="0"/>
                  </a:lnTo>
                  <a:close/>
                </a:path>
                <a:path w="7560309" h="10692130">
                  <a:moveTo>
                    <a:pt x="4311383" y="79146"/>
                  </a:moveTo>
                  <a:lnTo>
                    <a:pt x="4098823" y="292061"/>
                  </a:lnTo>
                  <a:lnTo>
                    <a:pt x="4140479" y="292061"/>
                  </a:lnTo>
                  <a:lnTo>
                    <a:pt x="4311383" y="120878"/>
                  </a:lnTo>
                  <a:lnTo>
                    <a:pt x="4353050" y="120878"/>
                  </a:lnTo>
                  <a:lnTo>
                    <a:pt x="4311383" y="79146"/>
                  </a:lnTo>
                  <a:close/>
                </a:path>
                <a:path w="7560309" h="10692130">
                  <a:moveTo>
                    <a:pt x="4311357" y="162204"/>
                  </a:moveTo>
                  <a:lnTo>
                    <a:pt x="4181703" y="292061"/>
                  </a:lnTo>
                  <a:lnTo>
                    <a:pt x="4223385" y="292061"/>
                  </a:lnTo>
                  <a:lnTo>
                    <a:pt x="4311357" y="203885"/>
                  </a:lnTo>
                  <a:lnTo>
                    <a:pt x="4352990" y="203885"/>
                  </a:lnTo>
                  <a:lnTo>
                    <a:pt x="4311357" y="162204"/>
                  </a:lnTo>
                  <a:close/>
                </a:path>
                <a:path w="7560309" h="10692130">
                  <a:moveTo>
                    <a:pt x="4352990" y="203885"/>
                  </a:moveTo>
                  <a:lnTo>
                    <a:pt x="4311357" y="203885"/>
                  </a:lnTo>
                  <a:lnTo>
                    <a:pt x="4399394" y="292061"/>
                  </a:lnTo>
                  <a:lnTo>
                    <a:pt x="4441063" y="292061"/>
                  </a:lnTo>
                  <a:lnTo>
                    <a:pt x="4352990" y="203885"/>
                  </a:lnTo>
                  <a:close/>
                </a:path>
                <a:path w="7560309" h="10692130">
                  <a:moveTo>
                    <a:pt x="4353050" y="120878"/>
                  </a:moveTo>
                  <a:lnTo>
                    <a:pt x="4311383" y="120878"/>
                  </a:lnTo>
                  <a:lnTo>
                    <a:pt x="4482299" y="292061"/>
                  </a:lnTo>
                  <a:lnTo>
                    <a:pt x="4523968" y="292061"/>
                  </a:lnTo>
                  <a:lnTo>
                    <a:pt x="4353050" y="120878"/>
                  </a:lnTo>
                  <a:close/>
                </a:path>
                <a:path w="7560309" h="10692130">
                  <a:moveTo>
                    <a:pt x="4353029" y="37858"/>
                  </a:moveTo>
                  <a:lnTo>
                    <a:pt x="4311370" y="37858"/>
                  </a:lnTo>
                  <a:lnTo>
                    <a:pt x="4565167" y="292061"/>
                  </a:lnTo>
                  <a:lnTo>
                    <a:pt x="4606823" y="292061"/>
                  </a:lnTo>
                  <a:lnTo>
                    <a:pt x="4353029" y="37858"/>
                  </a:lnTo>
                  <a:close/>
                </a:path>
                <a:path w="7560309" h="10692130">
                  <a:moveTo>
                    <a:pt x="4091863" y="0"/>
                  </a:moveTo>
                  <a:lnTo>
                    <a:pt x="4050195" y="0"/>
                  </a:lnTo>
                  <a:lnTo>
                    <a:pt x="3995839" y="54444"/>
                  </a:lnTo>
                  <a:lnTo>
                    <a:pt x="4037533" y="54432"/>
                  </a:lnTo>
                  <a:lnTo>
                    <a:pt x="4091863" y="0"/>
                  </a:lnTo>
                  <a:close/>
                </a:path>
                <a:path w="7560309" h="10692130">
                  <a:moveTo>
                    <a:pt x="4257649" y="0"/>
                  </a:moveTo>
                  <a:lnTo>
                    <a:pt x="4215993" y="0"/>
                  </a:lnTo>
                  <a:lnTo>
                    <a:pt x="4161612" y="54444"/>
                  </a:lnTo>
                  <a:lnTo>
                    <a:pt x="4203293" y="54432"/>
                  </a:lnTo>
                  <a:lnTo>
                    <a:pt x="4257649" y="0"/>
                  </a:lnTo>
                  <a:close/>
                </a:path>
                <a:path w="7560309" h="10692130">
                  <a:moveTo>
                    <a:pt x="4572533" y="0"/>
                  </a:moveTo>
                  <a:lnTo>
                    <a:pt x="4530890" y="0"/>
                  </a:lnTo>
                  <a:lnTo>
                    <a:pt x="4585258" y="54444"/>
                  </a:lnTo>
                  <a:lnTo>
                    <a:pt x="4626914" y="54444"/>
                  </a:lnTo>
                  <a:lnTo>
                    <a:pt x="4572533" y="0"/>
                  </a:lnTo>
                  <a:close/>
                </a:path>
                <a:path w="7560309" h="10692130">
                  <a:moveTo>
                    <a:pt x="4174705" y="0"/>
                  </a:moveTo>
                  <a:lnTo>
                    <a:pt x="4133075" y="0"/>
                  </a:lnTo>
                  <a:lnTo>
                    <a:pt x="4078706" y="54432"/>
                  </a:lnTo>
                  <a:lnTo>
                    <a:pt x="4120388" y="54432"/>
                  </a:lnTo>
                  <a:lnTo>
                    <a:pt x="4174705" y="0"/>
                  </a:lnTo>
                  <a:close/>
                </a:path>
                <a:path w="7560309" h="10692130">
                  <a:moveTo>
                    <a:pt x="4406798" y="0"/>
                  </a:moveTo>
                  <a:lnTo>
                    <a:pt x="4365155" y="0"/>
                  </a:lnTo>
                  <a:lnTo>
                    <a:pt x="4419523" y="54432"/>
                  </a:lnTo>
                  <a:lnTo>
                    <a:pt x="4461129" y="54432"/>
                  </a:lnTo>
                  <a:lnTo>
                    <a:pt x="4406798" y="0"/>
                  </a:lnTo>
                  <a:close/>
                </a:path>
                <a:path w="7560309" h="10692130">
                  <a:moveTo>
                    <a:pt x="4489691" y="0"/>
                  </a:moveTo>
                  <a:lnTo>
                    <a:pt x="4448035" y="0"/>
                  </a:lnTo>
                  <a:lnTo>
                    <a:pt x="4502365" y="54432"/>
                  </a:lnTo>
                  <a:lnTo>
                    <a:pt x="4544021" y="54432"/>
                  </a:lnTo>
                  <a:lnTo>
                    <a:pt x="4489691" y="0"/>
                  </a:lnTo>
                  <a:close/>
                </a:path>
                <a:path w="7560309" h="10692130">
                  <a:moveTo>
                    <a:pt x="4975923" y="0"/>
                  </a:moveTo>
                  <a:lnTo>
                    <a:pt x="4968201" y="0"/>
                  </a:lnTo>
                  <a:lnTo>
                    <a:pt x="4676609" y="292061"/>
                  </a:lnTo>
                  <a:lnTo>
                    <a:pt x="4718265" y="292061"/>
                  </a:lnTo>
                  <a:lnTo>
                    <a:pt x="4972062" y="37858"/>
                  </a:lnTo>
                  <a:lnTo>
                    <a:pt x="5013722" y="37858"/>
                  </a:lnTo>
                  <a:lnTo>
                    <a:pt x="4975923" y="0"/>
                  </a:lnTo>
                  <a:close/>
                </a:path>
                <a:path w="7560309" h="10692130">
                  <a:moveTo>
                    <a:pt x="4972075" y="79146"/>
                  </a:moveTo>
                  <a:lnTo>
                    <a:pt x="4759502" y="292061"/>
                  </a:lnTo>
                  <a:lnTo>
                    <a:pt x="4801158" y="292061"/>
                  </a:lnTo>
                  <a:lnTo>
                    <a:pt x="4972075" y="120878"/>
                  </a:lnTo>
                  <a:lnTo>
                    <a:pt x="5013732" y="120878"/>
                  </a:lnTo>
                  <a:lnTo>
                    <a:pt x="4972075" y="79146"/>
                  </a:lnTo>
                  <a:close/>
                </a:path>
                <a:path w="7560309" h="10692130">
                  <a:moveTo>
                    <a:pt x="4972050" y="162204"/>
                  </a:moveTo>
                  <a:lnTo>
                    <a:pt x="4842408" y="292061"/>
                  </a:lnTo>
                  <a:lnTo>
                    <a:pt x="4884013" y="292061"/>
                  </a:lnTo>
                  <a:lnTo>
                    <a:pt x="4972050" y="203885"/>
                  </a:lnTo>
                  <a:lnTo>
                    <a:pt x="5013674" y="203885"/>
                  </a:lnTo>
                  <a:lnTo>
                    <a:pt x="4972050" y="162204"/>
                  </a:lnTo>
                  <a:close/>
                </a:path>
                <a:path w="7560309" h="10692130">
                  <a:moveTo>
                    <a:pt x="5013674" y="203885"/>
                  </a:moveTo>
                  <a:lnTo>
                    <a:pt x="4972050" y="203885"/>
                  </a:lnTo>
                  <a:lnTo>
                    <a:pt x="5060086" y="292061"/>
                  </a:lnTo>
                  <a:lnTo>
                    <a:pt x="5101729" y="292061"/>
                  </a:lnTo>
                  <a:lnTo>
                    <a:pt x="5013674" y="203885"/>
                  </a:lnTo>
                  <a:close/>
                </a:path>
                <a:path w="7560309" h="10692130">
                  <a:moveTo>
                    <a:pt x="5013732" y="120878"/>
                  </a:moveTo>
                  <a:lnTo>
                    <a:pt x="4972075" y="120878"/>
                  </a:lnTo>
                  <a:lnTo>
                    <a:pt x="5142992" y="292061"/>
                  </a:lnTo>
                  <a:lnTo>
                    <a:pt x="5184609" y="292061"/>
                  </a:lnTo>
                  <a:lnTo>
                    <a:pt x="5013732" y="120878"/>
                  </a:lnTo>
                  <a:close/>
                </a:path>
                <a:path w="7560309" h="10692130">
                  <a:moveTo>
                    <a:pt x="5013722" y="37858"/>
                  </a:moveTo>
                  <a:lnTo>
                    <a:pt x="4972062" y="37858"/>
                  </a:lnTo>
                  <a:lnTo>
                    <a:pt x="5225859" y="292061"/>
                  </a:lnTo>
                  <a:lnTo>
                    <a:pt x="5267528" y="292061"/>
                  </a:lnTo>
                  <a:lnTo>
                    <a:pt x="5013722" y="37858"/>
                  </a:lnTo>
                  <a:close/>
                </a:path>
                <a:path w="7560309" h="10692130">
                  <a:moveTo>
                    <a:pt x="4752543" y="0"/>
                  </a:moveTo>
                  <a:lnTo>
                    <a:pt x="4710874" y="0"/>
                  </a:lnTo>
                  <a:lnTo>
                    <a:pt x="4656518" y="54444"/>
                  </a:lnTo>
                  <a:lnTo>
                    <a:pt x="4698199" y="54432"/>
                  </a:lnTo>
                  <a:lnTo>
                    <a:pt x="4752543" y="0"/>
                  </a:lnTo>
                  <a:close/>
                </a:path>
                <a:path w="7560309" h="10692130">
                  <a:moveTo>
                    <a:pt x="4918316" y="0"/>
                  </a:moveTo>
                  <a:lnTo>
                    <a:pt x="4876685" y="0"/>
                  </a:lnTo>
                  <a:lnTo>
                    <a:pt x="4822291" y="54444"/>
                  </a:lnTo>
                  <a:lnTo>
                    <a:pt x="4863972" y="54432"/>
                  </a:lnTo>
                  <a:lnTo>
                    <a:pt x="4918316" y="0"/>
                  </a:lnTo>
                  <a:close/>
                </a:path>
                <a:path w="7560309" h="10692130">
                  <a:moveTo>
                    <a:pt x="5233212" y="0"/>
                  </a:moveTo>
                  <a:lnTo>
                    <a:pt x="5191569" y="0"/>
                  </a:lnTo>
                  <a:lnTo>
                    <a:pt x="5245925" y="54444"/>
                  </a:lnTo>
                  <a:lnTo>
                    <a:pt x="5287594" y="54444"/>
                  </a:lnTo>
                  <a:lnTo>
                    <a:pt x="5233212" y="0"/>
                  </a:lnTo>
                  <a:close/>
                </a:path>
                <a:path w="7560309" h="10692130">
                  <a:moveTo>
                    <a:pt x="4835385" y="0"/>
                  </a:moveTo>
                  <a:lnTo>
                    <a:pt x="4793767" y="0"/>
                  </a:lnTo>
                  <a:lnTo>
                    <a:pt x="4739424" y="54432"/>
                  </a:lnTo>
                  <a:lnTo>
                    <a:pt x="4781054" y="54432"/>
                  </a:lnTo>
                  <a:lnTo>
                    <a:pt x="4835385" y="0"/>
                  </a:lnTo>
                  <a:close/>
                </a:path>
                <a:path w="7560309" h="10692130">
                  <a:moveTo>
                    <a:pt x="5067477" y="0"/>
                  </a:moveTo>
                  <a:lnTo>
                    <a:pt x="5025821" y="0"/>
                  </a:lnTo>
                  <a:lnTo>
                    <a:pt x="5080190" y="54432"/>
                  </a:lnTo>
                  <a:lnTo>
                    <a:pt x="5121808" y="54432"/>
                  </a:lnTo>
                  <a:lnTo>
                    <a:pt x="5067477" y="0"/>
                  </a:lnTo>
                  <a:close/>
                </a:path>
                <a:path w="7560309" h="10692130">
                  <a:moveTo>
                    <a:pt x="5150370" y="0"/>
                  </a:moveTo>
                  <a:lnTo>
                    <a:pt x="5108702" y="0"/>
                  </a:lnTo>
                  <a:lnTo>
                    <a:pt x="5163045" y="54432"/>
                  </a:lnTo>
                  <a:lnTo>
                    <a:pt x="5204701" y="54432"/>
                  </a:lnTo>
                  <a:lnTo>
                    <a:pt x="5150370" y="0"/>
                  </a:lnTo>
                  <a:close/>
                </a:path>
                <a:path w="7560309" h="10692130">
                  <a:moveTo>
                    <a:pt x="5636577" y="0"/>
                  </a:moveTo>
                  <a:lnTo>
                    <a:pt x="5628855" y="0"/>
                  </a:lnTo>
                  <a:lnTo>
                    <a:pt x="5337263" y="292061"/>
                  </a:lnTo>
                  <a:lnTo>
                    <a:pt x="5378919" y="292061"/>
                  </a:lnTo>
                  <a:lnTo>
                    <a:pt x="5632716" y="37858"/>
                  </a:lnTo>
                  <a:lnTo>
                    <a:pt x="5674376" y="37858"/>
                  </a:lnTo>
                  <a:lnTo>
                    <a:pt x="5636577" y="0"/>
                  </a:lnTo>
                  <a:close/>
                </a:path>
                <a:path w="7560309" h="10692130">
                  <a:moveTo>
                    <a:pt x="5632754" y="79146"/>
                  </a:moveTo>
                  <a:lnTo>
                    <a:pt x="5420182" y="292061"/>
                  </a:lnTo>
                  <a:lnTo>
                    <a:pt x="5461838" y="292061"/>
                  </a:lnTo>
                  <a:lnTo>
                    <a:pt x="5632754" y="120878"/>
                  </a:lnTo>
                  <a:lnTo>
                    <a:pt x="5674412" y="120878"/>
                  </a:lnTo>
                  <a:lnTo>
                    <a:pt x="5632754" y="79146"/>
                  </a:lnTo>
                  <a:close/>
                </a:path>
                <a:path w="7560309" h="10692130">
                  <a:moveTo>
                    <a:pt x="5632729" y="162204"/>
                  </a:moveTo>
                  <a:lnTo>
                    <a:pt x="5503075" y="292061"/>
                  </a:lnTo>
                  <a:lnTo>
                    <a:pt x="5544705" y="292061"/>
                  </a:lnTo>
                  <a:lnTo>
                    <a:pt x="5632729" y="203885"/>
                  </a:lnTo>
                  <a:lnTo>
                    <a:pt x="5674345" y="203885"/>
                  </a:lnTo>
                  <a:lnTo>
                    <a:pt x="5632729" y="162204"/>
                  </a:lnTo>
                  <a:close/>
                </a:path>
                <a:path w="7560309" h="10692130">
                  <a:moveTo>
                    <a:pt x="5674345" y="203885"/>
                  </a:moveTo>
                  <a:lnTo>
                    <a:pt x="5632729" y="203885"/>
                  </a:lnTo>
                  <a:lnTo>
                    <a:pt x="5720753" y="292061"/>
                  </a:lnTo>
                  <a:lnTo>
                    <a:pt x="5762383" y="292061"/>
                  </a:lnTo>
                  <a:lnTo>
                    <a:pt x="5674345" y="203885"/>
                  </a:lnTo>
                  <a:close/>
                </a:path>
                <a:path w="7560309" h="10692130">
                  <a:moveTo>
                    <a:pt x="5674412" y="120878"/>
                  </a:moveTo>
                  <a:lnTo>
                    <a:pt x="5632754" y="120878"/>
                  </a:lnTo>
                  <a:lnTo>
                    <a:pt x="5803620" y="292061"/>
                  </a:lnTo>
                  <a:lnTo>
                    <a:pt x="5845289" y="292061"/>
                  </a:lnTo>
                  <a:lnTo>
                    <a:pt x="5674412" y="120878"/>
                  </a:lnTo>
                  <a:close/>
                </a:path>
                <a:path w="7560309" h="10692130">
                  <a:moveTo>
                    <a:pt x="5674376" y="37858"/>
                  </a:moveTo>
                  <a:lnTo>
                    <a:pt x="5632716" y="37858"/>
                  </a:lnTo>
                  <a:lnTo>
                    <a:pt x="5886526" y="292061"/>
                  </a:lnTo>
                  <a:lnTo>
                    <a:pt x="5928182" y="292061"/>
                  </a:lnTo>
                  <a:lnTo>
                    <a:pt x="5674376" y="37858"/>
                  </a:lnTo>
                  <a:close/>
                </a:path>
                <a:path w="7560309" h="10692130">
                  <a:moveTo>
                    <a:pt x="5413222" y="0"/>
                  </a:moveTo>
                  <a:lnTo>
                    <a:pt x="5371553" y="0"/>
                  </a:lnTo>
                  <a:lnTo>
                    <a:pt x="5317185" y="54444"/>
                  </a:lnTo>
                  <a:lnTo>
                    <a:pt x="5358879" y="54432"/>
                  </a:lnTo>
                  <a:lnTo>
                    <a:pt x="5413222" y="0"/>
                  </a:lnTo>
                  <a:close/>
                </a:path>
                <a:path w="7560309" h="10692130">
                  <a:moveTo>
                    <a:pt x="5578995" y="0"/>
                  </a:moveTo>
                  <a:lnTo>
                    <a:pt x="5537352" y="0"/>
                  </a:lnTo>
                  <a:lnTo>
                    <a:pt x="5482958" y="54444"/>
                  </a:lnTo>
                  <a:lnTo>
                    <a:pt x="5524639" y="54432"/>
                  </a:lnTo>
                  <a:lnTo>
                    <a:pt x="5578995" y="0"/>
                  </a:lnTo>
                  <a:close/>
                </a:path>
                <a:path w="7560309" h="10692130">
                  <a:moveTo>
                    <a:pt x="5893904" y="0"/>
                  </a:moveTo>
                  <a:lnTo>
                    <a:pt x="5852261" y="0"/>
                  </a:lnTo>
                  <a:lnTo>
                    <a:pt x="5906604" y="54444"/>
                  </a:lnTo>
                  <a:lnTo>
                    <a:pt x="5948260" y="54444"/>
                  </a:lnTo>
                  <a:lnTo>
                    <a:pt x="5893904" y="0"/>
                  </a:lnTo>
                  <a:close/>
                </a:path>
                <a:path w="7560309" h="10692130">
                  <a:moveTo>
                    <a:pt x="5496052" y="0"/>
                  </a:moveTo>
                  <a:lnTo>
                    <a:pt x="5454434" y="0"/>
                  </a:lnTo>
                  <a:lnTo>
                    <a:pt x="5400090" y="54432"/>
                  </a:lnTo>
                  <a:lnTo>
                    <a:pt x="5441734" y="54432"/>
                  </a:lnTo>
                  <a:lnTo>
                    <a:pt x="5496052" y="0"/>
                  </a:lnTo>
                  <a:close/>
                </a:path>
                <a:path w="7560309" h="10692130">
                  <a:moveTo>
                    <a:pt x="5728144" y="0"/>
                  </a:moveTo>
                  <a:lnTo>
                    <a:pt x="5686501" y="0"/>
                  </a:lnTo>
                  <a:lnTo>
                    <a:pt x="5740869" y="54432"/>
                  </a:lnTo>
                  <a:lnTo>
                    <a:pt x="5782487" y="54432"/>
                  </a:lnTo>
                  <a:lnTo>
                    <a:pt x="5728144" y="0"/>
                  </a:lnTo>
                  <a:close/>
                </a:path>
                <a:path w="7560309" h="10692130">
                  <a:moveTo>
                    <a:pt x="5811037" y="0"/>
                  </a:moveTo>
                  <a:lnTo>
                    <a:pt x="5769381" y="0"/>
                  </a:lnTo>
                  <a:lnTo>
                    <a:pt x="5823712" y="54432"/>
                  </a:lnTo>
                  <a:lnTo>
                    <a:pt x="5865368" y="54432"/>
                  </a:lnTo>
                  <a:lnTo>
                    <a:pt x="5811037" y="0"/>
                  </a:lnTo>
                  <a:close/>
                </a:path>
                <a:path w="7560309" h="10692130">
                  <a:moveTo>
                    <a:pt x="6297269" y="0"/>
                  </a:moveTo>
                  <a:lnTo>
                    <a:pt x="6289535" y="0"/>
                  </a:lnTo>
                  <a:lnTo>
                    <a:pt x="5997943" y="292061"/>
                  </a:lnTo>
                  <a:lnTo>
                    <a:pt x="6039612" y="292061"/>
                  </a:lnTo>
                  <a:lnTo>
                    <a:pt x="6293396" y="37858"/>
                  </a:lnTo>
                  <a:lnTo>
                    <a:pt x="6335067" y="37858"/>
                  </a:lnTo>
                  <a:lnTo>
                    <a:pt x="6297269" y="0"/>
                  </a:lnTo>
                  <a:close/>
                </a:path>
                <a:path w="7560309" h="10692130">
                  <a:moveTo>
                    <a:pt x="6293408" y="79146"/>
                  </a:moveTo>
                  <a:lnTo>
                    <a:pt x="6080836" y="292061"/>
                  </a:lnTo>
                  <a:lnTo>
                    <a:pt x="6122504" y="292061"/>
                  </a:lnTo>
                  <a:lnTo>
                    <a:pt x="6293408" y="120878"/>
                  </a:lnTo>
                  <a:lnTo>
                    <a:pt x="6335076" y="120878"/>
                  </a:lnTo>
                  <a:lnTo>
                    <a:pt x="6293408" y="79146"/>
                  </a:lnTo>
                  <a:close/>
                </a:path>
                <a:path w="7560309" h="10692130">
                  <a:moveTo>
                    <a:pt x="6293396" y="162204"/>
                  </a:moveTo>
                  <a:lnTo>
                    <a:pt x="6163767" y="292061"/>
                  </a:lnTo>
                  <a:lnTo>
                    <a:pt x="6205372" y="292061"/>
                  </a:lnTo>
                  <a:lnTo>
                    <a:pt x="6293396" y="203885"/>
                  </a:lnTo>
                  <a:lnTo>
                    <a:pt x="6335012" y="203885"/>
                  </a:lnTo>
                  <a:lnTo>
                    <a:pt x="6293396" y="162204"/>
                  </a:lnTo>
                  <a:close/>
                </a:path>
                <a:path w="7560309" h="10692130">
                  <a:moveTo>
                    <a:pt x="6335012" y="203885"/>
                  </a:moveTo>
                  <a:lnTo>
                    <a:pt x="6293396" y="203885"/>
                  </a:lnTo>
                  <a:lnTo>
                    <a:pt x="6381432" y="292061"/>
                  </a:lnTo>
                  <a:lnTo>
                    <a:pt x="6423050" y="292061"/>
                  </a:lnTo>
                  <a:lnTo>
                    <a:pt x="6335012" y="203885"/>
                  </a:lnTo>
                  <a:close/>
                </a:path>
                <a:path w="7560309" h="10692130">
                  <a:moveTo>
                    <a:pt x="6335076" y="120878"/>
                  </a:moveTo>
                  <a:lnTo>
                    <a:pt x="6293408" y="120878"/>
                  </a:lnTo>
                  <a:lnTo>
                    <a:pt x="6464325" y="292061"/>
                  </a:lnTo>
                  <a:lnTo>
                    <a:pt x="6505994" y="292061"/>
                  </a:lnTo>
                  <a:lnTo>
                    <a:pt x="6335076" y="120878"/>
                  </a:lnTo>
                  <a:close/>
                </a:path>
                <a:path w="7560309" h="10692130">
                  <a:moveTo>
                    <a:pt x="6335067" y="37858"/>
                  </a:moveTo>
                  <a:lnTo>
                    <a:pt x="6293396" y="37858"/>
                  </a:lnTo>
                  <a:lnTo>
                    <a:pt x="6547192" y="292061"/>
                  </a:lnTo>
                  <a:lnTo>
                    <a:pt x="6588861" y="292061"/>
                  </a:lnTo>
                  <a:lnTo>
                    <a:pt x="6335067" y="37858"/>
                  </a:lnTo>
                  <a:close/>
                </a:path>
                <a:path w="7560309" h="10692130">
                  <a:moveTo>
                    <a:pt x="6073863" y="0"/>
                  </a:moveTo>
                  <a:lnTo>
                    <a:pt x="6032233" y="0"/>
                  </a:lnTo>
                  <a:lnTo>
                    <a:pt x="5977877" y="54444"/>
                  </a:lnTo>
                  <a:lnTo>
                    <a:pt x="6019507" y="54432"/>
                  </a:lnTo>
                  <a:lnTo>
                    <a:pt x="6073863" y="0"/>
                  </a:lnTo>
                  <a:close/>
                </a:path>
                <a:path w="7560309" h="10692130">
                  <a:moveTo>
                    <a:pt x="6239662" y="0"/>
                  </a:moveTo>
                  <a:lnTo>
                    <a:pt x="6198031" y="0"/>
                  </a:lnTo>
                  <a:lnTo>
                    <a:pt x="6143637" y="54444"/>
                  </a:lnTo>
                  <a:lnTo>
                    <a:pt x="6185319" y="54432"/>
                  </a:lnTo>
                  <a:lnTo>
                    <a:pt x="6239662" y="0"/>
                  </a:lnTo>
                  <a:close/>
                </a:path>
                <a:path w="7560309" h="10692130">
                  <a:moveTo>
                    <a:pt x="6554558" y="0"/>
                  </a:moveTo>
                  <a:lnTo>
                    <a:pt x="6512941" y="0"/>
                  </a:lnTo>
                  <a:lnTo>
                    <a:pt x="6567297" y="54444"/>
                  </a:lnTo>
                  <a:lnTo>
                    <a:pt x="6608953" y="54444"/>
                  </a:lnTo>
                  <a:lnTo>
                    <a:pt x="6554558" y="0"/>
                  </a:lnTo>
                  <a:close/>
                </a:path>
                <a:path w="7560309" h="10692130">
                  <a:moveTo>
                    <a:pt x="6156718" y="0"/>
                  </a:moveTo>
                  <a:lnTo>
                    <a:pt x="6115100" y="0"/>
                  </a:lnTo>
                  <a:lnTo>
                    <a:pt x="6060732" y="54432"/>
                  </a:lnTo>
                  <a:lnTo>
                    <a:pt x="6102400" y="54432"/>
                  </a:lnTo>
                  <a:lnTo>
                    <a:pt x="6156718" y="0"/>
                  </a:lnTo>
                  <a:close/>
                </a:path>
                <a:path w="7560309" h="10692130">
                  <a:moveTo>
                    <a:pt x="6388811" y="0"/>
                  </a:moveTo>
                  <a:lnTo>
                    <a:pt x="6347167" y="0"/>
                  </a:lnTo>
                  <a:lnTo>
                    <a:pt x="6401498" y="54432"/>
                  </a:lnTo>
                  <a:lnTo>
                    <a:pt x="6443179" y="54432"/>
                  </a:lnTo>
                  <a:lnTo>
                    <a:pt x="6388811" y="0"/>
                  </a:lnTo>
                  <a:close/>
                </a:path>
                <a:path w="7560309" h="10692130">
                  <a:moveTo>
                    <a:pt x="6471729" y="0"/>
                  </a:moveTo>
                  <a:lnTo>
                    <a:pt x="6430060" y="0"/>
                  </a:lnTo>
                  <a:lnTo>
                    <a:pt x="6484404" y="54432"/>
                  </a:lnTo>
                  <a:lnTo>
                    <a:pt x="6526060" y="54432"/>
                  </a:lnTo>
                  <a:lnTo>
                    <a:pt x="6471729" y="0"/>
                  </a:lnTo>
                  <a:close/>
                </a:path>
                <a:path w="7560309" h="10692130">
                  <a:moveTo>
                    <a:pt x="6957936" y="0"/>
                  </a:moveTo>
                  <a:lnTo>
                    <a:pt x="6950214" y="0"/>
                  </a:lnTo>
                  <a:lnTo>
                    <a:pt x="6658609" y="292061"/>
                  </a:lnTo>
                  <a:lnTo>
                    <a:pt x="6700278" y="292061"/>
                  </a:lnTo>
                  <a:lnTo>
                    <a:pt x="6954075" y="37858"/>
                  </a:lnTo>
                  <a:lnTo>
                    <a:pt x="6995734" y="37858"/>
                  </a:lnTo>
                  <a:lnTo>
                    <a:pt x="6957936" y="0"/>
                  </a:lnTo>
                  <a:close/>
                </a:path>
                <a:path w="7560309" h="10692130">
                  <a:moveTo>
                    <a:pt x="6954100" y="79146"/>
                  </a:moveTo>
                  <a:lnTo>
                    <a:pt x="6741528" y="292061"/>
                  </a:lnTo>
                  <a:lnTo>
                    <a:pt x="6783184" y="292061"/>
                  </a:lnTo>
                  <a:lnTo>
                    <a:pt x="6954100" y="120878"/>
                  </a:lnTo>
                  <a:lnTo>
                    <a:pt x="6995755" y="120878"/>
                  </a:lnTo>
                  <a:lnTo>
                    <a:pt x="6954100" y="79146"/>
                  </a:lnTo>
                  <a:close/>
                </a:path>
                <a:path w="7560309" h="10692130">
                  <a:moveTo>
                    <a:pt x="6954075" y="162204"/>
                  </a:moveTo>
                  <a:lnTo>
                    <a:pt x="6824421" y="292061"/>
                  </a:lnTo>
                  <a:lnTo>
                    <a:pt x="6866051" y="292061"/>
                  </a:lnTo>
                  <a:lnTo>
                    <a:pt x="6954075" y="203885"/>
                  </a:lnTo>
                  <a:lnTo>
                    <a:pt x="6995703" y="203885"/>
                  </a:lnTo>
                  <a:lnTo>
                    <a:pt x="6954075" y="162204"/>
                  </a:lnTo>
                  <a:close/>
                </a:path>
                <a:path w="7560309" h="10692130">
                  <a:moveTo>
                    <a:pt x="6995703" y="203885"/>
                  </a:moveTo>
                  <a:lnTo>
                    <a:pt x="6954075" y="203885"/>
                  </a:lnTo>
                  <a:lnTo>
                    <a:pt x="7042099" y="292061"/>
                  </a:lnTo>
                  <a:lnTo>
                    <a:pt x="7083767" y="292061"/>
                  </a:lnTo>
                  <a:lnTo>
                    <a:pt x="6995703" y="203885"/>
                  </a:lnTo>
                  <a:close/>
                </a:path>
                <a:path w="7560309" h="10692130">
                  <a:moveTo>
                    <a:pt x="6995755" y="120878"/>
                  </a:moveTo>
                  <a:lnTo>
                    <a:pt x="6954100" y="120878"/>
                  </a:lnTo>
                  <a:lnTo>
                    <a:pt x="7125004" y="292061"/>
                  </a:lnTo>
                  <a:lnTo>
                    <a:pt x="7166622" y="292061"/>
                  </a:lnTo>
                  <a:lnTo>
                    <a:pt x="6995755" y="120878"/>
                  </a:lnTo>
                  <a:close/>
                </a:path>
                <a:path w="7560309" h="10692130">
                  <a:moveTo>
                    <a:pt x="6995734" y="37858"/>
                  </a:moveTo>
                  <a:lnTo>
                    <a:pt x="6954075" y="37858"/>
                  </a:lnTo>
                  <a:lnTo>
                    <a:pt x="7207872" y="292061"/>
                  </a:lnTo>
                  <a:lnTo>
                    <a:pt x="7249528" y="292061"/>
                  </a:lnTo>
                  <a:lnTo>
                    <a:pt x="6995734" y="37858"/>
                  </a:lnTo>
                  <a:close/>
                </a:path>
                <a:path w="7560309" h="10692130">
                  <a:moveTo>
                    <a:pt x="6734543" y="0"/>
                  </a:moveTo>
                  <a:lnTo>
                    <a:pt x="6692912" y="0"/>
                  </a:lnTo>
                  <a:lnTo>
                    <a:pt x="6638556" y="54444"/>
                  </a:lnTo>
                  <a:lnTo>
                    <a:pt x="6680225" y="54432"/>
                  </a:lnTo>
                  <a:lnTo>
                    <a:pt x="6734543" y="0"/>
                  </a:lnTo>
                  <a:close/>
                </a:path>
                <a:path w="7560309" h="10692130">
                  <a:moveTo>
                    <a:pt x="6900341" y="0"/>
                  </a:moveTo>
                  <a:lnTo>
                    <a:pt x="6858698" y="0"/>
                  </a:lnTo>
                  <a:lnTo>
                    <a:pt x="6804304" y="54444"/>
                  </a:lnTo>
                  <a:lnTo>
                    <a:pt x="6845985" y="54432"/>
                  </a:lnTo>
                  <a:lnTo>
                    <a:pt x="6900341" y="0"/>
                  </a:lnTo>
                  <a:close/>
                </a:path>
                <a:path w="7560309" h="10692130">
                  <a:moveTo>
                    <a:pt x="7215251" y="0"/>
                  </a:moveTo>
                  <a:lnTo>
                    <a:pt x="7173595" y="0"/>
                  </a:lnTo>
                  <a:lnTo>
                    <a:pt x="7227951" y="54444"/>
                  </a:lnTo>
                  <a:lnTo>
                    <a:pt x="7269607" y="54444"/>
                  </a:lnTo>
                  <a:lnTo>
                    <a:pt x="7215251" y="0"/>
                  </a:lnTo>
                  <a:close/>
                </a:path>
                <a:path w="7560309" h="10692130">
                  <a:moveTo>
                    <a:pt x="6817410" y="0"/>
                  </a:moveTo>
                  <a:lnTo>
                    <a:pt x="6775780" y="0"/>
                  </a:lnTo>
                  <a:lnTo>
                    <a:pt x="6721411" y="54432"/>
                  </a:lnTo>
                  <a:lnTo>
                    <a:pt x="6763067" y="54432"/>
                  </a:lnTo>
                  <a:lnTo>
                    <a:pt x="6817410" y="0"/>
                  </a:lnTo>
                  <a:close/>
                </a:path>
                <a:path w="7560309" h="10692130">
                  <a:moveTo>
                    <a:pt x="7049477" y="0"/>
                  </a:moveTo>
                  <a:lnTo>
                    <a:pt x="7007847" y="0"/>
                  </a:lnTo>
                  <a:lnTo>
                    <a:pt x="7062177" y="54432"/>
                  </a:lnTo>
                  <a:lnTo>
                    <a:pt x="7103808" y="54432"/>
                  </a:lnTo>
                  <a:lnTo>
                    <a:pt x="7049477" y="0"/>
                  </a:lnTo>
                  <a:close/>
                </a:path>
                <a:path w="7560309" h="10692130">
                  <a:moveTo>
                    <a:pt x="7132370" y="0"/>
                  </a:moveTo>
                  <a:lnTo>
                    <a:pt x="7090727" y="0"/>
                  </a:lnTo>
                  <a:lnTo>
                    <a:pt x="7145070" y="54432"/>
                  </a:lnTo>
                  <a:lnTo>
                    <a:pt x="7186726" y="54432"/>
                  </a:lnTo>
                  <a:lnTo>
                    <a:pt x="7132370" y="0"/>
                  </a:lnTo>
                  <a:close/>
                </a:path>
                <a:path w="7560309" h="10692130">
                  <a:moveTo>
                    <a:pt x="7560005" y="50977"/>
                  </a:moveTo>
                  <a:lnTo>
                    <a:pt x="7319289" y="292061"/>
                  </a:lnTo>
                  <a:lnTo>
                    <a:pt x="7360958" y="292061"/>
                  </a:lnTo>
                  <a:lnTo>
                    <a:pt x="7560005" y="92697"/>
                  </a:lnTo>
                  <a:lnTo>
                    <a:pt x="7560005" y="50977"/>
                  </a:lnTo>
                  <a:close/>
                </a:path>
                <a:path w="7560309" h="10692130">
                  <a:moveTo>
                    <a:pt x="7560005" y="133997"/>
                  </a:moveTo>
                  <a:lnTo>
                    <a:pt x="7402182" y="292061"/>
                  </a:lnTo>
                  <a:lnTo>
                    <a:pt x="7443851" y="292061"/>
                  </a:lnTo>
                  <a:lnTo>
                    <a:pt x="7560005" y="175729"/>
                  </a:lnTo>
                  <a:lnTo>
                    <a:pt x="7560005" y="133997"/>
                  </a:lnTo>
                  <a:close/>
                </a:path>
                <a:path w="7560309" h="10692130">
                  <a:moveTo>
                    <a:pt x="7560005" y="217043"/>
                  </a:moveTo>
                  <a:lnTo>
                    <a:pt x="7485087" y="292061"/>
                  </a:lnTo>
                  <a:lnTo>
                    <a:pt x="7526705" y="292061"/>
                  </a:lnTo>
                  <a:lnTo>
                    <a:pt x="7560005" y="258724"/>
                  </a:lnTo>
                  <a:lnTo>
                    <a:pt x="7560005" y="217043"/>
                  </a:lnTo>
                  <a:close/>
                </a:path>
                <a:path w="7560309" h="10692130">
                  <a:moveTo>
                    <a:pt x="7395248" y="0"/>
                  </a:moveTo>
                  <a:lnTo>
                    <a:pt x="7353604" y="0"/>
                  </a:lnTo>
                  <a:lnTo>
                    <a:pt x="7299210" y="54444"/>
                  </a:lnTo>
                  <a:lnTo>
                    <a:pt x="7340892" y="54432"/>
                  </a:lnTo>
                  <a:lnTo>
                    <a:pt x="7395248" y="0"/>
                  </a:lnTo>
                  <a:close/>
                </a:path>
                <a:path w="7560309" h="10692130">
                  <a:moveTo>
                    <a:pt x="7560005" y="0"/>
                  </a:moveTo>
                  <a:lnTo>
                    <a:pt x="7519377" y="0"/>
                  </a:lnTo>
                  <a:lnTo>
                    <a:pt x="7464983" y="54444"/>
                  </a:lnTo>
                  <a:lnTo>
                    <a:pt x="7506665" y="54432"/>
                  </a:lnTo>
                  <a:lnTo>
                    <a:pt x="7560005" y="1016"/>
                  </a:lnTo>
                  <a:lnTo>
                    <a:pt x="7560005" y="0"/>
                  </a:lnTo>
                  <a:close/>
                </a:path>
                <a:path w="7560309" h="10692130">
                  <a:moveTo>
                    <a:pt x="7478102" y="0"/>
                  </a:moveTo>
                  <a:lnTo>
                    <a:pt x="7436459" y="0"/>
                  </a:lnTo>
                  <a:lnTo>
                    <a:pt x="7382103" y="54432"/>
                  </a:lnTo>
                  <a:lnTo>
                    <a:pt x="7423772" y="54432"/>
                  </a:lnTo>
                  <a:lnTo>
                    <a:pt x="7478102" y="0"/>
                  </a:lnTo>
                  <a:close/>
                </a:path>
                <a:path w="7560309" h="10692130">
                  <a:moveTo>
                    <a:pt x="7284402" y="326974"/>
                  </a:moveTo>
                  <a:lnTo>
                    <a:pt x="6988975" y="622909"/>
                  </a:lnTo>
                  <a:lnTo>
                    <a:pt x="7030618" y="622909"/>
                  </a:lnTo>
                  <a:lnTo>
                    <a:pt x="7284402" y="368706"/>
                  </a:lnTo>
                  <a:lnTo>
                    <a:pt x="7326069" y="368706"/>
                  </a:lnTo>
                  <a:lnTo>
                    <a:pt x="7284402" y="326974"/>
                  </a:lnTo>
                  <a:close/>
                </a:path>
                <a:path w="7560309" h="10692130">
                  <a:moveTo>
                    <a:pt x="7284440" y="410006"/>
                  </a:moveTo>
                  <a:lnTo>
                    <a:pt x="7071855" y="622909"/>
                  </a:lnTo>
                  <a:lnTo>
                    <a:pt x="7113485" y="622909"/>
                  </a:lnTo>
                  <a:lnTo>
                    <a:pt x="7284440" y="451738"/>
                  </a:lnTo>
                  <a:lnTo>
                    <a:pt x="7326100" y="451738"/>
                  </a:lnTo>
                  <a:lnTo>
                    <a:pt x="7284440" y="410006"/>
                  </a:lnTo>
                  <a:close/>
                </a:path>
                <a:path w="7560309" h="10692130">
                  <a:moveTo>
                    <a:pt x="7284402" y="493064"/>
                  </a:moveTo>
                  <a:lnTo>
                    <a:pt x="7154760" y="622909"/>
                  </a:lnTo>
                  <a:lnTo>
                    <a:pt x="7196378" y="622909"/>
                  </a:lnTo>
                  <a:lnTo>
                    <a:pt x="7284402" y="534746"/>
                  </a:lnTo>
                  <a:lnTo>
                    <a:pt x="7326022" y="534746"/>
                  </a:lnTo>
                  <a:lnTo>
                    <a:pt x="7284402" y="493064"/>
                  </a:lnTo>
                  <a:close/>
                </a:path>
                <a:path w="7560309" h="10692130">
                  <a:moveTo>
                    <a:pt x="7326022" y="534746"/>
                  </a:moveTo>
                  <a:lnTo>
                    <a:pt x="7284402" y="534746"/>
                  </a:lnTo>
                  <a:lnTo>
                    <a:pt x="7372438" y="622909"/>
                  </a:lnTo>
                  <a:lnTo>
                    <a:pt x="7414056" y="622909"/>
                  </a:lnTo>
                  <a:lnTo>
                    <a:pt x="7326022" y="534746"/>
                  </a:lnTo>
                  <a:close/>
                </a:path>
                <a:path w="7560309" h="10692130">
                  <a:moveTo>
                    <a:pt x="7326100" y="451738"/>
                  </a:moveTo>
                  <a:lnTo>
                    <a:pt x="7284440" y="451738"/>
                  </a:lnTo>
                  <a:lnTo>
                    <a:pt x="7455344" y="622909"/>
                  </a:lnTo>
                  <a:lnTo>
                    <a:pt x="7496975" y="622909"/>
                  </a:lnTo>
                  <a:lnTo>
                    <a:pt x="7326100" y="451738"/>
                  </a:lnTo>
                  <a:close/>
                </a:path>
                <a:path w="7560309" h="10692130">
                  <a:moveTo>
                    <a:pt x="7326069" y="368706"/>
                  </a:moveTo>
                  <a:lnTo>
                    <a:pt x="7284402" y="368706"/>
                  </a:lnTo>
                  <a:lnTo>
                    <a:pt x="7538199" y="622909"/>
                  </a:lnTo>
                  <a:lnTo>
                    <a:pt x="7560005" y="622909"/>
                  </a:lnTo>
                  <a:lnTo>
                    <a:pt x="7560005" y="603008"/>
                  </a:lnTo>
                  <a:lnTo>
                    <a:pt x="7326069" y="368706"/>
                  </a:lnTo>
                  <a:close/>
                </a:path>
                <a:path w="7560309" h="10692130">
                  <a:moveTo>
                    <a:pt x="7083755" y="321284"/>
                  </a:moveTo>
                  <a:lnTo>
                    <a:pt x="7042137" y="321284"/>
                  </a:lnTo>
                  <a:lnTo>
                    <a:pt x="6968883" y="394601"/>
                  </a:lnTo>
                  <a:lnTo>
                    <a:pt x="7010552" y="394588"/>
                  </a:lnTo>
                  <a:lnTo>
                    <a:pt x="7083755" y="321284"/>
                  </a:lnTo>
                  <a:close/>
                </a:path>
                <a:path w="7560309" h="10692130">
                  <a:moveTo>
                    <a:pt x="7249515" y="321284"/>
                  </a:moveTo>
                  <a:lnTo>
                    <a:pt x="7207859" y="321284"/>
                  </a:lnTo>
                  <a:lnTo>
                    <a:pt x="7134656" y="394601"/>
                  </a:lnTo>
                  <a:lnTo>
                    <a:pt x="7176338" y="394588"/>
                  </a:lnTo>
                  <a:lnTo>
                    <a:pt x="7249515" y="321284"/>
                  </a:lnTo>
                  <a:close/>
                </a:path>
                <a:path w="7560309" h="10692130">
                  <a:moveTo>
                    <a:pt x="7526705" y="321284"/>
                  </a:moveTo>
                  <a:lnTo>
                    <a:pt x="7485087" y="321284"/>
                  </a:lnTo>
                  <a:lnTo>
                    <a:pt x="7558303" y="394601"/>
                  </a:lnTo>
                  <a:lnTo>
                    <a:pt x="7560005" y="394601"/>
                  </a:lnTo>
                  <a:lnTo>
                    <a:pt x="7560005" y="354596"/>
                  </a:lnTo>
                  <a:lnTo>
                    <a:pt x="7526705" y="321284"/>
                  </a:lnTo>
                  <a:close/>
                </a:path>
                <a:path w="7560309" h="10692130">
                  <a:moveTo>
                    <a:pt x="7166622" y="321246"/>
                  </a:moveTo>
                  <a:lnTo>
                    <a:pt x="7125004" y="321246"/>
                  </a:lnTo>
                  <a:lnTo>
                    <a:pt x="7051763" y="394588"/>
                  </a:lnTo>
                  <a:lnTo>
                    <a:pt x="7093432" y="394588"/>
                  </a:lnTo>
                  <a:lnTo>
                    <a:pt x="7166622" y="321246"/>
                  </a:lnTo>
                  <a:close/>
                </a:path>
                <a:path w="7560309" h="10692130">
                  <a:moveTo>
                    <a:pt x="7360958" y="321246"/>
                  </a:moveTo>
                  <a:lnTo>
                    <a:pt x="7319289" y="321246"/>
                  </a:lnTo>
                  <a:lnTo>
                    <a:pt x="7392543" y="394588"/>
                  </a:lnTo>
                  <a:lnTo>
                    <a:pt x="7434135" y="394588"/>
                  </a:lnTo>
                  <a:lnTo>
                    <a:pt x="7360958" y="321246"/>
                  </a:lnTo>
                  <a:close/>
                </a:path>
                <a:path w="7560309" h="10692130">
                  <a:moveTo>
                    <a:pt x="7443851" y="321246"/>
                  </a:moveTo>
                  <a:lnTo>
                    <a:pt x="7402182" y="321246"/>
                  </a:lnTo>
                  <a:lnTo>
                    <a:pt x="7475448" y="394588"/>
                  </a:lnTo>
                  <a:lnTo>
                    <a:pt x="7517053" y="394588"/>
                  </a:lnTo>
                  <a:lnTo>
                    <a:pt x="7443851" y="321246"/>
                  </a:lnTo>
                  <a:close/>
                </a:path>
                <a:path w="7560309" h="10692130">
                  <a:moveTo>
                    <a:pt x="7560005" y="712685"/>
                  </a:moveTo>
                  <a:lnTo>
                    <a:pt x="7319289" y="953757"/>
                  </a:lnTo>
                  <a:lnTo>
                    <a:pt x="7360958" y="953757"/>
                  </a:lnTo>
                  <a:lnTo>
                    <a:pt x="7560005" y="754418"/>
                  </a:lnTo>
                  <a:lnTo>
                    <a:pt x="7560005" y="712685"/>
                  </a:lnTo>
                  <a:close/>
                </a:path>
                <a:path w="7560309" h="10692130">
                  <a:moveTo>
                    <a:pt x="7560005" y="795705"/>
                  </a:moveTo>
                  <a:lnTo>
                    <a:pt x="7402182" y="953757"/>
                  </a:lnTo>
                  <a:lnTo>
                    <a:pt x="7443851" y="953757"/>
                  </a:lnTo>
                  <a:lnTo>
                    <a:pt x="7560005" y="837437"/>
                  </a:lnTo>
                  <a:lnTo>
                    <a:pt x="7560005" y="795705"/>
                  </a:lnTo>
                  <a:close/>
                </a:path>
                <a:path w="7560309" h="10692130">
                  <a:moveTo>
                    <a:pt x="7560005" y="878738"/>
                  </a:moveTo>
                  <a:lnTo>
                    <a:pt x="7485087" y="953757"/>
                  </a:lnTo>
                  <a:lnTo>
                    <a:pt x="7526705" y="953757"/>
                  </a:lnTo>
                  <a:lnTo>
                    <a:pt x="7560005" y="920419"/>
                  </a:lnTo>
                  <a:lnTo>
                    <a:pt x="7560005" y="878738"/>
                  </a:lnTo>
                  <a:close/>
                </a:path>
                <a:path w="7560309" h="10692130">
                  <a:moveTo>
                    <a:pt x="7414094" y="652132"/>
                  </a:moveTo>
                  <a:lnTo>
                    <a:pt x="7372464" y="652132"/>
                  </a:lnTo>
                  <a:lnTo>
                    <a:pt x="7299210" y="725462"/>
                  </a:lnTo>
                  <a:lnTo>
                    <a:pt x="7340879" y="725462"/>
                  </a:lnTo>
                  <a:lnTo>
                    <a:pt x="7414094" y="652132"/>
                  </a:lnTo>
                  <a:close/>
                </a:path>
                <a:path w="7560309" h="10692130">
                  <a:moveTo>
                    <a:pt x="7560005" y="652132"/>
                  </a:moveTo>
                  <a:lnTo>
                    <a:pt x="7538237" y="652132"/>
                  </a:lnTo>
                  <a:lnTo>
                    <a:pt x="7464983" y="725462"/>
                  </a:lnTo>
                  <a:lnTo>
                    <a:pt x="7506652" y="725462"/>
                  </a:lnTo>
                  <a:lnTo>
                    <a:pt x="7560005" y="672020"/>
                  </a:lnTo>
                  <a:lnTo>
                    <a:pt x="7560005" y="652132"/>
                  </a:lnTo>
                  <a:close/>
                </a:path>
                <a:path w="7560309" h="10692130">
                  <a:moveTo>
                    <a:pt x="7496975" y="652106"/>
                  </a:moveTo>
                  <a:lnTo>
                    <a:pt x="7455344" y="652106"/>
                  </a:lnTo>
                  <a:lnTo>
                    <a:pt x="7382103" y="725436"/>
                  </a:lnTo>
                  <a:lnTo>
                    <a:pt x="7423772" y="725436"/>
                  </a:lnTo>
                  <a:lnTo>
                    <a:pt x="7496975" y="652106"/>
                  </a:lnTo>
                  <a:close/>
                </a:path>
                <a:path w="7560309" h="10692130">
                  <a:moveTo>
                    <a:pt x="7526705" y="982992"/>
                  </a:moveTo>
                  <a:lnTo>
                    <a:pt x="7485087" y="982992"/>
                  </a:lnTo>
                  <a:lnTo>
                    <a:pt x="7558303" y="1056309"/>
                  </a:lnTo>
                  <a:lnTo>
                    <a:pt x="7560005" y="1056309"/>
                  </a:lnTo>
                  <a:lnTo>
                    <a:pt x="7560005" y="1016317"/>
                  </a:lnTo>
                  <a:lnTo>
                    <a:pt x="7526705" y="982992"/>
                  </a:lnTo>
                  <a:close/>
                </a:path>
                <a:path w="7560309" h="10692130">
                  <a:moveTo>
                    <a:pt x="7360958" y="982967"/>
                  </a:moveTo>
                  <a:lnTo>
                    <a:pt x="7319289" y="982967"/>
                  </a:lnTo>
                  <a:lnTo>
                    <a:pt x="7392543" y="1056297"/>
                  </a:lnTo>
                  <a:lnTo>
                    <a:pt x="7434135" y="1056297"/>
                  </a:lnTo>
                  <a:lnTo>
                    <a:pt x="7360958" y="982967"/>
                  </a:lnTo>
                  <a:close/>
                </a:path>
                <a:path w="7560309" h="10692130">
                  <a:moveTo>
                    <a:pt x="7443851" y="982967"/>
                  </a:moveTo>
                  <a:lnTo>
                    <a:pt x="7402182" y="982967"/>
                  </a:lnTo>
                  <a:lnTo>
                    <a:pt x="7475448" y="1056297"/>
                  </a:lnTo>
                  <a:lnTo>
                    <a:pt x="7517053" y="1056297"/>
                  </a:lnTo>
                  <a:lnTo>
                    <a:pt x="7443851" y="982967"/>
                  </a:lnTo>
                  <a:close/>
                </a:path>
                <a:path w="7560309" h="10692130">
                  <a:moveTo>
                    <a:pt x="7224953" y="1057795"/>
                  </a:moveTo>
                  <a:lnTo>
                    <a:pt x="7183297" y="1057795"/>
                  </a:lnTo>
                  <a:lnTo>
                    <a:pt x="6979031" y="1262418"/>
                  </a:lnTo>
                  <a:lnTo>
                    <a:pt x="7020674" y="1262418"/>
                  </a:lnTo>
                  <a:lnTo>
                    <a:pt x="7224953" y="1057795"/>
                  </a:lnTo>
                  <a:close/>
                </a:path>
                <a:path w="7560309" h="10692130">
                  <a:moveTo>
                    <a:pt x="7282764" y="1057795"/>
                  </a:moveTo>
                  <a:lnTo>
                    <a:pt x="7266216" y="1057795"/>
                  </a:lnTo>
                  <a:lnTo>
                    <a:pt x="7061911" y="1262418"/>
                  </a:lnTo>
                  <a:lnTo>
                    <a:pt x="7103529" y="1262418"/>
                  </a:lnTo>
                  <a:lnTo>
                    <a:pt x="7274496" y="1091234"/>
                  </a:lnTo>
                  <a:lnTo>
                    <a:pt x="7316143" y="1091234"/>
                  </a:lnTo>
                  <a:lnTo>
                    <a:pt x="7282764" y="1057795"/>
                  </a:lnTo>
                  <a:close/>
                </a:path>
                <a:path w="7560309" h="10692130">
                  <a:moveTo>
                    <a:pt x="7274458" y="1132560"/>
                  </a:moveTo>
                  <a:lnTo>
                    <a:pt x="7144829" y="1262418"/>
                  </a:lnTo>
                  <a:lnTo>
                    <a:pt x="7186447" y="1262418"/>
                  </a:lnTo>
                  <a:lnTo>
                    <a:pt x="7274458" y="1174242"/>
                  </a:lnTo>
                  <a:lnTo>
                    <a:pt x="7316074" y="1174242"/>
                  </a:lnTo>
                  <a:lnTo>
                    <a:pt x="7274458" y="1132560"/>
                  </a:lnTo>
                  <a:close/>
                </a:path>
                <a:path w="7560309" h="10692130">
                  <a:moveTo>
                    <a:pt x="7316074" y="1174242"/>
                  </a:moveTo>
                  <a:lnTo>
                    <a:pt x="7274458" y="1174242"/>
                  </a:lnTo>
                  <a:lnTo>
                    <a:pt x="7362494" y="1262418"/>
                  </a:lnTo>
                  <a:lnTo>
                    <a:pt x="7404112" y="1262418"/>
                  </a:lnTo>
                  <a:lnTo>
                    <a:pt x="7316074" y="1174242"/>
                  </a:lnTo>
                  <a:close/>
                </a:path>
                <a:path w="7560309" h="10692130">
                  <a:moveTo>
                    <a:pt x="7316143" y="1091234"/>
                  </a:moveTo>
                  <a:lnTo>
                    <a:pt x="7274496" y="1091234"/>
                  </a:lnTo>
                  <a:lnTo>
                    <a:pt x="7445400" y="1262418"/>
                  </a:lnTo>
                  <a:lnTo>
                    <a:pt x="7487018" y="1262418"/>
                  </a:lnTo>
                  <a:lnTo>
                    <a:pt x="7316143" y="1091234"/>
                  </a:lnTo>
                  <a:close/>
                </a:path>
                <a:path w="7560309" h="10692130">
                  <a:moveTo>
                    <a:pt x="7365619" y="1057795"/>
                  </a:moveTo>
                  <a:lnTo>
                    <a:pt x="7323950" y="1057795"/>
                  </a:lnTo>
                  <a:lnTo>
                    <a:pt x="7528255" y="1262418"/>
                  </a:lnTo>
                  <a:lnTo>
                    <a:pt x="7560005" y="1262418"/>
                  </a:lnTo>
                  <a:lnTo>
                    <a:pt x="7560005" y="1252474"/>
                  </a:lnTo>
                  <a:lnTo>
                    <a:pt x="7365619" y="1057795"/>
                  </a:lnTo>
                  <a:close/>
                </a:path>
                <a:path w="7560309" h="10692130">
                  <a:moveTo>
                    <a:pt x="7560005" y="1342224"/>
                  </a:moveTo>
                  <a:lnTo>
                    <a:pt x="7309345" y="1593278"/>
                  </a:lnTo>
                  <a:lnTo>
                    <a:pt x="7351001" y="1593278"/>
                  </a:lnTo>
                  <a:lnTo>
                    <a:pt x="7560005" y="1383957"/>
                  </a:lnTo>
                  <a:lnTo>
                    <a:pt x="7560005" y="1342224"/>
                  </a:lnTo>
                  <a:close/>
                </a:path>
                <a:path w="7560309" h="10692130">
                  <a:moveTo>
                    <a:pt x="7560005" y="1425244"/>
                  </a:moveTo>
                  <a:lnTo>
                    <a:pt x="7392238" y="1593278"/>
                  </a:lnTo>
                  <a:lnTo>
                    <a:pt x="7433906" y="1593278"/>
                  </a:lnTo>
                  <a:lnTo>
                    <a:pt x="7560005" y="1466977"/>
                  </a:lnTo>
                  <a:lnTo>
                    <a:pt x="7560005" y="1425244"/>
                  </a:lnTo>
                  <a:close/>
                </a:path>
                <a:path w="7560309" h="10692130">
                  <a:moveTo>
                    <a:pt x="7560005" y="1508290"/>
                  </a:moveTo>
                  <a:lnTo>
                    <a:pt x="7475143" y="1593278"/>
                  </a:lnTo>
                  <a:lnTo>
                    <a:pt x="7516761" y="1593278"/>
                  </a:lnTo>
                  <a:lnTo>
                    <a:pt x="7560005" y="1549984"/>
                  </a:lnTo>
                  <a:lnTo>
                    <a:pt x="7560005" y="1508290"/>
                  </a:lnTo>
                  <a:close/>
                </a:path>
                <a:path w="7560309" h="10692130">
                  <a:moveTo>
                    <a:pt x="7487018" y="1291615"/>
                  </a:moveTo>
                  <a:lnTo>
                    <a:pt x="7445400" y="1291615"/>
                  </a:lnTo>
                  <a:lnTo>
                    <a:pt x="7372159" y="1364983"/>
                  </a:lnTo>
                  <a:lnTo>
                    <a:pt x="7413828" y="1364970"/>
                  </a:lnTo>
                  <a:lnTo>
                    <a:pt x="7487018" y="1291615"/>
                  </a:lnTo>
                  <a:close/>
                </a:path>
                <a:path w="7560309" h="10692130">
                  <a:moveTo>
                    <a:pt x="7404150" y="1291589"/>
                  </a:moveTo>
                  <a:lnTo>
                    <a:pt x="7362520" y="1291589"/>
                  </a:lnTo>
                  <a:lnTo>
                    <a:pt x="7289266" y="1364970"/>
                  </a:lnTo>
                  <a:lnTo>
                    <a:pt x="7330935" y="1364970"/>
                  </a:lnTo>
                  <a:lnTo>
                    <a:pt x="7404150" y="1291589"/>
                  </a:lnTo>
                  <a:close/>
                </a:path>
                <a:path w="7560309" h="10692130">
                  <a:moveTo>
                    <a:pt x="7560005" y="1291589"/>
                  </a:moveTo>
                  <a:lnTo>
                    <a:pt x="7528293" y="1291589"/>
                  </a:lnTo>
                  <a:lnTo>
                    <a:pt x="7455039" y="1364970"/>
                  </a:lnTo>
                  <a:lnTo>
                    <a:pt x="7496708" y="1364970"/>
                  </a:lnTo>
                  <a:lnTo>
                    <a:pt x="7560005" y="1301521"/>
                  </a:lnTo>
                  <a:lnTo>
                    <a:pt x="7560005" y="1291589"/>
                  </a:lnTo>
                  <a:close/>
                </a:path>
                <a:path w="7560309" h="10692130">
                  <a:moveTo>
                    <a:pt x="7274458" y="1628190"/>
                  </a:moveTo>
                  <a:lnTo>
                    <a:pt x="6979031" y="1924126"/>
                  </a:lnTo>
                  <a:lnTo>
                    <a:pt x="7020674" y="1924126"/>
                  </a:lnTo>
                  <a:lnTo>
                    <a:pt x="7274458" y="1669923"/>
                  </a:lnTo>
                  <a:lnTo>
                    <a:pt x="7316123" y="1669923"/>
                  </a:lnTo>
                  <a:lnTo>
                    <a:pt x="7274458" y="1628190"/>
                  </a:lnTo>
                  <a:close/>
                </a:path>
                <a:path w="7560309" h="10692130">
                  <a:moveTo>
                    <a:pt x="7274496" y="1711210"/>
                  </a:moveTo>
                  <a:lnTo>
                    <a:pt x="7061911" y="1924126"/>
                  </a:lnTo>
                  <a:lnTo>
                    <a:pt x="7103529" y="1924126"/>
                  </a:lnTo>
                  <a:lnTo>
                    <a:pt x="7274496" y="1752942"/>
                  </a:lnTo>
                  <a:lnTo>
                    <a:pt x="7316151" y="1752942"/>
                  </a:lnTo>
                  <a:lnTo>
                    <a:pt x="7274496" y="1711210"/>
                  </a:lnTo>
                  <a:close/>
                </a:path>
                <a:path w="7560309" h="10692130">
                  <a:moveTo>
                    <a:pt x="7274458" y="1794268"/>
                  </a:moveTo>
                  <a:lnTo>
                    <a:pt x="7144829" y="1924126"/>
                  </a:lnTo>
                  <a:lnTo>
                    <a:pt x="7186447" y="1924126"/>
                  </a:lnTo>
                  <a:lnTo>
                    <a:pt x="7274458" y="1835962"/>
                  </a:lnTo>
                  <a:lnTo>
                    <a:pt x="7316087" y="1835962"/>
                  </a:lnTo>
                  <a:lnTo>
                    <a:pt x="7274458" y="1794268"/>
                  </a:lnTo>
                  <a:close/>
                </a:path>
                <a:path w="7560309" h="10692130">
                  <a:moveTo>
                    <a:pt x="7316087" y="1835962"/>
                  </a:moveTo>
                  <a:lnTo>
                    <a:pt x="7274458" y="1835962"/>
                  </a:lnTo>
                  <a:lnTo>
                    <a:pt x="7362494" y="1924126"/>
                  </a:lnTo>
                  <a:lnTo>
                    <a:pt x="7404112" y="1924126"/>
                  </a:lnTo>
                  <a:lnTo>
                    <a:pt x="7316087" y="1835962"/>
                  </a:lnTo>
                  <a:close/>
                </a:path>
                <a:path w="7560309" h="10692130">
                  <a:moveTo>
                    <a:pt x="7316151" y="1752942"/>
                  </a:moveTo>
                  <a:lnTo>
                    <a:pt x="7274496" y="1752942"/>
                  </a:lnTo>
                  <a:lnTo>
                    <a:pt x="7445400" y="1924126"/>
                  </a:lnTo>
                  <a:lnTo>
                    <a:pt x="7487018" y="1924126"/>
                  </a:lnTo>
                  <a:lnTo>
                    <a:pt x="7316151" y="1752942"/>
                  </a:lnTo>
                  <a:close/>
                </a:path>
                <a:path w="7560309" h="10692130">
                  <a:moveTo>
                    <a:pt x="7316123" y="1669923"/>
                  </a:moveTo>
                  <a:lnTo>
                    <a:pt x="7274458" y="1669923"/>
                  </a:lnTo>
                  <a:lnTo>
                    <a:pt x="7528255" y="1924126"/>
                  </a:lnTo>
                  <a:lnTo>
                    <a:pt x="7560005" y="1924126"/>
                  </a:lnTo>
                  <a:lnTo>
                    <a:pt x="7560005" y="1914194"/>
                  </a:lnTo>
                  <a:lnTo>
                    <a:pt x="7316123" y="1669923"/>
                  </a:lnTo>
                  <a:close/>
                </a:path>
                <a:path w="7560309" h="10692130">
                  <a:moveTo>
                    <a:pt x="7073811" y="1622488"/>
                  </a:moveTo>
                  <a:lnTo>
                    <a:pt x="7032180" y="1622488"/>
                  </a:lnTo>
                  <a:lnTo>
                    <a:pt x="6958939" y="1695805"/>
                  </a:lnTo>
                  <a:lnTo>
                    <a:pt x="7000608" y="1695805"/>
                  </a:lnTo>
                  <a:lnTo>
                    <a:pt x="7073811" y="1622488"/>
                  </a:lnTo>
                  <a:close/>
                </a:path>
                <a:path w="7560309" h="10692130">
                  <a:moveTo>
                    <a:pt x="7156678" y="1622475"/>
                  </a:moveTo>
                  <a:lnTo>
                    <a:pt x="7115048" y="1622488"/>
                  </a:lnTo>
                  <a:lnTo>
                    <a:pt x="7041819" y="1695805"/>
                  </a:lnTo>
                  <a:lnTo>
                    <a:pt x="7083475" y="1695805"/>
                  </a:lnTo>
                  <a:lnTo>
                    <a:pt x="7156678" y="1622475"/>
                  </a:lnTo>
                  <a:close/>
                </a:path>
                <a:path w="7560309" h="10692130">
                  <a:moveTo>
                    <a:pt x="7239571" y="1622488"/>
                  </a:moveTo>
                  <a:lnTo>
                    <a:pt x="7197902" y="1622488"/>
                  </a:lnTo>
                  <a:lnTo>
                    <a:pt x="7124712" y="1695805"/>
                  </a:lnTo>
                  <a:lnTo>
                    <a:pt x="7166368" y="1695805"/>
                  </a:lnTo>
                  <a:lnTo>
                    <a:pt x="7239571" y="1622488"/>
                  </a:lnTo>
                  <a:close/>
                </a:path>
                <a:path w="7560309" h="10692130">
                  <a:moveTo>
                    <a:pt x="7351001" y="1622475"/>
                  </a:moveTo>
                  <a:lnTo>
                    <a:pt x="7309345" y="1622475"/>
                  </a:lnTo>
                  <a:lnTo>
                    <a:pt x="7382611" y="1695805"/>
                  </a:lnTo>
                  <a:lnTo>
                    <a:pt x="7424191" y="1695805"/>
                  </a:lnTo>
                  <a:lnTo>
                    <a:pt x="7351001" y="1622475"/>
                  </a:lnTo>
                  <a:close/>
                </a:path>
                <a:path w="7560309" h="10692130">
                  <a:moveTo>
                    <a:pt x="7433906" y="1622475"/>
                  </a:moveTo>
                  <a:lnTo>
                    <a:pt x="7392238" y="1622475"/>
                  </a:lnTo>
                  <a:lnTo>
                    <a:pt x="7465491" y="1695805"/>
                  </a:lnTo>
                  <a:lnTo>
                    <a:pt x="7507109" y="1695805"/>
                  </a:lnTo>
                  <a:lnTo>
                    <a:pt x="7433906" y="1622475"/>
                  </a:lnTo>
                  <a:close/>
                </a:path>
                <a:path w="7560309" h="10692130">
                  <a:moveTo>
                    <a:pt x="7516761" y="1622488"/>
                  </a:moveTo>
                  <a:lnTo>
                    <a:pt x="7475143" y="1622488"/>
                  </a:lnTo>
                  <a:lnTo>
                    <a:pt x="7548346" y="1695805"/>
                  </a:lnTo>
                  <a:lnTo>
                    <a:pt x="7560005" y="1695805"/>
                  </a:lnTo>
                  <a:lnTo>
                    <a:pt x="7560005" y="1665770"/>
                  </a:lnTo>
                  <a:lnTo>
                    <a:pt x="7516761" y="1622488"/>
                  </a:lnTo>
                  <a:close/>
                </a:path>
                <a:path w="7560309" h="10692130">
                  <a:moveTo>
                    <a:pt x="7560005" y="2003932"/>
                  </a:moveTo>
                  <a:lnTo>
                    <a:pt x="7309345" y="2254973"/>
                  </a:lnTo>
                  <a:lnTo>
                    <a:pt x="7351001" y="2254973"/>
                  </a:lnTo>
                  <a:lnTo>
                    <a:pt x="7560005" y="2045665"/>
                  </a:lnTo>
                  <a:lnTo>
                    <a:pt x="7560005" y="2003932"/>
                  </a:lnTo>
                  <a:close/>
                </a:path>
                <a:path w="7560309" h="10692130">
                  <a:moveTo>
                    <a:pt x="7560005" y="2086952"/>
                  </a:moveTo>
                  <a:lnTo>
                    <a:pt x="7392238" y="2254973"/>
                  </a:lnTo>
                  <a:lnTo>
                    <a:pt x="7433906" y="2254973"/>
                  </a:lnTo>
                  <a:lnTo>
                    <a:pt x="7560005" y="2128685"/>
                  </a:lnTo>
                  <a:lnTo>
                    <a:pt x="7560005" y="2086952"/>
                  </a:lnTo>
                  <a:close/>
                </a:path>
                <a:path w="7560309" h="10692130">
                  <a:moveTo>
                    <a:pt x="7560005" y="2169985"/>
                  </a:moveTo>
                  <a:lnTo>
                    <a:pt x="7475143" y="2254973"/>
                  </a:lnTo>
                  <a:lnTo>
                    <a:pt x="7516761" y="2254973"/>
                  </a:lnTo>
                  <a:lnTo>
                    <a:pt x="7560005" y="2211679"/>
                  </a:lnTo>
                  <a:lnTo>
                    <a:pt x="7560005" y="2169985"/>
                  </a:lnTo>
                  <a:close/>
                </a:path>
                <a:path w="7560309" h="10692130">
                  <a:moveTo>
                    <a:pt x="7404150" y="1953348"/>
                  </a:moveTo>
                  <a:lnTo>
                    <a:pt x="7362520" y="1953348"/>
                  </a:lnTo>
                  <a:lnTo>
                    <a:pt x="7289266" y="2026678"/>
                  </a:lnTo>
                  <a:lnTo>
                    <a:pt x="7330935" y="2026678"/>
                  </a:lnTo>
                  <a:lnTo>
                    <a:pt x="7404150" y="1953348"/>
                  </a:lnTo>
                  <a:close/>
                </a:path>
                <a:path w="7560309" h="10692130">
                  <a:moveTo>
                    <a:pt x="7560005" y="1953348"/>
                  </a:moveTo>
                  <a:lnTo>
                    <a:pt x="7528293" y="1953348"/>
                  </a:lnTo>
                  <a:lnTo>
                    <a:pt x="7455039" y="2026678"/>
                  </a:lnTo>
                  <a:lnTo>
                    <a:pt x="7496708" y="2026678"/>
                  </a:lnTo>
                  <a:lnTo>
                    <a:pt x="7560005" y="1963280"/>
                  </a:lnTo>
                  <a:lnTo>
                    <a:pt x="7560005" y="1953348"/>
                  </a:lnTo>
                  <a:close/>
                </a:path>
                <a:path w="7560309" h="10692130">
                  <a:moveTo>
                    <a:pt x="7487018" y="1953323"/>
                  </a:moveTo>
                  <a:lnTo>
                    <a:pt x="7445400" y="1953323"/>
                  </a:lnTo>
                  <a:lnTo>
                    <a:pt x="7372159" y="2026653"/>
                  </a:lnTo>
                  <a:lnTo>
                    <a:pt x="7413815" y="2026653"/>
                  </a:lnTo>
                  <a:lnTo>
                    <a:pt x="7487018" y="1953323"/>
                  </a:lnTo>
                  <a:close/>
                </a:path>
                <a:path w="7560309" h="10692130">
                  <a:moveTo>
                    <a:pt x="7274458" y="2288628"/>
                  </a:moveTo>
                  <a:lnTo>
                    <a:pt x="6979031" y="2584564"/>
                  </a:lnTo>
                  <a:lnTo>
                    <a:pt x="7020674" y="2584564"/>
                  </a:lnTo>
                  <a:lnTo>
                    <a:pt x="7274458" y="2330373"/>
                  </a:lnTo>
                  <a:lnTo>
                    <a:pt x="7316136" y="2330373"/>
                  </a:lnTo>
                  <a:lnTo>
                    <a:pt x="7274458" y="2288628"/>
                  </a:lnTo>
                  <a:close/>
                </a:path>
                <a:path w="7560309" h="10692130">
                  <a:moveTo>
                    <a:pt x="7274496" y="2371661"/>
                  </a:moveTo>
                  <a:lnTo>
                    <a:pt x="7061911" y="2584564"/>
                  </a:lnTo>
                  <a:lnTo>
                    <a:pt x="7103529" y="2584564"/>
                  </a:lnTo>
                  <a:lnTo>
                    <a:pt x="7274496" y="2413393"/>
                  </a:lnTo>
                  <a:lnTo>
                    <a:pt x="7316154" y="2413393"/>
                  </a:lnTo>
                  <a:lnTo>
                    <a:pt x="7274496" y="2371661"/>
                  </a:lnTo>
                  <a:close/>
                </a:path>
                <a:path w="7560309" h="10692130">
                  <a:moveTo>
                    <a:pt x="7274458" y="2454719"/>
                  </a:moveTo>
                  <a:lnTo>
                    <a:pt x="7144829" y="2584564"/>
                  </a:lnTo>
                  <a:lnTo>
                    <a:pt x="7186447" y="2584564"/>
                  </a:lnTo>
                  <a:lnTo>
                    <a:pt x="7274458" y="2496400"/>
                  </a:lnTo>
                  <a:lnTo>
                    <a:pt x="7316078" y="2496400"/>
                  </a:lnTo>
                  <a:lnTo>
                    <a:pt x="7274458" y="2454719"/>
                  </a:lnTo>
                  <a:close/>
                </a:path>
                <a:path w="7560309" h="10692130">
                  <a:moveTo>
                    <a:pt x="7316078" y="2496400"/>
                  </a:moveTo>
                  <a:lnTo>
                    <a:pt x="7274458" y="2496400"/>
                  </a:lnTo>
                  <a:lnTo>
                    <a:pt x="7362494" y="2584564"/>
                  </a:lnTo>
                  <a:lnTo>
                    <a:pt x="7404112" y="2584564"/>
                  </a:lnTo>
                  <a:lnTo>
                    <a:pt x="7316078" y="2496400"/>
                  </a:lnTo>
                  <a:close/>
                </a:path>
                <a:path w="7560309" h="10692130">
                  <a:moveTo>
                    <a:pt x="7316154" y="2413393"/>
                  </a:moveTo>
                  <a:lnTo>
                    <a:pt x="7274496" y="2413393"/>
                  </a:lnTo>
                  <a:lnTo>
                    <a:pt x="7445400" y="2584564"/>
                  </a:lnTo>
                  <a:lnTo>
                    <a:pt x="7487018" y="2584564"/>
                  </a:lnTo>
                  <a:lnTo>
                    <a:pt x="7316154" y="2413393"/>
                  </a:lnTo>
                  <a:close/>
                </a:path>
                <a:path w="7560309" h="10692130">
                  <a:moveTo>
                    <a:pt x="7316136" y="2330373"/>
                  </a:moveTo>
                  <a:lnTo>
                    <a:pt x="7274458" y="2330373"/>
                  </a:lnTo>
                  <a:lnTo>
                    <a:pt x="7528255" y="2584564"/>
                  </a:lnTo>
                  <a:lnTo>
                    <a:pt x="7560005" y="2584564"/>
                  </a:lnTo>
                  <a:lnTo>
                    <a:pt x="7560005" y="2574632"/>
                  </a:lnTo>
                  <a:lnTo>
                    <a:pt x="7316136" y="2330373"/>
                  </a:lnTo>
                  <a:close/>
                </a:path>
                <a:path w="7560309" h="10692130">
                  <a:moveTo>
                    <a:pt x="7073811" y="2284196"/>
                  </a:moveTo>
                  <a:lnTo>
                    <a:pt x="7032180" y="2284196"/>
                  </a:lnTo>
                  <a:lnTo>
                    <a:pt x="6958939" y="2357526"/>
                  </a:lnTo>
                  <a:lnTo>
                    <a:pt x="7000620" y="2357513"/>
                  </a:lnTo>
                  <a:lnTo>
                    <a:pt x="7073811" y="2284196"/>
                  </a:lnTo>
                  <a:close/>
                </a:path>
                <a:path w="7560309" h="10692130">
                  <a:moveTo>
                    <a:pt x="7239571" y="2284196"/>
                  </a:moveTo>
                  <a:lnTo>
                    <a:pt x="7197902" y="2284196"/>
                  </a:lnTo>
                  <a:lnTo>
                    <a:pt x="7124712" y="2357526"/>
                  </a:lnTo>
                  <a:lnTo>
                    <a:pt x="7166381" y="2357513"/>
                  </a:lnTo>
                  <a:lnTo>
                    <a:pt x="7239571" y="2284196"/>
                  </a:lnTo>
                  <a:close/>
                </a:path>
                <a:path w="7560309" h="10692130">
                  <a:moveTo>
                    <a:pt x="7516761" y="2284196"/>
                  </a:moveTo>
                  <a:lnTo>
                    <a:pt x="7475143" y="2284196"/>
                  </a:lnTo>
                  <a:lnTo>
                    <a:pt x="7548346" y="2357526"/>
                  </a:lnTo>
                  <a:lnTo>
                    <a:pt x="7560005" y="2357526"/>
                  </a:lnTo>
                  <a:lnTo>
                    <a:pt x="7560005" y="2327478"/>
                  </a:lnTo>
                  <a:lnTo>
                    <a:pt x="7516761" y="2284196"/>
                  </a:lnTo>
                  <a:close/>
                </a:path>
                <a:path w="7560309" h="10692130">
                  <a:moveTo>
                    <a:pt x="7156678" y="2284183"/>
                  </a:moveTo>
                  <a:lnTo>
                    <a:pt x="7115048" y="2284196"/>
                  </a:lnTo>
                  <a:lnTo>
                    <a:pt x="7041819" y="2357513"/>
                  </a:lnTo>
                  <a:lnTo>
                    <a:pt x="7083475" y="2357513"/>
                  </a:lnTo>
                  <a:lnTo>
                    <a:pt x="7156678" y="2284183"/>
                  </a:lnTo>
                  <a:close/>
                </a:path>
                <a:path w="7560309" h="10692130">
                  <a:moveTo>
                    <a:pt x="7351001" y="2284183"/>
                  </a:moveTo>
                  <a:lnTo>
                    <a:pt x="7309345" y="2284183"/>
                  </a:lnTo>
                  <a:lnTo>
                    <a:pt x="7382611" y="2357513"/>
                  </a:lnTo>
                  <a:lnTo>
                    <a:pt x="7424191" y="2357513"/>
                  </a:lnTo>
                  <a:lnTo>
                    <a:pt x="7351001" y="2284183"/>
                  </a:lnTo>
                  <a:close/>
                </a:path>
                <a:path w="7560309" h="10692130">
                  <a:moveTo>
                    <a:pt x="7433906" y="2284183"/>
                  </a:moveTo>
                  <a:lnTo>
                    <a:pt x="7392238" y="2284183"/>
                  </a:lnTo>
                  <a:lnTo>
                    <a:pt x="7465491" y="2357513"/>
                  </a:lnTo>
                  <a:lnTo>
                    <a:pt x="7507109" y="2357513"/>
                  </a:lnTo>
                  <a:lnTo>
                    <a:pt x="7433906" y="2284183"/>
                  </a:lnTo>
                  <a:close/>
                </a:path>
                <a:path w="7560309" h="10692130">
                  <a:moveTo>
                    <a:pt x="7560005" y="2673667"/>
                  </a:moveTo>
                  <a:lnTo>
                    <a:pt x="7309345" y="2924721"/>
                  </a:lnTo>
                  <a:lnTo>
                    <a:pt x="7351001" y="2924721"/>
                  </a:lnTo>
                  <a:lnTo>
                    <a:pt x="7560005" y="2715399"/>
                  </a:lnTo>
                  <a:lnTo>
                    <a:pt x="7560005" y="2673667"/>
                  </a:lnTo>
                  <a:close/>
                </a:path>
                <a:path w="7560309" h="10692130">
                  <a:moveTo>
                    <a:pt x="7560005" y="2756700"/>
                  </a:moveTo>
                  <a:lnTo>
                    <a:pt x="7392238" y="2924721"/>
                  </a:lnTo>
                  <a:lnTo>
                    <a:pt x="7433906" y="2924721"/>
                  </a:lnTo>
                  <a:lnTo>
                    <a:pt x="7560005" y="2798432"/>
                  </a:lnTo>
                  <a:lnTo>
                    <a:pt x="7560005" y="2756700"/>
                  </a:lnTo>
                  <a:close/>
                </a:path>
                <a:path w="7560309" h="10692130">
                  <a:moveTo>
                    <a:pt x="7560005" y="2839745"/>
                  </a:moveTo>
                  <a:lnTo>
                    <a:pt x="7475143" y="2924721"/>
                  </a:lnTo>
                  <a:lnTo>
                    <a:pt x="7516761" y="2924721"/>
                  </a:lnTo>
                  <a:lnTo>
                    <a:pt x="7560005" y="2881426"/>
                  </a:lnTo>
                  <a:lnTo>
                    <a:pt x="7560005" y="2839745"/>
                  </a:lnTo>
                  <a:close/>
                </a:path>
                <a:path w="7560309" h="10692130">
                  <a:moveTo>
                    <a:pt x="7404150" y="2613786"/>
                  </a:moveTo>
                  <a:lnTo>
                    <a:pt x="7362520" y="2613786"/>
                  </a:lnTo>
                  <a:lnTo>
                    <a:pt x="7289266" y="2687104"/>
                  </a:lnTo>
                  <a:lnTo>
                    <a:pt x="7330947" y="2687091"/>
                  </a:lnTo>
                  <a:lnTo>
                    <a:pt x="7404150" y="2613786"/>
                  </a:lnTo>
                  <a:close/>
                </a:path>
                <a:path w="7560309" h="10692130">
                  <a:moveTo>
                    <a:pt x="7560005" y="2613786"/>
                  </a:moveTo>
                  <a:lnTo>
                    <a:pt x="7528293" y="2613786"/>
                  </a:lnTo>
                  <a:lnTo>
                    <a:pt x="7455039" y="2687104"/>
                  </a:lnTo>
                  <a:lnTo>
                    <a:pt x="7496721" y="2687091"/>
                  </a:lnTo>
                  <a:lnTo>
                    <a:pt x="7560005" y="2623705"/>
                  </a:lnTo>
                  <a:lnTo>
                    <a:pt x="7560005" y="2613786"/>
                  </a:lnTo>
                  <a:close/>
                </a:path>
                <a:path w="7560309" h="10692130">
                  <a:moveTo>
                    <a:pt x="7487018" y="2613774"/>
                  </a:moveTo>
                  <a:lnTo>
                    <a:pt x="7445387" y="2613786"/>
                  </a:lnTo>
                  <a:lnTo>
                    <a:pt x="7372159" y="2687091"/>
                  </a:lnTo>
                  <a:lnTo>
                    <a:pt x="7413815" y="2687091"/>
                  </a:lnTo>
                  <a:lnTo>
                    <a:pt x="7487018" y="2613774"/>
                  </a:lnTo>
                  <a:close/>
                </a:path>
                <a:path w="7560309" h="10692130">
                  <a:moveTo>
                    <a:pt x="7274458" y="2959646"/>
                  </a:moveTo>
                  <a:lnTo>
                    <a:pt x="6979031" y="3255594"/>
                  </a:lnTo>
                  <a:lnTo>
                    <a:pt x="7020674" y="3255594"/>
                  </a:lnTo>
                  <a:lnTo>
                    <a:pt x="7274458" y="3001378"/>
                  </a:lnTo>
                  <a:lnTo>
                    <a:pt x="7316123" y="3001378"/>
                  </a:lnTo>
                  <a:lnTo>
                    <a:pt x="7274458" y="2959646"/>
                  </a:lnTo>
                  <a:close/>
                </a:path>
                <a:path w="7560309" h="10692130">
                  <a:moveTo>
                    <a:pt x="7274496" y="3042678"/>
                  </a:moveTo>
                  <a:lnTo>
                    <a:pt x="7061911" y="3255594"/>
                  </a:lnTo>
                  <a:lnTo>
                    <a:pt x="7103529" y="3255594"/>
                  </a:lnTo>
                  <a:lnTo>
                    <a:pt x="7274496" y="3084398"/>
                  </a:lnTo>
                  <a:lnTo>
                    <a:pt x="7316138" y="3084398"/>
                  </a:lnTo>
                  <a:lnTo>
                    <a:pt x="7274496" y="3042678"/>
                  </a:lnTo>
                  <a:close/>
                </a:path>
                <a:path w="7560309" h="10692130">
                  <a:moveTo>
                    <a:pt x="7274458" y="3125724"/>
                  </a:moveTo>
                  <a:lnTo>
                    <a:pt x="7144829" y="3255594"/>
                  </a:lnTo>
                  <a:lnTo>
                    <a:pt x="7186447" y="3255594"/>
                  </a:lnTo>
                  <a:lnTo>
                    <a:pt x="7274458" y="3167418"/>
                  </a:lnTo>
                  <a:lnTo>
                    <a:pt x="7316083" y="3167418"/>
                  </a:lnTo>
                  <a:lnTo>
                    <a:pt x="7274458" y="3125724"/>
                  </a:lnTo>
                  <a:close/>
                </a:path>
                <a:path w="7560309" h="10692130">
                  <a:moveTo>
                    <a:pt x="7316083" y="3167418"/>
                  </a:moveTo>
                  <a:lnTo>
                    <a:pt x="7274458" y="3167418"/>
                  </a:lnTo>
                  <a:lnTo>
                    <a:pt x="7362494" y="3255594"/>
                  </a:lnTo>
                  <a:lnTo>
                    <a:pt x="7404112" y="3255594"/>
                  </a:lnTo>
                  <a:lnTo>
                    <a:pt x="7316083" y="3167418"/>
                  </a:lnTo>
                  <a:close/>
                </a:path>
                <a:path w="7560309" h="10692130">
                  <a:moveTo>
                    <a:pt x="7316138" y="3084398"/>
                  </a:moveTo>
                  <a:lnTo>
                    <a:pt x="7274496" y="3084398"/>
                  </a:lnTo>
                  <a:lnTo>
                    <a:pt x="7445400" y="3255594"/>
                  </a:lnTo>
                  <a:lnTo>
                    <a:pt x="7487018" y="3255594"/>
                  </a:lnTo>
                  <a:lnTo>
                    <a:pt x="7316138" y="3084398"/>
                  </a:lnTo>
                  <a:close/>
                </a:path>
                <a:path w="7560309" h="10692130">
                  <a:moveTo>
                    <a:pt x="7316123" y="3001378"/>
                  </a:moveTo>
                  <a:lnTo>
                    <a:pt x="7274458" y="3001378"/>
                  </a:lnTo>
                  <a:lnTo>
                    <a:pt x="7528255" y="3255594"/>
                  </a:lnTo>
                  <a:lnTo>
                    <a:pt x="7560005" y="3255594"/>
                  </a:lnTo>
                  <a:lnTo>
                    <a:pt x="7560005" y="3245650"/>
                  </a:lnTo>
                  <a:lnTo>
                    <a:pt x="7316123" y="3001378"/>
                  </a:lnTo>
                  <a:close/>
                </a:path>
                <a:path w="7560309" h="10692130">
                  <a:moveTo>
                    <a:pt x="7073811" y="2953943"/>
                  </a:moveTo>
                  <a:lnTo>
                    <a:pt x="7032180" y="2953943"/>
                  </a:lnTo>
                  <a:lnTo>
                    <a:pt x="6958939" y="3027260"/>
                  </a:lnTo>
                  <a:lnTo>
                    <a:pt x="7000620" y="3027248"/>
                  </a:lnTo>
                  <a:lnTo>
                    <a:pt x="7073811" y="2953943"/>
                  </a:lnTo>
                  <a:close/>
                </a:path>
                <a:path w="7560309" h="10692130">
                  <a:moveTo>
                    <a:pt x="7239571" y="2953943"/>
                  </a:moveTo>
                  <a:lnTo>
                    <a:pt x="7197902" y="2953943"/>
                  </a:lnTo>
                  <a:lnTo>
                    <a:pt x="7124712" y="3027260"/>
                  </a:lnTo>
                  <a:lnTo>
                    <a:pt x="7166381" y="3027248"/>
                  </a:lnTo>
                  <a:lnTo>
                    <a:pt x="7239571" y="2953943"/>
                  </a:lnTo>
                  <a:close/>
                </a:path>
                <a:path w="7560309" h="10692130">
                  <a:moveTo>
                    <a:pt x="7516761" y="2953943"/>
                  </a:moveTo>
                  <a:lnTo>
                    <a:pt x="7475143" y="2953943"/>
                  </a:lnTo>
                  <a:lnTo>
                    <a:pt x="7548346" y="3027260"/>
                  </a:lnTo>
                  <a:lnTo>
                    <a:pt x="7560005" y="3027260"/>
                  </a:lnTo>
                  <a:lnTo>
                    <a:pt x="7560005" y="2997225"/>
                  </a:lnTo>
                  <a:lnTo>
                    <a:pt x="7516761" y="2953943"/>
                  </a:lnTo>
                  <a:close/>
                </a:path>
                <a:path w="7560309" h="10692130">
                  <a:moveTo>
                    <a:pt x="7156678" y="2953918"/>
                  </a:moveTo>
                  <a:lnTo>
                    <a:pt x="7115060" y="2953918"/>
                  </a:lnTo>
                  <a:lnTo>
                    <a:pt x="7041819" y="3027248"/>
                  </a:lnTo>
                  <a:lnTo>
                    <a:pt x="7083475" y="3027248"/>
                  </a:lnTo>
                  <a:lnTo>
                    <a:pt x="7156678" y="2953918"/>
                  </a:lnTo>
                  <a:close/>
                </a:path>
                <a:path w="7560309" h="10692130">
                  <a:moveTo>
                    <a:pt x="7351001" y="2953918"/>
                  </a:moveTo>
                  <a:lnTo>
                    <a:pt x="7309345" y="2953918"/>
                  </a:lnTo>
                  <a:lnTo>
                    <a:pt x="7382611" y="3027248"/>
                  </a:lnTo>
                  <a:lnTo>
                    <a:pt x="7424191" y="3027248"/>
                  </a:lnTo>
                  <a:lnTo>
                    <a:pt x="7351001" y="2953918"/>
                  </a:lnTo>
                  <a:close/>
                </a:path>
                <a:path w="7560309" h="10692130">
                  <a:moveTo>
                    <a:pt x="7433906" y="2953918"/>
                  </a:moveTo>
                  <a:lnTo>
                    <a:pt x="7392238" y="2953918"/>
                  </a:lnTo>
                  <a:lnTo>
                    <a:pt x="7465491" y="3027248"/>
                  </a:lnTo>
                  <a:lnTo>
                    <a:pt x="7507109" y="3027248"/>
                  </a:lnTo>
                  <a:lnTo>
                    <a:pt x="7433906" y="2953918"/>
                  </a:lnTo>
                  <a:close/>
                </a:path>
                <a:path w="7560309" h="10692130">
                  <a:moveTo>
                    <a:pt x="7560005" y="3335388"/>
                  </a:moveTo>
                  <a:lnTo>
                    <a:pt x="7309345" y="3586429"/>
                  </a:lnTo>
                  <a:lnTo>
                    <a:pt x="7351001" y="3586429"/>
                  </a:lnTo>
                  <a:lnTo>
                    <a:pt x="7560005" y="3377107"/>
                  </a:lnTo>
                  <a:lnTo>
                    <a:pt x="7560005" y="3335388"/>
                  </a:lnTo>
                  <a:close/>
                </a:path>
                <a:path w="7560309" h="10692130">
                  <a:moveTo>
                    <a:pt x="7560005" y="3418408"/>
                  </a:moveTo>
                  <a:lnTo>
                    <a:pt x="7392238" y="3586429"/>
                  </a:lnTo>
                  <a:lnTo>
                    <a:pt x="7433906" y="3586429"/>
                  </a:lnTo>
                  <a:lnTo>
                    <a:pt x="7560005" y="3460140"/>
                  </a:lnTo>
                  <a:lnTo>
                    <a:pt x="7560005" y="3418408"/>
                  </a:lnTo>
                  <a:close/>
                </a:path>
                <a:path w="7560309" h="10692130">
                  <a:moveTo>
                    <a:pt x="7560005" y="3501453"/>
                  </a:moveTo>
                  <a:lnTo>
                    <a:pt x="7475143" y="3586429"/>
                  </a:lnTo>
                  <a:lnTo>
                    <a:pt x="7516761" y="3586429"/>
                  </a:lnTo>
                  <a:lnTo>
                    <a:pt x="7560005" y="3543134"/>
                  </a:lnTo>
                  <a:lnTo>
                    <a:pt x="7560005" y="3501453"/>
                  </a:lnTo>
                  <a:close/>
                </a:path>
                <a:path w="7560309" h="10692130">
                  <a:moveTo>
                    <a:pt x="7404150" y="3284804"/>
                  </a:moveTo>
                  <a:lnTo>
                    <a:pt x="7362520" y="3284804"/>
                  </a:lnTo>
                  <a:lnTo>
                    <a:pt x="7289266" y="3358121"/>
                  </a:lnTo>
                  <a:lnTo>
                    <a:pt x="7330947" y="3358108"/>
                  </a:lnTo>
                  <a:lnTo>
                    <a:pt x="7404150" y="3284804"/>
                  </a:lnTo>
                  <a:close/>
                </a:path>
                <a:path w="7560309" h="10692130">
                  <a:moveTo>
                    <a:pt x="7560005" y="3284804"/>
                  </a:moveTo>
                  <a:lnTo>
                    <a:pt x="7528293" y="3284804"/>
                  </a:lnTo>
                  <a:lnTo>
                    <a:pt x="7455039" y="3358121"/>
                  </a:lnTo>
                  <a:lnTo>
                    <a:pt x="7496721" y="3358108"/>
                  </a:lnTo>
                  <a:lnTo>
                    <a:pt x="7560005" y="3294735"/>
                  </a:lnTo>
                  <a:lnTo>
                    <a:pt x="7560005" y="3284804"/>
                  </a:lnTo>
                  <a:close/>
                </a:path>
                <a:path w="7560309" h="10692130">
                  <a:moveTo>
                    <a:pt x="7487018" y="3284778"/>
                  </a:moveTo>
                  <a:lnTo>
                    <a:pt x="7445400" y="3284778"/>
                  </a:lnTo>
                  <a:lnTo>
                    <a:pt x="7372159" y="3358108"/>
                  </a:lnTo>
                  <a:lnTo>
                    <a:pt x="7413815" y="3358108"/>
                  </a:lnTo>
                  <a:lnTo>
                    <a:pt x="7487018" y="3284778"/>
                  </a:lnTo>
                  <a:close/>
                </a:path>
                <a:path w="7560309" h="10692130">
                  <a:moveTo>
                    <a:pt x="7274458" y="3621366"/>
                  </a:moveTo>
                  <a:lnTo>
                    <a:pt x="6979031" y="3917276"/>
                  </a:lnTo>
                  <a:lnTo>
                    <a:pt x="7020674" y="3917276"/>
                  </a:lnTo>
                  <a:lnTo>
                    <a:pt x="7274458" y="3663099"/>
                  </a:lnTo>
                  <a:lnTo>
                    <a:pt x="7316127" y="3663099"/>
                  </a:lnTo>
                  <a:lnTo>
                    <a:pt x="7274458" y="3621366"/>
                  </a:lnTo>
                  <a:close/>
                </a:path>
                <a:path w="7560309" h="10692130">
                  <a:moveTo>
                    <a:pt x="7274496" y="3704361"/>
                  </a:moveTo>
                  <a:lnTo>
                    <a:pt x="7061911" y="3917276"/>
                  </a:lnTo>
                  <a:lnTo>
                    <a:pt x="7103529" y="3917276"/>
                  </a:lnTo>
                  <a:lnTo>
                    <a:pt x="7274496" y="3746106"/>
                  </a:lnTo>
                  <a:lnTo>
                    <a:pt x="7316164" y="3746106"/>
                  </a:lnTo>
                  <a:lnTo>
                    <a:pt x="7274496" y="3704361"/>
                  </a:lnTo>
                  <a:close/>
                </a:path>
                <a:path w="7560309" h="10692130">
                  <a:moveTo>
                    <a:pt x="7274458" y="3787432"/>
                  </a:moveTo>
                  <a:lnTo>
                    <a:pt x="7144829" y="3917276"/>
                  </a:lnTo>
                  <a:lnTo>
                    <a:pt x="7186447" y="3917276"/>
                  </a:lnTo>
                  <a:lnTo>
                    <a:pt x="7274458" y="3829113"/>
                  </a:lnTo>
                  <a:lnTo>
                    <a:pt x="7316078" y="3829113"/>
                  </a:lnTo>
                  <a:lnTo>
                    <a:pt x="7274458" y="3787432"/>
                  </a:lnTo>
                  <a:close/>
                </a:path>
                <a:path w="7560309" h="10692130">
                  <a:moveTo>
                    <a:pt x="7316078" y="3829113"/>
                  </a:moveTo>
                  <a:lnTo>
                    <a:pt x="7274458" y="3829113"/>
                  </a:lnTo>
                  <a:lnTo>
                    <a:pt x="7362494" y="3917276"/>
                  </a:lnTo>
                  <a:lnTo>
                    <a:pt x="7404112" y="3917276"/>
                  </a:lnTo>
                  <a:lnTo>
                    <a:pt x="7316078" y="3829113"/>
                  </a:lnTo>
                  <a:close/>
                </a:path>
                <a:path w="7560309" h="10692130">
                  <a:moveTo>
                    <a:pt x="7316164" y="3746106"/>
                  </a:moveTo>
                  <a:lnTo>
                    <a:pt x="7274496" y="3746106"/>
                  </a:lnTo>
                  <a:lnTo>
                    <a:pt x="7445400" y="3917276"/>
                  </a:lnTo>
                  <a:lnTo>
                    <a:pt x="7487018" y="3917276"/>
                  </a:lnTo>
                  <a:lnTo>
                    <a:pt x="7316164" y="3746106"/>
                  </a:lnTo>
                  <a:close/>
                </a:path>
                <a:path w="7560309" h="10692130">
                  <a:moveTo>
                    <a:pt x="7316127" y="3663099"/>
                  </a:moveTo>
                  <a:lnTo>
                    <a:pt x="7274458" y="3663099"/>
                  </a:lnTo>
                  <a:lnTo>
                    <a:pt x="7528255" y="3917276"/>
                  </a:lnTo>
                  <a:lnTo>
                    <a:pt x="7560005" y="3917276"/>
                  </a:lnTo>
                  <a:lnTo>
                    <a:pt x="7560005" y="3907345"/>
                  </a:lnTo>
                  <a:lnTo>
                    <a:pt x="7316127" y="3663099"/>
                  </a:lnTo>
                  <a:close/>
                </a:path>
                <a:path w="7560309" h="10692130">
                  <a:moveTo>
                    <a:pt x="7073811" y="3615651"/>
                  </a:moveTo>
                  <a:lnTo>
                    <a:pt x="7032180" y="3615651"/>
                  </a:lnTo>
                  <a:lnTo>
                    <a:pt x="6958939" y="3688981"/>
                  </a:lnTo>
                  <a:lnTo>
                    <a:pt x="7000620" y="3688969"/>
                  </a:lnTo>
                  <a:lnTo>
                    <a:pt x="7073811" y="3615651"/>
                  </a:lnTo>
                  <a:close/>
                </a:path>
                <a:path w="7560309" h="10692130">
                  <a:moveTo>
                    <a:pt x="7239571" y="3615651"/>
                  </a:moveTo>
                  <a:lnTo>
                    <a:pt x="7197902" y="3615651"/>
                  </a:lnTo>
                  <a:lnTo>
                    <a:pt x="7124712" y="3688981"/>
                  </a:lnTo>
                  <a:lnTo>
                    <a:pt x="7166381" y="3688969"/>
                  </a:lnTo>
                  <a:lnTo>
                    <a:pt x="7239571" y="3615651"/>
                  </a:lnTo>
                  <a:close/>
                </a:path>
                <a:path w="7560309" h="10692130">
                  <a:moveTo>
                    <a:pt x="7516761" y="3615651"/>
                  </a:moveTo>
                  <a:lnTo>
                    <a:pt x="7475143" y="3615651"/>
                  </a:lnTo>
                  <a:lnTo>
                    <a:pt x="7548346" y="3688981"/>
                  </a:lnTo>
                  <a:lnTo>
                    <a:pt x="7560005" y="3688981"/>
                  </a:lnTo>
                  <a:lnTo>
                    <a:pt x="7560005" y="3658933"/>
                  </a:lnTo>
                  <a:lnTo>
                    <a:pt x="7516761" y="3615651"/>
                  </a:lnTo>
                  <a:close/>
                </a:path>
                <a:path w="7560309" h="10692130">
                  <a:moveTo>
                    <a:pt x="7156678" y="3615639"/>
                  </a:moveTo>
                  <a:lnTo>
                    <a:pt x="7115048" y="3615651"/>
                  </a:lnTo>
                  <a:lnTo>
                    <a:pt x="7041819" y="3688969"/>
                  </a:lnTo>
                  <a:lnTo>
                    <a:pt x="7083475" y="3688969"/>
                  </a:lnTo>
                  <a:lnTo>
                    <a:pt x="7156678" y="3615639"/>
                  </a:lnTo>
                  <a:close/>
                </a:path>
                <a:path w="7560309" h="10692130">
                  <a:moveTo>
                    <a:pt x="7351001" y="3615639"/>
                  </a:moveTo>
                  <a:lnTo>
                    <a:pt x="7309345" y="3615639"/>
                  </a:lnTo>
                  <a:lnTo>
                    <a:pt x="7382611" y="3688969"/>
                  </a:lnTo>
                  <a:lnTo>
                    <a:pt x="7424191" y="3688969"/>
                  </a:lnTo>
                  <a:lnTo>
                    <a:pt x="7351001" y="3615639"/>
                  </a:lnTo>
                  <a:close/>
                </a:path>
                <a:path w="7560309" h="10692130">
                  <a:moveTo>
                    <a:pt x="7433906" y="3615639"/>
                  </a:moveTo>
                  <a:lnTo>
                    <a:pt x="7392238" y="3615639"/>
                  </a:lnTo>
                  <a:lnTo>
                    <a:pt x="7465491" y="3688969"/>
                  </a:lnTo>
                  <a:lnTo>
                    <a:pt x="7507109" y="3688969"/>
                  </a:lnTo>
                  <a:lnTo>
                    <a:pt x="7433906" y="3615639"/>
                  </a:lnTo>
                  <a:close/>
                </a:path>
                <a:path w="7560309" h="10692130">
                  <a:moveTo>
                    <a:pt x="7560005" y="3997096"/>
                  </a:moveTo>
                  <a:lnTo>
                    <a:pt x="7309345" y="4248137"/>
                  </a:lnTo>
                  <a:lnTo>
                    <a:pt x="7351001" y="4248137"/>
                  </a:lnTo>
                  <a:lnTo>
                    <a:pt x="7560005" y="4038815"/>
                  </a:lnTo>
                  <a:lnTo>
                    <a:pt x="7560005" y="3997096"/>
                  </a:lnTo>
                  <a:close/>
                </a:path>
                <a:path w="7560309" h="10692130">
                  <a:moveTo>
                    <a:pt x="7560005" y="4080116"/>
                  </a:moveTo>
                  <a:lnTo>
                    <a:pt x="7392238" y="4248137"/>
                  </a:lnTo>
                  <a:lnTo>
                    <a:pt x="7433906" y="4248137"/>
                  </a:lnTo>
                  <a:lnTo>
                    <a:pt x="7560005" y="4121848"/>
                  </a:lnTo>
                  <a:lnTo>
                    <a:pt x="7560005" y="4080116"/>
                  </a:lnTo>
                  <a:close/>
                </a:path>
                <a:path w="7560309" h="10692130">
                  <a:moveTo>
                    <a:pt x="7560005" y="4163148"/>
                  </a:moveTo>
                  <a:lnTo>
                    <a:pt x="7475143" y="4248137"/>
                  </a:lnTo>
                  <a:lnTo>
                    <a:pt x="7516761" y="4248137"/>
                  </a:lnTo>
                  <a:lnTo>
                    <a:pt x="7560005" y="4204843"/>
                  </a:lnTo>
                  <a:lnTo>
                    <a:pt x="7560005" y="4163148"/>
                  </a:lnTo>
                  <a:close/>
                </a:path>
                <a:path w="7560309" h="10692130">
                  <a:moveTo>
                    <a:pt x="7404150" y="3946512"/>
                  </a:moveTo>
                  <a:lnTo>
                    <a:pt x="7362520" y="3946512"/>
                  </a:lnTo>
                  <a:lnTo>
                    <a:pt x="7289266" y="4019829"/>
                  </a:lnTo>
                  <a:lnTo>
                    <a:pt x="7330935" y="4019829"/>
                  </a:lnTo>
                  <a:lnTo>
                    <a:pt x="7404150" y="3946512"/>
                  </a:lnTo>
                  <a:close/>
                </a:path>
                <a:path w="7560309" h="10692130">
                  <a:moveTo>
                    <a:pt x="7560005" y="3946512"/>
                  </a:moveTo>
                  <a:lnTo>
                    <a:pt x="7528293" y="3946512"/>
                  </a:lnTo>
                  <a:lnTo>
                    <a:pt x="7455039" y="4019829"/>
                  </a:lnTo>
                  <a:lnTo>
                    <a:pt x="7496708" y="4019829"/>
                  </a:lnTo>
                  <a:lnTo>
                    <a:pt x="7560005" y="3956430"/>
                  </a:lnTo>
                  <a:lnTo>
                    <a:pt x="7560005" y="3946512"/>
                  </a:lnTo>
                  <a:close/>
                </a:path>
                <a:path w="7560309" h="10692130">
                  <a:moveTo>
                    <a:pt x="7487018" y="3946486"/>
                  </a:moveTo>
                  <a:lnTo>
                    <a:pt x="7445400" y="3946486"/>
                  </a:lnTo>
                  <a:lnTo>
                    <a:pt x="7372159" y="4019804"/>
                  </a:lnTo>
                  <a:lnTo>
                    <a:pt x="7413815" y="4019804"/>
                  </a:lnTo>
                  <a:lnTo>
                    <a:pt x="7487018" y="3946486"/>
                  </a:lnTo>
                  <a:close/>
                </a:path>
                <a:path w="7560309" h="10692130">
                  <a:moveTo>
                    <a:pt x="7274458" y="4283062"/>
                  </a:moveTo>
                  <a:lnTo>
                    <a:pt x="6979031" y="4578985"/>
                  </a:lnTo>
                  <a:lnTo>
                    <a:pt x="7020674" y="4578985"/>
                  </a:lnTo>
                  <a:lnTo>
                    <a:pt x="7274458" y="4324794"/>
                  </a:lnTo>
                  <a:lnTo>
                    <a:pt x="7316125" y="4324794"/>
                  </a:lnTo>
                  <a:lnTo>
                    <a:pt x="7274458" y="4283062"/>
                  </a:lnTo>
                  <a:close/>
                </a:path>
                <a:path w="7560309" h="10692130">
                  <a:moveTo>
                    <a:pt x="7274496" y="4366082"/>
                  </a:moveTo>
                  <a:lnTo>
                    <a:pt x="7061911" y="4578985"/>
                  </a:lnTo>
                  <a:lnTo>
                    <a:pt x="7103529" y="4578985"/>
                  </a:lnTo>
                  <a:lnTo>
                    <a:pt x="7274496" y="4407814"/>
                  </a:lnTo>
                  <a:lnTo>
                    <a:pt x="7316154" y="4407814"/>
                  </a:lnTo>
                  <a:lnTo>
                    <a:pt x="7274496" y="4366082"/>
                  </a:lnTo>
                  <a:close/>
                </a:path>
                <a:path w="7560309" h="10692130">
                  <a:moveTo>
                    <a:pt x="7274458" y="4449140"/>
                  </a:moveTo>
                  <a:lnTo>
                    <a:pt x="7144829" y="4578985"/>
                  </a:lnTo>
                  <a:lnTo>
                    <a:pt x="7186447" y="4578985"/>
                  </a:lnTo>
                  <a:lnTo>
                    <a:pt x="7274458" y="4490821"/>
                  </a:lnTo>
                  <a:lnTo>
                    <a:pt x="7316078" y="4490821"/>
                  </a:lnTo>
                  <a:lnTo>
                    <a:pt x="7274458" y="4449140"/>
                  </a:lnTo>
                  <a:close/>
                </a:path>
                <a:path w="7560309" h="10692130">
                  <a:moveTo>
                    <a:pt x="7316078" y="4490821"/>
                  </a:moveTo>
                  <a:lnTo>
                    <a:pt x="7274458" y="4490821"/>
                  </a:lnTo>
                  <a:lnTo>
                    <a:pt x="7362494" y="4578985"/>
                  </a:lnTo>
                  <a:lnTo>
                    <a:pt x="7404112" y="4578985"/>
                  </a:lnTo>
                  <a:lnTo>
                    <a:pt x="7316078" y="4490821"/>
                  </a:lnTo>
                  <a:close/>
                </a:path>
                <a:path w="7560309" h="10692130">
                  <a:moveTo>
                    <a:pt x="7316154" y="4407814"/>
                  </a:moveTo>
                  <a:lnTo>
                    <a:pt x="7274496" y="4407814"/>
                  </a:lnTo>
                  <a:lnTo>
                    <a:pt x="7445400" y="4578985"/>
                  </a:lnTo>
                  <a:lnTo>
                    <a:pt x="7487018" y="4578985"/>
                  </a:lnTo>
                  <a:lnTo>
                    <a:pt x="7316154" y="4407814"/>
                  </a:lnTo>
                  <a:close/>
                </a:path>
                <a:path w="7560309" h="10692130">
                  <a:moveTo>
                    <a:pt x="7316125" y="4324794"/>
                  </a:moveTo>
                  <a:lnTo>
                    <a:pt x="7274458" y="4324794"/>
                  </a:lnTo>
                  <a:lnTo>
                    <a:pt x="7528255" y="4578985"/>
                  </a:lnTo>
                  <a:lnTo>
                    <a:pt x="7560005" y="4578985"/>
                  </a:lnTo>
                  <a:lnTo>
                    <a:pt x="7560005" y="4569053"/>
                  </a:lnTo>
                  <a:lnTo>
                    <a:pt x="7316125" y="4324794"/>
                  </a:lnTo>
                  <a:close/>
                </a:path>
                <a:path w="7560309" h="10692130">
                  <a:moveTo>
                    <a:pt x="7073811" y="4277360"/>
                  </a:moveTo>
                  <a:lnTo>
                    <a:pt x="7032180" y="4277360"/>
                  </a:lnTo>
                  <a:lnTo>
                    <a:pt x="6958939" y="4350689"/>
                  </a:lnTo>
                  <a:lnTo>
                    <a:pt x="7000620" y="4350677"/>
                  </a:lnTo>
                  <a:lnTo>
                    <a:pt x="7073811" y="4277360"/>
                  </a:lnTo>
                  <a:close/>
                </a:path>
                <a:path w="7560309" h="10692130">
                  <a:moveTo>
                    <a:pt x="7239571" y="4277360"/>
                  </a:moveTo>
                  <a:lnTo>
                    <a:pt x="7197902" y="4277360"/>
                  </a:lnTo>
                  <a:lnTo>
                    <a:pt x="7124712" y="4350689"/>
                  </a:lnTo>
                  <a:lnTo>
                    <a:pt x="7166381" y="4350677"/>
                  </a:lnTo>
                  <a:lnTo>
                    <a:pt x="7239571" y="4277360"/>
                  </a:lnTo>
                  <a:close/>
                </a:path>
                <a:path w="7560309" h="10692130">
                  <a:moveTo>
                    <a:pt x="7516761" y="4277360"/>
                  </a:moveTo>
                  <a:lnTo>
                    <a:pt x="7475143" y="4277360"/>
                  </a:lnTo>
                  <a:lnTo>
                    <a:pt x="7548346" y="4350689"/>
                  </a:lnTo>
                  <a:lnTo>
                    <a:pt x="7560005" y="4350689"/>
                  </a:lnTo>
                  <a:lnTo>
                    <a:pt x="7560005" y="4320641"/>
                  </a:lnTo>
                  <a:lnTo>
                    <a:pt x="7516761" y="4277360"/>
                  </a:lnTo>
                  <a:close/>
                </a:path>
                <a:path w="7560309" h="10692130">
                  <a:moveTo>
                    <a:pt x="7156678" y="4277347"/>
                  </a:moveTo>
                  <a:lnTo>
                    <a:pt x="7115048" y="4277360"/>
                  </a:lnTo>
                  <a:lnTo>
                    <a:pt x="7041819" y="4350677"/>
                  </a:lnTo>
                  <a:lnTo>
                    <a:pt x="7083475" y="4350677"/>
                  </a:lnTo>
                  <a:lnTo>
                    <a:pt x="7156678" y="4277347"/>
                  </a:lnTo>
                  <a:close/>
                </a:path>
                <a:path w="7560309" h="10692130">
                  <a:moveTo>
                    <a:pt x="7351001" y="4277347"/>
                  </a:moveTo>
                  <a:lnTo>
                    <a:pt x="7309345" y="4277347"/>
                  </a:lnTo>
                  <a:lnTo>
                    <a:pt x="7382611" y="4350677"/>
                  </a:lnTo>
                  <a:lnTo>
                    <a:pt x="7424191" y="4350677"/>
                  </a:lnTo>
                  <a:lnTo>
                    <a:pt x="7351001" y="4277347"/>
                  </a:lnTo>
                  <a:close/>
                </a:path>
                <a:path w="7560309" h="10692130">
                  <a:moveTo>
                    <a:pt x="7433906" y="4277347"/>
                  </a:moveTo>
                  <a:lnTo>
                    <a:pt x="7392238" y="4277347"/>
                  </a:lnTo>
                  <a:lnTo>
                    <a:pt x="7465491" y="4350677"/>
                  </a:lnTo>
                  <a:lnTo>
                    <a:pt x="7507109" y="4350677"/>
                  </a:lnTo>
                  <a:lnTo>
                    <a:pt x="7433906" y="4277347"/>
                  </a:lnTo>
                  <a:close/>
                </a:path>
                <a:path w="7560309" h="10692130">
                  <a:moveTo>
                    <a:pt x="7560005" y="4658791"/>
                  </a:moveTo>
                  <a:lnTo>
                    <a:pt x="7309345" y="4909832"/>
                  </a:lnTo>
                  <a:lnTo>
                    <a:pt x="7351001" y="4909832"/>
                  </a:lnTo>
                  <a:lnTo>
                    <a:pt x="7560005" y="4700524"/>
                  </a:lnTo>
                  <a:lnTo>
                    <a:pt x="7560005" y="4658791"/>
                  </a:lnTo>
                  <a:close/>
                </a:path>
                <a:path w="7560309" h="10692130">
                  <a:moveTo>
                    <a:pt x="7560005" y="4741811"/>
                  </a:moveTo>
                  <a:lnTo>
                    <a:pt x="7392238" y="4909832"/>
                  </a:lnTo>
                  <a:lnTo>
                    <a:pt x="7433906" y="4909832"/>
                  </a:lnTo>
                  <a:lnTo>
                    <a:pt x="7560005" y="4783556"/>
                  </a:lnTo>
                  <a:lnTo>
                    <a:pt x="7560005" y="4741811"/>
                  </a:lnTo>
                  <a:close/>
                </a:path>
                <a:path w="7560309" h="10692130">
                  <a:moveTo>
                    <a:pt x="7560005" y="4824844"/>
                  </a:moveTo>
                  <a:lnTo>
                    <a:pt x="7475143" y="4909832"/>
                  </a:lnTo>
                  <a:lnTo>
                    <a:pt x="7516761" y="4909832"/>
                  </a:lnTo>
                  <a:lnTo>
                    <a:pt x="7560005" y="4866551"/>
                  </a:lnTo>
                  <a:lnTo>
                    <a:pt x="7560005" y="4824844"/>
                  </a:lnTo>
                  <a:close/>
                </a:path>
                <a:path w="7560309" h="10692130">
                  <a:moveTo>
                    <a:pt x="7404150" y="4608207"/>
                  </a:moveTo>
                  <a:lnTo>
                    <a:pt x="7362520" y="4608207"/>
                  </a:lnTo>
                  <a:lnTo>
                    <a:pt x="7289266" y="4681537"/>
                  </a:lnTo>
                  <a:lnTo>
                    <a:pt x="7330947" y="4681524"/>
                  </a:lnTo>
                  <a:lnTo>
                    <a:pt x="7404150" y="4608207"/>
                  </a:lnTo>
                  <a:close/>
                </a:path>
                <a:path w="7560309" h="10692130">
                  <a:moveTo>
                    <a:pt x="7560005" y="4608207"/>
                  </a:moveTo>
                  <a:lnTo>
                    <a:pt x="7528293" y="4608207"/>
                  </a:lnTo>
                  <a:lnTo>
                    <a:pt x="7455039" y="4681537"/>
                  </a:lnTo>
                  <a:lnTo>
                    <a:pt x="7496721" y="4681524"/>
                  </a:lnTo>
                  <a:lnTo>
                    <a:pt x="7560005" y="4618139"/>
                  </a:lnTo>
                  <a:lnTo>
                    <a:pt x="7560005" y="4608207"/>
                  </a:lnTo>
                  <a:close/>
                </a:path>
                <a:path w="7560309" h="10692130">
                  <a:moveTo>
                    <a:pt x="7487018" y="4608207"/>
                  </a:moveTo>
                  <a:lnTo>
                    <a:pt x="7445400" y="4608207"/>
                  </a:lnTo>
                  <a:lnTo>
                    <a:pt x="7372159" y="4681524"/>
                  </a:lnTo>
                  <a:lnTo>
                    <a:pt x="7413815" y="4681524"/>
                  </a:lnTo>
                  <a:lnTo>
                    <a:pt x="7487018" y="4608207"/>
                  </a:lnTo>
                  <a:close/>
                </a:path>
                <a:path w="7560309" h="10692130">
                  <a:moveTo>
                    <a:pt x="7274458" y="4944770"/>
                  </a:moveTo>
                  <a:lnTo>
                    <a:pt x="6979031" y="5240693"/>
                  </a:lnTo>
                  <a:lnTo>
                    <a:pt x="7020674" y="5240693"/>
                  </a:lnTo>
                  <a:lnTo>
                    <a:pt x="7274458" y="4986489"/>
                  </a:lnTo>
                  <a:lnTo>
                    <a:pt x="7316113" y="4986489"/>
                  </a:lnTo>
                  <a:lnTo>
                    <a:pt x="7274458" y="4944770"/>
                  </a:lnTo>
                  <a:close/>
                </a:path>
                <a:path w="7560309" h="10692130">
                  <a:moveTo>
                    <a:pt x="7274496" y="5027790"/>
                  </a:moveTo>
                  <a:lnTo>
                    <a:pt x="7061911" y="5240693"/>
                  </a:lnTo>
                  <a:lnTo>
                    <a:pt x="7103529" y="5240693"/>
                  </a:lnTo>
                  <a:lnTo>
                    <a:pt x="7274496" y="5069522"/>
                  </a:lnTo>
                  <a:lnTo>
                    <a:pt x="7316154" y="5069522"/>
                  </a:lnTo>
                  <a:lnTo>
                    <a:pt x="7274496" y="5027790"/>
                  </a:lnTo>
                  <a:close/>
                </a:path>
                <a:path w="7560309" h="10692130">
                  <a:moveTo>
                    <a:pt x="7274458" y="5110835"/>
                  </a:moveTo>
                  <a:lnTo>
                    <a:pt x="7144829" y="5240693"/>
                  </a:lnTo>
                  <a:lnTo>
                    <a:pt x="7186447" y="5240693"/>
                  </a:lnTo>
                  <a:lnTo>
                    <a:pt x="7274458" y="5152529"/>
                  </a:lnTo>
                  <a:lnTo>
                    <a:pt x="7316087" y="5152529"/>
                  </a:lnTo>
                  <a:lnTo>
                    <a:pt x="7274458" y="5110835"/>
                  </a:lnTo>
                  <a:close/>
                </a:path>
                <a:path w="7560309" h="10692130">
                  <a:moveTo>
                    <a:pt x="7316087" y="5152529"/>
                  </a:moveTo>
                  <a:lnTo>
                    <a:pt x="7274458" y="5152529"/>
                  </a:lnTo>
                  <a:lnTo>
                    <a:pt x="7362494" y="5240693"/>
                  </a:lnTo>
                  <a:lnTo>
                    <a:pt x="7404112" y="5240693"/>
                  </a:lnTo>
                  <a:lnTo>
                    <a:pt x="7316087" y="5152529"/>
                  </a:lnTo>
                  <a:close/>
                </a:path>
                <a:path w="7560309" h="10692130">
                  <a:moveTo>
                    <a:pt x="7316154" y="5069522"/>
                  </a:moveTo>
                  <a:lnTo>
                    <a:pt x="7274496" y="5069522"/>
                  </a:lnTo>
                  <a:lnTo>
                    <a:pt x="7445400" y="5240693"/>
                  </a:lnTo>
                  <a:lnTo>
                    <a:pt x="7487018" y="5240693"/>
                  </a:lnTo>
                  <a:lnTo>
                    <a:pt x="7316154" y="5069522"/>
                  </a:lnTo>
                  <a:close/>
                </a:path>
                <a:path w="7560309" h="10692130">
                  <a:moveTo>
                    <a:pt x="7316113" y="4986489"/>
                  </a:moveTo>
                  <a:lnTo>
                    <a:pt x="7274458" y="4986489"/>
                  </a:lnTo>
                  <a:lnTo>
                    <a:pt x="7528255" y="5240693"/>
                  </a:lnTo>
                  <a:lnTo>
                    <a:pt x="7560005" y="5240693"/>
                  </a:lnTo>
                  <a:lnTo>
                    <a:pt x="7560005" y="5230761"/>
                  </a:lnTo>
                  <a:lnTo>
                    <a:pt x="7316113" y="4986489"/>
                  </a:lnTo>
                  <a:close/>
                </a:path>
                <a:path w="7560309" h="10692130">
                  <a:moveTo>
                    <a:pt x="7073811" y="4939068"/>
                  </a:moveTo>
                  <a:lnTo>
                    <a:pt x="7032180" y="4939068"/>
                  </a:lnTo>
                  <a:lnTo>
                    <a:pt x="6958939" y="5012385"/>
                  </a:lnTo>
                  <a:lnTo>
                    <a:pt x="7000620" y="5012372"/>
                  </a:lnTo>
                  <a:lnTo>
                    <a:pt x="7073811" y="4939068"/>
                  </a:lnTo>
                  <a:close/>
                </a:path>
                <a:path w="7560309" h="10692130">
                  <a:moveTo>
                    <a:pt x="7239571" y="4939068"/>
                  </a:moveTo>
                  <a:lnTo>
                    <a:pt x="7197902" y="4939068"/>
                  </a:lnTo>
                  <a:lnTo>
                    <a:pt x="7124712" y="5012385"/>
                  </a:lnTo>
                  <a:lnTo>
                    <a:pt x="7166381" y="5012372"/>
                  </a:lnTo>
                  <a:lnTo>
                    <a:pt x="7239571" y="4939068"/>
                  </a:lnTo>
                  <a:close/>
                </a:path>
                <a:path w="7560309" h="10692130">
                  <a:moveTo>
                    <a:pt x="7516761" y="4939068"/>
                  </a:moveTo>
                  <a:lnTo>
                    <a:pt x="7475143" y="4939068"/>
                  </a:lnTo>
                  <a:lnTo>
                    <a:pt x="7548346" y="5012385"/>
                  </a:lnTo>
                  <a:lnTo>
                    <a:pt x="7560005" y="5012385"/>
                  </a:lnTo>
                  <a:lnTo>
                    <a:pt x="7560005" y="4982337"/>
                  </a:lnTo>
                  <a:lnTo>
                    <a:pt x="7516761" y="4939068"/>
                  </a:lnTo>
                  <a:close/>
                </a:path>
                <a:path w="7560309" h="10692130">
                  <a:moveTo>
                    <a:pt x="7156678" y="4939055"/>
                  </a:moveTo>
                  <a:lnTo>
                    <a:pt x="7115048" y="4939068"/>
                  </a:lnTo>
                  <a:lnTo>
                    <a:pt x="7041819" y="5012372"/>
                  </a:lnTo>
                  <a:lnTo>
                    <a:pt x="7083475" y="5012372"/>
                  </a:lnTo>
                  <a:lnTo>
                    <a:pt x="7156678" y="4939055"/>
                  </a:lnTo>
                  <a:close/>
                </a:path>
                <a:path w="7560309" h="10692130">
                  <a:moveTo>
                    <a:pt x="7351001" y="4939055"/>
                  </a:moveTo>
                  <a:lnTo>
                    <a:pt x="7309345" y="4939055"/>
                  </a:lnTo>
                  <a:lnTo>
                    <a:pt x="7382611" y="5012372"/>
                  </a:lnTo>
                  <a:lnTo>
                    <a:pt x="7424191" y="5012372"/>
                  </a:lnTo>
                  <a:lnTo>
                    <a:pt x="7351001" y="4939055"/>
                  </a:lnTo>
                  <a:close/>
                </a:path>
                <a:path w="7560309" h="10692130">
                  <a:moveTo>
                    <a:pt x="7433906" y="4939055"/>
                  </a:moveTo>
                  <a:lnTo>
                    <a:pt x="7392238" y="4939055"/>
                  </a:lnTo>
                  <a:lnTo>
                    <a:pt x="7465491" y="5012372"/>
                  </a:lnTo>
                  <a:lnTo>
                    <a:pt x="7507109" y="5012372"/>
                  </a:lnTo>
                  <a:lnTo>
                    <a:pt x="7433906" y="4939055"/>
                  </a:lnTo>
                  <a:close/>
                </a:path>
                <a:path w="7560309" h="10692130">
                  <a:moveTo>
                    <a:pt x="7560005" y="5320499"/>
                  </a:moveTo>
                  <a:lnTo>
                    <a:pt x="7309345" y="5571553"/>
                  </a:lnTo>
                  <a:lnTo>
                    <a:pt x="7351001" y="5571553"/>
                  </a:lnTo>
                  <a:lnTo>
                    <a:pt x="7560005" y="5362232"/>
                  </a:lnTo>
                  <a:lnTo>
                    <a:pt x="7560005" y="5320499"/>
                  </a:lnTo>
                  <a:close/>
                </a:path>
                <a:path w="7560309" h="10692130">
                  <a:moveTo>
                    <a:pt x="7560005" y="5403532"/>
                  </a:moveTo>
                  <a:lnTo>
                    <a:pt x="7392238" y="5571553"/>
                  </a:lnTo>
                  <a:lnTo>
                    <a:pt x="7433906" y="5571553"/>
                  </a:lnTo>
                  <a:lnTo>
                    <a:pt x="7560005" y="5445264"/>
                  </a:lnTo>
                  <a:lnTo>
                    <a:pt x="7560005" y="5403532"/>
                  </a:lnTo>
                  <a:close/>
                </a:path>
                <a:path w="7560309" h="10692130">
                  <a:moveTo>
                    <a:pt x="7560005" y="5486565"/>
                  </a:moveTo>
                  <a:lnTo>
                    <a:pt x="7475143" y="5571553"/>
                  </a:lnTo>
                  <a:lnTo>
                    <a:pt x="7516761" y="5571553"/>
                  </a:lnTo>
                  <a:lnTo>
                    <a:pt x="7560005" y="5528259"/>
                  </a:lnTo>
                  <a:lnTo>
                    <a:pt x="7560005" y="5486565"/>
                  </a:lnTo>
                  <a:close/>
                </a:path>
                <a:path w="7560309" h="10692130">
                  <a:moveTo>
                    <a:pt x="7404150" y="5269928"/>
                  </a:moveTo>
                  <a:lnTo>
                    <a:pt x="7362520" y="5269928"/>
                  </a:lnTo>
                  <a:lnTo>
                    <a:pt x="7289266" y="5343245"/>
                  </a:lnTo>
                  <a:lnTo>
                    <a:pt x="7330947" y="5343232"/>
                  </a:lnTo>
                  <a:lnTo>
                    <a:pt x="7404150" y="5269928"/>
                  </a:lnTo>
                  <a:close/>
                </a:path>
                <a:path w="7560309" h="10692130">
                  <a:moveTo>
                    <a:pt x="7560005" y="5269928"/>
                  </a:moveTo>
                  <a:lnTo>
                    <a:pt x="7528293" y="5269928"/>
                  </a:lnTo>
                  <a:lnTo>
                    <a:pt x="7455039" y="5343245"/>
                  </a:lnTo>
                  <a:lnTo>
                    <a:pt x="7496721" y="5343232"/>
                  </a:lnTo>
                  <a:lnTo>
                    <a:pt x="7560005" y="5279847"/>
                  </a:lnTo>
                  <a:lnTo>
                    <a:pt x="7560005" y="5269928"/>
                  </a:lnTo>
                  <a:close/>
                </a:path>
                <a:path w="7560309" h="10692130">
                  <a:moveTo>
                    <a:pt x="7487018" y="5269903"/>
                  </a:moveTo>
                  <a:lnTo>
                    <a:pt x="7445400" y="5269903"/>
                  </a:lnTo>
                  <a:lnTo>
                    <a:pt x="7372159" y="5343232"/>
                  </a:lnTo>
                  <a:lnTo>
                    <a:pt x="7413815" y="5343232"/>
                  </a:lnTo>
                  <a:lnTo>
                    <a:pt x="7487018" y="5269903"/>
                  </a:lnTo>
                  <a:close/>
                </a:path>
                <a:path w="7560309" h="10692130">
                  <a:moveTo>
                    <a:pt x="7274458" y="5606478"/>
                  </a:moveTo>
                  <a:lnTo>
                    <a:pt x="6979031" y="5902401"/>
                  </a:lnTo>
                  <a:lnTo>
                    <a:pt x="7020674" y="5902401"/>
                  </a:lnTo>
                  <a:lnTo>
                    <a:pt x="7274458" y="5648210"/>
                  </a:lnTo>
                  <a:lnTo>
                    <a:pt x="7316125" y="5648210"/>
                  </a:lnTo>
                  <a:lnTo>
                    <a:pt x="7274458" y="5606478"/>
                  </a:lnTo>
                  <a:close/>
                </a:path>
                <a:path w="7560309" h="10692130">
                  <a:moveTo>
                    <a:pt x="7274496" y="5689485"/>
                  </a:moveTo>
                  <a:lnTo>
                    <a:pt x="7061911" y="5902401"/>
                  </a:lnTo>
                  <a:lnTo>
                    <a:pt x="7103529" y="5902401"/>
                  </a:lnTo>
                  <a:lnTo>
                    <a:pt x="7274496" y="5731217"/>
                  </a:lnTo>
                  <a:lnTo>
                    <a:pt x="7316151" y="5731217"/>
                  </a:lnTo>
                  <a:lnTo>
                    <a:pt x="7274496" y="5689485"/>
                  </a:lnTo>
                  <a:close/>
                </a:path>
                <a:path w="7560309" h="10692130">
                  <a:moveTo>
                    <a:pt x="7274458" y="5772543"/>
                  </a:moveTo>
                  <a:lnTo>
                    <a:pt x="7144829" y="5902401"/>
                  </a:lnTo>
                  <a:lnTo>
                    <a:pt x="7186447" y="5902401"/>
                  </a:lnTo>
                  <a:lnTo>
                    <a:pt x="7274458" y="5814237"/>
                  </a:lnTo>
                  <a:lnTo>
                    <a:pt x="7316087" y="5814237"/>
                  </a:lnTo>
                  <a:lnTo>
                    <a:pt x="7274458" y="5772543"/>
                  </a:lnTo>
                  <a:close/>
                </a:path>
                <a:path w="7560309" h="10692130">
                  <a:moveTo>
                    <a:pt x="7316087" y="5814237"/>
                  </a:moveTo>
                  <a:lnTo>
                    <a:pt x="7274458" y="5814237"/>
                  </a:lnTo>
                  <a:lnTo>
                    <a:pt x="7362494" y="5902401"/>
                  </a:lnTo>
                  <a:lnTo>
                    <a:pt x="7404112" y="5902401"/>
                  </a:lnTo>
                  <a:lnTo>
                    <a:pt x="7316087" y="5814237"/>
                  </a:lnTo>
                  <a:close/>
                </a:path>
                <a:path w="7560309" h="10692130">
                  <a:moveTo>
                    <a:pt x="7316151" y="5731217"/>
                  </a:moveTo>
                  <a:lnTo>
                    <a:pt x="7274496" y="5731217"/>
                  </a:lnTo>
                  <a:lnTo>
                    <a:pt x="7445400" y="5902401"/>
                  </a:lnTo>
                  <a:lnTo>
                    <a:pt x="7487018" y="5902401"/>
                  </a:lnTo>
                  <a:lnTo>
                    <a:pt x="7316151" y="5731217"/>
                  </a:lnTo>
                  <a:close/>
                </a:path>
                <a:path w="7560309" h="10692130">
                  <a:moveTo>
                    <a:pt x="7316125" y="5648210"/>
                  </a:moveTo>
                  <a:lnTo>
                    <a:pt x="7274458" y="5648210"/>
                  </a:lnTo>
                  <a:lnTo>
                    <a:pt x="7528255" y="5902401"/>
                  </a:lnTo>
                  <a:lnTo>
                    <a:pt x="7560005" y="5902401"/>
                  </a:lnTo>
                  <a:lnTo>
                    <a:pt x="7560005" y="5892469"/>
                  </a:lnTo>
                  <a:lnTo>
                    <a:pt x="7316125" y="5648210"/>
                  </a:lnTo>
                  <a:close/>
                </a:path>
                <a:path w="7560309" h="10692130">
                  <a:moveTo>
                    <a:pt x="7073811" y="5600776"/>
                  </a:moveTo>
                  <a:lnTo>
                    <a:pt x="7032180" y="5600776"/>
                  </a:lnTo>
                  <a:lnTo>
                    <a:pt x="6958939" y="5674106"/>
                  </a:lnTo>
                  <a:lnTo>
                    <a:pt x="7000608" y="5674106"/>
                  </a:lnTo>
                  <a:lnTo>
                    <a:pt x="7073811" y="5600776"/>
                  </a:lnTo>
                  <a:close/>
                </a:path>
                <a:path w="7560309" h="10692130">
                  <a:moveTo>
                    <a:pt x="7239571" y="5600776"/>
                  </a:moveTo>
                  <a:lnTo>
                    <a:pt x="7197902" y="5600776"/>
                  </a:lnTo>
                  <a:lnTo>
                    <a:pt x="7124712" y="5674106"/>
                  </a:lnTo>
                  <a:lnTo>
                    <a:pt x="7166368" y="5674106"/>
                  </a:lnTo>
                  <a:lnTo>
                    <a:pt x="7239571" y="5600776"/>
                  </a:lnTo>
                  <a:close/>
                </a:path>
                <a:path w="7560309" h="10692130">
                  <a:moveTo>
                    <a:pt x="7516761" y="5600776"/>
                  </a:moveTo>
                  <a:lnTo>
                    <a:pt x="7475143" y="5600776"/>
                  </a:lnTo>
                  <a:lnTo>
                    <a:pt x="7548346" y="5674106"/>
                  </a:lnTo>
                  <a:lnTo>
                    <a:pt x="7560005" y="5674106"/>
                  </a:lnTo>
                  <a:lnTo>
                    <a:pt x="7560005" y="5644057"/>
                  </a:lnTo>
                  <a:lnTo>
                    <a:pt x="7516761" y="5600776"/>
                  </a:lnTo>
                  <a:close/>
                </a:path>
                <a:path w="7560309" h="10692130">
                  <a:moveTo>
                    <a:pt x="7156678" y="5600763"/>
                  </a:moveTo>
                  <a:lnTo>
                    <a:pt x="7115048" y="5600776"/>
                  </a:lnTo>
                  <a:lnTo>
                    <a:pt x="7041819" y="5674080"/>
                  </a:lnTo>
                  <a:lnTo>
                    <a:pt x="7083475" y="5674080"/>
                  </a:lnTo>
                  <a:lnTo>
                    <a:pt x="7156678" y="5600763"/>
                  </a:lnTo>
                  <a:close/>
                </a:path>
                <a:path w="7560309" h="10692130">
                  <a:moveTo>
                    <a:pt x="7351001" y="5600763"/>
                  </a:moveTo>
                  <a:lnTo>
                    <a:pt x="7309345" y="5600763"/>
                  </a:lnTo>
                  <a:lnTo>
                    <a:pt x="7382611" y="5674080"/>
                  </a:lnTo>
                  <a:lnTo>
                    <a:pt x="7424191" y="5674080"/>
                  </a:lnTo>
                  <a:lnTo>
                    <a:pt x="7351001" y="5600763"/>
                  </a:lnTo>
                  <a:close/>
                </a:path>
                <a:path w="7560309" h="10692130">
                  <a:moveTo>
                    <a:pt x="7433906" y="5600763"/>
                  </a:moveTo>
                  <a:lnTo>
                    <a:pt x="7392238" y="5600763"/>
                  </a:lnTo>
                  <a:lnTo>
                    <a:pt x="7465491" y="5674080"/>
                  </a:lnTo>
                  <a:lnTo>
                    <a:pt x="7507109" y="5674080"/>
                  </a:lnTo>
                  <a:lnTo>
                    <a:pt x="7433906" y="5600763"/>
                  </a:lnTo>
                  <a:close/>
                </a:path>
                <a:path w="7560309" h="10692130">
                  <a:moveTo>
                    <a:pt x="7560005" y="5982208"/>
                  </a:moveTo>
                  <a:lnTo>
                    <a:pt x="7309345" y="6233248"/>
                  </a:lnTo>
                  <a:lnTo>
                    <a:pt x="7351001" y="6233248"/>
                  </a:lnTo>
                  <a:lnTo>
                    <a:pt x="7560005" y="6023940"/>
                  </a:lnTo>
                  <a:lnTo>
                    <a:pt x="7560005" y="5982208"/>
                  </a:lnTo>
                  <a:close/>
                </a:path>
                <a:path w="7560309" h="10692130">
                  <a:moveTo>
                    <a:pt x="7560005" y="6065240"/>
                  </a:moveTo>
                  <a:lnTo>
                    <a:pt x="7392238" y="6233248"/>
                  </a:lnTo>
                  <a:lnTo>
                    <a:pt x="7433906" y="6233248"/>
                  </a:lnTo>
                  <a:lnTo>
                    <a:pt x="7560005" y="6106972"/>
                  </a:lnTo>
                  <a:lnTo>
                    <a:pt x="7560005" y="6065240"/>
                  </a:lnTo>
                  <a:close/>
                </a:path>
                <a:path w="7560309" h="10692130">
                  <a:moveTo>
                    <a:pt x="7560005" y="6148260"/>
                  </a:moveTo>
                  <a:lnTo>
                    <a:pt x="7475143" y="6233248"/>
                  </a:lnTo>
                  <a:lnTo>
                    <a:pt x="7516761" y="6233248"/>
                  </a:lnTo>
                  <a:lnTo>
                    <a:pt x="7560005" y="6189954"/>
                  </a:lnTo>
                  <a:lnTo>
                    <a:pt x="7560005" y="6148260"/>
                  </a:lnTo>
                  <a:close/>
                </a:path>
                <a:path w="7560309" h="10692130">
                  <a:moveTo>
                    <a:pt x="7404150" y="5931623"/>
                  </a:moveTo>
                  <a:lnTo>
                    <a:pt x="7362520" y="5931623"/>
                  </a:lnTo>
                  <a:lnTo>
                    <a:pt x="7289266" y="6004953"/>
                  </a:lnTo>
                  <a:lnTo>
                    <a:pt x="7330935" y="6004953"/>
                  </a:lnTo>
                  <a:lnTo>
                    <a:pt x="7404150" y="5931623"/>
                  </a:lnTo>
                  <a:close/>
                </a:path>
                <a:path w="7560309" h="10692130">
                  <a:moveTo>
                    <a:pt x="7560005" y="5931623"/>
                  </a:moveTo>
                  <a:lnTo>
                    <a:pt x="7528293" y="5931623"/>
                  </a:lnTo>
                  <a:lnTo>
                    <a:pt x="7455039" y="6004953"/>
                  </a:lnTo>
                  <a:lnTo>
                    <a:pt x="7496708" y="6004953"/>
                  </a:lnTo>
                  <a:lnTo>
                    <a:pt x="7560005" y="5941555"/>
                  </a:lnTo>
                  <a:lnTo>
                    <a:pt x="7560005" y="5931623"/>
                  </a:lnTo>
                  <a:close/>
                </a:path>
                <a:path w="7560309" h="10692130">
                  <a:moveTo>
                    <a:pt x="7487018" y="5931623"/>
                  </a:moveTo>
                  <a:lnTo>
                    <a:pt x="7445400" y="5931623"/>
                  </a:lnTo>
                  <a:lnTo>
                    <a:pt x="7372159" y="6004928"/>
                  </a:lnTo>
                  <a:lnTo>
                    <a:pt x="7413815" y="6004928"/>
                  </a:lnTo>
                  <a:lnTo>
                    <a:pt x="7487018" y="5931623"/>
                  </a:lnTo>
                  <a:close/>
                </a:path>
                <a:path w="7560309" h="10692130">
                  <a:moveTo>
                    <a:pt x="7274458" y="6268173"/>
                  </a:moveTo>
                  <a:lnTo>
                    <a:pt x="6979031" y="6564109"/>
                  </a:lnTo>
                  <a:lnTo>
                    <a:pt x="7020674" y="6564109"/>
                  </a:lnTo>
                  <a:lnTo>
                    <a:pt x="7274458" y="6309906"/>
                  </a:lnTo>
                  <a:lnTo>
                    <a:pt x="7316125" y="6309906"/>
                  </a:lnTo>
                  <a:lnTo>
                    <a:pt x="7274458" y="6268173"/>
                  </a:lnTo>
                  <a:close/>
                </a:path>
                <a:path w="7560309" h="10692130">
                  <a:moveTo>
                    <a:pt x="7274496" y="6351206"/>
                  </a:moveTo>
                  <a:lnTo>
                    <a:pt x="7061911" y="6564109"/>
                  </a:lnTo>
                  <a:lnTo>
                    <a:pt x="7103529" y="6564109"/>
                  </a:lnTo>
                  <a:lnTo>
                    <a:pt x="7274496" y="6392926"/>
                  </a:lnTo>
                  <a:lnTo>
                    <a:pt x="7316141" y="6392926"/>
                  </a:lnTo>
                  <a:lnTo>
                    <a:pt x="7274496" y="6351206"/>
                  </a:lnTo>
                  <a:close/>
                </a:path>
                <a:path w="7560309" h="10692130">
                  <a:moveTo>
                    <a:pt x="7274458" y="6434251"/>
                  </a:moveTo>
                  <a:lnTo>
                    <a:pt x="7144829" y="6564109"/>
                  </a:lnTo>
                  <a:lnTo>
                    <a:pt x="7186447" y="6564109"/>
                  </a:lnTo>
                  <a:lnTo>
                    <a:pt x="7274458" y="6475945"/>
                  </a:lnTo>
                  <a:lnTo>
                    <a:pt x="7316087" y="6475945"/>
                  </a:lnTo>
                  <a:lnTo>
                    <a:pt x="7274458" y="6434251"/>
                  </a:lnTo>
                  <a:close/>
                </a:path>
                <a:path w="7560309" h="10692130">
                  <a:moveTo>
                    <a:pt x="7316087" y="6475945"/>
                  </a:moveTo>
                  <a:lnTo>
                    <a:pt x="7274458" y="6475945"/>
                  </a:lnTo>
                  <a:lnTo>
                    <a:pt x="7362494" y="6564109"/>
                  </a:lnTo>
                  <a:lnTo>
                    <a:pt x="7404112" y="6564109"/>
                  </a:lnTo>
                  <a:lnTo>
                    <a:pt x="7316087" y="6475945"/>
                  </a:lnTo>
                  <a:close/>
                </a:path>
                <a:path w="7560309" h="10692130">
                  <a:moveTo>
                    <a:pt x="7316141" y="6392926"/>
                  </a:moveTo>
                  <a:lnTo>
                    <a:pt x="7274496" y="6392926"/>
                  </a:lnTo>
                  <a:lnTo>
                    <a:pt x="7445400" y="6564109"/>
                  </a:lnTo>
                  <a:lnTo>
                    <a:pt x="7487018" y="6564109"/>
                  </a:lnTo>
                  <a:lnTo>
                    <a:pt x="7316141" y="6392926"/>
                  </a:lnTo>
                  <a:close/>
                </a:path>
                <a:path w="7560309" h="10692130">
                  <a:moveTo>
                    <a:pt x="7316125" y="6309906"/>
                  </a:moveTo>
                  <a:lnTo>
                    <a:pt x="7274458" y="6309906"/>
                  </a:lnTo>
                  <a:lnTo>
                    <a:pt x="7528255" y="6564109"/>
                  </a:lnTo>
                  <a:lnTo>
                    <a:pt x="7560005" y="6564109"/>
                  </a:lnTo>
                  <a:lnTo>
                    <a:pt x="7560005" y="6554165"/>
                  </a:lnTo>
                  <a:lnTo>
                    <a:pt x="7316125" y="6309906"/>
                  </a:lnTo>
                  <a:close/>
                </a:path>
                <a:path w="7560309" h="10692130">
                  <a:moveTo>
                    <a:pt x="7073811" y="6262497"/>
                  </a:moveTo>
                  <a:lnTo>
                    <a:pt x="7032180" y="6262497"/>
                  </a:lnTo>
                  <a:lnTo>
                    <a:pt x="6958939" y="6335814"/>
                  </a:lnTo>
                  <a:lnTo>
                    <a:pt x="7000608" y="6335814"/>
                  </a:lnTo>
                  <a:lnTo>
                    <a:pt x="7073811" y="6262497"/>
                  </a:lnTo>
                  <a:close/>
                </a:path>
                <a:path w="7560309" h="10692130">
                  <a:moveTo>
                    <a:pt x="7239571" y="6262497"/>
                  </a:moveTo>
                  <a:lnTo>
                    <a:pt x="7197902" y="6262497"/>
                  </a:lnTo>
                  <a:lnTo>
                    <a:pt x="7124712" y="6335814"/>
                  </a:lnTo>
                  <a:lnTo>
                    <a:pt x="7166368" y="6335814"/>
                  </a:lnTo>
                  <a:lnTo>
                    <a:pt x="7239571" y="6262497"/>
                  </a:lnTo>
                  <a:close/>
                </a:path>
                <a:path w="7560309" h="10692130">
                  <a:moveTo>
                    <a:pt x="7516761" y="6262497"/>
                  </a:moveTo>
                  <a:lnTo>
                    <a:pt x="7475143" y="6262497"/>
                  </a:lnTo>
                  <a:lnTo>
                    <a:pt x="7548346" y="6335814"/>
                  </a:lnTo>
                  <a:lnTo>
                    <a:pt x="7560005" y="6335814"/>
                  </a:lnTo>
                  <a:lnTo>
                    <a:pt x="7560005" y="6305765"/>
                  </a:lnTo>
                  <a:lnTo>
                    <a:pt x="7516761" y="6262497"/>
                  </a:lnTo>
                  <a:close/>
                </a:path>
                <a:path w="7560309" h="10692130">
                  <a:moveTo>
                    <a:pt x="7156678" y="6262471"/>
                  </a:moveTo>
                  <a:lnTo>
                    <a:pt x="7115060" y="6262471"/>
                  </a:lnTo>
                  <a:lnTo>
                    <a:pt x="7041819" y="6335788"/>
                  </a:lnTo>
                  <a:lnTo>
                    <a:pt x="7083475" y="6335788"/>
                  </a:lnTo>
                  <a:lnTo>
                    <a:pt x="7156678" y="6262471"/>
                  </a:lnTo>
                  <a:close/>
                </a:path>
                <a:path w="7560309" h="10692130">
                  <a:moveTo>
                    <a:pt x="7351001" y="6262471"/>
                  </a:moveTo>
                  <a:lnTo>
                    <a:pt x="7309345" y="6262471"/>
                  </a:lnTo>
                  <a:lnTo>
                    <a:pt x="7382611" y="6335788"/>
                  </a:lnTo>
                  <a:lnTo>
                    <a:pt x="7424191" y="6335788"/>
                  </a:lnTo>
                  <a:lnTo>
                    <a:pt x="7351001" y="6262471"/>
                  </a:lnTo>
                  <a:close/>
                </a:path>
                <a:path w="7560309" h="10692130">
                  <a:moveTo>
                    <a:pt x="7433906" y="6262471"/>
                  </a:moveTo>
                  <a:lnTo>
                    <a:pt x="7392238" y="6262471"/>
                  </a:lnTo>
                  <a:lnTo>
                    <a:pt x="7465491" y="6335788"/>
                  </a:lnTo>
                  <a:lnTo>
                    <a:pt x="7507109" y="6335788"/>
                  </a:lnTo>
                  <a:lnTo>
                    <a:pt x="7433906" y="6262471"/>
                  </a:lnTo>
                  <a:close/>
                </a:path>
                <a:path w="7560309" h="10692130">
                  <a:moveTo>
                    <a:pt x="7560005" y="6643916"/>
                  </a:moveTo>
                  <a:lnTo>
                    <a:pt x="7309345" y="6894957"/>
                  </a:lnTo>
                  <a:lnTo>
                    <a:pt x="7351001" y="6894957"/>
                  </a:lnTo>
                  <a:lnTo>
                    <a:pt x="7560005" y="6685648"/>
                  </a:lnTo>
                  <a:lnTo>
                    <a:pt x="7560005" y="6643916"/>
                  </a:lnTo>
                  <a:close/>
                </a:path>
                <a:path w="7560309" h="10692130">
                  <a:moveTo>
                    <a:pt x="7560005" y="6726948"/>
                  </a:moveTo>
                  <a:lnTo>
                    <a:pt x="7392238" y="6894957"/>
                  </a:lnTo>
                  <a:lnTo>
                    <a:pt x="7433906" y="6894957"/>
                  </a:lnTo>
                  <a:lnTo>
                    <a:pt x="7560005" y="6768680"/>
                  </a:lnTo>
                  <a:lnTo>
                    <a:pt x="7560005" y="6726948"/>
                  </a:lnTo>
                  <a:close/>
                </a:path>
                <a:path w="7560309" h="10692130">
                  <a:moveTo>
                    <a:pt x="7560005" y="6809981"/>
                  </a:moveTo>
                  <a:lnTo>
                    <a:pt x="7475143" y="6894957"/>
                  </a:lnTo>
                  <a:lnTo>
                    <a:pt x="7516761" y="6894957"/>
                  </a:lnTo>
                  <a:lnTo>
                    <a:pt x="7560005" y="6851662"/>
                  </a:lnTo>
                  <a:lnTo>
                    <a:pt x="7560005" y="6809981"/>
                  </a:lnTo>
                  <a:close/>
                </a:path>
                <a:path w="7560309" h="10692130">
                  <a:moveTo>
                    <a:pt x="7404150" y="6593344"/>
                  </a:moveTo>
                  <a:lnTo>
                    <a:pt x="7362520" y="6593344"/>
                  </a:lnTo>
                  <a:lnTo>
                    <a:pt x="7289266" y="6666649"/>
                  </a:lnTo>
                  <a:lnTo>
                    <a:pt x="7330947" y="6666636"/>
                  </a:lnTo>
                  <a:lnTo>
                    <a:pt x="7404150" y="6593344"/>
                  </a:lnTo>
                  <a:close/>
                </a:path>
                <a:path w="7560309" h="10692130">
                  <a:moveTo>
                    <a:pt x="7560005" y="6593344"/>
                  </a:moveTo>
                  <a:lnTo>
                    <a:pt x="7528293" y="6593344"/>
                  </a:lnTo>
                  <a:lnTo>
                    <a:pt x="7455039" y="6666649"/>
                  </a:lnTo>
                  <a:lnTo>
                    <a:pt x="7496721" y="6666636"/>
                  </a:lnTo>
                  <a:lnTo>
                    <a:pt x="7560005" y="6603263"/>
                  </a:lnTo>
                  <a:lnTo>
                    <a:pt x="7560005" y="6593344"/>
                  </a:lnTo>
                  <a:close/>
                </a:path>
                <a:path w="7560309" h="10692130">
                  <a:moveTo>
                    <a:pt x="7487018" y="6593319"/>
                  </a:moveTo>
                  <a:lnTo>
                    <a:pt x="7445400" y="6593319"/>
                  </a:lnTo>
                  <a:lnTo>
                    <a:pt x="7372159" y="6666636"/>
                  </a:lnTo>
                  <a:lnTo>
                    <a:pt x="7413815" y="6666636"/>
                  </a:lnTo>
                  <a:lnTo>
                    <a:pt x="7487018" y="6593319"/>
                  </a:lnTo>
                  <a:close/>
                </a:path>
                <a:path w="7560309" h="10692130">
                  <a:moveTo>
                    <a:pt x="7274458" y="6929894"/>
                  </a:moveTo>
                  <a:lnTo>
                    <a:pt x="6979031" y="7225817"/>
                  </a:lnTo>
                  <a:lnTo>
                    <a:pt x="7020674" y="7225817"/>
                  </a:lnTo>
                  <a:lnTo>
                    <a:pt x="7274458" y="6971626"/>
                  </a:lnTo>
                  <a:lnTo>
                    <a:pt x="7316125" y="6971626"/>
                  </a:lnTo>
                  <a:lnTo>
                    <a:pt x="7274458" y="6929894"/>
                  </a:lnTo>
                  <a:close/>
                </a:path>
                <a:path w="7560309" h="10692130">
                  <a:moveTo>
                    <a:pt x="7274496" y="7012901"/>
                  </a:moveTo>
                  <a:lnTo>
                    <a:pt x="7061911" y="7225817"/>
                  </a:lnTo>
                  <a:lnTo>
                    <a:pt x="7103529" y="7225817"/>
                  </a:lnTo>
                  <a:lnTo>
                    <a:pt x="7274496" y="7054634"/>
                  </a:lnTo>
                  <a:lnTo>
                    <a:pt x="7316151" y="7054634"/>
                  </a:lnTo>
                  <a:lnTo>
                    <a:pt x="7274496" y="7012901"/>
                  </a:lnTo>
                  <a:close/>
                </a:path>
                <a:path w="7560309" h="10692130">
                  <a:moveTo>
                    <a:pt x="7274458" y="7095959"/>
                  </a:moveTo>
                  <a:lnTo>
                    <a:pt x="7144829" y="7225817"/>
                  </a:lnTo>
                  <a:lnTo>
                    <a:pt x="7186447" y="7225817"/>
                  </a:lnTo>
                  <a:lnTo>
                    <a:pt x="7274458" y="7137641"/>
                  </a:lnTo>
                  <a:lnTo>
                    <a:pt x="7316074" y="7137641"/>
                  </a:lnTo>
                  <a:lnTo>
                    <a:pt x="7274458" y="7095959"/>
                  </a:lnTo>
                  <a:close/>
                </a:path>
                <a:path w="7560309" h="10692130">
                  <a:moveTo>
                    <a:pt x="7316074" y="7137641"/>
                  </a:moveTo>
                  <a:lnTo>
                    <a:pt x="7274458" y="7137641"/>
                  </a:lnTo>
                  <a:lnTo>
                    <a:pt x="7362494" y="7225817"/>
                  </a:lnTo>
                  <a:lnTo>
                    <a:pt x="7404112" y="7225817"/>
                  </a:lnTo>
                  <a:lnTo>
                    <a:pt x="7316074" y="7137641"/>
                  </a:lnTo>
                  <a:close/>
                </a:path>
                <a:path w="7560309" h="10692130">
                  <a:moveTo>
                    <a:pt x="7316151" y="7054634"/>
                  </a:moveTo>
                  <a:lnTo>
                    <a:pt x="7274496" y="7054634"/>
                  </a:lnTo>
                  <a:lnTo>
                    <a:pt x="7445400" y="7225817"/>
                  </a:lnTo>
                  <a:lnTo>
                    <a:pt x="7487018" y="7225817"/>
                  </a:lnTo>
                  <a:lnTo>
                    <a:pt x="7316151" y="7054634"/>
                  </a:lnTo>
                  <a:close/>
                </a:path>
                <a:path w="7560309" h="10692130">
                  <a:moveTo>
                    <a:pt x="7316125" y="6971626"/>
                  </a:moveTo>
                  <a:lnTo>
                    <a:pt x="7274458" y="6971626"/>
                  </a:lnTo>
                  <a:lnTo>
                    <a:pt x="7528255" y="7225817"/>
                  </a:lnTo>
                  <a:lnTo>
                    <a:pt x="7560005" y="7225817"/>
                  </a:lnTo>
                  <a:lnTo>
                    <a:pt x="7560005" y="7215886"/>
                  </a:lnTo>
                  <a:lnTo>
                    <a:pt x="7316125" y="6971626"/>
                  </a:lnTo>
                  <a:close/>
                </a:path>
                <a:path w="7560309" h="10692130">
                  <a:moveTo>
                    <a:pt x="7073811" y="6924192"/>
                  </a:moveTo>
                  <a:lnTo>
                    <a:pt x="7032180" y="6924192"/>
                  </a:lnTo>
                  <a:lnTo>
                    <a:pt x="6958939" y="6997509"/>
                  </a:lnTo>
                  <a:lnTo>
                    <a:pt x="7000620" y="6997496"/>
                  </a:lnTo>
                  <a:lnTo>
                    <a:pt x="7073811" y="6924192"/>
                  </a:lnTo>
                  <a:close/>
                </a:path>
                <a:path w="7560309" h="10692130">
                  <a:moveTo>
                    <a:pt x="7239571" y="6924192"/>
                  </a:moveTo>
                  <a:lnTo>
                    <a:pt x="7197902" y="6924192"/>
                  </a:lnTo>
                  <a:lnTo>
                    <a:pt x="7124712" y="6997509"/>
                  </a:lnTo>
                  <a:lnTo>
                    <a:pt x="7166381" y="6997496"/>
                  </a:lnTo>
                  <a:lnTo>
                    <a:pt x="7239571" y="6924192"/>
                  </a:lnTo>
                  <a:close/>
                </a:path>
                <a:path w="7560309" h="10692130">
                  <a:moveTo>
                    <a:pt x="7516761" y="6924192"/>
                  </a:moveTo>
                  <a:lnTo>
                    <a:pt x="7475143" y="6924192"/>
                  </a:lnTo>
                  <a:lnTo>
                    <a:pt x="7548346" y="6997509"/>
                  </a:lnTo>
                  <a:lnTo>
                    <a:pt x="7560005" y="6997509"/>
                  </a:lnTo>
                  <a:lnTo>
                    <a:pt x="7560005" y="6967474"/>
                  </a:lnTo>
                  <a:lnTo>
                    <a:pt x="7516761" y="6924192"/>
                  </a:lnTo>
                  <a:close/>
                </a:path>
                <a:path w="7560309" h="10692130">
                  <a:moveTo>
                    <a:pt x="7156678" y="6924167"/>
                  </a:moveTo>
                  <a:lnTo>
                    <a:pt x="7115060" y="6924167"/>
                  </a:lnTo>
                  <a:lnTo>
                    <a:pt x="7041819" y="6997496"/>
                  </a:lnTo>
                  <a:lnTo>
                    <a:pt x="7083475" y="6997496"/>
                  </a:lnTo>
                  <a:lnTo>
                    <a:pt x="7156678" y="6924167"/>
                  </a:lnTo>
                  <a:close/>
                </a:path>
                <a:path w="7560309" h="10692130">
                  <a:moveTo>
                    <a:pt x="7351001" y="6924167"/>
                  </a:moveTo>
                  <a:lnTo>
                    <a:pt x="7309345" y="6924167"/>
                  </a:lnTo>
                  <a:lnTo>
                    <a:pt x="7382611" y="6997496"/>
                  </a:lnTo>
                  <a:lnTo>
                    <a:pt x="7424191" y="6997496"/>
                  </a:lnTo>
                  <a:lnTo>
                    <a:pt x="7351001" y="6924167"/>
                  </a:lnTo>
                  <a:close/>
                </a:path>
                <a:path w="7560309" h="10692130">
                  <a:moveTo>
                    <a:pt x="7433906" y="6924167"/>
                  </a:moveTo>
                  <a:lnTo>
                    <a:pt x="7392238" y="6924167"/>
                  </a:lnTo>
                  <a:lnTo>
                    <a:pt x="7465491" y="6997496"/>
                  </a:lnTo>
                  <a:lnTo>
                    <a:pt x="7507109" y="6997496"/>
                  </a:lnTo>
                  <a:lnTo>
                    <a:pt x="7433906" y="6924167"/>
                  </a:lnTo>
                  <a:close/>
                </a:path>
                <a:path w="7560309" h="10692130">
                  <a:moveTo>
                    <a:pt x="7560005" y="7305624"/>
                  </a:moveTo>
                  <a:lnTo>
                    <a:pt x="7309345" y="7556665"/>
                  </a:lnTo>
                  <a:lnTo>
                    <a:pt x="7351001" y="7556665"/>
                  </a:lnTo>
                  <a:lnTo>
                    <a:pt x="7560005" y="7347356"/>
                  </a:lnTo>
                  <a:lnTo>
                    <a:pt x="7560005" y="7305624"/>
                  </a:lnTo>
                  <a:close/>
                </a:path>
                <a:path w="7560309" h="10692130">
                  <a:moveTo>
                    <a:pt x="7560005" y="7388656"/>
                  </a:moveTo>
                  <a:lnTo>
                    <a:pt x="7392238" y="7556665"/>
                  </a:lnTo>
                  <a:lnTo>
                    <a:pt x="7433906" y="7556665"/>
                  </a:lnTo>
                  <a:lnTo>
                    <a:pt x="7560005" y="7430376"/>
                  </a:lnTo>
                  <a:lnTo>
                    <a:pt x="7560005" y="7388656"/>
                  </a:lnTo>
                  <a:close/>
                </a:path>
                <a:path w="7560309" h="10692130">
                  <a:moveTo>
                    <a:pt x="7560005" y="7471689"/>
                  </a:moveTo>
                  <a:lnTo>
                    <a:pt x="7475143" y="7556665"/>
                  </a:lnTo>
                  <a:lnTo>
                    <a:pt x="7516761" y="7556665"/>
                  </a:lnTo>
                  <a:lnTo>
                    <a:pt x="7560005" y="7513370"/>
                  </a:lnTo>
                  <a:lnTo>
                    <a:pt x="7560005" y="7471689"/>
                  </a:lnTo>
                  <a:close/>
                </a:path>
                <a:path w="7560309" h="10692130">
                  <a:moveTo>
                    <a:pt x="7404150" y="7255052"/>
                  </a:moveTo>
                  <a:lnTo>
                    <a:pt x="7362520" y="7255052"/>
                  </a:lnTo>
                  <a:lnTo>
                    <a:pt x="7289266" y="7328369"/>
                  </a:lnTo>
                  <a:lnTo>
                    <a:pt x="7330935" y="7328369"/>
                  </a:lnTo>
                  <a:lnTo>
                    <a:pt x="7404150" y="7255052"/>
                  </a:lnTo>
                  <a:close/>
                </a:path>
                <a:path w="7560309" h="10692130">
                  <a:moveTo>
                    <a:pt x="7560005" y="7255052"/>
                  </a:moveTo>
                  <a:lnTo>
                    <a:pt x="7528293" y="7255052"/>
                  </a:lnTo>
                  <a:lnTo>
                    <a:pt x="7455039" y="7328369"/>
                  </a:lnTo>
                  <a:lnTo>
                    <a:pt x="7496708" y="7328369"/>
                  </a:lnTo>
                  <a:lnTo>
                    <a:pt x="7560005" y="7264971"/>
                  </a:lnTo>
                  <a:lnTo>
                    <a:pt x="7560005" y="7255052"/>
                  </a:lnTo>
                  <a:close/>
                </a:path>
                <a:path w="7560309" h="10692130">
                  <a:moveTo>
                    <a:pt x="7487018" y="7255027"/>
                  </a:moveTo>
                  <a:lnTo>
                    <a:pt x="7445400" y="7255027"/>
                  </a:lnTo>
                  <a:lnTo>
                    <a:pt x="7372159" y="7328344"/>
                  </a:lnTo>
                  <a:lnTo>
                    <a:pt x="7413815" y="7328344"/>
                  </a:lnTo>
                  <a:lnTo>
                    <a:pt x="7487018" y="7255027"/>
                  </a:lnTo>
                  <a:close/>
                </a:path>
                <a:path w="7560309" h="10692130">
                  <a:moveTo>
                    <a:pt x="7274458" y="7591590"/>
                  </a:moveTo>
                  <a:lnTo>
                    <a:pt x="6979031" y="7887512"/>
                  </a:lnTo>
                  <a:lnTo>
                    <a:pt x="7020674" y="7887512"/>
                  </a:lnTo>
                  <a:lnTo>
                    <a:pt x="7274458" y="7633322"/>
                  </a:lnTo>
                  <a:lnTo>
                    <a:pt x="7316125" y="7633322"/>
                  </a:lnTo>
                  <a:lnTo>
                    <a:pt x="7274458" y="7591590"/>
                  </a:lnTo>
                  <a:close/>
                </a:path>
                <a:path w="7560309" h="10692130">
                  <a:moveTo>
                    <a:pt x="7274496" y="7674622"/>
                  </a:moveTo>
                  <a:lnTo>
                    <a:pt x="7061911" y="7887512"/>
                  </a:lnTo>
                  <a:lnTo>
                    <a:pt x="7103529" y="7887512"/>
                  </a:lnTo>
                  <a:lnTo>
                    <a:pt x="7274496" y="7716342"/>
                  </a:lnTo>
                  <a:lnTo>
                    <a:pt x="7316143" y="7716342"/>
                  </a:lnTo>
                  <a:lnTo>
                    <a:pt x="7274496" y="7674622"/>
                  </a:lnTo>
                  <a:close/>
                </a:path>
                <a:path w="7560309" h="10692130">
                  <a:moveTo>
                    <a:pt x="7274458" y="7757655"/>
                  </a:moveTo>
                  <a:lnTo>
                    <a:pt x="7144829" y="7887512"/>
                  </a:lnTo>
                  <a:lnTo>
                    <a:pt x="7186447" y="7887512"/>
                  </a:lnTo>
                  <a:lnTo>
                    <a:pt x="7274458" y="7799349"/>
                  </a:lnTo>
                  <a:lnTo>
                    <a:pt x="7316087" y="7799349"/>
                  </a:lnTo>
                  <a:lnTo>
                    <a:pt x="7274458" y="7757655"/>
                  </a:lnTo>
                  <a:close/>
                </a:path>
                <a:path w="7560309" h="10692130">
                  <a:moveTo>
                    <a:pt x="7316087" y="7799349"/>
                  </a:moveTo>
                  <a:lnTo>
                    <a:pt x="7274458" y="7799349"/>
                  </a:lnTo>
                  <a:lnTo>
                    <a:pt x="7362494" y="7887512"/>
                  </a:lnTo>
                  <a:lnTo>
                    <a:pt x="7404112" y="7887512"/>
                  </a:lnTo>
                  <a:lnTo>
                    <a:pt x="7316087" y="7799349"/>
                  </a:lnTo>
                  <a:close/>
                </a:path>
                <a:path w="7560309" h="10692130">
                  <a:moveTo>
                    <a:pt x="7316143" y="7716342"/>
                  </a:moveTo>
                  <a:lnTo>
                    <a:pt x="7274496" y="7716342"/>
                  </a:lnTo>
                  <a:lnTo>
                    <a:pt x="7445400" y="7887512"/>
                  </a:lnTo>
                  <a:lnTo>
                    <a:pt x="7487018" y="7887512"/>
                  </a:lnTo>
                  <a:lnTo>
                    <a:pt x="7316143" y="7716342"/>
                  </a:lnTo>
                  <a:close/>
                </a:path>
                <a:path w="7560309" h="10692130">
                  <a:moveTo>
                    <a:pt x="7316125" y="7633322"/>
                  </a:moveTo>
                  <a:lnTo>
                    <a:pt x="7274458" y="7633322"/>
                  </a:lnTo>
                  <a:lnTo>
                    <a:pt x="7528255" y="7887512"/>
                  </a:lnTo>
                  <a:lnTo>
                    <a:pt x="7560005" y="7887512"/>
                  </a:lnTo>
                  <a:lnTo>
                    <a:pt x="7560005" y="7877581"/>
                  </a:lnTo>
                  <a:lnTo>
                    <a:pt x="7316125" y="7633322"/>
                  </a:lnTo>
                  <a:close/>
                </a:path>
                <a:path w="7560309" h="10692130">
                  <a:moveTo>
                    <a:pt x="7073811" y="7585913"/>
                  </a:moveTo>
                  <a:lnTo>
                    <a:pt x="7032180" y="7585913"/>
                  </a:lnTo>
                  <a:lnTo>
                    <a:pt x="6958939" y="7659217"/>
                  </a:lnTo>
                  <a:lnTo>
                    <a:pt x="7000620" y="7659204"/>
                  </a:lnTo>
                  <a:lnTo>
                    <a:pt x="7073811" y="7585913"/>
                  </a:lnTo>
                  <a:close/>
                </a:path>
                <a:path w="7560309" h="10692130">
                  <a:moveTo>
                    <a:pt x="7239571" y="7585913"/>
                  </a:moveTo>
                  <a:lnTo>
                    <a:pt x="7197902" y="7585913"/>
                  </a:lnTo>
                  <a:lnTo>
                    <a:pt x="7124712" y="7659217"/>
                  </a:lnTo>
                  <a:lnTo>
                    <a:pt x="7166381" y="7659204"/>
                  </a:lnTo>
                  <a:lnTo>
                    <a:pt x="7239571" y="7585913"/>
                  </a:lnTo>
                  <a:close/>
                </a:path>
                <a:path w="7560309" h="10692130">
                  <a:moveTo>
                    <a:pt x="7516761" y="7585913"/>
                  </a:moveTo>
                  <a:lnTo>
                    <a:pt x="7475143" y="7585913"/>
                  </a:lnTo>
                  <a:lnTo>
                    <a:pt x="7548346" y="7659217"/>
                  </a:lnTo>
                  <a:lnTo>
                    <a:pt x="7560005" y="7659217"/>
                  </a:lnTo>
                  <a:lnTo>
                    <a:pt x="7560005" y="7629182"/>
                  </a:lnTo>
                  <a:lnTo>
                    <a:pt x="7516761" y="7585913"/>
                  </a:lnTo>
                  <a:close/>
                </a:path>
                <a:path w="7560309" h="10692130">
                  <a:moveTo>
                    <a:pt x="7156678" y="7585887"/>
                  </a:moveTo>
                  <a:lnTo>
                    <a:pt x="7115060" y="7585887"/>
                  </a:lnTo>
                  <a:lnTo>
                    <a:pt x="7041819" y="7659204"/>
                  </a:lnTo>
                  <a:lnTo>
                    <a:pt x="7083475" y="7659204"/>
                  </a:lnTo>
                  <a:lnTo>
                    <a:pt x="7156678" y="7585887"/>
                  </a:lnTo>
                  <a:close/>
                </a:path>
                <a:path w="7560309" h="10692130">
                  <a:moveTo>
                    <a:pt x="7351001" y="7585887"/>
                  </a:moveTo>
                  <a:lnTo>
                    <a:pt x="7309345" y="7585887"/>
                  </a:lnTo>
                  <a:lnTo>
                    <a:pt x="7382611" y="7659204"/>
                  </a:lnTo>
                  <a:lnTo>
                    <a:pt x="7424191" y="7659204"/>
                  </a:lnTo>
                  <a:lnTo>
                    <a:pt x="7351001" y="7585887"/>
                  </a:lnTo>
                  <a:close/>
                </a:path>
                <a:path w="7560309" h="10692130">
                  <a:moveTo>
                    <a:pt x="7433906" y="7585887"/>
                  </a:moveTo>
                  <a:lnTo>
                    <a:pt x="7392238" y="7585887"/>
                  </a:lnTo>
                  <a:lnTo>
                    <a:pt x="7465491" y="7659204"/>
                  </a:lnTo>
                  <a:lnTo>
                    <a:pt x="7507109" y="7659204"/>
                  </a:lnTo>
                  <a:lnTo>
                    <a:pt x="7433906" y="7585887"/>
                  </a:lnTo>
                  <a:close/>
                </a:path>
                <a:path w="7560309" h="10692130">
                  <a:moveTo>
                    <a:pt x="7560005" y="7967332"/>
                  </a:moveTo>
                  <a:lnTo>
                    <a:pt x="7309345" y="8218373"/>
                  </a:lnTo>
                  <a:lnTo>
                    <a:pt x="7351001" y="8218373"/>
                  </a:lnTo>
                  <a:lnTo>
                    <a:pt x="7560005" y="8009051"/>
                  </a:lnTo>
                  <a:lnTo>
                    <a:pt x="7560005" y="7967332"/>
                  </a:lnTo>
                  <a:close/>
                </a:path>
                <a:path w="7560309" h="10692130">
                  <a:moveTo>
                    <a:pt x="7560005" y="8050364"/>
                  </a:moveTo>
                  <a:lnTo>
                    <a:pt x="7392238" y="8218373"/>
                  </a:lnTo>
                  <a:lnTo>
                    <a:pt x="7433906" y="8218373"/>
                  </a:lnTo>
                  <a:lnTo>
                    <a:pt x="7560005" y="8092097"/>
                  </a:lnTo>
                  <a:lnTo>
                    <a:pt x="7560005" y="8050364"/>
                  </a:lnTo>
                  <a:close/>
                </a:path>
                <a:path w="7560309" h="10692130">
                  <a:moveTo>
                    <a:pt x="7560005" y="8133397"/>
                  </a:moveTo>
                  <a:lnTo>
                    <a:pt x="7475143" y="8218373"/>
                  </a:lnTo>
                  <a:lnTo>
                    <a:pt x="7516761" y="8218373"/>
                  </a:lnTo>
                  <a:lnTo>
                    <a:pt x="7560005" y="8175078"/>
                  </a:lnTo>
                  <a:lnTo>
                    <a:pt x="7560005" y="8133397"/>
                  </a:lnTo>
                  <a:close/>
                </a:path>
                <a:path w="7560309" h="10692130">
                  <a:moveTo>
                    <a:pt x="7404150" y="7916748"/>
                  </a:moveTo>
                  <a:lnTo>
                    <a:pt x="7362520" y="7916748"/>
                  </a:lnTo>
                  <a:lnTo>
                    <a:pt x="7289266" y="7990065"/>
                  </a:lnTo>
                  <a:lnTo>
                    <a:pt x="7330935" y="7990065"/>
                  </a:lnTo>
                  <a:lnTo>
                    <a:pt x="7404150" y="7916748"/>
                  </a:lnTo>
                  <a:close/>
                </a:path>
                <a:path w="7560309" h="10692130">
                  <a:moveTo>
                    <a:pt x="7487018" y="7916735"/>
                  </a:moveTo>
                  <a:lnTo>
                    <a:pt x="7445387" y="7916748"/>
                  </a:lnTo>
                  <a:lnTo>
                    <a:pt x="7372159" y="7990065"/>
                  </a:lnTo>
                  <a:lnTo>
                    <a:pt x="7413815" y="7990065"/>
                  </a:lnTo>
                  <a:lnTo>
                    <a:pt x="7487018" y="7916735"/>
                  </a:lnTo>
                  <a:close/>
                </a:path>
                <a:path w="7560309" h="10692130">
                  <a:moveTo>
                    <a:pt x="7560005" y="7916748"/>
                  </a:moveTo>
                  <a:lnTo>
                    <a:pt x="7528293" y="7916748"/>
                  </a:lnTo>
                  <a:lnTo>
                    <a:pt x="7455039" y="7990065"/>
                  </a:lnTo>
                  <a:lnTo>
                    <a:pt x="7496708" y="7990065"/>
                  </a:lnTo>
                  <a:lnTo>
                    <a:pt x="7560005" y="7926666"/>
                  </a:lnTo>
                  <a:lnTo>
                    <a:pt x="7560005" y="7916748"/>
                  </a:lnTo>
                  <a:close/>
                </a:path>
                <a:path w="7560309" h="10692130">
                  <a:moveTo>
                    <a:pt x="7272515" y="8287232"/>
                  </a:moveTo>
                  <a:lnTo>
                    <a:pt x="6977087" y="8583167"/>
                  </a:lnTo>
                  <a:lnTo>
                    <a:pt x="7018718" y="8583167"/>
                  </a:lnTo>
                  <a:lnTo>
                    <a:pt x="7272515" y="8328964"/>
                  </a:lnTo>
                  <a:lnTo>
                    <a:pt x="7314181" y="8328964"/>
                  </a:lnTo>
                  <a:lnTo>
                    <a:pt x="7272515" y="8287232"/>
                  </a:lnTo>
                  <a:close/>
                </a:path>
                <a:path w="7560309" h="10692130">
                  <a:moveTo>
                    <a:pt x="7272540" y="8370252"/>
                  </a:moveTo>
                  <a:lnTo>
                    <a:pt x="7059968" y="8583167"/>
                  </a:lnTo>
                  <a:lnTo>
                    <a:pt x="7101585" y="8583167"/>
                  </a:lnTo>
                  <a:lnTo>
                    <a:pt x="7272540" y="8411984"/>
                  </a:lnTo>
                  <a:lnTo>
                    <a:pt x="7314198" y="8411984"/>
                  </a:lnTo>
                  <a:lnTo>
                    <a:pt x="7272540" y="8370252"/>
                  </a:lnTo>
                  <a:close/>
                </a:path>
                <a:path w="7560309" h="10692130">
                  <a:moveTo>
                    <a:pt x="7272515" y="8453310"/>
                  </a:moveTo>
                  <a:lnTo>
                    <a:pt x="7142873" y="8583167"/>
                  </a:lnTo>
                  <a:lnTo>
                    <a:pt x="7184491" y="8583167"/>
                  </a:lnTo>
                  <a:lnTo>
                    <a:pt x="7272515" y="8494991"/>
                  </a:lnTo>
                  <a:lnTo>
                    <a:pt x="7314131" y="8494991"/>
                  </a:lnTo>
                  <a:lnTo>
                    <a:pt x="7272515" y="8453310"/>
                  </a:lnTo>
                  <a:close/>
                </a:path>
                <a:path w="7560309" h="10692130">
                  <a:moveTo>
                    <a:pt x="7314131" y="8494991"/>
                  </a:moveTo>
                  <a:lnTo>
                    <a:pt x="7272515" y="8494991"/>
                  </a:lnTo>
                  <a:lnTo>
                    <a:pt x="7360551" y="8583167"/>
                  </a:lnTo>
                  <a:lnTo>
                    <a:pt x="7402169" y="8583167"/>
                  </a:lnTo>
                  <a:lnTo>
                    <a:pt x="7314131" y="8494991"/>
                  </a:lnTo>
                  <a:close/>
                </a:path>
                <a:path w="7560309" h="10692130">
                  <a:moveTo>
                    <a:pt x="7314198" y="8411984"/>
                  </a:moveTo>
                  <a:lnTo>
                    <a:pt x="7272540" y="8411984"/>
                  </a:lnTo>
                  <a:lnTo>
                    <a:pt x="7443457" y="8583167"/>
                  </a:lnTo>
                  <a:lnTo>
                    <a:pt x="7485075" y="8583167"/>
                  </a:lnTo>
                  <a:lnTo>
                    <a:pt x="7314198" y="8411984"/>
                  </a:lnTo>
                  <a:close/>
                </a:path>
                <a:path w="7560309" h="10692130">
                  <a:moveTo>
                    <a:pt x="7314181" y="8328964"/>
                  </a:moveTo>
                  <a:lnTo>
                    <a:pt x="7272515" y="8328964"/>
                  </a:lnTo>
                  <a:lnTo>
                    <a:pt x="7526312" y="8583167"/>
                  </a:lnTo>
                  <a:lnTo>
                    <a:pt x="7560005" y="8583167"/>
                  </a:lnTo>
                  <a:lnTo>
                    <a:pt x="7560005" y="8575179"/>
                  </a:lnTo>
                  <a:lnTo>
                    <a:pt x="7314181" y="8328964"/>
                  </a:lnTo>
                  <a:close/>
                </a:path>
                <a:path w="7560309" h="10692130">
                  <a:moveTo>
                    <a:pt x="7073811" y="8247608"/>
                  </a:moveTo>
                  <a:lnTo>
                    <a:pt x="7032180" y="8247608"/>
                  </a:lnTo>
                  <a:lnTo>
                    <a:pt x="6958939" y="8320925"/>
                  </a:lnTo>
                  <a:lnTo>
                    <a:pt x="7000620" y="8320913"/>
                  </a:lnTo>
                  <a:lnTo>
                    <a:pt x="7073811" y="8247608"/>
                  </a:lnTo>
                  <a:close/>
                </a:path>
                <a:path w="7560309" h="10692130">
                  <a:moveTo>
                    <a:pt x="7239571" y="8247608"/>
                  </a:moveTo>
                  <a:lnTo>
                    <a:pt x="7197902" y="8247608"/>
                  </a:lnTo>
                  <a:lnTo>
                    <a:pt x="7124712" y="8320925"/>
                  </a:lnTo>
                  <a:lnTo>
                    <a:pt x="7166381" y="8320913"/>
                  </a:lnTo>
                  <a:lnTo>
                    <a:pt x="7239571" y="8247608"/>
                  </a:lnTo>
                  <a:close/>
                </a:path>
                <a:path w="7560309" h="10692130">
                  <a:moveTo>
                    <a:pt x="7516761" y="8247608"/>
                  </a:moveTo>
                  <a:lnTo>
                    <a:pt x="7475143" y="8247608"/>
                  </a:lnTo>
                  <a:lnTo>
                    <a:pt x="7548346" y="8320925"/>
                  </a:lnTo>
                  <a:lnTo>
                    <a:pt x="7560005" y="8320925"/>
                  </a:lnTo>
                  <a:lnTo>
                    <a:pt x="7560005" y="8290877"/>
                  </a:lnTo>
                  <a:lnTo>
                    <a:pt x="7516761" y="8247608"/>
                  </a:lnTo>
                  <a:close/>
                </a:path>
                <a:path w="7560309" h="10692130">
                  <a:moveTo>
                    <a:pt x="7156678" y="8247583"/>
                  </a:moveTo>
                  <a:lnTo>
                    <a:pt x="7115060" y="8247583"/>
                  </a:lnTo>
                  <a:lnTo>
                    <a:pt x="7041819" y="8320913"/>
                  </a:lnTo>
                  <a:lnTo>
                    <a:pt x="7083475" y="8320913"/>
                  </a:lnTo>
                  <a:lnTo>
                    <a:pt x="7156678" y="8247583"/>
                  </a:lnTo>
                  <a:close/>
                </a:path>
                <a:path w="7560309" h="10692130">
                  <a:moveTo>
                    <a:pt x="7351001" y="8247583"/>
                  </a:moveTo>
                  <a:lnTo>
                    <a:pt x="7309345" y="8247583"/>
                  </a:lnTo>
                  <a:lnTo>
                    <a:pt x="7382611" y="8320913"/>
                  </a:lnTo>
                  <a:lnTo>
                    <a:pt x="7424191" y="8320913"/>
                  </a:lnTo>
                  <a:lnTo>
                    <a:pt x="7351001" y="8247583"/>
                  </a:lnTo>
                  <a:close/>
                </a:path>
                <a:path w="7560309" h="10692130">
                  <a:moveTo>
                    <a:pt x="7433906" y="8247583"/>
                  </a:moveTo>
                  <a:lnTo>
                    <a:pt x="7392238" y="8247583"/>
                  </a:lnTo>
                  <a:lnTo>
                    <a:pt x="7465491" y="8320913"/>
                  </a:lnTo>
                  <a:lnTo>
                    <a:pt x="7507109" y="8320913"/>
                  </a:lnTo>
                  <a:lnTo>
                    <a:pt x="7433906" y="8247583"/>
                  </a:lnTo>
                  <a:close/>
                </a:path>
                <a:path w="7560309" h="10692130">
                  <a:moveTo>
                    <a:pt x="7560005" y="8661031"/>
                  </a:moveTo>
                  <a:lnTo>
                    <a:pt x="7307414" y="8914015"/>
                  </a:lnTo>
                  <a:lnTo>
                    <a:pt x="7349070" y="8914015"/>
                  </a:lnTo>
                  <a:lnTo>
                    <a:pt x="7560005" y="8702763"/>
                  </a:lnTo>
                  <a:lnTo>
                    <a:pt x="7560005" y="8661031"/>
                  </a:lnTo>
                  <a:close/>
                </a:path>
                <a:path w="7560309" h="10692130">
                  <a:moveTo>
                    <a:pt x="7560005" y="8744051"/>
                  </a:moveTo>
                  <a:lnTo>
                    <a:pt x="7390307" y="8914015"/>
                  </a:lnTo>
                  <a:lnTo>
                    <a:pt x="7431976" y="8914015"/>
                  </a:lnTo>
                  <a:lnTo>
                    <a:pt x="7560005" y="8785796"/>
                  </a:lnTo>
                  <a:lnTo>
                    <a:pt x="7560005" y="8744051"/>
                  </a:lnTo>
                  <a:close/>
                </a:path>
                <a:path w="7560309" h="10692130">
                  <a:moveTo>
                    <a:pt x="7560005" y="8827084"/>
                  </a:moveTo>
                  <a:lnTo>
                    <a:pt x="7473200" y="8914015"/>
                  </a:lnTo>
                  <a:lnTo>
                    <a:pt x="7514831" y="8914015"/>
                  </a:lnTo>
                  <a:lnTo>
                    <a:pt x="7560005" y="8868765"/>
                  </a:lnTo>
                  <a:lnTo>
                    <a:pt x="7560005" y="8827084"/>
                  </a:lnTo>
                  <a:close/>
                </a:path>
                <a:path w="7560309" h="10692130">
                  <a:moveTo>
                    <a:pt x="7402207" y="8612390"/>
                  </a:moveTo>
                  <a:lnTo>
                    <a:pt x="7360564" y="8612390"/>
                  </a:lnTo>
                  <a:lnTo>
                    <a:pt x="7287323" y="8685707"/>
                  </a:lnTo>
                  <a:lnTo>
                    <a:pt x="7329004" y="8685695"/>
                  </a:lnTo>
                  <a:lnTo>
                    <a:pt x="7402207" y="8612390"/>
                  </a:lnTo>
                  <a:close/>
                </a:path>
                <a:path w="7560309" h="10692130">
                  <a:moveTo>
                    <a:pt x="7560005" y="8612390"/>
                  </a:moveTo>
                  <a:lnTo>
                    <a:pt x="7526350" y="8612390"/>
                  </a:lnTo>
                  <a:lnTo>
                    <a:pt x="7453096" y="8685707"/>
                  </a:lnTo>
                  <a:lnTo>
                    <a:pt x="7494765" y="8685695"/>
                  </a:lnTo>
                  <a:lnTo>
                    <a:pt x="7560005" y="8620366"/>
                  </a:lnTo>
                  <a:lnTo>
                    <a:pt x="7560005" y="8612390"/>
                  </a:lnTo>
                  <a:close/>
                </a:path>
                <a:path w="7560309" h="10692130">
                  <a:moveTo>
                    <a:pt x="7485075" y="8612365"/>
                  </a:moveTo>
                  <a:lnTo>
                    <a:pt x="7443457" y="8612365"/>
                  </a:lnTo>
                  <a:lnTo>
                    <a:pt x="7370216" y="8685695"/>
                  </a:lnTo>
                  <a:lnTo>
                    <a:pt x="7411872" y="8685695"/>
                  </a:lnTo>
                  <a:lnTo>
                    <a:pt x="7485075" y="8612365"/>
                  </a:lnTo>
                  <a:close/>
                </a:path>
                <a:path w="7560309" h="10692130">
                  <a:moveTo>
                    <a:pt x="7272515" y="8947670"/>
                  </a:moveTo>
                  <a:lnTo>
                    <a:pt x="6977087" y="9243606"/>
                  </a:lnTo>
                  <a:lnTo>
                    <a:pt x="7018718" y="9243606"/>
                  </a:lnTo>
                  <a:lnTo>
                    <a:pt x="7272515" y="8989402"/>
                  </a:lnTo>
                  <a:lnTo>
                    <a:pt x="7314181" y="8989402"/>
                  </a:lnTo>
                  <a:lnTo>
                    <a:pt x="7272515" y="8947670"/>
                  </a:lnTo>
                  <a:close/>
                </a:path>
                <a:path w="7560309" h="10692130">
                  <a:moveTo>
                    <a:pt x="7272540" y="9030690"/>
                  </a:moveTo>
                  <a:lnTo>
                    <a:pt x="7059968" y="9243606"/>
                  </a:lnTo>
                  <a:lnTo>
                    <a:pt x="7101585" y="9243606"/>
                  </a:lnTo>
                  <a:lnTo>
                    <a:pt x="7272540" y="9072422"/>
                  </a:lnTo>
                  <a:lnTo>
                    <a:pt x="7314198" y="9072422"/>
                  </a:lnTo>
                  <a:lnTo>
                    <a:pt x="7272540" y="9030690"/>
                  </a:lnTo>
                  <a:close/>
                </a:path>
                <a:path w="7560309" h="10692130">
                  <a:moveTo>
                    <a:pt x="7272515" y="9113748"/>
                  </a:moveTo>
                  <a:lnTo>
                    <a:pt x="7142873" y="9243606"/>
                  </a:lnTo>
                  <a:lnTo>
                    <a:pt x="7184491" y="9243606"/>
                  </a:lnTo>
                  <a:lnTo>
                    <a:pt x="7272515" y="9155430"/>
                  </a:lnTo>
                  <a:lnTo>
                    <a:pt x="7314131" y="9155430"/>
                  </a:lnTo>
                  <a:lnTo>
                    <a:pt x="7272515" y="9113748"/>
                  </a:lnTo>
                  <a:close/>
                </a:path>
                <a:path w="7560309" h="10692130">
                  <a:moveTo>
                    <a:pt x="7314131" y="9155430"/>
                  </a:moveTo>
                  <a:lnTo>
                    <a:pt x="7272515" y="9155430"/>
                  </a:lnTo>
                  <a:lnTo>
                    <a:pt x="7360551" y="9243606"/>
                  </a:lnTo>
                  <a:lnTo>
                    <a:pt x="7402169" y="9243606"/>
                  </a:lnTo>
                  <a:lnTo>
                    <a:pt x="7314131" y="9155430"/>
                  </a:lnTo>
                  <a:close/>
                </a:path>
                <a:path w="7560309" h="10692130">
                  <a:moveTo>
                    <a:pt x="7314198" y="9072422"/>
                  </a:moveTo>
                  <a:lnTo>
                    <a:pt x="7272540" y="9072422"/>
                  </a:lnTo>
                  <a:lnTo>
                    <a:pt x="7443457" y="9243606"/>
                  </a:lnTo>
                  <a:lnTo>
                    <a:pt x="7485075" y="9243606"/>
                  </a:lnTo>
                  <a:lnTo>
                    <a:pt x="7314198" y="9072422"/>
                  </a:lnTo>
                  <a:close/>
                </a:path>
                <a:path w="7560309" h="10692130">
                  <a:moveTo>
                    <a:pt x="7314181" y="8989402"/>
                  </a:moveTo>
                  <a:lnTo>
                    <a:pt x="7272515" y="8989402"/>
                  </a:lnTo>
                  <a:lnTo>
                    <a:pt x="7526312" y="9243606"/>
                  </a:lnTo>
                  <a:lnTo>
                    <a:pt x="7560005" y="9243606"/>
                  </a:lnTo>
                  <a:lnTo>
                    <a:pt x="7560005" y="9235617"/>
                  </a:lnTo>
                  <a:lnTo>
                    <a:pt x="7314181" y="8989402"/>
                  </a:lnTo>
                  <a:close/>
                </a:path>
                <a:path w="7560309" h="10692130">
                  <a:moveTo>
                    <a:pt x="7071855" y="8943251"/>
                  </a:moveTo>
                  <a:lnTo>
                    <a:pt x="7030237" y="8943251"/>
                  </a:lnTo>
                  <a:lnTo>
                    <a:pt x="6956996" y="9016555"/>
                  </a:lnTo>
                  <a:lnTo>
                    <a:pt x="6998665" y="9016542"/>
                  </a:lnTo>
                  <a:lnTo>
                    <a:pt x="7071855" y="8943251"/>
                  </a:lnTo>
                  <a:close/>
                </a:path>
                <a:path w="7560309" h="10692130">
                  <a:moveTo>
                    <a:pt x="7237628" y="8943251"/>
                  </a:moveTo>
                  <a:lnTo>
                    <a:pt x="7195959" y="8943251"/>
                  </a:lnTo>
                  <a:lnTo>
                    <a:pt x="7122769" y="9016555"/>
                  </a:lnTo>
                  <a:lnTo>
                    <a:pt x="7164438" y="9016542"/>
                  </a:lnTo>
                  <a:lnTo>
                    <a:pt x="7237628" y="8943251"/>
                  </a:lnTo>
                  <a:close/>
                </a:path>
                <a:path w="7560309" h="10692130">
                  <a:moveTo>
                    <a:pt x="7514831" y="8943251"/>
                  </a:moveTo>
                  <a:lnTo>
                    <a:pt x="7473200" y="8943251"/>
                  </a:lnTo>
                  <a:lnTo>
                    <a:pt x="7546403" y="9016555"/>
                  </a:lnTo>
                  <a:lnTo>
                    <a:pt x="7560005" y="9016555"/>
                  </a:lnTo>
                  <a:lnTo>
                    <a:pt x="7560005" y="8988463"/>
                  </a:lnTo>
                  <a:lnTo>
                    <a:pt x="7514831" y="8943251"/>
                  </a:lnTo>
                  <a:close/>
                </a:path>
                <a:path w="7560309" h="10692130">
                  <a:moveTo>
                    <a:pt x="7154748" y="8943225"/>
                  </a:moveTo>
                  <a:lnTo>
                    <a:pt x="7113104" y="8943225"/>
                  </a:lnTo>
                  <a:lnTo>
                    <a:pt x="7039876" y="9016542"/>
                  </a:lnTo>
                  <a:lnTo>
                    <a:pt x="7081532" y="9016542"/>
                  </a:lnTo>
                  <a:lnTo>
                    <a:pt x="7154748" y="8943225"/>
                  </a:lnTo>
                  <a:close/>
                </a:path>
                <a:path w="7560309" h="10692130">
                  <a:moveTo>
                    <a:pt x="7349070" y="8943225"/>
                  </a:moveTo>
                  <a:lnTo>
                    <a:pt x="7307414" y="8943225"/>
                  </a:lnTo>
                  <a:lnTo>
                    <a:pt x="7380655" y="9016542"/>
                  </a:lnTo>
                  <a:lnTo>
                    <a:pt x="7422235" y="9016542"/>
                  </a:lnTo>
                  <a:lnTo>
                    <a:pt x="7349070" y="8943225"/>
                  </a:lnTo>
                  <a:close/>
                </a:path>
                <a:path w="7560309" h="10692130">
                  <a:moveTo>
                    <a:pt x="7431976" y="8943225"/>
                  </a:moveTo>
                  <a:lnTo>
                    <a:pt x="7390307" y="8943225"/>
                  </a:lnTo>
                  <a:lnTo>
                    <a:pt x="7463548" y="9016542"/>
                  </a:lnTo>
                  <a:lnTo>
                    <a:pt x="7505166" y="9016542"/>
                  </a:lnTo>
                  <a:lnTo>
                    <a:pt x="7431976" y="8943225"/>
                  </a:lnTo>
                  <a:close/>
                </a:path>
                <a:path w="7560309" h="10692130">
                  <a:moveTo>
                    <a:pt x="7560005" y="9330766"/>
                  </a:moveTo>
                  <a:lnTo>
                    <a:pt x="7307414" y="9583757"/>
                  </a:lnTo>
                  <a:lnTo>
                    <a:pt x="7349070" y="9583757"/>
                  </a:lnTo>
                  <a:lnTo>
                    <a:pt x="7560005" y="9372498"/>
                  </a:lnTo>
                  <a:lnTo>
                    <a:pt x="7560005" y="9330766"/>
                  </a:lnTo>
                  <a:close/>
                </a:path>
                <a:path w="7560309" h="10692130">
                  <a:moveTo>
                    <a:pt x="7560005" y="9413798"/>
                  </a:moveTo>
                  <a:lnTo>
                    <a:pt x="7390307" y="9583757"/>
                  </a:lnTo>
                  <a:lnTo>
                    <a:pt x="7431976" y="9583757"/>
                  </a:lnTo>
                  <a:lnTo>
                    <a:pt x="7560005" y="9455532"/>
                  </a:lnTo>
                  <a:lnTo>
                    <a:pt x="7560005" y="9413798"/>
                  </a:lnTo>
                  <a:close/>
                </a:path>
                <a:path w="7560309" h="10692130">
                  <a:moveTo>
                    <a:pt x="7560005" y="9496835"/>
                  </a:moveTo>
                  <a:lnTo>
                    <a:pt x="7473200" y="9583757"/>
                  </a:lnTo>
                  <a:lnTo>
                    <a:pt x="7514831" y="9583757"/>
                  </a:lnTo>
                  <a:lnTo>
                    <a:pt x="7560005" y="9538516"/>
                  </a:lnTo>
                  <a:lnTo>
                    <a:pt x="7560005" y="9496835"/>
                  </a:lnTo>
                  <a:close/>
                </a:path>
                <a:path w="7560309" h="10692130">
                  <a:moveTo>
                    <a:pt x="7402207" y="9272828"/>
                  </a:moveTo>
                  <a:lnTo>
                    <a:pt x="7360564" y="9272828"/>
                  </a:lnTo>
                  <a:lnTo>
                    <a:pt x="7287323" y="9346145"/>
                  </a:lnTo>
                  <a:lnTo>
                    <a:pt x="7328992" y="9346145"/>
                  </a:lnTo>
                  <a:lnTo>
                    <a:pt x="7402207" y="9272828"/>
                  </a:lnTo>
                  <a:close/>
                </a:path>
                <a:path w="7560309" h="10692130">
                  <a:moveTo>
                    <a:pt x="7560005" y="9272828"/>
                  </a:moveTo>
                  <a:lnTo>
                    <a:pt x="7526350" y="9272828"/>
                  </a:lnTo>
                  <a:lnTo>
                    <a:pt x="7453096" y="9346145"/>
                  </a:lnTo>
                  <a:lnTo>
                    <a:pt x="7494752" y="9346145"/>
                  </a:lnTo>
                  <a:lnTo>
                    <a:pt x="7560005" y="9280791"/>
                  </a:lnTo>
                  <a:lnTo>
                    <a:pt x="7560005" y="9272828"/>
                  </a:lnTo>
                  <a:close/>
                </a:path>
                <a:path w="7560309" h="10692130">
                  <a:moveTo>
                    <a:pt x="7485075" y="9272803"/>
                  </a:moveTo>
                  <a:lnTo>
                    <a:pt x="7443457" y="9272803"/>
                  </a:lnTo>
                  <a:lnTo>
                    <a:pt x="7370216" y="9346120"/>
                  </a:lnTo>
                  <a:lnTo>
                    <a:pt x="7411872" y="9346120"/>
                  </a:lnTo>
                  <a:lnTo>
                    <a:pt x="7485075" y="9272803"/>
                  </a:lnTo>
                  <a:close/>
                </a:path>
                <a:path w="7560309" h="10692130">
                  <a:moveTo>
                    <a:pt x="7272515" y="9618684"/>
                  </a:moveTo>
                  <a:lnTo>
                    <a:pt x="6977087" y="9914622"/>
                  </a:lnTo>
                  <a:lnTo>
                    <a:pt x="7018718" y="9914622"/>
                  </a:lnTo>
                  <a:lnTo>
                    <a:pt x="7272515" y="9660412"/>
                  </a:lnTo>
                  <a:lnTo>
                    <a:pt x="7314177" y="9660412"/>
                  </a:lnTo>
                  <a:lnTo>
                    <a:pt x="7272515" y="9618684"/>
                  </a:lnTo>
                  <a:close/>
                </a:path>
                <a:path w="7560309" h="10692130">
                  <a:moveTo>
                    <a:pt x="7272540" y="9701703"/>
                  </a:moveTo>
                  <a:lnTo>
                    <a:pt x="7059968" y="9914622"/>
                  </a:lnTo>
                  <a:lnTo>
                    <a:pt x="7101585" y="9914622"/>
                  </a:lnTo>
                  <a:lnTo>
                    <a:pt x="7272540" y="9743438"/>
                  </a:lnTo>
                  <a:lnTo>
                    <a:pt x="7314200" y="9743438"/>
                  </a:lnTo>
                  <a:lnTo>
                    <a:pt x="7272540" y="9701703"/>
                  </a:lnTo>
                  <a:close/>
                </a:path>
                <a:path w="7560309" h="10692130">
                  <a:moveTo>
                    <a:pt x="7272515" y="9784755"/>
                  </a:moveTo>
                  <a:lnTo>
                    <a:pt x="7142873" y="9914622"/>
                  </a:lnTo>
                  <a:lnTo>
                    <a:pt x="7184491" y="9914622"/>
                  </a:lnTo>
                  <a:lnTo>
                    <a:pt x="7272515" y="9826447"/>
                  </a:lnTo>
                  <a:lnTo>
                    <a:pt x="7314138" y="9826447"/>
                  </a:lnTo>
                  <a:lnTo>
                    <a:pt x="7272515" y="9784755"/>
                  </a:lnTo>
                  <a:close/>
                </a:path>
                <a:path w="7560309" h="10692130">
                  <a:moveTo>
                    <a:pt x="7314138" y="9826447"/>
                  </a:moveTo>
                  <a:lnTo>
                    <a:pt x="7272515" y="9826447"/>
                  </a:lnTo>
                  <a:lnTo>
                    <a:pt x="7360551" y="9914622"/>
                  </a:lnTo>
                  <a:lnTo>
                    <a:pt x="7402169" y="9914622"/>
                  </a:lnTo>
                  <a:lnTo>
                    <a:pt x="7314138" y="9826447"/>
                  </a:lnTo>
                  <a:close/>
                </a:path>
                <a:path w="7560309" h="10692130">
                  <a:moveTo>
                    <a:pt x="7314200" y="9743438"/>
                  </a:moveTo>
                  <a:lnTo>
                    <a:pt x="7272540" y="9743438"/>
                  </a:lnTo>
                  <a:lnTo>
                    <a:pt x="7443457" y="9914622"/>
                  </a:lnTo>
                  <a:lnTo>
                    <a:pt x="7485075" y="9914622"/>
                  </a:lnTo>
                  <a:lnTo>
                    <a:pt x="7314200" y="9743438"/>
                  </a:lnTo>
                  <a:close/>
                </a:path>
                <a:path w="7560309" h="10692130">
                  <a:moveTo>
                    <a:pt x="7314177" y="9660412"/>
                  </a:moveTo>
                  <a:lnTo>
                    <a:pt x="7272515" y="9660412"/>
                  </a:lnTo>
                  <a:lnTo>
                    <a:pt x="7526312" y="9914622"/>
                  </a:lnTo>
                  <a:lnTo>
                    <a:pt x="7560005" y="9914622"/>
                  </a:lnTo>
                  <a:lnTo>
                    <a:pt x="7560005" y="9906633"/>
                  </a:lnTo>
                  <a:lnTo>
                    <a:pt x="7314177" y="9660412"/>
                  </a:lnTo>
                  <a:close/>
                </a:path>
                <a:path w="7560309" h="10692130">
                  <a:moveTo>
                    <a:pt x="7071855" y="9612981"/>
                  </a:moveTo>
                  <a:lnTo>
                    <a:pt x="7030237" y="9612981"/>
                  </a:lnTo>
                  <a:lnTo>
                    <a:pt x="6956996" y="9686303"/>
                  </a:lnTo>
                  <a:lnTo>
                    <a:pt x="6998652" y="9686303"/>
                  </a:lnTo>
                  <a:lnTo>
                    <a:pt x="7071855" y="9612981"/>
                  </a:lnTo>
                  <a:close/>
                </a:path>
                <a:path w="7560309" h="10692130">
                  <a:moveTo>
                    <a:pt x="7237628" y="9612981"/>
                  </a:moveTo>
                  <a:lnTo>
                    <a:pt x="7195959" y="9612981"/>
                  </a:lnTo>
                  <a:lnTo>
                    <a:pt x="7122769" y="9686303"/>
                  </a:lnTo>
                  <a:lnTo>
                    <a:pt x="7164425" y="9686303"/>
                  </a:lnTo>
                  <a:lnTo>
                    <a:pt x="7237628" y="9612981"/>
                  </a:lnTo>
                  <a:close/>
                </a:path>
                <a:path w="7560309" h="10692130">
                  <a:moveTo>
                    <a:pt x="7514831" y="9612981"/>
                  </a:moveTo>
                  <a:lnTo>
                    <a:pt x="7473200" y="9612981"/>
                  </a:lnTo>
                  <a:lnTo>
                    <a:pt x="7546403" y="9686303"/>
                  </a:lnTo>
                  <a:lnTo>
                    <a:pt x="7560005" y="9686303"/>
                  </a:lnTo>
                  <a:lnTo>
                    <a:pt x="7560005" y="9658205"/>
                  </a:lnTo>
                  <a:lnTo>
                    <a:pt x="7514831" y="9612981"/>
                  </a:lnTo>
                  <a:close/>
                </a:path>
                <a:path w="7560309" h="10692130">
                  <a:moveTo>
                    <a:pt x="7154748" y="9612960"/>
                  </a:moveTo>
                  <a:lnTo>
                    <a:pt x="7113104" y="9612960"/>
                  </a:lnTo>
                  <a:lnTo>
                    <a:pt x="7039876" y="9686288"/>
                  </a:lnTo>
                  <a:lnTo>
                    <a:pt x="7081532" y="9686288"/>
                  </a:lnTo>
                  <a:lnTo>
                    <a:pt x="7154748" y="9612960"/>
                  </a:lnTo>
                  <a:close/>
                </a:path>
                <a:path w="7560309" h="10692130">
                  <a:moveTo>
                    <a:pt x="7349070" y="9612960"/>
                  </a:moveTo>
                  <a:lnTo>
                    <a:pt x="7307414" y="9612960"/>
                  </a:lnTo>
                  <a:lnTo>
                    <a:pt x="7380655" y="9686288"/>
                  </a:lnTo>
                  <a:lnTo>
                    <a:pt x="7422235" y="9686288"/>
                  </a:lnTo>
                  <a:lnTo>
                    <a:pt x="7349070" y="9612960"/>
                  </a:lnTo>
                  <a:close/>
                </a:path>
                <a:path w="7560309" h="10692130">
                  <a:moveTo>
                    <a:pt x="7431976" y="9612960"/>
                  </a:moveTo>
                  <a:lnTo>
                    <a:pt x="7390307" y="9612960"/>
                  </a:lnTo>
                  <a:lnTo>
                    <a:pt x="7463548" y="9686288"/>
                  </a:lnTo>
                  <a:lnTo>
                    <a:pt x="7505166" y="9686288"/>
                  </a:lnTo>
                  <a:lnTo>
                    <a:pt x="7431976" y="9612960"/>
                  </a:lnTo>
                  <a:close/>
                </a:path>
                <a:path w="7560309" h="10692130">
                  <a:moveTo>
                    <a:pt x="7560005" y="9992479"/>
                  </a:moveTo>
                  <a:lnTo>
                    <a:pt x="7307414" y="10245459"/>
                  </a:lnTo>
                  <a:lnTo>
                    <a:pt x="7349070" y="10245459"/>
                  </a:lnTo>
                  <a:lnTo>
                    <a:pt x="7560005" y="10034203"/>
                  </a:lnTo>
                  <a:lnTo>
                    <a:pt x="7560005" y="9992479"/>
                  </a:lnTo>
                  <a:close/>
                </a:path>
                <a:path w="7560309" h="10692130">
                  <a:moveTo>
                    <a:pt x="7560005" y="10075499"/>
                  </a:moveTo>
                  <a:lnTo>
                    <a:pt x="7390307" y="10245459"/>
                  </a:lnTo>
                  <a:lnTo>
                    <a:pt x="7431976" y="10245459"/>
                  </a:lnTo>
                  <a:lnTo>
                    <a:pt x="7560005" y="10117241"/>
                  </a:lnTo>
                  <a:lnTo>
                    <a:pt x="7560005" y="10075499"/>
                  </a:lnTo>
                  <a:close/>
                </a:path>
                <a:path w="7560309" h="10692130">
                  <a:moveTo>
                    <a:pt x="7560005" y="10158529"/>
                  </a:moveTo>
                  <a:lnTo>
                    <a:pt x="7473200" y="10245459"/>
                  </a:lnTo>
                  <a:lnTo>
                    <a:pt x="7514831" y="10245459"/>
                  </a:lnTo>
                  <a:lnTo>
                    <a:pt x="7560005" y="10200220"/>
                  </a:lnTo>
                  <a:lnTo>
                    <a:pt x="7560005" y="10158529"/>
                  </a:lnTo>
                  <a:close/>
                </a:path>
                <a:path w="7560309" h="10692130">
                  <a:moveTo>
                    <a:pt x="7402207" y="9943833"/>
                  </a:moveTo>
                  <a:lnTo>
                    <a:pt x="7360564" y="9943833"/>
                  </a:lnTo>
                  <a:lnTo>
                    <a:pt x="7287323" y="10017158"/>
                  </a:lnTo>
                  <a:lnTo>
                    <a:pt x="7328992" y="10017158"/>
                  </a:lnTo>
                  <a:lnTo>
                    <a:pt x="7402207" y="9943833"/>
                  </a:lnTo>
                  <a:close/>
                </a:path>
                <a:path w="7560309" h="10692130">
                  <a:moveTo>
                    <a:pt x="7560005" y="9943833"/>
                  </a:moveTo>
                  <a:lnTo>
                    <a:pt x="7526350" y="9943833"/>
                  </a:lnTo>
                  <a:lnTo>
                    <a:pt x="7453096" y="10017158"/>
                  </a:lnTo>
                  <a:lnTo>
                    <a:pt x="7494752" y="10017158"/>
                  </a:lnTo>
                  <a:lnTo>
                    <a:pt x="7560005" y="9951807"/>
                  </a:lnTo>
                  <a:lnTo>
                    <a:pt x="7560005" y="9943833"/>
                  </a:lnTo>
                  <a:close/>
                </a:path>
                <a:path w="7560309" h="10692130">
                  <a:moveTo>
                    <a:pt x="7485075" y="9943815"/>
                  </a:moveTo>
                  <a:lnTo>
                    <a:pt x="7443457" y="9943815"/>
                  </a:lnTo>
                  <a:lnTo>
                    <a:pt x="7370216" y="10017142"/>
                  </a:lnTo>
                  <a:lnTo>
                    <a:pt x="7411872" y="10017142"/>
                  </a:lnTo>
                  <a:lnTo>
                    <a:pt x="7485075" y="9943815"/>
                  </a:lnTo>
                  <a:close/>
                </a:path>
                <a:path w="7560309" h="10692130">
                  <a:moveTo>
                    <a:pt x="7514831" y="10274694"/>
                  </a:moveTo>
                  <a:lnTo>
                    <a:pt x="7473200" y="10274694"/>
                  </a:lnTo>
                  <a:lnTo>
                    <a:pt x="7546403" y="10348019"/>
                  </a:lnTo>
                  <a:lnTo>
                    <a:pt x="7560005" y="10348019"/>
                  </a:lnTo>
                  <a:lnTo>
                    <a:pt x="7560005" y="10319920"/>
                  </a:lnTo>
                  <a:lnTo>
                    <a:pt x="7514831" y="10274694"/>
                  </a:lnTo>
                  <a:close/>
                </a:path>
                <a:path w="7560309" h="10692130">
                  <a:moveTo>
                    <a:pt x="7349070" y="10274673"/>
                  </a:moveTo>
                  <a:lnTo>
                    <a:pt x="7307414" y="10274673"/>
                  </a:lnTo>
                  <a:lnTo>
                    <a:pt x="7380655" y="10348008"/>
                  </a:lnTo>
                  <a:lnTo>
                    <a:pt x="7422235" y="10348008"/>
                  </a:lnTo>
                  <a:lnTo>
                    <a:pt x="7349070" y="10274673"/>
                  </a:lnTo>
                  <a:close/>
                </a:path>
                <a:path w="7560309" h="10692130">
                  <a:moveTo>
                    <a:pt x="7431976" y="10274673"/>
                  </a:moveTo>
                  <a:lnTo>
                    <a:pt x="7390307" y="10274673"/>
                  </a:lnTo>
                  <a:lnTo>
                    <a:pt x="7463548" y="10348008"/>
                  </a:lnTo>
                  <a:lnTo>
                    <a:pt x="7505166" y="10348008"/>
                  </a:lnTo>
                  <a:lnTo>
                    <a:pt x="7431976" y="10274673"/>
                  </a:lnTo>
                  <a:close/>
                </a:path>
                <a:path w="7560309" h="10692130">
                  <a:moveTo>
                    <a:pt x="7560005" y="10622012"/>
                  </a:moveTo>
                  <a:lnTo>
                    <a:pt x="7490129" y="10692003"/>
                  </a:lnTo>
                  <a:lnTo>
                    <a:pt x="7531773" y="10692003"/>
                  </a:lnTo>
                  <a:lnTo>
                    <a:pt x="7560005" y="10663735"/>
                  </a:lnTo>
                  <a:lnTo>
                    <a:pt x="7560005" y="10622012"/>
                  </a:lnTo>
                  <a:close/>
                </a:path>
                <a:path w="7560309" h="10692130">
                  <a:moveTo>
                    <a:pt x="7475131" y="10583322"/>
                  </a:moveTo>
                  <a:lnTo>
                    <a:pt x="7433500" y="10583322"/>
                  </a:lnTo>
                  <a:lnTo>
                    <a:pt x="7360272" y="10656679"/>
                  </a:lnTo>
                  <a:lnTo>
                    <a:pt x="7401934" y="10656672"/>
                  </a:lnTo>
                  <a:lnTo>
                    <a:pt x="7475131" y="10583322"/>
                  </a:lnTo>
                  <a:close/>
                </a:path>
                <a:path w="7560309" h="10692130">
                  <a:moveTo>
                    <a:pt x="7392250" y="10583304"/>
                  </a:moveTo>
                  <a:lnTo>
                    <a:pt x="7350620" y="10583304"/>
                  </a:lnTo>
                  <a:lnTo>
                    <a:pt x="7277366" y="10656672"/>
                  </a:lnTo>
                  <a:lnTo>
                    <a:pt x="7319035" y="10656672"/>
                  </a:lnTo>
                  <a:lnTo>
                    <a:pt x="7392250" y="10583304"/>
                  </a:lnTo>
                  <a:close/>
                </a:path>
                <a:path w="7560309" h="10692130">
                  <a:moveTo>
                    <a:pt x="7558011" y="10583304"/>
                  </a:moveTo>
                  <a:lnTo>
                    <a:pt x="7516406" y="10583304"/>
                  </a:lnTo>
                  <a:lnTo>
                    <a:pt x="7443152" y="10656672"/>
                  </a:lnTo>
                  <a:lnTo>
                    <a:pt x="7484808" y="10656672"/>
                  </a:lnTo>
                  <a:lnTo>
                    <a:pt x="7558011" y="10583304"/>
                  </a:lnTo>
                  <a:close/>
                </a:path>
                <a:path w="7560309" h="10692130">
                  <a:moveTo>
                    <a:pt x="6932231" y="10589042"/>
                  </a:moveTo>
                  <a:lnTo>
                    <a:pt x="6829437" y="10692003"/>
                  </a:lnTo>
                  <a:lnTo>
                    <a:pt x="6871093" y="10692003"/>
                  </a:lnTo>
                  <a:lnTo>
                    <a:pt x="6932231" y="10630767"/>
                  </a:lnTo>
                  <a:lnTo>
                    <a:pt x="6973888" y="10630767"/>
                  </a:lnTo>
                  <a:lnTo>
                    <a:pt x="6932231" y="10589042"/>
                  </a:lnTo>
                  <a:close/>
                </a:path>
                <a:path w="7560309" h="10692130">
                  <a:moveTo>
                    <a:pt x="6932256" y="10672062"/>
                  </a:moveTo>
                  <a:lnTo>
                    <a:pt x="6912356" y="10692003"/>
                  </a:lnTo>
                  <a:lnTo>
                    <a:pt x="6952170" y="10692003"/>
                  </a:lnTo>
                  <a:lnTo>
                    <a:pt x="6932256" y="10672062"/>
                  </a:lnTo>
                  <a:close/>
                </a:path>
                <a:path w="7560309" h="10692130">
                  <a:moveTo>
                    <a:pt x="6973888" y="10630767"/>
                  </a:moveTo>
                  <a:lnTo>
                    <a:pt x="6932231" y="10630767"/>
                  </a:lnTo>
                  <a:lnTo>
                    <a:pt x="6993369" y="10692003"/>
                  </a:lnTo>
                  <a:lnTo>
                    <a:pt x="7035025" y="10692003"/>
                  </a:lnTo>
                  <a:lnTo>
                    <a:pt x="6973888" y="10630767"/>
                  </a:lnTo>
                  <a:close/>
                </a:path>
                <a:path w="7560309" h="10692130">
                  <a:moveTo>
                    <a:pt x="6814451" y="10583322"/>
                  </a:moveTo>
                  <a:lnTo>
                    <a:pt x="6772833" y="10583322"/>
                  </a:lnTo>
                  <a:lnTo>
                    <a:pt x="6699580" y="10656679"/>
                  </a:lnTo>
                  <a:lnTo>
                    <a:pt x="6741242" y="10656672"/>
                  </a:lnTo>
                  <a:lnTo>
                    <a:pt x="6814451" y="10583322"/>
                  </a:lnTo>
                  <a:close/>
                </a:path>
                <a:path w="7560309" h="10692130">
                  <a:moveTo>
                    <a:pt x="7008761" y="10583322"/>
                  </a:moveTo>
                  <a:lnTo>
                    <a:pt x="6967131" y="10583322"/>
                  </a:lnTo>
                  <a:lnTo>
                    <a:pt x="7040333" y="10656679"/>
                  </a:lnTo>
                  <a:lnTo>
                    <a:pt x="7081964" y="10656679"/>
                  </a:lnTo>
                  <a:lnTo>
                    <a:pt x="7008761" y="10583322"/>
                  </a:lnTo>
                  <a:close/>
                </a:path>
                <a:path w="7560309" h="10692130">
                  <a:moveTo>
                    <a:pt x="7091641" y="10583322"/>
                  </a:moveTo>
                  <a:lnTo>
                    <a:pt x="7050011" y="10583322"/>
                  </a:lnTo>
                  <a:lnTo>
                    <a:pt x="7123226" y="10656679"/>
                  </a:lnTo>
                  <a:lnTo>
                    <a:pt x="7164895" y="10656679"/>
                  </a:lnTo>
                  <a:lnTo>
                    <a:pt x="7091641" y="10583322"/>
                  </a:lnTo>
                  <a:close/>
                </a:path>
                <a:path w="7560309" h="10692130">
                  <a:moveTo>
                    <a:pt x="6731546" y="10583304"/>
                  </a:moveTo>
                  <a:lnTo>
                    <a:pt x="6689928" y="10583304"/>
                  </a:lnTo>
                  <a:lnTo>
                    <a:pt x="6616712" y="10656672"/>
                  </a:lnTo>
                  <a:lnTo>
                    <a:pt x="6658381" y="10656672"/>
                  </a:lnTo>
                  <a:lnTo>
                    <a:pt x="6731546" y="10583304"/>
                  </a:lnTo>
                  <a:close/>
                </a:path>
                <a:path w="7560309" h="10692130">
                  <a:moveTo>
                    <a:pt x="6897344" y="10583304"/>
                  </a:moveTo>
                  <a:lnTo>
                    <a:pt x="6855726" y="10583304"/>
                  </a:lnTo>
                  <a:lnTo>
                    <a:pt x="6782473" y="10656672"/>
                  </a:lnTo>
                  <a:lnTo>
                    <a:pt x="6824129" y="10656672"/>
                  </a:lnTo>
                  <a:lnTo>
                    <a:pt x="6897344" y="10583304"/>
                  </a:lnTo>
                  <a:close/>
                </a:path>
                <a:path w="7560309" h="10692130">
                  <a:moveTo>
                    <a:pt x="7174572" y="10583304"/>
                  </a:moveTo>
                  <a:lnTo>
                    <a:pt x="7132904" y="10583304"/>
                  </a:lnTo>
                  <a:lnTo>
                    <a:pt x="7206107" y="10656672"/>
                  </a:lnTo>
                  <a:lnTo>
                    <a:pt x="7247775" y="10656672"/>
                  </a:lnTo>
                  <a:lnTo>
                    <a:pt x="7174572" y="10583304"/>
                  </a:lnTo>
                  <a:close/>
                </a:path>
                <a:path w="7560309" h="10692130">
                  <a:moveTo>
                    <a:pt x="6271564" y="10589042"/>
                  </a:moveTo>
                  <a:lnTo>
                    <a:pt x="6168758" y="10692003"/>
                  </a:lnTo>
                  <a:lnTo>
                    <a:pt x="6210414" y="10692003"/>
                  </a:lnTo>
                  <a:lnTo>
                    <a:pt x="6271564" y="10630767"/>
                  </a:lnTo>
                  <a:lnTo>
                    <a:pt x="6313221" y="10630767"/>
                  </a:lnTo>
                  <a:lnTo>
                    <a:pt x="6271564" y="10589042"/>
                  </a:lnTo>
                  <a:close/>
                </a:path>
                <a:path w="7560309" h="10692130">
                  <a:moveTo>
                    <a:pt x="6271577" y="10672062"/>
                  </a:moveTo>
                  <a:lnTo>
                    <a:pt x="6251663" y="10692003"/>
                  </a:lnTo>
                  <a:lnTo>
                    <a:pt x="6291478" y="10692003"/>
                  </a:lnTo>
                  <a:lnTo>
                    <a:pt x="6271577" y="10672062"/>
                  </a:lnTo>
                  <a:close/>
                </a:path>
                <a:path w="7560309" h="10692130">
                  <a:moveTo>
                    <a:pt x="6313221" y="10630767"/>
                  </a:moveTo>
                  <a:lnTo>
                    <a:pt x="6271564" y="10630767"/>
                  </a:lnTo>
                  <a:lnTo>
                    <a:pt x="6332702" y="10692003"/>
                  </a:lnTo>
                  <a:lnTo>
                    <a:pt x="6374358" y="10692003"/>
                  </a:lnTo>
                  <a:lnTo>
                    <a:pt x="6313221" y="10630767"/>
                  </a:lnTo>
                  <a:close/>
                </a:path>
                <a:path w="7560309" h="10692130">
                  <a:moveTo>
                    <a:pt x="6153772" y="10583322"/>
                  </a:moveTo>
                  <a:lnTo>
                    <a:pt x="6112141" y="10583322"/>
                  </a:lnTo>
                  <a:lnTo>
                    <a:pt x="6038900" y="10656679"/>
                  </a:lnTo>
                  <a:lnTo>
                    <a:pt x="6080563" y="10656672"/>
                  </a:lnTo>
                  <a:lnTo>
                    <a:pt x="6153772" y="10583322"/>
                  </a:lnTo>
                  <a:close/>
                </a:path>
                <a:path w="7560309" h="10692130">
                  <a:moveTo>
                    <a:pt x="6348082" y="10583322"/>
                  </a:moveTo>
                  <a:lnTo>
                    <a:pt x="6306451" y="10583322"/>
                  </a:lnTo>
                  <a:lnTo>
                    <a:pt x="6379667" y="10656679"/>
                  </a:lnTo>
                  <a:lnTo>
                    <a:pt x="6421335" y="10656679"/>
                  </a:lnTo>
                  <a:lnTo>
                    <a:pt x="6348082" y="10583322"/>
                  </a:lnTo>
                  <a:close/>
                </a:path>
                <a:path w="7560309" h="10692130">
                  <a:moveTo>
                    <a:pt x="6431013" y="10583322"/>
                  </a:moveTo>
                  <a:lnTo>
                    <a:pt x="6389344" y="10583322"/>
                  </a:lnTo>
                  <a:lnTo>
                    <a:pt x="6462560" y="10656679"/>
                  </a:lnTo>
                  <a:lnTo>
                    <a:pt x="6504228" y="10656679"/>
                  </a:lnTo>
                  <a:lnTo>
                    <a:pt x="6431013" y="10583322"/>
                  </a:lnTo>
                  <a:close/>
                </a:path>
                <a:path w="7560309" h="10692130">
                  <a:moveTo>
                    <a:pt x="6070879" y="10583304"/>
                  </a:moveTo>
                  <a:lnTo>
                    <a:pt x="6029248" y="10583304"/>
                  </a:lnTo>
                  <a:lnTo>
                    <a:pt x="5956046" y="10656672"/>
                  </a:lnTo>
                  <a:lnTo>
                    <a:pt x="5997651" y="10656672"/>
                  </a:lnTo>
                  <a:lnTo>
                    <a:pt x="6070879" y="10583304"/>
                  </a:lnTo>
                  <a:close/>
                </a:path>
                <a:path w="7560309" h="10692130">
                  <a:moveTo>
                    <a:pt x="6236677" y="10583304"/>
                  </a:moveTo>
                  <a:lnTo>
                    <a:pt x="6195047" y="10583304"/>
                  </a:lnTo>
                  <a:lnTo>
                    <a:pt x="6121793" y="10656672"/>
                  </a:lnTo>
                  <a:lnTo>
                    <a:pt x="6163462" y="10656672"/>
                  </a:lnTo>
                  <a:lnTo>
                    <a:pt x="6236677" y="10583304"/>
                  </a:lnTo>
                  <a:close/>
                </a:path>
                <a:path w="7560309" h="10692130">
                  <a:moveTo>
                    <a:pt x="6513868" y="10583304"/>
                  </a:moveTo>
                  <a:lnTo>
                    <a:pt x="6472250" y="10583304"/>
                  </a:lnTo>
                  <a:lnTo>
                    <a:pt x="6545453" y="10656672"/>
                  </a:lnTo>
                  <a:lnTo>
                    <a:pt x="6587121" y="10656672"/>
                  </a:lnTo>
                  <a:lnTo>
                    <a:pt x="6513868" y="10583304"/>
                  </a:lnTo>
                  <a:close/>
                </a:path>
                <a:path w="7560309" h="10692130">
                  <a:moveTo>
                    <a:pt x="5610885" y="10589042"/>
                  </a:moveTo>
                  <a:lnTo>
                    <a:pt x="5508091" y="10692003"/>
                  </a:lnTo>
                  <a:lnTo>
                    <a:pt x="5549747" y="10692003"/>
                  </a:lnTo>
                  <a:lnTo>
                    <a:pt x="5610885" y="10630767"/>
                  </a:lnTo>
                  <a:lnTo>
                    <a:pt x="5652542" y="10630767"/>
                  </a:lnTo>
                  <a:lnTo>
                    <a:pt x="5610885" y="10589042"/>
                  </a:lnTo>
                  <a:close/>
                </a:path>
                <a:path w="7560309" h="10692130">
                  <a:moveTo>
                    <a:pt x="5610910" y="10672062"/>
                  </a:moveTo>
                  <a:lnTo>
                    <a:pt x="5591009" y="10692003"/>
                  </a:lnTo>
                  <a:lnTo>
                    <a:pt x="5630811" y="10692003"/>
                  </a:lnTo>
                  <a:lnTo>
                    <a:pt x="5610910" y="10672062"/>
                  </a:lnTo>
                  <a:close/>
                </a:path>
                <a:path w="7560309" h="10692130">
                  <a:moveTo>
                    <a:pt x="5652542" y="10630767"/>
                  </a:moveTo>
                  <a:lnTo>
                    <a:pt x="5610885" y="10630767"/>
                  </a:lnTo>
                  <a:lnTo>
                    <a:pt x="5672023" y="10692003"/>
                  </a:lnTo>
                  <a:lnTo>
                    <a:pt x="5713679" y="10692003"/>
                  </a:lnTo>
                  <a:lnTo>
                    <a:pt x="5652542" y="10630767"/>
                  </a:lnTo>
                  <a:close/>
                </a:path>
                <a:path w="7560309" h="10692130">
                  <a:moveTo>
                    <a:pt x="5493092" y="10583322"/>
                  </a:moveTo>
                  <a:lnTo>
                    <a:pt x="5451462" y="10583322"/>
                  </a:lnTo>
                  <a:lnTo>
                    <a:pt x="5378259" y="10656679"/>
                  </a:lnTo>
                  <a:lnTo>
                    <a:pt x="5419909" y="10656672"/>
                  </a:lnTo>
                  <a:lnTo>
                    <a:pt x="5493092" y="10583322"/>
                  </a:lnTo>
                  <a:close/>
                </a:path>
                <a:path w="7560309" h="10692130">
                  <a:moveTo>
                    <a:pt x="5687428" y="10583322"/>
                  </a:moveTo>
                  <a:lnTo>
                    <a:pt x="5645772" y="10583322"/>
                  </a:lnTo>
                  <a:lnTo>
                    <a:pt x="5719025" y="10656679"/>
                  </a:lnTo>
                  <a:lnTo>
                    <a:pt x="5760643" y="10656679"/>
                  </a:lnTo>
                  <a:lnTo>
                    <a:pt x="5687428" y="10583322"/>
                  </a:lnTo>
                  <a:close/>
                </a:path>
                <a:path w="7560309" h="10692130">
                  <a:moveTo>
                    <a:pt x="5770321" y="10583322"/>
                  </a:moveTo>
                  <a:lnTo>
                    <a:pt x="5728665" y="10583322"/>
                  </a:lnTo>
                  <a:lnTo>
                    <a:pt x="5801880" y="10656679"/>
                  </a:lnTo>
                  <a:lnTo>
                    <a:pt x="5843536" y="10656679"/>
                  </a:lnTo>
                  <a:lnTo>
                    <a:pt x="5770321" y="10583322"/>
                  </a:lnTo>
                  <a:close/>
                </a:path>
                <a:path w="7560309" h="10692130">
                  <a:moveTo>
                    <a:pt x="5410225" y="10583304"/>
                  </a:moveTo>
                  <a:lnTo>
                    <a:pt x="5368569" y="10583304"/>
                  </a:lnTo>
                  <a:lnTo>
                    <a:pt x="5295366" y="10656672"/>
                  </a:lnTo>
                  <a:lnTo>
                    <a:pt x="5337022" y="10656672"/>
                  </a:lnTo>
                  <a:lnTo>
                    <a:pt x="5410225" y="10583304"/>
                  </a:lnTo>
                  <a:close/>
                </a:path>
                <a:path w="7560309" h="10692130">
                  <a:moveTo>
                    <a:pt x="5575998" y="10583304"/>
                  </a:moveTo>
                  <a:lnTo>
                    <a:pt x="5534367" y="10583304"/>
                  </a:lnTo>
                  <a:lnTo>
                    <a:pt x="5461114" y="10656672"/>
                  </a:lnTo>
                  <a:lnTo>
                    <a:pt x="5502783" y="10656672"/>
                  </a:lnTo>
                  <a:lnTo>
                    <a:pt x="5575998" y="10583304"/>
                  </a:lnTo>
                  <a:close/>
                </a:path>
                <a:path w="7560309" h="10692130">
                  <a:moveTo>
                    <a:pt x="5853214" y="10583304"/>
                  </a:moveTo>
                  <a:lnTo>
                    <a:pt x="5811583" y="10583304"/>
                  </a:lnTo>
                  <a:lnTo>
                    <a:pt x="5884760" y="10656672"/>
                  </a:lnTo>
                  <a:lnTo>
                    <a:pt x="5926429" y="10656672"/>
                  </a:lnTo>
                  <a:lnTo>
                    <a:pt x="5853214" y="10583304"/>
                  </a:lnTo>
                  <a:close/>
                </a:path>
                <a:path w="7560309" h="10692130">
                  <a:moveTo>
                    <a:pt x="4950218" y="10589042"/>
                  </a:moveTo>
                  <a:lnTo>
                    <a:pt x="4847424" y="10692003"/>
                  </a:lnTo>
                  <a:lnTo>
                    <a:pt x="4889093" y="10692003"/>
                  </a:lnTo>
                  <a:lnTo>
                    <a:pt x="4950218" y="10630767"/>
                  </a:lnTo>
                  <a:lnTo>
                    <a:pt x="4991881" y="10630767"/>
                  </a:lnTo>
                  <a:lnTo>
                    <a:pt x="4950218" y="10589042"/>
                  </a:lnTo>
                  <a:close/>
                </a:path>
                <a:path w="7560309" h="10692130">
                  <a:moveTo>
                    <a:pt x="4950231" y="10672062"/>
                  </a:moveTo>
                  <a:lnTo>
                    <a:pt x="4930330" y="10692003"/>
                  </a:lnTo>
                  <a:lnTo>
                    <a:pt x="4970145" y="10692003"/>
                  </a:lnTo>
                  <a:lnTo>
                    <a:pt x="4950231" y="10672062"/>
                  </a:lnTo>
                  <a:close/>
                </a:path>
                <a:path w="7560309" h="10692130">
                  <a:moveTo>
                    <a:pt x="4991881" y="10630767"/>
                  </a:moveTo>
                  <a:lnTo>
                    <a:pt x="4950218" y="10630767"/>
                  </a:lnTo>
                  <a:lnTo>
                    <a:pt x="5011356" y="10692003"/>
                  </a:lnTo>
                  <a:lnTo>
                    <a:pt x="5053025" y="10692003"/>
                  </a:lnTo>
                  <a:lnTo>
                    <a:pt x="4991881" y="10630767"/>
                  </a:lnTo>
                  <a:close/>
                </a:path>
                <a:path w="7560309" h="10692130">
                  <a:moveTo>
                    <a:pt x="4832413" y="10583322"/>
                  </a:moveTo>
                  <a:lnTo>
                    <a:pt x="4790808" y="10583322"/>
                  </a:lnTo>
                  <a:lnTo>
                    <a:pt x="4717580" y="10656679"/>
                  </a:lnTo>
                  <a:lnTo>
                    <a:pt x="4759217" y="10656672"/>
                  </a:lnTo>
                  <a:lnTo>
                    <a:pt x="4832413" y="10583322"/>
                  </a:lnTo>
                  <a:close/>
                </a:path>
                <a:path w="7560309" h="10692130">
                  <a:moveTo>
                    <a:pt x="5026774" y="10583322"/>
                  </a:moveTo>
                  <a:lnTo>
                    <a:pt x="4985105" y="10583322"/>
                  </a:lnTo>
                  <a:lnTo>
                    <a:pt x="5058346" y="10656679"/>
                  </a:lnTo>
                  <a:lnTo>
                    <a:pt x="5099977" y="10656679"/>
                  </a:lnTo>
                  <a:lnTo>
                    <a:pt x="5026774" y="10583322"/>
                  </a:lnTo>
                  <a:close/>
                </a:path>
                <a:path w="7560309" h="10692130">
                  <a:moveTo>
                    <a:pt x="5109654" y="10583322"/>
                  </a:moveTo>
                  <a:lnTo>
                    <a:pt x="5067985" y="10583322"/>
                  </a:lnTo>
                  <a:lnTo>
                    <a:pt x="5141201" y="10656679"/>
                  </a:lnTo>
                  <a:lnTo>
                    <a:pt x="5182857" y="10656679"/>
                  </a:lnTo>
                  <a:lnTo>
                    <a:pt x="5109654" y="10583322"/>
                  </a:lnTo>
                  <a:close/>
                </a:path>
                <a:path w="7560309" h="10692130">
                  <a:moveTo>
                    <a:pt x="4749546" y="10583304"/>
                  </a:moveTo>
                  <a:lnTo>
                    <a:pt x="4707890" y="10583304"/>
                  </a:lnTo>
                  <a:lnTo>
                    <a:pt x="4634687" y="10656672"/>
                  </a:lnTo>
                  <a:lnTo>
                    <a:pt x="4676343" y="10656672"/>
                  </a:lnTo>
                  <a:lnTo>
                    <a:pt x="4749546" y="10583304"/>
                  </a:lnTo>
                  <a:close/>
                </a:path>
                <a:path w="7560309" h="10692130">
                  <a:moveTo>
                    <a:pt x="4915319" y="10583304"/>
                  </a:moveTo>
                  <a:lnTo>
                    <a:pt x="4873701" y="10583304"/>
                  </a:lnTo>
                  <a:lnTo>
                    <a:pt x="4800447" y="10656672"/>
                  </a:lnTo>
                  <a:lnTo>
                    <a:pt x="4842116" y="10656672"/>
                  </a:lnTo>
                  <a:lnTo>
                    <a:pt x="4915319" y="10583304"/>
                  </a:lnTo>
                  <a:close/>
                </a:path>
                <a:path w="7560309" h="10692130">
                  <a:moveTo>
                    <a:pt x="5192496" y="10583304"/>
                  </a:moveTo>
                  <a:lnTo>
                    <a:pt x="5150891" y="10583304"/>
                  </a:lnTo>
                  <a:lnTo>
                    <a:pt x="5224094" y="10656672"/>
                  </a:lnTo>
                  <a:lnTo>
                    <a:pt x="5265762" y="10656672"/>
                  </a:lnTo>
                  <a:lnTo>
                    <a:pt x="5192496" y="10583304"/>
                  </a:lnTo>
                  <a:close/>
                </a:path>
                <a:path w="7560309" h="10692130">
                  <a:moveTo>
                    <a:pt x="4289539" y="10589042"/>
                  </a:moveTo>
                  <a:lnTo>
                    <a:pt x="4186758" y="10692003"/>
                  </a:lnTo>
                  <a:lnTo>
                    <a:pt x="4228401" y="10692003"/>
                  </a:lnTo>
                  <a:lnTo>
                    <a:pt x="4289539" y="10630767"/>
                  </a:lnTo>
                  <a:lnTo>
                    <a:pt x="4331196" y="10630767"/>
                  </a:lnTo>
                  <a:lnTo>
                    <a:pt x="4289539" y="10589042"/>
                  </a:lnTo>
                  <a:close/>
                </a:path>
                <a:path w="7560309" h="10692130">
                  <a:moveTo>
                    <a:pt x="4289552" y="10672062"/>
                  </a:moveTo>
                  <a:lnTo>
                    <a:pt x="4269638" y="10692003"/>
                  </a:lnTo>
                  <a:lnTo>
                    <a:pt x="4309452" y="10692003"/>
                  </a:lnTo>
                  <a:lnTo>
                    <a:pt x="4289552" y="10672062"/>
                  </a:lnTo>
                  <a:close/>
                </a:path>
                <a:path w="7560309" h="10692130">
                  <a:moveTo>
                    <a:pt x="4331196" y="10630767"/>
                  </a:moveTo>
                  <a:lnTo>
                    <a:pt x="4289539" y="10630767"/>
                  </a:lnTo>
                  <a:lnTo>
                    <a:pt x="4350677" y="10692003"/>
                  </a:lnTo>
                  <a:lnTo>
                    <a:pt x="4392333" y="10692003"/>
                  </a:lnTo>
                  <a:lnTo>
                    <a:pt x="4331196" y="10630767"/>
                  </a:lnTo>
                  <a:close/>
                </a:path>
                <a:path w="7560309" h="10692130">
                  <a:moveTo>
                    <a:pt x="4171746" y="10583322"/>
                  </a:moveTo>
                  <a:lnTo>
                    <a:pt x="4130116" y="10583322"/>
                  </a:lnTo>
                  <a:lnTo>
                    <a:pt x="4056862" y="10656679"/>
                  </a:lnTo>
                  <a:lnTo>
                    <a:pt x="4098550" y="10656672"/>
                  </a:lnTo>
                  <a:lnTo>
                    <a:pt x="4171746" y="10583322"/>
                  </a:lnTo>
                  <a:close/>
                </a:path>
                <a:path w="7560309" h="10692130">
                  <a:moveTo>
                    <a:pt x="4366094" y="10583322"/>
                  </a:moveTo>
                  <a:lnTo>
                    <a:pt x="4324426" y="10583322"/>
                  </a:lnTo>
                  <a:lnTo>
                    <a:pt x="4397679" y="10656679"/>
                  </a:lnTo>
                  <a:lnTo>
                    <a:pt x="4439297" y="10656679"/>
                  </a:lnTo>
                  <a:lnTo>
                    <a:pt x="4366094" y="10583322"/>
                  </a:lnTo>
                  <a:close/>
                </a:path>
                <a:path w="7560309" h="10692130">
                  <a:moveTo>
                    <a:pt x="4448987" y="10583322"/>
                  </a:moveTo>
                  <a:lnTo>
                    <a:pt x="4407319" y="10583322"/>
                  </a:lnTo>
                  <a:lnTo>
                    <a:pt x="4480521" y="10656679"/>
                  </a:lnTo>
                  <a:lnTo>
                    <a:pt x="4522190" y="10656679"/>
                  </a:lnTo>
                  <a:lnTo>
                    <a:pt x="4448987" y="10583322"/>
                  </a:lnTo>
                  <a:close/>
                </a:path>
                <a:path w="7560309" h="10692130">
                  <a:moveTo>
                    <a:pt x="4088879" y="10583304"/>
                  </a:moveTo>
                  <a:lnTo>
                    <a:pt x="4047210" y="10583304"/>
                  </a:lnTo>
                  <a:lnTo>
                    <a:pt x="3974007" y="10656672"/>
                  </a:lnTo>
                  <a:lnTo>
                    <a:pt x="4015676" y="10656672"/>
                  </a:lnTo>
                  <a:lnTo>
                    <a:pt x="4088879" y="10583304"/>
                  </a:lnTo>
                  <a:close/>
                </a:path>
                <a:path w="7560309" h="10692130">
                  <a:moveTo>
                    <a:pt x="4254652" y="10583304"/>
                  </a:moveTo>
                  <a:lnTo>
                    <a:pt x="4213021" y="10583304"/>
                  </a:lnTo>
                  <a:lnTo>
                    <a:pt x="4139780" y="10656672"/>
                  </a:lnTo>
                  <a:lnTo>
                    <a:pt x="4181436" y="10656672"/>
                  </a:lnTo>
                  <a:lnTo>
                    <a:pt x="4254652" y="10583304"/>
                  </a:lnTo>
                  <a:close/>
                </a:path>
                <a:path w="7560309" h="10692130">
                  <a:moveTo>
                    <a:pt x="4531842" y="10583304"/>
                  </a:moveTo>
                  <a:lnTo>
                    <a:pt x="4490212" y="10583304"/>
                  </a:lnTo>
                  <a:lnTo>
                    <a:pt x="4563414" y="10656672"/>
                  </a:lnTo>
                  <a:lnTo>
                    <a:pt x="4605083" y="10656672"/>
                  </a:lnTo>
                  <a:lnTo>
                    <a:pt x="4531842" y="10583304"/>
                  </a:lnTo>
                  <a:close/>
                </a:path>
                <a:path w="7560309" h="10692130">
                  <a:moveTo>
                    <a:pt x="3628847" y="10589042"/>
                  </a:moveTo>
                  <a:lnTo>
                    <a:pt x="3526066" y="10692003"/>
                  </a:lnTo>
                  <a:lnTo>
                    <a:pt x="3567722" y="10692003"/>
                  </a:lnTo>
                  <a:lnTo>
                    <a:pt x="3628847" y="10630767"/>
                  </a:lnTo>
                  <a:lnTo>
                    <a:pt x="3670509" y="10630767"/>
                  </a:lnTo>
                  <a:lnTo>
                    <a:pt x="3628847" y="10589042"/>
                  </a:lnTo>
                  <a:close/>
                </a:path>
                <a:path w="7560309" h="10692130">
                  <a:moveTo>
                    <a:pt x="3628872" y="10672062"/>
                  </a:moveTo>
                  <a:lnTo>
                    <a:pt x="3608971" y="10692003"/>
                  </a:lnTo>
                  <a:lnTo>
                    <a:pt x="3648786" y="10692003"/>
                  </a:lnTo>
                  <a:lnTo>
                    <a:pt x="3628872" y="10672062"/>
                  </a:lnTo>
                  <a:close/>
                </a:path>
                <a:path w="7560309" h="10692130">
                  <a:moveTo>
                    <a:pt x="3670509" y="10630767"/>
                  </a:moveTo>
                  <a:lnTo>
                    <a:pt x="3628847" y="10630767"/>
                  </a:lnTo>
                  <a:lnTo>
                    <a:pt x="3689997" y="10692003"/>
                  </a:lnTo>
                  <a:lnTo>
                    <a:pt x="3731653" y="10692003"/>
                  </a:lnTo>
                  <a:lnTo>
                    <a:pt x="3670509" y="10630767"/>
                  </a:lnTo>
                  <a:close/>
                </a:path>
                <a:path w="7560309" h="10692130">
                  <a:moveTo>
                    <a:pt x="3511067" y="10583322"/>
                  </a:moveTo>
                  <a:lnTo>
                    <a:pt x="3469462" y="10583322"/>
                  </a:lnTo>
                  <a:lnTo>
                    <a:pt x="3396234" y="10656679"/>
                  </a:lnTo>
                  <a:lnTo>
                    <a:pt x="3437870" y="10656672"/>
                  </a:lnTo>
                  <a:lnTo>
                    <a:pt x="3511067" y="10583322"/>
                  </a:lnTo>
                  <a:close/>
                </a:path>
                <a:path w="7560309" h="10692130">
                  <a:moveTo>
                    <a:pt x="3705415" y="10583322"/>
                  </a:moveTo>
                  <a:lnTo>
                    <a:pt x="3663759" y="10583322"/>
                  </a:lnTo>
                  <a:lnTo>
                    <a:pt x="3737000" y="10656679"/>
                  </a:lnTo>
                  <a:lnTo>
                    <a:pt x="3778618" y="10656679"/>
                  </a:lnTo>
                  <a:lnTo>
                    <a:pt x="3705415" y="10583322"/>
                  </a:lnTo>
                  <a:close/>
                </a:path>
                <a:path w="7560309" h="10692130">
                  <a:moveTo>
                    <a:pt x="3788308" y="10583322"/>
                  </a:moveTo>
                  <a:lnTo>
                    <a:pt x="3746639" y="10583322"/>
                  </a:lnTo>
                  <a:lnTo>
                    <a:pt x="3819855" y="10656679"/>
                  </a:lnTo>
                  <a:lnTo>
                    <a:pt x="3861523" y="10656679"/>
                  </a:lnTo>
                  <a:lnTo>
                    <a:pt x="3788308" y="10583322"/>
                  </a:lnTo>
                  <a:close/>
                </a:path>
                <a:path w="7560309" h="10692130">
                  <a:moveTo>
                    <a:pt x="3428199" y="10583304"/>
                  </a:moveTo>
                  <a:lnTo>
                    <a:pt x="3386582" y="10583304"/>
                  </a:lnTo>
                  <a:lnTo>
                    <a:pt x="3313341" y="10656672"/>
                  </a:lnTo>
                  <a:lnTo>
                    <a:pt x="3354997" y="10656672"/>
                  </a:lnTo>
                  <a:lnTo>
                    <a:pt x="3428199" y="10583304"/>
                  </a:lnTo>
                  <a:close/>
                </a:path>
                <a:path w="7560309" h="10692130">
                  <a:moveTo>
                    <a:pt x="3593973" y="10583304"/>
                  </a:moveTo>
                  <a:lnTo>
                    <a:pt x="3552304" y="10583304"/>
                  </a:lnTo>
                  <a:lnTo>
                    <a:pt x="3479101" y="10656672"/>
                  </a:lnTo>
                  <a:lnTo>
                    <a:pt x="3520770" y="10656672"/>
                  </a:lnTo>
                  <a:lnTo>
                    <a:pt x="3593973" y="10583304"/>
                  </a:lnTo>
                  <a:close/>
                </a:path>
                <a:path w="7560309" h="10692130">
                  <a:moveTo>
                    <a:pt x="3871163" y="10583304"/>
                  </a:moveTo>
                  <a:lnTo>
                    <a:pt x="3829532" y="10583304"/>
                  </a:lnTo>
                  <a:lnTo>
                    <a:pt x="3902748" y="10656672"/>
                  </a:lnTo>
                  <a:lnTo>
                    <a:pt x="3944404" y="10656672"/>
                  </a:lnTo>
                  <a:lnTo>
                    <a:pt x="3871163" y="10583304"/>
                  </a:lnTo>
                  <a:close/>
                </a:path>
                <a:path w="7560309" h="10692130">
                  <a:moveTo>
                    <a:pt x="2968193" y="10589042"/>
                  </a:moveTo>
                  <a:lnTo>
                    <a:pt x="2865386" y="10692003"/>
                  </a:lnTo>
                  <a:lnTo>
                    <a:pt x="2907055" y="10692003"/>
                  </a:lnTo>
                  <a:lnTo>
                    <a:pt x="2968193" y="10630767"/>
                  </a:lnTo>
                  <a:lnTo>
                    <a:pt x="3009850" y="10630767"/>
                  </a:lnTo>
                  <a:lnTo>
                    <a:pt x="2968193" y="10589042"/>
                  </a:lnTo>
                  <a:close/>
                </a:path>
                <a:path w="7560309" h="10692130">
                  <a:moveTo>
                    <a:pt x="2968218" y="10672062"/>
                  </a:moveTo>
                  <a:lnTo>
                    <a:pt x="2948305" y="10692003"/>
                  </a:lnTo>
                  <a:lnTo>
                    <a:pt x="2988119" y="10692003"/>
                  </a:lnTo>
                  <a:lnTo>
                    <a:pt x="2968218" y="10672062"/>
                  </a:lnTo>
                  <a:close/>
                </a:path>
                <a:path w="7560309" h="10692130">
                  <a:moveTo>
                    <a:pt x="3009850" y="10630767"/>
                  </a:moveTo>
                  <a:lnTo>
                    <a:pt x="2968193" y="10630767"/>
                  </a:lnTo>
                  <a:lnTo>
                    <a:pt x="3029331" y="10692003"/>
                  </a:lnTo>
                  <a:lnTo>
                    <a:pt x="3070987" y="10692003"/>
                  </a:lnTo>
                  <a:lnTo>
                    <a:pt x="3009850" y="10630767"/>
                  </a:lnTo>
                  <a:close/>
                </a:path>
                <a:path w="7560309" h="10692130">
                  <a:moveTo>
                    <a:pt x="2850413" y="10583322"/>
                  </a:moveTo>
                  <a:lnTo>
                    <a:pt x="2808770" y="10583322"/>
                  </a:lnTo>
                  <a:lnTo>
                    <a:pt x="2735567" y="10656679"/>
                  </a:lnTo>
                  <a:lnTo>
                    <a:pt x="2777204" y="10656672"/>
                  </a:lnTo>
                  <a:lnTo>
                    <a:pt x="2850413" y="10583322"/>
                  </a:lnTo>
                  <a:close/>
                </a:path>
                <a:path w="7560309" h="10692130">
                  <a:moveTo>
                    <a:pt x="3044748" y="10583322"/>
                  </a:moveTo>
                  <a:lnTo>
                    <a:pt x="3003080" y="10583322"/>
                  </a:lnTo>
                  <a:lnTo>
                    <a:pt x="3076333" y="10656679"/>
                  </a:lnTo>
                  <a:lnTo>
                    <a:pt x="3117951" y="10656679"/>
                  </a:lnTo>
                  <a:lnTo>
                    <a:pt x="3044748" y="10583322"/>
                  </a:lnTo>
                  <a:close/>
                </a:path>
                <a:path w="7560309" h="10692130">
                  <a:moveTo>
                    <a:pt x="3127641" y="10583322"/>
                  </a:moveTo>
                  <a:lnTo>
                    <a:pt x="3085973" y="10583322"/>
                  </a:lnTo>
                  <a:lnTo>
                    <a:pt x="3159175" y="10656679"/>
                  </a:lnTo>
                  <a:lnTo>
                    <a:pt x="3200844" y="10656679"/>
                  </a:lnTo>
                  <a:lnTo>
                    <a:pt x="3127641" y="10583322"/>
                  </a:lnTo>
                  <a:close/>
                </a:path>
                <a:path w="7560309" h="10692130">
                  <a:moveTo>
                    <a:pt x="2767533" y="10583304"/>
                  </a:moveTo>
                  <a:lnTo>
                    <a:pt x="2725864" y="10583304"/>
                  </a:lnTo>
                  <a:lnTo>
                    <a:pt x="2652649" y="10656672"/>
                  </a:lnTo>
                  <a:lnTo>
                    <a:pt x="2694330" y="10656672"/>
                  </a:lnTo>
                  <a:lnTo>
                    <a:pt x="2767533" y="10583304"/>
                  </a:lnTo>
                  <a:close/>
                </a:path>
                <a:path w="7560309" h="10692130">
                  <a:moveTo>
                    <a:pt x="2933293" y="10583304"/>
                  </a:moveTo>
                  <a:lnTo>
                    <a:pt x="2891637" y="10583304"/>
                  </a:lnTo>
                  <a:lnTo>
                    <a:pt x="2818434" y="10656672"/>
                  </a:lnTo>
                  <a:lnTo>
                    <a:pt x="2860090" y="10656672"/>
                  </a:lnTo>
                  <a:lnTo>
                    <a:pt x="2933293" y="10583304"/>
                  </a:lnTo>
                  <a:close/>
                </a:path>
                <a:path w="7560309" h="10692130">
                  <a:moveTo>
                    <a:pt x="3210496" y="10583304"/>
                  </a:moveTo>
                  <a:lnTo>
                    <a:pt x="3168865" y="10583304"/>
                  </a:lnTo>
                  <a:lnTo>
                    <a:pt x="3242068" y="10656672"/>
                  </a:lnTo>
                  <a:lnTo>
                    <a:pt x="3283737" y="10656672"/>
                  </a:lnTo>
                  <a:lnTo>
                    <a:pt x="3210496" y="10583304"/>
                  </a:lnTo>
                  <a:close/>
                </a:path>
                <a:path w="7560309" h="10692130">
                  <a:moveTo>
                    <a:pt x="2307526" y="10589042"/>
                  </a:moveTo>
                  <a:lnTo>
                    <a:pt x="2204732" y="10692003"/>
                  </a:lnTo>
                  <a:lnTo>
                    <a:pt x="2246388" y="10692003"/>
                  </a:lnTo>
                  <a:lnTo>
                    <a:pt x="2307526" y="10630767"/>
                  </a:lnTo>
                  <a:lnTo>
                    <a:pt x="2349178" y="10630767"/>
                  </a:lnTo>
                  <a:lnTo>
                    <a:pt x="2307526" y="10589042"/>
                  </a:lnTo>
                  <a:close/>
                </a:path>
                <a:path w="7560309" h="10692130">
                  <a:moveTo>
                    <a:pt x="2307539" y="10672062"/>
                  </a:moveTo>
                  <a:lnTo>
                    <a:pt x="2287638" y="10692003"/>
                  </a:lnTo>
                  <a:lnTo>
                    <a:pt x="2327452" y="10692003"/>
                  </a:lnTo>
                  <a:lnTo>
                    <a:pt x="2307539" y="10672062"/>
                  </a:lnTo>
                  <a:close/>
                </a:path>
                <a:path w="7560309" h="10692130">
                  <a:moveTo>
                    <a:pt x="2349178" y="10630767"/>
                  </a:moveTo>
                  <a:lnTo>
                    <a:pt x="2307526" y="10630767"/>
                  </a:lnTo>
                  <a:lnTo>
                    <a:pt x="2368664" y="10692003"/>
                  </a:lnTo>
                  <a:lnTo>
                    <a:pt x="2410307" y="10692003"/>
                  </a:lnTo>
                  <a:lnTo>
                    <a:pt x="2349178" y="10630767"/>
                  </a:lnTo>
                  <a:close/>
                </a:path>
                <a:path w="7560309" h="10692130">
                  <a:moveTo>
                    <a:pt x="2189734" y="10583322"/>
                  </a:moveTo>
                  <a:lnTo>
                    <a:pt x="2148103" y="10583322"/>
                  </a:lnTo>
                  <a:lnTo>
                    <a:pt x="2074849" y="10656679"/>
                  </a:lnTo>
                  <a:lnTo>
                    <a:pt x="2116524" y="10656672"/>
                  </a:lnTo>
                  <a:lnTo>
                    <a:pt x="2189734" y="10583322"/>
                  </a:lnTo>
                  <a:close/>
                </a:path>
                <a:path w="7560309" h="10692130">
                  <a:moveTo>
                    <a:pt x="2384082" y="10583322"/>
                  </a:moveTo>
                  <a:lnTo>
                    <a:pt x="2342426" y="10583322"/>
                  </a:lnTo>
                  <a:lnTo>
                    <a:pt x="2415654" y="10656679"/>
                  </a:lnTo>
                  <a:lnTo>
                    <a:pt x="2457284" y="10656679"/>
                  </a:lnTo>
                  <a:lnTo>
                    <a:pt x="2384082" y="10583322"/>
                  </a:lnTo>
                  <a:close/>
                </a:path>
                <a:path w="7560309" h="10692130">
                  <a:moveTo>
                    <a:pt x="2466962" y="10583322"/>
                  </a:moveTo>
                  <a:lnTo>
                    <a:pt x="2425293" y="10583322"/>
                  </a:lnTo>
                  <a:lnTo>
                    <a:pt x="2498509" y="10656679"/>
                  </a:lnTo>
                  <a:lnTo>
                    <a:pt x="2540177" y="10656679"/>
                  </a:lnTo>
                  <a:lnTo>
                    <a:pt x="2466962" y="10583322"/>
                  </a:lnTo>
                  <a:close/>
                </a:path>
                <a:path w="7560309" h="10692130">
                  <a:moveTo>
                    <a:pt x="2106853" y="10583304"/>
                  </a:moveTo>
                  <a:lnTo>
                    <a:pt x="2065197" y="10583304"/>
                  </a:lnTo>
                  <a:lnTo>
                    <a:pt x="1991982" y="10656672"/>
                  </a:lnTo>
                  <a:lnTo>
                    <a:pt x="2033651" y="10656672"/>
                  </a:lnTo>
                  <a:lnTo>
                    <a:pt x="2106853" y="10583304"/>
                  </a:lnTo>
                  <a:close/>
                </a:path>
                <a:path w="7560309" h="10692130">
                  <a:moveTo>
                    <a:pt x="2272626" y="10583304"/>
                  </a:moveTo>
                  <a:lnTo>
                    <a:pt x="2230970" y="10583304"/>
                  </a:lnTo>
                  <a:lnTo>
                    <a:pt x="2157755" y="10656672"/>
                  </a:lnTo>
                  <a:lnTo>
                    <a:pt x="2199424" y="10656672"/>
                  </a:lnTo>
                  <a:lnTo>
                    <a:pt x="2272626" y="10583304"/>
                  </a:lnTo>
                  <a:close/>
                </a:path>
                <a:path w="7560309" h="10692130">
                  <a:moveTo>
                    <a:pt x="2549855" y="10583304"/>
                  </a:moveTo>
                  <a:lnTo>
                    <a:pt x="2508224" y="10583304"/>
                  </a:lnTo>
                  <a:lnTo>
                    <a:pt x="2581389" y="10656672"/>
                  </a:lnTo>
                  <a:lnTo>
                    <a:pt x="2623058" y="10656672"/>
                  </a:lnTo>
                  <a:lnTo>
                    <a:pt x="2549855" y="10583304"/>
                  </a:lnTo>
                  <a:close/>
                </a:path>
                <a:path w="7560309" h="10692130">
                  <a:moveTo>
                    <a:pt x="1646834" y="10589042"/>
                  </a:moveTo>
                  <a:lnTo>
                    <a:pt x="1544040" y="10692003"/>
                  </a:lnTo>
                  <a:lnTo>
                    <a:pt x="1585696" y="10692003"/>
                  </a:lnTo>
                  <a:lnTo>
                    <a:pt x="1646834" y="10630767"/>
                  </a:lnTo>
                  <a:lnTo>
                    <a:pt x="1688491" y="10630767"/>
                  </a:lnTo>
                  <a:lnTo>
                    <a:pt x="1646834" y="10589042"/>
                  </a:lnTo>
                  <a:close/>
                </a:path>
                <a:path w="7560309" h="10692130">
                  <a:moveTo>
                    <a:pt x="1646859" y="10672062"/>
                  </a:moveTo>
                  <a:lnTo>
                    <a:pt x="1626958" y="10692003"/>
                  </a:lnTo>
                  <a:lnTo>
                    <a:pt x="1666760" y="10692003"/>
                  </a:lnTo>
                  <a:lnTo>
                    <a:pt x="1646859" y="10672062"/>
                  </a:lnTo>
                  <a:close/>
                </a:path>
                <a:path w="7560309" h="10692130">
                  <a:moveTo>
                    <a:pt x="1688491" y="10630767"/>
                  </a:moveTo>
                  <a:lnTo>
                    <a:pt x="1646834" y="10630767"/>
                  </a:lnTo>
                  <a:lnTo>
                    <a:pt x="1707972" y="10692003"/>
                  </a:lnTo>
                  <a:lnTo>
                    <a:pt x="1749628" y="10692003"/>
                  </a:lnTo>
                  <a:lnTo>
                    <a:pt x="1688491" y="10630767"/>
                  </a:lnTo>
                  <a:close/>
                </a:path>
                <a:path w="7560309" h="10692130">
                  <a:moveTo>
                    <a:pt x="1529054" y="10583322"/>
                  </a:moveTo>
                  <a:lnTo>
                    <a:pt x="1487449" y="10583322"/>
                  </a:lnTo>
                  <a:lnTo>
                    <a:pt x="1414195" y="10656679"/>
                  </a:lnTo>
                  <a:lnTo>
                    <a:pt x="1455858" y="10656672"/>
                  </a:lnTo>
                  <a:lnTo>
                    <a:pt x="1529054" y="10583322"/>
                  </a:lnTo>
                  <a:close/>
                </a:path>
                <a:path w="7560309" h="10692130">
                  <a:moveTo>
                    <a:pt x="1723389" y="10583322"/>
                  </a:moveTo>
                  <a:lnTo>
                    <a:pt x="1681733" y="10583322"/>
                  </a:lnTo>
                  <a:lnTo>
                    <a:pt x="1754987" y="10656679"/>
                  </a:lnTo>
                  <a:lnTo>
                    <a:pt x="1796605" y="10656679"/>
                  </a:lnTo>
                  <a:lnTo>
                    <a:pt x="1723389" y="10583322"/>
                  </a:lnTo>
                  <a:close/>
                </a:path>
                <a:path w="7560309" h="10692130">
                  <a:moveTo>
                    <a:pt x="1806295" y="10583322"/>
                  </a:moveTo>
                  <a:lnTo>
                    <a:pt x="1764626" y="10583322"/>
                  </a:lnTo>
                  <a:lnTo>
                    <a:pt x="1837880" y="10656679"/>
                  </a:lnTo>
                  <a:lnTo>
                    <a:pt x="1879498" y="10656679"/>
                  </a:lnTo>
                  <a:lnTo>
                    <a:pt x="1806295" y="10583322"/>
                  </a:lnTo>
                  <a:close/>
                </a:path>
                <a:path w="7560309" h="10692130">
                  <a:moveTo>
                    <a:pt x="1446187" y="10583304"/>
                  </a:moveTo>
                  <a:lnTo>
                    <a:pt x="1404518" y="10583304"/>
                  </a:lnTo>
                  <a:lnTo>
                    <a:pt x="1331302" y="10656672"/>
                  </a:lnTo>
                  <a:lnTo>
                    <a:pt x="1372984" y="10656672"/>
                  </a:lnTo>
                  <a:lnTo>
                    <a:pt x="1446187" y="10583304"/>
                  </a:lnTo>
                  <a:close/>
                </a:path>
                <a:path w="7560309" h="10692130">
                  <a:moveTo>
                    <a:pt x="1611947" y="10583304"/>
                  </a:moveTo>
                  <a:lnTo>
                    <a:pt x="1570278" y="10583304"/>
                  </a:lnTo>
                  <a:lnTo>
                    <a:pt x="1497076" y="10656672"/>
                  </a:lnTo>
                  <a:lnTo>
                    <a:pt x="1538706" y="10656672"/>
                  </a:lnTo>
                  <a:lnTo>
                    <a:pt x="1611947" y="10583304"/>
                  </a:lnTo>
                  <a:close/>
                </a:path>
                <a:path w="7560309" h="10692130">
                  <a:moveTo>
                    <a:pt x="1889175" y="10583304"/>
                  </a:moveTo>
                  <a:lnTo>
                    <a:pt x="1847507" y="10583304"/>
                  </a:lnTo>
                  <a:lnTo>
                    <a:pt x="1920722" y="10656672"/>
                  </a:lnTo>
                  <a:lnTo>
                    <a:pt x="1962378" y="10656672"/>
                  </a:lnTo>
                  <a:lnTo>
                    <a:pt x="1889175" y="10583304"/>
                  </a:lnTo>
                  <a:close/>
                </a:path>
                <a:path w="7560309" h="10692130">
                  <a:moveTo>
                    <a:pt x="986176" y="10589042"/>
                  </a:moveTo>
                  <a:lnTo>
                    <a:pt x="883378" y="10692003"/>
                  </a:lnTo>
                  <a:lnTo>
                    <a:pt x="925037" y="10692003"/>
                  </a:lnTo>
                  <a:lnTo>
                    <a:pt x="986176" y="10630767"/>
                  </a:lnTo>
                  <a:lnTo>
                    <a:pt x="1027835" y="10630767"/>
                  </a:lnTo>
                  <a:lnTo>
                    <a:pt x="986176" y="10589042"/>
                  </a:lnTo>
                  <a:close/>
                </a:path>
                <a:path w="7560309" h="10692130">
                  <a:moveTo>
                    <a:pt x="986176" y="10672062"/>
                  </a:moveTo>
                  <a:lnTo>
                    <a:pt x="966265" y="10692003"/>
                  </a:lnTo>
                  <a:lnTo>
                    <a:pt x="1006085" y="10692003"/>
                  </a:lnTo>
                  <a:lnTo>
                    <a:pt x="986176" y="10672062"/>
                  </a:lnTo>
                  <a:close/>
                </a:path>
                <a:path w="7560309" h="10692130">
                  <a:moveTo>
                    <a:pt x="1027835" y="10630767"/>
                  </a:moveTo>
                  <a:lnTo>
                    <a:pt x="986176" y="10630767"/>
                  </a:lnTo>
                  <a:lnTo>
                    <a:pt x="1047315" y="10692003"/>
                  </a:lnTo>
                  <a:lnTo>
                    <a:pt x="1088974" y="10692003"/>
                  </a:lnTo>
                  <a:lnTo>
                    <a:pt x="1027835" y="10630767"/>
                  </a:lnTo>
                  <a:close/>
                </a:path>
                <a:path w="7560309" h="10692130">
                  <a:moveTo>
                    <a:pt x="868366" y="10583322"/>
                  </a:moveTo>
                  <a:lnTo>
                    <a:pt x="826743" y="10583322"/>
                  </a:lnTo>
                  <a:lnTo>
                    <a:pt x="753548" y="10656679"/>
                  </a:lnTo>
                  <a:lnTo>
                    <a:pt x="795171" y="10656672"/>
                  </a:lnTo>
                  <a:lnTo>
                    <a:pt x="868366" y="10583322"/>
                  </a:lnTo>
                  <a:close/>
                </a:path>
                <a:path w="7560309" h="10692130">
                  <a:moveTo>
                    <a:pt x="1062727" y="10583322"/>
                  </a:moveTo>
                  <a:lnTo>
                    <a:pt x="1021064" y="10583322"/>
                  </a:lnTo>
                  <a:lnTo>
                    <a:pt x="1094270" y="10656679"/>
                  </a:lnTo>
                  <a:lnTo>
                    <a:pt x="1135929" y="10656679"/>
                  </a:lnTo>
                  <a:lnTo>
                    <a:pt x="1062727" y="10583322"/>
                  </a:lnTo>
                  <a:close/>
                </a:path>
                <a:path w="7560309" h="10692130">
                  <a:moveTo>
                    <a:pt x="1145606" y="10583322"/>
                  </a:moveTo>
                  <a:lnTo>
                    <a:pt x="1103947" y="10583322"/>
                  </a:lnTo>
                  <a:lnTo>
                    <a:pt x="1177146" y="10656679"/>
                  </a:lnTo>
                  <a:lnTo>
                    <a:pt x="1218826" y="10656679"/>
                  </a:lnTo>
                  <a:lnTo>
                    <a:pt x="1145606" y="10583322"/>
                  </a:lnTo>
                  <a:close/>
                </a:path>
                <a:path w="7560309" h="10692130">
                  <a:moveTo>
                    <a:pt x="785505" y="10583304"/>
                  </a:moveTo>
                  <a:lnTo>
                    <a:pt x="743846" y="10583304"/>
                  </a:lnTo>
                  <a:lnTo>
                    <a:pt x="670640" y="10656672"/>
                  </a:lnTo>
                  <a:lnTo>
                    <a:pt x="712303" y="10656672"/>
                  </a:lnTo>
                  <a:lnTo>
                    <a:pt x="785505" y="10583304"/>
                  </a:lnTo>
                  <a:close/>
                </a:path>
                <a:path w="7560309" h="10692130">
                  <a:moveTo>
                    <a:pt x="951282" y="10583304"/>
                  </a:moveTo>
                  <a:lnTo>
                    <a:pt x="909615" y="10583304"/>
                  </a:lnTo>
                  <a:lnTo>
                    <a:pt x="836413" y="10656672"/>
                  </a:lnTo>
                  <a:lnTo>
                    <a:pt x="878075" y="10656672"/>
                  </a:lnTo>
                  <a:lnTo>
                    <a:pt x="951282" y="10583304"/>
                  </a:lnTo>
                  <a:close/>
                </a:path>
                <a:path w="7560309" h="10692130">
                  <a:moveTo>
                    <a:pt x="1228496" y="10583304"/>
                  </a:moveTo>
                  <a:lnTo>
                    <a:pt x="1186869" y="10583304"/>
                  </a:lnTo>
                  <a:lnTo>
                    <a:pt x="1260078" y="10656672"/>
                  </a:lnTo>
                  <a:lnTo>
                    <a:pt x="1301711" y="10656672"/>
                  </a:lnTo>
                  <a:lnTo>
                    <a:pt x="1228496" y="10583304"/>
                  </a:lnTo>
                  <a:close/>
                </a:path>
                <a:path w="7560309" h="10692130">
                  <a:moveTo>
                    <a:pt x="325493" y="10589042"/>
                  </a:moveTo>
                  <a:lnTo>
                    <a:pt x="222695" y="10692003"/>
                  </a:lnTo>
                  <a:lnTo>
                    <a:pt x="264355" y="10692003"/>
                  </a:lnTo>
                  <a:lnTo>
                    <a:pt x="325493" y="10630767"/>
                  </a:lnTo>
                  <a:lnTo>
                    <a:pt x="367147" y="10630767"/>
                  </a:lnTo>
                  <a:lnTo>
                    <a:pt x="325493" y="10589042"/>
                  </a:lnTo>
                  <a:close/>
                </a:path>
                <a:path w="7560309" h="10692130">
                  <a:moveTo>
                    <a:pt x="325504" y="10672062"/>
                  </a:moveTo>
                  <a:lnTo>
                    <a:pt x="305596" y="10692003"/>
                  </a:lnTo>
                  <a:lnTo>
                    <a:pt x="345413" y="10692003"/>
                  </a:lnTo>
                  <a:lnTo>
                    <a:pt x="325504" y="10672062"/>
                  </a:lnTo>
                  <a:close/>
                </a:path>
                <a:path w="7560309" h="10692130">
                  <a:moveTo>
                    <a:pt x="367147" y="10630767"/>
                  </a:moveTo>
                  <a:lnTo>
                    <a:pt x="325493" y="10630767"/>
                  </a:lnTo>
                  <a:lnTo>
                    <a:pt x="386628" y="10692003"/>
                  </a:lnTo>
                  <a:lnTo>
                    <a:pt x="428280" y="10692003"/>
                  </a:lnTo>
                  <a:lnTo>
                    <a:pt x="367147" y="10630767"/>
                  </a:lnTo>
                  <a:close/>
                </a:path>
                <a:path w="7560309" h="10692130">
                  <a:moveTo>
                    <a:pt x="207709" y="10583322"/>
                  </a:moveTo>
                  <a:lnTo>
                    <a:pt x="166082" y="10583322"/>
                  </a:lnTo>
                  <a:lnTo>
                    <a:pt x="92829" y="10656679"/>
                  </a:lnTo>
                  <a:lnTo>
                    <a:pt x="134505" y="10656672"/>
                  </a:lnTo>
                  <a:lnTo>
                    <a:pt x="207709" y="10583322"/>
                  </a:lnTo>
                  <a:close/>
                </a:path>
                <a:path w="7560309" h="10692130">
                  <a:moveTo>
                    <a:pt x="402047" y="10583322"/>
                  </a:moveTo>
                  <a:lnTo>
                    <a:pt x="360389" y="10583322"/>
                  </a:lnTo>
                  <a:lnTo>
                    <a:pt x="433590" y="10656679"/>
                  </a:lnTo>
                  <a:lnTo>
                    <a:pt x="475258" y="10656679"/>
                  </a:lnTo>
                  <a:lnTo>
                    <a:pt x="402047" y="10583322"/>
                  </a:lnTo>
                  <a:close/>
                </a:path>
                <a:path w="7560309" h="10692130">
                  <a:moveTo>
                    <a:pt x="484934" y="10583322"/>
                  </a:moveTo>
                  <a:lnTo>
                    <a:pt x="443268" y="10583322"/>
                  </a:lnTo>
                  <a:lnTo>
                    <a:pt x="516520" y="10656679"/>
                  </a:lnTo>
                  <a:lnTo>
                    <a:pt x="558137" y="10656679"/>
                  </a:lnTo>
                  <a:lnTo>
                    <a:pt x="484934" y="10583322"/>
                  </a:lnTo>
                  <a:close/>
                </a:path>
                <a:path w="7560309" h="10692130">
                  <a:moveTo>
                    <a:pt x="124829" y="10583304"/>
                  </a:moveTo>
                  <a:lnTo>
                    <a:pt x="83202" y="10583304"/>
                  </a:lnTo>
                  <a:lnTo>
                    <a:pt x="9958" y="10656672"/>
                  </a:lnTo>
                  <a:lnTo>
                    <a:pt x="51624" y="10656672"/>
                  </a:lnTo>
                  <a:lnTo>
                    <a:pt x="124829" y="10583304"/>
                  </a:lnTo>
                  <a:close/>
                </a:path>
                <a:path w="7560309" h="10692130">
                  <a:moveTo>
                    <a:pt x="290606" y="10583304"/>
                  </a:moveTo>
                  <a:lnTo>
                    <a:pt x="248944" y="10583304"/>
                  </a:lnTo>
                  <a:lnTo>
                    <a:pt x="175727" y="10656672"/>
                  </a:lnTo>
                  <a:lnTo>
                    <a:pt x="217399" y="10656672"/>
                  </a:lnTo>
                  <a:lnTo>
                    <a:pt x="290606" y="10583304"/>
                  </a:lnTo>
                  <a:close/>
                </a:path>
                <a:path w="7560309" h="10692130">
                  <a:moveTo>
                    <a:pt x="567828" y="10583304"/>
                  </a:moveTo>
                  <a:lnTo>
                    <a:pt x="526158" y="10583304"/>
                  </a:lnTo>
                  <a:lnTo>
                    <a:pt x="599375" y="10656672"/>
                  </a:lnTo>
                  <a:lnTo>
                    <a:pt x="641037" y="10656672"/>
                  </a:lnTo>
                  <a:lnTo>
                    <a:pt x="567828" y="10583304"/>
                  </a:lnTo>
                  <a:close/>
                </a:path>
                <a:path w="7560309" h="10692130">
                  <a:moveTo>
                    <a:pt x="0" y="10429087"/>
                  </a:moveTo>
                  <a:lnTo>
                    <a:pt x="0" y="10470772"/>
                  </a:lnTo>
                  <a:lnTo>
                    <a:pt x="83163" y="10554119"/>
                  </a:lnTo>
                  <a:lnTo>
                    <a:pt x="124829" y="10554119"/>
                  </a:lnTo>
                  <a:lnTo>
                    <a:pt x="0" y="10429087"/>
                  </a:lnTo>
                  <a:close/>
                </a:path>
                <a:path w="7560309" h="10692130">
                  <a:moveTo>
                    <a:pt x="3441" y="10349499"/>
                  </a:moveTo>
                  <a:lnTo>
                    <a:pt x="0" y="10349499"/>
                  </a:lnTo>
                  <a:lnTo>
                    <a:pt x="0" y="10387784"/>
                  </a:lnTo>
                  <a:lnTo>
                    <a:pt x="166082" y="10554119"/>
                  </a:lnTo>
                  <a:lnTo>
                    <a:pt x="207749" y="10554119"/>
                  </a:lnTo>
                  <a:lnTo>
                    <a:pt x="3441" y="10349499"/>
                  </a:lnTo>
                  <a:close/>
                </a:path>
                <a:path w="7560309" h="10692130">
                  <a:moveTo>
                    <a:pt x="86334" y="10349499"/>
                  </a:moveTo>
                  <a:lnTo>
                    <a:pt x="44686" y="10349499"/>
                  </a:lnTo>
                  <a:lnTo>
                    <a:pt x="248944" y="10554119"/>
                  </a:lnTo>
                  <a:lnTo>
                    <a:pt x="290606" y="10554119"/>
                  </a:lnTo>
                  <a:lnTo>
                    <a:pt x="86334" y="10349499"/>
                  </a:lnTo>
                  <a:close/>
                </a:path>
                <a:path w="7560309" h="10692130">
                  <a:moveTo>
                    <a:pt x="46746" y="9826447"/>
                  </a:moveTo>
                  <a:lnTo>
                    <a:pt x="5123" y="9826447"/>
                  </a:lnTo>
                  <a:lnTo>
                    <a:pt x="93113" y="9914622"/>
                  </a:lnTo>
                  <a:lnTo>
                    <a:pt x="134776" y="9914622"/>
                  </a:lnTo>
                  <a:lnTo>
                    <a:pt x="46746" y="9826447"/>
                  </a:lnTo>
                  <a:close/>
                </a:path>
                <a:path w="7560309" h="10692130">
                  <a:moveTo>
                    <a:pt x="46781" y="9743438"/>
                  </a:moveTo>
                  <a:lnTo>
                    <a:pt x="5111" y="9743438"/>
                  </a:lnTo>
                  <a:lnTo>
                    <a:pt x="176029" y="9914622"/>
                  </a:lnTo>
                  <a:lnTo>
                    <a:pt x="217699" y="9914622"/>
                  </a:lnTo>
                  <a:lnTo>
                    <a:pt x="46781" y="9743438"/>
                  </a:lnTo>
                  <a:close/>
                </a:path>
                <a:path w="7560309" h="10692130">
                  <a:moveTo>
                    <a:pt x="46788" y="9660412"/>
                  </a:moveTo>
                  <a:lnTo>
                    <a:pt x="5133" y="9660412"/>
                  </a:lnTo>
                  <a:lnTo>
                    <a:pt x="258886" y="9914622"/>
                  </a:lnTo>
                  <a:lnTo>
                    <a:pt x="300549" y="9914622"/>
                  </a:lnTo>
                  <a:lnTo>
                    <a:pt x="46788" y="9660412"/>
                  </a:lnTo>
                  <a:close/>
                </a:path>
                <a:path w="7560309" h="10692130">
                  <a:moveTo>
                    <a:pt x="5123" y="9784755"/>
                  </a:moveTo>
                  <a:lnTo>
                    <a:pt x="0" y="9789886"/>
                  </a:lnTo>
                  <a:lnTo>
                    <a:pt x="0" y="9831578"/>
                  </a:lnTo>
                  <a:lnTo>
                    <a:pt x="5123" y="9826447"/>
                  </a:lnTo>
                  <a:lnTo>
                    <a:pt x="46746" y="9826447"/>
                  </a:lnTo>
                  <a:lnTo>
                    <a:pt x="5123" y="9784755"/>
                  </a:lnTo>
                  <a:close/>
                </a:path>
                <a:path w="7560309" h="10692130">
                  <a:moveTo>
                    <a:pt x="5111" y="9701703"/>
                  </a:moveTo>
                  <a:lnTo>
                    <a:pt x="0" y="9706823"/>
                  </a:lnTo>
                  <a:lnTo>
                    <a:pt x="0" y="9748558"/>
                  </a:lnTo>
                  <a:lnTo>
                    <a:pt x="5111" y="9743438"/>
                  </a:lnTo>
                  <a:lnTo>
                    <a:pt x="46781" y="9743438"/>
                  </a:lnTo>
                  <a:lnTo>
                    <a:pt x="5111" y="9701703"/>
                  </a:lnTo>
                  <a:close/>
                </a:path>
                <a:path w="7560309" h="10692130">
                  <a:moveTo>
                    <a:pt x="247409" y="9612981"/>
                  </a:moveTo>
                  <a:lnTo>
                    <a:pt x="205775" y="9612981"/>
                  </a:lnTo>
                  <a:lnTo>
                    <a:pt x="278985" y="9686303"/>
                  </a:lnTo>
                  <a:lnTo>
                    <a:pt x="320648" y="9686303"/>
                  </a:lnTo>
                  <a:lnTo>
                    <a:pt x="247409" y="9612981"/>
                  </a:lnTo>
                  <a:close/>
                </a:path>
                <a:path w="7560309" h="10692130">
                  <a:moveTo>
                    <a:pt x="81658" y="9612960"/>
                  </a:moveTo>
                  <a:lnTo>
                    <a:pt x="39996" y="9612960"/>
                  </a:lnTo>
                  <a:lnTo>
                    <a:pt x="113252" y="9686288"/>
                  </a:lnTo>
                  <a:lnTo>
                    <a:pt x="154861" y="9686288"/>
                  </a:lnTo>
                  <a:lnTo>
                    <a:pt x="81658" y="9612960"/>
                  </a:lnTo>
                  <a:close/>
                </a:path>
                <a:path w="7560309" h="10692130">
                  <a:moveTo>
                    <a:pt x="164548" y="9612960"/>
                  </a:moveTo>
                  <a:lnTo>
                    <a:pt x="122882" y="9612960"/>
                  </a:lnTo>
                  <a:lnTo>
                    <a:pt x="196091" y="9686288"/>
                  </a:lnTo>
                  <a:lnTo>
                    <a:pt x="237755" y="9686288"/>
                  </a:lnTo>
                  <a:lnTo>
                    <a:pt x="164548" y="9612960"/>
                  </a:lnTo>
                  <a:close/>
                </a:path>
                <a:path w="7560309" h="10692130">
                  <a:moveTo>
                    <a:pt x="5133" y="9618684"/>
                  </a:moveTo>
                  <a:lnTo>
                    <a:pt x="0" y="9623825"/>
                  </a:lnTo>
                  <a:lnTo>
                    <a:pt x="0" y="9665553"/>
                  </a:lnTo>
                  <a:lnTo>
                    <a:pt x="5133" y="9660412"/>
                  </a:lnTo>
                  <a:lnTo>
                    <a:pt x="46788" y="9660412"/>
                  </a:lnTo>
                  <a:lnTo>
                    <a:pt x="5133" y="9618684"/>
                  </a:lnTo>
                  <a:close/>
                </a:path>
                <a:path w="7560309" h="10692130">
                  <a:moveTo>
                    <a:pt x="46738" y="9155430"/>
                  </a:moveTo>
                  <a:lnTo>
                    <a:pt x="5123" y="9155430"/>
                  </a:lnTo>
                  <a:lnTo>
                    <a:pt x="93113" y="9243606"/>
                  </a:lnTo>
                  <a:lnTo>
                    <a:pt x="134776" y="9243606"/>
                  </a:lnTo>
                  <a:lnTo>
                    <a:pt x="46738" y="9155430"/>
                  </a:lnTo>
                  <a:close/>
                </a:path>
                <a:path w="7560309" h="10692130">
                  <a:moveTo>
                    <a:pt x="46779" y="9072422"/>
                  </a:moveTo>
                  <a:lnTo>
                    <a:pt x="5111" y="9072422"/>
                  </a:lnTo>
                  <a:lnTo>
                    <a:pt x="176029" y="9243606"/>
                  </a:lnTo>
                  <a:lnTo>
                    <a:pt x="217699" y="9243606"/>
                  </a:lnTo>
                  <a:lnTo>
                    <a:pt x="46779" y="9072422"/>
                  </a:lnTo>
                  <a:close/>
                </a:path>
                <a:path w="7560309" h="10692130">
                  <a:moveTo>
                    <a:pt x="46792" y="8989402"/>
                  </a:moveTo>
                  <a:lnTo>
                    <a:pt x="5133" y="8989402"/>
                  </a:lnTo>
                  <a:lnTo>
                    <a:pt x="258886" y="9243606"/>
                  </a:lnTo>
                  <a:lnTo>
                    <a:pt x="300549" y="9243606"/>
                  </a:lnTo>
                  <a:lnTo>
                    <a:pt x="46792" y="8989402"/>
                  </a:lnTo>
                  <a:close/>
                </a:path>
                <a:path w="7560309" h="10692130">
                  <a:moveTo>
                    <a:pt x="5123" y="9113748"/>
                  </a:moveTo>
                  <a:lnTo>
                    <a:pt x="0" y="9118879"/>
                  </a:lnTo>
                  <a:lnTo>
                    <a:pt x="0" y="9160560"/>
                  </a:lnTo>
                  <a:lnTo>
                    <a:pt x="5123" y="9155430"/>
                  </a:lnTo>
                  <a:lnTo>
                    <a:pt x="46738" y="9155430"/>
                  </a:lnTo>
                  <a:lnTo>
                    <a:pt x="5123" y="9113748"/>
                  </a:lnTo>
                  <a:close/>
                </a:path>
                <a:path w="7560309" h="10692130">
                  <a:moveTo>
                    <a:pt x="5111" y="9030690"/>
                  </a:moveTo>
                  <a:lnTo>
                    <a:pt x="0" y="9035808"/>
                  </a:lnTo>
                  <a:lnTo>
                    <a:pt x="0" y="9077540"/>
                  </a:lnTo>
                  <a:lnTo>
                    <a:pt x="5111" y="9072422"/>
                  </a:lnTo>
                  <a:lnTo>
                    <a:pt x="46779" y="9072422"/>
                  </a:lnTo>
                  <a:lnTo>
                    <a:pt x="5111" y="9030690"/>
                  </a:lnTo>
                  <a:close/>
                </a:path>
                <a:path w="7560309" h="10692130">
                  <a:moveTo>
                    <a:pt x="247409" y="8943251"/>
                  </a:moveTo>
                  <a:lnTo>
                    <a:pt x="205775" y="8943251"/>
                  </a:lnTo>
                  <a:lnTo>
                    <a:pt x="278985" y="9016555"/>
                  </a:lnTo>
                  <a:lnTo>
                    <a:pt x="320648" y="9016555"/>
                  </a:lnTo>
                  <a:lnTo>
                    <a:pt x="247409" y="8943251"/>
                  </a:lnTo>
                  <a:close/>
                </a:path>
                <a:path w="7560309" h="10692130">
                  <a:moveTo>
                    <a:pt x="81658" y="8943225"/>
                  </a:moveTo>
                  <a:lnTo>
                    <a:pt x="39996" y="8943225"/>
                  </a:lnTo>
                  <a:lnTo>
                    <a:pt x="113252" y="9016542"/>
                  </a:lnTo>
                  <a:lnTo>
                    <a:pt x="154861" y="9016542"/>
                  </a:lnTo>
                  <a:lnTo>
                    <a:pt x="81658" y="8943225"/>
                  </a:lnTo>
                  <a:close/>
                </a:path>
                <a:path w="7560309" h="10692130">
                  <a:moveTo>
                    <a:pt x="164548" y="8943225"/>
                  </a:moveTo>
                  <a:lnTo>
                    <a:pt x="122882" y="8943225"/>
                  </a:lnTo>
                  <a:lnTo>
                    <a:pt x="196091" y="9016542"/>
                  </a:lnTo>
                  <a:lnTo>
                    <a:pt x="237755" y="9016542"/>
                  </a:lnTo>
                  <a:lnTo>
                    <a:pt x="164548" y="8943225"/>
                  </a:lnTo>
                  <a:close/>
                </a:path>
                <a:path w="7560309" h="10692130">
                  <a:moveTo>
                    <a:pt x="5133" y="8947670"/>
                  </a:moveTo>
                  <a:lnTo>
                    <a:pt x="0" y="8952814"/>
                  </a:lnTo>
                  <a:lnTo>
                    <a:pt x="0" y="8994533"/>
                  </a:lnTo>
                  <a:lnTo>
                    <a:pt x="5133" y="8989402"/>
                  </a:lnTo>
                  <a:lnTo>
                    <a:pt x="46792" y="8989402"/>
                  </a:lnTo>
                  <a:lnTo>
                    <a:pt x="5133" y="8947670"/>
                  </a:lnTo>
                  <a:close/>
                </a:path>
                <a:path w="7560309" h="10692130">
                  <a:moveTo>
                    <a:pt x="46738" y="8494991"/>
                  </a:moveTo>
                  <a:lnTo>
                    <a:pt x="5123" y="8494991"/>
                  </a:lnTo>
                  <a:lnTo>
                    <a:pt x="93113" y="8583167"/>
                  </a:lnTo>
                  <a:lnTo>
                    <a:pt x="134776" y="8583167"/>
                  </a:lnTo>
                  <a:lnTo>
                    <a:pt x="46738" y="8494991"/>
                  </a:lnTo>
                  <a:close/>
                </a:path>
                <a:path w="7560309" h="10692130">
                  <a:moveTo>
                    <a:pt x="46779" y="8411984"/>
                  </a:moveTo>
                  <a:lnTo>
                    <a:pt x="5111" y="8411984"/>
                  </a:lnTo>
                  <a:lnTo>
                    <a:pt x="176029" y="8583167"/>
                  </a:lnTo>
                  <a:lnTo>
                    <a:pt x="217699" y="8583167"/>
                  </a:lnTo>
                  <a:lnTo>
                    <a:pt x="46779" y="8411984"/>
                  </a:lnTo>
                  <a:close/>
                </a:path>
                <a:path w="7560309" h="10692130">
                  <a:moveTo>
                    <a:pt x="46792" y="8328964"/>
                  </a:moveTo>
                  <a:lnTo>
                    <a:pt x="5133" y="8328964"/>
                  </a:lnTo>
                  <a:lnTo>
                    <a:pt x="258886" y="8583167"/>
                  </a:lnTo>
                  <a:lnTo>
                    <a:pt x="300549" y="8583167"/>
                  </a:lnTo>
                  <a:lnTo>
                    <a:pt x="46792" y="8328964"/>
                  </a:lnTo>
                  <a:close/>
                </a:path>
                <a:path w="7560309" h="10692130">
                  <a:moveTo>
                    <a:pt x="5123" y="8453310"/>
                  </a:moveTo>
                  <a:lnTo>
                    <a:pt x="0" y="8458441"/>
                  </a:lnTo>
                  <a:lnTo>
                    <a:pt x="0" y="8500122"/>
                  </a:lnTo>
                  <a:lnTo>
                    <a:pt x="5123" y="8494991"/>
                  </a:lnTo>
                  <a:lnTo>
                    <a:pt x="46738" y="8494991"/>
                  </a:lnTo>
                  <a:lnTo>
                    <a:pt x="5123" y="8453310"/>
                  </a:lnTo>
                  <a:close/>
                </a:path>
                <a:path w="7560309" h="10692130">
                  <a:moveTo>
                    <a:pt x="5111" y="8370252"/>
                  </a:moveTo>
                  <a:lnTo>
                    <a:pt x="0" y="8375370"/>
                  </a:lnTo>
                  <a:lnTo>
                    <a:pt x="0" y="8417102"/>
                  </a:lnTo>
                  <a:lnTo>
                    <a:pt x="5111" y="8411984"/>
                  </a:lnTo>
                  <a:lnTo>
                    <a:pt x="46779" y="8411984"/>
                  </a:lnTo>
                  <a:lnTo>
                    <a:pt x="5111" y="8370252"/>
                  </a:lnTo>
                  <a:close/>
                </a:path>
                <a:path w="7560309" h="10692130">
                  <a:moveTo>
                    <a:pt x="5133" y="8287232"/>
                  </a:moveTo>
                  <a:lnTo>
                    <a:pt x="0" y="8292376"/>
                  </a:lnTo>
                  <a:lnTo>
                    <a:pt x="0" y="8334095"/>
                  </a:lnTo>
                  <a:lnTo>
                    <a:pt x="5133" y="8328964"/>
                  </a:lnTo>
                  <a:lnTo>
                    <a:pt x="46792" y="8328964"/>
                  </a:lnTo>
                  <a:lnTo>
                    <a:pt x="5133" y="8287232"/>
                  </a:lnTo>
                  <a:close/>
                </a:path>
                <a:path w="7560309" h="10692130">
                  <a:moveTo>
                    <a:pt x="249354" y="8247608"/>
                  </a:moveTo>
                  <a:lnTo>
                    <a:pt x="207723" y="8247608"/>
                  </a:lnTo>
                  <a:lnTo>
                    <a:pt x="280926" y="8320925"/>
                  </a:lnTo>
                  <a:lnTo>
                    <a:pt x="322592" y="8320925"/>
                  </a:lnTo>
                  <a:lnTo>
                    <a:pt x="249354" y="8247608"/>
                  </a:lnTo>
                  <a:close/>
                </a:path>
                <a:path w="7560309" h="10692130">
                  <a:moveTo>
                    <a:pt x="83602" y="8247583"/>
                  </a:moveTo>
                  <a:lnTo>
                    <a:pt x="41940" y="8247583"/>
                  </a:lnTo>
                  <a:lnTo>
                    <a:pt x="115192" y="8320913"/>
                  </a:lnTo>
                  <a:lnTo>
                    <a:pt x="156808" y="8320913"/>
                  </a:lnTo>
                  <a:lnTo>
                    <a:pt x="83602" y="8247583"/>
                  </a:lnTo>
                  <a:close/>
                </a:path>
                <a:path w="7560309" h="10692130">
                  <a:moveTo>
                    <a:pt x="166493" y="8247583"/>
                  </a:moveTo>
                  <a:lnTo>
                    <a:pt x="124829" y="8247583"/>
                  </a:lnTo>
                  <a:lnTo>
                    <a:pt x="198032" y="8320913"/>
                  </a:lnTo>
                  <a:lnTo>
                    <a:pt x="239702" y="8320913"/>
                  </a:lnTo>
                  <a:lnTo>
                    <a:pt x="166493" y="8247583"/>
                  </a:lnTo>
                  <a:close/>
                </a:path>
                <a:path w="7560309" h="10692130">
                  <a:moveTo>
                    <a:pt x="48697" y="7799349"/>
                  </a:moveTo>
                  <a:lnTo>
                    <a:pt x="7070" y="7799349"/>
                  </a:lnTo>
                  <a:lnTo>
                    <a:pt x="95054" y="7887512"/>
                  </a:lnTo>
                  <a:lnTo>
                    <a:pt x="136720" y="7887512"/>
                  </a:lnTo>
                  <a:lnTo>
                    <a:pt x="48697" y="7799349"/>
                  </a:lnTo>
                  <a:close/>
                </a:path>
                <a:path w="7560309" h="10692130">
                  <a:moveTo>
                    <a:pt x="48721" y="7716342"/>
                  </a:moveTo>
                  <a:lnTo>
                    <a:pt x="7063" y="7716342"/>
                  </a:lnTo>
                  <a:lnTo>
                    <a:pt x="177976" y="7887512"/>
                  </a:lnTo>
                  <a:lnTo>
                    <a:pt x="219640" y="7887512"/>
                  </a:lnTo>
                  <a:lnTo>
                    <a:pt x="48721" y="7716342"/>
                  </a:lnTo>
                  <a:close/>
                </a:path>
                <a:path w="7560309" h="10692130">
                  <a:moveTo>
                    <a:pt x="48747" y="7633322"/>
                  </a:moveTo>
                  <a:lnTo>
                    <a:pt x="7087" y="7633322"/>
                  </a:lnTo>
                  <a:lnTo>
                    <a:pt x="260823" y="7887512"/>
                  </a:lnTo>
                  <a:lnTo>
                    <a:pt x="302493" y="7887512"/>
                  </a:lnTo>
                  <a:lnTo>
                    <a:pt x="48747" y="7633322"/>
                  </a:lnTo>
                  <a:close/>
                </a:path>
                <a:path w="7560309" h="10692130">
                  <a:moveTo>
                    <a:pt x="7070" y="7757655"/>
                  </a:moveTo>
                  <a:lnTo>
                    <a:pt x="0" y="7764741"/>
                  </a:lnTo>
                  <a:lnTo>
                    <a:pt x="0" y="7806435"/>
                  </a:lnTo>
                  <a:lnTo>
                    <a:pt x="7070" y="7799349"/>
                  </a:lnTo>
                  <a:lnTo>
                    <a:pt x="48697" y="7799349"/>
                  </a:lnTo>
                  <a:lnTo>
                    <a:pt x="7070" y="7757655"/>
                  </a:lnTo>
                  <a:close/>
                </a:path>
                <a:path w="7560309" h="10692130">
                  <a:moveTo>
                    <a:pt x="7063" y="7674622"/>
                  </a:moveTo>
                  <a:lnTo>
                    <a:pt x="0" y="7681696"/>
                  </a:lnTo>
                  <a:lnTo>
                    <a:pt x="0" y="7723416"/>
                  </a:lnTo>
                  <a:lnTo>
                    <a:pt x="7063" y="7716342"/>
                  </a:lnTo>
                  <a:lnTo>
                    <a:pt x="48721" y="7716342"/>
                  </a:lnTo>
                  <a:lnTo>
                    <a:pt x="7063" y="7674622"/>
                  </a:lnTo>
                  <a:close/>
                </a:path>
                <a:path w="7560309" h="10692130">
                  <a:moveTo>
                    <a:pt x="249354" y="7585913"/>
                  </a:moveTo>
                  <a:lnTo>
                    <a:pt x="207723" y="7585913"/>
                  </a:lnTo>
                  <a:lnTo>
                    <a:pt x="280926" y="7659217"/>
                  </a:lnTo>
                  <a:lnTo>
                    <a:pt x="322592" y="7659217"/>
                  </a:lnTo>
                  <a:lnTo>
                    <a:pt x="249354" y="7585913"/>
                  </a:lnTo>
                  <a:close/>
                </a:path>
                <a:path w="7560309" h="10692130">
                  <a:moveTo>
                    <a:pt x="83602" y="7585887"/>
                  </a:moveTo>
                  <a:lnTo>
                    <a:pt x="41940" y="7585887"/>
                  </a:lnTo>
                  <a:lnTo>
                    <a:pt x="115192" y="7659204"/>
                  </a:lnTo>
                  <a:lnTo>
                    <a:pt x="156808" y="7659204"/>
                  </a:lnTo>
                  <a:lnTo>
                    <a:pt x="83602" y="7585887"/>
                  </a:lnTo>
                  <a:close/>
                </a:path>
                <a:path w="7560309" h="10692130">
                  <a:moveTo>
                    <a:pt x="166493" y="7585887"/>
                  </a:moveTo>
                  <a:lnTo>
                    <a:pt x="124829" y="7585887"/>
                  </a:lnTo>
                  <a:lnTo>
                    <a:pt x="198032" y="7659204"/>
                  </a:lnTo>
                  <a:lnTo>
                    <a:pt x="239702" y="7659204"/>
                  </a:lnTo>
                  <a:lnTo>
                    <a:pt x="166493" y="7585887"/>
                  </a:lnTo>
                  <a:close/>
                </a:path>
                <a:path w="7560309" h="10692130">
                  <a:moveTo>
                    <a:pt x="7087" y="7591590"/>
                  </a:moveTo>
                  <a:lnTo>
                    <a:pt x="0" y="7598689"/>
                  </a:lnTo>
                  <a:lnTo>
                    <a:pt x="0" y="7640421"/>
                  </a:lnTo>
                  <a:lnTo>
                    <a:pt x="7087" y="7633322"/>
                  </a:lnTo>
                  <a:lnTo>
                    <a:pt x="48747" y="7633322"/>
                  </a:lnTo>
                  <a:lnTo>
                    <a:pt x="7087" y="7591590"/>
                  </a:lnTo>
                  <a:close/>
                </a:path>
                <a:path w="7560309" h="10692130">
                  <a:moveTo>
                    <a:pt x="48685" y="7137641"/>
                  </a:moveTo>
                  <a:lnTo>
                    <a:pt x="7070" y="7137641"/>
                  </a:lnTo>
                  <a:lnTo>
                    <a:pt x="95054" y="7225817"/>
                  </a:lnTo>
                  <a:lnTo>
                    <a:pt x="136720" y="7225817"/>
                  </a:lnTo>
                  <a:lnTo>
                    <a:pt x="48685" y="7137641"/>
                  </a:lnTo>
                  <a:close/>
                </a:path>
                <a:path w="7560309" h="10692130">
                  <a:moveTo>
                    <a:pt x="48729" y="7054634"/>
                  </a:moveTo>
                  <a:lnTo>
                    <a:pt x="7063" y="7054634"/>
                  </a:lnTo>
                  <a:lnTo>
                    <a:pt x="177976" y="7225817"/>
                  </a:lnTo>
                  <a:lnTo>
                    <a:pt x="219640" y="7225817"/>
                  </a:lnTo>
                  <a:lnTo>
                    <a:pt x="48729" y="7054634"/>
                  </a:lnTo>
                  <a:close/>
                </a:path>
                <a:path w="7560309" h="10692130">
                  <a:moveTo>
                    <a:pt x="48747" y="6971626"/>
                  </a:moveTo>
                  <a:lnTo>
                    <a:pt x="7087" y="6971626"/>
                  </a:lnTo>
                  <a:lnTo>
                    <a:pt x="260823" y="7225817"/>
                  </a:lnTo>
                  <a:lnTo>
                    <a:pt x="302493" y="7225817"/>
                  </a:lnTo>
                  <a:lnTo>
                    <a:pt x="48747" y="6971626"/>
                  </a:lnTo>
                  <a:close/>
                </a:path>
                <a:path w="7560309" h="10692130">
                  <a:moveTo>
                    <a:pt x="7070" y="7095959"/>
                  </a:moveTo>
                  <a:lnTo>
                    <a:pt x="0" y="7103046"/>
                  </a:lnTo>
                  <a:lnTo>
                    <a:pt x="0" y="7144727"/>
                  </a:lnTo>
                  <a:lnTo>
                    <a:pt x="7070" y="7137641"/>
                  </a:lnTo>
                  <a:lnTo>
                    <a:pt x="48685" y="7137641"/>
                  </a:lnTo>
                  <a:lnTo>
                    <a:pt x="7070" y="7095959"/>
                  </a:lnTo>
                  <a:close/>
                </a:path>
                <a:path w="7560309" h="10692130">
                  <a:moveTo>
                    <a:pt x="7063" y="7012901"/>
                  </a:moveTo>
                  <a:lnTo>
                    <a:pt x="0" y="7019975"/>
                  </a:lnTo>
                  <a:lnTo>
                    <a:pt x="0" y="7061708"/>
                  </a:lnTo>
                  <a:lnTo>
                    <a:pt x="7063" y="7054634"/>
                  </a:lnTo>
                  <a:lnTo>
                    <a:pt x="48729" y="7054634"/>
                  </a:lnTo>
                  <a:lnTo>
                    <a:pt x="7063" y="7012901"/>
                  </a:lnTo>
                  <a:close/>
                </a:path>
                <a:path w="7560309" h="10692130">
                  <a:moveTo>
                    <a:pt x="249354" y="6924192"/>
                  </a:moveTo>
                  <a:lnTo>
                    <a:pt x="207723" y="6924192"/>
                  </a:lnTo>
                  <a:lnTo>
                    <a:pt x="280926" y="6997509"/>
                  </a:lnTo>
                  <a:lnTo>
                    <a:pt x="322592" y="6997509"/>
                  </a:lnTo>
                  <a:lnTo>
                    <a:pt x="249354" y="6924192"/>
                  </a:lnTo>
                  <a:close/>
                </a:path>
                <a:path w="7560309" h="10692130">
                  <a:moveTo>
                    <a:pt x="83602" y="6924167"/>
                  </a:moveTo>
                  <a:lnTo>
                    <a:pt x="41940" y="6924167"/>
                  </a:lnTo>
                  <a:lnTo>
                    <a:pt x="115192" y="6997496"/>
                  </a:lnTo>
                  <a:lnTo>
                    <a:pt x="156808" y="6997496"/>
                  </a:lnTo>
                  <a:lnTo>
                    <a:pt x="83602" y="6924167"/>
                  </a:lnTo>
                  <a:close/>
                </a:path>
                <a:path w="7560309" h="10692130">
                  <a:moveTo>
                    <a:pt x="166493" y="6924167"/>
                  </a:moveTo>
                  <a:lnTo>
                    <a:pt x="124829" y="6924167"/>
                  </a:lnTo>
                  <a:lnTo>
                    <a:pt x="198032" y="6997496"/>
                  </a:lnTo>
                  <a:lnTo>
                    <a:pt x="239702" y="6997496"/>
                  </a:lnTo>
                  <a:lnTo>
                    <a:pt x="166493" y="6924167"/>
                  </a:lnTo>
                  <a:close/>
                </a:path>
                <a:path w="7560309" h="10692130">
                  <a:moveTo>
                    <a:pt x="7087" y="6929894"/>
                  </a:moveTo>
                  <a:lnTo>
                    <a:pt x="0" y="6936994"/>
                  </a:lnTo>
                  <a:lnTo>
                    <a:pt x="0" y="6978726"/>
                  </a:lnTo>
                  <a:lnTo>
                    <a:pt x="7087" y="6971626"/>
                  </a:lnTo>
                  <a:lnTo>
                    <a:pt x="48747" y="6971626"/>
                  </a:lnTo>
                  <a:lnTo>
                    <a:pt x="7087" y="6929894"/>
                  </a:lnTo>
                  <a:close/>
                </a:path>
                <a:path w="7560309" h="10692130">
                  <a:moveTo>
                    <a:pt x="48697" y="6475945"/>
                  </a:moveTo>
                  <a:lnTo>
                    <a:pt x="7070" y="6475945"/>
                  </a:lnTo>
                  <a:lnTo>
                    <a:pt x="95054" y="6564109"/>
                  </a:lnTo>
                  <a:lnTo>
                    <a:pt x="136720" y="6564109"/>
                  </a:lnTo>
                  <a:lnTo>
                    <a:pt x="48697" y="6475945"/>
                  </a:lnTo>
                  <a:close/>
                </a:path>
                <a:path w="7560309" h="10692130">
                  <a:moveTo>
                    <a:pt x="48719" y="6392926"/>
                  </a:moveTo>
                  <a:lnTo>
                    <a:pt x="7063" y="6392926"/>
                  </a:lnTo>
                  <a:lnTo>
                    <a:pt x="177976" y="6564109"/>
                  </a:lnTo>
                  <a:lnTo>
                    <a:pt x="219640" y="6564109"/>
                  </a:lnTo>
                  <a:lnTo>
                    <a:pt x="48719" y="6392926"/>
                  </a:lnTo>
                  <a:close/>
                </a:path>
                <a:path w="7560309" h="10692130">
                  <a:moveTo>
                    <a:pt x="48745" y="6309906"/>
                  </a:moveTo>
                  <a:lnTo>
                    <a:pt x="7087" y="6309906"/>
                  </a:lnTo>
                  <a:lnTo>
                    <a:pt x="260823" y="6564109"/>
                  </a:lnTo>
                  <a:lnTo>
                    <a:pt x="302493" y="6564109"/>
                  </a:lnTo>
                  <a:lnTo>
                    <a:pt x="48745" y="6309906"/>
                  </a:lnTo>
                  <a:close/>
                </a:path>
                <a:path w="7560309" h="10692130">
                  <a:moveTo>
                    <a:pt x="7070" y="6434251"/>
                  </a:moveTo>
                  <a:lnTo>
                    <a:pt x="0" y="6441325"/>
                  </a:lnTo>
                  <a:lnTo>
                    <a:pt x="0" y="6483032"/>
                  </a:lnTo>
                  <a:lnTo>
                    <a:pt x="7070" y="6475945"/>
                  </a:lnTo>
                  <a:lnTo>
                    <a:pt x="48697" y="6475945"/>
                  </a:lnTo>
                  <a:lnTo>
                    <a:pt x="7070" y="6434251"/>
                  </a:lnTo>
                  <a:close/>
                </a:path>
                <a:path w="7560309" h="10692130">
                  <a:moveTo>
                    <a:pt x="7063" y="6351206"/>
                  </a:moveTo>
                  <a:lnTo>
                    <a:pt x="0" y="6358280"/>
                  </a:lnTo>
                  <a:lnTo>
                    <a:pt x="0" y="6399999"/>
                  </a:lnTo>
                  <a:lnTo>
                    <a:pt x="7063" y="6392926"/>
                  </a:lnTo>
                  <a:lnTo>
                    <a:pt x="48719" y="6392926"/>
                  </a:lnTo>
                  <a:lnTo>
                    <a:pt x="7063" y="6351206"/>
                  </a:lnTo>
                  <a:close/>
                </a:path>
                <a:path w="7560309" h="10692130">
                  <a:moveTo>
                    <a:pt x="249354" y="6262497"/>
                  </a:moveTo>
                  <a:lnTo>
                    <a:pt x="207723" y="6262497"/>
                  </a:lnTo>
                  <a:lnTo>
                    <a:pt x="280926" y="6335814"/>
                  </a:lnTo>
                  <a:lnTo>
                    <a:pt x="322592" y="6335814"/>
                  </a:lnTo>
                  <a:lnTo>
                    <a:pt x="249354" y="6262497"/>
                  </a:lnTo>
                  <a:close/>
                </a:path>
                <a:path w="7560309" h="10692130">
                  <a:moveTo>
                    <a:pt x="83602" y="6262471"/>
                  </a:moveTo>
                  <a:lnTo>
                    <a:pt x="41940" y="6262471"/>
                  </a:lnTo>
                  <a:lnTo>
                    <a:pt x="115192" y="6335788"/>
                  </a:lnTo>
                  <a:lnTo>
                    <a:pt x="156808" y="6335788"/>
                  </a:lnTo>
                  <a:lnTo>
                    <a:pt x="83602" y="6262471"/>
                  </a:lnTo>
                  <a:close/>
                </a:path>
                <a:path w="7560309" h="10692130">
                  <a:moveTo>
                    <a:pt x="166493" y="6262471"/>
                  </a:moveTo>
                  <a:lnTo>
                    <a:pt x="124829" y="6262471"/>
                  </a:lnTo>
                  <a:lnTo>
                    <a:pt x="198032" y="6335788"/>
                  </a:lnTo>
                  <a:lnTo>
                    <a:pt x="239702" y="6335788"/>
                  </a:lnTo>
                  <a:lnTo>
                    <a:pt x="166493" y="6262471"/>
                  </a:lnTo>
                  <a:close/>
                </a:path>
                <a:path w="7560309" h="10692130">
                  <a:moveTo>
                    <a:pt x="7087" y="6268173"/>
                  </a:moveTo>
                  <a:lnTo>
                    <a:pt x="0" y="6275273"/>
                  </a:lnTo>
                  <a:lnTo>
                    <a:pt x="0" y="6317005"/>
                  </a:lnTo>
                  <a:lnTo>
                    <a:pt x="7087" y="6309906"/>
                  </a:lnTo>
                  <a:lnTo>
                    <a:pt x="48745" y="6309906"/>
                  </a:lnTo>
                  <a:lnTo>
                    <a:pt x="7087" y="6268173"/>
                  </a:lnTo>
                  <a:close/>
                </a:path>
                <a:path w="7560309" h="10692130">
                  <a:moveTo>
                    <a:pt x="48697" y="5814237"/>
                  </a:moveTo>
                  <a:lnTo>
                    <a:pt x="7070" y="5814237"/>
                  </a:lnTo>
                  <a:lnTo>
                    <a:pt x="95054" y="5902401"/>
                  </a:lnTo>
                  <a:lnTo>
                    <a:pt x="136720" y="5902401"/>
                  </a:lnTo>
                  <a:lnTo>
                    <a:pt x="48697" y="5814237"/>
                  </a:lnTo>
                  <a:close/>
                </a:path>
                <a:path w="7560309" h="10692130">
                  <a:moveTo>
                    <a:pt x="48729" y="5731217"/>
                  </a:moveTo>
                  <a:lnTo>
                    <a:pt x="7063" y="5731217"/>
                  </a:lnTo>
                  <a:lnTo>
                    <a:pt x="177976" y="5902401"/>
                  </a:lnTo>
                  <a:lnTo>
                    <a:pt x="219640" y="5902401"/>
                  </a:lnTo>
                  <a:lnTo>
                    <a:pt x="48729" y="5731217"/>
                  </a:lnTo>
                  <a:close/>
                </a:path>
                <a:path w="7560309" h="10692130">
                  <a:moveTo>
                    <a:pt x="48747" y="5648210"/>
                  </a:moveTo>
                  <a:lnTo>
                    <a:pt x="7087" y="5648210"/>
                  </a:lnTo>
                  <a:lnTo>
                    <a:pt x="260823" y="5902401"/>
                  </a:lnTo>
                  <a:lnTo>
                    <a:pt x="302493" y="5902401"/>
                  </a:lnTo>
                  <a:lnTo>
                    <a:pt x="48747" y="5648210"/>
                  </a:lnTo>
                  <a:close/>
                </a:path>
                <a:path w="7560309" h="10692130">
                  <a:moveTo>
                    <a:pt x="7070" y="5772543"/>
                  </a:moveTo>
                  <a:lnTo>
                    <a:pt x="0" y="5779630"/>
                  </a:lnTo>
                  <a:lnTo>
                    <a:pt x="0" y="5821324"/>
                  </a:lnTo>
                  <a:lnTo>
                    <a:pt x="7070" y="5814237"/>
                  </a:lnTo>
                  <a:lnTo>
                    <a:pt x="48697" y="5814237"/>
                  </a:lnTo>
                  <a:lnTo>
                    <a:pt x="7070" y="5772543"/>
                  </a:lnTo>
                  <a:close/>
                </a:path>
                <a:path w="7560309" h="10692130">
                  <a:moveTo>
                    <a:pt x="7063" y="5689485"/>
                  </a:moveTo>
                  <a:lnTo>
                    <a:pt x="0" y="5696559"/>
                  </a:lnTo>
                  <a:lnTo>
                    <a:pt x="0" y="5738291"/>
                  </a:lnTo>
                  <a:lnTo>
                    <a:pt x="7063" y="5731217"/>
                  </a:lnTo>
                  <a:lnTo>
                    <a:pt x="48729" y="5731217"/>
                  </a:lnTo>
                  <a:lnTo>
                    <a:pt x="7063" y="5689485"/>
                  </a:lnTo>
                  <a:close/>
                </a:path>
                <a:path w="7560309" h="10692130">
                  <a:moveTo>
                    <a:pt x="249354" y="5600776"/>
                  </a:moveTo>
                  <a:lnTo>
                    <a:pt x="207723" y="5600776"/>
                  </a:lnTo>
                  <a:lnTo>
                    <a:pt x="280926" y="5674106"/>
                  </a:lnTo>
                  <a:lnTo>
                    <a:pt x="322592" y="5674106"/>
                  </a:lnTo>
                  <a:lnTo>
                    <a:pt x="249354" y="5600776"/>
                  </a:lnTo>
                  <a:close/>
                </a:path>
                <a:path w="7560309" h="10692130">
                  <a:moveTo>
                    <a:pt x="83602" y="5600763"/>
                  </a:moveTo>
                  <a:lnTo>
                    <a:pt x="41940" y="5600763"/>
                  </a:lnTo>
                  <a:lnTo>
                    <a:pt x="115192" y="5674080"/>
                  </a:lnTo>
                  <a:lnTo>
                    <a:pt x="156808" y="5674080"/>
                  </a:lnTo>
                  <a:lnTo>
                    <a:pt x="83602" y="5600763"/>
                  </a:lnTo>
                  <a:close/>
                </a:path>
                <a:path w="7560309" h="10692130">
                  <a:moveTo>
                    <a:pt x="166493" y="5600763"/>
                  </a:moveTo>
                  <a:lnTo>
                    <a:pt x="124829" y="5600763"/>
                  </a:lnTo>
                  <a:lnTo>
                    <a:pt x="198032" y="5674080"/>
                  </a:lnTo>
                  <a:lnTo>
                    <a:pt x="239702" y="5674080"/>
                  </a:lnTo>
                  <a:lnTo>
                    <a:pt x="166493" y="5600763"/>
                  </a:lnTo>
                  <a:close/>
                </a:path>
                <a:path w="7560309" h="10692130">
                  <a:moveTo>
                    <a:pt x="7087" y="5606478"/>
                  </a:moveTo>
                  <a:lnTo>
                    <a:pt x="0" y="5613577"/>
                  </a:lnTo>
                  <a:lnTo>
                    <a:pt x="0" y="5655310"/>
                  </a:lnTo>
                  <a:lnTo>
                    <a:pt x="7087" y="5648210"/>
                  </a:lnTo>
                  <a:lnTo>
                    <a:pt x="48747" y="5648210"/>
                  </a:lnTo>
                  <a:lnTo>
                    <a:pt x="7087" y="5606478"/>
                  </a:lnTo>
                  <a:close/>
                </a:path>
                <a:path w="7560309" h="10692130">
                  <a:moveTo>
                    <a:pt x="48697" y="5152529"/>
                  </a:moveTo>
                  <a:lnTo>
                    <a:pt x="7070" y="5152529"/>
                  </a:lnTo>
                  <a:lnTo>
                    <a:pt x="95054" y="5240693"/>
                  </a:lnTo>
                  <a:lnTo>
                    <a:pt x="136720" y="5240693"/>
                  </a:lnTo>
                  <a:lnTo>
                    <a:pt x="48697" y="5152529"/>
                  </a:lnTo>
                  <a:close/>
                </a:path>
                <a:path w="7560309" h="10692130">
                  <a:moveTo>
                    <a:pt x="48731" y="5069522"/>
                  </a:moveTo>
                  <a:lnTo>
                    <a:pt x="7063" y="5069522"/>
                  </a:lnTo>
                  <a:lnTo>
                    <a:pt x="177976" y="5240693"/>
                  </a:lnTo>
                  <a:lnTo>
                    <a:pt x="219640" y="5240693"/>
                  </a:lnTo>
                  <a:lnTo>
                    <a:pt x="48731" y="5069522"/>
                  </a:lnTo>
                  <a:close/>
                </a:path>
                <a:path w="7560309" h="10692130">
                  <a:moveTo>
                    <a:pt x="48734" y="4986489"/>
                  </a:moveTo>
                  <a:lnTo>
                    <a:pt x="7087" y="4986489"/>
                  </a:lnTo>
                  <a:lnTo>
                    <a:pt x="260823" y="5240693"/>
                  </a:lnTo>
                  <a:lnTo>
                    <a:pt x="302493" y="5240693"/>
                  </a:lnTo>
                  <a:lnTo>
                    <a:pt x="48734" y="4986489"/>
                  </a:lnTo>
                  <a:close/>
                </a:path>
                <a:path w="7560309" h="10692130">
                  <a:moveTo>
                    <a:pt x="7070" y="5110835"/>
                  </a:moveTo>
                  <a:lnTo>
                    <a:pt x="0" y="5117922"/>
                  </a:lnTo>
                  <a:lnTo>
                    <a:pt x="0" y="5159616"/>
                  </a:lnTo>
                  <a:lnTo>
                    <a:pt x="7070" y="5152529"/>
                  </a:lnTo>
                  <a:lnTo>
                    <a:pt x="48697" y="5152529"/>
                  </a:lnTo>
                  <a:lnTo>
                    <a:pt x="7070" y="5110835"/>
                  </a:lnTo>
                  <a:close/>
                </a:path>
                <a:path w="7560309" h="10692130">
                  <a:moveTo>
                    <a:pt x="7063" y="5027790"/>
                  </a:moveTo>
                  <a:lnTo>
                    <a:pt x="0" y="5034864"/>
                  </a:lnTo>
                  <a:lnTo>
                    <a:pt x="0" y="5076596"/>
                  </a:lnTo>
                  <a:lnTo>
                    <a:pt x="7063" y="5069522"/>
                  </a:lnTo>
                  <a:lnTo>
                    <a:pt x="48731" y="5069522"/>
                  </a:lnTo>
                  <a:lnTo>
                    <a:pt x="7063" y="5027790"/>
                  </a:lnTo>
                  <a:close/>
                </a:path>
                <a:path w="7560309" h="10692130">
                  <a:moveTo>
                    <a:pt x="249354" y="4939068"/>
                  </a:moveTo>
                  <a:lnTo>
                    <a:pt x="207723" y="4939068"/>
                  </a:lnTo>
                  <a:lnTo>
                    <a:pt x="280926" y="5012385"/>
                  </a:lnTo>
                  <a:lnTo>
                    <a:pt x="322592" y="5012385"/>
                  </a:lnTo>
                  <a:lnTo>
                    <a:pt x="249354" y="4939068"/>
                  </a:lnTo>
                  <a:close/>
                </a:path>
                <a:path w="7560309" h="10692130">
                  <a:moveTo>
                    <a:pt x="83602" y="4939055"/>
                  </a:moveTo>
                  <a:lnTo>
                    <a:pt x="41940" y="4939055"/>
                  </a:lnTo>
                  <a:lnTo>
                    <a:pt x="115192" y="5012372"/>
                  </a:lnTo>
                  <a:lnTo>
                    <a:pt x="156808" y="5012372"/>
                  </a:lnTo>
                  <a:lnTo>
                    <a:pt x="83602" y="4939055"/>
                  </a:lnTo>
                  <a:close/>
                </a:path>
                <a:path w="7560309" h="10692130">
                  <a:moveTo>
                    <a:pt x="166493" y="4939055"/>
                  </a:moveTo>
                  <a:lnTo>
                    <a:pt x="124829" y="4939055"/>
                  </a:lnTo>
                  <a:lnTo>
                    <a:pt x="198032" y="5012372"/>
                  </a:lnTo>
                  <a:lnTo>
                    <a:pt x="239702" y="5012372"/>
                  </a:lnTo>
                  <a:lnTo>
                    <a:pt x="166493" y="4939055"/>
                  </a:lnTo>
                  <a:close/>
                </a:path>
                <a:path w="7560309" h="10692130">
                  <a:moveTo>
                    <a:pt x="7087" y="4944770"/>
                  </a:moveTo>
                  <a:lnTo>
                    <a:pt x="0" y="4951869"/>
                  </a:lnTo>
                  <a:lnTo>
                    <a:pt x="0" y="4993589"/>
                  </a:lnTo>
                  <a:lnTo>
                    <a:pt x="7087" y="4986489"/>
                  </a:lnTo>
                  <a:lnTo>
                    <a:pt x="48734" y="4986489"/>
                  </a:lnTo>
                  <a:lnTo>
                    <a:pt x="7087" y="4944770"/>
                  </a:lnTo>
                  <a:close/>
                </a:path>
                <a:path w="7560309" h="10692130">
                  <a:moveTo>
                    <a:pt x="48689" y="4490821"/>
                  </a:moveTo>
                  <a:lnTo>
                    <a:pt x="7070" y="4490821"/>
                  </a:lnTo>
                  <a:lnTo>
                    <a:pt x="95054" y="4578985"/>
                  </a:lnTo>
                  <a:lnTo>
                    <a:pt x="136720" y="4578985"/>
                  </a:lnTo>
                  <a:lnTo>
                    <a:pt x="48689" y="4490821"/>
                  </a:lnTo>
                  <a:close/>
                </a:path>
                <a:path w="7560309" h="10692130">
                  <a:moveTo>
                    <a:pt x="48731" y="4407814"/>
                  </a:moveTo>
                  <a:lnTo>
                    <a:pt x="7063" y="4407814"/>
                  </a:lnTo>
                  <a:lnTo>
                    <a:pt x="177976" y="4578985"/>
                  </a:lnTo>
                  <a:lnTo>
                    <a:pt x="219640" y="4578985"/>
                  </a:lnTo>
                  <a:lnTo>
                    <a:pt x="48731" y="4407814"/>
                  </a:lnTo>
                  <a:close/>
                </a:path>
                <a:path w="7560309" h="10692130">
                  <a:moveTo>
                    <a:pt x="48747" y="4324794"/>
                  </a:moveTo>
                  <a:lnTo>
                    <a:pt x="7087" y="4324794"/>
                  </a:lnTo>
                  <a:lnTo>
                    <a:pt x="260823" y="4578985"/>
                  </a:lnTo>
                  <a:lnTo>
                    <a:pt x="302493" y="4578985"/>
                  </a:lnTo>
                  <a:lnTo>
                    <a:pt x="48747" y="4324794"/>
                  </a:lnTo>
                  <a:close/>
                </a:path>
                <a:path w="7560309" h="10692130">
                  <a:moveTo>
                    <a:pt x="7070" y="4449140"/>
                  </a:moveTo>
                  <a:lnTo>
                    <a:pt x="0" y="4456214"/>
                  </a:lnTo>
                  <a:lnTo>
                    <a:pt x="0" y="4497895"/>
                  </a:lnTo>
                  <a:lnTo>
                    <a:pt x="7070" y="4490821"/>
                  </a:lnTo>
                  <a:lnTo>
                    <a:pt x="48689" y="4490821"/>
                  </a:lnTo>
                  <a:lnTo>
                    <a:pt x="7070" y="4449140"/>
                  </a:lnTo>
                  <a:close/>
                </a:path>
                <a:path w="7560309" h="10692130">
                  <a:moveTo>
                    <a:pt x="7063" y="4366082"/>
                  </a:moveTo>
                  <a:lnTo>
                    <a:pt x="0" y="4373156"/>
                  </a:lnTo>
                  <a:lnTo>
                    <a:pt x="0" y="4414888"/>
                  </a:lnTo>
                  <a:lnTo>
                    <a:pt x="7063" y="4407814"/>
                  </a:lnTo>
                  <a:lnTo>
                    <a:pt x="48731" y="4407814"/>
                  </a:lnTo>
                  <a:lnTo>
                    <a:pt x="7063" y="4366082"/>
                  </a:lnTo>
                  <a:close/>
                </a:path>
                <a:path w="7560309" h="10692130">
                  <a:moveTo>
                    <a:pt x="249354" y="4277360"/>
                  </a:moveTo>
                  <a:lnTo>
                    <a:pt x="207723" y="4277360"/>
                  </a:lnTo>
                  <a:lnTo>
                    <a:pt x="280926" y="4350689"/>
                  </a:lnTo>
                  <a:lnTo>
                    <a:pt x="322592" y="4350689"/>
                  </a:lnTo>
                  <a:lnTo>
                    <a:pt x="249354" y="4277360"/>
                  </a:lnTo>
                  <a:close/>
                </a:path>
                <a:path w="7560309" h="10692130">
                  <a:moveTo>
                    <a:pt x="83602" y="4277347"/>
                  </a:moveTo>
                  <a:lnTo>
                    <a:pt x="41940" y="4277347"/>
                  </a:lnTo>
                  <a:lnTo>
                    <a:pt x="115192" y="4350677"/>
                  </a:lnTo>
                  <a:lnTo>
                    <a:pt x="156808" y="4350677"/>
                  </a:lnTo>
                  <a:lnTo>
                    <a:pt x="83602" y="4277347"/>
                  </a:lnTo>
                  <a:close/>
                </a:path>
                <a:path w="7560309" h="10692130">
                  <a:moveTo>
                    <a:pt x="166493" y="4277347"/>
                  </a:moveTo>
                  <a:lnTo>
                    <a:pt x="124829" y="4277347"/>
                  </a:lnTo>
                  <a:lnTo>
                    <a:pt x="198032" y="4350677"/>
                  </a:lnTo>
                  <a:lnTo>
                    <a:pt x="239702" y="4350677"/>
                  </a:lnTo>
                  <a:lnTo>
                    <a:pt x="166493" y="4277347"/>
                  </a:lnTo>
                  <a:close/>
                </a:path>
                <a:path w="7560309" h="10692130">
                  <a:moveTo>
                    <a:pt x="7087" y="4283062"/>
                  </a:moveTo>
                  <a:lnTo>
                    <a:pt x="0" y="4290161"/>
                  </a:lnTo>
                  <a:lnTo>
                    <a:pt x="0" y="4331893"/>
                  </a:lnTo>
                  <a:lnTo>
                    <a:pt x="7087" y="4324794"/>
                  </a:lnTo>
                  <a:lnTo>
                    <a:pt x="48747" y="4324794"/>
                  </a:lnTo>
                  <a:lnTo>
                    <a:pt x="7087" y="4283062"/>
                  </a:lnTo>
                  <a:close/>
                </a:path>
                <a:path w="7560309" h="10692130">
                  <a:moveTo>
                    <a:pt x="48689" y="3829113"/>
                  </a:moveTo>
                  <a:lnTo>
                    <a:pt x="7070" y="3829113"/>
                  </a:lnTo>
                  <a:lnTo>
                    <a:pt x="95054" y="3917276"/>
                  </a:lnTo>
                  <a:lnTo>
                    <a:pt x="136720" y="3917276"/>
                  </a:lnTo>
                  <a:lnTo>
                    <a:pt x="48689" y="3829113"/>
                  </a:lnTo>
                  <a:close/>
                </a:path>
                <a:path w="7560309" h="10692130">
                  <a:moveTo>
                    <a:pt x="48742" y="3746106"/>
                  </a:moveTo>
                  <a:lnTo>
                    <a:pt x="7063" y="3746106"/>
                  </a:lnTo>
                  <a:lnTo>
                    <a:pt x="177976" y="3917276"/>
                  </a:lnTo>
                  <a:lnTo>
                    <a:pt x="219640" y="3917276"/>
                  </a:lnTo>
                  <a:lnTo>
                    <a:pt x="48742" y="3746106"/>
                  </a:lnTo>
                  <a:close/>
                </a:path>
                <a:path w="7560309" h="10692130">
                  <a:moveTo>
                    <a:pt x="48748" y="3663099"/>
                  </a:moveTo>
                  <a:lnTo>
                    <a:pt x="7087" y="3663099"/>
                  </a:lnTo>
                  <a:lnTo>
                    <a:pt x="260823" y="3917276"/>
                  </a:lnTo>
                  <a:lnTo>
                    <a:pt x="302493" y="3917276"/>
                  </a:lnTo>
                  <a:lnTo>
                    <a:pt x="48748" y="3663099"/>
                  </a:lnTo>
                  <a:close/>
                </a:path>
                <a:path w="7560309" h="10692130">
                  <a:moveTo>
                    <a:pt x="7070" y="3787432"/>
                  </a:moveTo>
                  <a:lnTo>
                    <a:pt x="0" y="3794505"/>
                  </a:lnTo>
                  <a:lnTo>
                    <a:pt x="0" y="3836200"/>
                  </a:lnTo>
                  <a:lnTo>
                    <a:pt x="7070" y="3829113"/>
                  </a:lnTo>
                  <a:lnTo>
                    <a:pt x="48689" y="3829113"/>
                  </a:lnTo>
                  <a:lnTo>
                    <a:pt x="7070" y="3787432"/>
                  </a:lnTo>
                  <a:close/>
                </a:path>
                <a:path w="7560309" h="10692130">
                  <a:moveTo>
                    <a:pt x="7063" y="3704361"/>
                  </a:moveTo>
                  <a:lnTo>
                    <a:pt x="0" y="3711435"/>
                  </a:lnTo>
                  <a:lnTo>
                    <a:pt x="0" y="3753180"/>
                  </a:lnTo>
                  <a:lnTo>
                    <a:pt x="7063" y="3746106"/>
                  </a:lnTo>
                  <a:lnTo>
                    <a:pt x="48742" y="3746106"/>
                  </a:lnTo>
                  <a:lnTo>
                    <a:pt x="7063" y="3704361"/>
                  </a:lnTo>
                  <a:close/>
                </a:path>
                <a:path w="7560309" h="10692130">
                  <a:moveTo>
                    <a:pt x="249354" y="3615651"/>
                  </a:moveTo>
                  <a:lnTo>
                    <a:pt x="207723" y="3615651"/>
                  </a:lnTo>
                  <a:lnTo>
                    <a:pt x="280926" y="3688981"/>
                  </a:lnTo>
                  <a:lnTo>
                    <a:pt x="322592" y="3688981"/>
                  </a:lnTo>
                  <a:lnTo>
                    <a:pt x="249354" y="3615651"/>
                  </a:lnTo>
                  <a:close/>
                </a:path>
                <a:path w="7560309" h="10692130">
                  <a:moveTo>
                    <a:pt x="83602" y="3615639"/>
                  </a:moveTo>
                  <a:lnTo>
                    <a:pt x="41940" y="3615639"/>
                  </a:lnTo>
                  <a:lnTo>
                    <a:pt x="115192" y="3688969"/>
                  </a:lnTo>
                  <a:lnTo>
                    <a:pt x="156808" y="3688969"/>
                  </a:lnTo>
                  <a:lnTo>
                    <a:pt x="83602" y="3615639"/>
                  </a:lnTo>
                  <a:close/>
                </a:path>
                <a:path w="7560309" h="10692130">
                  <a:moveTo>
                    <a:pt x="166493" y="3615639"/>
                  </a:moveTo>
                  <a:lnTo>
                    <a:pt x="124829" y="3615639"/>
                  </a:lnTo>
                  <a:lnTo>
                    <a:pt x="198032" y="3688969"/>
                  </a:lnTo>
                  <a:lnTo>
                    <a:pt x="239702" y="3688969"/>
                  </a:lnTo>
                  <a:lnTo>
                    <a:pt x="166493" y="3615639"/>
                  </a:lnTo>
                  <a:close/>
                </a:path>
                <a:path w="7560309" h="10692130">
                  <a:moveTo>
                    <a:pt x="7087" y="3621366"/>
                  </a:moveTo>
                  <a:lnTo>
                    <a:pt x="0" y="3628466"/>
                  </a:lnTo>
                  <a:lnTo>
                    <a:pt x="0" y="3670198"/>
                  </a:lnTo>
                  <a:lnTo>
                    <a:pt x="7087" y="3663099"/>
                  </a:lnTo>
                  <a:lnTo>
                    <a:pt x="48748" y="3663099"/>
                  </a:lnTo>
                  <a:lnTo>
                    <a:pt x="7087" y="3621366"/>
                  </a:lnTo>
                  <a:close/>
                </a:path>
                <a:path w="7560309" h="10692130">
                  <a:moveTo>
                    <a:pt x="48693" y="3167418"/>
                  </a:moveTo>
                  <a:lnTo>
                    <a:pt x="7070" y="3167418"/>
                  </a:lnTo>
                  <a:lnTo>
                    <a:pt x="95054" y="3255594"/>
                  </a:lnTo>
                  <a:lnTo>
                    <a:pt x="136720" y="3255594"/>
                  </a:lnTo>
                  <a:lnTo>
                    <a:pt x="48693" y="3167418"/>
                  </a:lnTo>
                  <a:close/>
                </a:path>
                <a:path w="7560309" h="10692130">
                  <a:moveTo>
                    <a:pt x="48716" y="3084398"/>
                  </a:moveTo>
                  <a:lnTo>
                    <a:pt x="7063" y="3084398"/>
                  </a:lnTo>
                  <a:lnTo>
                    <a:pt x="177976" y="3255594"/>
                  </a:lnTo>
                  <a:lnTo>
                    <a:pt x="219640" y="3255594"/>
                  </a:lnTo>
                  <a:lnTo>
                    <a:pt x="48716" y="3084398"/>
                  </a:lnTo>
                  <a:close/>
                </a:path>
                <a:path w="7560309" h="10692130">
                  <a:moveTo>
                    <a:pt x="48743" y="3001378"/>
                  </a:moveTo>
                  <a:lnTo>
                    <a:pt x="7087" y="3001378"/>
                  </a:lnTo>
                  <a:lnTo>
                    <a:pt x="260823" y="3255594"/>
                  </a:lnTo>
                  <a:lnTo>
                    <a:pt x="302493" y="3255594"/>
                  </a:lnTo>
                  <a:lnTo>
                    <a:pt x="48743" y="3001378"/>
                  </a:lnTo>
                  <a:close/>
                </a:path>
                <a:path w="7560309" h="10692130">
                  <a:moveTo>
                    <a:pt x="7070" y="3125724"/>
                  </a:moveTo>
                  <a:lnTo>
                    <a:pt x="0" y="3132810"/>
                  </a:lnTo>
                  <a:lnTo>
                    <a:pt x="0" y="3174492"/>
                  </a:lnTo>
                  <a:lnTo>
                    <a:pt x="7070" y="3167418"/>
                  </a:lnTo>
                  <a:lnTo>
                    <a:pt x="48693" y="3167418"/>
                  </a:lnTo>
                  <a:lnTo>
                    <a:pt x="7070" y="3125724"/>
                  </a:lnTo>
                  <a:close/>
                </a:path>
                <a:path w="7560309" h="10692130">
                  <a:moveTo>
                    <a:pt x="7063" y="3042678"/>
                  </a:moveTo>
                  <a:lnTo>
                    <a:pt x="0" y="3049752"/>
                  </a:lnTo>
                  <a:lnTo>
                    <a:pt x="0" y="3091472"/>
                  </a:lnTo>
                  <a:lnTo>
                    <a:pt x="7063" y="3084398"/>
                  </a:lnTo>
                  <a:lnTo>
                    <a:pt x="48716" y="3084398"/>
                  </a:lnTo>
                  <a:lnTo>
                    <a:pt x="7063" y="3042678"/>
                  </a:lnTo>
                  <a:close/>
                </a:path>
                <a:path w="7560309" h="10692130">
                  <a:moveTo>
                    <a:pt x="249354" y="2953943"/>
                  </a:moveTo>
                  <a:lnTo>
                    <a:pt x="207723" y="2953943"/>
                  </a:lnTo>
                  <a:lnTo>
                    <a:pt x="280926" y="3027260"/>
                  </a:lnTo>
                  <a:lnTo>
                    <a:pt x="322592" y="3027260"/>
                  </a:lnTo>
                  <a:lnTo>
                    <a:pt x="249354" y="2953943"/>
                  </a:lnTo>
                  <a:close/>
                </a:path>
                <a:path w="7560309" h="10692130">
                  <a:moveTo>
                    <a:pt x="83602" y="2953918"/>
                  </a:moveTo>
                  <a:lnTo>
                    <a:pt x="41940" y="2953918"/>
                  </a:lnTo>
                  <a:lnTo>
                    <a:pt x="115192" y="3027248"/>
                  </a:lnTo>
                  <a:lnTo>
                    <a:pt x="156808" y="3027248"/>
                  </a:lnTo>
                  <a:lnTo>
                    <a:pt x="83602" y="2953918"/>
                  </a:lnTo>
                  <a:close/>
                </a:path>
                <a:path w="7560309" h="10692130">
                  <a:moveTo>
                    <a:pt x="166493" y="2953918"/>
                  </a:moveTo>
                  <a:lnTo>
                    <a:pt x="124829" y="2953918"/>
                  </a:lnTo>
                  <a:lnTo>
                    <a:pt x="198032" y="3027248"/>
                  </a:lnTo>
                  <a:lnTo>
                    <a:pt x="239702" y="3027248"/>
                  </a:lnTo>
                  <a:lnTo>
                    <a:pt x="166493" y="2953918"/>
                  </a:lnTo>
                  <a:close/>
                </a:path>
                <a:path w="7560309" h="10692130">
                  <a:moveTo>
                    <a:pt x="7087" y="2959646"/>
                  </a:moveTo>
                  <a:lnTo>
                    <a:pt x="0" y="2966745"/>
                  </a:lnTo>
                  <a:lnTo>
                    <a:pt x="0" y="3008477"/>
                  </a:lnTo>
                  <a:lnTo>
                    <a:pt x="7087" y="3001378"/>
                  </a:lnTo>
                  <a:lnTo>
                    <a:pt x="48743" y="3001378"/>
                  </a:lnTo>
                  <a:lnTo>
                    <a:pt x="7087" y="2959646"/>
                  </a:lnTo>
                  <a:close/>
                </a:path>
                <a:path w="7560309" h="10692130">
                  <a:moveTo>
                    <a:pt x="48689" y="2496400"/>
                  </a:moveTo>
                  <a:lnTo>
                    <a:pt x="7070" y="2496400"/>
                  </a:lnTo>
                  <a:lnTo>
                    <a:pt x="95054" y="2584564"/>
                  </a:lnTo>
                  <a:lnTo>
                    <a:pt x="136720" y="2584564"/>
                  </a:lnTo>
                  <a:lnTo>
                    <a:pt x="48689" y="2496400"/>
                  </a:lnTo>
                  <a:close/>
                </a:path>
                <a:path w="7560309" h="10692130">
                  <a:moveTo>
                    <a:pt x="48731" y="2413393"/>
                  </a:moveTo>
                  <a:lnTo>
                    <a:pt x="7063" y="2413393"/>
                  </a:lnTo>
                  <a:lnTo>
                    <a:pt x="177976" y="2584564"/>
                  </a:lnTo>
                  <a:lnTo>
                    <a:pt x="219640" y="2584564"/>
                  </a:lnTo>
                  <a:lnTo>
                    <a:pt x="48731" y="2413393"/>
                  </a:lnTo>
                  <a:close/>
                </a:path>
                <a:path w="7560309" h="10692130">
                  <a:moveTo>
                    <a:pt x="48758" y="2330373"/>
                  </a:moveTo>
                  <a:lnTo>
                    <a:pt x="7087" y="2330373"/>
                  </a:lnTo>
                  <a:lnTo>
                    <a:pt x="260823" y="2584564"/>
                  </a:lnTo>
                  <a:lnTo>
                    <a:pt x="302493" y="2584564"/>
                  </a:lnTo>
                  <a:lnTo>
                    <a:pt x="48758" y="2330373"/>
                  </a:lnTo>
                  <a:close/>
                </a:path>
                <a:path w="7560309" h="10692130">
                  <a:moveTo>
                    <a:pt x="7070" y="2454719"/>
                  </a:moveTo>
                  <a:lnTo>
                    <a:pt x="0" y="2461793"/>
                  </a:lnTo>
                  <a:lnTo>
                    <a:pt x="0" y="2503474"/>
                  </a:lnTo>
                  <a:lnTo>
                    <a:pt x="7070" y="2496400"/>
                  </a:lnTo>
                  <a:lnTo>
                    <a:pt x="48689" y="2496400"/>
                  </a:lnTo>
                  <a:lnTo>
                    <a:pt x="7070" y="2454719"/>
                  </a:lnTo>
                  <a:close/>
                </a:path>
                <a:path w="7560309" h="10692130">
                  <a:moveTo>
                    <a:pt x="7063" y="2371661"/>
                  </a:moveTo>
                  <a:lnTo>
                    <a:pt x="0" y="2378735"/>
                  </a:lnTo>
                  <a:lnTo>
                    <a:pt x="0" y="2420467"/>
                  </a:lnTo>
                  <a:lnTo>
                    <a:pt x="7063" y="2413393"/>
                  </a:lnTo>
                  <a:lnTo>
                    <a:pt x="48731" y="2413393"/>
                  </a:lnTo>
                  <a:lnTo>
                    <a:pt x="7063" y="2371661"/>
                  </a:lnTo>
                  <a:close/>
                </a:path>
                <a:path w="7560309" h="10692130">
                  <a:moveTo>
                    <a:pt x="249354" y="2284196"/>
                  </a:moveTo>
                  <a:lnTo>
                    <a:pt x="207723" y="2284196"/>
                  </a:lnTo>
                  <a:lnTo>
                    <a:pt x="280926" y="2357526"/>
                  </a:lnTo>
                  <a:lnTo>
                    <a:pt x="322592" y="2357526"/>
                  </a:lnTo>
                  <a:lnTo>
                    <a:pt x="249354" y="2284196"/>
                  </a:lnTo>
                  <a:close/>
                </a:path>
                <a:path w="7560309" h="10692130">
                  <a:moveTo>
                    <a:pt x="83602" y="2284183"/>
                  </a:moveTo>
                  <a:lnTo>
                    <a:pt x="41940" y="2284183"/>
                  </a:lnTo>
                  <a:lnTo>
                    <a:pt x="115192" y="2357513"/>
                  </a:lnTo>
                  <a:lnTo>
                    <a:pt x="156808" y="2357513"/>
                  </a:lnTo>
                  <a:lnTo>
                    <a:pt x="83602" y="2284183"/>
                  </a:lnTo>
                  <a:close/>
                </a:path>
                <a:path w="7560309" h="10692130">
                  <a:moveTo>
                    <a:pt x="166493" y="2284183"/>
                  </a:moveTo>
                  <a:lnTo>
                    <a:pt x="124829" y="2284183"/>
                  </a:lnTo>
                  <a:lnTo>
                    <a:pt x="198032" y="2357513"/>
                  </a:lnTo>
                  <a:lnTo>
                    <a:pt x="239702" y="2357513"/>
                  </a:lnTo>
                  <a:lnTo>
                    <a:pt x="166493" y="2284183"/>
                  </a:lnTo>
                  <a:close/>
                </a:path>
                <a:path w="7560309" h="10692130">
                  <a:moveTo>
                    <a:pt x="7087" y="2288628"/>
                  </a:moveTo>
                  <a:lnTo>
                    <a:pt x="0" y="2295728"/>
                  </a:lnTo>
                  <a:lnTo>
                    <a:pt x="0" y="2337473"/>
                  </a:lnTo>
                  <a:lnTo>
                    <a:pt x="7087" y="2330373"/>
                  </a:lnTo>
                  <a:lnTo>
                    <a:pt x="48758" y="2330373"/>
                  </a:lnTo>
                  <a:lnTo>
                    <a:pt x="7087" y="2288628"/>
                  </a:lnTo>
                  <a:close/>
                </a:path>
                <a:path w="7560309" h="10692130">
                  <a:moveTo>
                    <a:pt x="48697" y="1835962"/>
                  </a:moveTo>
                  <a:lnTo>
                    <a:pt x="7070" y="1835962"/>
                  </a:lnTo>
                  <a:lnTo>
                    <a:pt x="95054" y="1924126"/>
                  </a:lnTo>
                  <a:lnTo>
                    <a:pt x="136720" y="1924126"/>
                  </a:lnTo>
                  <a:lnTo>
                    <a:pt x="48697" y="1835962"/>
                  </a:lnTo>
                  <a:close/>
                </a:path>
                <a:path w="7560309" h="10692130">
                  <a:moveTo>
                    <a:pt x="48729" y="1752942"/>
                  </a:moveTo>
                  <a:lnTo>
                    <a:pt x="7063" y="1752942"/>
                  </a:lnTo>
                  <a:lnTo>
                    <a:pt x="177976" y="1924126"/>
                  </a:lnTo>
                  <a:lnTo>
                    <a:pt x="219640" y="1924126"/>
                  </a:lnTo>
                  <a:lnTo>
                    <a:pt x="48729" y="1752942"/>
                  </a:lnTo>
                  <a:close/>
                </a:path>
                <a:path w="7560309" h="10692130">
                  <a:moveTo>
                    <a:pt x="48745" y="1669923"/>
                  </a:moveTo>
                  <a:lnTo>
                    <a:pt x="7087" y="1669923"/>
                  </a:lnTo>
                  <a:lnTo>
                    <a:pt x="260823" y="1924126"/>
                  </a:lnTo>
                  <a:lnTo>
                    <a:pt x="302493" y="1924126"/>
                  </a:lnTo>
                  <a:lnTo>
                    <a:pt x="48745" y="1669923"/>
                  </a:lnTo>
                  <a:close/>
                </a:path>
                <a:path w="7560309" h="10692130">
                  <a:moveTo>
                    <a:pt x="7070" y="1794268"/>
                  </a:moveTo>
                  <a:lnTo>
                    <a:pt x="0" y="1801355"/>
                  </a:lnTo>
                  <a:lnTo>
                    <a:pt x="0" y="1843036"/>
                  </a:lnTo>
                  <a:lnTo>
                    <a:pt x="7070" y="1835962"/>
                  </a:lnTo>
                  <a:lnTo>
                    <a:pt x="48697" y="1835962"/>
                  </a:lnTo>
                  <a:lnTo>
                    <a:pt x="7070" y="1794268"/>
                  </a:lnTo>
                  <a:close/>
                </a:path>
                <a:path w="7560309" h="10692130">
                  <a:moveTo>
                    <a:pt x="7063" y="1711210"/>
                  </a:moveTo>
                  <a:lnTo>
                    <a:pt x="0" y="1718284"/>
                  </a:lnTo>
                  <a:lnTo>
                    <a:pt x="0" y="1760016"/>
                  </a:lnTo>
                  <a:lnTo>
                    <a:pt x="7063" y="1752942"/>
                  </a:lnTo>
                  <a:lnTo>
                    <a:pt x="48729" y="1752942"/>
                  </a:lnTo>
                  <a:lnTo>
                    <a:pt x="7063" y="1711210"/>
                  </a:lnTo>
                  <a:close/>
                </a:path>
                <a:path w="7560309" h="10692130">
                  <a:moveTo>
                    <a:pt x="83602" y="1622475"/>
                  </a:moveTo>
                  <a:lnTo>
                    <a:pt x="41940" y="1622475"/>
                  </a:lnTo>
                  <a:lnTo>
                    <a:pt x="115192" y="1695805"/>
                  </a:lnTo>
                  <a:lnTo>
                    <a:pt x="156808" y="1695805"/>
                  </a:lnTo>
                  <a:lnTo>
                    <a:pt x="83602" y="1622475"/>
                  </a:lnTo>
                  <a:close/>
                </a:path>
                <a:path w="7560309" h="10692130">
                  <a:moveTo>
                    <a:pt x="166493" y="1622475"/>
                  </a:moveTo>
                  <a:lnTo>
                    <a:pt x="124829" y="1622475"/>
                  </a:lnTo>
                  <a:lnTo>
                    <a:pt x="198032" y="1695805"/>
                  </a:lnTo>
                  <a:lnTo>
                    <a:pt x="239702" y="1695805"/>
                  </a:lnTo>
                  <a:lnTo>
                    <a:pt x="166493" y="1622475"/>
                  </a:lnTo>
                  <a:close/>
                </a:path>
                <a:path w="7560309" h="10692130">
                  <a:moveTo>
                    <a:pt x="249354" y="1622488"/>
                  </a:moveTo>
                  <a:lnTo>
                    <a:pt x="207723" y="1622488"/>
                  </a:lnTo>
                  <a:lnTo>
                    <a:pt x="280926" y="1695805"/>
                  </a:lnTo>
                  <a:lnTo>
                    <a:pt x="322592" y="1695805"/>
                  </a:lnTo>
                  <a:lnTo>
                    <a:pt x="249354" y="1622488"/>
                  </a:lnTo>
                  <a:close/>
                </a:path>
                <a:path w="7560309" h="10692130">
                  <a:moveTo>
                    <a:pt x="7087" y="1628190"/>
                  </a:moveTo>
                  <a:lnTo>
                    <a:pt x="0" y="1635290"/>
                  </a:lnTo>
                  <a:lnTo>
                    <a:pt x="0" y="1677022"/>
                  </a:lnTo>
                  <a:lnTo>
                    <a:pt x="7087" y="1669923"/>
                  </a:lnTo>
                  <a:lnTo>
                    <a:pt x="48745" y="1669923"/>
                  </a:lnTo>
                  <a:lnTo>
                    <a:pt x="7087" y="1628190"/>
                  </a:lnTo>
                  <a:close/>
                </a:path>
                <a:path w="7560309" h="10692130">
                  <a:moveTo>
                    <a:pt x="48685" y="1174242"/>
                  </a:moveTo>
                  <a:lnTo>
                    <a:pt x="7070" y="1174242"/>
                  </a:lnTo>
                  <a:lnTo>
                    <a:pt x="95054" y="1262418"/>
                  </a:lnTo>
                  <a:lnTo>
                    <a:pt x="136720" y="1262418"/>
                  </a:lnTo>
                  <a:lnTo>
                    <a:pt x="48685" y="1174242"/>
                  </a:lnTo>
                  <a:close/>
                </a:path>
                <a:path w="7560309" h="10692130">
                  <a:moveTo>
                    <a:pt x="48720" y="1091234"/>
                  </a:moveTo>
                  <a:lnTo>
                    <a:pt x="7063" y="1091234"/>
                  </a:lnTo>
                  <a:lnTo>
                    <a:pt x="177976" y="1262418"/>
                  </a:lnTo>
                  <a:lnTo>
                    <a:pt x="219640" y="1262418"/>
                  </a:lnTo>
                  <a:lnTo>
                    <a:pt x="48720" y="1091234"/>
                  </a:lnTo>
                  <a:close/>
                </a:path>
                <a:path w="7560309" h="10692130">
                  <a:moveTo>
                    <a:pt x="98225" y="1057795"/>
                  </a:moveTo>
                  <a:lnTo>
                    <a:pt x="56573" y="1057795"/>
                  </a:lnTo>
                  <a:lnTo>
                    <a:pt x="260823" y="1262418"/>
                  </a:lnTo>
                  <a:lnTo>
                    <a:pt x="302493" y="1262418"/>
                  </a:lnTo>
                  <a:lnTo>
                    <a:pt x="98225" y="1057795"/>
                  </a:lnTo>
                  <a:close/>
                </a:path>
                <a:path w="7560309" h="10692130">
                  <a:moveTo>
                    <a:pt x="7070" y="1132560"/>
                  </a:moveTo>
                  <a:lnTo>
                    <a:pt x="0" y="1139647"/>
                  </a:lnTo>
                  <a:lnTo>
                    <a:pt x="0" y="1181328"/>
                  </a:lnTo>
                  <a:lnTo>
                    <a:pt x="7070" y="1174242"/>
                  </a:lnTo>
                  <a:lnTo>
                    <a:pt x="48685" y="1174242"/>
                  </a:lnTo>
                  <a:lnTo>
                    <a:pt x="7070" y="1132560"/>
                  </a:lnTo>
                  <a:close/>
                </a:path>
                <a:path w="7560309" h="10692130">
                  <a:moveTo>
                    <a:pt x="15332" y="1057795"/>
                  </a:moveTo>
                  <a:lnTo>
                    <a:pt x="0" y="1057795"/>
                  </a:lnTo>
                  <a:lnTo>
                    <a:pt x="0" y="1098308"/>
                  </a:lnTo>
                  <a:lnTo>
                    <a:pt x="7063" y="1091234"/>
                  </a:lnTo>
                  <a:lnTo>
                    <a:pt x="48720" y="1091234"/>
                  </a:lnTo>
                  <a:lnTo>
                    <a:pt x="15332" y="1057795"/>
                  </a:lnTo>
                  <a:close/>
                </a:path>
                <a:path w="7560309" h="10692130">
                  <a:moveTo>
                    <a:pt x="0" y="723252"/>
                  </a:moveTo>
                  <a:lnTo>
                    <a:pt x="0" y="725462"/>
                  </a:lnTo>
                  <a:lnTo>
                    <a:pt x="2199" y="725462"/>
                  </a:lnTo>
                  <a:lnTo>
                    <a:pt x="0" y="723252"/>
                  </a:lnTo>
                  <a:close/>
                </a:path>
                <a:path w="7560309" h="10692130">
                  <a:moveTo>
                    <a:pt x="58638" y="534746"/>
                  </a:moveTo>
                  <a:lnTo>
                    <a:pt x="17020" y="534746"/>
                  </a:lnTo>
                  <a:lnTo>
                    <a:pt x="105004" y="622909"/>
                  </a:lnTo>
                  <a:lnTo>
                    <a:pt x="146667" y="622909"/>
                  </a:lnTo>
                  <a:lnTo>
                    <a:pt x="58638" y="534746"/>
                  </a:lnTo>
                  <a:close/>
                </a:path>
                <a:path w="7560309" h="10692130">
                  <a:moveTo>
                    <a:pt x="58677" y="451738"/>
                  </a:moveTo>
                  <a:lnTo>
                    <a:pt x="17010" y="451738"/>
                  </a:lnTo>
                  <a:lnTo>
                    <a:pt x="187923" y="622909"/>
                  </a:lnTo>
                  <a:lnTo>
                    <a:pt x="229579" y="622909"/>
                  </a:lnTo>
                  <a:lnTo>
                    <a:pt x="58677" y="451738"/>
                  </a:lnTo>
                  <a:close/>
                </a:path>
                <a:path w="7560309" h="10692130">
                  <a:moveTo>
                    <a:pt x="58686" y="368706"/>
                  </a:moveTo>
                  <a:lnTo>
                    <a:pt x="17028" y="368706"/>
                  </a:lnTo>
                  <a:lnTo>
                    <a:pt x="270774" y="622909"/>
                  </a:lnTo>
                  <a:lnTo>
                    <a:pt x="312440" y="622909"/>
                  </a:lnTo>
                  <a:lnTo>
                    <a:pt x="58686" y="368706"/>
                  </a:lnTo>
                  <a:close/>
                </a:path>
                <a:path w="7560309" h="10692130">
                  <a:moveTo>
                    <a:pt x="17020" y="493064"/>
                  </a:moveTo>
                  <a:lnTo>
                    <a:pt x="0" y="510108"/>
                  </a:lnTo>
                  <a:lnTo>
                    <a:pt x="0" y="551789"/>
                  </a:lnTo>
                  <a:lnTo>
                    <a:pt x="17020" y="534746"/>
                  </a:lnTo>
                  <a:lnTo>
                    <a:pt x="58638" y="534746"/>
                  </a:lnTo>
                  <a:lnTo>
                    <a:pt x="17020" y="493064"/>
                  </a:lnTo>
                  <a:close/>
                </a:path>
                <a:path w="7560309" h="10692130">
                  <a:moveTo>
                    <a:pt x="17010" y="410006"/>
                  </a:moveTo>
                  <a:lnTo>
                    <a:pt x="0" y="427037"/>
                  </a:lnTo>
                  <a:lnTo>
                    <a:pt x="0" y="468769"/>
                  </a:lnTo>
                  <a:lnTo>
                    <a:pt x="17010" y="451738"/>
                  </a:lnTo>
                  <a:lnTo>
                    <a:pt x="58677" y="451738"/>
                  </a:lnTo>
                  <a:lnTo>
                    <a:pt x="17010" y="410006"/>
                  </a:lnTo>
                  <a:close/>
                </a:path>
                <a:path w="7560309" h="10692130">
                  <a:moveTo>
                    <a:pt x="259300" y="321284"/>
                  </a:moveTo>
                  <a:lnTo>
                    <a:pt x="217670" y="321284"/>
                  </a:lnTo>
                  <a:lnTo>
                    <a:pt x="290876" y="394601"/>
                  </a:lnTo>
                  <a:lnTo>
                    <a:pt x="332543" y="394601"/>
                  </a:lnTo>
                  <a:lnTo>
                    <a:pt x="259300" y="321284"/>
                  </a:lnTo>
                  <a:close/>
                </a:path>
                <a:path w="7560309" h="10692130">
                  <a:moveTo>
                    <a:pt x="93553" y="321246"/>
                  </a:moveTo>
                  <a:lnTo>
                    <a:pt x="51887" y="321246"/>
                  </a:lnTo>
                  <a:lnTo>
                    <a:pt x="125135" y="394588"/>
                  </a:lnTo>
                  <a:lnTo>
                    <a:pt x="166752" y="394588"/>
                  </a:lnTo>
                  <a:lnTo>
                    <a:pt x="93553" y="321246"/>
                  </a:lnTo>
                  <a:close/>
                </a:path>
                <a:path w="7560309" h="10692130">
                  <a:moveTo>
                    <a:pt x="176439" y="321246"/>
                  </a:moveTo>
                  <a:lnTo>
                    <a:pt x="134776" y="321246"/>
                  </a:lnTo>
                  <a:lnTo>
                    <a:pt x="207982" y="394588"/>
                  </a:lnTo>
                  <a:lnTo>
                    <a:pt x="249648" y="394588"/>
                  </a:lnTo>
                  <a:lnTo>
                    <a:pt x="176439" y="321246"/>
                  </a:lnTo>
                  <a:close/>
                </a:path>
                <a:path w="7560309" h="10692130">
                  <a:moveTo>
                    <a:pt x="17028" y="326974"/>
                  </a:moveTo>
                  <a:lnTo>
                    <a:pt x="0" y="344043"/>
                  </a:lnTo>
                  <a:lnTo>
                    <a:pt x="0" y="385762"/>
                  </a:lnTo>
                  <a:lnTo>
                    <a:pt x="17028" y="368706"/>
                  </a:lnTo>
                  <a:lnTo>
                    <a:pt x="58686" y="368706"/>
                  </a:lnTo>
                  <a:lnTo>
                    <a:pt x="17028" y="326974"/>
                  </a:lnTo>
                  <a:close/>
                </a:path>
                <a:path w="7560309" h="10692130">
                  <a:moveTo>
                    <a:pt x="0" y="52247"/>
                  </a:moveTo>
                  <a:lnTo>
                    <a:pt x="0" y="54444"/>
                  </a:lnTo>
                  <a:lnTo>
                    <a:pt x="2199" y="54444"/>
                  </a:lnTo>
                  <a:lnTo>
                    <a:pt x="0" y="52247"/>
                  </a:lnTo>
                  <a:close/>
                </a:path>
                <a:path w="7560309" h="10692130">
                  <a:moveTo>
                    <a:pt x="3638804" y="9287827"/>
                  </a:moveTo>
                  <a:lnTo>
                    <a:pt x="3343376" y="9583757"/>
                  </a:lnTo>
                  <a:lnTo>
                    <a:pt x="3385007" y="9583757"/>
                  </a:lnTo>
                  <a:lnTo>
                    <a:pt x="3638804" y="9329559"/>
                  </a:lnTo>
                  <a:lnTo>
                    <a:pt x="3680468" y="9329559"/>
                  </a:lnTo>
                  <a:lnTo>
                    <a:pt x="3638804" y="9287827"/>
                  </a:lnTo>
                  <a:close/>
                </a:path>
                <a:path w="7560309" h="10692130">
                  <a:moveTo>
                    <a:pt x="3638816" y="9370847"/>
                  </a:moveTo>
                  <a:lnTo>
                    <a:pt x="3426244" y="9583757"/>
                  </a:lnTo>
                  <a:lnTo>
                    <a:pt x="3467912" y="9583757"/>
                  </a:lnTo>
                  <a:lnTo>
                    <a:pt x="3638816" y="9412579"/>
                  </a:lnTo>
                  <a:lnTo>
                    <a:pt x="3680485" y="9412579"/>
                  </a:lnTo>
                  <a:lnTo>
                    <a:pt x="3638816" y="9370847"/>
                  </a:lnTo>
                  <a:close/>
                </a:path>
                <a:path w="7560309" h="10692130">
                  <a:moveTo>
                    <a:pt x="3638816" y="9453913"/>
                  </a:moveTo>
                  <a:lnTo>
                    <a:pt x="3509162" y="9583757"/>
                  </a:lnTo>
                  <a:lnTo>
                    <a:pt x="3550780" y="9583757"/>
                  </a:lnTo>
                  <a:lnTo>
                    <a:pt x="3638816" y="9495589"/>
                  </a:lnTo>
                  <a:lnTo>
                    <a:pt x="3680440" y="9495589"/>
                  </a:lnTo>
                  <a:lnTo>
                    <a:pt x="3638816" y="9453913"/>
                  </a:lnTo>
                  <a:close/>
                </a:path>
                <a:path w="7560309" h="10692130">
                  <a:moveTo>
                    <a:pt x="3680440" y="9495589"/>
                  </a:moveTo>
                  <a:lnTo>
                    <a:pt x="3638816" y="9495589"/>
                  </a:lnTo>
                  <a:lnTo>
                    <a:pt x="3726840" y="9583757"/>
                  </a:lnTo>
                  <a:lnTo>
                    <a:pt x="3768496" y="9583757"/>
                  </a:lnTo>
                  <a:lnTo>
                    <a:pt x="3680440" y="9495589"/>
                  </a:lnTo>
                  <a:close/>
                </a:path>
                <a:path w="7560309" h="10692130">
                  <a:moveTo>
                    <a:pt x="3680485" y="9412579"/>
                  </a:moveTo>
                  <a:lnTo>
                    <a:pt x="3638816" y="9412579"/>
                  </a:lnTo>
                  <a:lnTo>
                    <a:pt x="3809733" y="9583757"/>
                  </a:lnTo>
                  <a:lnTo>
                    <a:pt x="3851402" y="9583757"/>
                  </a:lnTo>
                  <a:lnTo>
                    <a:pt x="3680485" y="9412579"/>
                  </a:lnTo>
                  <a:close/>
                </a:path>
                <a:path w="7560309" h="10692130">
                  <a:moveTo>
                    <a:pt x="3680468" y="9329559"/>
                  </a:moveTo>
                  <a:lnTo>
                    <a:pt x="3638804" y="9329559"/>
                  </a:lnTo>
                  <a:lnTo>
                    <a:pt x="3892588" y="9583757"/>
                  </a:lnTo>
                  <a:lnTo>
                    <a:pt x="3934256" y="9583757"/>
                  </a:lnTo>
                  <a:lnTo>
                    <a:pt x="3680468" y="9329559"/>
                  </a:lnTo>
                  <a:close/>
                </a:path>
                <a:path w="7560309" h="10692130">
                  <a:moveTo>
                    <a:pt x="3438156" y="9272828"/>
                  </a:moveTo>
                  <a:lnTo>
                    <a:pt x="3396526" y="9272828"/>
                  </a:lnTo>
                  <a:lnTo>
                    <a:pt x="3323272" y="9346145"/>
                  </a:lnTo>
                  <a:lnTo>
                    <a:pt x="3364941" y="9346145"/>
                  </a:lnTo>
                  <a:lnTo>
                    <a:pt x="3438156" y="9272828"/>
                  </a:lnTo>
                  <a:close/>
                </a:path>
                <a:path w="7560309" h="10692130">
                  <a:moveTo>
                    <a:pt x="3603917" y="9272828"/>
                  </a:moveTo>
                  <a:lnTo>
                    <a:pt x="3562261" y="9272828"/>
                  </a:lnTo>
                  <a:lnTo>
                    <a:pt x="3489058" y="9346145"/>
                  </a:lnTo>
                  <a:lnTo>
                    <a:pt x="3530727" y="9346145"/>
                  </a:lnTo>
                  <a:lnTo>
                    <a:pt x="3603917" y="9272828"/>
                  </a:lnTo>
                  <a:close/>
                </a:path>
                <a:path w="7560309" h="10692130">
                  <a:moveTo>
                    <a:pt x="3881107" y="9272828"/>
                  </a:moveTo>
                  <a:lnTo>
                    <a:pt x="3839489" y="9272828"/>
                  </a:lnTo>
                  <a:lnTo>
                    <a:pt x="3912692" y="9346145"/>
                  </a:lnTo>
                  <a:lnTo>
                    <a:pt x="3954360" y="9346145"/>
                  </a:lnTo>
                  <a:lnTo>
                    <a:pt x="3881107" y="9272828"/>
                  </a:lnTo>
                  <a:close/>
                </a:path>
                <a:path w="7560309" h="10692130">
                  <a:moveTo>
                    <a:pt x="3521011" y="9272803"/>
                  </a:moveTo>
                  <a:lnTo>
                    <a:pt x="3479393" y="9272803"/>
                  </a:lnTo>
                  <a:lnTo>
                    <a:pt x="3406178" y="9346120"/>
                  </a:lnTo>
                  <a:lnTo>
                    <a:pt x="3447808" y="9346120"/>
                  </a:lnTo>
                  <a:lnTo>
                    <a:pt x="3521011" y="9272803"/>
                  </a:lnTo>
                  <a:close/>
                </a:path>
                <a:path w="7560309" h="10692130">
                  <a:moveTo>
                    <a:pt x="3715372" y="9272803"/>
                  </a:moveTo>
                  <a:lnTo>
                    <a:pt x="3673703" y="9272803"/>
                  </a:lnTo>
                  <a:lnTo>
                    <a:pt x="3746944" y="9346120"/>
                  </a:lnTo>
                  <a:lnTo>
                    <a:pt x="3788587" y="9346120"/>
                  </a:lnTo>
                  <a:lnTo>
                    <a:pt x="3715372" y="9272803"/>
                  </a:lnTo>
                  <a:close/>
                </a:path>
                <a:path w="7560309" h="10692130">
                  <a:moveTo>
                    <a:pt x="3798252" y="9272803"/>
                  </a:moveTo>
                  <a:lnTo>
                    <a:pt x="3756583" y="9272803"/>
                  </a:lnTo>
                  <a:lnTo>
                    <a:pt x="3829812" y="9346120"/>
                  </a:lnTo>
                  <a:lnTo>
                    <a:pt x="3871467" y="9346120"/>
                  </a:lnTo>
                  <a:lnTo>
                    <a:pt x="3798252" y="9272803"/>
                  </a:lnTo>
                  <a:close/>
                </a:path>
                <a:path w="7560309" h="10692130">
                  <a:moveTo>
                    <a:pt x="3308477" y="8947670"/>
                  </a:moveTo>
                  <a:lnTo>
                    <a:pt x="3013011" y="9243606"/>
                  </a:lnTo>
                  <a:lnTo>
                    <a:pt x="3054680" y="9243606"/>
                  </a:lnTo>
                  <a:lnTo>
                    <a:pt x="3308477" y="8989402"/>
                  </a:lnTo>
                  <a:lnTo>
                    <a:pt x="3350142" y="8989402"/>
                  </a:lnTo>
                  <a:lnTo>
                    <a:pt x="3308477" y="8947670"/>
                  </a:lnTo>
                  <a:close/>
                </a:path>
                <a:path w="7560309" h="10692130">
                  <a:moveTo>
                    <a:pt x="3308489" y="9030690"/>
                  </a:moveTo>
                  <a:lnTo>
                    <a:pt x="3095917" y="9243606"/>
                  </a:lnTo>
                  <a:lnTo>
                    <a:pt x="3137573" y="9243606"/>
                  </a:lnTo>
                  <a:lnTo>
                    <a:pt x="3308489" y="9072422"/>
                  </a:lnTo>
                  <a:lnTo>
                    <a:pt x="3350157" y="9072422"/>
                  </a:lnTo>
                  <a:lnTo>
                    <a:pt x="3308489" y="9030690"/>
                  </a:lnTo>
                  <a:close/>
                </a:path>
                <a:path w="7560309" h="10692130">
                  <a:moveTo>
                    <a:pt x="3308464" y="9113748"/>
                  </a:moveTo>
                  <a:lnTo>
                    <a:pt x="3178810" y="9243606"/>
                  </a:lnTo>
                  <a:lnTo>
                    <a:pt x="3220440" y="9243606"/>
                  </a:lnTo>
                  <a:lnTo>
                    <a:pt x="3308464" y="9155430"/>
                  </a:lnTo>
                  <a:lnTo>
                    <a:pt x="3350092" y="9155430"/>
                  </a:lnTo>
                  <a:lnTo>
                    <a:pt x="3308464" y="9113748"/>
                  </a:lnTo>
                  <a:close/>
                </a:path>
                <a:path w="7560309" h="10692130">
                  <a:moveTo>
                    <a:pt x="3350092" y="9155430"/>
                  </a:moveTo>
                  <a:lnTo>
                    <a:pt x="3308464" y="9155430"/>
                  </a:lnTo>
                  <a:lnTo>
                    <a:pt x="3396500" y="9243606"/>
                  </a:lnTo>
                  <a:lnTo>
                    <a:pt x="3438156" y="9243606"/>
                  </a:lnTo>
                  <a:lnTo>
                    <a:pt x="3350092" y="9155430"/>
                  </a:lnTo>
                  <a:close/>
                </a:path>
                <a:path w="7560309" h="10692130">
                  <a:moveTo>
                    <a:pt x="3350157" y="9072422"/>
                  </a:moveTo>
                  <a:lnTo>
                    <a:pt x="3308489" y="9072422"/>
                  </a:lnTo>
                  <a:lnTo>
                    <a:pt x="3479419" y="9243606"/>
                  </a:lnTo>
                  <a:lnTo>
                    <a:pt x="3521075" y="9243606"/>
                  </a:lnTo>
                  <a:lnTo>
                    <a:pt x="3350157" y="9072422"/>
                  </a:lnTo>
                  <a:close/>
                </a:path>
                <a:path w="7560309" h="10692130">
                  <a:moveTo>
                    <a:pt x="3350142" y="8989402"/>
                  </a:moveTo>
                  <a:lnTo>
                    <a:pt x="3308477" y="8989402"/>
                  </a:lnTo>
                  <a:lnTo>
                    <a:pt x="3562286" y="9243606"/>
                  </a:lnTo>
                  <a:lnTo>
                    <a:pt x="3603942" y="9243606"/>
                  </a:lnTo>
                  <a:lnTo>
                    <a:pt x="3350142" y="8989402"/>
                  </a:lnTo>
                  <a:close/>
                </a:path>
                <a:path w="7560309" h="10692130">
                  <a:moveTo>
                    <a:pt x="3107791" y="8943251"/>
                  </a:moveTo>
                  <a:lnTo>
                    <a:pt x="3066161" y="8943251"/>
                  </a:lnTo>
                  <a:lnTo>
                    <a:pt x="2992958" y="9016555"/>
                  </a:lnTo>
                  <a:lnTo>
                    <a:pt x="3034588" y="9016542"/>
                  </a:lnTo>
                  <a:lnTo>
                    <a:pt x="3107791" y="8943251"/>
                  </a:lnTo>
                  <a:close/>
                </a:path>
                <a:path w="7560309" h="10692130">
                  <a:moveTo>
                    <a:pt x="3273577" y="8943251"/>
                  </a:moveTo>
                  <a:lnTo>
                    <a:pt x="3231946" y="8943251"/>
                  </a:lnTo>
                  <a:lnTo>
                    <a:pt x="3158705" y="9016555"/>
                  </a:lnTo>
                  <a:lnTo>
                    <a:pt x="3200387" y="9016542"/>
                  </a:lnTo>
                  <a:lnTo>
                    <a:pt x="3273577" y="8943251"/>
                  </a:lnTo>
                  <a:close/>
                </a:path>
                <a:path w="7560309" h="10692130">
                  <a:moveTo>
                    <a:pt x="3550805" y="8943251"/>
                  </a:moveTo>
                  <a:lnTo>
                    <a:pt x="3509137" y="8943251"/>
                  </a:lnTo>
                  <a:lnTo>
                    <a:pt x="3582365" y="9016555"/>
                  </a:lnTo>
                  <a:lnTo>
                    <a:pt x="3624021" y="9016555"/>
                  </a:lnTo>
                  <a:lnTo>
                    <a:pt x="3550805" y="8943251"/>
                  </a:lnTo>
                  <a:close/>
                </a:path>
                <a:path w="7560309" h="10692130">
                  <a:moveTo>
                    <a:pt x="3190684" y="8943225"/>
                  </a:moveTo>
                  <a:lnTo>
                    <a:pt x="3149053" y="8943225"/>
                  </a:lnTo>
                  <a:lnTo>
                    <a:pt x="3075838" y="9016542"/>
                  </a:lnTo>
                  <a:lnTo>
                    <a:pt x="3117469" y="9016542"/>
                  </a:lnTo>
                  <a:lnTo>
                    <a:pt x="3190684" y="8943225"/>
                  </a:lnTo>
                  <a:close/>
                </a:path>
                <a:path w="7560309" h="10692130">
                  <a:moveTo>
                    <a:pt x="3384994" y="8943225"/>
                  </a:moveTo>
                  <a:lnTo>
                    <a:pt x="3343363" y="8943225"/>
                  </a:lnTo>
                  <a:lnTo>
                    <a:pt x="3416592" y="9016542"/>
                  </a:lnTo>
                  <a:lnTo>
                    <a:pt x="3458197" y="9016542"/>
                  </a:lnTo>
                  <a:lnTo>
                    <a:pt x="3384994" y="8943225"/>
                  </a:lnTo>
                  <a:close/>
                </a:path>
                <a:path w="7560309" h="10692130">
                  <a:moveTo>
                    <a:pt x="3467912" y="8943225"/>
                  </a:moveTo>
                  <a:lnTo>
                    <a:pt x="3426244" y="8943225"/>
                  </a:lnTo>
                  <a:lnTo>
                    <a:pt x="3499459" y="9016542"/>
                  </a:lnTo>
                  <a:lnTo>
                    <a:pt x="3541128" y="9016542"/>
                  </a:lnTo>
                  <a:lnTo>
                    <a:pt x="3467912" y="8943225"/>
                  </a:lnTo>
                  <a:close/>
                </a:path>
                <a:path w="7560309" h="10692130">
                  <a:moveTo>
                    <a:pt x="2978137" y="9287827"/>
                  </a:moveTo>
                  <a:lnTo>
                    <a:pt x="2682671" y="9583757"/>
                  </a:lnTo>
                  <a:lnTo>
                    <a:pt x="2724340" y="9583757"/>
                  </a:lnTo>
                  <a:lnTo>
                    <a:pt x="2978137" y="9329559"/>
                  </a:lnTo>
                  <a:lnTo>
                    <a:pt x="3019803" y="9329559"/>
                  </a:lnTo>
                  <a:lnTo>
                    <a:pt x="2978137" y="9287827"/>
                  </a:lnTo>
                  <a:close/>
                </a:path>
                <a:path w="7560309" h="10692130">
                  <a:moveTo>
                    <a:pt x="2978150" y="9370847"/>
                  </a:moveTo>
                  <a:lnTo>
                    <a:pt x="2765590" y="9583757"/>
                  </a:lnTo>
                  <a:lnTo>
                    <a:pt x="2807208" y="9583757"/>
                  </a:lnTo>
                  <a:lnTo>
                    <a:pt x="2978150" y="9412579"/>
                  </a:lnTo>
                  <a:lnTo>
                    <a:pt x="3019813" y="9412579"/>
                  </a:lnTo>
                  <a:lnTo>
                    <a:pt x="2978150" y="9370847"/>
                  </a:lnTo>
                  <a:close/>
                </a:path>
                <a:path w="7560309" h="10692130">
                  <a:moveTo>
                    <a:pt x="2978137" y="9453913"/>
                  </a:moveTo>
                  <a:lnTo>
                    <a:pt x="2848483" y="9583757"/>
                  </a:lnTo>
                  <a:lnTo>
                    <a:pt x="2890113" y="9583757"/>
                  </a:lnTo>
                  <a:lnTo>
                    <a:pt x="2978137" y="9495589"/>
                  </a:lnTo>
                  <a:lnTo>
                    <a:pt x="3019752" y="9495589"/>
                  </a:lnTo>
                  <a:lnTo>
                    <a:pt x="2978137" y="9453913"/>
                  </a:lnTo>
                  <a:close/>
                </a:path>
                <a:path w="7560309" h="10692130">
                  <a:moveTo>
                    <a:pt x="3019752" y="9495589"/>
                  </a:moveTo>
                  <a:lnTo>
                    <a:pt x="2978137" y="9495589"/>
                  </a:lnTo>
                  <a:lnTo>
                    <a:pt x="3066161" y="9583757"/>
                  </a:lnTo>
                  <a:lnTo>
                    <a:pt x="3107791" y="9583757"/>
                  </a:lnTo>
                  <a:lnTo>
                    <a:pt x="3019752" y="9495589"/>
                  </a:lnTo>
                  <a:close/>
                </a:path>
                <a:path w="7560309" h="10692130">
                  <a:moveTo>
                    <a:pt x="3019813" y="9412579"/>
                  </a:moveTo>
                  <a:lnTo>
                    <a:pt x="2978150" y="9412579"/>
                  </a:lnTo>
                  <a:lnTo>
                    <a:pt x="3149066" y="9583757"/>
                  </a:lnTo>
                  <a:lnTo>
                    <a:pt x="3190709" y="9583757"/>
                  </a:lnTo>
                  <a:lnTo>
                    <a:pt x="3019813" y="9412579"/>
                  </a:lnTo>
                  <a:close/>
                </a:path>
                <a:path w="7560309" h="10692130">
                  <a:moveTo>
                    <a:pt x="3019803" y="9329559"/>
                  </a:moveTo>
                  <a:lnTo>
                    <a:pt x="2978137" y="9329559"/>
                  </a:lnTo>
                  <a:lnTo>
                    <a:pt x="3231921" y="9583757"/>
                  </a:lnTo>
                  <a:lnTo>
                    <a:pt x="3273602" y="9583757"/>
                  </a:lnTo>
                  <a:lnTo>
                    <a:pt x="3019803" y="9329559"/>
                  </a:lnTo>
                  <a:close/>
                </a:path>
                <a:path w="7560309" h="10692130">
                  <a:moveTo>
                    <a:pt x="2777490" y="9272828"/>
                  </a:moveTo>
                  <a:lnTo>
                    <a:pt x="2735821" y="9272828"/>
                  </a:lnTo>
                  <a:lnTo>
                    <a:pt x="2662593" y="9346145"/>
                  </a:lnTo>
                  <a:lnTo>
                    <a:pt x="2704274" y="9346145"/>
                  </a:lnTo>
                  <a:lnTo>
                    <a:pt x="2777490" y="9272828"/>
                  </a:lnTo>
                  <a:close/>
                </a:path>
                <a:path w="7560309" h="10692130">
                  <a:moveTo>
                    <a:pt x="2943250" y="9272828"/>
                  </a:moveTo>
                  <a:lnTo>
                    <a:pt x="2901581" y="9272828"/>
                  </a:lnTo>
                  <a:lnTo>
                    <a:pt x="2828378" y="9346145"/>
                  </a:lnTo>
                  <a:lnTo>
                    <a:pt x="2870034" y="9346145"/>
                  </a:lnTo>
                  <a:lnTo>
                    <a:pt x="2943250" y="9272828"/>
                  </a:lnTo>
                  <a:close/>
                </a:path>
                <a:path w="7560309" h="10692130">
                  <a:moveTo>
                    <a:pt x="3220440" y="9272828"/>
                  </a:moveTo>
                  <a:lnTo>
                    <a:pt x="3178810" y="9272828"/>
                  </a:lnTo>
                  <a:lnTo>
                    <a:pt x="3252012" y="9346145"/>
                  </a:lnTo>
                  <a:lnTo>
                    <a:pt x="3293681" y="9346145"/>
                  </a:lnTo>
                  <a:lnTo>
                    <a:pt x="3220440" y="9272828"/>
                  </a:lnTo>
                  <a:close/>
                </a:path>
                <a:path w="7560309" h="10692130">
                  <a:moveTo>
                    <a:pt x="2860357" y="9272803"/>
                  </a:moveTo>
                  <a:lnTo>
                    <a:pt x="2818714" y="9272803"/>
                  </a:lnTo>
                  <a:lnTo>
                    <a:pt x="2745511" y="9346120"/>
                  </a:lnTo>
                  <a:lnTo>
                    <a:pt x="2787142" y="9346120"/>
                  </a:lnTo>
                  <a:lnTo>
                    <a:pt x="2860357" y="9272803"/>
                  </a:lnTo>
                  <a:close/>
                </a:path>
                <a:path w="7560309" h="10692130">
                  <a:moveTo>
                    <a:pt x="3054692" y="9272803"/>
                  </a:moveTo>
                  <a:lnTo>
                    <a:pt x="3013024" y="9272803"/>
                  </a:lnTo>
                  <a:lnTo>
                    <a:pt x="3086277" y="9346120"/>
                  </a:lnTo>
                  <a:lnTo>
                    <a:pt x="3127895" y="9346120"/>
                  </a:lnTo>
                  <a:lnTo>
                    <a:pt x="3054692" y="9272803"/>
                  </a:lnTo>
                  <a:close/>
                </a:path>
                <a:path w="7560309" h="10692130">
                  <a:moveTo>
                    <a:pt x="3137573" y="9272803"/>
                  </a:moveTo>
                  <a:lnTo>
                    <a:pt x="3095917" y="9272803"/>
                  </a:lnTo>
                  <a:lnTo>
                    <a:pt x="3169119" y="9346120"/>
                  </a:lnTo>
                  <a:lnTo>
                    <a:pt x="3210788" y="9346120"/>
                  </a:lnTo>
                  <a:lnTo>
                    <a:pt x="3137573" y="9272803"/>
                  </a:lnTo>
                  <a:close/>
                </a:path>
                <a:path w="7560309" h="10692130">
                  <a:moveTo>
                    <a:pt x="4299483" y="9287827"/>
                  </a:moveTo>
                  <a:lnTo>
                    <a:pt x="4004055" y="9583757"/>
                  </a:lnTo>
                  <a:lnTo>
                    <a:pt x="4045686" y="9583757"/>
                  </a:lnTo>
                  <a:lnTo>
                    <a:pt x="4299483" y="9329559"/>
                  </a:lnTo>
                  <a:lnTo>
                    <a:pt x="4341148" y="9329559"/>
                  </a:lnTo>
                  <a:lnTo>
                    <a:pt x="4299483" y="9287827"/>
                  </a:lnTo>
                  <a:close/>
                </a:path>
                <a:path w="7560309" h="10692130">
                  <a:moveTo>
                    <a:pt x="4299496" y="9370847"/>
                  </a:moveTo>
                  <a:lnTo>
                    <a:pt x="4086923" y="9583757"/>
                  </a:lnTo>
                  <a:lnTo>
                    <a:pt x="4128592" y="9583757"/>
                  </a:lnTo>
                  <a:lnTo>
                    <a:pt x="4299496" y="9412579"/>
                  </a:lnTo>
                  <a:lnTo>
                    <a:pt x="4341162" y="9412579"/>
                  </a:lnTo>
                  <a:lnTo>
                    <a:pt x="4299496" y="9370847"/>
                  </a:lnTo>
                  <a:close/>
                </a:path>
                <a:path w="7560309" h="10692130">
                  <a:moveTo>
                    <a:pt x="4299470" y="9453913"/>
                  </a:moveTo>
                  <a:lnTo>
                    <a:pt x="4169816" y="9583757"/>
                  </a:lnTo>
                  <a:lnTo>
                    <a:pt x="4211485" y="9583757"/>
                  </a:lnTo>
                  <a:lnTo>
                    <a:pt x="4299470" y="9495589"/>
                  </a:lnTo>
                  <a:lnTo>
                    <a:pt x="4341098" y="9495589"/>
                  </a:lnTo>
                  <a:lnTo>
                    <a:pt x="4299470" y="9453913"/>
                  </a:lnTo>
                  <a:close/>
                </a:path>
                <a:path w="7560309" h="10692130">
                  <a:moveTo>
                    <a:pt x="4341098" y="9495589"/>
                  </a:moveTo>
                  <a:lnTo>
                    <a:pt x="4299470" y="9495589"/>
                  </a:lnTo>
                  <a:lnTo>
                    <a:pt x="4387507" y="9583757"/>
                  </a:lnTo>
                  <a:lnTo>
                    <a:pt x="4429163" y="9583757"/>
                  </a:lnTo>
                  <a:lnTo>
                    <a:pt x="4341098" y="9495589"/>
                  </a:lnTo>
                  <a:close/>
                </a:path>
                <a:path w="7560309" h="10692130">
                  <a:moveTo>
                    <a:pt x="4341162" y="9412579"/>
                  </a:moveTo>
                  <a:lnTo>
                    <a:pt x="4299496" y="9412579"/>
                  </a:lnTo>
                  <a:lnTo>
                    <a:pt x="4470412" y="9583757"/>
                  </a:lnTo>
                  <a:lnTo>
                    <a:pt x="4512068" y="9583757"/>
                  </a:lnTo>
                  <a:lnTo>
                    <a:pt x="4341162" y="9412579"/>
                  </a:lnTo>
                  <a:close/>
                </a:path>
                <a:path w="7560309" h="10692130">
                  <a:moveTo>
                    <a:pt x="4341148" y="9329559"/>
                  </a:moveTo>
                  <a:lnTo>
                    <a:pt x="4299483" y="9329559"/>
                  </a:lnTo>
                  <a:lnTo>
                    <a:pt x="4553280" y="9583757"/>
                  </a:lnTo>
                  <a:lnTo>
                    <a:pt x="4594936" y="9583757"/>
                  </a:lnTo>
                  <a:lnTo>
                    <a:pt x="4341148" y="9329559"/>
                  </a:lnTo>
                  <a:close/>
                </a:path>
                <a:path w="7560309" h="10692130">
                  <a:moveTo>
                    <a:pt x="4098836" y="9272828"/>
                  </a:moveTo>
                  <a:lnTo>
                    <a:pt x="4057154" y="9272828"/>
                  </a:lnTo>
                  <a:lnTo>
                    <a:pt x="3983951" y="9346145"/>
                  </a:lnTo>
                  <a:lnTo>
                    <a:pt x="4025633" y="9346145"/>
                  </a:lnTo>
                  <a:lnTo>
                    <a:pt x="4098836" y="9272828"/>
                  </a:lnTo>
                  <a:close/>
                </a:path>
                <a:path w="7560309" h="10692130">
                  <a:moveTo>
                    <a:pt x="4264609" y="9272828"/>
                  </a:moveTo>
                  <a:lnTo>
                    <a:pt x="4222965" y="9272828"/>
                  </a:lnTo>
                  <a:lnTo>
                    <a:pt x="4149725" y="9346145"/>
                  </a:lnTo>
                  <a:lnTo>
                    <a:pt x="4191380" y="9346145"/>
                  </a:lnTo>
                  <a:lnTo>
                    <a:pt x="4264609" y="9272828"/>
                  </a:lnTo>
                  <a:close/>
                </a:path>
                <a:path w="7560309" h="10692130">
                  <a:moveTo>
                    <a:pt x="4541786" y="9272828"/>
                  </a:moveTo>
                  <a:lnTo>
                    <a:pt x="4500156" y="9272828"/>
                  </a:lnTo>
                  <a:lnTo>
                    <a:pt x="4573358" y="9346145"/>
                  </a:lnTo>
                  <a:lnTo>
                    <a:pt x="4615027" y="9346145"/>
                  </a:lnTo>
                  <a:lnTo>
                    <a:pt x="4541786" y="9272828"/>
                  </a:lnTo>
                  <a:close/>
                </a:path>
                <a:path w="7560309" h="10692130">
                  <a:moveTo>
                    <a:pt x="4181703" y="9272803"/>
                  </a:moveTo>
                  <a:lnTo>
                    <a:pt x="4140060" y="9272803"/>
                  </a:lnTo>
                  <a:lnTo>
                    <a:pt x="4066819" y="9346120"/>
                  </a:lnTo>
                  <a:lnTo>
                    <a:pt x="4108500" y="9346120"/>
                  </a:lnTo>
                  <a:lnTo>
                    <a:pt x="4181703" y="9272803"/>
                  </a:lnTo>
                  <a:close/>
                </a:path>
                <a:path w="7560309" h="10692130">
                  <a:moveTo>
                    <a:pt x="4376039" y="9272803"/>
                  </a:moveTo>
                  <a:lnTo>
                    <a:pt x="4334370" y="9272803"/>
                  </a:lnTo>
                  <a:lnTo>
                    <a:pt x="4407623" y="9346120"/>
                  </a:lnTo>
                  <a:lnTo>
                    <a:pt x="4449241" y="9346120"/>
                  </a:lnTo>
                  <a:lnTo>
                    <a:pt x="4376039" y="9272803"/>
                  </a:lnTo>
                  <a:close/>
                </a:path>
                <a:path w="7560309" h="10692130">
                  <a:moveTo>
                    <a:pt x="4458931" y="9272803"/>
                  </a:moveTo>
                  <a:lnTo>
                    <a:pt x="4417263" y="9272803"/>
                  </a:lnTo>
                  <a:lnTo>
                    <a:pt x="4490466" y="9346120"/>
                  </a:lnTo>
                  <a:lnTo>
                    <a:pt x="4532134" y="9346120"/>
                  </a:lnTo>
                  <a:lnTo>
                    <a:pt x="4458931" y="9272803"/>
                  </a:lnTo>
                  <a:close/>
                </a:path>
                <a:path w="7560309" h="10692130">
                  <a:moveTo>
                    <a:pt x="3969143" y="8947670"/>
                  </a:moveTo>
                  <a:lnTo>
                    <a:pt x="3673678" y="9243606"/>
                  </a:lnTo>
                  <a:lnTo>
                    <a:pt x="3715346" y="9243606"/>
                  </a:lnTo>
                  <a:lnTo>
                    <a:pt x="3969143" y="8989402"/>
                  </a:lnTo>
                  <a:lnTo>
                    <a:pt x="4010809" y="8989402"/>
                  </a:lnTo>
                  <a:lnTo>
                    <a:pt x="3969143" y="8947670"/>
                  </a:lnTo>
                  <a:close/>
                </a:path>
                <a:path w="7560309" h="10692130">
                  <a:moveTo>
                    <a:pt x="3969169" y="9030690"/>
                  </a:moveTo>
                  <a:lnTo>
                    <a:pt x="3756583" y="9243606"/>
                  </a:lnTo>
                  <a:lnTo>
                    <a:pt x="3798252" y="9243606"/>
                  </a:lnTo>
                  <a:lnTo>
                    <a:pt x="3969169" y="9072422"/>
                  </a:lnTo>
                  <a:lnTo>
                    <a:pt x="4010834" y="9072422"/>
                  </a:lnTo>
                  <a:lnTo>
                    <a:pt x="3969169" y="9030690"/>
                  </a:lnTo>
                  <a:close/>
                </a:path>
                <a:path w="7560309" h="10692130">
                  <a:moveTo>
                    <a:pt x="3969181" y="9113748"/>
                  </a:moveTo>
                  <a:lnTo>
                    <a:pt x="3839476" y="9243606"/>
                  </a:lnTo>
                  <a:lnTo>
                    <a:pt x="3881132" y="9243606"/>
                  </a:lnTo>
                  <a:lnTo>
                    <a:pt x="3969181" y="9155430"/>
                  </a:lnTo>
                  <a:lnTo>
                    <a:pt x="4010793" y="9155430"/>
                  </a:lnTo>
                  <a:lnTo>
                    <a:pt x="3969181" y="9113748"/>
                  </a:lnTo>
                  <a:close/>
                </a:path>
                <a:path w="7560309" h="10692130">
                  <a:moveTo>
                    <a:pt x="4010793" y="9155430"/>
                  </a:moveTo>
                  <a:lnTo>
                    <a:pt x="3969181" y="9155430"/>
                  </a:lnTo>
                  <a:lnTo>
                    <a:pt x="4057154" y="9243606"/>
                  </a:lnTo>
                  <a:lnTo>
                    <a:pt x="4098823" y="9243606"/>
                  </a:lnTo>
                  <a:lnTo>
                    <a:pt x="4010793" y="9155430"/>
                  </a:lnTo>
                  <a:close/>
                </a:path>
                <a:path w="7560309" h="10692130">
                  <a:moveTo>
                    <a:pt x="4010834" y="9072422"/>
                  </a:moveTo>
                  <a:lnTo>
                    <a:pt x="3969169" y="9072422"/>
                  </a:lnTo>
                  <a:lnTo>
                    <a:pt x="4140073" y="9243606"/>
                  </a:lnTo>
                  <a:lnTo>
                    <a:pt x="4181741" y="9243606"/>
                  </a:lnTo>
                  <a:lnTo>
                    <a:pt x="4010834" y="9072422"/>
                  </a:lnTo>
                  <a:close/>
                </a:path>
                <a:path w="7560309" h="10692130">
                  <a:moveTo>
                    <a:pt x="4010809" y="8989402"/>
                  </a:moveTo>
                  <a:lnTo>
                    <a:pt x="3969143" y="8989402"/>
                  </a:lnTo>
                  <a:lnTo>
                    <a:pt x="4222940" y="9243606"/>
                  </a:lnTo>
                  <a:lnTo>
                    <a:pt x="4264609" y="9243606"/>
                  </a:lnTo>
                  <a:lnTo>
                    <a:pt x="4010809" y="8989402"/>
                  </a:lnTo>
                  <a:close/>
                </a:path>
                <a:path w="7560309" h="10692130">
                  <a:moveTo>
                    <a:pt x="3768483" y="8943251"/>
                  </a:moveTo>
                  <a:lnTo>
                    <a:pt x="3726827" y="8943251"/>
                  </a:lnTo>
                  <a:lnTo>
                    <a:pt x="3653612" y="9016555"/>
                  </a:lnTo>
                  <a:lnTo>
                    <a:pt x="3695293" y="9016542"/>
                  </a:lnTo>
                  <a:lnTo>
                    <a:pt x="3768483" y="8943251"/>
                  </a:lnTo>
                  <a:close/>
                </a:path>
                <a:path w="7560309" h="10692130">
                  <a:moveTo>
                    <a:pt x="3934256" y="8943251"/>
                  </a:moveTo>
                  <a:lnTo>
                    <a:pt x="3892588" y="8943251"/>
                  </a:lnTo>
                  <a:lnTo>
                    <a:pt x="3819385" y="9016555"/>
                  </a:lnTo>
                  <a:lnTo>
                    <a:pt x="3861028" y="9016542"/>
                  </a:lnTo>
                  <a:lnTo>
                    <a:pt x="3934256" y="8943251"/>
                  </a:lnTo>
                  <a:close/>
                </a:path>
                <a:path w="7560309" h="10692130">
                  <a:moveTo>
                    <a:pt x="4211485" y="8943251"/>
                  </a:moveTo>
                  <a:lnTo>
                    <a:pt x="4169816" y="8943251"/>
                  </a:lnTo>
                  <a:lnTo>
                    <a:pt x="4243019" y="9016555"/>
                  </a:lnTo>
                  <a:lnTo>
                    <a:pt x="4284687" y="9016555"/>
                  </a:lnTo>
                  <a:lnTo>
                    <a:pt x="4211485" y="8943251"/>
                  </a:lnTo>
                  <a:close/>
                </a:path>
                <a:path w="7560309" h="10692130">
                  <a:moveTo>
                    <a:pt x="3851351" y="8943225"/>
                  </a:moveTo>
                  <a:lnTo>
                    <a:pt x="3809733" y="8943225"/>
                  </a:lnTo>
                  <a:lnTo>
                    <a:pt x="3736492" y="9016542"/>
                  </a:lnTo>
                  <a:lnTo>
                    <a:pt x="3778161" y="9016542"/>
                  </a:lnTo>
                  <a:lnTo>
                    <a:pt x="3851351" y="8943225"/>
                  </a:lnTo>
                  <a:close/>
                </a:path>
                <a:path w="7560309" h="10692130">
                  <a:moveTo>
                    <a:pt x="4045673" y="8943225"/>
                  </a:moveTo>
                  <a:lnTo>
                    <a:pt x="4004043" y="8943225"/>
                  </a:lnTo>
                  <a:lnTo>
                    <a:pt x="4077258" y="9016542"/>
                  </a:lnTo>
                  <a:lnTo>
                    <a:pt x="4118914" y="9016542"/>
                  </a:lnTo>
                  <a:lnTo>
                    <a:pt x="4045673" y="8943225"/>
                  </a:lnTo>
                  <a:close/>
                </a:path>
                <a:path w="7560309" h="10692130">
                  <a:moveTo>
                    <a:pt x="4128592" y="8943225"/>
                  </a:moveTo>
                  <a:lnTo>
                    <a:pt x="4086923" y="8943225"/>
                  </a:lnTo>
                  <a:lnTo>
                    <a:pt x="4160164" y="9016542"/>
                  </a:lnTo>
                  <a:lnTo>
                    <a:pt x="4201795" y="9016542"/>
                  </a:lnTo>
                  <a:lnTo>
                    <a:pt x="4128592" y="8943225"/>
                  </a:lnTo>
                  <a:close/>
                </a:path>
                <a:path w="7560309" h="10692130">
                  <a:moveTo>
                    <a:pt x="4960162" y="9287827"/>
                  </a:moveTo>
                  <a:lnTo>
                    <a:pt x="4664722" y="9583757"/>
                  </a:lnTo>
                  <a:lnTo>
                    <a:pt x="4706378" y="9583757"/>
                  </a:lnTo>
                  <a:lnTo>
                    <a:pt x="4960162" y="9329559"/>
                  </a:lnTo>
                  <a:lnTo>
                    <a:pt x="5001829" y="9329559"/>
                  </a:lnTo>
                  <a:lnTo>
                    <a:pt x="4960162" y="9287827"/>
                  </a:lnTo>
                  <a:close/>
                </a:path>
                <a:path w="7560309" h="10692130">
                  <a:moveTo>
                    <a:pt x="4960175" y="9370847"/>
                  </a:moveTo>
                  <a:lnTo>
                    <a:pt x="4747602" y="9583757"/>
                  </a:lnTo>
                  <a:lnTo>
                    <a:pt x="4789271" y="9583757"/>
                  </a:lnTo>
                  <a:lnTo>
                    <a:pt x="4960175" y="9412579"/>
                  </a:lnTo>
                  <a:lnTo>
                    <a:pt x="5001836" y="9412579"/>
                  </a:lnTo>
                  <a:lnTo>
                    <a:pt x="4960175" y="9370847"/>
                  </a:lnTo>
                  <a:close/>
                </a:path>
                <a:path w="7560309" h="10692130">
                  <a:moveTo>
                    <a:pt x="4960162" y="9453913"/>
                  </a:moveTo>
                  <a:lnTo>
                    <a:pt x="4830508" y="9583757"/>
                  </a:lnTo>
                  <a:lnTo>
                    <a:pt x="4872126" y="9583757"/>
                  </a:lnTo>
                  <a:lnTo>
                    <a:pt x="4960162" y="9495589"/>
                  </a:lnTo>
                  <a:lnTo>
                    <a:pt x="5001786" y="9495589"/>
                  </a:lnTo>
                  <a:lnTo>
                    <a:pt x="4960162" y="9453913"/>
                  </a:lnTo>
                  <a:close/>
                </a:path>
                <a:path w="7560309" h="10692130">
                  <a:moveTo>
                    <a:pt x="5001786" y="9495589"/>
                  </a:moveTo>
                  <a:lnTo>
                    <a:pt x="4960162" y="9495589"/>
                  </a:lnTo>
                  <a:lnTo>
                    <a:pt x="5048186" y="9583757"/>
                  </a:lnTo>
                  <a:lnTo>
                    <a:pt x="5089842" y="9583757"/>
                  </a:lnTo>
                  <a:lnTo>
                    <a:pt x="5001786" y="9495589"/>
                  </a:lnTo>
                  <a:close/>
                </a:path>
                <a:path w="7560309" h="10692130">
                  <a:moveTo>
                    <a:pt x="5001836" y="9412579"/>
                  </a:moveTo>
                  <a:lnTo>
                    <a:pt x="4960175" y="9412579"/>
                  </a:lnTo>
                  <a:lnTo>
                    <a:pt x="5131092" y="9583757"/>
                  </a:lnTo>
                  <a:lnTo>
                    <a:pt x="5172722" y="9583757"/>
                  </a:lnTo>
                  <a:lnTo>
                    <a:pt x="5001836" y="9412579"/>
                  </a:lnTo>
                  <a:close/>
                </a:path>
                <a:path w="7560309" h="10692130">
                  <a:moveTo>
                    <a:pt x="5001829" y="9329559"/>
                  </a:moveTo>
                  <a:lnTo>
                    <a:pt x="4960162" y="9329559"/>
                  </a:lnTo>
                  <a:lnTo>
                    <a:pt x="5213959" y="9583757"/>
                  </a:lnTo>
                  <a:lnTo>
                    <a:pt x="5255628" y="9583757"/>
                  </a:lnTo>
                  <a:lnTo>
                    <a:pt x="5001829" y="9329559"/>
                  </a:lnTo>
                  <a:close/>
                </a:path>
                <a:path w="7560309" h="10692130">
                  <a:moveTo>
                    <a:pt x="4759502" y="9272828"/>
                  </a:moveTo>
                  <a:lnTo>
                    <a:pt x="4717834" y="9272828"/>
                  </a:lnTo>
                  <a:lnTo>
                    <a:pt x="4644631" y="9346145"/>
                  </a:lnTo>
                  <a:lnTo>
                    <a:pt x="4686287" y="9346145"/>
                  </a:lnTo>
                  <a:lnTo>
                    <a:pt x="4759502" y="9272828"/>
                  </a:lnTo>
                  <a:close/>
                </a:path>
                <a:path w="7560309" h="10692130">
                  <a:moveTo>
                    <a:pt x="4925275" y="9272828"/>
                  </a:moveTo>
                  <a:lnTo>
                    <a:pt x="4883645" y="9272828"/>
                  </a:lnTo>
                  <a:lnTo>
                    <a:pt x="4810404" y="9346145"/>
                  </a:lnTo>
                  <a:lnTo>
                    <a:pt x="4852060" y="9346145"/>
                  </a:lnTo>
                  <a:lnTo>
                    <a:pt x="4925275" y="9272828"/>
                  </a:lnTo>
                  <a:close/>
                </a:path>
                <a:path w="7560309" h="10692130">
                  <a:moveTo>
                    <a:pt x="5202453" y="9272828"/>
                  </a:moveTo>
                  <a:lnTo>
                    <a:pt x="5160835" y="9272828"/>
                  </a:lnTo>
                  <a:lnTo>
                    <a:pt x="5234038" y="9346145"/>
                  </a:lnTo>
                  <a:lnTo>
                    <a:pt x="5275707" y="9346145"/>
                  </a:lnTo>
                  <a:lnTo>
                    <a:pt x="5202453" y="9272828"/>
                  </a:lnTo>
                  <a:close/>
                </a:path>
                <a:path w="7560309" h="10692130">
                  <a:moveTo>
                    <a:pt x="4842370" y="9272803"/>
                  </a:moveTo>
                  <a:lnTo>
                    <a:pt x="4800739" y="9272803"/>
                  </a:lnTo>
                  <a:lnTo>
                    <a:pt x="4727524" y="9346120"/>
                  </a:lnTo>
                  <a:lnTo>
                    <a:pt x="4769154" y="9346120"/>
                  </a:lnTo>
                  <a:lnTo>
                    <a:pt x="4842370" y="9272803"/>
                  </a:lnTo>
                  <a:close/>
                </a:path>
                <a:path w="7560309" h="10692130">
                  <a:moveTo>
                    <a:pt x="5036718" y="9272803"/>
                  </a:moveTo>
                  <a:lnTo>
                    <a:pt x="4995062" y="9272803"/>
                  </a:lnTo>
                  <a:lnTo>
                    <a:pt x="5068290" y="9346120"/>
                  </a:lnTo>
                  <a:lnTo>
                    <a:pt x="5109921" y="9346120"/>
                  </a:lnTo>
                  <a:lnTo>
                    <a:pt x="5036718" y="9272803"/>
                  </a:lnTo>
                  <a:close/>
                </a:path>
                <a:path w="7560309" h="10692130">
                  <a:moveTo>
                    <a:pt x="5119598" y="9272803"/>
                  </a:moveTo>
                  <a:lnTo>
                    <a:pt x="5077929" y="9272803"/>
                  </a:lnTo>
                  <a:lnTo>
                    <a:pt x="5151158" y="9346120"/>
                  </a:lnTo>
                  <a:lnTo>
                    <a:pt x="5192814" y="9346120"/>
                  </a:lnTo>
                  <a:lnTo>
                    <a:pt x="5119598" y="9272803"/>
                  </a:lnTo>
                  <a:close/>
                </a:path>
                <a:path w="7560309" h="10692130">
                  <a:moveTo>
                    <a:pt x="4629823" y="8947670"/>
                  </a:moveTo>
                  <a:lnTo>
                    <a:pt x="4334357" y="9243606"/>
                  </a:lnTo>
                  <a:lnTo>
                    <a:pt x="4376026" y="9243606"/>
                  </a:lnTo>
                  <a:lnTo>
                    <a:pt x="4629823" y="8989402"/>
                  </a:lnTo>
                  <a:lnTo>
                    <a:pt x="4671490" y="8989402"/>
                  </a:lnTo>
                  <a:lnTo>
                    <a:pt x="4629823" y="8947670"/>
                  </a:lnTo>
                  <a:close/>
                </a:path>
                <a:path w="7560309" h="10692130">
                  <a:moveTo>
                    <a:pt x="4629835" y="9030690"/>
                  </a:moveTo>
                  <a:lnTo>
                    <a:pt x="4417263" y="9243606"/>
                  </a:lnTo>
                  <a:lnTo>
                    <a:pt x="4458931" y="9243606"/>
                  </a:lnTo>
                  <a:lnTo>
                    <a:pt x="4629835" y="9072422"/>
                  </a:lnTo>
                  <a:lnTo>
                    <a:pt x="4671503" y="9072422"/>
                  </a:lnTo>
                  <a:lnTo>
                    <a:pt x="4629835" y="9030690"/>
                  </a:lnTo>
                  <a:close/>
                </a:path>
                <a:path w="7560309" h="10692130">
                  <a:moveTo>
                    <a:pt x="4629823" y="9113748"/>
                  </a:moveTo>
                  <a:lnTo>
                    <a:pt x="4500168" y="9243606"/>
                  </a:lnTo>
                  <a:lnTo>
                    <a:pt x="4541799" y="9243606"/>
                  </a:lnTo>
                  <a:lnTo>
                    <a:pt x="4629823" y="9155430"/>
                  </a:lnTo>
                  <a:lnTo>
                    <a:pt x="4671439" y="9155430"/>
                  </a:lnTo>
                  <a:lnTo>
                    <a:pt x="4629823" y="9113748"/>
                  </a:lnTo>
                  <a:close/>
                </a:path>
                <a:path w="7560309" h="10692130">
                  <a:moveTo>
                    <a:pt x="4671439" y="9155430"/>
                  </a:moveTo>
                  <a:lnTo>
                    <a:pt x="4629823" y="9155430"/>
                  </a:lnTo>
                  <a:lnTo>
                    <a:pt x="4717859" y="9243606"/>
                  </a:lnTo>
                  <a:lnTo>
                    <a:pt x="4759477" y="9243606"/>
                  </a:lnTo>
                  <a:lnTo>
                    <a:pt x="4671439" y="9155430"/>
                  </a:lnTo>
                  <a:close/>
                </a:path>
                <a:path w="7560309" h="10692130">
                  <a:moveTo>
                    <a:pt x="4671503" y="9072422"/>
                  </a:moveTo>
                  <a:lnTo>
                    <a:pt x="4629835" y="9072422"/>
                  </a:lnTo>
                  <a:lnTo>
                    <a:pt x="4800765" y="9243606"/>
                  </a:lnTo>
                  <a:lnTo>
                    <a:pt x="4842421" y="9243606"/>
                  </a:lnTo>
                  <a:lnTo>
                    <a:pt x="4671503" y="9072422"/>
                  </a:lnTo>
                  <a:close/>
                </a:path>
                <a:path w="7560309" h="10692130">
                  <a:moveTo>
                    <a:pt x="4671490" y="8989402"/>
                  </a:moveTo>
                  <a:lnTo>
                    <a:pt x="4629823" y="8989402"/>
                  </a:lnTo>
                  <a:lnTo>
                    <a:pt x="4883632" y="9243606"/>
                  </a:lnTo>
                  <a:lnTo>
                    <a:pt x="4925301" y="9243606"/>
                  </a:lnTo>
                  <a:lnTo>
                    <a:pt x="4671490" y="8989402"/>
                  </a:lnTo>
                  <a:close/>
                </a:path>
                <a:path w="7560309" h="10692130">
                  <a:moveTo>
                    <a:pt x="4429163" y="8943251"/>
                  </a:moveTo>
                  <a:lnTo>
                    <a:pt x="4387507" y="8943251"/>
                  </a:lnTo>
                  <a:lnTo>
                    <a:pt x="4314304" y="9016555"/>
                  </a:lnTo>
                  <a:lnTo>
                    <a:pt x="4355972" y="9016542"/>
                  </a:lnTo>
                  <a:lnTo>
                    <a:pt x="4429163" y="8943251"/>
                  </a:lnTo>
                  <a:close/>
                </a:path>
                <a:path w="7560309" h="10692130">
                  <a:moveTo>
                    <a:pt x="4594936" y="8943251"/>
                  </a:moveTo>
                  <a:lnTo>
                    <a:pt x="4553280" y="8943251"/>
                  </a:lnTo>
                  <a:lnTo>
                    <a:pt x="4480064" y="9016555"/>
                  </a:lnTo>
                  <a:lnTo>
                    <a:pt x="4521746" y="9016542"/>
                  </a:lnTo>
                  <a:lnTo>
                    <a:pt x="4594936" y="8943251"/>
                  </a:lnTo>
                  <a:close/>
                </a:path>
                <a:path w="7560309" h="10692130">
                  <a:moveTo>
                    <a:pt x="4872139" y="8943251"/>
                  </a:moveTo>
                  <a:lnTo>
                    <a:pt x="4830483" y="8943251"/>
                  </a:lnTo>
                  <a:lnTo>
                    <a:pt x="4903698" y="9016555"/>
                  </a:lnTo>
                  <a:lnTo>
                    <a:pt x="4945367" y="9016555"/>
                  </a:lnTo>
                  <a:lnTo>
                    <a:pt x="4872139" y="8943251"/>
                  </a:lnTo>
                  <a:close/>
                </a:path>
                <a:path w="7560309" h="10692130">
                  <a:moveTo>
                    <a:pt x="4512043" y="8943225"/>
                  </a:moveTo>
                  <a:lnTo>
                    <a:pt x="4470412" y="8943225"/>
                  </a:lnTo>
                  <a:lnTo>
                    <a:pt x="4397159" y="9016542"/>
                  </a:lnTo>
                  <a:lnTo>
                    <a:pt x="4438840" y="9016542"/>
                  </a:lnTo>
                  <a:lnTo>
                    <a:pt x="4512043" y="8943225"/>
                  </a:lnTo>
                  <a:close/>
                </a:path>
                <a:path w="7560309" h="10692130">
                  <a:moveTo>
                    <a:pt x="4706378" y="8943225"/>
                  </a:moveTo>
                  <a:lnTo>
                    <a:pt x="4664722" y="8943225"/>
                  </a:lnTo>
                  <a:lnTo>
                    <a:pt x="4737925" y="9016542"/>
                  </a:lnTo>
                  <a:lnTo>
                    <a:pt x="4779594" y="9016542"/>
                  </a:lnTo>
                  <a:lnTo>
                    <a:pt x="4706378" y="8943225"/>
                  </a:lnTo>
                  <a:close/>
                </a:path>
                <a:path w="7560309" h="10692130">
                  <a:moveTo>
                    <a:pt x="4789271" y="8943225"/>
                  </a:moveTo>
                  <a:lnTo>
                    <a:pt x="4747602" y="8943225"/>
                  </a:lnTo>
                  <a:lnTo>
                    <a:pt x="4820805" y="9016542"/>
                  </a:lnTo>
                  <a:lnTo>
                    <a:pt x="4862474" y="9016542"/>
                  </a:lnTo>
                  <a:lnTo>
                    <a:pt x="4789271" y="8943225"/>
                  </a:lnTo>
                  <a:close/>
                </a:path>
                <a:path w="7560309" h="10692130">
                  <a:moveTo>
                    <a:pt x="5620829" y="9287827"/>
                  </a:moveTo>
                  <a:lnTo>
                    <a:pt x="5325364" y="9583757"/>
                  </a:lnTo>
                  <a:lnTo>
                    <a:pt x="5367032" y="9583757"/>
                  </a:lnTo>
                  <a:lnTo>
                    <a:pt x="5620829" y="9329559"/>
                  </a:lnTo>
                  <a:lnTo>
                    <a:pt x="5662496" y="9329559"/>
                  </a:lnTo>
                  <a:lnTo>
                    <a:pt x="5620829" y="9287827"/>
                  </a:lnTo>
                  <a:close/>
                </a:path>
                <a:path w="7560309" h="10692130">
                  <a:moveTo>
                    <a:pt x="5620867" y="9370847"/>
                  </a:moveTo>
                  <a:lnTo>
                    <a:pt x="5408282" y="9583757"/>
                  </a:lnTo>
                  <a:lnTo>
                    <a:pt x="5449951" y="9583757"/>
                  </a:lnTo>
                  <a:lnTo>
                    <a:pt x="5620867" y="9412579"/>
                  </a:lnTo>
                  <a:lnTo>
                    <a:pt x="5662526" y="9412579"/>
                  </a:lnTo>
                  <a:lnTo>
                    <a:pt x="5620867" y="9370847"/>
                  </a:lnTo>
                  <a:close/>
                </a:path>
                <a:path w="7560309" h="10692130">
                  <a:moveTo>
                    <a:pt x="5620842" y="9453913"/>
                  </a:moveTo>
                  <a:lnTo>
                    <a:pt x="5491187" y="9583757"/>
                  </a:lnTo>
                  <a:lnTo>
                    <a:pt x="5532818" y="9583757"/>
                  </a:lnTo>
                  <a:lnTo>
                    <a:pt x="5620842" y="9495589"/>
                  </a:lnTo>
                  <a:lnTo>
                    <a:pt x="5662453" y="9495589"/>
                  </a:lnTo>
                  <a:lnTo>
                    <a:pt x="5620842" y="9453913"/>
                  </a:lnTo>
                  <a:close/>
                </a:path>
                <a:path w="7560309" h="10692130">
                  <a:moveTo>
                    <a:pt x="5662453" y="9495589"/>
                  </a:moveTo>
                  <a:lnTo>
                    <a:pt x="5620842" y="9495589"/>
                  </a:lnTo>
                  <a:lnTo>
                    <a:pt x="5708865" y="9583757"/>
                  </a:lnTo>
                  <a:lnTo>
                    <a:pt x="5750483" y="9583757"/>
                  </a:lnTo>
                  <a:lnTo>
                    <a:pt x="5662453" y="9495589"/>
                  </a:lnTo>
                  <a:close/>
                </a:path>
                <a:path w="7560309" h="10692130">
                  <a:moveTo>
                    <a:pt x="5662526" y="9412579"/>
                  </a:moveTo>
                  <a:lnTo>
                    <a:pt x="5620867" y="9412579"/>
                  </a:lnTo>
                  <a:lnTo>
                    <a:pt x="5791733" y="9583757"/>
                  </a:lnTo>
                  <a:lnTo>
                    <a:pt x="5833402" y="9583757"/>
                  </a:lnTo>
                  <a:lnTo>
                    <a:pt x="5662526" y="9412579"/>
                  </a:lnTo>
                  <a:close/>
                </a:path>
                <a:path w="7560309" h="10692130">
                  <a:moveTo>
                    <a:pt x="5662496" y="9329559"/>
                  </a:moveTo>
                  <a:lnTo>
                    <a:pt x="5620829" y="9329559"/>
                  </a:lnTo>
                  <a:lnTo>
                    <a:pt x="5874639" y="9583757"/>
                  </a:lnTo>
                  <a:lnTo>
                    <a:pt x="5916295" y="9583757"/>
                  </a:lnTo>
                  <a:lnTo>
                    <a:pt x="5662496" y="9329559"/>
                  </a:lnTo>
                  <a:close/>
                </a:path>
                <a:path w="7560309" h="10692130">
                  <a:moveTo>
                    <a:pt x="5420182" y="9272828"/>
                  </a:moveTo>
                  <a:lnTo>
                    <a:pt x="5378513" y="9272828"/>
                  </a:lnTo>
                  <a:lnTo>
                    <a:pt x="5305310" y="9346145"/>
                  </a:lnTo>
                  <a:lnTo>
                    <a:pt x="5346966" y="9346145"/>
                  </a:lnTo>
                  <a:lnTo>
                    <a:pt x="5420182" y="9272828"/>
                  </a:lnTo>
                  <a:close/>
                </a:path>
                <a:path w="7560309" h="10692130">
                  <a:moveTo>
                    <a:pt x="5585942" y="9272828"/>
                  </a:moveTo>
                  <a:lnTo>
                    <a:pt x="5544312" y="9272828"/>
                  </a:lnTo>
                  <a:lnTo>
                    <a:pt x="5471071" y="9346145"/>
                  </a:lnTo>
                  <a:lnTo>
                    <a:pt x="5512739" y="9346145"/>
                  </a:lnTo>
                  <a:lnTo>
                    <a:pt x="5585942" y="9272828"/>
                  </a:lnTo>
                  <a:close/>
                </a:path>
                <a:path w="7560309" h="10692130">
                  <a:moveTo>
                    <a:pt x="5863158" y="9272828"/>
                  </a:moveTo>
                  <a:lnTo>
                    <a:pt x="5821540" y="9272828"/>
                  </a:lnTo>
                  <a:lnTo>
                    <a:pt x="5894705" y="9346145"/>
                  </a:lnTo>
                  <a:lnTo>
                    <a:pt x="5936373" y="9346145"/>
                  </a:lnTo>
                  <a:lnTo>
                    <a:pt x="5863158" y="9272828"/>
                  </a:lnTo>
                  <a:close/>
                </a:path>
                <a:path w="7560309" h="10692130">
                  <a:moveTo>
                    <a:pt x="5503037" y="9272803"/>
                  </a:moveTo>
                  <a:lnTo>
                    <a:pt x="5461419" y="9272803"/>
                  </a:lnTo>
                  <a:lnTo>
                    <a:pt x="5388203" y="9346120"/>
                  </a:lnTo>
                  <a:lnTo>
                    <a:pt x="5429846" y="9346120"/>
                  </a:lnTo>
                  <a:lnTo>
                    <a:pt x="5503037" y="9272803"/>
                  </a:lnTo>
                  <a:close/>
                </a:path>
                <a:path w="7560309" h="10692130">
                  <a:moveTo>
                    <a:pt x="5697385" y="9272803"/>
                  </a:moveTo>
                  <a:lnTo>
                    <a:pt x="5655716" y="9272803"/>
                  </a:lnTo>
                  <a:lnTo>
                    <a:pt x="5728970" y="9346120"/>
                  </a:lnTo>
                  <a:lnTo>
                    <a:pt x="5770587" y="9346120"/>
                  </a:lnTo>
                  <a:lnTo>
                    <a:pt x="5697385" y="9272803"/>
                  </a:lnTo>
                  <a:close/>
                </a:path>
                <a:path w="7560309" h="10692130">
                  <a:moveTo>
                    <a:pt x="5780278" y="9272803"/>
                  </a:moveTo>
                  <a:lnTo>
                    <a:pt x="5738609" y="9272803"/>
                  </a:lnTo>
                  <a:lnTo>
                    <a:pt x="5811812" y="9346120"/>
                  </a:lnTo>
                  <a:lnTo>
                    <a:pt x="5853480" y="9346120"/>
                  </a:lnTo>
                  <a:lnTo>
                    <a:pt x="5780278" y="9272803"/>
                  </a:lnTo>
                  <a:close/>
                </a:path>
                <a:path w="7560309" h="10692130">
                  <a:moveTo>
                    <a:pt x="5290515" y="8947670"/>
                  </a:moveTo>
                  <a:lnTo>
                    <a:pt x="4995062" y="9243606"/>
                  </a:lnTo>
                  <a:lnTo>
                    <a:pt x="5036718" y="9243606"/>
                  </a:lnTo>
                  <a:lnTo>
                    <a:pt x="5290515" y="8989402"/>
                  </a:lnTo>
                  <a:lnTo>
                    <a:pt x="5332172" y="8989402"/>
                  </a:lnTo>
                  <a:lnTo>
                    <a:pt x="5290515" y="8947670"/>
                  </a:lnTo>
                  <a:close/>
                </a:path>
                <a:path w="7560309" h="10692130">
                  <a:moveTo>
                    <a:pt x="5290515" y="9030690"/>
                  </a:moveTo>
                  <a:lnTo>
                    <a:pt x="5077929" y="9243606"/>
                  </a:lnTo>
                  <a:lnTo>
                    <a:pt x="5119598" y="9243606"/>
                  </a:lnTo>
                  <a:lnTo>
                    <a:pt x="5290515" y="9072422"/>
                  </a:lnTo>
                  <a:lnTo>
                    <a:pt x="5332180" y="9072422"/>
                  </a:lnTo>
                  <a:lnTo>
                    <a:pt x="5290515" y="9030690"/>
                  </a:lnTo>
                  <a:close/>
                </a:path>
                <a:path w="7560309" h="10692130">
                  <a:moveTo>
                    <a:pt x="5290502" y="9113748"/>
                  </a:moveTo>
                  <a:lnTo>
                    <a:pt x="5160848" y="9243606"/>
                  </a:lnTo>
                  <a:lnTo>
                    <a:pt x="5202466" y="9243606"/>
                  </a:lnTo>
                  <a:lnTo>
                    <a:pt x="5290502" y="9155430"/>
                  </a:lnTo>
                  <a:lnTo>
                    <a:pt x="5332118" y="9155430"/>
                  </a:lnTo>
                  <a:lnTo>
                    <a:pt x="5290502" y="9113748"/>
                  </a:lnTo>
                  <a:close/>
                </a:path>
                <a:path w="7560309" h="10692130">
                  <a:moveTo>
                    <a:pt x="5332118" y="9155430"/>
                  </a:moveTo>
                  <a:lnTo>
                    <a:pt x="5290502" y="9155430"/>
                  </a:lnTo>
                  <a:lnTo>
                    <a:pt x="5378526" y="9243606"/>
                  </a:lnTo>
                  <a:lnTo>
                    <a:pt x="5420156" y="9243606"/>
                  </a:lnTo>
                  <a:lnTo>
                    <a:pt x="5332118" y="9155430"/>
                  </a:lnTo>
                  <a:close/>
                </a:path>
                <a:path w="7560309" h="10692130">
                  <a:moveTo>
                    <a:pt x="5332180" y="9072422"/>
                  </a:moveTo>
                  <a:lnTo>
                    <a:pt x="5290515" y="9072422"/>
                  </a:lnTo>
                  <a:lnTo>
                    <a:pt x="5461431" y="9243606"/>
                  </a:lnTo>
                  <a:lnTo>
                    <a:pt x="5503087" y="9243606"/>
                  </a:lnTo>
                  <a:lnTo>
                    <a:pt x="5332180" y="9072422"/>
                  </a:lnTo>
                  <a:close/>
                </a:path>
                <a:path w="7560309" h="10692130">
                  <a:moveTo>
                    <a:pt x="5332172" y="8989402"/>
                  </a:moveTo>
                  <a:lnTo>
                    <a:pt x="5290515" y="8989402"/>
                  </a:lnTo>
                  <a:lnTo>
                    <a:pt x="5544299" y="9243606"/>
                  </a:lnTo>
                  <a:lnTo>
                    <a:pt x="5585917" y="9243606"/>
                  </a:lnTo>
                  <a:lnTo>
                    <a:pt x="5332172" y="8989402"/>
                  </a:lnTo>
                  <a:close/>
                </a:path>
                <a:path w="7560309" h="10692130">
                  <a:moveTo>
                    <a:pt x="5089842" y="8943251"/>
                  </a:moveTo>
                  <a:lnTo>
                    <a:pt x="5048173" y="8943251"/>
                  </a:lnTo>
                  <a:lnTo>
                    <a:pt x="4974971" y="9016555"/>
                  </a:lnTo>
                  <a:lnTo>
                    <a:pt x="5016639" y="9016542"/>
                  </a:lnTo>
                  <a:lnTo>
                    <a:pt x="5089842" y="8943251"/>
                  </a:lnTo>
                  <a:close/>
                </a:path>
                <a:path w="7560309" h="10692130">
                  <a:moveTo>
                    <a:pt x="5255602" y="8943251"/>
                  </a:moveTo>
                  <a:lnTo>
                    <a:pt x="5213946" y="8943251"/>
                  </a:lnTo>
                  <a:lnTo>
                    <a:pt x="5140731" y="9016555"/>
                  </a:lnTo>
                  <a:lnTo>
                    <a:pt x="5182412" y="9016542"/>
                  </a:lnTo>
                  <a:lnTo>
                    <a:pt x="5255602" y="8943251"/>
                  </a:lnTo>
                  <a:close/>
                </a:path>
                <a:path w="7560309" h="10692130">
                  <a:moveTo>
                    <a:pt x="5532831" y="8943251"/>
                  </a:moveTo>
                  <a:lnTo>
                    <a:pt x="5491200" y="8943251"/>
                  </a:lnTo>
                  <a:lnTo>
                    <a:pt x="5564378" y="9016555"/>
                  </a:lnTo>
                  <a:lnTo>
                    <a:pt x="5606034" y="9016555"/>
                  </a:lnTo>
                  <a:lnTo>
                    <a:pt x="5532831" y="8943251"/>
                  </a:lnTo>
                  <a:close/>
                </a:path>
                <a:path w="7560309" h="10692130">
                  <a:moveTo>
                    <a:pt x="5172697" y="8943225"/>
                  </a:moveTo>
                  <a:lnTo>
                    <a:pt x="5131066" y="8943225"/>
                  </a:lnTo>
                  <a:lnTo>
                    <a:pt x="5057863" y="9016542"/>
                  </a:lnTo>
                  <a:lnTo>
                    <a:pt x="5099481" y="9016542"/>
                  </a:lnTo>
                  <a:lnTo>
                    <a:pt x="5172697" y="8943225"/>
                  </a:lnTo>
                  <a:close/>
                </a:path>
                <a:path w="7560309" h="10692130">
                  <a:moveTo>
                    <a:pt x="5367058" y="8943225"/>
                  </a:moveTo>
                  <a:lnTo>
                    <a:pt x="5325402" y="8943225"/>
                  </a:lnTo>
                  <a:lnTo>
                    <a:pt x="5398604" y="9016542"/>
                  </a:lnTo>
                  <a:lnTo>
                    <a:pt x="5440260" y="9016542"/>
                  </a:lnTo>
                  <a:lnTo>
                    <a:pt x="5367058" y="8943225"/>
                  </a:lnTo>
                  <a:close/>
                </a:path>
                <a:path w="7560309" h="10692130">
                  <a:moveTo>
                    <a:pt x="5449951" y="8943225"/>
                  </a:moveTo>
                  <a:lnTo>
                    <a:pt x="5408282" y="8943225"/>
                  </a:lnTo>
                  <a:lnTo>
                    <a:pt x="5481485" y="9016542"/>
                  </a:lnTo>
                  <a:lnTo>
                    <a:pt x="5523153" y="9016542"/>
                  </a:lnTo>
                  <a:lnTo>
                    <a:pt x="5449951" y="8943225"/>
                  </a:lnTo>
                  <a:close/>
                </a:path>
                <a:path w="7560309" h="10692130">
                  <a:moveTo>
                    <a:pt x="6281508" y="9287827"/>
                  </a:moveTo>
                  <a:lnTo>
                    <a:pt x="5986056" y="9583757"/>
                  </a:lnTo>
                  <a:lnTo>
                    <a:pt x="6027712" y="9583757"/>
                  </a:lnTo>
                  <a:lnTo>
                    <a:pt x="6281508" y="9329559"/>
                  </a:lnTo>
                  <a:lnTo>
                    <a:pt x="6323173" y="9329559"/>
                  </a:lnTo>
                  <a:lnTo>
                    <a:pt x="6281508" y="9287827"/>
                  </a:lnTo>
                  <a:close/>
                </a:path>
                <a:path w="7560309" h="10692130">
                  <a:moveTo>
                    <a:pt x="6281521" y="9370847"/>
                  </a:moveTo>
                  <a:lnTo>
                    <a:pt x="6068936" y="9583757"/>
                  </a:lnTo>
                  <a:lnTo>
                    <a:pt x="6110605" y="9583757"/>
                  </a:lnTo>
                  <a:lnTo>
                    <a:pt x="6281521" y="9412579"/>
                  </a:lnTo>
                  <a:lnTo>
                    <a:pt x="6323187" y="9412579"/>
                  </a:lnTo>
                  <a:lnTo>
                    <a:pt x="6281521" y="9370847"/>
                  </a:lnTo>
                  <a:close/>
                </a:path>
                <a:path w="7560309" h="10692130">
                  <a:moveTo>
                    <a:pt x="6281508" y="9453913"/>
                  </a:moveTo>
                  <a:lnTo>
                    <a:pt x="6151867" y="9583757"/>
                  </a:lnTo>
                  <a:lnTo>
                    <a:pt x="6193485" y="9583757"/>
                  </a:lnTo>
                  <a:lnTo>
                    <a:pt x="6281508" y="9495589"/>
                  </a:lnTo>
                  <a:lnTo>
                    <a:pt x="6323119" y="9495589"/>
                  </a:lnTo>
                  <a:lnTo>
                    <a:pt x="6281508" y="9453913"/>
                  </a:lnTo>
                  <a:close/>
                </a:path>
                <a:path w="7560309" h="10692130">
                  <a:moveTo>
                    <a:pt x="6323119" y="9495589"/>
                  </a:moveTo>
                  <a:lnTo>
                    <a:pt x="6281508" y="9495589"/>
                  </a:lnTo>
                  <a:lnTo>
                    <a:pt x="6369532" y="9583757"/>
                  </a:lnTo>
                  <a:lnTo>
                    <a:pt x="6411150" y="9583757"/>
                  </a:lnTo>
                  <a:lnTo>
                    <a:pt x="6323119" y="9495589"/>
                  </a:lnTo>
                  <a:close/>
                </a:path>
                <a:path w="7560309" h="10692130">
                  <a:moveTo>
                    <a:pt x="6323187" y="9412579"/>
                  </a:moveTo>
                  <a:lnTo>
                    <a:pt x="6281521" y="9412579"/>
                  </a:lnTo>
                  <a:lnTo>
                    <a:pt x="6452438" y="9583757"/>
                  </a:lnTo>
                  <a:lnTo>
                    <a:pt x="6494094" y="9583757"/>
                  </a:lnTo>
                  <a:lnTo>
                    <a:pt x="6323187" y="9412579"/>
                  </a:lnTo>
                  <a:close/>
                </a:path>
                <a:path w="7560309" h="10692130">
                  <a:moveTo>
                    <a:pt x="6323173" y="9329559"/>
                  </a:moveTo>
                  <a:lnTo>
                    <a:pt x="6281508" y="9329559"/>
                  </a:lnTo>
                  <a:lnTo>
                    <a:pt x="6535305" y="9583757"/>
                  </a:lnTo>
                  <a:lnTo>
                    <a:pt x="6576961" y="9583757"/>
                  </a:lnTo>
                  <a:lnTo>
                    <a:pt x="6323173" y="9329559"/>
                  </a:lnTo>
                  <a:close/>
                </a:path>
                <a:path w="7560309" h="10692130">
                  <a:moveTo>
                    <a:pt x="6080823" y="9272828"/>
                  </a:moveTo>
                  <a:lnTo>
                    <a:pt x="6039192" y="9272828"/>
                  </a:lnTo>
                  <a:lnTo>
                    <a:pt x="5965990" y="9346145"/>
                  </a:lnTo>
                  <a:lnTo>
                    <a:pt x="6007595" y="9346145"/>
                  </a:lnTo>
                  <a:lnTo>
                    <a:pt x="6080823" y="9272828"/>
                  </a:lnTo>
                  <a:close/>
                </a:path>
                <a:path w="7560309" h="10692130">
                  <a:moveTo>
                    <a:pt x="6246622" y="9272828"/>
                  </a:moveTo>
                  <a:lnTo>
                    <a:pt x="6205004" y="9272828"/>
                  </a:lnTo>
                  <a:lnTo>
                    <a:pt x="6131750" y="9346145"/>
                  </a:lnTo>
                  <a:lnTo>
                    <a:pt x="6173406" y="9346145"/>
                  </a:lnTo>
                  <a:lnTo>
                    <a:pt x="6246622" y="9272828"/>
                  </a:lnTo>
                  <a:close/>
                </a:path>
                <a:path w="7560309" h="10692130">
                  <a:moveTo>
                    <a:pt x="6523812" y="9272828"/>
                  </a:moveTo>
                  <a:lnTo>
                    <a:pt x="6482194" y="9272828"/>
                  </a:lnTo>
                  <a:lnTo>
                    <a:pt x="6555397" y="9346145"/>
                  </a:lnTo>
                  <a:lnTo>
                    <a:pt x="6597065" y="9346145"/>
                  </a:lnTo>
                  <a:lnTo>
                    <a:pt x="6523812" y="9272828"/>
                  </a:lnTo>
                  <a:close/>
                </a:path>
                <a:path w="7560309" h="10692130">
                  <a:moveTo>
                    <a:pt x="6163716" y="9272803"/>
                  </a:moveTo>
                  <a:lnTo>
                    <a:pt x="6122085" y="9272803"/>
                  </a:lnTo>
                  <a:lnTo>
                    <a:pt x="6048844" y="9346120"/>
                  </a:lnTo>
                  <a:lnTo>
                    <a:pt x="6090513" y="9346120"/>
                  </a:lnTo>
                  <a:lnTo>
                    <a:pt x="6163716" y="9272803"/>
                  </a:lnTo>
                  <a:close/>
                </a:path>
                <a:path w="7560309" h="10692130">
                  <a:moveTo>
                    <a:pt x="6358026" y="9272803"/>
                  </a:moveTo>
                  <a:lnTo>
                    <a:pt x="6316408" y="9272803"/>
                  </a:lnTo>
                  <a:lnTo>
                    <a:pt x="6389611" y="9346120"/>
                  </a:lnTo>
                  <a:lnTo>
                    <a:pt x="6431280" y="9346120"/>
                  </a:lnTo>
                  <a:lnTo>
                    <a:pt x="6358026" y="9272803"/>
                  </a:lnTo>
                  <a:close/>
                </a:path>
                <a:path w="7560309" h="10692130">
                  <a:moveTo>
                    <a:pt x="6440970" y="9272803"/>
                  </a:moveTo>
                  <a:lnTo>
                    <a:pt x="6399288" y="9272803"/>
                  </a:lnTo>
                  <a:lnTo>
                    <a:pt x="6472504" y="9346120"/>
                  </a:lnTo>
                  <a:lnTo>
                    <a:pt x="6514172" y="9346120"/>
                  </a:lnTo>
                  <a:lnTo>
                    <a:pt x="6440970" y="9272803"/>
                  </a:lnTo>
                  <a:close/>
                </a:path>
                <a:path w="7560309" h="10692130">
                  <a:moveTo>
                    <a:pt x="5951169" y="8947670"/>
                  </a:moveTo>
                  <a:lnTo>
                    <a:pt x="5655703" y="9243606"/>
                  </a:lnTo>
                  <a:lnTo>
                    <a:pt x="5697372" y="9243606"/>
                  </a:lnTo>
                  <a:lnTo>
                    <a:pt x="5951169" y="8989402"/>
                  </a:lnTo>
                  <a:lnTo>
                    <a:pt x="5992835" y="8989402"/>
                  </a:lnTo>
                  <a:lnTo>
                    <a:pt x="5951169" y="8947670"/>
                  </a:lnTo>
                  <a:close/>
                </a:path>
                <a:path w="7560309" h="10692130">
                  <a:moveTo>
                    <a:pt x="5951194" y="9030690"/>
                  </a:moveTo>
                  <a:lnTo>
                    <a:pt x="5738609" y="9243606"/>
                  </a:lnTo>
                  <a:lnTo>
                    <a:pt x="5780278" y="9243606"/>
                  </a:lnTo>
                  <a:lnTo>
                    <a:pt x="5951194" y="9072422"/>
                  </a:lnTo>
                  <a:lnTo>
                    <a:pt x="5992859" y="9072422"/>
                  </a:lnTo>
                  <a:lnTo>
                    <a:pt x="5951194" y="9030690"/>
                  </a:lnTo>
                  <a:close/>
                </a:path>
                <a:path w="7560309" h="10692130">
                  <a:moveTo>
                    <a:pt x="5951169" y="9113748"/>
                  </a:moveTo>
                  <a:lnTo>
                    <a:pt x="5821527" y="9243606"/>
                  </a:lnTo>
                  <a:lnTo>
                    <a:pt x="5863145" y="9243606"/>
                  </a:lnTo>
                  <a:lnTo>
                    <a:pt x="5951169" y="9155430"/>
                  </a:lnTo>
                  <a:lnTo>
                    <a:pt x="5992785" y="9155430"/>
                  </a:lnTo>
                  <a:lnTo>
                    <a:pt x="5951169" y="9113748"/>
                  </a:lnTo>
                  <a:close/>
                </a:path>
                <a:path w="7560309" h="10692130">
                  <a:moveTo>
                    <a:pt x="5992785" y="9155430"/>
                  </a:moveTo>
                  <a:lnTo>
                    <a:pt x="5951169" y="9155430"/>
                  </a:lnTo>
                  <a:lnTo>
                    <a:pt x="6039192" y="9243606"/>
                  </a:lnTo>
                  <a:lnTo>
                    <a:pt x="6080823" y="9243606"/>
                  </a:lnTo>
                  <a:lnTo>
                    <a:pt x="5992785" y="9155430"/>
                  </a:lnTo>
                  <a:close/>
                </a:path>
                <a:path w="7560309" h="10692130">
                  <a:moveTo>
                    <a:pt x="5992859" y="9072422"/>
                  </a:moveTo>
                  <a:lnTo>
                    <a:pt x="5951194" y="9072422"/>
                  </a:lnTo>
                  <a:lnTo>
                    <a:pt x="6122098" y="9243606"/>
                  </a:lnTo>
                  <a:lnTo>
                    <a:pt x="6163767" y="9243606"/>
                  </a:lnTo>
                  <a:lnTo>
                    <a:pt x="5992859" y="9072422"/>
                  </a:lnTo>
                  <a:close/>
                </a:path>
                <a:path w="7560309" h="10692130">
                  <a:moveTo>
                    <a:pt x="5992835" y="8989402"/>
                  </a:moveTo>
                  <a:lnTo>
                    <a:pt x="5951169" y="8989402"/>
                  </a:lnTo>
                  <a:lnTo>
                    <a:pt x="6204966" y="9243606"/>
                  </a:lnTo>
                  <a:lnTo>
                    <a:pt x="6246634" y="9243606"/>
                  </a:lnTo>
                  <a:lnTo>
                    <a:pt x="5992835" y="8989402"/>
                  </a:lnTo>
                  <a:close/>
                </a:path>
                <a:path w="7560309" h="10692130">
                  <a:moveTo>
                    <a:pt x="5750509" y="8943251"/>
                  </a:moveTo>
                  <a:lnTo>
                    <a:pt x="5708853" y="8943251"/>
                  </a:lnTo>
                  <a:lnTo>
                    <a:pt x="5635637" y="9016555"/>
                  </a:lnTo>
                  <a:lnTo>
                    <a:pt x="5677319" y="9016542"/>
                  </a:lnTo>
                  <a:lnTo>
                    <a:pt x="5750509" y="8943251"/>
                  </a:lnTo>
                  <a:close/>
                </a:path>
                <a:path w="7560309" h="10692130">
                  <a:moveTo>
                    <a:pt x="5916295" y="8943251"/>
                  </a:moveTo>
                  <a:lnTo>
                    <a:pt x="5874626" y="8943251"/>
                  </a:lnTo>
                  <a:lnTo>
                    <a:pt x="5801423" y="9016555"/>
                  </a:lnTo>
                  <a:lnTo>
                    <a:pt x="5843092" y="9016542"/>
                  </a:lnTo>
                  <a:lnTo>
                    <a:pt x="5916295" y="8943251"/>
                  </a:lnTo>
                  <a:close/>
                </a:path>
                <a:path w="7560309" h="10692130">
                  <a:moveTo>
                    <a:pt x="6193510" y="8943251"/>
                  </a:moveTo>
                  <a:lnTo>
                    <a:pt x="6151880" y="8943251"/>
                  </a:lnTo>
                  <a:lnTo>
                    <a:pt x="6225044" y="9016555"/>
                  </a:lnTo>
                  <a:lnTo>
                    <a:pt x="6266713" y="9016555"/>
                  </a:lnTo>
                  <a:lnTo>
                    <a:pt x="6193510" y="8943251"/>
                  </a:lnTo>
                  <a:close/>
                </a:path>
                <a:path w="7560309" h="10692130">
                  <a:moveTo>
                    <a:pt x="5833376" y="8943225"/>
                  </a:moveTo>
                  <a:lnTo>
                    <a:pt x="5791758" y="8943225"/>
                  </a:lnTo>
                  <a:lnTo>
                    <a:pt x="5718543" y="9016542"/>
                  </a:lnTo>
                  <a:lnTo>
                    <a:pt x="5760212" y="9016542"/>
                  </a:lnTo>
                  <a:lnTo>
                    <a:pt x="5833376" y="8943225"/>
                  </a:lnTo>
                  <a:close/>
                </a:path>
                <a:path w="7560309" h="10692130">
                  <a:moveTo>
                    <a:pt x="6027724" y="8943225"/>
                  </a:moveTo>
                  <a:lnTo>
                    <a:pt x="5986068" y="8943225"/>
                  </a:lnTo>
                  <a:lnTo>
                    <a:pt x="6059309" y="9016542"/>
                  </a:lnTo>
                  <a:lnTo>
                    <a:pt x="6100940" y="9016542"/>
                  </a:lnTo>
                  <a:lnTo>
                    <a:pt x="6027724" y="8943225"/>
                  </a:lnTo>
                  <a:close/>
                </a:path>
                <a:path w="7560309" h="10692130">
                  <a:moveTo>
                    <a:pt x="6110605" y="8943225"/>
                  </a:moveTo>
                  <a:lnTo>
                    <a:pt x="6068936" y="8943225"/>
                  </a:lnTo>
                  <a:lnTo>
                    <a:pt x="6142151" y="9016542"/>
                  </a:lnTo>
                  <a:lnTo>
                    <a:pt x="6183820" y="9016542"/>
                  </a:lnTo>
                  <a:lnTo>
                    <a:pt x="6110605" y="8943225"/>
                  </a:lnTo>
                  <a:close/>
                </a:path>
                <a:path w="7560309" h="10692130">
                  <a:moveTo>
                    <a:pt x="6942175" y="9287827"/>
                  </a:moveTo>
                  <a:lnTo>
                    <a:pt x="6646710" y="9583757"/>
                  </a:lnTo>
                  <a:lnTo>
                    <a:pt x="6688378" y="9583757"/>
                  </a:lnTo>
                  <a:lnTo>
                    <a:pt x="6942175" y="9329559"/>
                  </a:lnTo>
                  <a:lnTo>
                    <a:pt x="6983842" y="9329559"/>
                  </a:lnTo>
                  <a:lnTo>
                    <a:pt x="6942175" y="9287827"/>
                  </a:lnTo>
                  <a:close/>
                </a:path>
                <a:path w="7560309" h="10692130">
                  <a:moveTo>
                    <a:pt x="6942213" y="9370847"/>
                  </a:moveTo>
                  <a:lnTo>
                    <a:pt x="6729628" y="9583757"/>
                  </a:lnTo>
                  <a:lnTo>
                    <a:pt x="6771297" y="9583757"/>
                  </a:lnTo>
                  <a:lnTo>
                    <a:pt x="6942213" y="9412579"/>
                  </a:lnTo>
                  <a:lnTo>
                    <a:pt x="6983872" y="9412579"/>
                  </a:lnTo>
                  <a:lnTo>
                    <a:pt x="6942213" y="9370847"/>
                  </a:lnTo>
                  <a:close/>
                </a:path>
                <a:path w="7560309" h="10692130">
                  <a:moveTo>
                    <a:pt x="6942175" y="9453913"/>
                  </a:moveTo>
                  <a:lnTo>
                    <a:pt x="6812521" y="9583757"/>
                  </a:lnTo>
                  <a:lnTo>
                    <a:pt x="6854151" y="9583757"/>
                  </a:lnTo>
                  <a:lnTo>
                    <a:pt x="6942175" y="9495589"/>
                  </a:lnTo>
                  <a:lnTo>
                    <a:pt x="6983803" y="9495589"/>
                  </a:lnTo>
                  <a:lnTo>
                    <a:pt x="6942175" y="9453913"/>
                  </a:lnTo>
                  <a:close/>
                </a:path>
                <a:path w="7560309" h="10692130">
                  <a:moveTo>
                    <a:pt x="6983803" y="9495589"/>
                  </a:moveTo>
                  <a:lnTo>
                    <a:pt x="6942175" y="9495589"/>
                  </a:lnTo>
                  <a:lnTo>
                    <a:pt x="7030199" y="9583757"/>
                  </a:lnTo>
                  <a:lnTo>
                    <a:pt x="7071868" y="9583757"/>
                  </a:lnTo>
                  <a:lnTo>
                    <a:pt x="6983803" y="9495589"/>
                  </a:lnTo>
                  <a:close/>
                </a:path>
                <a:path w="7560309" h="10692130">
                  <a:moveTo>
                    <a:pt x="6983872" y="9412579"/>
                  </a:moveTo>
                  <a:lnTo>
                    <a:pt x="6942213" y="9412579"/>
                  </a:lnTo>
                  <a:lnTo>
                    <a:pt x="7113104" y="9583757"/>
                  </a:lnTo>
                  <a:lnTo>
                    <a:pt x="7154748" y="9583757"/>
                  </a:lnTo>
                  <a:lnTo>
                    <a:pt x="6983872" y="9412579"/>
                  </a:lnTo>
                  <a:close/>
                </a:path>
                <a:path w="7560309" h="10692130">
                  <a:moveTo>
                    <a:pt x="6983842" y="9329559"/>
                  </a:moveTo>
                  <a:lnTo>
                    <a:pt x="6942175" y="9329559"/>
                  </a:lnTo>
                  <a:lnTo>
                    <a:pt x="7195972" y="9583757"/>
                  </a:lnTo>
                  <a:lnTo>
                    <a:pt x="7237641" y="9583757"/>
                  </a:lnTo>
                  <a:lnTo>
                    <a:pt x="6983842" y="9329559"/>
                  </a:lnTo>
                  <a:close/>
                </a:path>
                <a:path w="7560309" h="10692130">
                  <a:moveTo>
                    <a:pt x="6741490" y="9272828"/>
                  </a:moveTo>
                  <a:lnTo>
                    <a:pt x="6699872" y="9272828"/>
                  </a:lnTo>
                  <a:lnTo>
                    <a:pt x="6626656" y="9346145"/>
                  </a:lnTo>
                  <a:lnTo>
                    <a:pt x="6668325" y="9346145"/>
                  </a:lnTo>
                  <a:lnTo>
                    <a:pt x="6741490" y="9272828"/>
                  </a:lnTo>
                  <a:close/>
                </a:path>
                <a:path w="7560309" h="10692130">
                  <a:moveTo>
                    <a:pt x="6907288" y="9272828"/>
                  </a:moveTo>
                  <a:lnTo>
                    <a:pt x="6865658" y="9272828"/>
                  </a:lnTo>
                  <a:lnTo>
                    <a:pt x="6792417" y="9346145"/>
                  </a:lnTo>
                  <a:lnTo>
                    <a:pt x="6834073" y="9346145"/>
                  </a:lnTo>
                  <a:lnTo>
                    <a:pt x="6907288" y="9272828"/>
                  </a:lnTo>
                  <a:close/>
                </a:path>
                <a:path w="7560309" h="10692130">
                  <a:moveTo>
                    <a:pt x="7184517" y="9272828"/>
                  </a:moveTo>
                  <a:lnTo>
                    <a:pt x="7142848" y="9272828"/>
                  </a:lnTo>
                  <a:lnTo>
                    <a:pt x="7216063" y="9346145"/>
                  </a:lnTo>
                  <a:lnTo>
                    <a:pt x="7257732" y="9346145"/>
                  </a:lnTo>
                  <a:lnTo>
                    <a:pt x="7184517" y="9272828"/>
                  </a:lnTo>
                  <a:close/>
                </a:path>
                <a:path w="7560309" h="10692130">
                  <a:moveTo>
                    <a:pt x="6824395" y="9272803"/>
                  </a:moveTo>
                  <a:lnTo>
                    <a:pt x="6782777" y="9272803"/>
                  </a:lnTo>
                  <a:lnTo>
                    <a:pt x="6709524" y="9346120"/>
                  </a:lnTo>
                  <a:lnTo>
                    <a:pt x="6751193" y="9346120"/>
                  </a:lnTo>
                  <a:lnTo>
                    <a:pt x="6824395" y="9272803"/>
                  </a:lnTo>
                  <a:close/>
                </a:path>
                <a:path w="7560309" h="10692130">
                  <a:moveTo>
                    <a:pt x="7018718" y="9272803"/>
                  </a:moveTo>
                  <a:lnTo>
                    <a:pt x="6977087" y="9272803"/>
                  </a:lnTo>
                  <a:lnTo>
                    <a:pt x="7050290" y="9346120"/>
                  </a:lnTo>
                  <a:lnTo>
                    <a:pt x="7091908" y="9346120"/>
                  </a:lnTo>
                  <a:lnTo>
                    <a:pt x="7018718" y="9272803"/>
                  </a:lnTo>
                  <a:close/>
                </a:path>
                <a:path w="7560309" h="10692130">
                  <a:moveTo>
                    <a:pt x="7101585" y="9272803"/>
                  </a:moveTo>
                  <a:lnTo>
                    <a:pt x="7059968" y="9272803"/>
                  </a:lnTo>
                  <a:lnTo>
                    <a:pt x="7133170" y="9346120"/>
                  </a:lnTo>
                  <a:lnTo>
                    <a:pt x="7174839" y="9346120"/>
                  </a:lnTo>
                  <a:lnTo>
                    <a:pt x="7101585" y="9272803"/>
                  </a:lnTo>
                  <a:close/>
                </a:path>
                <a:path w="7560309" h="10692130">
                  <a:moveTo>
                    <a:pt x="6611835" y="8947670"/>
                  </a:moveTo>
                  <a:lnTo>
                    <a:pt x="6316421" y="9243606"/>
                  </a:lnTo>
                  <a:lnTo>
                    <a:pt x="6358051" y="9243606"/>
                  </a:lnTo>
                  <a:lnTo>
                    <a:pt x="6611835" y="8989402"/>
                  </a:lnTo>
                  <a:lnTo>
                    <a:pt x="6653503" y="8989402"/>
                  </a:lnTo>
                  <a:lnTo>
                    <a:pt x="6611835" y="8947670"/>
                  </a:lnTo>
                  <a:close/>
                </a:path>
                <a:path w="7560309" h="10692130">
                  <a:moveTo>
                    <a:pt x="6611861" y="9030690"/>
                  </a:moveTo>
                  <a:lnTo>
                    <a:pt x="6399288" y="9243606"/>
                  </a:lnTo>
                  <a:lnTo>
                    <a:pt x="6440970" y="9243606"/>
                  </a:lnTo>
                  <a:lnTo>
                    <a:pt x="6611861" y="9072422"/>
                  </a:lnTo>
                  <a:lnTo>
                    <a:pt x="6653523" y="9072422"/>
                  </a:lnTo>
                  <a:lnTo>
                    <a:pt x="6611861" y="9030690"/>
                  </a:lnTo>
                  <a:close/>
                </a:path>
                <a:path w="7560309" h="10692130">
                  <a:moveTo>
                    <a:pt x="6611835" y="9113748"/>
                  </a:moveTo>
                  <a:lnTo>
                    <a:pt x="6482194" y="9243606"/>
                  </a:lnTo>
                  <a:lnTo>
                    <a:pt x="6523812" y="9243606"/>
                  </a:lnTo>
                  <a:lnTo>
                    <a:pt x="6611835" y="9155430"/>
                  </a:lnTo>
                  <a:lnTo>
                    <a:pt x="6653456" y="9155430"/>
                  </a:lnTo>
                  <a:lnTo>
                    <a:pt x="6611835" y="9113748"/>
                  </a:lnTo>
                  <a:close/>
                </a:path>
                <a:path w="7560309" h="10692130">
                  <a:moveTo>
                    <a:pt x="6653456" y="9155430"/>
                  </a:moveTo>
                  <a:lnTo>
                    <a:pt x="6611835" y="9155430"/>
                  </a:lnTo>
                  <a:lnTo>
                    <a:pt x="6699872" y="9243606"/>
                  </a:lnTo>
                  <a:lnTo>
                    <a:pt x="6741502" y="9243606"/>
                  </a:lnTo>
                  <a:lnTo>
                    <a:pt x="6653456" y="9155430"/>
                  </a:lnTo>
                  <a:close/>
                </a:path>
                <a:path w="7560309" h="10692130">
                  <a:moveTo>
                    <a:pt x="6653523" y="9072422"/>
                  </a:moveTo>
                  <a:lnTo>
                    <a:pt x="6611861" y="9072422"/>
                  </a:lnTo>
                  <a:lnTo>
                    <a:pt x="6782790" y="9243606"/>
                  </a:lnTo>
                  <a:lnTo>
                    <a:pt x="6824421" y="9243606"/>
                  </a:lnTo>
                  <a:lnTo>
                    <a:pt x="6653523" y="9072422"/>
                  </a:lnTo>
                  <a:close/>
                </a:path>
                <a:path w="7560309" h="10692130">
                  <a:moveTo>
                    <a:pt x="6653503" y="8989402"/>
                  </a:moveTo>
                  <a:lnTo>
                    <a:pt x="6611835" y="8989402"/>
                  </a:lnTo>
                  <a:lnTo>
                    <a:pt x="6865645" y="9243606"/>
                  </a:lnTo>
                  <a:lnTo>
                    <a:pt x="6907314" y="9243606"/>
                  </a:lnTo>
                  <a:lnTo>
                    <a:pt x="6653503" y="8989402"/>
                  </a:lnTo>
                  <a:close/>
                </a:path>
                <a:path w="7560309" h="10692130">
                  <a:moveTo>
                    <a:pt x="6411150" y="8943251"/>
                  </a:moveTo>
                  <a:lnTo>
                    <a:pt x="6369519" y="8943251"/>
                  </a:lnTo>
                  <a:lnTo>
                    <a:pt x="6296317" y="9016555"/>
                  </a:lnTo>
                  <a:lnTo>
                    <a:pt x="6337985" y="9016542"/>
                  </a:lnTo>
                  <a:lnTo>
                    <a:pt x="6411150" y="8943251"/>
                  </a:lnTo>
                  <a:close/>
                </a:path>
                <a:path w="7560309" h="10692130">
                  <a:moveTo>
                    <a:pt x="6576949" y="8943251"/>
                  </a:moveTo>
                  <a:lnTo>
                    <a:pt x="6535331" y="8943251"/>
                  </a:lnTo>
                  <a:lnTo>
                    <a:pt x="6462077" y="9016555"/>
                  </a:lnTo>
                  <a:lnTo>
                    <a:pt x="6503746" y="9016542"/>
                  </a:lnTo>
                  <a:lnTo>
                    <a:pt x="6576949" y="8943251"/>
                  </a:lnTo>
                  <a:close/>
                </a:path>
                <a:path w="7560309" h="10692130">
                  <a:moveTo>
                    <a:pt x="6854177" y="8943251"/>
                  </a:moveTo>
                  <a:lnTo>
                    <a:pt x="6812508" y="8943251"/>
                  </a:lnTo>
                  <a:lnTo>
                    <a:pt x="6885724" y="9016555"/>
                  </a:lnTo>
                  <a:lnTo>
                    <a:pt x="6927380" y="9016555"/>
                  </a:lnTo>
                  <a:lnTo>
                    <a:pt x="6854177" y="8943251"/>
                  </a:lnTo>
                  <a:close/>
                </a:path>
                <a:path w="7560309" h="10692130">
                  <a:moveTo>
                    <a:pt x="6494043" y="8943225"/>
                  </a:moveTo>
                  <a:lnTo>
                    <a:pt x="6452425" y="8943225"/>
                  </a:lnTo>
                  <a:lnTo>
                    <a:pt x="6379222" y="9016542"/>
                  </a:lnTo>
                  <a:lnTo>
                    <a:pt x="6420840" y="9016542"/>
                  </a:lnTo>
                  <a:lnTo>
                    <a:pt x="6494043" y="8943225"/>
                  </a:lnTo>
                  <a:close/>
                </a:path>
                <a:path w="7560309" h="10692130">
                  <a:moveTo>
                    <a:pt x="6688404" y="8943225"/>
                  </a:moveTo>
                  <a:lnTo>
                    <a:pt x="6646735" y="8943225"/>
                  </a:lnTo>
                  <a:lnTo>
                    <a:pt x="6719951" y="9016542"/>
                  </a:lnTo>
                  <a:lnTo>
                    <a:pt x="6761607" y="9016542"/>
                  </a:lnTo>
                  <a:lnTo>
                    <a:pt x="6688404" y="8943225"/>
                  </a:lnTo>
                  <a:close/>
                </a:path>
                <a:path w="7560309" h="10692130">
                  <a:moveTo>
                    <a:pt x="6771297" y="8943225"/>
                  </a:moveTo>
                  <a:lnTo>
                    <a:pt x="6729628" y="8943225"/>
                  </a:lnTo>
                  <a:lnTo>
                    <a:pt x="6802831" y="9016542"/>
                  </a:lnTo>
                  <a:lnTo>
                    <a:pt x="6844499" y="9016542"/>
                  </a:lnTo>
                  <a:lnTo>
                    <a:pt x="6771297" y="8943225"/>
                  </a:lnTo>
                  <a:close/>
                </a:path>
                <a:path w="7560309" h="10692130">
                  <a:moveTo>
                    <a:pt x="335441" y="9287827"/>
                  </a:moveTo>
                  <a:lnTo>
                    <a:pt x="39984" y="9583757"/>
                  </a:lnTo>
                  <a:lnTo>
                    <a:pt x="81648" y="9583757"/>
                  </a:lnTo>
                  <a:lnTo>
                    <a:pt x="335441" y="9329559"/>
                  </a:lnTo>
                  <a:lnTo>
                    <a:pt x="377101" y="9329559"/>
                  </a:lnTo>
                  <a:lnTo>
                    <a:pt x="335441" y="9287827"/>
                  </a:lnTo>
                  <a:close/>
                </a:path>
                <a:path w="7560309" h="10692130">
                  <a:moveTo>
                    <a:pt x="335455" y="9370847"/>
                  </a:moveTo>
                  <a:lnTo>
                    <a:pt x="122882" y="9583757"/>
                  </a:lnTo>
                  <a:lnTo>
                    <a:pt x="164548" y="9583757"/>
                  </a:lnTo>
                  <a:lnTo>
                    <a:pt x="335455" y="9412579"/>
                  </a:lnTo>
                  <a:lnTo>
                    <a:pt x="377120" y="9412579"/>
                  </a:lnTo>
                  <a:lnTo>
                    <a:pt x="335455" y="9370847"/>
                  </a:lnTo>
                  <a:close/>
                </a:path>
                <a:path w="7560309" h="10692130">
                  <a:moveTo>
                    <a:pt x="335429" y="9453913"/>
                  </a:moveTo>
                  <a:lnTo>
                    <a:pt x="205775" y="9583757"/>
                  </a:lnTo>
                  <a:lnTo>
                    <a:pt x="247409" y="9583757"/>
                  </a:lnTo>
                  <a:lnTo>
                    <a:pt x="335429" y="9495589"/>
                  </a:lnTo>
                  <a:lnTo>
                    <a:pt x="377058" y="9495589"/>
                  </a:lnTo>
                  <a:lnTo>
                    <a:pt x="335429" y="9453913"/>
                  </a:lnTo>
                  <a:close/>
                </a:path>
                <a:path w="7560309" h="10692130">
                  <a:moveTo>
                    <a:pt x="377058" y="9495589"/>
                  </a:moveTo>
                  <a:lnTo>
                    <a:pt x="335429" y="9495589"/>
                  </a:lnTo>
                  <a:lnTo>
                    <a:pt x="423461" y="9583757"/>
                  </a:lnTo>
                  <a:lnTo>
                    <a:pt x="465127" y="9583757"/>
                  </a:lnTo>
                  <a:lnTo>
                    <a:pt x="377058" y="9495589"/>
                  </a:lnTo>
                  <a:close/>
                </a:path>
                <a:path w="7560309" h="10692130">
                  <a:moveTo>
                    <a:pt x="377120" y="9412579"/>
                  </a:moveTo>
                  <a:lnTo>
                    <a:pt x="335455" y="9412579"/>
                  </a:lnTo>
                  <a:lnTo>
                    <a:pt x="506361" y="9583757"/>
                  </a:lnTo>
                  <a:lnTo>
                    <a:pt x="548024" y="9583757"/>
                  </a:lnTo>
                  <a:lnTo>
                    <a:pt x="377120" y="9412579"/>
                  </a:lnTo>
                  <a:close/>
                </a:path>
                <a:path w="7560309" h="10692130">
                  <a:moveTo>
                    <a:pt x="377101" y="9329559"/>
                  </a:moveTo>
                  <a:lnTo>
                    <a:pt x="335441" y="9329559"/>
                  </a:lnTo>
                  <a:lnTo>
                    <a:pt x="589233" y="9583757"/>
                  </a:lnTo>
                  <a:lnTo>
                    <a:pt x="630863" y="9583757"/>
                  </a:lnTo>
                  <a:lnTo>
                    <a:pt x="377101" y="9329559"/>
                  </a:lnTo>
                  <a:close/>
                </a:path>
                <a:path w="7560309" h="10692130">
                  <a:moveTo>
                    <a:pt x="134776" y="9272828"/>
                  </a:moveTo>
                  <a:lnTo>
                    <a:pt x="93143" y="9272828"/>
                  </a:lnTo>
                  <a:lnTo>
                    <a:pt x="19904" y="9346145"/>
                  </a:lnTo>
                  <a:lnTo>
                    <a:pt x="61570" y="9346145"/>
                  </a:lnTo>
                  <a:lnTo>
                    <a:pt x="134776" y="9272828"/>
                  </a:lnTo>
                  <a:close/>
                </a:path>
                <a:path w="7560309" h="10692130">
                  <a:moveTo>
                    <a:pt x="300549" y="9272828"/>
                  </a:moveTo>
                  <a:lnTo>
                    <a:pt x="258886" y="9272828"/>
                  </a:lnTo>
                  <a:lnTo>
                    <a:pt x="185680" y="9346145"/>
                  </a:lnTo>
                  <a:lnTo>
                    <a:pt x="227343" y="9346145"/>
                  </a:lnTo>
                  <a:lnTo>
                    <a:pt x="300549" y="9272828"/>
                  </a:lnTo>
                  <a:close/>
                </a:path>
                <a:path w="7560309" h="10692130">
                  <a:moveTo>
                    <a:pt x="577775" y="9272828"/>
                  </a:moveTo>
                  <a:lnTo>
                    <a:pt x="536105" y="9272828"/>
                  </a:lnTo>
                  <a:lnTo>
                    <a:pt x="609318" y="9346145"/>
                  </a:lnTo>
                  <a:lnTo>
                    <a:pt x="650980" y="9346145"/>
                  </a:lnTo>
                  <a:lnTo>
                    <a:pt x="577775" y="9272828"/>
                  </a:lnTo>
                  <a:close/>
                </a:path>
                <a:path w="7560309" h="10692130">
                  <a:moveTo>
                    <a:pt x="217660" y="9272803"/>
                  </a:moveTo>
                  <a:lnTo>
                    <a:pt x="176029" y="9272803"/>
                  </a:lnTo>
                  <a:lnTo>
                    <a:pt x="102772" y="9346120"/>
                  </a:lnTo>
                  <a:lnTo>
                    <a:pt x="144442" y="9346120"/>
                  </a:lnTo>
                  <a:lnTo>
                    <a:pt x="217660" y="9272803"/>
                  </a:lnTo>
                  <a:close/>
                </a:path>
                <a:path w="7560309" h="10692130">
                  <a:moveTo>
                    <a:pt x="411998" y="9272803"/>
                  </a:moveTo>
                  <a:lnTo>
                    <a:pt x="370332" y="9272803"/>
                  </a:lnTo>
                  <a:lnTo>
                    <a:pt x="443534" y="9346120"/>
                  </a:lnTo>
                  <a:lnTo>
                    <a:pt x="485200" y="9346120"/>
                  </a:lnTo>
                  <a:lnTo>
                    <a:pt x="411998" y="9272803"/>
                  </a:lnTo>
                  <a:close/>
                </a:path>
                <a:path w="7560309" h="10692130">
                  <a:moveTo>
                    <a:pt x="494880" y="9272803"/>
                  </a:moveTo>
                  <a:lnTo>
                    <a:pt x="453210" y="9272803"/>
                  </a:lnTo>
                  <a:lnTo>
                    <a:pt x="526464" y="9346120"/>
                  </a:lnTo>
                  <a:lnTo>
                    <a:pt x="568083" y="9346120"/>
                  </a:lnTo>
                  <a:lnTo>
                    <a:pt x="494880" y="9272803"/>
                  </a:lnTo>
                  <a:close/>
                </a:path>
                <a:path w="7560309" h="10692130">
                  <a:moveTo>
                    <a:pt x="996119" y="9287827"/>
                  </a:moveTo>
                  <a:lnTo>
                    <a:pt x="700657" y="9583757"/>
                  </a:lnTo>
                  <a:lnTo>
                    <a:pt x="742323" y="9583757"/>
                  </a:lnTo>
                  <a:lnTo>
                    <a:pt x="996119" y="9329559"/>
                  </a:lnTo>
                  <a:lnTo>
                    <a:pt x="1037784" y="9329559"/>
                  </a:lnTo>
                  <a:lnTo>
                    <a:pt x="996119" y="9287827"/>
                  </a:lnTo>
                  <a:close/>
                </a:path>
                <a:path w="7560309" h="10692130">
                  <a:moveTo>
                    <a:pt x="996119" y="9370847"/>
                  </a:moveTo>
                  <a:lnTo>
                    <a:pt x="783536" y="9583757"/>
                  </a:lnTo>
                  <a:lnTo>
                    <a:pt x="825202" y="9583757"/>
                  </a:lnTo>
                  <a:lnTo>
                    <a:pt x="996119" y="9412579"/>
                  </a:lnTo>
                  <a:lnTo>
                    <a:pt x="1037788" y="9412579"/>
                  </a:lnTo>
                  <a:lnTo>
                    <a:pt x="996119" y="9370847"/>
                  </a:lnTo>
                  <a:close/>
                </a:path>
                <a:path w="7560309" h="10692130">
                  <a:moveTo>
                    <a:pt x="996119" y="9453913"/>
                  </a:moveTo>
                  <a:lnTo>
                    <a:pt x="866462" y="9583757"/>
                  </a:lnTo>
                  <a:lnTo>
                    <a:pt x="908081" y="9583757"/>
                  </a:lnTo>
                  <a:lnTo>
                    <a:pt x="996119" y="9495589"/>
                  </a:lnTo>
                  <a:lnTo>
                    <a:pt x="1037734" y="9495589"/>
                  </a:lnTo>
                  <a:lnTo>
                    <a:pt x="996119" y="9453913"/>
                  </a:lnTo>
                  <a:close/>
                </a:path>
                <a:path w="7560309" h="10692130">
                  <a:moveTo>
                    <a:pt x="1037734" y="9495589"/>
                  </a:moveTo>
                  <a:lnTo>
                    <a:pt x="996119" y="9495589"/>
                  </a:lnTo>
                  <a:lnTo>
                    <a:pt x="1084136" y="9583757"/>
                  </a:lnTo>
                  <a:lnTo>
                    <a:pt x="1125773" y="9583757"/>
                  </a:lnTo>
                  <a:lnTo>
                    <a:pt x="1037734" y="9495589"/>
                  </a:lnTo>
                  <a:close/>
                </a:path>
                <a:path w="7560309" h="10692130">
                  <a:moveTo>
                    <a:pt x="1037788" y="9412579"/>
                  </a:moveTo>
                  <a:lnTo>
                    <a:pt x="996119" y="9412579"/>
                  </a:lnTo>
                  <a:lnTo>
                    <a:pt x="1167037" y="9583757"/>
                  </a:lnTo>
                  <a:lnTo>
                    <a:pt x="1208707" y="9583757"/>
                  </a:lnTo>
                  <a:lnTo>
                    <a:pt x="1037788" y="9412579"/>
                  </a:lnTo>
                  <a:close/>
                </a:path>
                <a:path w="7560309" h="10692130">
                  <a:moveTo>
                    <a:pt x="1037784" y="9329559"/>
                  </a:moveTo>
                  <a:lnTo>
                    <a:pt x="996119" y="9329559"/>
                  </a:lnTo>
                  <a:lnTo>
                    <a:pt x="1249920" y="9583757"/>
                  </a:lnTo>
                  <a:lnTo>
                    <a:pt x="1291577" y="9583757"/>
                  </a:lnTo>
                  <a:lnTo>
                    <a:pt x="1037784" y="9329559"/>
                  </a:lnTo>
                  <a:close/>
                </a:path>
                <a:path w="7560309" h="10692130">
                  <a:moveTo>
                    <a:pt x="795455" y="9272828"/>
                  </a:moveTo>
                  <a:lnTo>
                    <a:pt x="753789" y="9272828"/>
                  </a:lnTo>
                  <a:lnTo>
                    <a:pt x="680586" y="9346145"/>
                  </a:lnTo>
                  <a:lnTo>
                    <a:pt x="722250" y="9346145"/>
                  </a:lnTo>
                  <a:lnTo>
                    <a:pt x="795455" y="9272828"/>
                  </a:lnTo>
                  <a:close/>
                </a:path>
                <a:path w="7560309" h="10692130">
                  <a:moveTo>
                    <a:pt x="961232" y="9272828"/>
                  </a:moveTo>
                  <a:lnTo>
                    <a:pt x="919570" y="9272828"/>
                  </a:lnTo>
                  <a:lnTo>
                    <a:pt x="846359" y="9346145"/>
                  </a:lnTo>
                  <a:lnTo>
                    <a:pt x="888025" y="9346145"/>
                  </a:lnTo>
                  <a:lnTo>
                    <a:pt x="961232" y="9272828"/>
                  </a:lnTo>
                  <a:close/>
                </a:path>
                <a:path w="7560309" h="10692130">
                  <a:moveTo>
                    <a:pt x="1238446" y="9272828"/>
                  </a:moveTo>
                  <a:lnTo>
                    <a:pt x="1196820" y="9272828"/>
                  </a:lnTo>
                  <a:lnTo>
                    <a:pt x="1270025" y="9346145"/>
                  </a:lnTo>
                  <a:lnTo>
                    <a:pt x="1311656" y="9346145"/>
                  </a:lnTo>
                  <a:lnTo>
                    <a:pt x="1238446" y="9272828"/>
                  </a:lnTo>
                  <a:close/>
                </a:path>
                <a:path w="7560309" h="10692130">
                  <a:moveTo>
                    <a:pt x="878316" y="9272803"/>
                  </a:moveTo>
                  <a:lnTo>
                    <a:pt x="836701" y="9272803"/>
                  </a:lnTo>
                  <a:lnTo>
                    <a:pt x="763490" y="9346120"/>
                  </a:lnTo>
                  <a:lnTo>
                    <a:pt x="805111" y="9346120"/>
                  </a:lnTo>
                  <a:lnTo>
                    <a:pt x="878316" y="9272803"/>
                  </a:lnTo>
                  <a:close/>
                </a:path>
                <a:path w="7560309" h="10692130">
                  <a:moveTo>
                    <a:pt x="1072677" y="9272803"/>
                  </a:moveTo>
                  <a:lnTo>
                    <a:pt x="1031015" y="9272803"/>
                  </a:lnTo>
                  <a:lnTo>
                    <a:pt x="1104214" y="9346120"/>
                  </a:lnTo>
                  <a:lnTo>
                    <a:pt x="1145876" y="9346120"/>
                  </a:lnTo>
                  <a:lnTo>
                    <a:pt x="1072677" y="9272803"/>
                  </a:lnTo>
                  <a:close/>
                </a:path>
                <a:path w="7560309" h="10692130">
                  <a:moveTo>
                    <a:pt x="1155560" y="9272803"/>
                  </a:moveTo>
                  <a:lnTo>
                    <a:pt x="1113894" y="9272803"/>
                  </a:lnTo>
                  <a:lnTo>
                    <a:pt x="1187093" y="9346120"/>
                  </a:lnTo>
                  <a:lnTo>
                    <a:pt x="1228773" y="9346120"/>
                  </a:lnTo>
                  <a:lnTo>
                    <a:pt x="1155560" y="9272803"/>
                  </a:lnTo>
                  <a:close/>
                </a:path>
                <a:path w="7560309" h="10692130">
                  <a:moveTo>
                    <a:pt x="665780" y="8947670"/>
                  </a:moveTo>
                  <a:lnTo>
                    <a:pt x="370306" y="9243606"/>
                  </a:lnTo>
                  <a:lnTo>
                    <a:pt x="411988" y="9243606"/>
                  </a:lnTo>
                  <a:lnTo>
                    <a:pt x="665780" y="8989402"/>
                  </a:lnTo>
                  <a:lnTo>
                    <a:pt x="707446" y="8989402"/>
                  </a:lnTo>
                  <a:lnTo>
                    <a:pt x="665780" y="8947670"/>
                  </a:lnTo>
                  <a:close/>
                </a:path>
                <a:path w="7560309" h="10692130">
                  <a:moveTo>
                    <a:pt x="665794" y="9030690"/>
                  </a:moveTo>
                  <a:lnTo>
                    <a:pt x="453210" y="9243606"/>
                  </a:lnTo>
                  <a:lnTo>
                    <a:pt x="494880" y="9243606"/>
                  </a:lnTo>
                  <a:lnTo>
                    <a:pt x="665794" y="9072422"/>
                  </a:lnTo>
                  <a:lnTo>
                    <a:pt x="707461" y="9072422"/>
                  </a:lnTo>
                  <a:lnTo>
                    <a:pt x="665794" y="9030690"/>
                  </a:lnTo>
                  <a:close/>
                </a:path>
                <a:path w="7560309" h="10692130">
                  <a:moveTo>
                    <a:pt x="665773" y="9113748"/>
                  </a:moveTo>
                  <a:lnTo>
                    <a:pt x="536119" y="9243606"/>
                  </a:lnTo>
                  <a:lnTo>
                    <a:pt x="577749" y="9243606"/>
                  </a:lnTo>
                  <a:lnTo>
                    <a:pt x="665773" y="9155430"/>
                  </a:lnTo>
                  <a:lnTo>
                    <a:pt x="707402" y="9155430"/>
                  </a:lnTo>
                  <a:lnTo>
                    <a:pt x="665773" y="9113748"/>
                  </a:lnTo>
                  <a:close/>
                </a:path>
                <a:path w="7560309" h="10692130">
                  <a:moveTo>
                    <a:pt x="707402" y="9155430"/>
                  </a:moveTo>
                  <a:lnTo>
                    <a:pt x="665773" y="9155430"/>
                  </a:lnTo>
                  <a:lnTo>
                    <a:pt x="753807" y="9243606"/>
                  </a:lnTo>
                  <a:lnTo>
                    <a:pt x="795467" y="9243606"/>
                  </a:lnTo>
                  <a:lnTo>
                    <a:pt x="707402" y="9155430"/>
                  </a:lnTo>
                  <a:close/>
                </a:path>
                <a:path w="7560309" h="10692130">
                  <a:moveTo>
                    <a:pt x="707461" y="9072422"/>
                  </a:moveTo>
                  <a:lnTo>
                    <a:pt x="665794" y="9072422"/>
                  </a:lnTo>
                  <a:lnTo>
                    <a:pt x="836701" y="9243606"/>
                  </a:lnTo>
                  <a:lnTo>
                    <a:pt x="878375" y="9243606"/>
                  </a:lnTo>
                  <a:lnTo>
                    <a:pt x="707461" y="9072422"/>
                  </a:lnTo>
                  <a:close/>
                </a:path>
                <a:path w="7560309" h="10692130">
                  <a:moveTo>
                    <a:pt x="707446" y="8989402"/>
                  </a:moveTo>
                  <a:lnTo>
                    <a:pt x="665780" y="8989402"/>
                  </a:lnTo>
                  <a:lnTo>
                    <a:pt x="919576" y="9243606"/>
                  </a:lnTo>
                  <a:lnTo>
                    <a:pt x="961240" y="9243606"/>
                  </a:lnTo>
                  <a:lnTo>
                    <a:pt x="707446" y="8989402"/>
                  </a:lnTo>
                  <a:close/>
                </a:path>
                <a:path w="7560309" h="10692130">
                  <a:moveTo>
                    <a:pt x="465105" y="8943251"/>
                  </a:moveTo>
                  <a:lnTo>
                    <a:pt x="423482" y="8943251"/>
                  </a:lnTo>
                  <a:lnTo>
                    <a:pt x="350236" y="9016555"/>
                  </a:lnTo>
                  <a:lnTo>
                    <a:pt x="391919" y="9016542"/>
                  </a:lnTo>
                  <a:lnTo>
                    <a:pt x="465105" y="8943251"/>
                  </a:lnTo>
                  <a:close/>
                </a:path>
                <a:path w="7560309" h="10692130">
                  <a:moveTo>
                    <a:pt x="630885" y="8943251"/>
                  </a:moveTo>
                  <a:lnTo>
                    <a:pt x="589262" y="8943251"/>
                  </a:lnTo>
                  <a:lnTo>
                    <a:pt x="516009" y="9016555"/>
                  </a:lnTo>
                  <a:lnTo>
                    <a:pt x="557698" y="9016542"/>
                  </a:lnTo>
                  <a:lnTo>
                    <a:pt x="630885" y="8943251"/>
                  </a:lnTo>
                  <a:close/>
                </a:path>
                <a:path w="7560309" h="10692130">
                  <a:moveTo>
                    <a:pt x="908075" y="8943251"/>
                  </a:moveTo>
                  <a:lnTo>
                    <a:pt x="866444" y="8943251"/>
                  </a:lnTo>
                  <a:lnTo>
                    <a:pt x="939661" y="9016555"/>
                  </a:lnTo>
                  <a:lnTo>
                    <a:pt x="981327" y="9016555"/>
                  </a:lnTo>
                  <a:lnTo>
                    <a:pt x="908075" y="8943251"/>
                  </a:lnTo>
                  <a:close/>
                </a:path>
                <a:path w="7560309" h="10692130">
                  <a:moveTo>
                    <a:pt x="547996" y="8943225"/>
                  </a:moveTo>
                  <a:lnTo>
                    <a:pt x="506361" y="8943225"/>
                  </a:lnTo>
                  <a:lnTo>
                    <a:pt x="433123" y="9016542"/>
                  </a:lnTo>
                  <a:lnTo>
                    <a:pt x="474781" y="9016542"/>
                  </a:lnTo>
                  <a:lnTo>
                    <a:pt x="547996" y="8943225"/>
                  </a:lnTo>
                  <a:close/>
                </a:path>
                <a:path w="7560309" h="10692130">
                  <a:moveTo>
                    <a:pt x="742323" y="8943225"/>
                  </a:moveTo>
                  <a:lnTo>
                    <a:pt x="700657" y="8943225"/>
                  </a:lnTo>
                  <a:lnTo>
                    <a:pt x="773913" y="9016542"/>
                  </a:lnTo>
                  <a:lnTo>
                    <a:pt x="815536" y="9016542"/>
                  </a:lnTo>
                  <a:lnTo>
                    <a:pt x="742323" y="8943225"/>
                  </a:lnTo>
                  <a:close/>
                </a:path>
                <a:path w="7560309" h="10692130">
                  <a:moveTo>
                    <a:pt x="825202" y="8943225"/>
                  </a:moveTo>
                  <a:lnTo>
                    <a:pt x="783536" y="8943225"/>
                  </a:lnTo>
                  <a:lnTo>
                    <a:pt x="856788" y="9016542"/>
                  </a:lnTo>
                  <a:lnTo>
                    <a:pt x="898409" y="9016542"/>
                  </a:lnTo>
                  <a:lnTo>
                    <a:pt x="825202" y="8943225"/>
                  </a:lnTo>
                  <a:close/>
                </a:path>
                <a:path w="7560309" h="10692130">
                  <a:moveTo>
                    <a:pt x="1656791" y="9287827"/>
                  </a:moveTo>
                  <a:lnTo>
                    <a:pt x="1361325" y="9583757"/>
                  </a:lnTo>
                  <a:lnTo>
                    <a:pt x="1402994" y="9583757"/>
                  </a:lnTo>
                  <a:lnTo>
                    <a:pt x="1656791" y="9329559"/>
                  </a:lnTo>
                  <a:lnTo>
                    <a:pt x="1698456" y="9329559"/>
                  </a:lnTo>
                  <a:lnTo>
                    <a:pt x="1656791" y="9287827"/>
                  </a:lnTo>
                  <a:close/>
                </a:path>
                <a:path w="7560309" h="10692130">
                  <a:moveTo>
                    <a:pt x="1656816" y="9370847"/>
                  </a:moveTo>
                  <a:lnTo>
                    <a:pt x="1444244" y="9583757"/>
                  </a:lnTo>
                  <a:lnTo>
                    <a:pt x="1485861" y="9583757"/>
                  </a:lnTo>
                  <a:lnTo>
                    <a:pt x="1656816" y="9412579"/>
                  </a:lnTo>
                  <a:lnTo>
                    <a:pt x="1698475" y="9412579"/>
                  </a:lnTo>
                  <a:lnTo>
                    <a:pt x="1656816" y="9370847"/>
                  </a:lnTo>
                  <a:close/>
                </a:path>
                <a:path w="7560309" h="10692130">
                  <a:moveTo>
                    <a:pt x="1656791" y="9453913"/>
                  </a:moveTo>
                  <a:lnTo>
                    <a:pt x="1527136" y="9583757"/>
                  </a:lnTo>
                  <a:lnTo>
                    <a:pt x="1568767" y="9583757"/>
                  </a:lnTo>
                  <a:lnTo>
                    <a:pt x="1656791" y="9495589"/>
                  </a:lnTo>
                  <a:lnTo>
                    <a:pt x="1698406" y="9495589"/>
                  </a:lnTo>
                  <a:lnTo>
                    <a:pt x="1656791" y="9453913"/>
                  </a:lnTo>
                  <a:close/>
                </a:path>
                <a:path w="7560309" h="10692130">
                  <a:moveTo>
                    <a:pt x="1698406" y="9495589"/>
                  </a:moveTo>
                  <a:lnTo>
                    <a:pt x="1656791" y="9495589"/>
                  </a:lnTo>
                  <a:lnTo>
                    <a:pt x="1744814" y="9583757"/>
                  </a:lnTo>
                  <a:lnTo>
                    <a:pt x="1786445" y="9583757"/>
                  </a:lnTo>
                  <a:lnTo>
                    <a:pt x="1698406" y="9495589"/>
                  </a:lnTo>
                  <a:close/>
                </a:path>
                <a:path w="7560309" h="10692130">
                  <a:moveTo>
                    <a:pt x="1698475" y="9412579"/>
                  </a:moveTo>
                  <a:lnTo>
                    <a:pt x="1656816" y="9412579"/>
                  </a:lnTo>
                  <a:lnTo>
                    <a:pt x="1827695" y="9583757"/>
                  </a:lnTo>
                  <a:lnTo>
                    <a:pt x="1869351" y="9583757"/>
                  </a:lnTo>
                  <a:lnTo>
                    <a:pt x="1698475" y="9412579"/>
                  </a:lnTo>
                  <a:close/>
                </a:path>
                <a:path w="7560309" h="10692130">
                  <a:moveTo>
                    <a:pt x="1698456" y="9329559"/>
                  </a:moveTo>
                  <a:lnTo>
                    <a:pt x="1656791" y="9329559"/>
                  </a:lnTo>
                  <a:lnTo>
                    <a:pt x="1910588" y="9583757"/>
                  </a:lnTo>
                  <a:lnTo>
                    <a:pt x="1952244" y="9583757"/>
                  </a:lnTo>
                  <a:lnTo>
                    <a:pt x="1698456" y="9329559"/>
                  </a:lnTo>
                  <a:close/>
                </a:path>
                <a:path w="7560309" h="10692130">
                  <a:moveTo>
                    <a:pt x="1456131" y="9272828"/>
                  </a:moveTo>
                  <a:lnTo>
                    <a:pt x="1414475" y="9272828"/>
                  </a:lnTo>
                  <a:lnTo>
                    <a:pt x="1341247" y="9346145"/>
                  </a:lnTo>
                  <a:lnTo>
                    <a:pt x="1382928" y="9346145"/>
                  </a:lnTo>
                  <a:lnTo>
                    <a:pt x="1456131" y="9272828"/>
                  </a:lnTo>
                  <a:close/>
                </a:path>
                <a:path w="7560309" h="10692130">
                  <a:moveTo>
                    <a:pt x="1621891" y="9272828"/>
                  </a:moveTo>
                  <a:lnTo>
                    <a:pt x="1580235" y="9272828"/>
                  </a:lnTo>
                  <a:lnTo>
                    <a:pt x="1507032" y="9346145"/>
                  </a:lnTo>
                  <a:lnTo>
                    <a:pt x="1548650" y="9346145"/>
                  </a:lnTo>
                  <a:lnTo>
                    <a:pt x="1621891" y="9272828"/>
                  </a:lnTo>
                  <a:close/>
                </a:path>
                <a:path w="7560309" h="10692130">
                  <a:moveTo>
                    <a:pt x="1899119" y="9272828"/>
                  </a:moveTo>
                  <a:lnTo>
                    <a:pt x="1857451" y="9272828"/>
                  </a:lnTo>
                  <a:lnTo>
                    <a:pt x="1930679" y="9346145"/>
                  </a:lnTo>
                  <a:lnTo>
                    <a:pt x="1972335" y="9346145"/>
                  </a:lnTo>
                  <a:lnTo>
                    <a:pt x="1899119" y="9272828"/>
                  </a:lnTo>
                  <a:close/>
                </a:path>
                <a:path w="7560309" h="10692130">
                  <a:moveTo>
                    <a:pt x="1538998" y="9272803"/>
                  </a:moveTo>
                  <a:lnTo>
                    <a:pt x="1497393" y="9272803"/>
                  </a:lnTo>
                  <a:lnTo>
                    <a:pt x="1424139" y="9346120"/>
                  </a:lnTo>
                  <a:lnTo>
                    <a:pt x="1465795" y="9346120"/>
                  </a:lnTo>
                  <a:lnTo>
                    <a:pt x="1538998" y="9272803"/>
                  </a:lnTo>
                  <a:close/>
                </a:path>
                <a:path w="7560309" h="10692130">
                  <a:moveTo>
                    <a:pt x="1733334" y="9272803"/>
                  </a:moveTo>
                  <a:lnTo>
                    <a:pt x="1691678" y="9272803"/>
                  </a:lnTo>
                  <a:lnTo>
                    <a:pt x="1764931" y="9346120"/>
                  </a:lnTo>
                  <a:lnTo>
                    <a:pt x="1806549" y="9346120"/>
                  </a:lnTo>
                  <a:lnTo>
                    <a:pt x="1733334" y="9272803"/>
                  </a:lnTo>
                  <a:close/>
                </a:path>
                <a:path w="7560309" h="10692130">
                  <a:moveTo>
                    <a:pt x="1816227" y="9272803"/>
                  </a:moveTo>
                  <a:lnTo>
                    <a:pt x="1774570" y="9272803"/>
                  </a:lnTo>
                  <a:lnTo>
                    <a:pt x="1847824" y="9346120"/>
                  </a:lnTo>
                  <a:lnTo>
                    <a:pt x="1889442" y="9346120"/>
                  </a:lnTo>
                  <a:lnTo>
                    <a:pt x="1816227" y="9272803"/>
                  </a:lnTo>
                  <a:close/>
                </a:path>
                <a:path w="7560309" h="10692130">
                  <a:moveTo>
                    <a:pt x="1326464" y="8947670"/>
                  </a:moveTo>
                  <a:lnTo>
                    <a:pt x="1031003" y="9243606"/>
                  </a:lnTo>
                  <a:lnTo>
                    <a:pt x="1072669" y="9243606"/>
                  </a:lnTo>
                  <a:lnTo>
                    <a:pt x="1326464" y="8989402"/>
                  </a:lnTo>
                  <a:lnTo>
                    <a:pt x="1368128" y="8989402"/>
                  </a:lnTo>
                  <a:lnTo>
                    <a:pt x="1326464" y="8947670"/>
                  </a:lnTo>
                  <a:close/>
                </a:path>
                <a:path w="7560309" h="10692130">
                  <a:moveTo>
                    <a:pt x="1326476" y="9030690"/>
                  </a:moveTo>
                  <a:lnTo>
                    <a:pt x="1113894" y="9243606"/>
                  </a:lnTo>
                  <a:lnTo>
                    <a:pt x="1155560" y="9243606"/>
                  </a:lnTo>
                  <a:lnTo>
                    <a:pt x="1326476" y="9072422"/>
                  </a:lnTo>
                  <a:lnTo>
                    <a:pt x="1368131" y="9072422"/>
                  </a:lnTo>
                  <a:lnTo>
                    <a:pt x="1326476" y="9030690"/>
                  </a:lnTo>
                  <a:close/>
                </a:path>
                <a:path w="7560309" h="10692130">
                  <a:moveTo>
                    <a:pt x="1326464" y="9113748"/>
                  </a:moveTo>
                  <a:lnTo>
                    <a:pt x="1196808" y="9243606"/>
                  </a:lnTo>
                  <a:lnTo>
                    <a:pt x="1238429" y="9243606"/>
                  </a:lnTo>
                  <a:lnTo>
                    <a:pt x="1326464" y="9155430"/>
                  </a:lnTo>
                  <a:lnTo>
                    <a:pt x="1368076" y="9155430"/>
                  </a:lnTo>
                  <a:lnTo>
                    <a:pt x="1326464" y="9113748"/>
                  </a:lnTo>
                  <a:close/>
                </a:path>
                <a:path w="7560309" h="10692130">
                  <a:moveTo>
                    <a:pt x="1368076" y="9155430"/>
                  </a:moveTo>
                  <a:lnTo>
                    <a:pt x="1326464" y="9155430"/>
                  </a:lnTo>
                  <a:lnTo>
                    <a:pt x="1414475" y="9243606"/>
                  </a:lnTo>
                  <a:lnTo>
                    <a:pt x="1456105" y="9243606"/>
                  </a:lnTo>
                  <a:lnTo>
                    <a:pt x="1368076" y="9155430"/>
                  </a:lnTo>
                  <a:close/>
                </a:path>
                <a:path w="7560309" h="10692130">
                  <a:moveTo>
                    <a:pt x="1368131" y="9072422"/>
                  </a:moveTo>
                  <a:lnTo>
                    <a:pt x="1326476" y="9072422"/>
                  </a:lnTo>
                  <a:lnTo>
                    <a:pt x="1497393" y="9243606"/>
                  </a:lnTo>
                  <a:lnTo>
                    <a:pt x="1538998" y="9243606"/>
                  </a:lnTo>
                  <a:lnTo>
                    <a:pt x="1368131" y="9072422"/>
                  </a:lnTo>
                  <a:close/>
                </a:path>
                <a:path w="7560309" h="10692130">
                  <a:moveTo>
                    <a:pt x="1368128" y="8989402"/>
                  </a:moveTo>
                  <a:lnTo>
                    <a:pt x="1326464" y="8989402"/>
                  </a:lnTo>
                  <a:lnTo>
                    <a:pt x="1580261" y="9243606"/>
                  </a:lnTo>
                  <a:lnTo>
                    <a:pt x="1621917" y="9243606"/>
                  </a:lnTo>
                  <a:lnTo>
                    <a:pt x="1368128" y="8989402"/>
                  </a:lnTo>
                  <a:close/>
                </a:path>
                <a:path w="7560309" h="10692130">
                  <a:moveTo>
                    <a:pt x="1125802" y="8943251"/>
                  </a:moveTo>
                  <a:lnTo>
                    <a:pt x="1084129" y="8943251"/>
                  </a:lnTo>
                  <a:lnTo>
                    <a:pt x="1010919" y="9016555"/>
                  </a:lnTo>
                  <a:lnTo>
                    <a:pt x="1052587" y="9016542"/>
                  </a:lnTo>
                  <a:lnTo>
                    <a:pt x="1125802" y="8943251"/>
                  </a:lnTo>
                  <a:close/>
                </a:path>
                <a:path w="7560309" h="10692130">
                  <a:moveTo>
                    <a:pt x="1291564" y="8943251"/>
                  </a:moveTo>
                  <a:lnTo>
                    <a:pt x="1249941" y="8943251"/>
                  </a:lnTo>
                  <a:lnTo>
                    <a:pt x="1176689" y="9016555"/>
                  </a:lnTo>
                  <a:lnTo>
                    <a:pt x="1218364" y="9016542"/>
                  </a:lnTo>
                  <a:lnTo>
                    <a:pt x="1291564" y="8943251"/>
                  </a:lnTo>
                  <a:close/>
                </a:path>
                <a:path w="7560309" h="10692130">
                  <a:moveTo>
                    <a:pt x="1568754" y="8943251"/>
                  </a:moveTo>
                  <a:lnTo>
                    <a:pt x="1527136" y="8943251"/>
                  </a:lnTo>
                  <a:lnTo>
                    <a:pt x="1600327" y="9016555"/>
                  </a:lnTo>
                  <a:lnTo>
                    <a:pt x="1641983" y="9016555"/>
                  </a:lnTo>
                  <a:lnTo>
                    <a:pt x="1568754" y="8943251"/>
                  </a:lnTo>
                  <a:close/>
                </a:path>
                <a:path w="7560309" h="10692130">
                  <a:moveTo>
                    <a:pt x="1208656" y="8943225"/>
                  </a:moveTo>
                  <a:lnTo>
                    <a:pt x="1167037" y="8943225"/>
                  </a:lnTo>
                  <a:lnTo>
                    <a:pt x="1093830" y="9016542"/>
                  </a:lnTo>
                  <a:lnTo>
                    <a:pt x="1135443" y="9016542"/>
                  </a:lnTo>
                  <a:lnTo>
                    <a:pt x="1208656" y="8943225"/>
                  </a:lnTo>
                  <a:close/>
                </a:path>
                <a:path w="7560309" h="10692130">
                  <a:moveTo>
                    <a:pt x="1403007" y="8943225"/>
                  </a:moveTo>
                  <a:lnTo>
                    <a:pt x="1361338" y="8943225"/>
                  </a:lnTo>
                  <a:lnTo>
                    <a:pt x="1434592" y="9016542"/>
                  </a:lnTo>
                  <a:lnTo>
                    <a:pt x="1476209" y="9016542"/>
                  </a:lnTo>
                  <a:lnTo>
                    <a:pt x="1403007" y="8943225"/>
                  </a:lnTo>
                  <a:close/>
                </a:path>
                <a:path w="7560309" h="10692130">
                  <a:moveTo>
                    <a:pt x="1485861" y="8943225"/>
                  </a:moveTo>
                  <a:lnTo>
                    <a:pt x="1444244" y="8943225"/>
                  </a:lnTo>
                  <a:lnTo>
                    <a:pt x="1517446" y="9016542"/>
                  </a:lnTo>
                  <a:lnTo>
                    <a:pt x="1559115" y="9016542"/>
                  </a:lnTo>
                  <a:lnTo>
                    <a:pt x="1485861" y="8943225"/>
                  </a:lnTo>
                  <a:close/>
                </a:path>
                <a:path w="7560309" h="10692130">
                  <a:moveTo>
                    <a:pt x="2317483" y="9287827"/>
                  </a:moveTo>
                  <a:lnTo>
                    <a:pt x="2022017" y="9583757"/>
                  </a:lnTo>
                  <a:lnTo>
                    <a:pt x="2063686" y="9583757"/>
                  </a:lnTo>
                  <a:lnTo>
                    <a:pt x="2317483" y="9329559"/>
                  </a:lnTo>
                  <a:lnTo>
                    <a:pt x="2359140" y="9329559"/>
                  </a:lnTo>
                  <a:lnTo>
                    <a:pt x="2317483" y="9287827"/>
                  </a:lnTo>
                  <a:close/>
                </a:path>
                <a:path w="7560309" h="10692130">
                  <a:moveTo>
                    <a:pt x="2317496" y="9370847"/>
                  </a:moveTo>
                  <a:lnTo>
                    <a:pt x="2104910" y="9583757"/>
                  </a:lnTo>
                  <a:lnTo>
                    <a:pt x="2146579" y="9583757"/>
                  </a:lnTo>
                  <a:lnTo>
                    <a:pt x="2317496" y="9412579"/>
                  </a:lnTo>
                  <a:lnTo>
                    <a:pt x="2359152" y="9412579"/>
                  </a:lnTo>
                  <a:lnTo>
                    <a:pt x="2317496" y="9370847"/>
                  </a:lnTo>
                  <a:close/>
                </a:path>
                <a:path w="7560309" h="10692130">
                  <a:moveTo>
                    <a:pt x="2317457" y="9453913"/>
                  </a:moveTo>
                  <a:lnTo>
                    <a:pt x="2187803" y="9583757"/>
                  </a:lnTo>
                  <a:lnTo>
                    <a:pt x="2229421" y="9583757"/>
                  </a:lnTo>
                  <a:lnTo>
                    <a:pt x="2317457" y="9495589"/>
                  </a:lnTo>
                  <a:lnTo>
                    <a:pt x="2359081" y="9495589"/>
                  </a:lnTo>
                  <a:lnTo>
                    <a:pt x="2317457" y="9453913"/>
                  </a:lnTo>
                  <a:close/>
                </a:path>
                <a:path w="7560309" h="10692130">
                  <a:moveTo>
                    <a:pt x="2359081" y="9495589"/>
                  </a:moveTo>
                  <a:lnTo>
                    <a:pt x="2317457" y="9495589"/>
                  </a:lnTo>
                  <a:lnTo>
                    <a:pt x="2405481" y="9583757"/>
                  </a:lnTo>
                  <a:lnTo>
                    <a:pt x="2447137" y="9583757"/>
                  </a:lnTo>
                  <a:lnTo>
                    <a:pt x="2359081" y="9495589"/>
                  </a:lnTo>
                  <a:close/>
                </a:path>
                <a:path w="7560309" h="10692130">
                  <a:moveTo>
                    <a:pt x="2359152" y="9412579"/>
                  </a:moveTo>
                  <a:lnTo>
                    <a:pt x="2317496" y="9412579"/>
                  </a:lnTo>
                  <a:lnTo>
                    <a:pt x="2488349" y="9583757"/>
                  </a:lnTo>
                  <a:lnTo>
                    <a:pt x="2530017" y="9583757"/>
                  </a:lnTo>
                  <a:lnTo>
                    <a:pt x="2359152" y="9412579"/>
                  </a:lnTo>
                  <a:close/>
                </a:path>
                <a:path w="7560309" h="10692130">
                  <a:moveTo>
                    <a:pt x="2359140" y="9329559"/>
                  </a:moveTo>
                  <a:lnTo>
                    <a:pt x="2317483" y="9329559"/>
                  </a:lnTo>
                  <a:lnTo>
                    <a:pt x="2571267" y="9583757"/>
                  </a:lnTo>
                  <a:lnTo>
                    <a:pt x="2612885" y="9583757"/>
                  </a:lnTo>
                  <a:lnTo>
                    <a:pt x="2359140" y="9329559"/>
                  </a:lnTo>
                  <a:close/>
                </a:path>
                <a:path w="7560309" h="10692130">
                  <a:moveTo>
                    <a:pt x="2116797" y="9272828"/>
                  </a:moveTo>
                  <a:lnTo>
                    <a:pt x="2075129" y="9272828"/>
                  </a:lnTo>
                  <a:lnTo>
                    <a:pt x="2001926" y="9346145"/>
                  </a:lnTo>
                  <a:lnTo>
                    <a:pt x="2043595" y="9346145"/>
                  </a:lnTo>
                  <a:lnTo>
                    <a:pt x="2116797" y="9272828"/>
                  </a:lnTo>
                  <a:close/>
                </a:path>
                <a:path w="7560309" h="10692130">
                  <a:moveTo>
                    <a:pt x="2282583" y="9272828"/>
                  </a:moveTo>
                  <a:lnTo>
                    <a:pt x="2240915" y="9272828"/>
                  </a:lnTo>
                  <a:lnTo>
                    <a:pt x="2167699" y="9346145"/>
                  </a:lnTo>
                  <a:lnTo>
                    <a:pt x="2209368" y="9346145"/>
                  </a:lnTo>
                  <a:lnTo>
                    <a:pt x="2282583" y="9272828"/>
                  </a:lnTo>
                  <a:close/>
                </a:path>
                <a:path w="7560309" h="10692130">
                  <a:moveTo>
                    <a:pt x="2559799" y="9272828"/>
                  </a:moveTo>
                  <a:lnTo>
                    <a:pt x="2518168" y="9272828"/>
                  </a:lnTo>
                  <a:lnTo>
                    <a:pt x="2591333" y="9346145"/>
                  </a:lnTo>
                  <a:lnTo>
                    <a:pt x="2633002" y="9346145"/>
                  </a:lnTo>
                  <a:lnTo>
                    <a:pt x="2559799" y="9272828"/>
                  </a:lnTo>
                  <a:close/>
                </a:path>
                <a:path w="7560309" h="10692130">
                  <a:moveTo>
                    <a:pt x="2199678" y="9272803"/>
                  </a:moveTo>
                  <a:lnTo>
                    <a:pt x="2158034" y="9272803"/>
                  </a:lnTo>
                  <a:lnTo>
                    <a:pt x="2084806" y="9346120"/>
                  </a:lnTo>
                  <a:lnTo>
                    <a:pt x="2126475" y="9346120"/>
                  </a:lnTo>
                  <a:lnTo>
                    <a:pt x="2199678" y="9272803"/>
                  </a:lnTo>
                  <a:close/>
                </a:path>
                <a:path w="7560309" h="10692130">
                  <a:moveTo>
                    <a:pt x="2394026" y="9272803"/>
                  </a:moveTo>
                  <a:lnTo>
                    <a:pt x="2352357" y="9272803"/>
                  </a:lnTo>
                  <a:lnTo>
                    <a:pt x="2425598" y="9346120"/>
                  </a:lnTo>
                  <a:lnTo>
                    <a:pt x="2467229" y="9346120"/>
                  </a:lnTo>
                  <a:lnTo>
                    <a:pt x="2394026" y="9272803"/>
                  </a:lnTo>
                  <a:close/>
                </a:path>
                <a:path w="7560309" h="10692130">
                  <a:moveTo>
                    <a:pt x="2476906" y="9272803"/>
                  </a:moveTo>
                  <a:lnTo>
                    <a:pt x="2435237" y="9272803"/>
                  </a:lnTo>
                  <a:lnTo>
                    <a:pt x="2508453" y="9346120"/>
                  </a:lnTo>
                  <a:lnTo>
                    <a:pt x="2550121" y="9346120"/>
                  </a:lnTo>
                  <a:lnTo>
                    <a:pt x="2476906" y="9272803"/>
                  </a:lnTo>
                  <a:close/>
                </a:path>
                <a:path w="7560309" h="10692130">
                  <a:moveTo>
                    <a:pt x="1987130" y="8947670"/>
                  </a:moveTo>
                  <a:lnTo>
                    <a:pt x="1691652" y="9243606"/>
                  </a:lnTo>
                  <a:lnTo>
                    <a:pt x="1733334" y="9243606"/>
                  </a:lnTo>
                  <a:lnTo>
                    <a:pt x="1987130" y="8989402"/>
                  </a:lnTo>
                  <a:lnTo>
                    <a:pt x="2028796" y="8989402"/>
                  </a:lnTo>
                  <a:lnTo>
                    <a:pt x="1987130" y="8947670"/>
                  </a:lnTo>
                  <a:close/>
                </a:path>
                <a:path w="7560309" h="10692130">
                  <a:moveTo>
                    <a:pt x="1987156" y="9030690"/>
                  </a:moveTo>
                  <a:lnTo>
                    <a:pt x="1774570" y="9243606"/>
                  </a:lnTo>
                  <a:lnTo>
                    <a:pt x="1816227" y="9243606"/>
                  </a:lnTo>
                  <a:lnTo>
                    <a:pt x="1987156" y="9072422"/>
                  </a:lnTo>
                  <a:lnTo>
                    <a:pt x="2028813" y="9072422"/>
                  </a:lnTo>
                  <a:lnTo>
                    <a:pt x="1987156" y="9030690"/>
                  </a:lnTo>
                  <a:close/>
                </a:path>
                <a:path w="7560309" h="10692130">
                  <a:moveTo>
                    <a:pt x="1987156" y="9113748"/>
                  </a:moveTo>
                  <a:lnTo>
                    <a:pt x="1857463" y="9243606"/>
                  </a:lnTo>
                  <a:lnTo>
                    <a:pt x="1899119" y="9243606"/>
                  </a:lnTo>
                  <a:lnTo>
                    <a:pt x="1987156" y="9155430"/>
                  </a:lnTo>
                  <a:lnTo>
                    <a:pt x="2028768" y="9155430"/>
                  </a:lnTo>
                  <a:lnTo>
                    <a:pt x="1987156" y="9113748"/>
                  </a:lnTo>
                  <a:close/>
                </a:path>
                <a:path w="7560309" h="10692130">
                  <a:moveTo>
                    <a:pt x="2028768" y="9155430"/>
                  </a:moveTo>
                  <a:lnTo>
                    <a:pt x="1987156" y="9155430"/>
                  </a:lnTo>
                  <a:lnTo>
                    <a:pt x="2075129" y="9243606"/>
                  </a:lnTo>
                  <a:lnTo>
                    <a:pt x="2116797" y="9243606"/>
                  </a:lnTo>
                  <a:lnTo>
                    <a:pt x="2028768" y="9155430"/>
                  </a:lnTo>
                  <a:close/>
                </a:path>
                <a:path w="7560309" h="10692130">
                  <a:moveTo>
                    <a:pt x="2028813" y="9072422"/>
                  </a:moveTo>
                  <a:lnTo>
                    <a:pt x="1987156" y="9072422"/>
                  </a:lnTo>
                  <a:lnTo>
                    <a:pt x="2158022" y="9243606"/>
                  </a:lnTo>
                  <a:lnTo>
                    <a:pt x="2199690" y="9243606"/>
                  </a:lnTo>
                  <a:lnTo>
                    <a:pt x="2028813" y="9072422"/>
                  </a:lnTo>
                  <a:close/>
                </a:path>
                <a:path w="7560309" h="10692130">
                  <a:moveTo>
                    <a:pt x="2028796" y="8989402"/>
                  </a:moveTo>
                  <a:lnTo>
                    <a:pt x="1987130" y="8989402"/>
                  </a:lnTo>
                  <a:lnTo>
                    <a:pt x="2240927" y="9243606"/>
                  </a:lnTo>
                  <a:lnTo>
                    <a:pt x="2282596" y="9243606"/>
                  </a:lnTo>
                  <a:lnTo>
                    <a:pt x="2028796" y="8989402"/>
                  </a:lnTo>
                  <a:close/>
                </a:path>
                <a:path w="7560309" h="10692130">
                  <a:moveTo>
                    <a:pt x="1786445" y="8943251"/>
                  </a:moveTo>
                  <a:lnTo>
                    <a:pt x="1744814" y="8943251"/>
                  </a:lnTo>
                  <a:lnTo>
                    <a:pt x="1671612" y="9016555"/>
                  </a:lnTo>
                  <a:lnTo>
                    <a:pt x="1713280" y="9016542"/>
                  </a:lnTo>
                  <a:lnTo>
                    <a:pt x="1786445" y="8943251"/>
                  </a:lnTo>
                  <a:close/>
                </a:path>
                <a:path w="7560309" h="10692130">
                  <a:moveTo>
                    <a:pt x="1952231" y="8943251"/>
                  </a:moveTo>
                  <a:lnTo>
                    <a:pt x="1910600" y="8943251"/>
                  </a:lnTo>
                  <a:lnTo>
                    <a:pt x="1837347" y="9016555"/>
                  </a:lnTo>
                  <a:lnTo>
                    <a:pt x="1879053" y="9016542"/>
                  </a:lnTo>
                  <a:lnTo>
                    <a:pt x="1952231" y="8943251"/>
                  </a:lnTo>
                  <a:close/>
                </a:path>
                <a:path w="7560309" h="10692130">
                  <a:moveTo>
                    <a:pt x="2229421" y="8943251"/>
                  </a:moveTo>
                  <a:lnTo>
                    <a:pt x="2187790" y="8943251"/>
                  </a:lnTo>
                  <a:lnTo>
                    <a:pt x="2261006" y="9016555"/>
                  </a:lnTo>
                  <a:lnTo>
                    <a:pt x="2302662" y="9016555"/>
                  </a:lnTo>
                  <a:lnTo>
                    <a:pt x="2229421" y="8943251"/>
                  </a:lnTo>
                  <a:close/>
                </a:path>
                <a:path w="7560309" h="10692130">
                  <a:moveTo>
                    <a:pt x="1869338" y="8943225"/>
                  </a:moveTo>
                  <a:lnTo>
                    <a:pt x="1827720" y="8943225"/>
                  </a:lnTo>
                  <a:lnTo>
                    <a:pt x="1754454" y="9016542"/>
                  </a:lnTo>
                  <a:lnTo>
                    <a:pt x="1796122" y="9016542"/>
                  </a:lnTo>
                  <a:lnTo>
                    <a:pt x="1869338" y="8943225"/>
                  </a:lnTo>
                  <a:close/>
                </a:path>
                <a:path w="7560309" h="10692130">
                  <a:moveTo>
                    <a:pt x="2063686" y="8943225"/>
                  </a:moveTo>
                  <a:lnTo>
                    <a:pt x="2022017" y="8943225"/>
                  </a:lnTo>
                  <a:lnTo>
                    <a:pt x="2095233" y="9016542"/>
                  </a:lnTo>
                  <a:lnTo>
                    <a:pt x="2136851" y="9016542"/>
                  </a:lnTo>
                  <a:lnTo>
                    <a:pt x="2063686" y="8943225"/>
                  </a:lnTo>
                  <a:close/>
                </a:path>
                <a:path w="7560309" h="10692130">
                  <a:moveTo>
                    <a:pt x="2146579" y="8943225"/>
                  </a:moveTo>
                  <a:lnTo>
                    <a:pt x="2104910" y="8943225"/>
                  </a:lnTo>
                  <a:lnTo>
                    <a:pt x="2178113" y="9016542"/>
                  </a:lnTo>
                  <a:lnTo>
                    <a:pt x="2219782" y="9016542"/>
                  </a:lnTo>
                  <a:lnTo>
                    <a:pt x="2146579" y="8943225"/>
                  </a:lnTo>
                  <a:close/>
                </a:path>
                <a:path w="7560309" h="10692130">
                  <a:moveTo>
                    <a:pt x="2647810" y="8947670"/>
                  </a:moveTo>
                  <a:lnTo>
                    <a:pt x="2352344" y="9243606"/>
                  </a:lnTo>
                  <a:lnTo>
                    <a:pt x="2394013" y="9243606"/>
                  </a:lnTo>
                  <a:lnTo>
                    <a:pt x="2647810" y="8989402"/>
                  </a:lnTo>
                  <a:lnTo>
                    <a:pt x="2689474" y="8989402"/>
                  </a:lnTo>
                  <a:lnTo>
                    <a:pt x="2647810" y="8947670"/>
                  </a:lnTo>
                  <a:close/>
                </a:path>
                <a:path w="7560309" h="10692130">
                  <a:moveTo>
                    <a:pt x="2647823" y="9030690"/>
                  </a:moveTo>
                  <a:lnTo>
                    <a:pt x="2435237" y="9243606"/>
                  </a:lnTo>
                  <a:lnTo>
                    <a:pt x="2476906" y="9243606"/>
                  </a:lnTo>
                  <a:lnTo>
                    <a:pt x="2647823" y="9072422"/>
                  </a:lnTo>
                  <a:lnTo>
                    <a:pt x="2689480" y="9072422"/>
                  </a:lnTo>
                  <a:lnTo>
                    <a:pt x="2647823" y="9030690"/>
                  </a:lnTo>
                  <a:close/>
                </a:path>
                <a:path w="7560309" h="10692130">
                  <a:moveTo>
                    <a:pt x="2647810" y="9113748"/>
                  </a:moveTo>
                  <a:lnTo>
                    <a:pt x="2518156" y="9243606"/>
                  </a:lnTo>
                  <a:lnTo>
                    <a:pt x="2559773" y="9243606"/>
                  </a:lnTo>
                  <a:lnTo>
                    <a:pt x="2647810" y="9155430"/>
                  </a:lnTo>
                  <a:lnTo>
                    <a:pt x="2689426" y="9155430"/>
                  </a:lnTo>
                  <a:lnTo>
                    <a:pt x="2647810" y="9113748"/>
                  </a:lnTo>
                  <a:close/>
                </a:path>
                <a:path w="7560309" h="10692130">
                  <a:moveTo>
                    <a:pt x="2689426" y="9155430"/>
                  </a:moveTo>
                  <a:lnTo>
                    <a:pt x="2647810" y="9155430"/>
                  </a:lnTo>
                  <a:lnTo>
                    <a:pt x="2735834" y="9243606"/>
                  </a:lnTo>
                  <a:lnTo>
                    <a:pt x="2777464" y="9243606"/>
                  </a:lnTo>
                  <a:lnTo>
                    <a:pt x="2689426" y="9155430"/>
                  </a:lnTo>
                  <a:close/>
                </a:path>
                <a:path w="7560309" h="10692130">
                  <a:moveTo>
                    <a:pt x="2689480" y="9072422"/>
                  </a:moveTo>
                  <a:lnTo>
                    <a:pt x="2647823" y="9072422"/>
                  </a:lnTo>
                  <a:lnTo>
                    <a:pt x="2818688" y="9243606"/>
                  </a:lnTo>
                  <a:lnTo>
                    <a:pt x="2860357" y="9243606"/>
                  </a:lnTo>
                  <a:lnTo>
                    <a:pt x="2689480" y="9072422"/>
                  </a:lnTo>
                  <a:close/>
                </a:path>
                <a:path w="7560309" h="10692130">
                  <a:moveTo>
                    <a:pt x="2689474" y="8989402"/>
                  </a:moveTo>
                  <a:lnTo>
                    <a:pt x="2647810" y="8989402"/>
                  </a:lnTo>
                  <a:lnTo>
                    <a:pt x="2901607" y="9243606"/>
                  </a:lnTo>
                  <a:lnTo>
                    <a:pt x="2943263" y="9243606"/>
                  </a:lnTo>
                  <a:lnTo>
                    <a:pt x="2689474" y="8989402"/>
                  </a:lnTo>
                  <a:close/>
                </a:path>
                <a:path w="7560309" h="10692130">
                  <a:moveTo>
                    <a:pt x="2447099" y="8943251"/>
                  </a:moveTo>
                  <a:lnTo>
                    <a:pt x="2405481" y="8943251"/>
                  </a:lnTo>
                  <a:lnTo>
                    <a:pt x="2332278" y="9016555"/>
                  </a:lnTo>
                  <a:lnTo>
                    <a:pt x="2373947" y="9016542"/>
                  </a:lnTo>
                  <a:lnTo>
                    <a:pt x="2447099" y="8943251"/>
                  </a:lnTo>
                  <a:close/>
                </a:path>
                <a:path w="7560309" h="10692130">
                  <a:moveTo>
                    <a:pt x="2612898" y="8943251"/>
                  </a:moveTo>
                  <a:lnTo>
                    <a:pt x="2571280" y="8943251"/>
                  </a:lnTo>
                  <a:lnTo>
                    <a:pt x="2498039" y="9016555"/>
                  </a:lnTo>
                  <a:lnTo>
                    <a:pt x="2539720" y="9016542"/>
                  </a:lnTo>
                  <a:lnTo>
                    <a:pt x="2612898" y="8943251"/>
                  </a:lnTo>
                  <a:close/>
                </a:path>
                <a:path w="7560309" h="10692130">
                  <a:moveTo>
                    <a:pt x="2890139" y="8943251"/>
                  </a:moveTo>
                  <a:lnTo>
                    <a:pt x="2848470" y="8943251"/>
                  </a:lnTo>
                  <a:lnTo>
                    <a:pt x="2921685" y="9016555"/>
                  </a:lnTo>
                  <a:lnTo>
                    <a:pt x="2963341" y="9016555"/>
                  </a:lnTo>
                  <a:lnTo>
                    <a:pt x="2890139" y="8943251"/>
                  </a:lnTo>
                  <a:close/>
                </a:path>
                <a:path w="7560309" h="10692130">
                  <a:moveTo>
                    <a:pt x="2530005" y="8943225"/>
                  </a:moveTo>
                  <a:lnTo>
                    <a:pt x="2488387" y="8943225"/>
                  </a:lnTo>
                  <a:lnTo>
                    <a:pt x="2415184" y="9016542"/>
                  </a:lnTo>
                  <a:lnTo>
                    <a:pt x="2456815" y="9016542"/>
                  </a:lnTo>
                  <a:lnTo>
                    <a:pt x="2530005" y="8943225"/>
                  </a:lnTo>
                  <a:close/>
                </a:path>
                <a:path w="7560309" h="10692130">
                  <a:moveTo>
                    <a:pt x="2724365" y="8943225"/>
                  </a:moveTo>
                  <a:lnTo>
                    <a:pt x="2682697" y="8943225"/>
                  </a:lnTo>
                  <a:lnTo>
                    <a:pt x="2755900" y="9016542"/>
                  </a:lnTo>
                  <a:lnTo>
                    <a:pt x="2797517" y="9016542"/>
                  </a:lnTo>
                  <a:lnTo>
                    <a:pt x="2724365" y="8943225"/>
                  </a:lnTo>
                  <a:close/>
                </a:path>
                <a:path w="7560309" h="10692130">
                  <a:moveTo>
                    <a:pt x="2807208" y="8943225"/>
                  </a:moveTo>
                  <a:lnTo>
                    <a:pt x="2765590" y="8943225"/>
                  </a:lnTo>
                  <a:lnTo>
                    <a:pt x="2838792" y="9016542"/>
                  </a:lnTo>
                  <a:lnTo>
                    <a:pt x="2880461" y="9016542"/>
                  </a:lnTo>
                  <a:lnTo>
                    <a:pt x="2807208" y="8943225"/>
                  </a:lnTo>
                  <a:close/>
                </a:path>
                <a:path w="7560309" h="10692130">
                  <a:moveTo>
                    <a:pt x="3638804" y="8618092"/>
                  </a:moveTo>
                  <a:lnTo>
                    <a:pt x="3343376" y="8914015"/>
                  </a:lnTo>
                  <a:lnTo>
                    <a:pt x="3385007" y="8914015"/>
                  </a:lnTo>
                  <a:lnTo>
                    <a:pt x="3638804" y="8659825"/>
                  </a:lnTo>
                  <a:lnTo>
                    <a:pt x="3680469" y="8659825"/>
                  </a:lnTo>
                  <a:lnTo>
                    <a:pt x="3638804" y="8618092"/>
                  </a:lnTo>
                  <a:close/>
                </a:path>
                <a:path w="7560309" h="10692130">
                  <a:moveTo>
                    <a:pt x="3638816" y="8701100"/>
                  </a:moveTo>
                  <a:lnTo>
                    <a:pt x="3426244" y="8914015"/>
                  </a:lnTo>
                  <a:lnTo>
                    <a:pt x="3467912" y="8914015"/>
                  </a:lnTo>
                  <a:lnTo>
                    <a:pt x="3638816" y="8742845"/>
                  </a:lnTo>
                  <a:lnTo>
                    <a:pt x="3680496" y="8742845"/>
                  </a:lnTo>
                  <a:lnTo>
                    <a:pt x="3638816" y="8701100"/>
                  </a:lnTo>
                  <a:close/>
                </a:path>
                <a:path w="7560309" h="10692130">
                  <a:moveTo>
                    <a:pt x="3638816" y="8784145"/>
                  </a:moveTo>
                  <a:lnTo>
                    <a:pt x="3509162" y="8914015"/>
                  </a:lnTo>
                  <a:lnTo>
                    <a:pt x="3550780" y="8914015"/>
                  </a:lnTo>
                  <a:lnTo>
                    <a:pt x="3638816" y="8825839"/>
                  </a:lnTo>
                  <a:lnTo>
                    <a:pt x="3680449" y="8825839"/>
                  </a:lnTo>
                  <a:lnTo>
                    <a:pt x="3638816" y="8784145"/>
                  </a:lnTo>
                  <a:close/>
                </a:path>
                <a:path w="7560309" h="10692130">
                  <a:moveTo>
                    <a:pt x="3680449" y="8825839"/>
                  </a:moveTo>
                  <a:lnTo>
                    <a:pt x="3638816" y="8825839"/>
                  </a:lnTo>
                  <a:lnTo>
                    <a:pt x="3726840" y="8914015"/>
                  </a:lnTo>
                  <a:lnTo>
                    <a:pt x="3768496" y="8914015"/>
                  </a:lnTo>
                  <a:lnTo>
                    <a:pt x="3680449" y="8825839"/>
                  </a:lnTo>
                  <a:close/>
                </a:path>
                <a:path w="7560309" h="10692130">
                  <a:moveTo>
                    <a:pt x="3680496" y="8742845"/>
                  </a:moveTo>
                  <a:lnTo>
                    <a:pt x="3638816" y="8742845"/>
                  </a:lnTo>
                  <a:lnTo>
                    <a:pt x="3809733" y="8914015"/>
                  </a:lnTo>
                  <a:lnTo>
                    <a:pt x="3851402" y="8914015"/>
                  </a:lnTo>
                  <a:lnTo>
                    <a:pt x="3680496" y="8742845"/>
                  </a:lnTo>
                  <a:close/>
                </a:path>
                <a:path w="7560309" h="10692130">
                  <a:moveTo>
                    <a:pt x="3680469" y="8659825"/>
                  </a:moveTo>
                  <a:lnTo>
                    <a:pt x="3638804" y="8659825"/>
                  </a:lnTo>
                  <a:lnTo>
                    <a:pt x="3892588" y="8914015"/>
                  </a:lnTo>
                  <a:lnTo>
                    <a:pt x="3934256" y="8914015"/>
                  </a:lnTo>
                  <a:lnTo>
                    <a:pt x="3680469" y="8659825"/>
                  </a:lnTo>
                  <a:close/>
                </a:path>
                <a:path w="7560309" h="10692130">
                  <a:moveTo>
                    <a:pt x="3438156" y="8612390"/>
                  </a:moveTo>
                  <a:lnTo>
                    <a:pt x="3396526" y="8612390"/>
                  </a:lnTo>
                  <a:lnTo>
                    <a:pt x="3323272" y="8685707"/>
                  </a:lnTo>
                  <a:lnTo>
                    <a:pt x="3364953" y="8685695"/>
                  </a:lnTo>
                  <a:lnTo>
                    <a:pt x="3438156" y="8612390"/>
                  </a:lnTo>
                  <a:close/>
                </a:path>
                <a:path w="7560309" h="10692130">
                  <a:moveTo>
                    <a:pt x="3603917" y="8612390"/>
                  </a:moveTo>
                  <a:lnTo>
                    <a:pt x="3562261" y="8612390"/>
                  </a:lnTo>
                  <a:lnTo>
                    <a:pt x="3489058" y="8685707"/>
                  </a:lnTo>
                  <a:lnTo>
                    <a:pt x="3530739" y="8685695"/>
                  </a:lnTo>
                  <a:lnTo>
                    <a:pt x="3603917" y="8612390"/>
                  </a:lnTo>
                  <a:close/>
                </a:path>
                <a:path w="7560309" h="10692130">
                  <a:moveTo>
                    <a:pt x="3881107" y="8612390"/>
                  </a:moveTo>
                  <a:lnTo>
                    <a:pt x="3839489" y="8612390"/>
                  </a:lnTo>
                  <a:lnTo>
                    <a:pt x="3912692" y="8685707"/>
                  </a:lnTo>
                  <a:lnTo>
                    <a:pt x="3954360" y="8685707"/>
                  </a:lnTo>
                  <a:lnTo>
                    <a:pt x="3881107" y="8612390"/>
                  </a:lnTo>
                  <a:close/>
                </a:path>
                <a:path w="7560309" h="10692130">
                  <a:moveTo>
                    <a:pt x="3521011" y="8612365"/>
                  </a:moveTo>
                  <a:lnTo>
                    <a:pt x="3479393" y="8612365"/>
                  </a:lnTo>
                  <a:lnTo>
                    <a:pt x="3406178" y="8685695"/>
                  </a:lnTo>
                  <a:lnTo>
                    <a:pt x="3447808" y="8685695"/>
                  </a:lnTo>
                  <a:lnTo>
                    <a:pt x="3521011" y="8612365"/>
                  </a:lnTo>
                  <a:close/>
                </a:path>
                <a:path w="7560309" h="10692130">
                  <a:moveTo>
                    <a:pt x="3715372" y="8612365"/>
                  </a:moveTo>
                  <a:lnTo>
                    <a:pt x="3673703" y="8612365"/>
                  </a:lnTo>
                  <a:lnTo>
                    <a:pt x="3746944" y="8685695"/>
                  </a:lnTo>
                  <a:lnTo>
                    <a:pt x="3788587" y="8685695"/>
                  </a:lnTo>
                  <a:lnTo>
                    <a:pt x="3715372" y="8612365"/>
                  </a:lnTo>
                  <a:close/>
                </a:path>
                <a:path w="7560309" h="10692130">
                  <a:moveTo>
                    <a:pt x="3798252" y="8612365"/>
                  </a:moveTo>
                  <a:lnTo>
                    <a:pt x="3756583" y="8612365"/>
                  </a:lnTo>
                  <a:lnTo>
                    <a:pt x="3829812" y="8685695"/>
                  </a:lnTo>
                  <a:lnTo>
                    <a:pt x="3871467" y="8685695"/>
                  </a:lnTo>
                  <a:lnTo>
                    <a:pt x="3798252" y="8612365"/>
                  </a:lnTo>
                  <a:close/>
                </a:path>
                <a:path w="7560309" h="10692130">
                  <a:moveTo>
                    <a:pt x="3308477" y="8287232"/>
                  </a:moveTo>
                  <a:lnTo>
                    <a:pt x="3013011" y="8583167"/>
                  </a:lnTo>
                  <a:lnTo>
                    <a:pt x="3054680" y="8583167"/>
                  </a:lnTo>
                  <a:lnTo>
                    <a:pt x="3308477" y="8328964"/>
                  </a:lnTo>
                  <a:lnTo>
                    <a:pt x="3350142" y="8328964"/>
                  </a:lnTo>
                  <a:lnTo>
                    <a:pt x="3308477" y="8287232"/>
                  </a:lnTo>
                  <a:close/>
                </a:path>
                <a:path w="7560309" h="10692130">
                  <a:moveTo>
                    <a:pt x="3308489" y="8370252"/>
                  </a:moveTo>
                  <a:lnTo>
                    <a:pt x="3095917" y="8583167"/>
                  </a:lnTo>
                  <a:lnTo>
                    <a:pt x="3137573" y="8583167"/>
                  </a:lnTo>
                  <a:lnTo>
                    <a:pt x="3308489" y="8411984"/>
                  </a:lnTo>
                  <a:lnTo>
                    <a:pt x="3350157" y="8411984"/>
                  </a:lnTo>
                  <a:lnTo>
                    <a:pt x="3308489" y="8370252"/>
                  </a:lnTo>
                  <a:close/>
                </a:path>
                <a:path w="7560309" h="10692130">
                  <a:moveTo>
                    <a:pt x="3308464" y="8453310"/>
                  </a:moveTo>
                  <a:lnTo>
                    <a:pt x="3178810" y="8583167"/>
                  </a:lnTo>
                  <a:lnTo>
                    <a:pt x="3220440" y="8583167"/>
                  </a:lnTo>
                  <a:lnTo>
                    <a:pt x="3308464" y="8494991"/>
                  </a:lnTo>
                  <a:lnTo>
                    <a:pt x="3350092" y="8494991"/>
                  </a:lnTo>
                  <a:lnTo>
                    <a:pt x="3308464" y="8453310"/>
                  </a:lnTo>
                  <a:close/>
                </a:path>
                <a:path w="7560309" h="10692130">
                  <a:moveTo>
                    <a:pt x="3350092" y="8494991"/>
                  </a:moveTo>
                  <a:lnTo>
                    <a:pt x="3308464" y="8494991"/>
                  </a:lnTo>
                  <a:lnTo>
                    <a:pt x="3396500" y="8583167"/>
                  </a:lnTo>
                  <a:lnTo>
                    <a:pt x="3438156" y="8583167"/>
                  </a:lnTo>
                  <a:lnTo>
                    <a:pt x="3350092" y="8494991"/>
                  </a:lnTo>
                  <a:close/>
                </a:path>
                <a:path w="7560309" h="10692130">
                  <a:moveTo>
                    <a:pt x="3350157" y="8411984"/>
                  </a:moveTo>
                  <a:lnTo>
                    <a:pt x="3308489" y="8411984"/>
                  </a:lnTo>
                  <a:lnTo>
                    <a:pt x="3479419" y="8583167"/>
                  </a:lnTo>
                  <a:lnTo>
                    <a:pt x="3521075" y="8583167"/>
                  </a:lnTo>
                  <a:lnTo>
                    <a:pt x="3350157" y="8411984"/>
                  </a:lnTo>
                  <a:close/>
                </a:path>
                <a:path w="7560309" h="10692130">
                  <a:moveTo>
                    <a:pt x="3350142" y="8328964"/>
                  </a:moveTo>
                  <a:lnTo>
                    <a:pt x="3308477" y="8328964"/>
                  </a:lnTo>
                  <a:lnTo>
                    <a:pt x="3562286" y="8583167"/>
                  </a:lnTo>
                  <a:lnTo>
                    <a:pt x="3603942" y="8583167"/>
                  </a:lnTo>
                  <a:lnTo>
                    <a:pt x="3350142" y="8328964"/>
                  </a:lnTo>
                  <a:close/>
                </a:path>
                <a:path w="7560309" h="10692130">
                  <a:moveTo>
                    <a:pt x="3109722" y="8247608"/>
                  </a:moveTo>
                  <a:lnTo>
                    <a:pt x="3068104" y="8247608"/>
                  </a:lnTo>
                  <a:lnTo>
                    <a:pt x="2994901" y="8320925"/>
                  </a:lnTo>
                  <a:lnTo>
                    <a:pt x="3036531" y="8320913"/>
                  </a:lnTo>
                  <a:lnTo>
                    <a:pt x="3109722" y="8247608"/>
                  </a:lnTo>
                  <a:close/>
                </a:path>
                <a:path w="7560309" h="10692130">
                  <a:moveTo>
                    <a:pt x="3275520" y="8247608"/>
                  </a:moveTo>
                  <a:lnTo>
                    <a:pt x="3233889" y="8247608"/>
                  </a:lnTo>
                  <a:lnTo>
                    <a:pt x="3160661" y="8320925"/>
                  </a:lnTo>
                  <a:lnTo>
                    <a:pt x="3202330" y="8320913"/>
                  </a:lnTo>
                  <a:lnTo>
                    <a:pt x="3275520" y="8247608"/>
                  </a:lnTo>
                  <a:close/>
                </a:path>
                <a:path w="7560309" h="10692130">
                  <a:moveTo>
                    <a:pt x="3552748" y="8247608"/>
                  </a:moveTo>
                  <a:lnTo>
                    <a:pt x="3511080" y="8247608"/>
                  </a:lnTo>
                  <a:lnTo>
                    <a:pt x="3584295" y="8320925"/>
                  </a:lnTo>
                  <a:lnTo>
                    <a:pt x="3625951" y="8320925"/>
                  </a:lnTo>
                  <a:lnTo>
                    <a:pt x="3552748" y="8247608"/>
                  </a:lnTo>
                  <a:close/>
                </a:path>
                <a:path w="7560309" h="10692130">
                  <a:moveTo>
                    <a:pt x="3192614" y="8247583"/>
                  </a:moveTo>
                  <a:lnTo>
                    <a:pt x="3150997" y="8247583"/>
                  </a:lnTo>
                  <a:lnTo>
                    <a:pt x="3077781" y="8320913"/>
                  </a:lnTo>
                  <a:lnTo>
                    <a:pt x="3119412" y="8320913"/>
                  </a:lnTo>
                  <a:lnTo>
                    <a:pt x="3192614" y="8247583"/>
                  </a:lnTo>
                  <a:close/>
                </a:path>
                <a:path w="7560309" h="10692130">
                  <a:moveTo>
                    <a:pt x="3386937" y="8247583"/>
                  </a:moveTo>
                  <a:lnTo>
                    <a:pt x="3345307" y="8247583"/>
                  </a:lnTo>
                  <a:lnTo>
                    <a:pt x="3418535" y="8320913"/>
                  </a:lnTo>
                  <a:lnTo>
                    <a:pt x="3460140" y="8320913"/>
                  </a:lnTo>
                  <a:lnTo>
                    <a:pt x="3386937" y="8247583"/>
                  </a:lnTo>
                  <a:close/>
                </a:path>
                <a:path w="7560309" h="10692130">
                  <a:moveTo>
                    <a:pt x="3469855" y="8247583"/>
                  </a:moveTo>
                  <a:lnTo>
                    <a:pt x="3428187" y="8247583"/>
                  </a:lnTo>
                  <a:lnTo>
                    <a:pt x="3501415" y="8320913"/>
                  </a:lnTo>
                  <a:lnTo>
                    <a:pt x="3543071" y="8320913"/>
                  </a:lnTo>
                  <a:lnTo>
                    <a:pt x="3469855" y="8247583"/>
                  </a:lnTo>
                  <a:close/>
                </a:path>
                <a:path w="7560309" h="10692130">
                  <a:moveTo>
                    <a:pt x="2978137" y="8618092"/>
                  </a:moveTo>
                  <a:lnTo>
                    <a:pt x="2682671" y="8914015"/>
                  </a:lnTo>
                  <a:lnTo>
                    <a:pt x="2724340" y="8914015"/>
                  </a:lnTo>
                  <a:lnTo>
                    <a:pt x="2978137" y="8659825"/>
                  </a:lnTo>
                  <a:lnTo>
                    <a:pt x="3019805" y="8659825"/>
                  </a:lnTo>
                  <a:lnTo>
                    <a:pt x="2978137" y="8618092"/>
                  </a:lnTo>
                  <a:close/>
                </a:path>
                <a:path w="7560309" h="10692130">
                  <a:moveTo>
                    <a:pt x="2978150" y="8701100"/>
                  </a:moveTo>
                  <a:lnTo>
                    <a:pt x="2765590" y="8914015"/>
                  </a:lnTo>
                  <a:lnTo>
                    <a:pt x="2807208" y="8914015"/>
                  </a:lnTo>
                  <a:lnTo>
                    <a:pt x="2978150" y="8742845"/>
                  </a:lnTo>
                  <a:lnTo>
                    <a:pt x="3019825" y="8742845"/>
                  </a:lnTo>
                  <a:lnTo>
                    <a:pt x="2978150" y="8701100"/>
                  </a:lnTo>
                  <a:close/>
                </a:path>
                <a:path w="7560309" h="10692130">
                  <a:moveTo>
                    <a:pt x="2978137" y="8784145"/>
                  </a:moveTo>
                  <a:lnTo>
                    <a:pt x="2848483" y="8914015"/>
                  </a:lnTo>
                  <a:lnTo>
                    <a:pt x="2890113" y="8914015"/>
                  </a:lnTo>
                  <a:lnTo>
                    <a:pt x="2978137" y="8825839"/>
                  </a:lnTo>
                  <a:lnTo>
                    <a:pt x="3019762" y="8825839"/>
                  </a:lnTo>
                  <a:lnTo>
                    <a:pt x="2978137" y="8784145"/>
                  </a:lnTo>
                  <a:close/>
                </a:path>
                <a:path w="7560309" h="10692130">
                  <a:moveTo>
                    <a:pt x="3019762" y="8825839"/>
                  </a:moveTo>
                  <a:lnTo>
                    <a:pt x="2978137" y="8825839"/>
                  </a:lnTo>
                  <a:lnTo>
                    <a:pt x="3066161" y="8914015"/>
                  </a:lnTo>
                  <a:lnTo>
                    <a:pt x="3107791" y="8914015"/>
                  </a:lnTo>
                  <a:lnTo>
                    <a:pt x="3019762" y="8825839"/>
                  </a:lnTo>
                  <a:close/>
                </a:path>
                <a:path w="7560309" h="10692130">
                  <a:moveTo>
                    <a:pt x="3019825" y="8742845"/>
                  </a:moveTo>
                  <a:lnTo>
                    <a:pt x="2978150" y="8742845"/>
                  </a:lnTo>
                  <a:lnTo>
                    <a:pt x="3149066" y="8914015"/>
                  </a:lnTo>
                  <a:lnTo>
                    <a:pt x="3190709" y="8914015"/>
                  </a:lnTo>
                  <a:lnTo>
                    <a:pt x="3019825" y="8742845"/>
                  </a:lnTo>
                  <a:close/>
                </a:path>
                <a:path w="7560309" h="10692130">
                  <a:moveTo>
                    <a:pt x="3019805" y="8659825"/>
                  </a:moveTo>
                  <a:lnTo>
                    <a:pt x="2978137" y="8659825"/>
                  </a:lnTo>
                  <a:lnTo>
                    <a:pt x="3231921" y="8914015"/>
                  </a:lnTo>
                  <a:lnTo>
                    <a:pt x="3273602" y="8914015"/>
                  </a:lnTo>
                  <a:lnTo>
                    <a:pt x="3019805" y="8659825"/>
                  </a:lnTo>
                  <a:close/>
                </a:path>
                <a:path w="7560309" h="10692130">
                  <a:moveTo>
                    <a:pt x="2777490" y="8612390"/>
                  </a:moveTo>
                  <a:lnTo>
                    <a:pt x="2735821" y="8612390"/>
                  </a:lnTo>
                  <a:lnTo>
                    <a:pt x="2662593" y="8685707"/>
                  </a:lnTo>
                  <a:lnTo>
                    <a:pt x="2704287" y="8685695"/>
                  </a:lnTo>
                  <a:lnTo>
                    <a:pt x="2777490" y="8612390"/>
                  </a:lnTo>
                  <a:close/>
                </a:path>
                <a:path w="7560309" h="10692130">
                  <a:moveTo>
                    <a:pt x="2943250" y="8612390"/>
                  </a:moveTo>
                  <a:lnTo>
                    <a:pt x="2901581" y="8612390"/>
                  </a:lnTo>
                  <a:lnTo>
                    <a:pt x="2828378" y="8685707"/>
                  </a:lnTo>
                  <a:lnTo>
                    <a:pt x="2870047" y="8685695"/>
                  </a:lnTo>
                  <a:lnTo>
                    <a:pt x="2943250" y="8612390"/>
                  </a:lnTo>
                  <a:close/>
                </a:path>
                <a:path w="7560309" h="10692130">
                  <a:moveTo>
                    <a:pt x="3220440" y="8612390"/>
                  </a:moveTo>
                  <a:lnTo>
                    <a:pt x="3178810" y="8612390"/>
                  </a:lnTo>
                  <a:lnTo>
                    <a:pt x="3252012" y="8685707"/>
                  </a:lnTo>
                  <a:lnTo>
                    <a:pt x="3293681" y="8685707"/>
                  </a:lnTo>
                  <a:lnTo>
                    <a:pt x="3220440" y="8612390"/>
                  </a:lnTo>
                  <a:close/>
                </a:path>
                <a:path w="7560309" h="10692130">
                  <a:moveTo>
                    <a:pt x="2860357" y="8612365"/>
                  </a:moveTo>
                  <a:lnTo>
                    <a:pt x="2818714" y="8612365"/>
                  </a:lnTo>
                  <a:lnTo>
                    <a:pt x="2745511" y="8685695"/>
                  </a:lnTo>
                  <a:lnTo>
                    <a:pt x="2787142" y="8685695"/>
                  </a:lnTo>
                  <a:lnTo>
                    <a:pt x="2860357" y="8612365"/>
                  </a:lnTo>
                  <a:close/>
                </a:path>
                <a:path w="7560309" h="10692130">
                  <a:moveTo>
                    <a:pt x="3054692" y="8612365"/>
                  </a:moveTo>
                  <a:lnTo>
                    <a:pt x="3013024" y="8612365"/>
                  </a:lnTo>
                  <a:lnTo>
                    <a:pt x="3086277" y="8685695"/>
                  </a:lnTo>
                  <a:lnTo>
                    <a:pt x="3127895" y="8685695"/>
                  </a:lnTo>
                  <a:lnTo>
                    <a:pt x="3054692" y="8612365"/>
                  </a:lnTo>
                  <a:close/>
                </a:path>
                <a:path w="7560309" h="10692130">
                  <a:moveTo>
                    <a:pt x="3137573" y="8612365"/>
                  </a:moveTo>
                  <a:lnTo>
                    <a:pt x="3095917" y="8612365"/>
                  </a:lnTo>
                  <a:lnTo>
                    <a:pt x="3169119" y="8685695"/>
                  </a:lnTo>
                  <a:lnTo>
                    <a:pt x="3210788" y="8685695"/>
                  </a:lnTo>
                  <a:lnTo>
                    <a:pt x="3137573" y="8612365"/>
                  </a:lnTo>
                  <a:close/>
                </a:path>
                <a:path w="7560309" h="10692130">
                  <a:moveTo>
                    <a:pt x="4299483" y="8618092"/>
                  </a:moveTo>
                  <a:lnTo>
                    <a:pt x="4004055" y="8914015"/>
                  </a:lnTo>
                  <a:lnTo>
                    <a:pt x="4045686" y="8914015"/>
                  </a:lnTo>
                  <a:lnTo>
                    <a:pt x="4299483" y="8659825"/>
                  </a:lnTo>
                  <a:lnTo>
                    <a:pt x="4341149" y="8659825"/>
                  </a:lnTo>
                  <a:lnTo>
                    <a:pt x="4299483" y="8618092"/>
                  </a:lnTo>
                  <a:close/>
                </a:path>
                <a:path w="7560309" h="10692130">
                  <a:moveTo>
                    <a:pt x="4299496" y="8701100"/>
                  </a:moveTo>
                  <a:lnTo>
                    <a:pt x="4086923" y="8914015"/>
                  </a:lnTo>
                  <a:lnTo>
                    <a:pt x="4128592" y="8914015"/>
                  </a:lnTo>
                  <a:lnTo>
                    <a:pt x="4299496" y="8742845"/>
                  </a:lnTo>
                  <a:lnTo>
                    <a:pt x="4341173" y="8742845"/>
                  </a:lnTo>
                  <a:lnTo>
                    <a:pt x="4299496" y="8701100"/>
                  </a:lnTo>
                  <a:close/>
                </a:path>
                <a:path w="7560309" h="10692130">
                  <a:moveTo>
                    <a:pt x="4299470" y="8784145"/>
                  </a:moveTo>
                  <a:lnTo>
                    <a:pt x="4169816" y="8914015"/>
                  </a:lnTo>
                  <a:lnTo>
                    <a:pt x="4211485" y="8914015"/>
                  </a:lnTo>
                  <a:lnTo>
                    <a:pt x="4299470" y="8825839"/>
                  </a:lnTo>
                  <a:lnTo>
                    <a:pt x="4341107" y="8825839"/>
                  </a:lnTo>
                  <a:lnTo>
                    <a:pt x="4299470" y="8784145"/>
                  </a:lnTo>
                  <a:close/>
                </a:path>
                <a:path w="7560309" h="10692130">
                  <a:moveTo>
                    <a:pt x="4341107" y="8825839"/>
                  </a:moveTo>
                  <a:lnTo>
                    <a:pt x="4299470" y="8825839"/>
                  </a:lnTo>
                  <a:lnTo>
                    <a:pt x="4387507" y="8914015"/>
                  </a:lnTo>
                  <a:lnTo>
                    <a:pt x="4429163" y="8914015"/>
                  </a:lnTo>
                  <a:lnTo>
                    <a:pt x="4341107" y="8825839"/>
                  </a:lnTo>
                  <a:close/>
                </a:path>
                <a:path w="7560309" h="10692130">
                  <a:moveTo>
                    <a:pt x="4341173" y="8742845"/>
                  </a:moveTo>
                  <a:lnTo>
                    <a:pt x="4299496" y="8742845"/>
                  </a:lnTo>
                  <a:lnTo>
                    <a:pt x="4470412" y="8914015"/>
                  </a:lnTo>
                  <a:lnTo>
                    <a:pt x="4512068" y="8914015"/>
                  </a:lnTo>
                  <a:lnTo>
                    <a:pt x="4341173" y="8742845"/>
                  </a:lnTo>
                  <a:close/>
                </a:path>
                <a:path w="7560309" h="10692130">
                  <a:moveTo>
                    <a:pt x="4341149" y="8659825"/>
                  </a:moveTo>
                  <a:lnTo>
                    <a:pt x="4299483" y="8659825"/>
                  </a:lnTo>
                  <a:lnTo>
                    <a:pt x="4553280" y="8914015"/>
                  </a:lnTo>
                  <a:lnTo>
                    <a:pt x="4594936" y="8914015"/>
                  </a:lnTo>
                  <a:lnTo>
                    <a:pt x="4341149" y="8659825"/>
                  </a:lnTo>
                  <a:close/>
                </a:path>
                <a:path w="7560309" h="10692130">
                  <a:moveTo>
                    <a:pt x="4098836" y="8612390"/>
                  </a:moveTo>
                  <a:lnTo>
                    <a:pt x="4057154" y="8612390"/>
                  </a:lnTo>
                  <a:lnTo>
                    <a:pt x="3983951" y="8685707"/>
                  </a:lnTo>
                  <a:lnTo>
                    <a:pt x="4025645" y="8685695"/>
                  </a:lnTo>
                  <a:lnTo>
                    <a:pt x="4098836" y="8612390"/>
                  </a:lnTo>
                  <a:close/>
                </a:path>
                <a:path w="7560309" h="10692130">
                  <a:moveTo>
                    <a:pt x="4264609" y="8612390"/>
                  </a:moveTo>
                  <a:lnTo>
                    <a:pt x="4222965" y="8612390"/>
                  </a:lnTo>
                  <a:lnTo>
                    <a:pt x="4149725" y="8685707"/>
                  </a:lnTo>
                  <a:lnTo>
                    <a:pt x="4191393" y="8685695"/>
                  </a:lnTo>
                  <a:lnTo>
                    <a:pt x="4264609" y="8612390"/>
                  </a:lnTo>
                  <a:close/>
                </a:path>
                <a:path w="7560309" h="10692130">
                  <a:moveTo>
                    <a:pt x="4541786" y="8612390"/>
                  </a:moveTo>
                  <a:lnTo>
                    <a:pt x="4500156" y="8612390"/>
                  </a:lnTo>
                  <a:lnTo>
                    <a:pt x="4573358" y="8685707"/>
                  </a:lnTo>
                  <a:lnTo>
                    <a:pt x="4615027" y="8685707"/>
                  </a:lnTo>
                  <a:lnTo>
                    <a:pt x="4541786" y="8612390"/>
                  </a:lnTo>
                  <a:close/>
                </a:path>
                <a:path w="7560309" h="10692130">
                  <a:moveTo>
                    <a:pt x="4181703" y="8612365"/>
                  </a:moveTo>
                  <a:lnTo>
                    <a:pt x="4140060" y="8612365"/>
                  </a:lnTo>
                  <a:lnTo>
                    <a:pt x="4066819" y="8685695"/>
                  </a:lnTo>
                  <a:lnTo>
                    <a:pt x="4108500" y="8685695"/>
                  </a:lnTo>
                  <a:lnTo>
                    <a:pt x="4181703" y="8612365"/>
                  </a:lnTo>
                  <a:close/>
                </a:path>
                <a:path w="7560309" h="10692130">
                  <a:moveTo>
                    <a:pt x="4376039" y="8612365"/>
                  </a:moveTo>
                  <a:lnTo>
                    <a:pt x="4334370" y="8612365"/>
                  </a:lnTo>
                  <a:lnTo>
                    <a:pt x="4407623" y="8685695"/>
                  </a:lnTo>
                  <a:lnTo>
                    <a:pt x="4449241" y="8685695"/>
                  </a:lnTo>
                  <a:lnTo>
                    <a:pt x="4376039" y="8612365"/>
                  </a:lnTo>
                  <a:close/>
                </a:path>
                <a:path w="7560309" h="10692130">
                  <a:moveTo>
                    <a:pt x="4458931" y="8612365"/>
                  </a:moveTo>
                  <a:lnTo>
                    <a:pt x="4417263" y="8612365"/>
                  </a:lnTo>
                  <a:lnTo>
                    <a:pt x="4490466" y="8685695"/>
                  </a:lnTo>
                  <a:lnTo>
                    <a:pt x="4532134" y="8685695"/>
                  </a:lnTo>
                  <a:lnTo>
                    <a:pt x="4458931" y="8612365"/>
                  </a:lnTo>
                  <a:close/>
                </a:path>
                <a:path w="7560309" h="10692130">
                  <a:moveTo>
                    <a:pt x="3969143" y="8287232"/>
                  </a:moveTo>
                  <a:lnTo>
                    <a:pt x="3673678" y="8583167"/>
                  </a:lnTo>
                  <a:lnTo>
                    <a:pt x="3715346" y="8583167"/>
                  </a:lnTo>
                  <a:lnTo>
                    <a:pt x="3969143" y="8328964"/>
                  </a:lnTo>
                  <a:lnTo>
                    <a:pt x="4010809" y="8328964"/>
                  </a:lnTo>
                  <a:lnTo>
                    <a:pt x="3969143" y="8287232"/>
                  </a:lnTo>
                  <a:close/>
                </a:path>
                <a:path w="7560309" h="10692130">
                  <a:moveTo>
                    <a:pt x="3969169" y="8370252"/>
                  </a:moveTo>
                  <a:lnTo>
                    <a:pt x="3756583" y="8583167"/>
                  </a:lnTo>
                  <a:lnTo>
                    <a:pt x="3798252" y="8583167"/>
                  </a:lnTo>
                  <a:lnTo>
                    <a:pt x="3969169" y="8411984"/>
                  </a:lnTo>
                  <a:lnTo>
                    <a:pt x="4010834" y="8411984"/>
                  </a:lnTo>
                  <a:lnTo>
                    <a:pt x="3969169" y="8370252"/>
                  </a:lnTo>
                  <a:close/>
                </a:path>
                <a:path w="7560309" h="10692130">
                  <a:moveTo>
                    <a:pt x="3969181" y="8453310"/>
                  </a:moveTo>
                  <a:lnTo>
                    <a:pt x="3839476" y="8583167"/>
                  </a:lnTo>
                  <a:lnTo>
                    <a:pt x="3881132" y="8583167"/>
                  </a:lnTo>
                  <a:lnTo>
                    <a:pt x="3969181" y="8494991"/>
                  </a:lnTo>
                  <a:lnTo>
                    <a:pt x="4010793" y="8494991"/>
                  </a:lnTo>
                  <a:lnTo>
                    <a:pt x="3969181" y="8453310"/>
                  </a:lnTo>
                  <a:close/>
                </a:path>
                <a:path w="7560309" h="10692130">
                  <a:moveTo>
                    <a:pt x="4010793" y="8494991"/>
                  </a:moveTo>
                  <a:lnTo>
                    <a:pt x="3969181" y="8494991"/>
                  </a:lnTo>
                  <a:lnTo>
                    <a:pt x="4057154" y="8583167"/>
                  </a:lnTo>
                  <a:lnTo>
                    <a:pt x="4098823" y="8583167"/>
                  </a:lnTo>
                  <a:lnTo>
                    <a:pt x="4010793" y="8494991"/>
                  </a:lnTo>
                  <a:close/>
                </a:path>
                <a:path w="7560309" h="10692130">
                  <a:moveTo>
                    <a:pt x="4010834" y="8411984"/>
                  </a:moveTo>
                  <a:lnTo>
                    <a:pt x="3969169" y="8411984"/>
                  </a:lnTo>
                  <a:lnTo>
                    <a:pt x="4140073" y="8583167"/>
                  </a:lnTo>
                  <a:lnTo>
                    <a:pt x="4181741" y="8583167"/>
                  </a:lnTo>
                  <a:lnTo>
                    <a:pt x="4010834" y="8411984"/>
                  </a:lnTo>
                  <a:close/>
                </a:path>
                <a:path w="7560309" h="10692130">
                  <a:moveTo>
                    <a:pt x="4010809" y="8328964"/>
                  </a:moveTo>
                  <a:lnTo>
                    <a:pt x="3969143" y="8328964"/>
                  </a:lnTo>
                  <a:lnTo>
                    <a:pt x="4222940" y="8583167"/>
                  </a:lnTo>
                  <a:lnTo>
                    <a:pt x="4264609" y="8583167"/>
                  </a:lnTo>
                  <a:lnTo>
                    <a:pt x="4010809" y="8328964"/>
                  </a:lnTo>
                  <a:close/>
                </a:path>
                <a:path w="7560309" h="10692130">
                  <a:moveTo>
                    <a:pt x="3770439" y="8247608"/>
                  </a:moveTo>
                  <a:lnTo>
                    <a:pt x="3728770" y="8247608"/>
                  </a:lnTo>
                  <a:lnTo>
                    <a:pt x="3655567" y="8320925"/>
                  </a:lnTo>
                  <a:lnTo>
                    <a:pt x="3697236" y="8320913"/>
                  </a:lnTo>
                  <a:lnTo>
                    <a:pt x="3770439" y="8247608"/>
                  </a:lnTo>
                  <a:close/>
                </a:path>
                <a:path w="7560309" h="10692130">
                  <a:moveTo>
                    <a:pt x="3936199" y="8247608"/>
                  </a:moveTo>
                  <a:lnTo>
                    <a:pt x="3894543" y="8247608"/>
                  </a:lnTo>
                  <a:lnTo>
                    <a:pt x="3821328" y="8320925"/>
                  </a:lnTo>
                  <a:lnTo>
                    <a:pt x="3862971" y="8320913"/>
                  </a:lnTo>
                  <a:lnTo>
                    <a:pt x="3936199" y="8247608"/>
                  </a:lnTo>
                  <a:close/>
                </a:path>
                <a:path w="7560309" h="10692130">
                  <a:moveTo>
                    <a:pt x="4213428" y="8247608"/>
                  </a:moveTo>
                  <a:lnTo>
                    <a:pt x="4171759" y="8247608"/>
                  </a:lnTo>
                  <a:lnTo>
                    <a:pt x="4244962" y="8320925"/>
                  </a:lnTo>
                  <a:lnTo>
                    <a:pt x="4286631" y="8320925"/>
                  </a:lnTo>
                  <a:lnTo>
                    <a:pt x="4213428" y="8247608"/>
                  </a:lnTo>
                  <a:close/>
                </a:path>
                <a:path w="7560309" h="10692130">
                  <a:moveTo>
                    <a:pt x="3853307" y="8247583"/>
                  </a:moveTo>
                  <a:lnTo>
                    <a:pt x="3811689" y="8247583"/>
                  </a:lnTo>
                  <a:lnTo>
                    <a:pt x="3738435" y="8320913"/>
                  </a:lnTo>
                  <a:lnTo>
                    <a:pt x="3780104" y="8320913"/>
                  </a:lnTo>
                  <a:lnTo>
                    <a:pt x="3853307" y="8247583"/>
                  </a:lnTo>
                  <a:close/>
                </a:path>
                <a:path w="7560309" h="10692130">
                  <a:moveTo>
                    <a:pt x="4047604" y="8247583"/>
                  </a:moveTo>
                  <a:lnTo>
                    <a:pt x="4005999" y="8247583"/>
                  </a:lnTo>
                  <a:lnTo>
                    <a:pt x="4079189" y="8320913"/>
                  </a:lnTo>
                  <a:lnTo>
                    <a:pt x="4120857" y="8320913"/>
                  </a:lnTo>
                  <a:lnTo>
                    <a:pt x="4047604" y="8247583"/>
                  </a:lnTo>
                  <a:close/>
                </a:path>
                <a:path w="7560309" h="10692130">
                  <a:moveTo>
                    <a:pt x="4130535" y="8247583"/>
                  </a:moveTo>
                  <a:lnTo>
                    <a:pt x="4088866" y="8247583"/>
                  </a:lnTo>
                  <a:lnTo>
                    <a:pt x="4162107" y="8320913"/>
                  </a:lnTo>
                  <a:lnTo>
                    <a:pt x="4203738" y="8320913"/>
                  </a:lnTo>
                  <a:lnTo>
                    <a:pt x="4130535" y="8247583"/>
                  </a:lnTo>
                  <a:close/>
                </a:path>
                <a:path w="7560309" h="10692130">
                  <a:moveTo>
                    <a:pt x="4960162" y="8618092"/>
                  </a:moveTo>
                  <a:lnTo>
                    <a:pt x="4664722" y="8914015"/>
                  </a:lnTo>
                  <a:lnTo>
                    <a:pt x="4706378" y="8914015"/>
                  </a:lnTo>
                  <a:lnTo>
                    <a:pt x="4960162" y="8659825"/>
                  </a:lnTo>
                  <a:lnTo>
                    <a:pt x="5001830" y="8659825"/>
                  </a:lnTo>
                  <a:lnTo>
                    <a:pt x="4960162" y="8618092"/>
                  </a:lnTo>
                  <a:close/>
                </a:path>
                <a:path w="7560309" h="10692130">
                  <a:moveTo>
                    <a:pt x="4960175" y="8701100"/>
                  </a:moveTo>
                  <a:lnTo>
                    <a:pt x="4747602" y="8914015"/>
                  </a:lnTo>
                  <a:lnTo>
                    <a:pt x="4789271" y="8914015"/>
                  </a:lnTo>
                  <a:lnTo>
                    <a:pt x="4960175" y="8742845"/>
                  </a:lnTo>
                  <a:lnTo>
                    <a:pt x="5001848" y="8742845"/>
                  </a:lnTo>
                  <a:lnTo>
                    <a:pt x="4960175" y="8701100"/>
                  </a:lnTo>
                  <a:close/>
                </a:path>
                <a:path w="7560309" h="10692130">
                  <a:moveTo>
                    <a:pt x="4960162" y="8784145"/>
                  </a:moveTo>
                  <a:lnTo>
                    <a:pt x="4830508" y="8914015"/>
                  </a:lnTo>
                  <a:lnTo>
                    <a:pt x="4872126" y="8914015"/>
                  </a:lnTo>
                  <a:lnTo>
                    <a:pt x="4960162" y="8825839"/>
                  </a:lnTo>
                  <a:lnTo>
                    <a:pt x="5001795" y="8825839"/>
                  </a:lnTo>
                  <a:lnTo>
                    <a:pt x="4960162" y="8784145"/>
                  </a:lnTo>
                  <a:close/>
                </a:path>
                <a:path w="7560309" h="10692130">
                  <a:moveTo>
                    <a:pt x="5001795" y="8825839"/>
                  </a:moveTo>
                  <a:lnTo>
                    <a:pt x="4960162" y="8825839"/>
                  </a:lnTo>
                  <a:lnTo>
                    <a:pt x="5048186" y="8914015"/>
                  </a:lnTo>
                  <a:lnTo>
                    <a:pt x="5089842" y="8914015"/>
                  </a:lnTo>
                  <a:lnTo>
                    <a:pt x="5001795" y="8825839"/>
                  </a:lnTo>
                  <a:close/>
                </a:path>
                <a:path w="7560309" h="10692130">
                  <a:moveTo>
                    <a:pt x="5001848" y="8742845"/>
                  </a:moveTo>
                  <a:lnTo>
                    <a:pt x="4960175" y="8742845"/>
                  </a:lnTo>
                  <a:lnTo>
                    <a:pt x="5131092" y="8914015"/>
                  </a:lnTo>
                  <a:lnTo>
                    <a:pt x="5172722" y="8914015"/>
                  </a:lnTo>
                  <a:lnTo>
                    <a:pt x="5001848" y="8742845"/>
                  </a:lnTo>
                  <a:close/>
                </a:path>
                <a:path w="7560309" h="10692130">
                  <a:moveTo>
                    <a:pt x="5001830" y="8659825"/>
                  </a:moveTo>
                  <a:lnTo>
                    <a:pt x="4960162" y="8659825"/>
                  </a:lnTo>
                  <a:lnTo>
                    <a:pt x="5213959" y="8914015"/>
                  </a:lnTo>
                  <a:lnTo>
                    <a:pt x="5255628" y="8914015"/>
                  </a:lnTo>
                  <a:lnTo>
                    <a:pt x="5001830" y="8659825"/>
                  </a:lnTo>
                  <a:close/>
                </a:path>
                <a:path w="7560309" h="10692130">
                  <a:moveTo>
                    <a:pt x="4759502" y="8612390"/>
                  </a:moveTo>
                  <a:lnTo>
                    <a:pt x="4717834" y="8612390"/>
                  </a:lnTo>
                  <a:lnTo>
                    <a:pt x="4644631" y="8685707"/>
                  </a:lnTo>
                  <a:lnTo>
                    <a:pt x="4686299" y="8685695"/>
                  </a:lnTo>
                  <a:lnTo>
                    <a:pt x="4759502" y="8612390"/>
                  </a:lnTo>
                  <a:close/>
                </a:path>
                <a:path w="7560309" h="10692130">
                  <a:moveTo>
                    <a:pt x="4925275" y="8612390"/>
                  </a:moveTo>
                  <a:lnTo>
                    <a:pt x="4883645" y="8612390"/>
                  </a:lnTo>
                  <a:lnTo>
                    <a:pt x="4810404" y="8685707"/>
                  </a:lnTo>
                  <a:lnTo>
                    <a:pt x="4852073" y="8685695"/>
                  </a:lnTo>
                  <a:lnTo>
                    <a:pt x="4925275" y="8612390"/>
                  </a:lnTo>
                  <a:close/>
                </a:path>
                <a:path w="7560309" h="10692130">
                  <a:moveTo>
                    <a:pt x="5202453" y="8612390"/>
                  </a:moveTo>
                  <a:lnTo>
                    <a:pt x="5160835" y="8612390"/>
                  </a:lnTo>
                  <a:lnTo>
                    <a:pt x="5234038" y="8685707"/>
                  </a:lnTo>
                  <a:lnTo>
                    <a:pt x="5275707" y="8685707"/>
                  </a:lnTo>
                  <a:lnTo>
                    <a:pt x="5202453" y="8612390"/>
                  </a:lnTo>
                  <a:close/>
                </a:path>
                <a:path w="7560309" h="10692130">
                  <a:moveTo>
                    <a:pt x="4842370" y="8612365"/>
                  </a:moveTo>
                  <a:lnTo>
                    <a:pt x="4800739" y="8612365"/>
                  </a:lnTo>
                  <a:lnTo>
                    <a:pt x="4727524" y="8685695"/>
                  </a:lnTo>
                  <a:lnTo>
                    <a:pt x="4769154" y="8685695"/>
                  </a:lnTo>
                  <a:lnTo>
                    <a:pt x="4842370" y="8612365"/>
                  </a:lnTo>
                  <a:close/>
                </a:path>
                <a:path w="7560309" h="10692130">
                  <a:moveTo>
                    <a:pt x="5036718" y="8612365"/>
                  </a:moveTo>
                  <a:lnTo>
                    <a:pt x="4995062" y="8612365"/>
                  </a:lnTo>
                  <a:lnTo>
                    <a:pt x="5068290" y="8685695"/>
                  </a:lnTo>
                  <a:lnTo>
                    <a:pt x="5109921" y="8685695"/>
                  </a:lnTo>
                  <a:lnTo>
                    <a:pt x="5036718" y="8612365"/>
                  </a:lnTo>
                  <a:close/>
                </a:path>
                <a:path w="7560309" h="10692130">
                  <a:moveTo>
                    <a:pt x="5119598" y="8612365"/>
                  </a:moveTo>
                  <a:lnTo>
                    <a:pt x="5077929" y="8612365"/>
                  </a:lnTo>
                  <a:lnTo>
                    <a:pt x="5151158" y="8685695"/>
                  </a:lnTo>
                  <a:lnTo>
                    <a:pt x="5192814" y="8685695"/>
                  </a:lnTo>
                  <a:lnTo>
                    <a:pt x="5119598" y="8612365"/>
                  </a:lnTo>
                  <a:close/>
                </a:path>
                <a:path w="7560309" h="10692130">
                  <a:moveTo>
                    <a:pt x="4629823" y="8287232"/>
                  </a:moveTo>
                  <a:lnTo>
                    <a:pt x="4334357" y="8583167"/>
                  </a:lnTo>
                  <a:lnTo>
                    <a:pt x="4376026" y="8583167"/>
                  </a:lnTo>
                  <a:lnTo>
                    <a:pt x="4629823" y="8328964"/>
                  </a:lnTo>
                  <a:lnTo>
                    <a:pt x="4671490" y="8328964"/>
                  </a:lnTo>
                  <a:lnTo>
                    <a:pt x="4629823" y="8287232"/>
                  </a:lnTo>
                  <a:close/>
                </a:path>
                <a:path w="7560309" h="10692130">
                  <a:moveTo>
                    <a:pt x="4629835" y="8370252"/>
                  </a:moveTo>
                  <a:lnTo>
                    <a:pt x="4417263" y="8583167"/>
                  </a:lnTo>
                  <a:lnTo>
                    <a:pt x="4458931" y="8583167"/>
                  </a:lnTo>
                  <a:lnTo>
                    <a:pt x="4629835" y="8411984"/>
                  </a:lnTo>
                  <a:lnTo>
                    <a:pt x="4671503" y="8411984"/>
                  </a:lnTo>
                  <a:lnTo>
                    <a:pt x="4629835" y="8370252"/>
                  </a:lnTo>
                  <a:close/>
                </a:path>
                <a:path w="7560309" h="10692130">
                  <a:moveTo>
                    <a:pt x="4629823" y="8453310"/>
                  </a:moveTo>
                  <a:lnTo>
                    <a:pt x="4500168" y="8583167"/>
                  </a:lnTo>
                  <a:lnTo>
                    <a:pt x="4541799" y="8583167"/>
                  </a:lnTo>
                  <a:lnTo>
                    <a:pt x="4629823" y="8494991"/>
                  </a:lnTo>
                  <a:lnTo>
                    <a:pt x="4671439" y="8494991"/>
                  </a:lnTo>
                  <a:lnTo>
                    <a:pt x="4629823" y="8453310"/>
                  </a:lnTo>
                  <a:close/>
                </a:path>
                <a:path w="7560309" h="10692130">
                  <a:moveTo>
                    <a:pt x="4671439" y="8494991"/>
                  </a:moveTo>
                  <a:lnTo>
                    <a:pt x="4629823" y="8494991"/>
                  </a:lnTo>
                  <a:lnTo>
                    <a:pt x="4717859" y="8583167"/>
                  </a:lnTo>
                  <a:lnTo>
                    <a:pt x="4759477" y="8583167"/>
                  </a:lnTo>
                  <a:lnTo>
                    <a:pt x="4671439" y="8494991"/>
                  </a:lnTo>
                  <a:close/>
                </a:path>
                <a:path w="7560309" h="10692130">
                  <a:moveTo>
                    <a:pt x="4671503" y="8411984"/>
                  </a:moveTo>
                  <a:lnTo>
                    <a:pt x="4629835" y="8411984"/>
                  </a:lnTo>
                  <a:lnTo>
                    <a:pt x="4800765" y="8583167"/>
                  </a:lnTo>
                  <a:lnTo>
                    <a:pt x="4842421" y="8583167"/>
                  </a:lnTo>
                  <a:lnTo>
                    <a:pt x="4671503" y="8411984"/>
                  </a:lnTo>
                  <a:close/>
                </a:path>
                <a:path w="7560309" h="10692130">
                  <a:moveTo>
                    <a:pt x="4671490" y="8328964"/>
                  </a:moveTo>
                  <a:lnTo>
                    <a:pt x="4629823" y="8328964"/>
                  </a:lnTo>
                  <a:lnTo>
                    <a:pt x="4883632" y="8583167"/>
                  </a:lnTo>
                  <a:lnTo>
                    <a:pt x="4925301" y="8583167"/>
                  </a:lnTo>
                  <a:lnTo>
                    <a:pt x="4671490" y="8328964"/>
                  </a:lnTo>
                  <a:close/>
                </a:path>
                <a:path w="7560309" h="10692130">
                  <a:moveTo>
                    <a:pt x="4431106" y="8247608"/>
                  </a:moveTo>
                  <a:lnTo>
                    <a:pt x="4389450" y="8247608"/>
                  </a:lnTo>
                  <a:lnTo>
                    <a:pt x="4316247" y="8320925"/>
                  </a:lnTo>
                  <a:lnTo>
                    <a:pt x="4357916" y="8320913"/>
                  </a:lnTo>
                  <a:lnTo>
                    <a:pt x="4431106" y="8247608"/>
                  </a:lnTo>
                  <a:close/>
                </a:path>
                <a:path w="7560309" h="10692130">
                  <a:moveTo>
                    <a:pt x="4596879" y="8247608"/>
                  </a:moveTo>
                  <a:lnTo>
                    <a:pt x="4555210" y="8247608"/>
                  </a:lnTo>
                  <a:lnTo>
                    <a:pt x="4482007" y="8320925"/>
                  </a:lnTo>
                  <a:lnTo>
                    <a:pt x="4523689" y="8320913"/>
                  </a:lnTo>
                  <a:lnTo>
                    <a:pt x="4596879" y="8247608"/>
                  </a:lnTo>
                  <a:close/>
                </a:path>
                <a:path w="7560309" h="10692130">
                  <a:moveTo>
                    <a:pt x="4874094" y="8247608"/>
                  </a:moveTo>
                  <a:lnTo>
                    <a:pt x="4832426" y="8247608"/>
                  </a:lnTo>
                  <a:lnTo>
                    <a:pt x="4905654" y="8320925"/>
                  </a:lnTo>
                  <a:lnTo>
                    <a:pt x="4947310" y="8320925"/>
                  </a:lnTo>
                  <a:lnTo>
                    <a:pt x="4874094" y="8247608"/>
                  </a:lnTo>
                  <a:close/>
                </a:path>
                <a:path w="7560309" h="10692130">
                  <a:moveTo>
                    <a:pt x="4513973" y="8247583"/>
                  </a:moveTo>
                  <a:lnTo>
                    <a:pt x="4472355" y="8247583"/>
                  </a:lnTo>
                  <a:lnTo>
                    <a:pt x="4399102" y="8320913"/>
                  </a:lnTo>
                  <a:lnTo>
                    <a:pt x="4440770" y="8320913"/>
                  </a:lnTo>
                  <a:lnTo>
                    <a:pt x="4513973" y="8247583"/>
                  </a:lnTo>
                  <a:close/>
                </a:path>
                <a:path w="7560309" h="10692130">
                  <a:moveTo>
                    <a:pt x="4708321" y="8247583"/>
                  </a:moveTo>
                  <a:lnTo>
                    <a:pt x="4666665" y="8247583"/>
                  </a:lnTo>
                  <a:lnTo>
                    <a:pt x="4739881" y="8320913"/>
                  </a:lnTo>
                  <a:lnTo>
                    <a:pt x="4781550" y="8320913"/>
                  </a:lnTo>
                  <a:lnTo>
                    <a:pt x="4708321" y="8247583"/>
                  </a:lnTo>
                  <a:close/>
                </a:path>
                <a:path w="7560309" h="10692130">
                  <a:moveTo>
                    <a:pt x="4791214" y="8247583"/>
                  </a:moveTo>
                  <a:lnTo>
                    <a:pt x="4749546" y="8247583"/>
                  </a:lnTo>
                  <a:lnTo>
                    <a:pt x="4822748" y="8320913"/>
                  </a:lnTo>
                  <a:lnTo>
                    <a:pt x="4864417" y="8320913"/>
                  </a:lnTo>
                  <a:lnTo>
                    <a:pt x="4791214" y="8247583"/>
                  </a:lnTo>
                  <a:close/>
                </a:path>
                <a:path w="7560309" h="10692130">
                  <a:moveTo>
                    <a:pt x="5620829" y="8618092"/>
                  </a:moveTo>
                  <a:lnTo>
                    <a:pt x="5325364" y="8914015"/>
                  </a:lnTo>
                  <a:lnTo>
                    <a:pt x="5367032" y="8914015"/>
                  </a:lnTo>
                  <a:lnTo>
                    <a:pt x="5620829" y="8659825"/>
                  </a:lnTo>
                  <a:lnTo>
                    <a:pt x="5662497" y="8659825"/>
                  </a:lnTo>
                  <a:lnTo>
                    <a:pt x="5620829" y="8618092"/>
                  </a:lnTo>
                  <a:close/>
                </a:path>
                <a:path w="7560309" h="10692130">
                  <a:moveTo>
                    <a:pt x="5620867" y="8701100"/>
                  </a:moveTo>
                  <a:lnTo>
                    <a:pt x="5408282" y="8914015"/>
                  </a:lnTo>
                  <a:lnTo>
                    <a:pt x="5449951" y="8914015"/>
                  </a:lnTo>
                  <a:lnTo>
                    <a:pt x="5620867" y="8742845"/>
                  </a:lnTo>
                  <a:lnTo>
                    <a:pt x="5662537" y="8742845"/>
                  </a:lnTo>
                  <a:lnTo>
                    <a:pt x="5620867" y="8701100"/>
                  </a:lnTo>
                  <a:close/>
                </a:path>
                <a:path w="7560309" h="10692130">
                  <a:moveTo>
                    <a:pt x="5620842" y="8784145"/>
                  </a:moveTo>
                  <a:lnTo>
                    <a:pt x="5491187" y="8914015"/>
                  </a:lnTo>
                  <a:lnTo>
                    <a:pt x="5532818" y="8914015"/>
                  </a:lnTo>
                  <a:lnTo>
                    <a:pt x="5620842" y="8825839"/>
                  </a:lnTo>
                  <a:lnTo>
                    <a:pt x="5662462" y="8825839"/>
                  </a:lnTo>
                  <a:lnTo>
                    <a:pt x="5620842" y="8784145"/>
                  </a:lnTo>
                  <a:close/>
                </a:path>
                <a:path w="7560309" h="10692130">
                  <a:moveTo>
                    <a:pt x="5662462" y="8825839"/>
                  </a:moveTo>
                  <a:lnTo>
                    <a:pt x="5620842" y="8825839"/>
                  </a:lnTo>
                  <a:lnTo>
                    <a:pt x="5708865" y="8914015"/>
                  </a:lnTo>
                  <a:lnTo>
                    <a:pt x="5750483" y="8914015"/>
                  </a:lnTo>
                  <a:lnTo>
                    <a:pt x="5662462" y="8825839"/>
                  </a:lnTo>
                  <a:close/>
                </a:path>
                <a:path w="7560309" h="10692130">
                  <a:moveTo>
                    <a:pt x="5662537" y="8742845"/>
                  </a:moveTo>
                  <a:lnTo>
                    <a:pt x="5620867" y="8742845"/>
                  </a:lnTo>
                  <a:lnTo>
                    <a:pt x="5791733" y="8914015"/>
                  </a:lnTo>
                  <a:lnTo>
                    <a:pt x="5833402" y="8914015"/>
                  </a:lnTo>
                  <a:lnTo>
                    <a:pt x="5662537" y="8742845"/>
                  </a:lnTo>
                  <a:close/>
                </a:path>
                <a:path w="7560309" h="10692130">
                  <a:moveTo>
                    <a:pt x="5662497" y="8659825"/>
                  </a:moveTo>
                  <a:lnTo>
                    <a:pt x="5620829" y="8659825"/>
                  </a:lnTo>
                  <a:lnTo>
                    <a:pt x="5874639" y="8914015"/>
                  </a:lnTo>
                  <a:lnTo>
                    <a:pt x="5916295" y="8914015"/>
                  </a:lnTo>
                  <a:lnTo>
                    <a:pt x="5662497" y="8659825"/>
                  </a:lnTo>
                  <a:close/>
                </a:path>
                <a:path w="7560309" h="10692130">
                  <a:moveTo>
                    <a:pt x="5420182" y="8612390"/>
                  </a:moveTo>
                  <a:lnTo>
                    <a:pt x="5378513" y="8612390"/>
                  </a:lnTo>
                  <a:lnTo>
                    <a:pt x="5305310" y="8685707"/>
                  </a:lnTo>
                  <a:lnTo>
                    <a:pt x="5346979" y="8685695"/>
                  </a:lnTo>
                  <a:lnTo>
                    <a:pt x="5420182" y="8612390"/>
                  </a:lnTo>
                  <a:close/>
                </a:path>
                <a:path w="7560309" h="10692130">
                  <a:moveTo>
                    <a:pt x="5585942" y="8612390"/>
                  </a:moveTo>
                  <a:lnTo>
                    <a:pt x="5544312" y="8612390"/>
                  </a:lnTo>
                  <a:lnTo>
                    <a:pt x="5471071" y="8685707"/>
                  </a:lnTo>
                  <a:lnTo>
                    <a:pt x="5512752" y="8685695"/>
                  </a:lnTo>
                  <a:lnTo>
                    <a:pt x="5585942" y="8612390"/>
                  </a:lnTo>
                  <a:close/>
                </a:path>
                <a:path w="7560309" h="10692130">
                  <a:moveTo>
                    <a:pt x="5863158" y="8612390"/>
                  </a:moveTo>
                  <a:lnTo>
                    <a:pt x="5821540" y="8612390"/>
                  </a:lnTo>
                  <a:lnTo>
                    <a:pt x="5894705" y="8685707"/>
                  </a:lnTo>
                  <a:lnTo>
                    <a:pt x="5936373" y="8685707"/>
                  </a:lnTo>
                  <a:lnTo>
                    <a:pt x="5863158" y="8612390"/>
                  </a:lnTo>
                  <a:close/>
                </a:path>
                <a:path w="7560309" h="10692130">
                  <a:moveTo>
                    <a:pt x="5503037" y="8612365"/>
                  </a:moveTo>
                  <a:lnTo>
                    <a:pt x="5461419" y="8612365"/>
                  </a:lnTo>
                  <a:lnTo>
                    <a:pt x="5388203" y="8685695"/>
                  </a:lnTo>
                  <a:lnTo>
                    <a:pt x="5429846" y="8685695"/>
                  </a:lnTo>
                  <a:lnTo>
                    <a:pt x="5503037" y="8612365"/>
                  </a:lnTo>
                  <a:close/>
                </a:path>
                <a:path w="7560309" h="10692130">
                  <a:moveTo>
                    <a:pt x="5697385" y="8612365"/>
                  </a:moveTo>
                  <a:lnTo>
                    <a:pt x="5655716" y="8612365"/>
                  </a:lnTo>
                  <a:lnTo>
                    <a:pt x="5728970" y="8685695"/>
                  </a:lnTo>
                  <a:lnTo>
                    <a:pt x="5770587" y="8685695"/>
                  </a:lnTo>
                  <a:lnTo>
                    <a:pt x="5697385" y="8612365"/>
                  </a:lnTo>
                  <a:close/>
                </a:path>
                <a:path w="7560309" h="10692130">
                  <a:moveTo>
                    <a:pt x="5780278" y="8612365"/>
                  </a:moveTo>
                  <a:lnTo>
                    <a:pt x="5738609" y="8612365"/>
                  </a:lnTo>
                  <a:lnTo>
                    <a:pt x="5811812" y="8685695"/>
                  </a:lnTo>
                  <a:lnTo>
                    <a:pt x="5853480" y="8685695"/>
                  </a:lnTo>
                  <a:lnTo>
                    <a:pt x="5780278" y="8612365"/>
                  </a:lnTo>
                  <a:close/>
                </a:path>
                <a:path w="7560309" h="10692130">
                  <a:moveTo>
                    <a:pt x="5290515" y="8287232"/>
                  </a:moveTo>
                  <a:lnTo>
                    <a:pt x="4995062" y="8583167"/>
                  </a:lnTo>
                  <a:lnTo>
                    <a:pt x="5036718" y="8583167"/>
                  </a:lnTo>
                  <a:lnTo>
                    <a:pt x="5290515" y="8328964"/>
                  </a:lnTo>
                  <a:lnTo>
                    <a:pt x="5332172" y="8328964"/>
                  </a:lnTo>
                  <a:lnTo>
                    <a:pt x="5290515" y="8287232"/>
                  </a:lnTo>
                  <a:close/>
                </a:path>
                <a:path w="7560309" h="10692130">
                  <a:moveTo>
                    <a:pt x="5290515" y="8370252"/>
                  </a:moveTo>
                  <a:lnTo>
                    <a:pt x="5077929" y="8583167"/>
                  </a:lnTo>
                  <a:lnTo>
                    <a:pt x="5119598" y="8583167"/>
                  </a:lnTo>
                  <a:lnTo>
                    <a:pt x="5290515" y="8411984"/>
                  </a:lnTo>
                  <a:lnTo>
                    <a:pt x="5332180" y="8411984"/>
                  </a:lnTo>
                  <a:lnTo>
                    <a:pt x="5290515" y="8370252"/>
                  </a:lnTo>
                  <a:close/>
                </a:path>
                <a:path w="7560309" h="10692130">
                  <a:moveTo>
                    <a:pt x="5290502" y="8453310"/>
                  </a:moveTo>
                  <a:lnTo>
                    <a:pt x="5160848" y="8583167"/>
                  </a:lnTo>
                  <a:lnTo>
                    <a:pt x="5202466" y="8583167"/>
                  </a:lnTo>
                  <a:lnTo>
                    <a:pt x="5290502" y="8494991"/>
                  </a:lnTo>
                  <a:lnTo>
                    <a:pt x="5332118" y="8494991"/>
                  </a:lnTo>
                  <a:lnTo>
                    <a:pt x="5290502" y="8453310"/>
                  </a:lnTo>
                  <a:close/>
                </a:path>
                <a:path w="7560309" h="10692130">
                  <a:moveTo>
                    <a:pt x="5332118" y="8494991"/>
                  </a:moveTo>
                  <a:lnTo>
                    <a:pt x="5290502" y="8494991"/>
                  </a:lnTo>
                  <a:lnTo>
                    <a:pt x="5378526" y="8583167"/>
                  </a:lnTo>
                  <a:lnTo>
                    <a:pt x="5420156" y="8583167"/>
                  </a:lnTo>
                  <a:lnTo>
                    <a:pt x="5332118" y="8494991"/>
                  </a:lnTo>
                  <a:close/>
                </a:path>
                <a:path w="7560309" h="10692130">
                  <a:moveTo>
                    <a:pt x="5332180" y="8411984"/>
                  </a:moveTo>
                  <a:lnTo>
                    <a:pt x="5290515" y="8411984"/>
                  </a:lnTo>
                  <a:lnTo>
                    <a:pt x="5461431" y="8583167"/>
                  </a:lnTo>
                  <a:lnTo>
                    <a:pt x="5503087" y="8583167"/>
                  </a:lnTo>
                  <a:lnTo>
                    <a:pt x="5332180" y="8411984"/>
                  </a:lnTo>
                  <a:close/>
                </a:path>
                <a:path w="7560309" h="10692130">
                  <a:moveTo>
                    <a:pt x="5332172" y="8328964"/>
                  </a:moveTo>
                  <a:lnTo>
                    <a:pt x="5290515" y="8328964"/>
                  </a:lnTo>
                  <a:lnTo>
                    <a:pt x="5544299" y="8583167"/>
                  </a:lnTo>
                  <a:lnTo>
                    <a:pt x="5585917" y="8583167"/>
                  </a:lnTo>
                  <a:lnTo>
                    <a:pt x="5332172" y="8328964"/>
                  </a:lnTo>
                  <a:close/>
                </a:path>
                <a:path w="7560309" h="10692130">
                  <a:moveTo>
                    <a:pt x="5091785" y="8247608"/>
                  </a:moveTo>
                  <a:lnTo>
                    <a:pt x="5050116" y="8247608"/>
                  </a:lnTo>
                  <a:lnTo>
                    <a:pt x="4976914" y="8320925"/>
                  </a:lnTo>
                  <a:lnTo>
                    <a:pt x="5018582" y="8320913"/>
                  </a:lnTo>
                  <a:lnTo>
                    <a:pt x="5091785" y="8247608"/>
                  </a:lnTo>
                  <a:close/>
                </a:path>
                <a:path w="7560309" h="10692130">
                  <a:moveTo>
                    <a:pt x="5257546" y="8247608"/>
                  </a:moveTo>
                  <a:lnTo>
                    <a:pt x="5215890" y="8247608"/>
                  </a:lnTo>
                  <a:lnTo>
                    <a:pt x="5142687" y="8320925"/>
                  </a:lnTo>
                  <a:lnTo>
                    <a:pt x="5184368" y="8320913"/>
                  </a:lnTo>
                  <a:lnTo>
                    <a:pt x="5257546" y="8247608"/>
                  </a:lnTo>
                  <a:close/>
                </a:path>
                <a:path w="7560309" h="10692130">
                  <a:moveTo>
                    <a:pt x="5534761" y="8247608"/>
                  </a:moveTo>
                  <a:lnTo>
                    <a:pt x="5493143" y="8247608"/>
                  </a:lnTo>
                  <a:lnTo>
                    <a:pt x="5566308" y="8320925"/>
                  </a:lnTo>
                  <a:lnTo>
                    <a:pt x="5607977" y="8320925"/>
                  </a:lnTo>
                  <a:lnTo>
                    <a:pt x="5534761" y="8247608"/>
                  </a:lnTo>
                  <a:close/>
                </a:path>
                <a:path w="7560309" h="10692130">
                  <a:moveTo>
                    <a:pt x="5174640" y="8247583"/>
                  </a:moveTo>
                  <a:lnTo>
                    <a:pt x="5133022" y="8247583"/>
                  </a:lnTo>
                  <a:lnTo>
                    <a:pt x="5059819" y="8320913"/>
                  </a:lnTo>
                  <a:lnTo>
                    <a:pt x="5101437" y="8320913"/>
                  </a:lnTo>
                  <a:lnTo>
                    <a:pt x="5174640" y="8247583"/>
                  </a:lnTo>
                  <a:close/>
                </a:path>
                <a:path w="7560309" h="10692130">
                  <a:moveTo>
                    <a:pt x="5369001" y="8247583"/>
                  </a:moveTo>
                  <a:lnTo>
                    <a:pt x="5327332" y="8247583"/>
                  </a:lnTo>
                  <a:lnTo>
                    <a:pt x="5400548" y="8320913"/>
                  </a:lnTo>
                  <a:lnTo>
                    <a:pt x="5442204" y="8320913"/>
                  </a:lnTo>
                  <a:lnTo>
                    <a:pt x="5369001" y="8247583"/>
                  </a:lnTo>
                  <a:close/>
                </a:path>
                <a:path w="7560309" h="10692130">
                  <a:moveTo>
                    <a:pt x="5451894" y="8247583"/>
                  </a:moveTo>
                  <a:lnTo>
                    <a:pt x="5410225" y="8247583"/>
                  </a:lnTo>
                  <a:lnTo>
                    <a:pt x="5483440" y="8320913"/>
                  </a:lnTo>
                  <a:lnTo>
                    <a:pt x="5525096" y="8320913"/>
                  </a:lnTo>
                  <a:lnTo>
                    <a:pt x="5451894" y="8247583"/>
                  </a:lnTo>
                  <a:close/>
                </a:path>
                <a:path w="7560309" h="10692130">
                  <a:moveTo>
                    <a:pt x="6281508" y="8618092"/>
                  </a:moveTo>
                  <a:lnTo>
                    <a:pt x="5986056" y="8914015"/>
                  </a:lnTo>
                  <a:lnTo>
                    <a:pt x="6027712" y="8914015"/>
                  </a:lnTo>
                  <a:lnTo>
                    <a:pt x="6281508" y="8659825"/>
                  </a:lnTo>
                  <a:lnTo>
                    <a:pt x="6323174" y="8659825"/>
                  </a:lnTo>
                  <a:lnTo>
                    <a:pt x="6281508" y="8618092"/>
                  </a:lnTo>
                  <a:close/>
                </a:path>
                <a:path w="7560309" h="10692130">
                  <a:moveTo>
                    <a:pt x="6281521" y="8701100"/>
                  </a:moveTo>
                  <a:lnTo>
                    <a:pt x="6068936" y="8914015"/>
                  </a:lnTo>
                  <a:lnTo>
                    <a:pt x="6110605" y="8914015"/>
                  </a:lnTo>
                  <a:lnTo>
                    <a:pt x="6281521" y="8742845"/>
                  </a:lnTo>
                  <a:lnTo>
                    <a:pt x="6323199" y="8742845"/>
                  </a:lnTo>
                  <a:lnTo>
                    <a:pt x="6281521" y="8701100"/>
                  </a:lnTo>
                  <a:close/>
                </a:path>
                <a:path w="7560309" h="10692130">
                  <a:moveTo>
                    <a:pt x="6281508" y="8784145"/>
                  </a:moveTo>
                  <a:lnTo>
                    <a:pt x="6151867" y="8914015"/>
                  </a:lnTo>
                  <a:lnTo>
                    <a:pt x="6193485" y="8914015"/>
                  </a:lnTo>
                  <a:lnTo>
                    <a:pt x="6281508" y="8825839"/>
                  </a:lnTo>
                  <a:lnTo>
                    <a:pt x="6323129" y="8825839"/>
                  </a:lnTo>
                  <a:lnTo>
                    <a:pt x="6281508" y="8784145"/>
                  </a:lnTo>
                  <a:close/>
                </a:path>
                <a:path w="7560309" h="10692130">
                  <a:moveTo>
                    <a:pt x="6323129" y="8825839"/>
                  </a:moveTo>
                  <a:lnTo>
                    <a:pt x="6281508" y="8825839"/>
                  </a:lnTo>
                  <a:lnTo>
                    <a:pt x="6369532" y="8914015"/>
                  </a:lnTo>
                  <a:lnTo>
                    <a:pt x="6411150" y="8914015"/>
                  </a:lnTo>
                  <a:lnTo>
                    <a:pt x="6323129" y="8825839"/>
                  </a:lnTo>
                  <a:close/>
                </a:path>
                <a:path w="7560309" h="10692130">
                  <a:moveTo>
                    <a:pt x="6323199" y="8742845"/>
                  </a:moveTo>
                  <a:lnTo>
                    <a:pt x="6281521" y="8742845"/>
                  </a:lnTo>
                  <a:lnTo>
                    <a:pt x="6452438" y="8914015"/>
                  </a:lnTo>
                  <a:lnTo>
                    <a:pt x="6494094" y="8914015"/>
                  </a:lnTo>
                  <a:lnTo>
                    <a:pt x="6323199" y="8742845"/>
                  </a:lnTo>
                  <a:close/>
                </a:path>
                <a:path w="7560309" h="10692130">
                  <a:moveTo>
                    <a:pt x="6323174" y="8659825"/>
                  </a:moveTo>
                  <a:lnTo>
                    <a:pt x="6281508" y="8659825"/>
                  </a:lnTo>
                  <a:lnTo>
                    <a:pt x="6535305" y="8914015"/>
                  </a:lnTo>
                  <a:lnTo>
                    <a:pt x="6576961" y="8914015"/>
                  </a:lnTo>
                  <a:lnTo>
                    <a:pt x="6323174" y="8659825"/>
                  </a:lnTo>
                  <a:close/>
                </a:path>
                <a:path w="7560309" h="10692130">
                  <a:moveTo>
                    <a:pt x="6080823" y="8612390"/>
                  </a:moveTo>
                  <a:lnTo>
                    <a:pt x="6039192" y="8612390"/>
                  </a:lnTo>
                  <a:lnTo>
                    <a:pt x="5965990" y="8685707"/>
                  </a:lnTo>
                  <a:lnTo>
                    <a:pt x="6007607" y="8685695"/>
                  </a:lnTo>
                  <a:lnTo>
                    <a:pt x="6080823" y="8612390"/>
                  </a:lnTo>
                  <a:close/>
                </a:path>
                <a:path w="7560309" h="10692130">
                  <a:moveTo>
                    <a:pt x="6246622" y="8612390"/>
                  </a:moveTo>
                  <a:lnTo>
                    <a:pt x="6205004" y="8612390"/>
                  </a:lnTo>
                  <a:lnTo>
                    <a:pt x="6131750" y="8685707"/>
                  </a:lnTo>
                  <a:lnTo>
                    <a:pt x="6173419" y="8685695"/>
                  </a:lnTo>
                  <a:lnTo>
                    <a:pt x="6246622" y="8612390"/>
                  </a:lnTo>
                  <a:close/>
                </a:path>
                <a:path w="7560309" h="10692130">
                  <a:moveTo>
                    <a:pt x="6523812" y="8612390"/>
                  </a:moveTo>
                  <a:lnTo>
                    <a:pt x="6482194" y="8612390"/>
                  </a:lnTo>
                  <a:lnTo>
                    <a:pt x="6555397" y="8685707"/>
                  </a:lnTo>
                  <a:lnTo>
                    <a:pt x="6597065" y="8685707"/>
                  </a:lnTo>
                  <a:lnTo>
                    <a:pt x="6523812" y="8612390"/>
                  </a:lnTo>
                  <a:close/>
                </a:path>
                <a:path w="7560309" h="10692130">
                  <a:moveTo>
                    <a:pt x="6163716" y="8612365"/>
                  </a:moveTo>
                  <a:lnTo>
                    <a:pt x="6122085" y="8612365"/>
                  </a:lnTo>
                  <a:lnTo>
                    <a:pt x="6048844" y="8685695"/>
                  </a:lnTo>
                  <a:lnTo>
                    <a:pt x="6090513" y="8685695"/>
                  </a:lnTo>
                  <a:lnTo>
                    <a:pt x="6163716" y="8612365"/>
                  </a:lnTo>
                  <a:close/>
                </a:path>
                <a:path w="7560309" h="10692130">
                  <a:moveTo>
                    <a:pt x="6358026" y="8612365"/>
                  </a:moveTo>
                  <a:lnTo>
                    <a:pt x="6316408" y="8612365"/>
                  </a:lnTo>
                  <a:lnTo>
                    <a:pt x="6389611" y="8685695"/>
                  </a:lnTo>
                  <a:lnTo>
                    <a:pt x="6431280" y="8685695"/>
                  </a:lnTo>
                  <a:lnTo>
                    <a:pt x="6358026" y="8612365"/>
                  </a:lnTo>
                  <a:close/>
                </a:path>
                <a:path w="7560309" h="10692130">
                  <a:moveTo>
                    <a:pt x="6440970" y="8612365"/>
                  </a:moveTo>
                  <a:lnTo>
                    <a:pt x="6399288" y="8612365"/>
                  </a:lnTo>
                  <a:lnTo>
                    <a:pt x="6472504" y="8685695"/>
                  </a:lnTo>
                  <a:lnTo>
                    <a:pt x="6514172" y="8685695"/>
                  </a:lnTo>
                  <a:lnTo>
                    <a:pt x="6440970" y="8612365"/>
                  </a:lnTo>
                  <a:close/>
                </a:path>
                <a:path w="7560309" h="10692130">
                  <a:moveTo>
                    <a:pt x="5951169" y="8287232"/>
                  </a:moveTo>
                  <a:lnTo>
                    <a:pt x="5655703" y="8583167"/>
                  </a:lnTo>
                  <a:lnTo>
                    <a:pt x="5697372" y="8583167"/>
                  </a:lnTo>
                  <a:lnTo>
                    <a:pt x="5951169" y="8328964"/>
                  </a:lnTo>
                  <a:lnTo>
                    <a:pt x="5992835" y="8328964"/>
                  </a:lnTo>
                  <a:lnTo>
                    <a:pt x="5951169" y="8287232"/>
                  </a:lnTo>
                  <a:close/>
                </a:path>
                <a:path w="7560309" h="10692130">
                  <a:moveTo>
                    <a:pt x="5951194" y="8370252"/>
                  </a:moveTo>
                  <a:lnTo>
                    <a:pt x="5738609" y="8583167"/>
                  </a:lnTo>
                  <a:lnTo>
                    <a:pt x="5780278" y="8583167"/>
                  </a:lnTo>
                  <a:lnTo>
                    <a:pt x="5951194" y="8411984"/>
                  </a:lnTo>
                  <a:lnTo>
                    <a:pt x="5992859" y="8411984"/>
                  </a:lnTo>
                  <a:lnTo>
                    <a:pt x="5951194" y="8370252"/>
                  </a:lnTo>
                  <a:close/>
                </a:path>
                <a:path w="7560309" h="10692130">
                  <a:moveTo>
                    <a:pt x="5951169" y="8453310"/>
                  </a:moveTo>
                  <a:lnTo>
                    <a:pt x="5821527" y="8583167"/>
                  </a:lnTo>
                  <a:lnTo>
                    <a:pt x="5863145" y="8583167"/>
                  </a:lnTo>
                  <a:lnTo>
                    <a:pt x="5951169" y="8494991"/>
                  </a:lnTo>
                  <a:lnTo>
                    <a:pt x="5992785" y="8494991"/>
                  </a:lnTo>
                  <a:lnTo>
                    <a:pt x="5951169" y="8453310"/>
                  </a:lnTo>
                  <a:close/>
                </a:path>
                <a:path w="7560309" h="10692130">
                  <a:moveTo>
                    <a:pt x="5992785" y="8494991"/>
                  </a:moveTo>
                  <a:lnTo>
                    <a:pt x="5951169" y="8494991"/>
                  </a:lnTo>
                  <a:lnTo>
                    <a:pt x="6039192" y="8583167"/>
                  </a:lnTo>
                  <a:lnTo>
                    <a:pt x="6080823" y="8583167"/>
                  </a:lnTo>
                  <a:lnTo>
                    <a:pt x="5992785" y="8494991"/>
                  </a:lnTo>
                  <a:close/>
                </a:path>
                <a:path w="7560309" h="10692130">
                  <a:moveTo>
                    <a:pt x="5992859" y="8411984"/>
                  </a:moveTo>
                  <a:lnTo>
                    <a:pt x="5951194" y="8411984"/>
                  </a:lnTo>
                  <a:lnTo>
                    <a:pt x="6122098" y="8583167"/>
                  </a:lnTo>
                  <a:lnTo>
                    <a:pt x="6163767" y="8583167"/>
                  </a:lnTo>
                  <a:lnTo>
                    <a:pt x="5992859" y="8411984"/>
                  </a:lnTo>
                  <a:close/>
                </a:path>
                <a:path w="7560309" h="10692130">
                  <a:moveTo>
                    <a:pt x="5992835" y="8328964"/>
                  </a:moveTo>
                  <a:lnTo>
                    <a:pt x="5951169" y="8328964"/>
                  </a:lnTo>
                  <a:lnTo>
                    <a:pt x="6204966" y="8583167"/>
                  </a:lnTo>
                  <a:lnTo>
                    <a:pt x="6246634" y="8583167"/>
                  </a:lnTo>
                  <a:lnTo>
                    <a:pt x="5992835" y="8328964"/>
                  </a:lnTo>
                  <a:close/>
                </a:path>
                <a:path w="7560309" h="10692130">
                  <a:moveTo>
                    <a:pt x="5752465" y="8247608"/>
                  </a:moveTo>
                  <a:lnTo>
                    <a:pt x="5710796" y="8247608"/>
                  </a:lnTo>
                  <a:lnTo>
                    <a:pt x="5637593" y="8320925"/>
                  </a:lnTo>
                  <a:lnTo>
                    <a:pt x="5679262" y="8320913"/>
                  </a:lnTo>
                  <a:lnTo>
                    <a:pt x="5752465" y="8247608"/>
                  </a:lnTo>
                  <a:close/>
                </a:path>
                <a:path w="7560309" h="10692130">
                  <a:moveTo>
                    <a:pt x="5918225" y="8247608"/>
                  </a:moveTo>
                  <a:lnTo>
                    <a:pt x="5876569" y="8247608"/>
                  </a:lnTo>
                  <a:lnTo>
                    <a:pt x="5803353" y="8320925"/>
                  </a:lnTo>
                  <a:lnTo>
                    <a:pt x="5845035" y="8320913"/>
                  </a:lnTo>
                  <a:lnTo>
                    <a:pt x="5918225" y="8247608"/>
                  </a:lnTo>
                  <a:close/>
                </a:path>
                <a:path w="7560309" h="10692130">
                  <a:moveTo>
                    <a:pt x="6195453" y="8247608"/>
                  </a:moveTo>
                  <a:lnTo>
                    <a:pt x="6153823" y="8247608"/>
                  </a:lnTo>
                  <a:lnTo>
                    <a:pt x="6226987" y="8320925"/>
                  </a:lnTo>
                  <a:lnTo>
                    <a:pt x="6268656" y="8320925"/>
                  </a:lnTo>
                  <a:lnTo>
                    <a:pt x="6195453" y="8247608"/>
                  </a:lnTo>
                  <a:close/>
                </a:path>
                <a:path w="7560309" h="10692130">
                  <a:moveTo>
                    <a:pt x="5835319" y="8247583"/>
                  </a:moveTo>
                  <a:lnTo>
                    <a:pt x="5793701" y="8247583"/>
                  </a:lnTo>
                  <a:lnTo>
                    <a:pt x="5720486" y="8320913"/>
                  </a:lnTo>
                  <a:lnTo>
                    <a:pt x="5762142" y="8320913"/>
                  </a:lnTo>
                  <a:lnTo>
                    <a:pt x="5835319" y="8247583"/>
                  </a:lnTo>
                  <a:close/>
                </a:path>
                <a:path w="7560309" h="10692130">
                  <a:moveTo>
                    <a:pt x="6029667" y="8247583"/>
                  </a:moveTo>
                  <a:lnTo>
                    <a:pt x="5987999" y="8247583"/>
                  </a:lnTo>
                  <a:lnTo>
                    <a:pt x="6061252" y="8320913"/>
                  </a:lnTo>
                  <a:lnTo>
                    <a:pt x="6102883" y="8320913"/>
                  </a:lnTo>
                  <a:lnTo>
                    <a:pt x="6029667" y="8247583"/>
                  </a:lnTo>
                  <a:close/>
                </a:path>
                <a:path w="7560309" h="10692130">
                  <a:moveTo>
                    <a:pt x="6112548" y="8247583"/>
                  </a:moveTo>
                  <a:lnTo>
                    <a:pt x="6070879" y="8247583"/>
                  </a:lnTo>
                  <a:lnTo>
                    <a:pt x="6144107" y="8320913"/>
                  </a:lnTo>
                  <a:lnTo>
                    <a:pt x="6185763" y="8320913"/>
                  </a:lnTo>
                  <a:lnTo>
                    <a:pt x="6112548" y="8247583"/>
                  </a:lnTo>
                  <a:close/>
                </a:path>
                <a:path w="7560309" h="10692130">
                  <a:moveTo>
                    <a:pt x="6942175" y="8618092"/>
                  </a:moveTo>
                  <a:lnTo>
                    <a:pt x="6646710" y="8914015"/>
                  </a:lnTo>
                  <a:lnTo>
                    <a:pt x="6688378" y="8914015"/>
                  </a:lnTo>
                  <a:lnTo>
                    <a:pt x="6942175" y="8659825"/>
                  </a:lnTo>
                  <a:lnTo>
                    <a:pt x="6983843" y="8659825"/>
                  </a:lnTo>
                  <a:lnTo>
                    <a:pt x="6942175" y="8618092"/>
                  </a:lnTo>
                  <a:close/>
                </a:path>
                <a:path w="7560309" h="10692130">
                  <a:moveTo>
                    <a:pt x="6942213" y="8701100"/>
                  </a:moveTo>
                  <a:lnTo>
                    <a:pt x="6729628" y="8914015"/>
                  </a:lnTo>
                  <a:lnTo>
                    <a:pt x="6771297" y="8914015"/>
                  </a:lnTo>
                  <a:lnTo>
                    <a:pt x="6942213" y="8742845"/>
                  </a:lnTo>
                  <a:lnTo>
                    <a:pt x="6983883" y="8742845"/>
                  </a:lnTo>
                  <a:lnTo>
                    <a:pt x="6942213" y="8701100"/>
                  </a:lnTo>
                  <a:close/>
                </a:path>
                <a:path w="7560309" h="10692130">
                  <a:moveTo>
                    <a:pt x="6942175" y="8784145"/>
                  </a:moveTo>
                  <a:lnTo>
                    <a:pt x="6812521" y="8914015"/>
                  </a:lnTo>
                  <a:lnTo>
                    <a:pt x="6854151" y="8914015"/>
                  </a:lnTo>
                  <a:lnTo>
                    <a:pt x="6942175" y="8825839"/>
                  </a:lnTo>
                  <a:lnTo>
                    <a:pt x="6983812" y="8825839"/>
                  </a:lnTo>
                  <a:lnTo>
                    <a:pt x="6942175" y="8784145"/>
                  </a:lnTo>
                  <a:close/>
                </a:path>
                <a:path w="7560309" h="10692130">
                  <a:moveTo>
                    <a:pt x="6983812" y="8825839"/>
                  </a:moveTo>
                  <a:lnTo>
                    <a:pt x="6942175" y="8825839"/>
                  </a:lnTo>
                  <a:lnTo>
                    <a:pt x="7030199" y="8914015"/>
                  </a:lnTo>
                  <a:lnTo>
                    <a:pt x="7071868" y="8914015"/>
                  </a:lnTo>
                  <a:lnTo>
                    <a:pt x="6983812" y="8825839"/>
                  </a:lnTo>
                  <a:close/>
                </a:path>
                <a:path w="7560309" h="10692130">
                  <a:moveTo>
                    <a:pt x="6983883" y="8742845"/>
                  </a:moveTo>
                  <a:lnTo>
                    <a:pt x="6942213" y="8742845"/>
                  </a:lnTo>
                  <a:lnTo>
                    <a:pt x="7113104" y="8914015"/>
                  </a:lnTo>
                  <a:lnTo>
                    <a:pt x="7154748" y="8914015"/>
                  </a:lnTo>
                  <a:lnTo>
                    <a:pt x="6983883" y="8742845"/>
                  </a:lnTo>
                  <a:close/>
                </a:path>
                <a:path w="7560309" h="10692130">
                  <a:moveTo>
                    <a:pt x="6983843" y="8659825"/>
                  </a:moveTo>
                  <a:lnTo>
                    <a:pt x="6942175" y="8659825"/>
                  </a:lnTo>
                  <a:lnTo>
                    <a:pt x="7195972" y="8914015"/>
                  </a:lnTo>
                  <a:lnTo>
                    <a:pt x="7237641" y="8914015"/>
                  </a:lnTo>
                  <a:lnTo>
                    <a:pt x="6983843" y="8659825"/>
                  </a:lnTo>
                  <a:close/>
                </a:path>
                <a:path w="7560309" h="10692130">
                  <a:moveTo>
                    <a:pt x="6741490" y="8612390"/>
                  </a:moveTo>
                  <a:lnTo>
                    <a:pt x="6699872" y="8612390"/>
                  </a:lnTo>
                  <a:lnTo>
                    <a:pt x="6626656" y="8685707"/>
                  </a:lnTo>
                  <a:lnTo>
                    <a:pt x="6668338" y="8685695"/>
                  </a:lnTo>
                  <a:lnTo>
                    <a:pt x="6741490" y="8612390"/>
                  </a:lnTo>
                  <a:close/>
                </a:path>
                <a:path w="7560309" h="10692130">
                  <a:moveTo>
                    <a:pt x="6907288" y="8612390"/>
                  </a:moveTo>
                  <a:lnTo>
                    <a:pt x="6865658" y="8612390"/>
                  </a:lnTo>
                  <a:lnTo>
                    <a:pt x="6792417" y="8685707"/>
                  </a:lnTo>
                  <a:lnTo>
                    <a:pt x="6834085" y="8685695"/>
                  </a:lnTo>
                  <a:lnTo>
                    <a:pt x="6907288" y="8612390"/>
                  </a:lnTo>
                  <a:close/>
                </a:path>
                <a:path w="7560309" h="10692130">
                  <a:moveTo>
                    <a:pt x="7184517" y="8612390"/>
                  </a:moveTo>
                  <a:lnTo>
                    <a:pt x="7142848" y="8612390"/>
                  </a:lnTo>
                  <a:lnTo>
                    <a:pt x="7216063" y="8685707"/>
                  </a:lnTo>
                  <a:lnTo>
                    <a:pt x="7257732" y="8685707"/>
                  </a:lnTo>
                  <a:lnTo>
                    <a:pt x="7184517" y="8612390"/>
                  </a:lnTo>
                  <a:close/>
                </a:path>
                <a:path w="7560309" h="10692130">
                  <a:moveTo>
                    <a:pt x="6824395" y="8612365"/>
                  </a:moveTo>
                  <a:lnTo>
                    <a:pt x="6782777" y="8612365"/>
                  </a:lnTo>
                  <a:lnTo>
                    <a:pt x="6709524" y="8685695"/>
                  </a:lnTo>
                  <a:lnTo>
                    <a:pt x="6751193" y="8685695"/>
                  </a:lnTo>
                  <a:lnTo>
                    <a:pt x="6824395" y="8612365"/>
                  </a:lnTo>
                  <a:close/>
                </a:path>
                <a:path w="7560309" h="10692130">
                  <a:moveTo>
                    <a:pt x="7018718" y="8612365"/>
                  </a:moveTo>
                  <a:lnTo>
                    <a:pt x="6977087" y="8612365"/>
                  </a:lnTo>
                  <a:lnTo>
                    <a:pt x="7050290" y="8685695"/>
                  </a:lnTo>
                  <a:lnTo>
                    <a:pt x="7091908" y="8685695"/>
                  </a:lnTo>
                  <a:lnTo>
                    <a:pt x="7018718" y="8612365"/>
                  </a:lnTo>
                  <a:close/>
                </a:path>
                <a:path w="7560309" h="10692130">
                  <a:moveTo>
                    <a:pt x="7101585" y="8612365"/>
                  </a:moveTo>
                  <a:lnTo>
                    <a:pt x="7059968" y="8612365"/>
                  </a:lnTo>
                  <a:lnTo>
                    <a:pt x="7133170" y="8685695"/>
                  </a:lnTo>
                  <a:lnTo>
                    <a:pt x="7174839" y="8685695"/>
                  </a:lnTo>
                  <a:lnTo>
                    <a:pt x="7101585" y="8612365"/>
                  </a:lnTo>
                  <a:close/>
                </a:path>
                <a:path w="7560309" h="10692130">
                  <a:moveTo>
                    <a:pt x="6611835" y="8287232"/>
                  </a:moveTo>
                  <a:lnTo>
                    <a:pt x="6316421" y="8583167"/>
                  </a:lnTo>
                  <a:lnTo>
                    <a:pt x="6358051" y="8583167"/>
                  </a:lnTo>
                  <a:lnTo>
                    <a:pt x="6611835" y="8328964"/>
                  </a:lnTo>
                  <a:lnTo>
                    <a:pt x="6653503" y="8328964"/>
                  </a:lnTo>
                  <a:lnTo>
                    <a:pt x="6611835" y="8287232"/>
                  </a:lnTo>
                  <a:close/>
                </a:path>
                <a:path w="7560309" h="10692130">
                  <a:moveTo>
                    <a:pt x="6611861" y="8370252"/>
                  </a:moveTo>
                  <a:lnTo>
                    <a:pt x="6399288" y="8583167"/>
                  </a:lnTo>
                  <a:lnTo>
                    <a:pt x="6440970" y="8583167"/>
                  </a:lnTo>
                  <a:lnTo>
                    <a:pt x="6611861" y="8411984"/>
                  </a:lnTo>
                  <a:lnTo>
                    <a:pt x="6653523" y="8411984"/>
                  </a:lnTo>
                  <a:lnTo>
                    <a:pt x="6611861" y="8370252"/>
                  </a:lnTo>
                  <a:close/>
                </a:path>
                <a:path w="7560309" h="10692130">
                  <a:moveTo>
                    <a:pt x="6611835" y="8453310"/>
                  </a:moveTo>
                  <a:lnTo>
                    <a:pt x="6482194" y="8583167"/>
                  </a:lnTo>
                  <a:lnTo>
                    <a:pt x="6523812" y="8583167"/>
                  </a:lnTo>
                  <a:lnTo>
                    <a:pt x="6611835" y="8494991"/>
                  </a:lnTo>
                  <a:lnTo>
                    <a:pt x="6653456" y="8494991"/>
                  </a:lnTo>
                  <a:lnTo>
                    <a:pt x="6611835" y="8453310"/>
                  </a:lnTo>
                  <a:close/>
                </a:path>
                <a:path w="7560309" h="10692130">
                  <a:moveTo>
                    <a:pt x="6653456" y="8494991"/>
                  </a:moveTo>
                  <a:lnTo>
                    <a:pt x="6611835" y="8494991"/>
                  </a:lnTo>
                  <a:lnTo>
                    <a:pt x="6699872" y="8583167"/>
                  </a:lnTo>
                  <a:lnTo>
                    <a:pt x="6741502" y="8583167"/>
                  </a:lnTo>
                  <a:lnTo>
                    <a:pt x="6653456" y="8494991"/>
                  </a:lnTo>
                  <a:close/>
                </a:path>
                <a:path w="7560309" h="10692130">
                  <a:moveTo>
                    <a:pt x="6653523" y="8411984"/>
                  </a:moveTo>
                  <a:lnTo>
                    <a:pt x="6611861" y="8411984"/>
                  </a:lnTo>
                  <a:lnTo>
                    <a:pt x="6782790" y="8583167"/>
                  </a:lnTo>
                  <a:lnTo>
                    <a:pt x="6824421" y="8583167"/>
                  </a:lnTo>
                  <a:lnTo>
                    <a:pt x="6653523" y="8411984"/>
                  </a:lnTo>
                  <a:close/>
                </a:path>
                <a:path w="7560309" h="10692130">
                  <a:moveTo>
                    <a:pt x="6653503" y="8328964"/>
                  </a:moveTo>
                  <a:lnTo>
                    <a:pt x="6611835" y="8328964"/>
                  </a:lnTo>
                  <a:lnTo>
                    <a:pt x="6865645" y="8583167"/>
                  </a:lnTo>
                  <a:lnTo>
                    <a:pt x="6907314" y="8583167"/>
                  </a:lnTo>
                  <a:lnTo>
                    <a:pt x="6653503" y="8328964"/>
                  </a:lnTo>
                  <a:close/>
                </a:path>
                <a:path w="7560309" h="10692130">
                  <a:moveTo>
                    <a:pt x="6413093" y="8247608"/>
                  </a:moveTo>
                  <a:lnTo>
                    <a:pt x="6371463" y="8247608"/>
                  </a:lnTo>
                  <a:lnTo>
                    <a:pt x="6298260" y="8320925"/>
                  </a:lnTo>
                  <a:lnTo>
                    <a:pt x="6339928" y="8320913"/>
                  </a:lnTo>
                  <a:lnTo>
                    <a:pt x="6413093" y="8247608"/>
                  </a:lnTo>
                  <a:close/>
                </a:path>
                <a:path w="7560309" h="10692130">
                  <a:moveTo>
                    <a:pt x="6578904" y="8247608"/>
                  </a:moveTo>
                  <a:lnTo>
                    <a:pt x="6537274" y="8247608"/>
                  </a:lnTo>
                  <a:lnTo>
                    <a:pt x="6464020" y="8320925"/>
                  </a:lnTo>
                  <a:lnTo>
                    <a:pt x="6505689" y="8320913"/>
                  </a:lnTo>
                  <a:lnTo>
                    <a:pt x="6578904" y="8247608"/>
                  </a:lnTo>
                  <a:close/>
                </a:path>
                <a:path w="7560309" h="10692130">
                  <a:moveTo>
                    <a:pt x="6856107" y="8247608"/>
                  </a:moveTo>
                  <a:lnTo>
                    <a:pt x="6814451" y="8247608"/>
                  </a:lnTo>
                  <a:lnTo>
                    <a:pt x="6887654" y="8320925"/>
                  </a:lnTo>
                  <a:lnTo>
                    <a:pt x="6929323" y="8320925"/>
                  </a:lnTo>
                  <a:lnTo>
                    <a:pt x="6856107" y="8247608"/>
                  </a:lnTo>
                  <a:close/>
                </a:path>
                <a:path w="7560309" h="10692130">
                  <a:moveTo>
                    <a:pt x="6495986" y="8247583"/>
                  </a:moveTo>
                  <a:lnTo>
                    <a:pt x="6454368" y="8247583"/>
                  </a:lnTo>
                  <a:lnTo>
                    <a:pt x="6381165" y="8320913"/>
                  </a:lnTo>
                  <a:lnTo>
                    <a:pt x="6422783" y="8320913"/>
                  </a:lnTo>
                  <a:lnTo>
                    <a:pt x="6495986" y="8247583"/>
                  </a:lnTo>
                  <a:close/>
                </a:path>
                <a:path w="7560309" h="10692130">
                  <a:moveTo>
                    <a:pt x="6690347" y="8247583"/>
                  </a:moveTo>
                  <a:lnTo>
                    <a:pt x="6648691" y="8247583"/>
                  </a:lnTo>
                  <a:lnTo>
                    <a:pt x="6721894" y="8320913"/>
                  </a:lnTo>
                  <a:lnTo>
                    <a:pt x="6763550" y="8320913"/>
                  </a:lnTo>
                  <a:lnTo>
                    <a:pt x="6690347" y="8247583"/>
                  </a:lnTo>
                  <a:close/>
                </a:path>
                <a:path w="7560309" h="10692130">
                  <a:moveTo>
                    <a:pt x="6773240" y="8247583"/>
                  </a:moveTo>
                  <a:lnTo>
                    <a:pt x="6731584" y="8247583"/>
                  </a:lnTo>
                  <a:lnTo>
                    <a:pt x="6804774" y="8320913"/>
                  </a:lnTo>
                  <a:lnTo>
                    <a:pt x="6846443" y="8320913"/>
                  </a:lnTo>
                  <a:lnTo>
                    <a:pt x="6773240" y="8247583"/>
                  </a:lnTo>
                  <a:close/>
                </a:path>
                <a:path w="7560309" h="10692130">
                  <a:moveTo>
                    <a:pt x="335441" y="8618092"/>
                  </a:moveTo>
                  <a:lnTo>
                    <a:pt x="39984" y="8914015"/>
                  </a:lnTo>
                  <a:lnTo>
                    <a:pt x="81648" y="8914015"/>
                  </a:lnTo>
                  <a:lnTo>
                    <a:pt x="335441" y="8659825"/>
                  </a:lnTo>
                  <a:lnTo>
                    <a:pt x="377102" y="8659825"/>
                  </a:lnTo>
                  <a:lnTo>
                    <a:pt x="335441" y="8618092"/>
                  </a:lnTo>
                  <a:close/>
                </a:path>
                <a:path w="7560309" h="10692130">
                  <a:moveTo>
                    <a:pt x="335455" y="8701100"/>
                  </a:moveTo>
                  <a:lnTo>
                    <a:pt x="122882" y="8914015"/>
                  </a:lnTo>
                  <a:lnTo>
                    <a:pt x="164548" y="8914015"/>
                  </a:lnTo>
                  <a:lnTo>
                    <a:pt x="335455" y="8742845"/>
                  </a:lnTo>
                  <a:lnTo>
                    <a:pt x="377132" y="8742845"/>
                  </a:lnTo>
                  <a:lnTo>
                    <a:pt x="335455" y="8701100"/>
                  </a:lnTo>
                  <a:close/>
                </a:path>
                <a:path w="7560309" h="10692130">
                  <a:moveTo>
                    <a:pt x="335429" y="8784145"/>
                  </a:moveTo>
                  <a:lnTo>
                    <a:pt x="205775" y="8914015"/>
                  </a:lnTo>
                  <a:lnTo>
                    <a:pt x="247409" y="8914015"/>
                  </a:lnTo>
                  <a:lnTo>
                    <a:pt x="335429" y="8825839"/>
                  </a:lnTo>
                  <a:lnTo>
                    <a:pt x="377068" y="8825839"/>
                  </a:lnTo>
                  <a:lnTo>
                    <a:pt x="335429" y="8784145"/>
                  </a:lnTo>
                  <a:close/>
                </a:path>
                <a:path w="7560309" h="10692130">
                  <a:moveTo>
                    <a:pt x="377068" y="8825839"/>
                  </a:moveTo>
                  <a:lnTo>
                    <a:pt x="335429" y="8825839"/>
                  </a:lnTo>
                  <a:lnTo>
                    <a:pt x="423461" y="8914015"/>
                  </a:lnTo>
                  <a:lnTo>
                    <a:pt x="465127" y="8914015"/>
                  </a:lnTo>
                  <a:lnTo>
                    <a:pt x="377068" y="8825839"/>
                  </a:lnTo>
                  <a:close/>
                </a:path>
                <a:path w="7560309" h="10692130">
                  <a:moveTo>
                    <a:pt x="377132" y="8742845"/>
                  </a:moveTo>
                  <a:lnTo>
                    <a:pt x="335455" y="8742845"/>
                  </a:lnTo>
                  <a:lnTo>
                    <a:pt x="506361" y="8914015"/>
                  </a:lnTo>
                  <a:lnTo>
                    <a:pt x="548024" y="8914015"/>
                  </a:lnTo>
                  <a:lnTo>
                    <a:pt x="377132" y="8742845"/>
                  </a:lnTo>
                  <a:close/>
                </a:path>
                <a:path w="7560309" h="10692130">
                  <a:moveTo>
                    <a:pt x="377102" y="8659825"/>
                  </a:moveTo>
                  <a:lnTo>
                    <a:pt x="335441" y="8659825"/>
                  </a:lnTo>
                  <a:lnTo>
                    <a:pt x="589233" y="8914015"/>
                  </a:lnTo>
                  <a:lnTo>
                    <a:pt x="630863" y="8914015"/>
                  </a:lnTo>
                  <a:lnTo>
                    <a:pt x="377102" y="8659825"/>
                  </a:lnTo>
                  <a:close/>
                </a:path>
                <a:path w="7560309" h="10692130">
                  <a:moveTo>
                    <a:pt x="134776" y="8612390"/>
                  </a:moveTo>
                  <a:lnTo>
                    <a:pt x="93143" y="8612390"/>
                  </a:lnTo>
                  <a:lnTo>
                    <a:pt x="19904" y="8685707"/>
                  </a:lnTo>
                  <a:lnTo>
                    <a:pt x="61583" y="8685695"/>
                  </a:lnTo>
                  <a:lnTo>
                    <a:pt x="134776" y="8612390"/>
                  </a:lnTo>
                  <a:close/>
                </a:path>
                <a:path w="7560309" h="10692130">
                  <a:moveTo>
                    <a:pt x="300549" y="8612390"/>
                  </a:moveTo>
                  <a:lnTo>
                    <a:pt x="258886" y="8612390"/>
                  </a:lnTo>
                  <a:lnTo>
                    <a:pt x="185680" y="8685707"/>
                  </a:lnTo>
                  <a:lnTo>
                    <a:pt x="227356" y="8685695"/>
                  </a:lnTo>
                  <a:lnTo>
                    <a:pt x="300549" y="8612390"/>
                  </a:lnTo>
                  <a:close/>
                </a:path>
                <a:path w="7560309" h="10692130">
                  <a:moveTo>
                    <a:pt x="577775" y="8612390"/>
                  </a:moveTo>
                  <a:lnTo>
                    <a:pt x="536105" y="8612390"/>
                  </a:lnTo>
                  <a:lnTo>
                    <a:pt x="609318" y="8685707"/>
                  </a:lnTo>
                  <a:lnTo>
                    <a:pt x="650980" y="8685707"/>
                  </a:lnTo>
                  <a:lnTo>
                    <a:pt x="577775" y="8612390"/>
                  </a:lnTo>
                  <a:close/>
                </a:path>
                <a:path w="7560309" h="10692130">
                  <a:moveTo>
                    <a:pt x="217660" y="8612365"/>
                  </a:moveTo>
                  <a:lnTo>
                    <a:pt x="176029" y="8612365"/>
                  </a:lnTo>
                  <a:lnTo>
                    <a:pt x="102772" y="8685695"/>
                  </a:lnTo>
                  <a:lnTo>
                    <a:pt x="144442" y="8685695"/>
                  </a:lnTo>
                  <a:lnTo>
                    <a:pt x="217660" y="8612365"/>
                  </a:lnTo>
                  <a:close/>
                </a:path>
                <a:path w="7560309" h="10692130">
                  <a:moveTo>
                    <a:pt x="411998" y="8612365"/>
                  </a:moveTo>
                  <a:lnTo>
                    <a:pt x="370332" y="8612365"/>
                  </a:lnTo>
                  <a:lnTo>
                    <a:pt x="443534" y="8685695"/>
                  </a:lnTo>
                  <a:lnTo>
                    <a:pt x="485200" y="8685695"/>
                  </a:lnTo>
                  <a:lnTo>
                    <a:pt x="411998" y="8612365"/>
                  </a:lnTo>
                  <a:close/>
                </a:path>
                <a:path w="7560309" h="10692130">
                  <a:moveTo>
                    <a:pt x="494880" y="8612365"/>
                  </a:moveTo>
                  <a:lnTo>
                    <a:pt x="453210" y="8612365"/>
                  </a:lnTo>
                  <a:lnTo>
                    <a:pt x="526464" y="8685695"/>
                  </a:lnTo>
                  <a:lnTo>
                    <a:pt x="568083" y="8685695"/>
                  </a:lnTo>
                  <a:lnTo>
                    <a:pt x="494880" y="8612365"/>
                  </a:lnTo>
                  <a:close/>
                </a:path>
                <a:path w="7560309" h="10692130">
                  <a:moveTo>
                    <a:pt x="996119" y="8618092"/>
                  </a:moveTo>
                  <a:lnTo>
                    <a:pt x="700657" y="8914015"/>
                  </a:lnTo>
                  <a:lnTo>
                    <a:pt x="742323" y="8914015"/>
                  </a:lnTo>
                  <a:lnTo>
                    <a:pt x="996119" y="8659825"/>
                  </a:lnTo>
                  <a:lnTo>
                    <a:pt x="1037786" y="8659825"/>
                  </a:lnTo>
                  <a:lnTo>
                    <a:pt x="996119" y="8618092"/>
                  </a:lnTo>
                  <a:close/>
                </a:path>
                <a:path w="7560309" h="10692130">
                  <a:moveTo>
                    <a:pt x="996119" y="8701100"/>
                  </a:moveTo>
                  <a:lnTo>
                    <a:pt x="783536" y="8914015"/>
                  </a:lnTo>
                  <a:lnTo>
                    <a:pt x="825202" y="8914015"/>
                  </a:lnTo>
                  <a:lnTo>
                    <a:pt x="996119" y="8742845"/>
                  </a:lnTo>
                  <a:lnTo>
                    <a:pt x="1037800" y="8742845"/>
                  </a:lnTo>
                  <a:lnTo>
                    <a:pt x="996119" y="8701100"/>
                  </a:lnTo>
                  <a:close/>
                </a:path>
                <a:path w="7560309" h="10692130">
                  <a:moveTo>
                    <a:pt x="996119" y="8784145"/>
                  </a:moveTo>
                  <a:lnTo>
                    <a:pt x="866462" y="8914015"/>
                  </a:lnTo>
                  <a:lnTo>
                    <a:pt x="908081" y="8914015"/>
                  </a:lnTo>
                  <a:lnTo>
                    <a:pt x="996119" y="8825839"/>
                  </a:lnTo>
                  <a:lnTo>
                    <a:pt x="1037744" y="8825839"/>
                  </a:lnTo>
                  <a:lnTo>
                    <a:pt x="996119" y="8784145"/>
                  </a:lnTo>
                  <a:close/>
                </a:path>
                <a:path w="7560309" h="10692130">
                  <a:moveTo>
                    <a:pt x="1037744" y="8825839"/>
                  </a:moveTo>
                  <a:lnTo>
                    <a:pt x="996119" y="8825839"/>
                  </a:lnTo>
                  <a:lnTo>
                    <a:pt x="1084136" y="8914015"/>
                  </a:lnTo>
                  <a:lnTo>
                    <a:pt x="1125773" y="8914015"/>
                  </a:lnTo>
                  <a:lnTo>
                    <a:pt x="1037744" y="8825839"/>
                  </a:lnTo>
                  <a:close/>
                </a:path>
                <a:path w="7560309" h="10692130">
                  <a:moveTo>
                    <a:pt x="1037800" y="8742845"/>
                  </a:moveTo>
                  <a:lnTo>
                    <a:pt x="996119" y="8742845"/>
                  </a:lnTo>
                  <a:lnTo>
                    <a:pt x="1167037" y="8914015"/>
                  </a:lnTo>
                  <a:lnTo>
                    <a:pt x="1208707" y="8914015"/>
                  </a:lnTo>
                  <a:lnTo>
                    <a:pt x="1037800" y="8742845"/>
                  </a:lnTo>
                  <a:close/>
                </a:path>
                <a:path w="7560309" h="10692130">
                  <a:moveTo>
                    <a:pt x="1037786" y="8659825"/>
                  </a:moveTo>
                  <a:lnTo>
                    <a:pt x="996119" y="8659825"/>
                  </a:lnTo>
                  <a:lnTo>
                    <a:pt x="1249920" y="8914015"/>
                  </a:lnTo>
                  <a:lnTo>
                    <a:pt x="1291577" y="8914015"/>
                  </a:lnTo>
                  <a:lnTo>
                    <a:pt x="1037786" y="8659825"/>
                  </a:lnTo>
                  <a:close/>
                </a:path>
                <a:path w="7560309" h="10692130">
                  <a:moveTo>
                    <a:pt x="795455" y="8612390"/>
                  </a:moveTo>
                  <a:lnTo>
                    <a:pt x="753789" y="8612390"/>
                  </a:lnTo>
                  <a:lnTo>
                    <a:pt x="680586" y="8685707"/>
                  </a:lnTo>
                  <a:lnTo>
                    <a:pt x="722262" y="8685695"/>
                  </a:lnTo>
                  <a:lnTo>
                    <a:pt x="795455" y="8612390"/>
                  </a:lnTo>
                  <a:close/>
                </a:path>
                <a:path w="7560309" h="10692130">
                  <a:moveTo>
                    <a:pt x="961232" y="8612390"/>
                  </a:moveTo>
                  <a:lnTo>
                    <a:pt x="919570" y="8612390"/>
                  </a:lnTo>
                  <a:lnTo>
                    <a:pt x="846359" y="8685707"/>
                  </a:lnTo>
                  <a:lnTo>
                    <a:pt x="888038" y="8685695"/>
                  </a:lnTo>
                  <a:lnTo>
                    <a:pt x="961232" y="8612390"/>
                  </a:lnTo>
                  <a:close/>
                </a:path>
                <a:path w="7560309" h="10692130">
                  <a:moveTo>
                    <a:pt x="1238446" y="8612390"/>
                  </a:moveTo>
                  <a:lnTo>
                    <a:pt x="1196820" y="8612390"/>
                  </a:lnTo>
                  <a:lnTo>
                    <a:pt x="1270025" y="8685707"/>
                  </a:lnTo>
                  <a:lnTo>
                    <a:pt x="1311656" y="8685707"/>
                  </a:lnTo>
                  <a:lnTo>
                    <a:pt x="1238446" y="8612390"/>
                  </a:lnTo>
                  <a:close/>
                </a:path>
                <a:path w="7560309" h="10692130">
                  <a:moveTo>
                    <a:pt x="878316" y="8612365"/>
                  </a:moveTo>
                  <a:lnTo>
                    <a:pt x="836701" y="8612365"/>
                  </a:lnTo>
                  <a:lnTo>
                    <a:pt x="763490" y="8685695"/>
                  </a:lnTo>
                  <a:lnTo>
                    <a:pt x="805111" y="8685695"/>
                  </a:lnTo>
                  <a:lnTo>
                    <a:pt x="878316" y="8612365"/>
                  </a:lnTo>
                  <a:close/>
                </a:path>
                <a:path w="7560309" h="10692130">
                  <a:moveTo>
                    <a:pt x="1072677" y="8612365"/>
                  </a:moveTo>
                  <a:lnTo>
                    <a:pt x="1031015" y="8612365"/>
                  </a:lnTo>
                  <a:lnTo>
                    <a:pt x="1104214" y="8685695"/>
                  </a:lnTo>
                  <a:lnTo>
                    <a:pt x="1145876" y="8685695"/>
                  </a:lnTo>
                  <a:lnTo>
                    <a:pt x="1072677" y="8612365"/>
                  </a:lnTo>
                  <a:close/>
                </a:path>
                <a:path w="7560309" h="10692130">
                  <a:moveTo>
                    <a:pt x="1155560" y="8612365"/>
                  </a:moveTo>
                  <a:lnTo>
                    <a:pt x="1113894" y="8612365"/>
                  </a:lnTo>
                  <a:lnTo>
                    <a:pt x="1187093" y="8685695"/>
                  </a:lnTo>
                  <a:lnTo>
                    <a:pt x="1228773" y="8685695"/>
                  </a:lnTo>
                  <a:lnTo>
                    <a:pt x="1155560" y="8612365"/>
                  </a:lnTo>
                  <a:close/>
                </a:path>
                <a:path w="7560309" h="10692130">
                  <a:moveTo>
                    <a:pt x="665780" y="8287232"/>
                  </a:moveTo>
                  <a:lnTo>
                    <a:pt x="370306" y="8583167"/>
                  </a:lnTo>
                  <a:lnTo>
                    <a:pt x="411988" y="8583167"/>
                  </a:lnTo>
                  <a:lnTo>
                    <a:pt x="665780" y="8328964"/>
                  </a:lnTo>
                  <a:lnTo>
                    <a:pt x="707446" y="8328964"/>
                  </a:lnTo>
                  <a:lnTo>
                    <a:pt x="665780" y="8287232"/>
                  </a:lnTo>
                  <a:close/>
                </a:path>
                <a:path w="7560309" h="10692130">
                  <a:moveTo>
                    <a:pt x="665794" y="8370252"/>
                  </a:moveTo>
                  <a:lnTo>
                    <a:pt x="453210" y="8583167"/>
                  </a:lnTo>
                  <a:lnTo>
                    <a:pt x="494880" y="8583167"/>
                  </a:lnTo>
                  <a:lnTo>
                    <a:pt x="665794" y="8411984"/>
                  </a:lnTo>
                  <a:lnTo>
                    <a:pt x="707461" y="8411984"/>
                  </a:lnTo>
                  <a:lnTo>
                    <a:pt x="665794" y="8370252"/>
                  </a:lnTo>
                  <a:close/>
                </a:path>
                <a:path w="7560309" h="10692130">
                  <a:moveTo>
                    <a:pt x="665773" y="8453310"/>
                  </a:moveTo>
                  <a:lnTo>
                    <a:pt x="536119" y="8583167"/>
                  </a:lnTo>
                  <a:lnTo>
                    <a:pt x="577749" y="8583167"/>
                  </a:lnTo>
                  <a:lnTo>
                    <a:pt x="665773" y="8494991"/>
                  </a:lnTo>
                  <a:lnTo>
                    <a:pt x="707402" y="8494991"/>
                  </a:lnTo>
                  <a:lnTo>
                    <a:pt x="665773" y="8453310"/>
                  </a:lnTo>
                  <a:close/>
                </a:path>
                <a:path w="7560309" h="10692130">
                  <a:moveTo>
                    <a:pt x="707402" y="8494991"/>
                  </a:moveTo>
                  <a:lnTo>
                    <a:pt x="665773" y="8494991"/>
                  </a:lnTo>
                  <a:lnTo>
                    <a:pt x="753807" y="8583167"/>
                  </a:lnTo>
                  <a:lnTo>
                    <a:pt x="795467" y="8583167"/>
                  </a:lnTo>
                  <a:lnTo>
                    <a:pt x="707402" y="8494991"/>
                  </a:lnTo>
                  <a:close/>
                </a:path>
                <a:path w="7560309" h="10692130">
                  <a:moveTo>
                    <a:pt x="707461" y="8411984"/>
                  </a:moveTo>
                  <a:lnTo>
                    <a:pt x="665794" y="8411984"/>
                  </a:lnTo>
                  <a:lnTo>
                    <a:pt x="836701" y="8583167"/>
                  </a:lnTo>
                  <a:lnTo>
                    <a:pt x="878375" y="8583167"/>
                  </a:lnTo>
                  <a:lnTo>
                    <a:pt x="707461" y="8411984"/>
                  </a:lnTo>
                  <a:close/>
                </a:path>
                <a:path w="7560309" h="10692130">
                  <a:moveTo>
                    <a:pt x="707446" y="8328964"/>
                  </a:moveTo>
                  <a:lnTo>
                    <a:pt x="665780" y="8328964"/>
                  </a:lnTo>
                  <a:lnTo>
                    <a:pt x="919576" y="8583167"/>
                  </a:lnTo>
                  <a:lnTo>
                    <a:pt x="961240" y="8583167"/>
                  </a:lnTo>
                  <a:lnTo>
                    <a:pt x="707446" y="8328964"/>
                  </a:lnTo>
                  <a:close/>
                </a:path>
                <a:path w="7560309" h="10692130">
                  <a:moveTo>
                    <a:pt x="467046" y="8247608"/>
                  </a:moveTo>
                  <a:lnTo>
                    <a:pt x="425433" y="8247608"/>
                  </a:lnTo>
                  <a:lnTo>
                    <a:pt x="352181" y="8320925"/>
                  </a:lnTo>
                  <a:lnTo>
                    <a:pt x="393859" y="8320913"/>
                  </a:lnTo>
                  <a:lnTo>
                    <a:pt x="467046" y="8247608"/>
                  </a:lnTo>
                  <a:close/>
                </a:path>
                <a:path w="7560309" h="10692130">
                  <a:moveTo>
                    <a:pt x="632837" y="8247608"/>
                  </a:moveTo>
                  <a:lnTo>
                    <a:pt x="591206" y="8247608"/>
                  </a:lnTo>
                  <a:lnTo>
                    <a:pt x="517952" y="8320925"/>
                  </a:lnTo>
                  <a:lnTo>
                    <a:pt x="559639" y="8320913"/>
                  </a:lnTo>
                  <a:lnTo>
                    <a:pt x="632837" y="8247608"/>
                  </a:lnTo>
                  <a:close/>
                </a:path>
                <a:path w="7560309" h="10692130">
                  <a:moveTo>
                    <a:pt x="910018" y="8247608"/>
                  </a:moveTo>
                  <a:lnTo>
                    <a:pt x="868391" y="8247608"/>
                  </a:lnTo>
                  <a:lnTo>
                    <a:pt x="941608" y="8320925"/>
                  </a:lnTo>
                  <a:lnTo>
                    <a:pt x="983272" y="8320925"/>
                  </a:lnTo>
                  <a:lnTo>
                    <a:pt x="910018" y="8247608"/>
                  </a:lnTo>
                  <a:close/>
                </a:path>
                <a:path w="7560309" h="10692130">
                  <a:moveTo>
                    <a:pt x="549939" y="8247583"/>
                  </a:moveTo>
                  <a:lnTo>
                    <a:pt x="508308" y="8247583"/>
                  </a:lnTo>
                  <a:lnTo>
                    <a:pt x="435060" y="8320913"/>
                  </a:lnTo>
                  <a:lnTo>
                    <a:pt x="476726" y="8320913"/>
                  </a:lnTo>
                  <a:lnTo>
                    <a:pt x="549939" y="8247583"/>
                  </a:lnTo>
                  <a:close/>
                </a:path>
                <a:path w="7560309" h="10692130">
                  <a:moveTo>
                    <a:pt x="744274" y="8247583"/>
                  </a:moveTo>
                  <a:lnTo>
                    <a:pt x="702604" y="8247583"/>
                  </a:lnTo>
                  <a:lnTo>
                    <a:pt x="775860" y="8320913"/>
                  </a:lnTo>
                  <a:lnTo>
                    <a:pt x="817481" y="8320913"/>
                  </a:lnTo>
                  <a:lnTo>
                    <a:pt x="744274" y="8247583"/>
                  </a:lnTo>
                  <a:close/>
                </a:path>
                <a:path w="7560309" h="10692130">
                  <a:moveTo>
                    <a:pt x="827151" y="8247583"/>
                  </a:moveTo>
                  <a:lnTo>
                    <a:pt x="785487" y="8247583"/>
                  </a:lnTo>
                  <a:lnTo>
                    <a:pt x="858733" y="8320913"/>
                  </a:lnTo>
                  <a:lnTo>
                    <a:pt x="900348" y="8320913"/>
                  </a:lnTo>
                  <a:lnTo>
                    <a:pt x="827151" y="8247583"/>
                  </a:lnTo>
                  <a:close/>
                </a:path>
                <a:path w="7560309" h="10692130">
                  <a:moveTo>
                    <a:pt x="1656791" y="8618092"/>
                  </a:moveTo>
                  <a:lnTo>
                    <a:pt x="1361325" y="8914015"/>
                  </a:lnTo>
                  <a:lnTo>
                    <a:pt x="1402994" y="8914015"/>
                  </a:lnTo>
                  <a:lnTo>
                    <a:pt x="1656791" y="8659825"/>
                  </a:lnTo>
                  <a:lnTo>
                    <a:pt x="1698457" y="8659825"/>
                  </a:lnTo>
                  <a:lnTo>
                    <a:pt x="1656791" y="8618092"/>
                  </a:lnTo>
                  <a:close/>
                </a:path>
                <a:path w="7560309" h="10692130">
                  <a:moveTo>
                    <a:pt x="1656816" y="8701100"/>
                  </a:moveTo>
                  <a:lnTo>
                    <a:pt x="1444244" y="8914015"/>
                  </a:lnTo>
                  <a:lnTo>
                    <a:pt x="1485861" y="8914015"/>
                  </a:lnTo>
                  <a:lnTo>
                    <a:pt x="1656816" y="8742845"/>
                  </a:lnTo>
                  <a:lnTo>
                    <a:pt x="1698486" y="8742845"/>
                  </a:lnTo>
                  <a:lnTo>
                    <a:pt x="1656816" y="8701100"/>
                  </a:lnTo>
                  <a:close/>
                </a:path>
                <a:path w="7560309" h="10692130">
                  <a:moveTo>
                    <a:pt x="1656791" y="8784145"/>
                  </a:moveTo>
                  <a:lnTo>
                    <a:pt x="1527136" y="8914015"/>
                  </a:lnTo>
                  <a:lnTo>
                    <a:pt x="1568767" y="8914015"/>
                  </a:lnTo>
                  <a:lnTo>
                    <a:pt x="1656791" y="8825839"/>
                  </a:lnTo>
                  <a:lnTo>
                    <a:pt x="1698415" y="8825839"/>
                  </a:lnTo>
                  <a:lnTo>
                    <a:pt x="1656791" y="8784145"/>
                  </a:lnTo>
                  <a:close/>
                </a:path>
                <a:path w="7560309" h="10692130">
                  <a:moveTo>
                    <a:pt x="1698415" y="8825839"/>
                  </a:moveTo>
                  <a:lnTo>
                    <a:pt x="1656791" y="8825839"/>
                  </a:lnTo>
                  <a:lnTo>
                    <a:pt x="1744814" y="8914015"/>
                  </a:lnTo>
                  <a:lnTo>
                    <a:pt x="1786445" y="8914015"/>
                  </a:lnTo>
                  <a:lnTo>
                    <a:pt x="1698415" y="8825839"/>
                  </a:lnTo>
                  <a:close/>
                </a:path>
                <a:path w="7560309" h="10692130">
                  <a:moveTo>
                    <a:pt x="1698486" y="8742845"/>
                  </a:moveTo>
                  <a:lnTo>
                    <a:pt x="1656816" y="8742845"/>
                  </a:lnTo>
                  <a:lnTo>
                    <a:pt x="1827695" y="8914015"/>
                  </a:lnTo>
                  <a:lnTo>
                    <a:pt x="1869351" y="8914015"/>
                  </a:lnTo>
                  <a:lnTo>
                    <a:pt x="1698486" y="8742845"/>
                  </a:lnTo>
                  <a:close/>
                </a:path>
                <a:path w="7560309" h="10692130">
                  <a:moveTo>
                    <a:pt x="1698457" y="8659825"/>
                  </a:moveTo>
                  <a:lnTo>
                    <a:pt x="1656791" y="8659825"/>
                  </a:lnTo>
                  <a:lnTo>
                    <a:pt x="1910588" y="8914015"/>
                  </a:lnTo>
                  <a:lnTo>
                    <a:pt x="1952244" y="8914015"/>
                  </a:lnTo>
                  <a:lnTo>
                    <a:pt x="1698457" y="8659825"/>
                  </a:lnTo>
                  <a:close/>
                </a:path>
                <a:path w="7560309" h="10692130">
                  <a:moveTo>
                    <a:pt x="1456131" y="8612390"/>
                  </a:moveTo>
                  <a:lnTo>
                    <a:pt x="1414475" y="8612390"/>
                  </a:lnTo>
                  <a:lnTo>
                    <a:pt x="1341247" y="8685707"/>
                  </a:lnTo>
                  <a:lnTo>
                    <a:pt x="1382941" y="8685695"/>
                  </a:lnTo>
                  <a:lnTo>
                    <a:pt x="1456131" y="8612390"/>
                  </a:lnTo>
                  <a:close/>
                </a:path>
                <a:path w="7560309" h="10692130">
                  <a:moveTo>
                    <a:pt x="1621891" y="8612390"/>
                  </a:moveTo>
                  <a:lnTo>
                    <a:pt x="1580235" y="8612390"/>
                  </a:lnTo>
                  <a:lnTo>
                    <a:pt x="1507032" y="8685707"/>
                  </a:lnTo>
                  <a:lnTo>
                    <a:pt x="1548663" y="8685695"/>
                  </a:lnTo>
                  <a:lnTo>
                    <a:pt x="1621891" y="8612390"/>
                  </a:lnTo>
                  <a:close/>
                </a:path>
                <a:path w="7560309" h="10692130">
                  <a:moveTo>
                    <a:pt x="1899119" y="8612390"/>
                  </a:moveTo>
                  <a:lnTo>
                    <a:pt x="1857451" y="8612390"/>
                  </a:lnTo>
                  <a:lnTo>
                    <a:pt x="1930679" y="8685707"/>
                  </a:lnTo>
                  <a:lnTo>
                    <a:pt x="1972335" y="8685707"/>
                  </a:lnTo>
                  <a:lnTo>
                    <a:pt x="1899119" y="8612390"/>
                  </a:lnTo>
                  <a:close/>
                </a:path>
                <a:path w="7560309" h="10692130">
                  <a:moveTo>
                    <a:pt x="1538998" y="8612365"/>
                  </a:moveTo>
                  <a:lnTo>
                    <a:pt x="1497393" y="8612365"/>
                  </a:lnTo>
                  <a:lnTo>
                    <a:pt x="1424139" y="8685695"/>
                  </a:lnTo>
                  <a:lnTo>
                    <a:pt x="1465795" y="8685695"/>
                  </a:lnTo>
                  <a:lnTo>
                    <a:pt x="1538998" y="8612365"/>
                  </a:lnTo>
                  <a:close/>
                </a:path>
                <a:path w="7560309" h="10692130">
                  <a:moveTo>
                    <a:pt x="1733334" y="8612365"/>
                  </a:moveTo>
                  <a:lnTo>
                    <a:pt x="1691678" y="8612365"/>
                  </a:lnTo>
                  <a:lnTo>
                    <a:pt x="1764931" y="8685695"/>
                  </a:lnTo>
                  <a:lnTo>
                    <a:pt x="1806549" y="8685695"/>
                  </a:lnTo>
                  <a:lnTo>
                    <a:pt x="1733334" y="8612365"/>
                  </a:lnTo>
                  <a:close/>
                </a:path>
                <a:path w="7560309" h="10692130">
                  <a:moveTo>
                    <a:pt x="1816227" y="8612365"/>
                  </a:moveTo>
                  <a:lnTo>
                    <a:pt x="1774570" y="8612365"/>
                  </a:lnTo>
                  <a:lnTo>
                    <a:pt x="1847824" y="8685695"/>
                  </a:lnTo>
                  <a:lnTo>
                    <a:pt x="1889442" y="8685695"/>
                  </a:lnTo>
                  <a:lnTo>
                    <a:pt x="1816227" y="8612365"/>
                  </a:lnTo>
                  <a:close/>
                </a:path>
                <a:path w="7560309" h="10692130">
                  <a:moveTo>
                    <a:pt x="1326464" y="8287232"/>
                  </a:moveTo>
                  <a:lnTo>
                    <a:pt x="1031003" y="8583167"/>
                  </a:lnTo>
                  <a:lnTo>
                    <a:pt x="1072669" y="8583167"/>
                  </a:lnTo>
                  <a:lnTo>
                    <a:pt x="1326464" y="8328964"/>
                  </a:lnTo>
                  <a:lnTo>
                    <a:pt x="1368128" y="8328964"/>
                  </a:lnTo>
                  <a:lnTo>
                    <a:pt x="1326464" y="8287232"/>
                  </a:lnTo>
                  <a:close/>
                </a:path>
                <a:path w="7560309" h="10692130">
                  <a:moveTo>
                    <a:pt x="1326476" y="8370252"/>
                  </a:moveTo>
                  <a:lnTo>
                    <a:pt x="1113894" y="8583167"/>
                  </a:lnTo>
                  <a:lnTo>
                    <a:pt x="1155560" y="8583167"/>
                  </a:lnTo>
                  <a:lnTo>
                    <a:pt x="1326476" y="8411984"/>
                  </a:lnTo>
                  <a:lnTo>
                    <a:pt x="1368131" y="8411984"/>
                  </a:lnTo>
                  <a:lnTo>
                    <a:pt x="1326476" y="8370252"/>
                  </a:lnTo>
                  <a:close/>
                </a:path>
                <a:path w="7560309" h="10692130">
                  <a:moveTo>
                    <a:pt x="1326464" y="8453310"/>
                  </a:moveTo>
                  <a:lnTo>
                    <a:pt x="1196808" y="8583167"/>
                  </a:lnTo>
                  <a:lnTo>
                    <a:pt x="1238429" y="8583167"/>
                  </a:lnTo>
                  <a:lnTo>
                    <a:pt x="1326464" y="8494991"/>
                  </a:lnTo>
                  <a:lnTo>
                    <a:pt x="1368076" y="8494991"/>
                  </a:lnTo>
                  <a:lnTo>
                    <a:pt x="1326464" y="8453310"/>
                  </a:lnTo>
                  <a:close/>
                </a:path>
                <a:path w="7560309" h="10692130">
                  <a:moveTo>
                    <a:pt x="1368076" y="8494991"/>
                  </a:moveTo>
                  <a:lnTo>
                    <a:pt x="1326464" y="8494991"/>
                  </a:lnTo>
                  <a:lnTo>
                    <a:pt x="1414475" y="8583167"/>
                  </a:lnTo>
                  <a:lnTo>
                    <a:pt x="1456105" y="8583167"/>
                  </a:lnTo>
                  <a:lnTo>
                    <a:pt x="1368076" y="8494991"/>
                  </a:lnTo>
                  <a:close/>
                </a:path>
                <a:path w="7560309" h="10692130">
                  <a:moveTo>
                    <a:pt x="1368131" y="8411984"/>
                  </a:moveTo>
                  <a:lnTo>
                    <a:pt x="1326476" y="8411984"/>
                  </a:lnTo>
                  <a:lnTo>
                    <a:pt x="1497393" y="8583167"/>
                  </a:lnTo>
                  <a:lnTo>
                    <a:pt x="1538998" y="8583167"/>
                  </a:lnTo>
                  <a:lnTo>
                    <a:pt x="1368131" y="8411984"/>
                  </a:lnTo>
                  <a:close/>
                </a:path>
                <a:path w="7560309" h="10692130">
                  <a:moveTo>
                    <a:pt x="1368128" y="8328964"/>
                  </a:moveTo>
                  <a:lnTo>
                    <a:pt x="1326464" y="8328964"/>
                  </a:lnTo>
                  <a:lnTo>
                    <a:pt x="1580261" y="8583167"/>
                  </a:lnTo>
                  <a:lnTo>
                    <a:pt x="1621917" y="8583167"/>
                  </a:lnTo>
                  <a:lnTo>
                    <a:pt x="1368128" y="8328964"/>
                  </a:lnTo>
                  <a:close/>
                </a:path>
                <a:path w="7560309" h="10692130">
                  <a:moveTo>
                    <a:pt x="1127743" y="8247608"/>
                  </a:moveTo>
                  <a:lnTo>
                    <a:pt x="1086073" y="8247608"/>
                  </a:lnTo>
                  <a:lnTo>
                    <a:pt x="1012870" y="8320925"/>
                  </a:lnTo>
                  <a:lnTo>
                    <a:pt x="1054539" y="8320913"/>
                  </a:lnTo>
                  <a:lnTo>
                    <a:pt x="1127743" y="8247608"/>
                  </a:lnTo>
                  <a:close/>
                </a:path>
                <a:path w="7560309" h="10692130">
                  <a:moveTo>
                    <a:pt x="1293507" y="8247608"/>
                  </a:moveTo>
                  <a:lnTo>
                    <a:pt x="1251889" y="8247608"/>
                  </a:lnTo>
                  <a:lnTo>
                    <a:pt x="1178632" y="8320925"/>
                  </a:lnTo>
                  <a:lnTo>
                    <a:pt x="1220304" y="8320913"/>
                  </a:lnTo>
                  <a:lnTo>
                    <a:pt x="1293507" y="8247608"/>
                  </a:lnTo>
                  <a:close/>
                </a:path>
                <a:path w="7560309" h="10692130">
                  <a:moveTo>
                    <a:pt x="1570710" y="8247608"/>
                  </a:moveTo>
                  <a:lnTo>
                    <a:pt x="1529067" y="8247608"/>
                  </a:lnTo>
                  <a:lnTo>
                    <a:pt x="1602282" y="8320925"/>
                  </a:lnTo>
                  <a:lnTo>
                    <a:pt x="1643938" y="8320925"/>
                  </a:lnTo>
                  <a:lnTo>
                    <a:pt x="1570710" y="8247608"/>
                  </a:lnTo>
                  <a:close/>
                </a:path>
                <a:path w="7560309" h="10692130">
                  <a:moveTo>
                    <a:pt x="1210593" y="8247583"/>
                  </a:moveTo>
                  <a:lnTo>
                    <a:pt x="1168974" y="8247583"/>
                  </a:lnTo>
                  <a:lnTo>
                    <a:pt x="1095778" y="8320913"/>
                  </a:lnTo>
                  <a:lnTo>
                    <a:pt x="1137394" y="8320913"/>
                  </a:lnTo>
                  <a:lnTo>
                    <a:pt x="1210593" y="8247583"/>
                  </a:lnTo>
                  <a:close/>
                </a:path>
                <a:path w="7560309" h="10692130">
                  <a:moveTo>
                    <a:pt x="1404937" y="8247583"/>
                  </a:moveTo>
                  <a:lnTo>
                    <a:pt x="1363281" y="8247583"/>
                  </a:lnTo>
                  <a:lnTo>
                    <a:pt x="1436535" y="8320913"/>
                  </a:lnTo>
                  <a:lnTo>
                    <a:pt x="1478165" y="8320913"/>
                  </a:lnTo>
                  <a:lnTo>
                    <a:pt x="1404937" y="8247583"/>
                  </a:lnTo>
                  <a:close/>
                </a:path>
                <a:path w="7560309" h="10692130">
                  <a:moveTo>
                    <a:pt x="1487805" y="8247583"/>
                  </a:moveTo>
                  <a:lnTo>
                    <a:pt x="1446187" y="8247583"/>
                  </a:lnTo>
                  <a:lnTo>
                    <a:pt x="1519389" y="8320913"/>
                  </a:lnTo>
                  <a:lnTo>
                    <a:pt x="1561058" y="8320913"/>
                  </a:lnTo>
                  <a:lnTo>
                    <a:pt x="1487805" y="8247583"/>
                  </a:lnTo>
                  <a:close/>
                </a:path>
                <a:path w="7560309" h="10692130">
                  <a:moveTo>
                    <a:pt x="2317483" y="8618092"/>
                  </a:moveTo>
                  <a:lnTo>
                    <a:pt x="2022017" y="8914015"/>
                  </a:lnTo>
                  <a:lnTo>
                    <a:pt x="2063686" y="8914015"/>
                  </a:lnTo>
                  <a:lnTo>
                    <a:pt x="2317483" y="8659825"/>
                  </a:lnTo>
                  <a:lnTo>
                    <a:pt x="2359142" y="8659825"/>
                  </a:lnTo>
                  <a:lnTo>
                    <a:pt x="2317483" y="8618092"/>
                  </a:lnTo>
                  <a:close/>
                </a:path>
                <a:path w="7560309" h="10692130">
                  <a:moveTo>
                    <a:pt x="2317496" y="8701100"/>
                  </a:moveTo>
                  <a:lnTo>
                    <a:pt x="2104910" y="8914015"/>
                  </a:lnTo>
                  <a:lnTo>
                    <a:pt x="2146579" y="8914015"/>
                  </a:lnTo>
                  <a:lnTo>
                    <a:pt x="2317496" y="8742845"/>
                  </a:lnTo>
                  <a:lnTo>
                    <a:pt x="2359163" y="8742845"/>
                  </a:lnTo>
                  <a:lnTo>
                    <a:pt x="2317496" y="8701100"/>
                  </a:lnTo>
                  <a:close/>
                </a:path>
                <a:path w="7560309" h="10692130">
                  <a:moveTo>
                    <a:pt x="2317457" y="8784145"/>
                  </a:moveTo>
                  <a:lnTo>
                    <a:pt x="2187803" y="8914015"/>
                  </a:lnTo>
                  <a:lnTo>
                    <a:pt x="2229421" y="8914015"/>
                  </a:lnTo>
                  <a:lnTo>
                    <a:pt x="2317457" y="8825839"/>
                  </a:lnTo>
                  <a:lnTo>
                    <a:pt x="2359090" y="8825839"/>
                  </a:lnTo>
                  <a:lnTo>
                    <a:pt x="2317457" y="8784145"/>
                  </a:lnTo>
                  <a:close/>
                </a:path>
                <a:path w="7560309" h="10692130">
                  <a:moveTo>
                    <a:pt x="2359090" y="8825839"/>
                  </a:moveTo>
                  <a:lnTo>
                    <a:pt x="2317457" y="8825839"/>
                  </a:lnTo>
                  <a:lnTo>
                    <a:pt x="2405481" y="8914015"/>
                  </a:lnTo>
                  <a:lnTo>
                    <a:pt x="2447137" y="8914015"/>
                  </a:lnTo>
                  <a:lnTo>
                    <a:pt x="2359090" y="8825839"/>
                  </a:lnTo>
                  <a:close/>
                </a:path>
                <a:path w="7560309" h="10692130">
                  <a:moveTo>
                    <a:pt x="2359163" y="8742845"/>
                  </a:moveTo>
                  <a:lnTo>
                    <a:pt x="2317496" y="8742845"/>
                  </a:lnTo>
                  <a:lnTo>
                    <a:pt x="2488349" y="8914015"/>
                  </a:lnTo>
                  <a:lnTo>
                    <a:pt x="2530017" y="8914015"/>
                  </a:lnTo>
                  <a:lnTo>
                    <a:pt x="2359163" y="8742845"/>
                  </a:lnTo>
                  <a:close/>
                </a:path>
                <a:path w="7560309" h="10692130">
                  <a:moveTo>
                    <a:pt x="2359142" y="8659825"/>
                  </a:moveTo>
                  <a:lnTo>
                    <a:pt x="2317483" y="8659825"/>
                  </a:lnTo>
                  <a:lnTo>
                    <a:pt x="2571267" y="8914015"/>
                  </a:lnTo>
                  <a:lnTo>
                    <a:pt x="2612885" y="8914015"/>
                  </a:lnTo>
                  <a:lnTo>
                    <a:pt x="2359142" y="8659825"/>
                  </a:lnTo>
                  <a:close/>
                </a:path>
                <a:path w="7560309" h="10692130">
                  <a:moveTo>
                    <a:pt x="2116797" y="8612390"/>
                  </a:moveTo>
                  <a:lnTo>
                    <a:pt x="2075129" y="8612390"/>
                  </a:lnTo>
                  <a:lnTo>
                    <a:pt x="2001926" y="8685707"/>
                  </a:lnTo>
                  <a:lnTo>
                    <a:pt x="2043607" y="8685695"/>
                  </a:lnTo>
                  <a:lnTo>
                    <a:pt x="2116797" y="8612390"/>
                  </a:lnTo>
                  <a:close/>
                </a:path>
                <a:path w="7560309" h="10692130">
                  <a:moveTo>
                    <a:pt x="2282583" y="8612390"/>
                  </a:moveTo>
                  <a:lnTo>
                    <a:pt x="2240915" y="8612390"/>
                  </a:lnTo>
                  <a:lnTo>
                    <a:pt x="2167699" y="8685707"/>
                  </a:lnTo>
                  <a:lnTo>
                    <a:pt x="2209380" y="8685695"/>
                  </a:lnTo>
                  <a:lnTo>
                    <a:pt x="2282583" y="8612390"/>
                  </a:lnTo>
                  <a:close/>
                </a:path>
                <a:path w="7560309" h="10692130">
                  <a:moveTo>
                    <a:pt x="2559799" y="8612390"/>
                  </a:moveTo>
                  <a:lnTo>
                    <a:pt x="2518168" y="8612390"/>
                  </a:lnTo>
                  <a:lnTo>
                    <a:pt x="2591333" y="8685707"/>
                  </a:lnTo>
                  <a:lnTo>
                    <a:pt x="2633002" y="8685707"/>
                  </a:lnTo>
                  <a:lnTo>
                    <a:pt x="2559799" y="8612390"/>
                  </a:lnTo>
                  <a:close/>
                </a:path>
                <a:path w="7560309" h="10692130">
                  <a:moveTo>
                    <a:pt x="2199678" y="8612365"/>
                  </a:moveTo>
                  <a:lnTo>
                    <a:pt x="2158034" y="8612365"/>
                  </a:lnTo>
                  <a:lnTo>
                    <a:pt x="2084806" y="8685695"/>
                  </a:lnTo>
                  <a:lnTo>
                    <a:pt x="2126475" y="8685695"/>
                  </a:lnTo>
                  <a:lnTo>
                    <a:pt x="2199678" y="8612365"/>
                  </a:lnTo>
                  <a:close/>
                </a:path>
                <a:path w="7560309" h="10692130">
                  <a:moveTo>
                    <a:pt x="2394026" y="8612365"/>
                  </a:moveTo>
                  <a:lnTo>
                    <a:pt x="2352357" y="8612365"/>
                  </a:lnTo>
                  <a:lnTo>
                    <a:pt x="2425598" y="8685695"/>
                  </a:lnTo>
                  <a:lnTo>
                    <a:pt x="2467229" y="8685695"/>
                  </a:lnTo>
                  <a:lnTo>
                    <a:pt x="2394026" y="8612365"/>
                  </a:lnTo>
                  <a:close/>
                </a:path>
                <a:path w="7560309" h="10692130">
                  <a:moveTo>
                    <a:pt x="2476906" y="8612365"/>
                  </a:moveTo>
                  <a:lnTo>
                    <a:pt x="2435237" y="8612365"/>
                  </a:lnTo>
                  <a:lnTo>
                    <a:pt x="2508453" y="8685695"/>
                  </a:lnTo>
                  <a:lnTo>
                    <a:pt x="2550121" y="8685695"/>
                  </a:lnTo>
                  <a:lnTo>
                    <a:pt x="2476906" y="8612365"/>
                  </a:lnTo>
                  <a:close/>
                </a:path>
                <a:path w="7560309" h="10692130">
                  <a:moveTo>
                    <a:pt x="1987130" y="8287232"/>
                  </a:moveTo>
                  <a:lnTo>
                    <a:pt x="1691652" y="8583167"/>
                  </a:lnTo>
                  <a:lnTo>
                    <a:pt x="1733334" y="8583167"/>
                  </a:lnTo>
                  <a:lnTo>
                    <a:pt x="1987130" y="8328964"/>
                  </a:lnTo>
                  <a:lnTo>
                    <a:pt x="2028796" y="8328964"/>
                  </a:lnTo>
                  <a:lnTo>
                    <a:pt x="1987130" y="8287232"/>
                  </a:lnTo>
                  <a:close/>
                </a:path>
                <a:path w="7560309" h="10692130">
                  <a:moveTo>
                    <a:pt x="1987156" y="8370252"/>
                  </a:moveTo>
                  <a:lnTo>
                    <a:pt x="1774570" y="8583167"/>
                  </a:lnTo>
                  <a:lnTo>
                    <a:pt x="1816227" y="8583167"/>
                  </a:lnTo>
                  <a:lnTo>
                    <a:pt x="1987156" y="8411984"/>
                  </a:lnTo>
                  <a:lnTo>
                    <a:pt x="2028813" y="8411984"/>
                  </a:lnTo>
                  <a:lnTo>
                    <a:pt x="1987156" y="8370252"/>
                  </a:lnTo>
                  <a:close/>
                </a:path>
                <a:path w="7560309" h="10692130">
                  <a:moveTo>
                    <a:pt x="1987156" y="8453310"/>
                  </a:moveTo>
                  <a:lnTo>
                    <a:pt x="1857463" y="8583167"/>
                  </a:lnTo>
                  <a:lnTo>
                    <a:pt x="1899119" y="8583167"/>
                  </a:lnTo>
                  <a:lnTo>
                    <a:pt x="1987156" y="8494991"/>
                  </a:lnTo>
                  <a:lnTo>
                    <a:pt x="2028768" y="8494991"/>
                  </a:lnTo>
                  <a:lnTo>
                    <a:pt x="1987156" y="8453310"/>
                  </a:lnTo>
                  <a:close/>
                </a:path>
                <a:path w="7560309" h="10692130">
                  <a:moveTo>
                    <a:pt x="2028768" y="8494991"/>
                  </a:moveTo>
                  <a:lnTo>
                    <a:pt x="1987156" y="8494991"/>
                  </a:lnTo>
                  <a:lnTo>
                    <a:pt x="2075129" y="8583167"/>
                  </a:lnTo>
                  <a:lnTo>
                    <a:pt x="2116797" y="8583167"/>
                  </a:lnTo>
                  <a:lnTo>
                    <a:pt x="2028768" y="8494991"/>
                  </a:lnTo>
                  <a:close/>
                </a:path>
                <a:path w="7560309" h="10692130">
                  <a:moveTo>
                    <a:pt x="2028813" y="8411984"/>
                  </a:moveTo>
                  <a:lnTo>
                    <a:pt x="1987156" y="8411984"/>
                  </a:lnTo>
                  <a:lnTo>
                    <a:pt x="2158022" y="8583167"/>
                  </a:lnTo>
                  <a:lnTo>
                    <a:pt x="2199690" y="8583167"/>
                  </a:lnTo>
                  <a:lnTo>
                    <a:pt x="2028813" y="8411984"/>
                  </a:lnTo>
                  <a:close/>
                </a:path>
                <a:path w="7560309" h="10692130">
                  <a:moveTo>
                    <a:pt x="2028796" y="8328964"/>
                  </a:moveTo>
                  <a:lnTo>
                    <a:pt x="1987130" y="8328964"/>
                  </a:lnTo>
                  <a:lnTo>
                    <a:pt x="2240927" y="8583167"/>
                  </a:lnTo>
                  <a:lnTo>
                    <a:pt x="2282596" y="8583167"/>
                  </a:lnTo>
                  <a:lnTo>
                    <a:pt x="2028796" y="8328964"/>
                  </a:lnTo>
                  <a:close/>
                </a:path>
                <a:path w="7560309" h="10692130">
                  <a:moveTo>
                    <a:pt x="1788388" y="8247608"/>
                  </a:moveTo>
                  <a:lnTo>
                    <a:pt x="1746758" y="8247608"/>
                  </a:lnTo>
                  <a:lnTo>
                    <a:pt x="1673555" y="8320925"/>
                  </a:lnTo>
                  <a:lnTo>
                    <a:pt x="1715223" y="8320913"/>
                  </a:lnTo>
                  <a:lnTo>
                    <a:pt x="1788388" y="8247608"/>
                  </a:lnTo>
                  <a:close/>
                </a:path>
                <a:path w="7560309" h="10692130">
                  <a:moveTo>
                    <a:pt x="1954187" y="8247608"/>
                  </a:moveTo>
                  <a:lnTo>
                    <a:pt x="1912556" y="8247608"/>
                  </a:lnTo>
                  <a:lnTo>
                    <a:pt x="1839302" y="8320925"/>
                  </a:lnTo>
                  <a:lnTo>
                    <a:pt x="1880996" y="8320913"/>
                  </a:lnTo>
                  <a:lnTo>
                    <a:pt x="1954187" y="8247608"/>
                  </a:lnTo>
                  <a:close/>
                </a:path>
                <a:path w="7560309" h="10692130">
                  <a:moveTo>
                    <a:pt x="2231364" y="8247608"/>
                  </a:moveTo>
                  <a:lnTo>
                    <a:pt x="2189734" y="8247608"/>
                  </a:lnTo>
                  <a:lnTo>
                    <a:pt x="2262949" y="8320925"/>
                  </a:lnTo>
                  <a:lnTo>
                    <a:pt x="2304618" y="8320925"/>
                  </a:lnTo>
                  <a:lnTo>
                    <a:pt x="2231364" y="8247608"/>
                  </a:lnTo>
                  <a:close/>
                </a:path>
                <a:path w="7560309" h="10692130">
                  <a:moveTo>
                    <a:pt x="1871294" y="8247583"/>
                  </a:moveTo>
                  <a:lnTo>
                    <a:pt x="1829663" y="8247583"/>
                  </a:lnTo>
                  <a:lnTo>
                    <a:pt x="1756397" y="8320913"/>
                  </a:lnTo>
                  <a:lnTo>
                    <a:pt x="1798078" y="8320913"/>
                  </a:lnTo>
                  <a:lnTo>
                    <a:pt x="1871294" y="8247583"/>
                  </a:lnTo>
                  <a:close/>
                </a:path>
                <a:path w="7560309" h="10692130">
                  <a:moveTo>
                    <a:pt x="2065629" y="8247583"/>
                  </a:moveTo>
                  <a:lnTo>
                    <a:pt x="2023973" y="8247583"/>
                  </a:lnTo>
                  <a:lnTo>
                    <a:pt x="2097163" y="8320913"/>
                  </a:lnTo>
                  <a:lnTo>
                    <a:pt x="2138794" y="8320913"/>
                  </a:lnTo>
                  <a:lnTo>
                    <a:pt x="2065629" y="8247583"/>
                  </a:lnTo>
                  <a:close/>
                </a:path>
                <a:path w="7560309" h="10692130">
                  <a:moveTo>
                    <a:pt x="2148522" y="8247583"/>
                  </a:moveTo>
                  <a:lnTo>
                    <a:pt x="2106853" y="8247583"/>
                  </a:lnTo>
                  <a:lnTo>
                    <a:pt x="2180056" y="8320913"/>
                  </a:lnTo>
                  <a:lnTo>
                    <a:pt x="2221725" y="8320913"/>
                  </a:lnTo>
                  <a:lnTo>
                    <a:pt x="2148522" y="8247583"/>
                  </a:lnTo>
                  <a:close/>
                </a:path>
                <a:path w="7560309" h="10692130">
                  <a:moveTo>
                    <a:pt x="3308477" y="9618684"/>
                  </a:moveTo>
                  <a:lnTo>
                    <a:pt x="3013011" y="9914622"/>
                  </a:lnTo>
                  <a:lnTo>
                    <a:pt x="3054680" y="9914622"/>
                  </a:lnTo>
                  <a:lnTo>
                    <a:pt x="3308477" y="9660412"/>
                  </a:lnTo>
                  <a:lnTo>
                    <a:pt x="3350138" y="9660412"/>
                  </a:lnTo>
                  <a:lnTo>
                    <a:pt x="3308477" y="9618684"/>
                  </a:lnTo>
                  <a:close/>
                </a:path>
                <a:path w="7560309" h="10692130">
                  <a:moveTo>
                    <a:pt x="3308489" y="9701703"/>
                  </a:moveTo>
                  <a:lnTo>
                    <a:pt x="3095917" y="9914622"/>
                  </a:lnTo>
                  <a:lnTo>
                    <a:pt x="3137573" y="9914622"/>
                  </a:lnTo>
                  <a:lnTo>
                    <a:pt x="3308489" y="9743438"/>
                  </a:lnTo>
                  <a:lnTo>
                    <a:pt x="3350159" y="9743438"/>
                  </a:lnTo>
                  <a:lnTo>
                    <a:pt x="3308489" y="9701703"/>
                  </a:lnTo>
                  <a:close/>
                </a:path>
                <a:path w="7560309" h="10692130">
                  <a:moveTo>
                    <a:pt x="3308464" y="9784755"/>
                  </a:moveTo>
                  <a:lnTo>
                    <a:pt x="3178810" y="9914622"/>
                  </a:lnTo>
                  <a:lnTo>
                    <a:pt x="3220440" y="9914622"/>
                  </a:lnTo>
                  <a:lnTo>
                    <a:pt x="3308464" y="9826447"/>
                  </a:lnTo>
                  <a:lnTo>
                    <a:pt x="3350100" y="9826447"/>
                  </a:lnTo>
                  <a:lnTo>
                    <a:pt x="3308464" y="9784755"/>
                  </a:lnTo>
                  <a:close/>
                </a:path>
                <a:path w="7560309" h="10692130">
                  <a:moveTo>
                    <a:pt x="3350100" y="9826447"/>
                  </a:moveTo>
                  <a:lnTo>
                    <a:pt x="3308464" y="9826447"/>
                  </a:lnTo>
                  <a:lnTo>
                    <a:pt x="3396500" y="9914622"/>
                  </a:lnTo>
                  <a:lnTo>
                    <a:pt x="3438156" y="9914622"/>
                  </a:lnTo>
                  <a:lnTo>
                    <a:pt x="3350100" y="9826447"/>
                  </a:lnTo>
                  <a:close/>
                </a:path>
                <a:path w="7560309" h="10692130">
                  <a:moveTo>
                    <a:pt x="3350159" y="9743438"/>
                  </a:moveTo>
                  <a:lnTo>
                    <a:pt x="3308489" y="9743438"/>
                  </a:lnTo>
                  <a:lnTo>
                    <a:pt x="3479419" y="9914622"/>
                  </a:lnTo>
                  <a:lnTo>
                    <a:pt x="3521075" y="9914622"/>
                  </a:lnTo>
                  <a:lnTo>
                    <a:pt x="3350159" y="9743438"/>
                  </a:lnTo>
                  <a:close/>
                </a:path>
                <a:path w="7560309" h="10692130">
                  <a:moveTo>
                    <a:pt x="3350138" y="9660412"/>
                  </a:moveTo>
                  <a:lnTo>
                    <a:pt x="3308477" y="9660412"/>
                  </a:lnTo>
                  <a:lnTo>
                    <a:pt x="3562286" y="9914622"/>
                  </a:lnTo>
                  <a:lnTo>
                    <a:pt x="3603942" y="9914622"/>
                  </a:lnTo>
                  <a:lnTo>
                    <a:pt x="3350138" y="9660412"/>
                  </a:lnTo>
                  <a:close/>
                </a:path>
                <a:path w="7560309" h="10692130">
                  <a:moveTo>
                    <a:pt x="3107791" y="9612981"/>
                  </a:moveTo>
                  <a:lnTo>
                    <a:pt x="3066161" y="9612981"/>
                  </a:lnTo>
                  <a:lnTo>
                    <a:pt x="2992958" y="9686303"/>
                  </a:lnTo>
                  <a:lnTo>
                    <a:pt x="3034576" y="9686303"/>
                  </a:lnTo>
                  <a:lnTo>
                    <a:pt x="3107791" y="9612981"/>
                  </a:lnTo>
                  <a:close/>
                </a:path>
                <a:path w="7560309" h="10692130">
                  <a:moveTo>
                    <a:pt x="3273577" y="9612981"/>
                  </a:moveTo>
                  <a:lnTo>
                    <a:pt x="3231946" y="9612981"/>
                  </a:lnTo>
                  <a:lnTo>
                    <a:pt x="3158705" y="9686303"/>
                  </a:lnTo>
                  <a:lnTo>
                    <a:pt x="3200374" y="9686303"/>
                  </a:lnTo>
                  <a:lnTo>
                    <a:pt x="3273577" y="9612981"/>
                  </a:lnTo>
                  <a:close/>
                </a:path>
                <a:path w="7560309" h="10692130">
                  <a:moveTo>
                    <a:pt x="3550805" y="9612981"/>
                  </a:moveTo>
                  <a:lnTo>
                    <a:pt x="3509137" y="9612981"/>
                  </a:lnTo>
                  <a:lnTo>
                    <a:pt x="3582365" y="9686303"/>
                  </a:lnTo>
                  <a:lnTo>
                    <a:pt x="3624021" y="9686303"/>
                  </a:lnTo>
                  <a:lnTo>
                    <a:pt x="3550805" y="9612981"/>
                  </a:lnTo>
                  <a:close/>
                </a:path>
                <a:path w="7560309" h="10692130">
                  <a:moveTo>
                    <a:pt x="3190684" y="9612960"/>
                  </a:moveTo>
                  <a:lnTo>
                    <a:pt x="3149053" y="9612960"/>
                  </a:lnTo>
                  <a:lnTo>
                    <a:pt x="3075838" y="9686288"/>
                  </a:lnTo>
                  <a:lnTo>
                    <a:pt x="3117469" y="9686288"/>
                  </a:lnTo>
                  <a:lnTo>
                    <a:pt x="3190684" y="9612960"/>
                  </a:lnTo>
                  <a:close/>
                </a:path>
                <a:path w="7560309" h="10692130">
                  <a:moveTo>
                    <a:pt x="3384994" y="9612960"/>
                  </a:moveTo>
                  <a:lnTo>
                    <a:pt x="3343363" y="9612960"/>
                  </a:lnTo>
                  <a:lnTo>
                    <a:pt x="3416592" y="9686288"/>
                  </a:lnTo>
                  <a:lnTo>
                    <a:pt x="3458197" y="9686288"/>
                  </a:lnTo>
                  <a:lnTo>
                    <a:pt x="3384994" y="9612960"/>
                  </a:lnTo>
                  <a:close/>
                </a:path>
                <a:path w="7560309" h="10692130">
                  <a:moveTo>
                    <a:pt x="3467912" y="9612960"/>
                  </a:moveTo>
                  <a:lnTo>
                    <a:pt x="3426244" y="9612960"/>
                  </a:lnTo>
                  <a:lnTo>
                    <a:pt x="3499459" y="9686288"/>
                  </a:lnTo>
                  <a:lnTo>
                    <a:pt x="3541128" y="9686288"/>
                  </a:lnTo>
                  <a:lnTo>
                    <a:pt x="3467912" y="9612960"/>
                  </a:lnTo>
                  <a:close/>
                </a:path>
                <a:path w="7560309" h="10692130">
                  <a:moveTo>
                    <a:pt x="2647810" y="9618684"/>
                  </a:moveTo>
                  <a:lnTo>
                    <a:pt x="2352344" y="9914622"/>
                  </a:lnTo>
                  <a:lnTo>
                    <a:pt x="2394013" y="9914622"/>
                  </a:lnTo>
                  <a:lnTo>
                    <a:pt x="2647810" y="9660412"/>
                  </a:lnTo>
                  <a:lnTo>
                    <a:pt x="2689470" y="9660412"/>
                  </a:lnTo>
                  <a:lnTo>
                    <a:pt x="2647810" y="9618684"/>
                  </a:lnTo>
                  <a:close/>
                </a:path>
                <a:path w="7560309" h="10692130">
                  <a:moveTo>
                    <a:pt x="2647823" y="9701703"/>
                  </a:moveTo>
                  <a:lnTo>
                    <a:pt x="2435237" y="9914622"/>
                  </a:lnTo>
                  <a:lnTo>
                    <a:pt x="2476906" y="9914622"/>
                  </a:lnTo>
                  <a:lnTo>
                    <a:pt x="2647823" y="9743438"/>
                  </a:lnTo>
                  <a:lnTo>
                    <a:pt x="2689482" y="9743438"/>
                  </a:lnTo>
                  <a:lnTo>
                    <a:pt x="2647823" y="9701703"/>
                  </a:lnTo>
                  <a:close/>
                </a:path>
                <a:path w="7560309" h="10692130">
                  <a:moveTo>
                    <a:pt x="2647810" y="9784755"/>
                  </a:moveTo>
                  <a:lnTo>
                    <a:pt x="2518156" y="9914622"/>
                  </a:lnTo>
                  <a:lnTo>
                    <a:pt x="2559773" y="9914622"/>
                  </a:lnTo>
                  <a:lnTo>
                    <a:pt x="2647810" y="9826447"/>
                  </a:lnTo>
                  <a:lnTo>
                    <a:pt x="2689433" y="9826447"/>
                  </a:lnTo>
                  <a:lnTo>
                    <a:pt x="2647810" y="9784755"/>
                  </a:lnTo>
                  <a:close/>
                </a:path>
                <a:path w="7560309" h="10692130">
                  <a:moveTo>
                    <a:pt x="2689433" y="9826447"/>
                  </a:moveTo>
                  <a:lnTo>
                    <a:pt x="2647810" y="9826447"/>
                  </a:lnTo>
                  <a:lnTo>
                    <a:pt x="2735834" y="9914622"/>
                  </a:lnTo>
                  <a:lnTo>
                    <a:pt x="2777464" y="9914622"/>
                  </a:lnTo>
                  <a:lnTo>
                    <a:pt x="2689433" y="9826447"/>
                  </a:lnTo>
                  <a:close/>
                </a:path>
                <a:path w="7560309" h="10692130">
                  <a:moveTo>
                    <a:pt x="2689482" y="9743438"/>
                  </a:moveTo>
                  <a:lnTo>
                    <a:pt x="2647823" y="9743438"/>
                  </a:lnTo>
                  <a:lnTo>
                    <a:pt x="2818688" y="9914622"/>
                  </a:lnTo>
                  <a:lnTo>
                    <a:pt x="2860357" y="9914622"/>
                  </a:lnTo>
                  <a:lnTo>
                    <a:pt x="2689482" y="9743438"/>
                  </a:lnTo>
                  <a:close/>
                </a:path>
                <a:path w="7560309" h="10692130">
                  <a:moveTo>
                    <a:pt x="2689470" y="9660412"/>
                  </a:moveTo>
                  <a:lnTo>
                    <a:pt x="2647810" y="9660412"/>
                  </a:lnTo>
                  <a:lnTo>
                    <a:pt x="2901607" y="9914622"/>
                  </a:lnTo>
                  <a:lnTo>
                    <a:pt x="2943263" y="9914622"/>
                  </a:lnTo>
                  <a:lnTo>
                    <a:pt x="2689470" y="9660412"/>
                  </a:lnTo>
                  <a:close/>
                </a:path>
                <a:path w="7560309" h="10692130">
                  <a:moveTo>
                    <a:pt x="2447099" y="9612981"/>
                  </a:moveTo>
                  <a:lnTo>
                    <a:pt x="2405481" y="9612981"/>
                  </a:lnTo>
                  <a:lnTo>
                    <a:pt x="2332278" y="9686303"/>
                  </a:lnTo>
                  <a:lnTo>
                    <a:pt x="2373934" y="9686303"/>
                  </a:lnTo>
                  <a:lnTo>
                    <a:pt x="2447099" y="9612981"/>
                  </a:lnTo>
                  <a:close/>
                </a:path>
                <a:path w="7560309" h="10692130">
                  <a:moveTo>
                    <a:pt x="2612898" y="9612981"/>
                  </a:moveTo>
                  <a:lnTo>
                    <a:pt x="2571280" y="9612981"/>
                  </a:lnTo>
                  <a:lnTo>
                    <a:pt x="2498039" y="9686303"/>
                  </a:lnTo>
                  <a:lnTo>
                    <a:pt x="2539707" y="9686303"/>
                  </a:lnTo>
                  <a:lnTo>
                    <a:pt x="2612898" y="9612981"/>
                  </a:lnTo>
                  <a:close/>
                </a:path>
                <a:path w="7560309" h="10692130">
                  <a:moveTo>
                    <a:pt x="2890139" y="9612981"/>
                  </a:moveTo>
                  <a:lnTo>
                    <a:pt x="2848470" y="9612981"/>
                  </a:lnTo>
                  <a:lnTo>
                    <a:pt x="2921685" y="9686303"/>
                  </a:lnTo>
                  <a:lnTo>
                    <a:pt x="2963341" y="9686303"/>
                  </a:lnTo>
                  <a:lnTo>
                    <a:pt x="2890139" y="9612981"/>
                  </a:lnTo>
                  <a:close/>
                </a:path>
                <a:path w="7560309" h="10692130">
                  <a:moveTo>
                    <a:pt x="2530005" y="9612960"/>
                  </a:moveTo>
                  <a:lnTo>
                    <a:pt x="2488387" y="9612960"/>
                  </a:lnTo>
                  <a:lnTo>
                    <a:pt x="2415184" y="9686288"/>
                  </a:lnTo>
                  <a:lnTo>
                    <a:pt x="2456815" y="9686288"/>
                  </a:lnTo>
                  <a:lnTo>
                    <a:pt x="2530005" y="9612960"/>
                  </a:lnTo>
                  <a:close/>
                </a:path>
                <a:path w="7560309" h="10692130">
                  <a:moveTo>
                    <a:pt x="2724365" y="9612960"/>
                  </a:moveTo>
                  <a:lnTo>
                    <a:pt x="2682697" y="9612960"/>
                  </a:lnTo>
                  <a:lnTo>
                    <a:pt x="2755900" y="9686288"/>
                  </a:lnTo>
                  <a:lnTo>
                    <a:pt x="2797517" y="9686288"/>
                  </a:lnTo>
                  <a:lnTo>
                    <a:pt x="2724365" y="9612960"/>
                  </a:lnTo>
                  <a:close/>
                </a:path>
                <a:path w="7560309" h="10692130">
                  <a:moveTo>
                    <a:pt x="2807208" y="9612960"/>
                  </a:moveTo>
                  <a:lnTo>
                    <a:pt x="2765590" y="9612960"/>
                  </a:lnTo>
                  <a:lnTo>
                    <a:pt x="2838792" y="9686288"/>
                  </a:lnTo>
                  <a:lnTo>
                    <a:pt x="2880461" y="9686288"/>
                  </a:lnTo>
                  <a:lnTo>
                    <a:pt x="2807208" y="9612960"/>
                  </a:lnTo>
                  <a:close/>
                </a:path>
                <a:path w="7560309" h="10692130">
                  <a:moveTo>
                    <a:pt x="3969143" y="9618684"/>
                  </a:moveTo>
                  <a:lnTo>
                    <a:pt x="3673678" y="9914622"/>
                  </a:lnTo>
                  <a:lnTo>
                    <a:pt x="3715346" y="9914622"/>
                  </a:lnTo>
                  <a:lnTo>
                    <a:pt x="3969143" y="9660412"/>
                  </a:lnTo>
                  <a:lnTo>
                    <a:pt x="4010805" y="9660412"/>
                  </a:lnTo>
                  <a:lnTo>
                    <a:pt x="3969143" y="9618684"/>
                  </a:lnTo>
                  <a:close/>
                </a:path>
                <a:path w="7560309" h="10692130">
                  <a:moveTo>
                    <a:pt x="3969169" y="9701703"/>
                  </a:moveTo>
                  <a:lnTo>
                    <a:pt x="3756583" y="9914622"/>
                  </a:lnTo>
                  <a:lnTo>
                    <a:pt x="3798252" y="9914622"/>
                  </a:lnTo>
                  <a:lnTo>
                    <a:pt x="3969169" y="9743438"/>
                  </a:lnTo>
                  <a:lnTo>
                    <a:pt x="4010836" y="9743438"/>
                  </a:lnTo>
                  <a:lnTo>
                    <a:pt x="3969169" y="9701703"/>
                  </a:lnTo>
                  <a:close/>
                </a:path>
                <a:path w="7560309" h="10692130">
                  <a:moveTo>
                    <a:pt x="3969181" y="9784755"/>
                  </a:moveTo>
                  <a:lnTo>
                    <a:pt x="3839476" y="9914622"/>
                  </a:lnTo>
                  <a:lnTo>
                    <a:pt x="3881132" y="9914622"/>
                  </a:lnTo>
                  <a:lnTo>
                    <a:pt x="3969181" y="9826447"/>
                  </a:lnTo>
                  <a:lnTo>
                    <a:pt x="4010801" y="9826447"/>
                  </a:lnTo>
                  <a:lnTo>
                    <a:pt x="3969181" y="9784755"/>
                  </a:lnTo>
                  <a:close/>
                </a:path>
                <a:path w="7560309" h="10692130">
                  <a:moveTo>
                    <a:pt x="4010801" y="9826447"/>
                  </a:moveTo>
                  <a:lnTo>
                    <a:pt x="3969181" y="9826447"/>
                  </a:lnTo>
                  <a:lnTo>
                    <a:pt x="4057154" y="9914622"/>
                  </a:lnTo>
                  <a:lnTo>
                    <a:pt x="4098823" y="9914622"/>
                  </a:lnTo>
                  <a:lnTo>
                    <a:pt x="4010801" y="9826447"/>
                  </a:lnTo>
                  <a:close/>
                </a:path>
                <a:path w="7560309" h="10692130">
                  <a:moveTo>
                    <a:pt x="4010836" y="9743438"/>
                  </a:moveTo>
                  <a:lnTo>
                    <a:pt x="3969169" y="9743438"/>
                  </a:lnTo>
                  <a:lnTo>
                    <a:pt x="4140073" y="9914622"/>
                  </a:lnTo>
                  <a:lnTo>
                    <a:pt x="4181741" y="9914622"/>
                  </a:lnTo>
                  <a:lnTo>
                    <a:pt x="4010836" y="9743438"/>
                  </a:lnTo>
                  <a:close/>
                </a:path>
                <a:path w="7560309" h="10692130">
                  <a:moveTo>
                    <a:pt x="4010805" y="9660412"/>
                  </a:moveTo>
                  <a:lnTo>
                    <a:pt x="3969143" y="9660412"/>
                  </a:lnTo>
                  <a:lnTo>
                    <a:pt x="4222940" y="9914622"/>
                  </a:lnTo>
                  <a:lnTo>
                    <a:pt x="4264609" y="9914622"/>
                  </a:lnTo>
                  <a:lnTo>
                    <a:pt x="4010805" y="9660412"/>
                  </a:lnTo>
                  <a:close/>
                </a:path>
                <a:path w="7560309" h="10692130">
                  <a:moveTo>
                    <a:pt x="3768483" y="9612981"/>
                  </a:moveTo>
                  <a:lnTo>
                    <a:pt x="3726827" y="9612981"/>
                  </a:lnTo>
                  <a:lnTo>
                    <a:pt x="3653612" y="9686303"/>
                  </a:lnTo>
                  <a:lnTo>
                    <a:pt x="3695280" y="9686303"/>
                  </a:lnTo>
                  <a:lnTo>
                    <a:pt x="3768483" y="9612981"/>
                  </a:lnTo>
                  <a:close/>
                </a:path>
                <a:path w="7560309" h="10692130">
                  <a:moveTo>
                    <a:pt x="3934256" y="9612981"/>
                  </a:moveTo>
                  <a:lnTo>
                    <a:pt x="3892588" y="9612981"/>
                  </a:lnTo>
                  <a:lnTo>
                    <a:pt x="3819385" y="9686303"/>
                  </a:lnTo>
                  <a:lnTo>
                    <a:pt x="3861015" y="9686303"/>
                  </a:lnTo>
                  <a:lnTo>
                    <a:pt x="3934256" y="9612981"/>
                  </a:lnTo>
                  <a:close/>
                </a:path>
                <a:path w="7560309" h="10692130">
                  <a:moveTo>
                    <a:pt x="4211485" y="9612981"/>
                  </a:moveTo>
                  <a:lnTo>
                    <a:pt x="4169816" y="9612981"/>
                  </a:lnTo>
                  <a:lnTo>
                    <a:pt x="4243019" y="9686303"/>
                  </a:lnTo>
                  <a:lnTo>
                    <a:pt x="4284687" y="9686303"/>
                  </a:lnTo>
                  <a:lnTo>
                    <a:pt x="4211485" y="9612981"/>
                  </a:lnTo>
                  <a:close/>
                </a:path>
                <a:path w="7560309" h="10692130">
                  <a:moveTo>
                    <a:pt x="3851351" y="9612960"/>
                  </a:moveTo>
                  <a:lnTo>
                    <a:pt x="3809733" y="9612960"/>
                  </a:lnTo>
                  <a:lnTo>
                    <a:pt x="3736492" y="9686288"/>
                  </a:lnTo>
                  <a:lnTo>
                    <a:pt x="3778161" y="9686288"/>
                  </a:lnTo>
                  <a:lnTo>
                    <a:pt x="3851351" y="9612960"/>
                  </a:lnTo>
                  <a:close/>
                </a:path>
                <a:path w="7560309" h="10692130">
                  <a:moveTo>
                    <a:pt x="4045673" y="9612960"/>
                  </a:moveTo>
                  <a:lnTo>
                    <a:pt x="4004043" y="9612960"/>
                  </a:lnTo>
                  <a:lnTo>
                    <a:pt x="4077258" y="9686288"/>
                  </a:lnTo>
                  <a:lnTo>
                    <a:pt x="4118914" y="9686288"/>
                  </a:lnTo>
                  <a:lnTo>
                    <a:pt x="4045673" y="9612960"/>
                  </a:lnTo>
                  <a:close/>
                </a:path>
                <a:path w="7560309" h="10692130">
                  <a:moveTo>
                    <a:pt x="4128592" y="9612960"/>
                  </a:moveTo>
                  <a:lnTo>
                    <a:pt x="4086923" y="9612960"/>
                  </a:lnTo>
                  <a:lnTo>
                    <a:pt x="4160164" y="9686288"/>
                  </a:lnTo>
                  <a:lnTo>
                    <a:pt x="4201795" y="9686288"/>
                  </a:lnTo>
                  <a:lnTo>
                    <a:pt x="4128592" y="9612960"/>
                  </a:lnTo>
                  <a:close/>
                </a:path>
                <a:path w="7560309" h="10692130">
                  <a:moveTo>
                    <a:pt x="4629823" y="9618684"/>
                  </a:moveTo>
                  <a:lnTo>
                    <a:pt x="4334357" y="9914622"/>
                  </a:lnTo>
                  <a:lnTo>
                    <a:pt x="4376026" y="9914622"/>
                  </a:lnTo>
                  <a:lnTo>
                    <a:pt x="4629823" y="9660412"/>
                  </a:lnTo>
                  <a:lnTo>
                    <a:pt x="4671486" y="9660412"/>
                  </a:lnTo>
                  <a:lnTo>
                    <a:pt x="4629823" y="9618684"/>
                  </a:lnTo>
                  <a:close/>
                </a:path>
                <a:path w="7560309" h="10692130">
                  <a:moveTo>
                    <a:pt x="4629835" y="9701703"/>
                  </a:moveTo>
                  <a:lnTo>
                    <a:pt x="4417263" y="9914622"/>
                  </a:lnTo>
                  <a:lnTo>
                    <a:pt x="4458931" y="9914622"/>
                  </a:lnTo>
                  <a:lnTo>
                    <a:pt x="4629835" y="9743438"/>
                  </a:lnTo>
                  <a:lnTo>
                    <a:pt x="4671505" y="9743438"/>
                  </a:lnTo>
                  <a:lnTo>
                    <a:pt x="4629835" y="9701703"/>
                  </a:lnTo>
                  <a:close/>
                </a:path>
                <a:path w="7560309" h="10692130">
                  <a:moveTo>
                    <a:pt x="4629823" y="9784755"/>
                  </a:moveTo>
                  <a:lnTo>
                    <a:pt x="4500168" y="9914622"/>
                  </a:lnTo>
                  <a:lnTo>
                    <a:pt x="4541799" y="9914622"/>
                  </a:lnTo>
                  <a:lnTo>
                    <a:pt x="4629823" y="9826447"/>
                  </a:lnTo>
                  <a:lnTo>
                    <a:pt x="4671446" y="9826447"/>
                  </a:lnTo>
                  <a:lnTo>
                    <a:pt x="4629823" y="9784755"/>
                  </a:lnTo>
                  <a:close/>
                </a:path>
                <a:path w="7560309" h="10692130">
                  <a:moveTo>
                    <a:pt x="4671446" y="9826447"/>
                  </a:moveTo>
                  <a:lnTo>
                    <a:pt x="4629823" y="9826447"/>
                  </a:lnTo>
                  <a:lnTo>
                    <a:pt x="4717859" y="9914622"/>
                  </a:lnTo>
                  <a:lnTo>
                    <a:pt x="4759477" y="9914622"/>
                  </a:lnTo>
                  <a:lnTo>
                    <a:pt x="4671446" y="9826447"/>
                  </a:lnTo>
                  <a:close/>
                </a:path>
                <a:path w="7560309" h="10692130">
                  <a:moveTo>
                    <a:pt x="4671505" y="9743438"/>
                  </a:moveTo>
                  <a:lnTo>
                    <a:pt x="4629835" y="9743438"/>
                  </a:lnTo>
                  <a:lnTo>
                    <a:pt x="4800765" y="9914622"/>
                  </a:lnTo>
                  <a:lnTo>
                    <a:pt x="4842421" y="9914622"/>
                  </a:lnTo>
                  <a:lnTo>
                    <a:pt x="4671505" y="9743438"/>
                  </a:lnTo>
                  <a:close/>
                </a:path>
                <a:path w="7560309" h="10692130">
                  <a:moveTo>
                    <a:pt x="4671486" y="9660412"/>
                  </a:moveTo>
                  <a:lnTo>
                    <a:pt x="4629823" y="9660412"/>
                  </a:lnTo>
                  <a:lnTo>
                    <a:pt x="4883632" y="9914622"/>
                  </a:lnTo>
                  <a:lnTo>
                    <a:pt x="4925301" y="9914622"/>
                  </a:lnTo>
                  <a:lnTo>
                    <a:pt x="4671486" y="9660412"/>
                  </a:lnTo>
                  <a:close/>
                </a:path>
                <a:path w="7560309" h="10692130">
                  <a:moveTo>
                    <a:pt x="4429163" y="9612981"/>
                  </a:moveTo>
                  <a:lnTo>
                    <a:pt x="4387507" y="9612981"/>
                  </a:lnTo>
                  <a:lnTo>
                    <a:pt x="4314304" y="9686303"/>
                  </a:lnTo>
                  <a:lnTo>
                    <a:pt x="4355960" y="9686303"/>
                  </a:lnTo>
                  <a:lnTo>
                    <a:pt x="4429163" y="9612981"/>
                  </a:lnTo>
                  <a:close/>
                </a:path>
                <a:path w="7560309" h="10692130">
                  <a:moveTo>
                    <a:pt x="4594936" y="9612981"/>
                  </a:moveTo>
                  <a:lnTo>
                    <a:pt x="4553280" y="9612981"/>
                  </a:lnTo>
                  <a:lnTo>
                    <a:pt x="4480064" y="9686303"/>
                  </a:lnTo>
                  <a:lnTo>
                    <a:pt x="4521733" y="9686303"/>
                  </a:lnTo>
                  <a:lnTo>
                    <a:pt x="4594936" y="9612981"/>
                  </a:lnTo>
                  <a:close/>
                </a:path>
                <a:path w="7560309" h="10692130">
                  <a:moveTo>
                    <a:pt x="4872139" y="9612981"/>
                  </a:moveTo>
                  <a:lnTo>
                    <a:pt x="4830483" y="9612981"/>
                  </a:lnTo>
                  <a:lnTo>
                    <a:pt x="4903698" y="9686303"/>
                  </a:lnTo>
                  <a:lnTo>
                    <a:pt x="4945367" y="9686303"/>
                  </a:lnTo>
                  <a:lnTo>
                    <a:pt x="4872139" y="9612981"/>
                  </a:lnTo>
                  <a:close/>
                </a:path>
                <a:path w="7560309" h="10692130">
                  <a:moveTo>
                    <a:pt x="4512043" y="9612960"/>
                  </a:moveTo>
                  <a:lnTo>
                    <a:pt x="4470412" y="9612960"/>
                  </a:lnTo>
                  <a:lnTo>
                    <a:pt x="4397159" y="9686288"/>
                  </a:lnTo>
                  <a:lnTo>
                    <a:pt x="4438840" y="9686288"/>
                  </a:lnTo>
                  <a:lnTo>
                    <a:pt x="4512043" y="9612960"/>
                  </a:lnTo>
                  <a:close/>
                </a:path>
                <a:path w="7560309" h="10692130">
                  <a:moveTo>
                    <a:pt x="4706378" y="9612960"/>
                  </a:moveTo>
                  <a:lnTo>
                    <a:pt x="4664722" y="9612960"/>
                  </a:lnTo>
                  <a:lnTo>
                    <a:pt x="4737925" y="9686288"/>
                  </a:lnTo>
                  <a:lnTo>
                    <a:pt x="4779594" y="9686288"/>
                  </a:lnTo>
                  <a:lnTo>
                    <a:pt x="4706378" y="9612960"/>
                  </a:lnTo>
                  <a:close/>
                </a:path>
                <a:path w="7560309" h="10692130">
                  <a:moveTo>
                    <a:pt x="4789271" y="9612960"/>
                  </a:moveTo>
                  <a:lnTo>
                    <a:pt x="4747602" y="9612960"/>
                  </a:lnTo>
                  <a:lnTo>
                    <a:pt x="4820805" y="9686288"/>
                  </a:lnTo>
                  <a:lnTo>
                    <a:pt x="4862474" y="9686288"/>
                  </a:lnTo>
                  <a:lnTo>
                    <a:pt x="4789271" y="9612960"/>
                  </a:lnTo>
                  <a:close/>
                </a:path>
                <a:path w="7560309" h="10692130">
                  <a:moveTo>
                    <a:pt x="5290515" y="9618684"/>
                  </a:moveTo>
                  <a:lnTo>
                    <a:pt x="4995062" y="9914622"/>
                  </a:lnTo>
                  <a:lnTo>
                    <a:pt x="5036718" y="9914622"/>
                  </a:lnTo>
                  <a:lnTo>
                    <a:pt x="5290515" y="9660412"/>
                  </a:lnTo>
                  <a:lnTo>
                    <a:pt x="5332168" y="9660412"/>
                  </a:lnTo>
                  <a:lnTo>
                    <a:pt x="5290515" y="9618684"/>
                  </a:lnTo>
                  <a:close/>
                </a:path>
                <a:path w="7560309" h="10692130">
                  <a:moveTo>
                    <a:pt x="5290515" y="9701703"/>
                  </a:moveTo>
                  <a:lnTo>
                    <a:pt x="5077929" y="9914622"/>
                  </a:lnTo>
                  <a:lnTo>
                    <a:pt x="5119598" y="9914622"/>
                  </a:lnTo>
                  <a:lnTo>
                    <a:pt x="5290515" y="9743438"/>
                  </a:lnTo>
                  <a:lnTo>
                    <a:pt x="5332182" y="9743438"/>
                  </a:lnTo>
                  <a:lnTo>
                    <a:pt x="5290515" y="9701703"/>
                  </a:lnTo>
                  <a:close/>
                </a:path>
                <a:path w="7560309" h="10692130">
                  <a:moveTo>
                    <a:pt x="5290502" y="9784755"/>
                  </a:moveTo>
                  <a:lnTo>
                    <a:pt x="5160848" y="9914622"/>
                  </a:lnTo>
                  <a:lnTo>
                    <a:pt x="5202466" y="9914622"/>
                  </a:lnTo>
                  <a:lnTo>
                    <a:pt x="5290502" y="9826447"/>
                  </a:lnTo>
                  <a:lnTo>
                    <a:pt x="5332125" y="9826447"/>
                  </a:lnTo>
                  <a:lnTo>
                    <a:pt x="5290502" y="9784755"/>
                  </a:lnTo>
                  <a:close/>
                </a:path>
                <a:path w="7560309" h="10692130">
                  <a:moveTo>
                    <a:pt x="5332125" y="9826447"/>
                  </a:moveTo>
                  <a:lnTo>
                    <a:pt x="5290502" y="9826447"/>
                  </a:lnTo>
                  <a:lnTo>
                    <a:pt x="5378526" y="9914622"/>
                  </a:lnTo>
                  <a:lnTo>
                    <a:pt x="5420156" y="9914622"/>
                  </a:lnTo>
                  <a:lnTo>
                    <a:pt x="5332125" y="9826447"/>
                  </a:lnTo>
                  <a:close/>
                </a:path>
                <a:path w="7560309" h="10692130">
                  <a:moveTo>
                    <a:pt x="5332182" y="9743438"/>
                  </a:moveTo>
                  <a:lnTo>
                    <a:pt x="5290515" y="9743438"/>
                  </a:lnTo>
                  <a:lnTo>
                    <a:pt x="5461431" y="9914622"/>
                  </a:lnTo>
                  <a:lnTo>
                    <a:pt x="5503087" y="9914622"/>
                  </a:lnTo>
                  <a:lnTo>
                    <a:pt x="5332182" y="9743438"/>
                  </a:lnTo>
                  <a:close/>
                </a:path>
                <a:path w="7560309" h="10692130">
                  <a:moveTo>
                    <a:pt x="5332168" y="9660412"/>
                  </a:moveTo>
                  <a:lnTo>
                    <a:pt x="5290515" y="9660412"/>
                  </a:lnTo>
                  <a:lnTo>
                    <a:pt x="5544299" y="9914622"/>
                  </a:lnTo>
                  <a:lnTo>
                    <a:pt x="5585917" y="9914622"/>
                  </a:lnTo>
                  <a:lnTo>
                    <a:pt x="5332168" y="9660412"/>
                  </a:lnTo>
                  <a:close/>
                </a:path>
                <a:path w="7560309" h="10692130">
                  <a:moveTo>
                    <a:pt x="5089842" y="9612981"/>
                  </a:moveTo>
                  <a:lnTo>
                    <a:pt x="5048173" y="9612981"/>
                  </a:lnTo>
                  <a:lnTo>
                    <a:pt x="4974971" y="9686303"/>
                  </a:lnTo>
                  <a:lnTo>
                    <a:pt x="5016627" y="9686303"/>
                  </a:lnTo>
                  <a:lnTo>
                    <a:pt x="5089842" y="9612981"/>
                  </a:lnTo>
                  <a:close/>
                </a:path>
                <a:path w="7560309" h="10692130">
                  <a:moveTo>
                    <a:pt x="5255602" y="9612981"/>
                  </a:moveTo>
                  <a:lnTo>
                    <a:pt x="5213946" y="9612981"/>
                  </a:lnTo>
                  <a:lnTo>
                    <a:pt x="5140731" y="9686303"/>
                  </a:lnTo>
                  <a:lnTo>
                    <a:pt x="5182400" y="9686303"/>
                  </a:lnTo>
                  <a:lnTo>
                    <a:pt x="5255602" y="9612981"/>
                  </a:lnTo>
                  <a:close/>
                </a:path>
                <a:path w="7560309" h="10692130">
                  <a:moveTo>
                    <a:pt x="5532831" y="9612981"/>
                  </a:moveTo>
                  <a:lnTo>
                    <a:pt x="5491200" y="9612981"/>
                  </a:lnTo>
                  <a:lnTo>
                    <a:pt x="5564378" y="9686303"/>
                  </a:lnTo>
                  <a:lnTo>
                    <a:pt x="5606034" y="9686303"/>
                  </a:lnTo>
                  <a:lnTo>
                    <a:pt x="5532831" y="9612981"/>
                  </a:lnTo>
                  <a:close/>
                </a:path>
                <a:path w="7560309" h="10692130">
                  <a:moveTo>
                    <a:pt x="5172697" y="9612960"/>
                  </a:moveTo>
                  <a:lnTo>
                    <a:pt x="5131066" y="9612960"/>
                  </a:lnTo>
                  <a:lnTo>
                    <a:pt x="5057863" y="9686288"/>
                  </a:lnTo>
                  <a:lnTo>
                    <a:pt x="5099481" y="9686288"/>
                  </a:lnTo>
                  <a:lnTo>
                    <a:pt x="5172697" y="9612960"/>
                  </a:lnTo>
                  <a:close/>
                </a:path>
                <a:path w="7560309" h="10692130">
                  <a:moveTo>
                    <a:pt x="5367058" y="9612960"/>
                  </a:moveTo>
                  <a:lnTo>
                    <a:pt x="5325402" y="9612960"/>
                  </a:lnTo>
                  <a:lnTo>
                    <a:pt x="5398604" y="9686288"/>
                  </a:lnTo>
                  <a:lnTo>
                    <a:pt x="5440260" y="9686288"/>
                  </a:lnTo>
                  <a:lnTo>
                    <a:pt x="5367058" y="9612960"/>
                  </a:lnTo>
                  <a:close/>
                </a:path>
                <a:path w="7560309" h="10692130">
                  <a:moveTo>
                    <a:pt x="5449951" y="9612960"/>
                  </a:moveTo>
                  <a:lnTo>
                    <a:pt x="5408282" y="9612960"/>
                  </a:lnTo>
                  <a:lnTo>
                    <a:pt x="5481485" y="9686288"/>
                  </a:lnTo>
                  <a:lnTo>
                    <a:pt x="5523153" y="9686288"/>
                  </a:lnTo>
                  <a:lnTo>
                    <a:pt x="5449951" y="9612960"/>
                  </a:lnTo>
                  <a:close/>
                </a:path>
                <a:path w="7560309" h="10692130">
                  <a:moveTo>
                    <a:pt x="5951169" y="9618684"/>
                  </a:moveTo>
                  <a:lnTo>
                    <a:pt x="5655703" y="9914622"/>
                  </a:lnTo>
                  <a:lnTo>
                    <a:pt x="5697372" y="9914622"/>
                  </a:lnTo>
                  <a:lnTo>
                    <a:pt x="5951169" y="9660412"/>
                  </a:lnTo>
                  <a:lnTo>
                    <a:pt x="5992830" y="9660412"/>
                  </a:lnTo>
                  <a:lnTo>
                    <a:pt x="5951169" y="9618684"/>
                  </a:lnTo>
                  <a:close/>
                </a:path>
                <a:path w="7560309" h="10692130">
                  <a:moveTo>
                    <a:pt x="5951194" y="9701703"/>
                  </a:moveTo>
                  <a:lnTo>
                    <a:pt x="5738609" y="9914622"/>
                  </a:lnTo>
                  <a:lnTo>
                    <a:pt x="5780278" y="9914622"/>
                  </a:lnTo>
                  <a:lnTo>
                    <a:pt x="5951194" y="9743438"/>
                  </a:lnTo>
                  <a:lnTo>
                    <a:pt x="5992861" y="9743438"/>
                  </a:lnTo>
                  <a:lnTo>
                    <a:pt x="5951194" y="9701703"/>
                  </a:lnTo>
                  <a:close/>
                </a:path>
                <a:path w="7560309" h="10692130">
                  <a:moveTo>
                    <a:pt x="5951169" y="9784755"/>
                  </a:moveTo>
                  <a:lnTo>
                    <a:pt x="5821527" y="9914622"/>
                  </a:lnTo>
                  <a:lnTo>
                    <a:pt x="5863145" y="9914622"/>
                  </a:lnTo>
                  <a:lnTo>
                    <a:pt x="5951169" y="9826447"/>
                  </a:lnTo>
                  <a:lnTo>
                    <a:pt x="5992792" y="9826447"/>
                  </a:lnTo>
                  <a:lnTo>
                    <a:pt x="5951169" y="9784755"/>
                  </a:lnTo>
                  <a:close/>
                </a:path>
                <a:path w="7560309" h="10692130">
                  <a:moveTo>
                    <a:pt x="5992792" y="9826447"/>
                  </a:moveTo>
                  <a:lnTo>
                    <a:pt x="5951169" y="9826447"/>
                  </a:lnTo>
                  <a:lnTo>
                    <a:pt x="6039192" y="9914622"/>
                  </a:lnTo>
                  <a:lnTo>
                    <a:pt x="6080823" y="9914622"/>
                  </a:lnTo>
                  <a:lnTo>
                    <a:pt x="5992792" y="9826447"/>
                  </a:lnTo>
                  <a:close/>
                </a:path>
                <a:path w="7560309" h="10692130">
                  <a:moveTo>
                    <a:pt x="5992861" y="9743438"/>
                  </a:moveTo>
                  <a:lnTo>
                    <a:pt x="5951194" y="9743438"/>
                  </a:lnTo>
                  <a:lnTo>
                    <a:pt x="6122098" y="9914622"/>
                  </a:lnTo>
                  <a:lnTo>
                    <a:pt x="6163767" y="9914622"/>
                  </a:lnTo>
                  <a:lnTo>
                    <a:pt x="5992861" y="9743438"/>
                  </a:lnTo>
                  <a:close/>
                </a:path>
                <a:path w="7560309" h="10692130">
                  <a:moveTo>
                    <a:pt x="5992830" y="9660412"/>
                  </a:moveTo>
                  <a:lnTo>
                    <a:pt x="5951169" y="9660412"/>
                  </a:lnTo>
                  <a:lnTo>
                    <a:pt x="6204966" y="9914622"/>
                  </a:lnTo>
                  <a:lnTo>
                    <a:pt x="6246634" y="9914622"/>
                  </a:lnTo>
                  <a:lnTo>
                    <a:pt x="5992830" y="9660412"/>
                  </a:lnTo>
                  <a:close/>
                </a:path>
                <a:path w="7560309" h="10692130">
                  <a:moveTo>
                    <a:pt x="5750509" y="9612981"/>
                  </a:moveTo>
                  <a:lnTo>
                    <a:pt x="5708853" y="9612981"/>
                  </a:lnTo>
                  <a:lnTo>
                    <a:pt x="5635637" y="9686303"/>
                  </a:lnTo>
                  <a:lnTo>
                    <a:pt x="5677306" y="9686303"/>
                  </a:lnTo>
                  <a:lnTo>
                    <a:pt x="5750509" y="9612981"/>
                  </a:lnTo>
                  <a:close/>
                </a:path>
                <a:path w="7560309" h="10692130">
                  <a:moveTo>
                    <a:pt x="5916295" y="9612981"/>
                  </a:moveTo>
                  <a:lnTo>
                    <a:pt x="5874626" y="9612981"/>
                  </a:lnTo>
                  <a:lnTo>
                    <a:pt x="5801423" y="9686303"/>
                  </a:lnTo>
                  <a:lnTo>
                    <a:pt x="5843079" y="9686303"/>
                  </a:lnTo>
                  <a:lnTo>
                    <a:pt x="5916295" y="9612981"/>
                  </a:lnTo>
                  <a:close/>
                </a:path>
                <a:path w="7560309" h="10692130">
                  <a:moveTo>
                    <a:pt x="6193510" y="9612981"/>
                  </a:moveTo>
                  <a:lnTo>
                    <a:pt x="6151880" y="9612981"/>
                  </a:lnTo>
                  <a:lnTo>
                    <a:pt x="6225044" y="9686303"/>
                  </a:lnTo>
                  <a:lnTo>
                    <a:pt x="6266713" y="9686303"/>
                  </a:lnTo>
                  <a:lnTo>
                    <a:pt x="6193510" y="9612981"/>
                  </a:lnTo>
                  <a:close/>
                </a:path>
                <a:path w="7560309" h="10692130">
                  <a:moveTo>
                    <a:pt x="5833376" y="9612960"/>
                  </a:moveTo>
                  <a:lnTo>
                    <a:pt x="5791758" y="9612960"/>
                  </a:lnTo>
                  <a:lnTo>
                    <a:pt x="5718543" y="9686288"/>
                  </a:lnTo>
                  <a:lnTo>
                    <a:pt x="5760212" y="9686288"/>
                  </a:lnTo>
                  <a:lnTo>
                    <a:pt x="5833376" y="9612960"/>
                  </a:lnTo>
                  <a:close/>
                </a:path>
                <a:path w="7560309" h="10692130">
                  <a:moveTo>
                    <a:pt x="6027724" y="9612960"/>
                  </a:moveTo>
                  <a:lnTo>
                    <a:pt x="5986068" y="9612960"/>
                  </a:lnTo>
                  <a:lnTo>
                    <a:pt x="6059309" y="9686288"/>
                  </a:lnTo>
                  <a:lnTo>
                    <a:pt x="6100940" y="9686288"/>
                  </a:lnTo>
                  <a:lnTo>
                    <a:pt x="6027724" y="9612960"/>
                  </a:lnTo>
                  <a:close/>
                </a:path>
                <a:path w="7560309" h="10692130">
                  <a:moveTo>
                    <a:pt x="6110605" y="9612960"/>
                  </a:moveTo>
                  <a:lnTo>
                    <a:pt x="6068936" y="9612960"/>
                  </a:lnTo>
                  <a:lnTo>
                    <a:pt x="6142151" y="9686288"/>
                  </a:lnTo>
                  <a:lnTo>
                    <a:pt x="6183820" y="9686288"/>
                  </a:lnTo>
                  <a:lnTo>
                    <a:pt x="6110605" y="9612960"/>
                  </a:lnTo>
                  <a:close/>
                </a:path>
                <a:path w="7560309" h="10692130">
                  <a:moveTo>
                    <a:pt x="6611835" y="9618684"/>
                  </a:moveTo>
                  <a:lnTo>
                    <a:pt x="6316421" y="9914622"/>
                  </a:lnTo>
                  <a:lnTo>
                    <a:pt x="6358051" y="9914622"/>
                  </a:lnTo>
                  <a:lnTo>
                    <a:pt x="6611835" y="9660412"/>
                  </a:lnTo>
                  <a:lnTo>
                    <a:pt x="6653499" y="9660412"/>
                  </a:lnTo>
                  <a:lnTo>
                    <a:pt x="6611835" y="9618684"/>
                  </a:lnTo>
                  <a:close/>
                </a:path>
                <a:path w="7560309" h="10692130">
                  <a:moveTo>
                    <a:pt x="6611861" y="9701703"/>
                  </a:moveTo>
                  <a:lnTo>
                    <a:pt x="6399288" y="9914622"/>
                  </a:lnTo>
                  <a:lnTo>
                    <a:pt x="6440970" y="9914622"/>
                  </a:lnTo>
                  <a:lnTo>
                    <a:pt x="6611861" y="9743438"/>
                  </a:lnTo>
                  <a:lnTo>
                    <a:pt x="6653525" y="9743438"/>
                  </a:lnTo>
                  <a:lnTo>
                    <a:pt x="6611861" y="9701703"/>
                  </a:lnTo>
                  <a:close/>
                </a:path>
                <a:path w="7560309" h="10692130">
                  <a:moveTo>
                    <a:pt x="6611835" y="9784755"/>
                  </a:moveTo>
                  <a:lnTo>
                    <a:pt x="6482194" y="9914622"/>
                  </a:lnTo>
                  <a:lnTo>
                    <a:pt x="6523812" y="9914622"/>
                  </a:lnTo>
                  <a:lnTo>
                    <a:pt x="6611835" y="9826447"/>
                  </a:lnTo>
                  <a:lnTo>
                    <a:pt x="6653463" y="9826447"/>
                  </a:lnTo>
                  <a:lnTo>
                    <a:pt x="6611835" y="9784755"/>
                  </a:lnTo>
                  <a:close/>
                </a:path>
                <a:path w="7560309" h="10692130">
                  <a:moveTo>
                    <a:pt x="6653463" y="9826447"/>
                  </a:moveTo>
                  <a:lnTo>
                    <a:pt x="6611835" y="9826447"/>
                  </a:lnTo>
                  <a:lnTo>
                    <a:pt x="6699872" y="9914622"/>
                  </a:lnTo>
                  <a:lnTo>
                    <a:pt x="6741502" y="9914622"/>
                  </a:lnTo>
                  <a:lnTo>
                    <a:pt x="6653463" y="9826447"/>
                  </a:lnTo>
                  <a:close/>
                </a:path>
                <a:path w="7560309" h="10692130">
                  <a:moveTo>
                    <a:pt x="6653525" y="9743438"/>
                  </a:moveTo>
                  <a:lnTo>
                    <a:pt x="6611861" y="9743438"/>
                  </a:lnTo>
                  <a:lnTo>
                    <a:pt x="6782790" y="9914622"/>
                  </a:lnTo>
                  <a:lnTo>
                    <a:pt x="6824421" y="9914622"/>
                  </a:lnTo>
                  <a:lnTo>
                    <a:pt x="6653525" y="9743438"/>
                  </a:lnTo>
                  <a:close/>
                </a:path>
                <a:path w="7560309" h="10692130">
                  <a:moveTo>
                    <a:pt x="6653499" y="9660412"/>
                  </a:moveTo>
                  <a:lnTo>
                    <a:pt x="6611835" y="9660412"/>
                  </a:lnTo>
                  <a:lnTo>
                    <a:pt x="6865645" y="9914622"/>
                  </a:lnTo>
                  <a:lnTo>
                    <a:pt x="6907314" y="9914622"/>
                  </a:lnTo>
                  <a:lnTo>
                    <a:pt x="6653499" y="9660412"/>
                  </a:lnTo>
                  <a:close/>
                </a:path>
                <a:path w="7560309" h="10692130">
                  <a:moveTo>
                    <a:pt x="6411150" y="9612981"/>
                  </a:moveTo>
                  <a:lnTo>
                    <a:pt x="6369519" y="9612981"/>
                  </a:lnTo>
                  <a:lnTo>
                    <a:pt x="6296317" y="9686303"/>
                  </a:lnTo>
                  <a:lnTo>
                    <a:pt x="6337973" y="9686303"/>
                  </a:lnTo>
                  <a:lnTo>
                    <a:pt x="6411150" y="9612981"/>
                  </a:lnTo>
                  <a:close/>
                </a:path>
                <a:path w="7560309" h="10692130">
                  <a:moveTo>
                    <a:pt x="6576949" y="9612981"/>
                  </a:moveTo>
                  <a:lnTo>
                    <a:pt x="6535331" y="9612981"/>
                  </a:lnTo>
                  <a:lnTo>
                    <a:pt x="6462077" y="9686303"/>
                  </a:lnTo>
                  <a:lnTo>
                    <a:pt x="6503733" y="9686303"/>
                  </a:lnTo>
                  <a:lnTo>
                    <a:pt x="6576949" y="9612981"/>
                  </a:lnTo>
                  <a:close/>
                </a:path>
                <a:path w="7560309" h="10692130">
                  <a:moveTo>
                    <a:pt x="6854177" y="9612981"/>
                  </a:moveTo>
                  <a:lnTo>
                    <a:pt x="6812508" y="9612981"/>
                  </a:lnTo>
                  <a:lnTo>
                    <a:pt x="6885724" y="9686303"/>
                  </a:lnTo>
                  <a:lnTo>
                    <a:pt x="6927380" y="9686303"/>
                  </a:lnTo>
                  <a:lnTo>
                    <a:pt x="6854177" y="9612981"/>
                  </a:lnTo>
                  <a:close/>
                </a:path>
                <a:path w="7560309" h="10692130">
                  <a:moveTo>
                    <a:pt x="6494043" y="9612960"/>
                  </a:moveTo>
                  <a:lnTo>
                    <a:pt x="6452425" y="9612960"/>
                  </a:lnTo>
                  <a:lnTo>
                    <a:pt x="6379222" y="9686288"/>
                  </a:lnTo>
                  <a:lnTo>
                    <a:pt x="6420840" y="9686288"/>
                  </a:lnTo>
                  <a:lnTo>
                    <a:pt x="6494043" y="9612960"/>
                  </a:lnTo>
                  <a:close/>
                </a:path>
                <a:path w="7560309" h="10692130">
                  <a:moveTo>
                    <a:pt x="6688404" y="9612960"/>
                  </a:moveTo>
                  <a:lnTo>
                    <a:pt x="6646735" y="9612960"/>
                  </a:lnTo>
                  <a:lnTo>
                    <a:pt x="6719951" y="9686288"/>
                  </a:lnTo>
                  <a:lnTo>
                    <a:pt x="6761607" y="9686288"/>
                  </a:lnTo>
                  <a:lnTo>
                    <a:pt x="6688404" y="9612960"/>
                  </a:lnTo>
                  <a:close/>
                </a:path>
                <a:path w="7560309" h="10692130">
                  <a:moveTo>
                    <a:pt x="6771297" y="9612960"/>
                  </a:moveTo>
                  <a:lnTo>
                    <a:pt x="6729628" y="9612960"/>
                  </a:lnTo>
                  <a:lnTo>
                    <a:pt x="6802831" y="9686288"/>
                  </a:lnTo>
                  <a:lnTo>
                    <a:pt x="6844499" y="9686288"/>
                  </a:lnTo>
                  <a:lnTo>
                    <a:pt x="6771297" y="9612960"/>
                  </a:lnTo>
                  <a:close/>
                </a:path>
                <a:path w="7560309" h="10692130">
                  <a:moveTo>
                    <a:pt x="665780" y="9618684"/>
                  </a:moveTo>
                  <a:lnTo>
                    <a:pt x="370306" y="9914622"/>
                  </a:lnTo>
                  <a:lnTo>
                    <a:pt x="411988" y="9914622"/>
                  </a:lnTo>
                  <a:lnTo>
                    <a:pt x="665780" y="9660412"/>
                  </a:lnTo>
                  <a:lnTo>
                    <a:pt x="707441" y="9660412"/>
                  </a:lnTo>
                  <a:lnTo>
                    <a:pt x="665780" y="9618684"/>
                  </a:lnTo>
                  <a:close/>
                </a:path>
                <a:path w="7560309" h="10692130">
                  <a:moveTo>
                    <a:pt x="665794" y="9701703"/>
                  </a:moveTo>
                  <a:lnTo>
                    <a:pt x="453210" y="9914622"/>
                  </a:lnTo>
                  <a:lnTo>
                    <a:pt x="494880" y="9914622"/>
                  </a:lnTo>
                  <a:lnTo>
                    <a:pt x="665794" y="9743438"/>
                  </a:lnTo>
                  <a:lnTo>
                    <a:pt x="707463" y="9743438"/>
                  </a:lnTo>
                  <a:lnTo>
                    <a:pt x="665794" y="9701703"/>
                  </a:lnTo>
                  <a:close/>
                </a:path>
                <a:path w="7560309" h="10692130">
                  <a:moveTo>
                    <a:pt x="665773" y="9784755"/>
                  </a:moveTo>
                  <a:lnTo>
                    <a:pt x="536119" y="9914622"/>
                  </a:lnTo>
                  <a:lnTo>
                    <a:pt x="577749" y="9914622"/>
                  </a:lnTo>
                  <a:lnTo>
                    <a:pt x="665773" y="9826447"/>
                  </a:lnTo>
                  <a:lnTo>
                    <a:pt x="707409" y="9826447"/>
                  </a:lnTo>
                  <a:lnTo>
                    <a:pt x="665773" y="9784755"/>
                  </a:lnTo>
                  <a:close/>
                </a:path>
                <a:path w="7560309" h="10692130">
                  <a:moveTo>
                    <a:pt x="707409" y="9826447"/>
                  </a:moveTo>
                  <a:lnTo>
                    <a:pt x="665773" y="9826447"/>
                  </a:lnTo>
                  <a:lnTo>
                    <a:pt x="753807" y="9914622"/>
                  </a:lnTo>
                  <a:lnTo>
                    <a:pt x="795467" y="9914622"/>
                  </a:lnTo>
                  <a:lnTo>
                    <a:pt x="707409" y="9826447"/>
                  </a:lnTo>
                  <a:close/>
                </a:path>
                <a:path w="7560309" h="10692130">
                  <a:moveTo>
                    <a:pt x="707463" y="9743438"/>
                  </a:moveTo>
                  <a:lnTo>
                    <a:pt x="665794" y="9743438"/>
                  </a:lnTo>
                  <a:lnTo>
                    <a:pt x="836701" y="9914622"/>
                  </a:lnTo>
                  <a:lnTo>
                    <a:pt x="878375" y="9914622"/>
                  </a:lnTo>
                  <a:lnTo>
                    <a:pt x="707463" y="9743438"/>
                  </a:lnTo>
                  <a:close/>
                </a:path>
                <a:path w="7560309" h="10692130">
                  <a:moveTo>
                    <a:pt x="707441" y="9660412"/>
                  </a:moveTo>
                  <a:lnTo>
                    <a:pt x="665780" y="9660412"/>
                  </a:lnTo>
                  <a:lnTo>
                    <a:pt x="919576" y="9914622"/>
                  </a:lnTo>
                  <a:lnTo>
                    <a:pt x="961240" y="9914622"/>
                  </a:lnTo>
                  <a:lnTo>
                    <a:pt x="707441" y="9660412"/>
                  </a:lnTo>
                  <a:close/>
                </a:path>
                <a:path w="7560309" h="10692130">
                  <a:moveTo>
                    <a:pt x="465105" y="9612981"/>
                  </a:moveTo>
                  <a:lnTo>
                    <a:pt x="423482" y="9612981"/>
                  </a:lnTo>
                  <a:lnTo>
                    <a:pt x="350236" y="9686303"/>
                  </a:lnTo>
                  <a:lnTo>
                    <a:pt x="391906" y="9686303"/>
                  </a:lnTo>
                  <a:lnTo>
                    <a:pt x="465105" y="9612981"/>
                  </a:lnTo>
                  <a:close/>
                </a:path>
                <a:path w="7560309" h="10692130">
                  <a:moveTo>
                    <a:pt x="630885" y="9612981"/>
                  </a:moveTo>
                  <a:lnTo>
                    <a:pt x="589262" y="9612981"/>
                  </a:lnTo>
                  <a:lnTo>
                    <a:pt x="516009" y="9686303"/>
                  </a:lnTo>
                  <a:lnTo>
                    <a:pt x="557686" y="9686303"/>
                  </a:lnTo>
                  <a:lnTo>
                    <a:pt x="630885" y="9612981"/>
                  </a:lnTo>
                  <a:close/>
                </a:path>
                <a:path w="7560309" h="10692130">
                  <a:moveTo>
                    <a:pt x="908075" y="9612981"/>
                  </a:moveTo>
                  <a:lnTo>
                    <a:pt x="866444" y="9612981"/>
                  </a:lnTo>
                  <a:lnTo>
                    <a:pt x="939661" y="9686303"/>
                  </a:lnTo>
                  <a:lnTo>
                    <a:pt x="981327" y="9686303"/>
                  </a:lnTo>
                  <a:lnTo>
                    <a:pt x="908075" y="9612981"/>
                  </a:lnTo>
                  <a:close/>
                </a:path>
                <a:path w="7560309" h="10692130">
                  <a:moveTo>
                    <a:pt x="547996" y="9612960"/>
                  </a:moveTo>
                  <a:lnTo>
                    <a:pt x="506361" y="9612960"/>
                  </a:lnTo>
                  <a:lnTo>
                    <a:pt x="433123" y="9686288"/>
                  </a:lnTo>
                  <a:lnTo>
                    <a:pt x="474781" y="9686288"/>
                  </a:lnTo>
                  <a:lnTo>
                    <a:pt x="547996" y="9612960"/>
                  </a:lnTo>
                  <a:close/>
                </a:path>
                <a:path w="7560309" h="10692130">
                  <a:moveTo>
                    <a:pt x="742323" y="9612960"/>
                  </a:moveTo>
                  <a:lnTo>
                    <a:pt x="700657" y="9612960"/>
                  </a:lnTo>
                  <a:lnTo>
                    <a:pt x="773913" y="9686288"/>
                  </a:lnTo>
                  <a:lnTo>
                    <a:pt x="815536" y="9686288"/>
                  </a:lnTo>
                  <a:lnTo>
                    <a:pt x="742323" y="9612960"/>
                  </a:lnTo>
                  <a:close/>
                </a:path>
                <a:path w="7560309" h="10692130">
                  <a:moveTo>
                    <a:pt x="825202" y="9612960"/>
                  </a:moveTo>
                  <a:lnTo>
                    <a:pt x="783536" y="9612960"/>
                  </a:lnTo>
                  <a:lnTo>
                    <a:pt x="856788" y="9686288"/>
                  </a:lnTo>
                  <a:lnTo>
                    <a:pt x="898409" y="9686288"/>
                  </a:lnTo>
                  <a:lnTo>
                    <a:pt x="825202" y="9612960"/>
                  </a:lnTo>
                  <a:close/>
                </a:path>
                <a:path w="7560309" h="10692130">
                  <a:moveTo>
                    <a:pt x="1326464" y="9618684"/>
                  </a:moveTo>
                  <a:lnTo>
                    <a:pt x="1031003" y="9914622"/>
                  </a:lnTo>
                  <a:lnTo>
                    <a:pt x="1072669" y="9914622"/>
                  </a:lnTo>
                  <a:lnTo>
                    <a:pt x="1326464" y="9660412"/>
                  </a:lnTo>
                  <a:lnTo>
                    <a:pt x="1368124" y="9660412"/>
                  </a:lnTo>
                  <a:lnTo>
                    <a:pt x="1326464" y="9618684"/>
                  </a:lnTo>
                  <a:close/>
                </a:path>
                <a:path w="7560309" h="10692130">
                  <a:moveTo>
                    <a:pt x="1326476" y="9701703"/>
                  </a:moveTo>
                  <a:lnTo>
                    <a:pt x="1113894" y="9914622"/>
                  </a:lnTo>
                  <a:lnTo>
                    <a:pt x="1155560" y="9914622"/>
                  </a:lnTo>
                  <a:lnTo>
                    <a:pt x="1326476" y="9743438"/>
                  </a:lnTo>
                  <a:lnTo>
                    <a:pt x="1368133" y="9743438"/>
                  </a:lnTo>
                  <a:lnTo>
                    <a:pt x="1326476" y="9701703"/>
                  </a:lnTo>
                  <a:close/>
                </a:path>
                <a:path w="7560309" h="10692130">
                  <a:moveTo>
                    <a:pt x="1326464" y="9784755"/>
                  </a:moveTo>
                  <a:lnTo>
                    <a:pt x="1196808" y="9914622"/>
                  </a:lnTo>
                  <a:lnTo>
                    <a:pt x="1238429" y="9914622"/>
                  </a:lnTo>
                  <a:lnTo>
                    <a:pt x="1326464" y="9826447"/>
                  </a:lnTo>
                  <a:lnTo>
                    <a:pt x="1368083" y="9826447"/>
                  </a:lnTo>
                  <a:lnTo>
                    <a:pt x="1326464" y="9784755"/>
                  </a:lnTo>
                  <a:close/>
                </a:path>
                <a:path w="7560309" h="10692130">
                  <a:moveTo>
                    <a:pt x="1368083" y="9826447"/>
                  </a:moveTo>
                  <a:lnTo>
                    <a:pt x="1326464" y="9826447"/>
                  </a:lnTo>
                  <a:lnTo>
                    <a:pt x="1414475" y="9914622"/>
                  </a:lnTo>
                  <a:lnTo>
                    <a:pt x="1456105" y="9914622"/>
                  </a:lnTo>
                  <a:lnTo>
                    <a:pt x="1368083" y="9826447"/>
                  </a:lnTo>
                  <a:close/>
                </a:path>
                <a:path w="7560309" h="10692130">
                  <a:moveTo>
                    <a:pt x="1368133" y="9743438"/>
                  </a:moveTo>
                  <a:lnTo>
                    <a:pt x="1326476" y="9743438"/>
                  </a:lnTo>
                  <a:lnTo>
                    <a:pt x="1497393" y="9914622"/>
                  </a:lnTo>
                  <a:lnTo>
                    <a:pt x="1538998" y="9914622"/>
                  </a:lnTo>
                  <a:lnTo>
                    <a:pt x="1368133" y="9743438"/>
                  </a:lnTo>
                  <a:close/>
                </a:path>
                <a:path w="7560309" h="10692130">
                  <a:moveTo>
                    <a:pt x="1368124" y="9660412"/>
                  </a:moveTo>
                  <a:lnTo>
                    <a:pt x="1326464" y="9660412"/>
                  </a:lnTo>
                  <a:lnTo>
                    <a:pt x="1580261" y="9914622"/>
                  </a:lnTo>
                  <a:lnTo>
                    <a:pt x="1621917" y="9914622"/>
                  </a:lnTo>
                  <a:lnTo>
                    <a:pt x="1368124" y="9660412"/>
                  </a:lnTo>
                  <a:close/>
                </a:path>
                <a:path w="7560309" h="10692130">
                  <a:moveTo>
                    <a:pt x="1125802" y="9612981"/>
                  </a:moveTo>
                  <a:lnTo>
                    <a:pt x="1084129" y="9612981"/>
                  </a:lnTo>
                  <a:lnTo>
                    <a:pt x="1010919" y="9686303"/>
                  </a:lnTo>
                  <a:lnTo>
                    <a:pt x="1052574" y="9686303"/>
                  </a:lnTo>
                  <a:lnTo>
                    <a:pt x="1125802" y="9612981"/>
                  </a:lnTo>
                  <a:close/>
                </a:path>
                <a:path w="7560309" h="10692130">
                  <a:moveTo>
                    <a:pt x="1291564" y="9612981"/>
                  </a:moveTo>
                  <a:lnTo>
                    <a:pt x="1249941" y="9612981"/>
                  </a:lnTo>
                  <a:lnTo>
                    <a:pt x="1176689" y="9686303"/>
                  </a:lnTo>
                  <a:lnTo>
                    <a:pt x="1218351" y="9686303"/>
                  </a:lnTo>
                  <a:lnTo>
                    <a:pt x="1291564" y="9612981"/>
                  </a:lnTo>
                  <a:close/>
                </a:path>
                <a:path w="7560309" h="10692130">
                  <a:moveTo>
                    <a:pt x="1568754" y="9612981"/>
                  </a:moveTo>
                  <a:lnTo>
                    <a:pt x="1527136" y="9612981"/>
                  </a:lnTo>
                  <a:lnTo>
                    <a:pt x="1600327" y="9686303"/>
                  </a:lnTo>
                  <a:lnTo>
                    <a:pt x="1641983" y="9686303"/>
                  </a:lnTo>
                  <a:lnTo>
                    <a:pt x="1568754" y="9612981"/>
                  </a:lnTo>
                  <a:close/>
                </a:path>
                <a:path w="7560309" h="10692130">
                  <a:moveTo>
                    <a:pt x="1208656" y="9612960"/>
                  </a:moveTo>
                  <a:lnTo>
                    <a:pt x="1167037" y="9612960"/>
                  </a:lnTo>
                  <a:lnTo>
                    <a:pt x="1093830" y="9686288"/>
                  </a:lnTo>
                  <a:lnTo>
                    <a:pt x="1135443" y="9686288"/>
                  </a:lnTo>
                  <a:lnTo>
                    <a:pt x="1208656" y="9612960"/>
                  </a:lnTo>
                  <a:close/>
                </a:path>
                <a:path w="7560309" h="10692130">
                  <a:moveTo>
                    <a:pt x="1403007" y="9612960"/>
                  </a:moveTo>
                  <a:lnTo>
                    <a:pt x="1361338" y="9612960"/>
                  </a:lnTo>
                  <a:lnTo>
                    <a:pt x="1434592" y="9686288"/>
                  </a:lnTo>
                  <a:lnTo>
                    <a:pt x="1476209" y="9686288"/>
                  </a:lnTo>
                  <a:lnTo>
                    <a:pt x="1403007" y="9612960"/>
                  </a:lnTo>
                  <a:close/>
                </a:path>
                <a:path w="7560309" h="10692130">
                  <a:moveTo>
                    <a:pt x="1485861" y="9612960"/>
                  </a:moveTo>
                  <a:lnTo>
                    <a:pt x="1444244" y="9612960"/>
                  </a:lnTo>
                  <a:lnTo>
                    <a:pt x="1517446" y="9686288"/>
                  </a:lnTo>
                  <a:lnTo>
                    <a:pt x="1559115" y="9686288"/>
                  </a:lnTo>
                  <a:lnTo>
                    <a:pt x="1485861" y="9612960"/>
                  </a:lnTo>
                  <a:close/>
                </a:path>
                <a:path w="7560309" h="10692130">
                  <a:moveTo>
                    <a:pt x="1987130" y="9618684"/>
                  </a:moveTo>
                  <a:lnTo>
                    <a:pt x="1691652" y="9914622"/>
                  </a:lnTo>
                  <a:lnTo>
                    <a:pt x="1733334" y="9914622"/>
                  </a:lnTo>
                  <a:lnTo>
                    <a:pt x="1987130" y="9660412"/>
                  </a:lnTo>
                  <a:lnTo>
                    <a:pt x="2028792" y="9660412"/>
                  </a:lnTo>
                  <a:lnTo>
                    <a:pt x="1987130" y="9618684"/>
                  </a:lnTo>
                  <a:close/>
                </a:path>
                <a:path w="7560309" h="10692130">
                  <a:moveTo>
                    <a:pt x="1987156" y="9701703"/>
                  </a:moveTo>
                  <a:lnTo>
                    <a:pt x="1774570" y="9914622"/>
                  </a:lnTo>
                  <a:lnTo>
                    <a:pt x="1816227" y="9914622"/>
                  </a:lnTo>
                  <a:lnTo>
                    <a:pt x="1987156" y="9743438"/>
                  </a:lnTo>
                  <a:lnTo>
                    <a:pt x="2028815" y="9743438"/>
                  </a:lnTo>
                  <a:lnTo>
                    <a:pt x="1987156" y="9701703"/>
                  </a:lnTo>
                  <a:close/>
                </a:path>
                <a:path w="7560309" h="10692130">
                  <a:moveTo>
                    <a:pt x="1987156" y="9784755"/>
                  </a:moveTo>
                  <a:lnTo>
                    <a:pt x="1857463" y="9914622"/>
                  </a:lnTo>
                  <a:lnTo>
                    <a:pt x="1899119" y="9914622"/>
                  </a:lnTo>
                  <a:lnTo>
                    <a:pt x="1987156" y="9826447"/>
                  </a:lnTo>
                  <a:lnTo>
                    <a:pt x="2028775" y="9826447"/>
                  </a:lnTo>
                  <a:lnTo>
                    <a:pt x="1987156" y="9784755"/>
                  </a:lnTo>
                  <a:close/>
                </a:path>
                <a:path w="7560309" h="10692130">
                  <a:moveTo>
                    <a:pt x="2028775" y="9826447"/>
                  </a:moveTo>
                  <a:lnTo>
                    <a:pt x="1987156" y="9826447"/>
                  </a:lnTo>
                  <a:lnTo>
                    <a:pt x="2075129" y="9914622"/>
                  </a:lnTo>
                  <a:lnTo>
                    <a:pt x="2116797" y="9914622"/>
                  </a:lnTo>
                  <a:lnTo>
                    <a:pt x="2028775" y="9826447"/>
                  </a:lnTo>
                  <a:close/>
                </a:path>
                <a:path w="7560309" h="10692130">
                  <a:moveTo>
                    <a:pt x="2028815" y="9743438"/>
                  </a:moveTo>
                  <a:lnTo>
                    <a:pt x="1987156" y="9743438"/>
                  </a:lnTo>
                  <a:lnTo>
                    <a:pt x="2158022" y="9914622"/>
                  </a:lnTo>
                  <a:lnTo>
                    <a:pt x="2199690" y="9914622"/>
                  </a:lnTo>
                  <a:lnTo>
                    <a:pt x="2028815" y="9743438"/>
                  </a:lnTo>
                  <a:close/>
                </a:path>
                <a:path w="7560309" h="10692130">
                  <a:moveTo>
                    <a:pt x="2028792" y="9660412"/>
                  </a:moveTo>
                  <a:lnTo>
                    <a:pt x="1987130" y="9660412"/>
                  </a:lnTo>
                  <a:lnTo>
                    <a:pt x="2240927" y="9914622"/>
                  </a:lnTo>
                  <a:lnTo>
                    <a:pt x="2282596" y="9914622"/>
                  </a:lnTo>
                  <a:lnTo>
                    <a:pt x="2028792" y="9660412"/>
                  </a:lnTo>
                  <a:close/>
                </a:path>
                <a:path w="7560309" h="10692130">
                  <a:moveTo>
                    <a:pt x="1786445" y="9612981"/>
                  </a:moveTo>
                  <a:lnTo>
                    <a:pt x="1744814" y="9612981"/>
                  </a:lnTo>
                  <a:lnTo>
                    <a:pt x="1671612" y="9686303"/>
                  </a:lnTo>
                  <a:lnTo>
                    <a:pt x="1713268" y="9686303"/>
                  </a:lnTo>
                  <a:lnTo>
                    <a:pt x="1786445" y="9612981"/>
                  </a:lnTo>
                  <a:close/>
                </a:path>
                <a:path w="7560309" h="10692130">
                  <a:moveTo>
                    <a:pt x="1952231" y="9612981"/>
                  </a:moveTo>
                  <a:lnTo>
                    <a:pt x="1910600" y="9612981"/>
                  </a:lnTo>
                  <a:lnTo>
                    <a:pt x="1837347" y="9686303"/>
                  </a:lnTo>
                  <a:lnTo>
                    <a:pt x="1879041" y="9686303"/>
                  </a:lnTo>
                  <a:lnTo>
                    <a:pt x="1952231" y="9612981"/>
                  </a:lnTo>
                  <a:close/>
                </a:path>
                <a:path w="7560309" h="10692130">
                  <a:moveTo>
                    <a:pt x="2229421" y="9612981"/>
                  </a:moveTo>
                  <a:lnTo>
                    <a:pt x="2187790" y="9612981"/>
                  </a:lnTo>
                  <a:lnTo>
                    <a:pt x="2261006" y="9686303"/>
                  </a:lnTo>
                  <a:lnTo>
                    <a:pt x="2302662" y="9686303"/>
                  </a:lnTo>
                  <a:lnTo>
                    <a:pt x="2229421" y="9612981"/>
                  </a:lnTo>
                  <a:close/>
                </a:path>
                <a:path w="7560309" h="10692130">
                  <a:moveTo>
                    <a:pt x="1869338" y="9612960"/>
                  </a:moveTo>
                  <a:lnTo>
                    <a:pt x="1827720" y="9612960"/>
                  </a:lnTo>
                  <a:lnTo>
                    <a:pt x="1754454" y="9686288"/>
                  </a:lnTo>
                  <a:lnTo>
                    <a:pt x="1796122" y="9686288"/>
                  </a:lnTo>
                  <a:lnTo>
                    <a:pt x="1869338" y="9612960"/>
                  </a:lnTo>
                  <a:close/>
                </a:path>
                <a:path w="7560309" h="10692130">
                  <a:moveTo>
                    <a:pt x="2063686" y="9612960"/>
                  </a:moveTo>
                  <a:lnTo>
                    <a:pt x="2022017" y="9612960"/>
                  </a:lnTo>
                  <a:lnTo>
                    <a:pt x="2095233" y="9686288"/>
                  </a:lnTo>
                  <a:lnTo>
                    <a:pt x="2136851" y="9686288"/>
                  </a:lnTo>
                  <a:lnTo>
                    <a:pt x="2063686" y="9612960"/>
                  </a:lnTo>
                  <a:close/>
                </a:path>
                <a:path w="7560309" h="10692130">
                  <a:moveTo>
                    <a:pt x="2146579" y="9612960"/>
                  </a:moveTo>
                  <a:lnTo>
                    <a:pt x="2104910" y="9612960"/>
                  </a:lnTo>
                  <a:lnTo>
                    <a:pt x="2178113" y="9686288"/>
                  </a:lnTo>
                  <a:lnTo>
                    <a:pt x="2219782" y="9686288"/>
                  </a:lnTo>
                  <a:lnTo>
                    <a:pt x="2146579" y="9612960"/>
                  </a:lnTo>
                  <a:close/>
                </a:path>
                <a:path w="7560309" h="10692130">
                  <a:moveTo>
                    <a:pt x="3638804" y="9949543"/>
                  </a:moveTo>
                  <a:lnTo>
                    <a:pt x="3343376" y="10245459"/>
                  </a:lnTo>
                  <a:lnTo>
                    <a:pt x="3385007" y="10245459"/>
                  </a:lnTo>
                  <a:lnTo>
                    <a:pt x="3638804" y="9991266"/>
                  </a:lnTo>
                  <a:lnTo>
                    <a:pt x="3680461" y="9991266"/>
                  </a:lnTo>
                  <a:lnTo>
                    <a:pt x="3638804" y="9949543"/>
                  </a:lnTo>
                  <a:close/>
                </a:path>
                <a:path w="7560309" h="10692130">
                  <a:moveTo>
                    <a:pt x="3638816" y="10032551"/>
                  </a:moveTo>
                  <a:lnTo>
                    <a:pt x="3426244" y="10245459"/>
                  </a:lnTo>
                  <a:lnTo>
                    <a:pt x="3467912" y="10245459"/>
                  </a:lnTo>
                  <a:lnTo>
                    <a:pt x="3638816" y="10074292"/>
                  </a:lnTo>
                  <a:lnTo>
                    <a:pt x="3680494" y="10074292"/>
                  </a:lnTo>
                  <a:lnTo>
                    <a:pt x="3638816" y="10032551"/>
                  </a:lnTo>
                  <a:close/>
                </a:path>
                <a:path w="7560309" h="10692130">
                  <a:moveTo>
                    <a:pt x="3638816" y="10115603"/>
                  </a:moveTo>
                  <a:lnTo>
                    <a:pt x="3509162" y="10245459"/>
                  </a:lnTo>
                  <a:lnTo>
                    <a:pt x="3550780" y="10245459"/>
                  </a:lnTo>
                  <a:lnTo>
                    <a:pt x="3638816" y="10157298"/>
                  </a:lnTo>
                  <a:lnTo>
                    <a:pt x="3680455" y="10157298"/>
                  </a:lnTo>
                  <a:lnTo>
                    <a:pt x="3638816" y="10115603"/>
                  </a:lnTo>
                  <a:close/>
                </a:path>
                <a:path w="7560309" h="10692130">
                  <a:moveTo>
                    <a:pt x="3680455" y="10157298"/>
                  </a:moveTo>
                  <a:lnTo>
                    <a:pt x="3638816" y="10157298"/>
                  </a:lnTo>
                  <a:lnTo>
                    <a:pt x="3726840" y="10245459"/>
                  </a:lnTo>
                  <a:lnTo>
                    <a:pt x="3768496" y="10245459"/>
                  </a:lnTo>
                  <a:lnTo>
                    <a:pt x="3680455" y="10157298"/>
                  </a:lnTo>
                  <a:close/>
                </a:path>
                <a:path w="7560309" h="10692130">
                  <a:moveTo>
                    <a:pt x="3680494" y="10074292"/>
                  </a:moveTo>
                  <a:lnTo>
                    <a:pt x="3638816" y="10074292"/>
                  </a:lnTo>
                  <a:lnTo>
                    <a:pt x="3809733" y="10245459"/>
                  </a:lnTo>
                  <a:lnTo>
                    <a:pt x="3851402" y="10245459"/>
                  </a:lnTo>
                  <a:lnTo>
                    <a:pt x="3680494" y="10074292"/>
                  </a:lnTo>
                  <a:close/>
                </a:path>
                <a:path w="7560309" h="10692130">
                  <a:moveTo>
                    <a:pt x="3680461" y="9991266"/>
                  </a:moveTo>
                  <a:lnTo>
                    <a:pt x="3638804" y="9991266"/>
                  </a:lnTo>
                  <a:lnTo>
                    <a:pt x="3892588" y="10245459"/>
                  </a:lnTo>
                  <a:lnTo>
                    <a:pt x="3934256" y="10245459"/>
                  </a:lnTo>
                  <a:lnTo>
                    <a:pt x="3680461" y="9991266"/>
                  </a:lnTo>
                  <a:close/>
                </a:path>
                <a:path w="7560309" h="10692130">
                  <a:moveTo>
                    <a:pt x="3438156" y="9943833"/>
                  </a:moveTo>
                  <a:lnTo>
                    <a:pt x="3396526" y="9943833"/>
                  </a:lnTo>
                  <a:lnTo>
                    <a:pt x="3323272" y="10017158"/>
                  </a:lnTo>
                  <a:lnTo>
                    <a:pt x="3364941" y="10017158"/>
                  </a:lnTo>
                  <a:lnTo>
                    <a:pt x="3438156" y="9943833"/>
                  </a:lnTo>
                  <a:close/>
                </a:path>
                <a:path w="7560309" h="10692130">
                  <a:moveTo>
                    <a:pt x="3603917" y="9943833"/>
                  </a:moveTo>
                  <a:lnTo>
                    <a:pt x="3562261" y="9943833"/>
                  </a:lnTo>
                  <a:lnTo>
                    <a:pt x="3489058" y="10017158"/>
                  </a:lnTo>
                  <a:lnTo>
                    <a:pt x="3530727" y="10017158"/>
                  </a:lnTo>
                  <a:lnTo>
                    <a:pt x="3603917" y="9943833"/>
                  </a:lnTo>
                  <a:close/>
                </a:path>
                <a:path w="7560309" h="10692130">
                  <a:moveTo>
                    <a:pt x="3881107" y="9943833"/>
                  </a:moveTo>
                  <a:lnTo>
                    <a:pt x="3839489" y="9943833"/>
                  </a:lnTo>
                  <a:lnTo>
                    <a:pt x="3912692" y="10017158"/>
                  </a:lnTo>
                  <a:lnTo>
                    <a:pt x="3954360" y="10017158"/>
                  </a:lnTo>
                  <a:lnTo>
                    <a:pt x="3881107" y="9943833"/>
                  </a:lnTo>
                  <a:close/>
                </a:path>
                <a:path w="7560309" h="10692130">
                  <a:moveTo>
                    <a:pt x="3521011" y="9943815"/>
                  </a:moveTo>
                  <a:lnTo>
                    <a:pt x="3479393" y="9943815"/>
                  </a:lnTo>
                  <a:lnTo>
                    <a:pt x="3406178" y="10017142"/>
                  </a:lnTo>
                  <a:lnTo>
                    <a:pt x="3447808" y="10017142"/>
                  </a:lnTo>
                  <a:lnTo>
                    <a:pt x="3521011" y="9943815"/>
                  </a:lnTo>
                  <a:close/>
                </a:path>
                <a:path w="7560309" h="10692130">
                  <a:moveTo>
                    <a:pt x="3715372" y="9943815"/>
                  </a:moveTo>
                  <a:lnTo>
                    <a:pt x="3673703" y="9943815"/>
                  </a:lnTo>
                  <a:lnTo>
                    <a:pt x="3746944" y="10017142"/>
                  </a:lnTo>
                  <a:lnTo>
                    <a:pt x="3788587" y="10017142"/>
                  </a:lnTo>
                  <a:lnTo>
                    <a:pt x="3715372" y="9943815"/>
                  </a:lnTo>
                  <a:close/>
                </a:path>
                <a:path w="7560309" h="10692130">
                  <a:moveTo>
                    <a:pt x="3798252" y="9943815"/>
                  </a:moveTo>
                  <a:lnTo>
                    <a:pt x="3756583" y="9943815"/>
                  </a:lnTo>
                  <a:lnTo>
                    <a:pt x="3829812" y="10017142"/>
                  </a:lnTo>
                  <a:lnTo>
                    <a:pt x="3871467" y="10017142"/>
                  </a:lnTo>
                  <a:lnTo>
                    <a:pt x="3798252" y="9943815"/>
                  </a:lnTo>
                  <a:close/>
                </a:path>
                <a:path w="7560309" h="10692130">
                  <a:moveTo>
                    <a:pt x="2978137" y="9949543"/>
                  </a:moveTo>
                  <a:lnTo>
                    <a:pt x="2682671" y="10245459"/>
                  </a:lnTo>
                  <a:lnTo>
                    <a:pt x="2724340" y="10245459"/>
                  </a:lnTo>
                  <a:lnTo>
                    <a:pt x="2978137" y="9991266"/>
                  </a:lnTo>
                  <a:lnTo>
                    <a:pt x="3019797" y="9991266"/>
                  </a:lnTo>
                  <a:lnTo>
                    <a:pt x="2978137" y="9949543"/>
                  </a:lnTo>
                  <a:close/>
                </a:path>
                <a:path w="7560309" h="10692130">
                  <a:moveTo>
                    <a:pt x="2978150" y="10032551"/>
                  </a:moveTo>
                  <a:lnTo>
                    <a:pt x="2765590" y="10245459"/>
                  </a:lnTo>
                  <a:lnTo>
                    <a:pt x="2807208" y="10245459"/>
                  </a:lnTo>
                  <a:lnTo>
                    <a:pt x="2978150" y="10074292"/>
                  </a:lnTo>
                  <a:lnTo>
                    <a:pt x="3019822" y="10074292"/>
                  </a:lnTo>
                  <a:lnTo>
                    <a:pt x="2978150" y="10032551"/>
                  </a:lnTo>
                  <a:close/>
                </a:path>
                <a:path w="7560309" h="10692130">
                  <a:moveTo>
                    <a:pt x="2978137" y="10115603"/>
                  </a:moveTo>
                  <a:lnTo>
                    <a:pt x="2848483" y="10245459"/>
                  </a:lnTo>
                  <a:lnTo>
                    <a:pt x="2890113" y="10245459"/>
                  </a:lnTo>
                  <a:lnTo>
                    <a:pt x="2978137" y="10157298"/>
                  </a:lnTo>
                  <a:lnTo>
                    <a:pt x="3019767" y="10157298"/>
                  </a:lnTo>
                  <a:lnTo>
                    <a:pt x="2978137" y="10115603"/>
                  </a:lnTo>
                  <a:close/>
                </a:path>
                <a:path w="7560309" h="10692130">
                  <a:moveTo>
                    <a:pt x="3019767" y="10157298"/>
                  </a:moveTo>
                  <a:lnTo>
                    <a:pt x="2978137" y="10157298"/>
                  </a:lnTo>
                  <a:lnTo>
                    <a:pt x="3066161" y="10245459"/>
                  </a:lnTo>
                  <a:lnTo>
                    <a:pt x="3107791" y="10245459"/>
                  </a:lnTo>
                  <a:lnTo>
                    <a:pt x="3019767" y="10157298"/>
                  </a:lnTo>
                  <a:close/>
                </a:path>
                <a:path w="7560309" h="10692130">
                  <a:moveTo>
                    <a:pt x="3019822" y="10074292"/>
                  </a:moveTo>
                  <a:lnTo>
                    <a:pt x="2978150" y="10074292"/>
                  </a:lnTo>
                  <a:lnTo>
                    <a:pt x="3149066" y="10245459"/>
                  </a:lnTo>
                  <a:lnTo>
                    <a:pt x="3190709" y="10245459"/>
                  </a:lnTo>
                  <a:lnTo>
                    <a:pt x="3019822" y="10074292"/>
                  </a:lnTo>
                  <a:close/>
                </a:path>
                <a:path w="7560309" h="10692130">
                  <a:moveTo>
                    <a:pt x="3019797" y="9991266"/>
                  </a:moveTo>
                  <a:lnTo>
                    <a:pt x="2978137" y="9991266"/>
                  </a:lnTo>
                  <a:lnTo>
                    <a:pt x="3231921" y="10245459"/>
                  </a:lnTo>
                  <a:lnTo>
                    <a:pt x="3273602" y="10245459"/>
                  </a:lnTo>
                  <a:lnTo>
                    <a:pt x="3019797" y="9991266"/>
                  </a:lnTo>
                  <a:close/>
                </a:path>
                <a:path w="7560309" h="10692130">
                  <a:moveTo>
                    <a:pt x="2777490" y="9943833"/>
                  </a:moveTo>
                  <a:lnTo>
                    <a:pt x="2735821" y="9943833"/>
                  </a:lnTo>
                  <a:lnTo>
                    <a:pt x="2662593" y="10017158"/>
                  </a:lnTo>
                  <a:lnTo>
                    <a:pt x="2704274" y="10017158"/>
                  </a:lnTo>
                  <a:lnTo>
                    <a:pt x="2777490" y="9943833"/>
                  </a:lnTo>
                  <a:close/>
                </a:path>
                <a:path w="7560309" h="10692130">
                  <a:moveTo>
                    <a:pt x="2943250" y="9943833"/>
                  </a:moveTo>
                  <a:lnTo>
                    <a:pt x="2901581" y="9943833"/>
                  </a:lnTo>
                  <a:lnTo>
                    <a:pt x="2828378" y="10017158"/>
                  </a:lnTo>
                  <a:lnTo>
                    <a:pt x="2870034" y="10017158"/>
                  </a:lnTo>
                  <a:lnTo>
                    <a:pt x="2943250" y="9943833"/>
                  </a:lnTo>
                  <a:close/>
                </a:path>
                <a:path w="7560309" h="10692130">
                  <a:moveTo>
                    <a:pt x="3220440" y="9943833"/>
                  </a:moveTo>
                  <a:lnTo>
                    <a:pt x="3178810" y="9943833"/>
                  </a:lnTo>
                  <a:lnTo>
                    <a:pt x="3252012" y="10017158"/>
                  </a:lnTo>
                  <a:lnTo>
                    <a:pt x="3293681" y="10017158"/>
                  </a:lnTo>
                  <a:lnTo>
                    <a:pt x="3220440" y="9943833"/>
                  </a:lnTo>
                  <a:close/>
                </a:path>
                <a:path w="7560309" h="10692130">
                  <a:moveTo>
                    <a:pt x="2860357" y="9943815"/>
                  </a:moveTo>
                  <a:lnTo>
                    <a:pt x="2818714" y="9943815"/>
                  </a:lnTo>
                  <a:lnTo>
                    <a:pt x="2745511" y="10017142"/>
                  </a:lnTo>
                  <a:lnTo>
                    <a:pt x="2787142" y="10017142"/>
                  </a:lnTo>
                  <a:lnTo>
                    <a:pt x="2860357" y="9943815"/>
                  </a:lnTo>
                  <a:close/>
                </a:path>
                <a:path w="7560309" h="10692130">
                  <a:moveTo>
                    <a:pt x="3054692" y="9943815"/>
                  </a:moveTo>
                  <a:lnTo>
                    <a:pt x="3013024" y="9943815"/>
                  </a:lnTo>
                  <a:lnTo>
                    <a:pt x="3086277" y="10017142"/>
                  </a:lnTo>
                  <a:lnTo>
                    <a:pt x="3127895" y="10017142"/>
                  </a:lnTo>
                  <a:lnTo>
                    <a:pt x="3054692" y="9943815"/>
                  </a:lnTo>
                  <a:close/>
                </a:path>
                <a:path w="7560309" h="10692130">
                  <a:moveTo>
                    <a:pt x="3137573" y="9943815"/>
                  </a:moveTo>
                  <a:lnTo>
                    <a:pt x="3095917" y="9943815"/>
                  </a:lnTo>
                  <a:lnTo>
                    <a:pt x="3169119" y="10017142"/>
                  </a:lnTo>
                  <a:lnTo>
                    <a:pt x="3210788" y="10017142"/>
                  </a:lnTo>
                  <a:lnTo>
                    <a:pt x="3137573" y="9943815"/>
                  </a:lnTo>
                  <a:close/>
                </a:path>
                <a:path w="7560309" h="10692130">
                  <a:moveTo>
                    <a:pt x="4299483" y="9949543"/>
                  </a:moveTo>
                  <a:lnTo>
                    <a:pt x="4004055" y="10245459"/>
                  </a:lnTo>
                  <a:lnTo>
                    <a:pt x="4045686" y="10245459"/>
                  </a:lnTo>
                  <a:lnTo>
                    <a:pt x="4299483" y="9991266"/>
                  </a:lnTo>
                  <a:lnTo>
                    <a:pt x="4341141" y="9991266"/>
                  </a:lnTo>
                  <a:lnTo>
                    <a:pt x="4299483" y="9949543"/>
                  </a:lnTo>
                  <a:close/>
                </a:path>
                <a:path w="7560309" h="10692130">
                  <a:moveTo>
                    <a:pt x="4299496" y="10032551"/>
                  </a:moveTo>
                  <a:lnTo>
                    <a:pt x="4086923" y="10245459"/>
                  </a:lnTo>
                  <a:lnTo>
                    <a:pt x="4128592" y="10245459"/>
                  </a:lnTo>
                  <a:lnTo>
                    <a:pt x="4299496" y="10074292"/>
                  </a:lnTo>
                  <a:lnTo>
                    <a:pt x="4341171" y="10074292"/>
                  </a:lnTo>
                  <a:lnTo>
                    <a:pt x="4299496" y="10032551"/>
                  </a:lnTo>
                  <a:close/>
                </a:path>
                <a:path w="7560309" h="10692130">
                  <a:moveTo>
                    <a:pt x="4299470" y="10115603"/>
                  </a:moveTo>
                  <a:lnTo>
                    <a:pt x="4169816" y="10245459"/>
                  </a:lnTo>
                  <a:lnTo>
                    <a:pt x="4211485" y="10245459"/>
                  </a:lnTo>
                  <a:lnTo>
                    <a:pt x="4299470" y="10157298"/>
                  </a:lnTo>
                  <a:lnTo>
                    <a:pt x="4341113" y="10157298"/>
                  </a:lnTo>
                  <a:lnTo>
                    <a:pt x="4299470" y="10115603"/>
                  </a:lnTo>
                  <a:close/>
                </a:path>
                <a:path w="7560309" h="10692130">
                  <a:moveTo>
                    <a:pt x="4341113" y="10157298"/>
                  </a:moveTo>
                  <a:lnTo>
                    <a:pt x="4299470" y="10157298"/>
                  </a:lnTo>
                  <a:lnTo>
                    <a:pt x="4387507" y="10245459"/>
                  </a:lnTo>
                  <a:lnTo>
                    <a:pt x="4429163" y="10245459"/>
                  </a:lnTo>
                  <a:lnTo>
                    <a:pt x="4341113" y="10157298"/>
                  </a:lnTo>
                  <a:close/>
                </a:path>
                <a:path w="7560309" h="10692130">
                  <a:moveTo>
                    <a:pt x="4341171" y="10074292"/>
                  </a:moveTo>
                  <a:lnTo>
                    <a:pt x="4299496" y="10074292"/>
                  </a:lnTo>
                  <a:lnTo>
                    <a:pt x="4470412" y="10245459"/>
                  </a:lnTo>
                  <a:lnTo>
                    <a:pt x="4512068" y="10245459"/>
                  </a:lnTo>
                  <a:lnTo>
                    <a:pt x="4341171" y="10074292"/>
                  </a:lnTo>
                  <a:close/>
                </a:path>
                <a:path w="7560309" h="10692130">
                  <a:moveTo>
                    <a:pt x="4341141" y="9991266"/>
                  </a:moveTo>
                  <a:lnTo>
                    <a:pt x="4299483" y="9991266"/>
                  </a:lnTo>
                  <a:lnTo>
                    <a:pt x="4553280" y="10245459"/>
                  </a:lnTo>
                  <a:lnTo>
                    <a:pt x="4594936" y="10245459"/>
                  </a:lnTo>
                  <a:lnTo>
                    <a:pt x="4341141" y="9991266"/>
                  </a:lnTo>
                  <a:close/>
                </a:path>
                <a:path w="7560309" h="10692130">
                  <a:moveTo>
                    <a:pt x="4098836" y="9943833"/>
                  </a:moveTo>
                  <a:lnTo>
                    <a:pt x="4057154" y="9943833"/>
                  </a:lnTo>
                  <a:lnTo>
                    <a:pt x="3983951" y="10017158"/>
                  </a:lnTo>
                  <a:lnTo>
                    <a:pt x="4025633" y="10017158"/>
                  </a:lnTo>
                  <a:lnTo>
                    <a:pt x="4098836" y="9943833"/>
                  </a:lnTo>
                  <a:close/>
                </a:path>
                <a:path w="7560309" h="10692130">
                  <a:moveTo>
                    <a:pt x="4264609" y="9943833"/>
                  </a:moveTo>
                  <a:lnTo>
                    <a:pt x="4222965" y="9943833"/>
                  </a:lnTo>
                  <a:lnTo>
                    <a:pt x="4149725" y="10017158"/>
                  </a:lnTo>
                  <a:lnTo>
                    <a:pt x="4191380" y="10017158"/>
                  </a:lnTo>
                  <a:lnTo>
                    <a:pt x="4264609" y="9943833"/>
                  </a:lnTo>
                  <a:close/>
                </a:path>
                <a:path w="7560309" h="10692130">
                  <a:moveTo>
                    <a:pt x="4541786" y="9943833"/>
                  </a:moveTo>
                  <a:lnTo>
                    <a:pt x="4500156" y="9943833"/>
                  </a:lnTo>
                  <a:lnTo>
                    <a:pt x="4573358" y="10017158"/>
                  </a:lnTo>
                  <a:lnTo>
                    <a:pt x="4615027" y="10017158"/>
                  </a:lnTo>
                  <a:lnTo>
                    <a:pt x="4541786" y="9943833"/>
                  </a:lnTo>
                  <a:close/>
                </a:path>
                <a:path w="7560309" h="10692130">
                  <a:moveTo>
                    <a:pt x="4181703" y="9943815"/>
                  </a:moveTo>
                  <a:lnTo>
                    <a:pt x="4140060" y="9943815"/>
                  </a:lnTo>
                  <a:lnTo>
                    <a:pt x="4066819" y="10017142"/>
                  </a:lnTo>
                  <a:lnTo>
                    <a:pt x="4108500" y="10017142"/>
                  </a:lnTo>
                  <a:lnTo>
                    <a:pt x="4181703" y="9943815"/>
                  </a:lnTo>
                  <a:close/>
                </a:path>
                <a:path w="7560309" h="10692130">
                  <a:moveTo>
                    <a:pt x="4376039" y="9943815"/>
                  </a:moveTo>
                  <a:lnTo>
                    <a:pt x="4334370" y="9943815"/>
                  </a:lnTo>
                  <a:lnTo>
                    <a:pt x="4407623" y="10017142"/>
                  </a:lnTo>
                  <a:lnTo>
                    <a:pt x="4449241" y="10017142"/>
                  </a:lnTo>
                  <a:lnTo>
                    <a:pt x="4376039" y="9943815"/>
                  </a:lnTo>
                  <a:close/>
                </a:path>
                <a:path w="7560309" h="10692130">
                  <a:moveTo>
                    <a:pt x="4458931" y="9943815"/>
                  </a:moveTo>
                  <a:lnTo>
                    <a:pt x="4417263" y="9943815"/>
                  </a:lnTo>
                  <a:lnTo>
                    <a:pt x="4490466" y="10017142"/>
                  </a:lnTo>
                  <a:lnTo>
                    <a:pt x="4532134" y="10017142"/>
                  </a:lnTo>
                  <a:lnTo>
                    <a:pt x="4458931" y="9943815"/>
                  </a:lnTo>
                  <a:close/>
                </a:path>
                <a:path w="7560309" h="10692130">
                  <a:moveTo>
                    <a:pt x="4960162" y="9949543"/>
                  </a:moveTo>
                  <a:lnTo>
                    <a:pt x="4664722" y="10245459"/>
                  </a:lnTo>
                  <a:lnTo>
                    <a:pt x="4706378" y="10245459"/>
                  </a:lnTo>
                  <a:lnTo>
                    <a:pt x="4960162" y="9991266"/>
                  </a:lnTo>
                  <a:lnTo>
                    <a:pt x="5001822" y="9991266"/>
                  </a:lnTo>
                  <a:lnTo>
                    <a:pt x="4960162" y="9949543"/>
                  </a:lnTo>
                  <a:close/>
                </a:path>
                <a:path w="7560309" h="10692130">
                  <a:moveTo>
                    <a:pt x="4960175" y="10032551"/>
                  </a:moveTo>
                  <a:lnTo>
                    <a:pt x="4747602" y="10245459"/>
                  </a:lnTo>
                  <a:lnTo>
                    <a:pt x="4789271" y="10245459"/>
                  </a:lnTo>
                  <a:lnTo>
                    <a:pt x="4960175" y="10074292"/>
                  </a:lnTo>
                  <a:lnTo>
                    <a:pt x="5001845" y="10074292"/>
                  </a:lnTo>
                  <a:lnTo>
                    <a:pt x="4960175" y="10032551"/>
                  </a:lnTo>
                  <a:close/>
                </a:path>
                <a:path w="7560309" h="10692130">
                  <a:moveTo>
                    <a:pt x="4960162" y="10115603"/>
                  </a:moveTo>
                  <a:lnTo>
                    <a:pt x="4830508" y="10245459"/>
                  </a:lnTo>
                  <a:lnTo>
                    <a:pt x="4872126" y="10245459"/>
                  </a:lnTo>
                  <a:lnTo>
                    <a:pt x="4960162" y="10157298"/>
                  </a:lnTo>
                  <a:lnTo>
                    <a:pt x="5001801" y="10157298"/>
                  </a:lnTo>
                  <a:lnTo>
                    <a:pt x="4960162" y="10115603"/>
                  </a:lnTo>
                  <a:close/>
                </a:path>
                <a:path w="7560309" h="10692130">
                  <a:moveTo>
                    <a:pt x="5001801" y="10157298"/>
                  </a:moveTo>
                  <a:lnTo>
                    <a:pt x="4960162" y="10157298"/>
                  </a:lnTo>
                  <a:lnTo>
                    <a:pt x="5048186" y="10245459"/>
                  </a:lnTo>
                  <a:lnTo>
                    <a:pt x="5089842" y="10245459"/>
                  </a:lnTo>
                  <a:lnTo>
                    <a:pt x="5001801" y="10157298"/>
                  </a:lnTo>
                  <a:close/>
                </a:path>
                <a:path w="7560309" h="10692130">
                  <a:moveTo>
                    <a:pt x="5001845" y="10074292"/>
                  </a:moveTo>
                  <a:lnTo>
                    <a:pt x="4960175" y="10074292"/>
                  </a:lnTo>
                  <a:lnTo>
                    <a:pt x="5131092" y="10245459"/>
                  </a:lnTo>
                  <a:lnTo>
                    <a:pt x="5172722" y="10245459"/>
                  </a:lnTo>
                  <a:lnTo>
                    <a:pt x="5001845" y="10074292"/>
                  </a:lnTo>
                  <a:close/>
                </a:path>
                <a:path w="7560309" h="10692130">
                  <a:moveTo>
                    <a:pt x="5001822" y="9991266"/>
                  </a:moveTo>
                  <a:lnTo>
                    <a:pt x="4960162" y="9991266"/>
                  </a:lnTo>
                  <a:lnTo>
                    <a:pt x="5213959" y="10245459"/>
                  </a:lnTo>
                  <a:lnTo>
                    <a:pt x="5255628" y="10245459"/>
                  </a:lnTo>
                  <a:lnTo>
                    <a:pt x="5001822" y="9991266"/>
                  </a:lnTo>
                  <a:close/>
                </a:path>
                <a:path w="7560309" h="10692130">
                  <a:moveTo>
                    <a:pt x="4759502" y="9943833"/>
                  </a:moveTo>
                  <a:lnTo>
                    <a:pt x="4717834" y="9943833"/>
                  </a:lnTo>
                  <a:lnTo>
                    <a:pt x="4644631" y="10017158"/>
                  </a:lnTo>
                  <a:lnTo>
                    <a:pt x="4686287" y="10017158"/>
                  </a:lnTo>
                  <a:lnTo>
                    <a:pt x="4759502" y="9943833"/>
                  </a:lnTo>
                  <a:close/>
                </a:path>
                <a:path w="7560309" h="10692130">
                  <a:moveTo>
                    <a:pt x="4925275" y="9943833"/>
                  </a:moveTo>
                  <a:lnTo>
                    <a:pt x="4883645" y="9943833"/>
                  </a:lnTo>
                  <a:lnTo>
                    <a:pt x="4810404" y="10017158"/>
                  </a:lnTo>
                  <a:lnTo>
                    <a:pt x="4852060" y="10017158"/>
                  </a:lnTo>
                  <a:lnTo>
                    <a:pt x="4925275" y="9943833"/>
                  </a:lnTo>
                  <a:close/>
                </a:path>
                <a:path w="7560309" h="10692130">
                  <a:moveTo>
                    <a:pt x="5202453" y="9943833"/>
                  </a:moveTo>
                  <a:lnTo>
                    <a:pt x="5160835" y="9943833"/>
                  </a:lnTo>
                  <a:lnTo>
                    <a:pt x="5234038" y="10017158"/>
                  </a:lnTo>
                  <a:lnTo>
                    <a:pt x="5275707" y="10017158"/>
                  </a:lnTo>
                  <a:lnTo>
                    <a:pt x="5202453" y="9943833"/>
                  </a:lnTo>
                  <a:close/>
                </a:path>
                <a:path w="7560309" h="10692130">
                  <a:moveTo>
                    <a:pt x="4842370" y="9943815"/>
                  </a:moveTo>
                  <a:lnTo>
                    <a:pt x="4800739" y="9943815"/>
                  </a:lnTo>
                  <a:lnTo>
                    <a:pt x="4727524" y="10017142"/>
                  </a:lnTo>
                  <a:lnTo>
                    <a:pt x="4769154" y="10017142"/>
                  </a:lnTo>
                  <a:lnTo>
                    <a:pt x="4842370" y="9943815"/>
                  </a:lnTo>
                  <a:close/>
                </a:path>
                <a:path w="7560309" h="10692130">
                  <a:moveTo>
                    <a:pt x="5036718" y="9943815"/>
                  </a:moveTo>
                  <a:lnTo>
                    <a:pt x="4995062" y="9943815"/>
                  </a:lnTo>
                  <a:lnTo>
                    <a:pt x="5068290" y="10017142"/>
                  </a:lnTo>
                  <a:lnTo>
                    <a:pt x="5109921" y="10017142"/>
                  </a:lnTo>
                  <a:lnTo>
                    <a:pt x="5036718" y="9943815"/>
                  </a:lnTo>
                  <a:close/>
                </a:path>
                <a:path w="7560309" h="10692130">
                  <a:moveTo>
                    <a:pt x="5119598" y="9943815"/>
                  </a:moveTo>
                  <a:lnTo>
                    <a:pt x="5077929" y="9943815"/>
                  </a:lnTo>
                  <a:lnTo>
                    <a:pt x="5151158" y="10017142"/>
                  </a:lnTo>
                  <a:lnTo>
                    <a:pt x="5192814" y="10017142"/>
                  </a:lnTo>
                  <a:lnTo>
                    <a:pt x="5119598" y="9943815"/>
                  </a:lnTo>
                  <a:close/>
                </a:path>
                <a:path w="7560309" h="10692130">
                  <a:moveTo>
                    <a:pt x="5620829" y="9949543"/>
                  </a:moveTo>
                  <a:lnTo>
                    <a:pt x="5325364" y="10245459"/>
                  </a:lnTo>
                  <a:lnTo>
                    <a:pt x="5367032" y="10245459"/>
                  </a:lnTo>
                  <a:lnTo>
                    <a:pt x="5620829" y="9991266"/>
                  </a:lnTo>
                  <a:lnTo>
                    <a:pt x="5662489" y="9991266"/>
                  </a:lnTo>
                  <a:lnTo>
                    <a:pt x="5620829" y="9949543"/>
                  </a:lnTo>
                  <a:close/>
                </a:path>
                <a:path w="7560309" h="10692130">
                  <a:moveTo>
                    <a:pt x="5620867" y="10032551"/>
                  </a:moveTo>
                  <a:lnTo>
                    <a:pt x="5408282" y="10245459"/>
                  </a:lnTo>
                  <a:lnTo>
                    <a:pt x="5449951" y="10245459"/>
                  </a:lnTo>
                  <a:lnTo>
                    <a:pt x="5620867" y="10074292"/>
                  </a:lnTo>
                  <a:lnTo>
                    <a:pt x="5662535" y="10074292"/>
                  </a:lnTo>
                  <a:lnTo>
                    <a:pt x="5620867" y="10032551"/>
                  </a:lnTo>
                  <a:close/>
                </a:path>
                <a:path w="7560309" h="10692130">
                  <a:moveTo>
                    <a:pt x="5620842" y="10115603"/>
                  </a:moveTo>
                  <a:lnTo>
                    <a:pt x="5491187" y="10245459"/>
                  </a:lnTo>
                  <a:lnTo>
                    <a:pt x="5532818" y="10245459"/>
                  </a:lnTo>
                  <a:lnTo>
                    <a:pt x="5620842" y="10157298"/>
                  </a:lnTo>
                  <a:lnTo>
                    <a:pt x="5662468" y="10157298"/>
                  </a:lnTo>
                  <a:lnTo>
                    <a:pt x="5620842" y="10115603"/>
                  </a:lnTo>
                  <a:close/>
                </a:path>
                <a:path w="7560309" h="10692130">
                  <a:moveTo>
                    <a:pt x="5662468" y="10157298"/>
                  </a:moveTo>
                  <a:lnTo>
                    <a:pt x="5620842" y="10157298"/>
                  </a:lnTo>
                  <a:lnTo>
                    <a:pt x="5708865" y="10245459"/>
                  </a:lnTo>
                  <a:lnTo>
                    <a:pt x="5750483" y="10245459"/>
                  </a:lnTo>
                  <a:lnTo>
                    <a:pt x="5662468" y="10157298"/>
                  </a:lnTo>
                  <a:close/>
                </a:path>
                <a:path w="7560309" h="10692130">
                  <a:moveTo>
                    <a:pt x="5662535" y="10074292"/>
                  </a:moveTo>
                  <a:lnTo>
                    <a:pt x="5620867" y="10074292"/>
                  </a:lnTo>
                  <a:lnTo>
                    <a:pt x="5791733" y="10245459"/>
                  </a:lnTo>
                  <a:lnTo>
                    <a:pt x="5833402" y="10245459"/>
                  </a:lnTo>
                  <a:lnTo>
                    <a:pt x="5662535" y="10074292"/>
                  </a:lnTo>
                  <a:close/>
                </a:path>
                <a:path w="7560309" h="10692130">
                  <a:moveTo>
                    <a:pt x="5662489" y="9991266"/>
                  </a:moveTo>
                  <a:lnTo>
                    <a:pt x="5620829" y="9991266"/>
                  </a:lnTo>
                  <a:lnTo>
                    <a:pt x="5874639" y="10245459"/>
                  </a:lnTo>
                  <a:lnTo>
                    <a:pt x="5916295" y="10245459"/>
                  </a:lnTo>
                  <a:lnTo>
                    <a:pt x="5662489" y="9991266"/>
                  </a:lnTo>
                  <a:close/>
                </a:path>
                <a:path w="7560309" h="10692130">
                  <a:moveTo>
                    <a:pt x="5420182" y="9943833"/>
                  </a:moveTo>
                  <a:lnTo>
                    <a:pt x="5378513" y="9943833"/>
                  </a:lnTo>
                  <a:lnTo>
                    <a:pt x="5305310" y="10017158"/>
                  </a:lnTo>
                  <a:lnTo>
                    <a:pt x="5346966" y="10017158"/>
                  </a:lnTo>
                  <a:lnTo>
                    <a:pt x="5420182" y="9943833"/>
                  </a:lnTo>
                  <a:close/>
                </a:path>
                <a:path w="7560309" h="10692130">
                  <a:moveTo>
                    <a:pt x="5585942" y="9943833"/>
                  </a:moveTo>
                  <a:lnTo>
                    <a:pt x="5544312" y="9943833"/>
                  </a:lnTo>
                  <a:lnTo>
                    <a:pt x="5471071" y="10017158"/>
                  </a:lnTo>
                  <a:lnTo>
                    <a:pt x="5512739" y="10017158"/>
                  </a:lnTo>
                  <a:lnTo>
                    <a:pt x="5585942" y="9943833"/>
                  </a:lnTo>
                  <a:close/>
                </a:path>
                <a:path w="7560309" h="10692130">
                  <a:moveTo>
                    <a:pt x="5863158" y="9943833"/>
                  </a:moveTo>
                  <a:lnTo>
                    <a:pt x="5821540" y="9943833"/>
                  </a:lnTo>
                  <a:lnTo>
                    <a:pt x="5894705" y="10017158"/>
                  </a:lnTo>
                  <a:lnTo>
                    <a:pt x="5936373" y="10017158"/>
                  </a:lnTo>
                  <a:lnTo>
                    <a:pt x="5863158" y="9943833"/>
                  </a:lnTo>
                  <a:close/>
                </a:path>
                <a:path w="7560309" h="10692130">
                  <a:moveTo>
                    <a:pt x="5503037" y="9943815"/>
                  </a:moveTo>
                  <a:lnTo>
                    <a:pt x="5461419" y="9943815"/>
                  </a:lnTo>
                  <a:lnTo>
                    <a:pt x="5388203" y="10017142"/>
                  </a:lnTo>
                  <a:lnTo>
                    <a:pt x="5429846" y="10017142"/>
                  </a:lnTo>
                  <a:lnTo>
                    <a:pt x="5503037" y="9943815"/>
                  </a:lnTo>
                  <a:close/>
                </a:path>
                <a:path w="7560309" h="10692130">
                  <a:moveTo>
                    <a:pt x="5697385" y="9943815"/>
                  </a:moveTo>
                  <a:lnTo>
                    <a:pt x="5655716" y="9943815"/>
                  </a:lnTo>
                  <a:lnTo>
                    <a:pt x="5728970" y="10017142"/>
                  </a:lnTo>
                  <a:lnTo>
                    <a:pt x="5770587" y="10017142"/>
                  </a:lnTo>
                  <a:lnTo>
                    <a:pt x="5697385" y="9943815"/>
                  </a:lnTo>
                  <a:close/>
                </a:path>
                <a:path w="7560309" h="10692130">
                  <a:moveTo>
                    <a:pt x="5780278" y="9943815"/>
                  </a:moveTo>
                  <a:lnTo>
                    <a:pt x="5738609" y="9943815"/>
                  </a:lnTo>
                  <a:lnTo>
                    <a:pt x="5811812" y="10017142"/>
                  </a:lnTo>
                  <a:lnTo>
                    <a:pt x="5853480" y="10017142"/>
                  </a:lnTo>
                  <a:lnTo>
                    <a:pt x="5780278" y="9943815"/>
                  </a:lnTo>
                  <a:close/>
                </a:path>
                <a:path w="7560309" h="10692130">
                  <a:moveTo>
                    <a:pt x="6281508" y="9949543"/>
                  </a:moveTo>
                  <a:lnTo>
                    <a:pt x="5986056" y="10245459"/>
                  </a:lnTo>
                  <a:lnTo>
                    <a:pt x="6027712" y="10245459"/>
                  </a:lnTo>
                  <a:lnTo>
                    <a:pt x="6281508" y="9991266"/>
                  </a:lnTo>
                  <a:lnTo>
                    <a:pt x="6323166" y="9991266"/>
                  </a:lnTo>
                  <a:lnTo>
                    <a:pt x="6281508" y="9949543"/>
                  </a:lnTo>
                  <a:close/>
                </a:path>
                <a:path w="7560309" h="10692130">
                  <a:moveTo>
                    <a:pt x="6281521" y="10032551"/>
                  </a:moveTo>
                  <a:lnTo>
                    <a:pt x="6068936" y="10245459"/>
                  </a:lnTo>
                  <a:lnTo>
                    <a:pt x="6110605" y="10245459"/>
                  </a:lnTo>
                  <a:lnTo>
                    <a:pt x="6281521" y="10074292"/>
                  </a:lnTo>
                  <a:lnTo>
                    <a:pt x="6323196" y="10074292"/>
                  </a:lnTo>
                  <a:lnTo>
                    <a:pt x="6281521" y="10032551"/>
                  </a:lnTo>
                  <a:close/>
                </a:path>
                <a:path w="7560309" h="10692130">
                  <a:moveTo>
                    <a:pt x="6281508" y="10115603"/>
                  </a:moveTo>
                  <a:lnTo>
                    <a:pt x="6151867" y="10245459"/>
                  </a:lnTo>
                  <a:lnTo>
                    <a:pt x="6193485" y="10245459"/>
                  </a:lnTo>
                  <a:lnTo>
                    <a:pt x="6281508" y="10157298"/>
                  </a:lnTo>
                  <a:lnTo>
                    <a:pt x="6323135" y="10157298"/>
                  </a:lnTo>
                  <a:lnTo>
                    <a:pt x="6281508" y="10115603"/>
                  </a:lnTo>
                  <a:close/>
                </a:path>
                <a:path w="7560309" h="10692130">
                  <a:moveTo>
                    <a:pt x="6323135" y="10157298"/>
                  </a:moveTo>
                  <a:lnTo>
                    <a:pt x="6281508" y="10157298"/>
                  </a:lnTo>
                  <a:lnTo>
                    <a:pt x="6369532" y="10245459"/>
                  </a:lnTo>
                  <a:lnTo>
                    <a:pt x="6411150" y="10245459"/>
                  </a:lnTo>
                  <a:lnTo>
                    <a:pt x="6323135" y="10157298"/>
                  </a:lnTo>
                  <a:close/>
                </a:path>
                <a:path w="7560309" h="10692130">
                  <a:moveTo>
                    <a:pt x="6323196" y="10074292"/>
                  </a:moveTo>
                  <a:lnTo>
                    <a:pt x="6281521" y="10074292"/>
                  </a:lnTo>
                  <a:lnTo>
                    <a:pt x="6452438" y="10245459"/>
                  </a:lnTo>
                  <a:lnTo>
                    <a:pt x="6494094" y="10245459"/>
                  </a:lnTo>
                  <a:lnTo>
                    <a:pt x="6323196" y="10074292"/>
                  </a:lnTo>
                  <a:close/>
                </a:path>
                <a:path w="7560309" h="10692130">
                  <a:moveTo>
                    <a:pt x="6323166" y="9991266"/>
                  </a:moveTo>
                  <a:lnTo>
                    <a:pt x="6281508" y="9991266"/>
                  </a:lnTo>
                  <a:lnTo>
                    <a:pt x="6535305" y="10245459"/>
                  </a:lnTo>
                  <a:lnTo>
                    <a:pt x="6576961" y="10245459"/>
                  </a:lnTo>
                  <a:lnTo>
                    <a:pt x="6323166" y="9991266"/>
                  </a:lnTo>
                  <a:close/>
                </a:path>
                <a:path w="7560309" h="10692130">
                  <a:moveTo>
                    <a:pt x="6080823" y="9943833"/>
                  </a:moveTo>
                  <a:lnTo>
                    <a:pt x="6039192" y="9943833"/>
                  </a:lnTo>
                  <a:lnTo>
                    <a:pt x="5965990" y="10017158"/>
                  </a:lnTo>
                  <a:lnTo>
                    <a:pt x="6007595" y="10017158"/>
                  </a:lnTo>
                  <a:lnTo>
                    <a:pt x="6080823" y="9943833"/>
                  </a:lnTo>
                  <a:close/>
                </a:path>
                <a:path w="7560309" h="10692130">
                  <a:moveTo>
                    <a:pt x="6246622" y="9943833"/>
                  </a:moveTo>
                  <a:lnTo>
                    <a:pt x="6205004" y="9943833"/>
                  </a:lnTo>
                  <a:lnTo>
                    <a:pt x="6131750" y="10017158"/>
                  </a:lnTo>
                  <a:lnTo>
                    <a:pt x="6173406" y="10017158"/>
                  </a:lnTo>
                  <a:lnTo>
                    <a:pt x="6246622" y="9943833"/>
                  </a:lnTo>
                  <a:close/>
                </a:path>
                <a:path w="7560309" h="10692130">
                  <a:moveTo>
                    <a:pt x="6523812" y="9943833"/>
                  </a:moveTo>
                  <a:lnTo>
                    <a:pt x="6482194" y="9943833"/>
                  </a:lnTo>
                  <a:lnTo>
                    <a:pt x="6555397" y="10017158"/>
                  </a:lnTo>
                  <a:lnTo>
                    <a:pt x="6597065" y="10017158"/>
                  </a:lnTo>
                  <a:lnTo>
                    <a:pt x="6523812" y="9943833"/>
                  </a:lnTo>
                  <a:close/>
                </a:path>
                <a:path w="7560309" h="10692130">
                  <a:moveTo>
                    <a:pt x="6163716" y="9943815"/>
                  </a:moveTo>
                  <a:lnTo>
                    <a:pt x="6122085" y="9943815"/>
                  </a:lnTo>
                  <a:lnTo>
                    <a:pt x="6048844" y="10017142"/>
                  </a:lnTo>
                  <a:lnTo>
                    <a:pt x="6090513" y="10017142"/>
                  </a:lnTo>
                  <a:lnTo>
                    <a:pt x="6163716" y="9943815"/>
                  </a:lnTo>
                  <a:close/>
                </a:path>
                <a:path w="7560309" h="10692130">
                  <a:moveTo>
                    <a:pt x="6358026" y="9943815"/>
                  </a:moveTo>
                  <a:lnTo>
                    <a:pt x="6316408" y="9943815"/>
                  </a:lnTo>
                  <a:lnTo>
                    <a:pt x="6389611" y="10017142"/>
                  </a:lnTo>
                  <a:lnTo>
                    <a:pt x="6431280" y="10017142"/>
                  </a:lnTo>
                  <a:lnTo>
                    <a:pt x="6358026" y="9943815"/>
                  </a:lnTo>
                  <a:close/>
                </a:path>
                <a:path w="7560309" h="10692130">
                  <a:moveTo>
                    <a:pt x="6440970" y="9943815"/>
                  </a:moveTo>
                  <a:lnTo>
                    <a:pt x="6399288" y="9943815"/>
                  </a:lnTo>
                  <a:lnTo>
                    <a:pt x="6472504" y="10017142"/>
                  </a:lnTo>
                  <a:lnTo>
                    <a:pt x="6514172" y="10017142"/>
                  </a:lnTo>
                  <a:lnTo>
                    <a:pt x="6440970" y="9943815"/>
                  </a:lnTo>
                  <a:close/>
                </a:path>
                <a:path w="7560309" h="10692130">
                  <a:moveTo>
                    <a:pt x="6942175" y="9949543"/>
                  </a:moveTo>
                  <a:lnTo>
                    <a:pt x="6646710" y="10245459"/>
                  </a:lnTo>
                  <a:lnTo>
                    <a:pt x="6688378" y="10245459"/>
                  </a:lnTo>
                  <a:lnTo>
                    <a:pt x="6942175" y="9991266"/>
                  </a:lnTo>
                  <a:lnTo>
                    <a:pt x="6983835" y="9991266"/>
                  </a:lnTo>
                  <a:lnTo>
                    <a:pt x="6942175" y="9949543"/>
                  </a:lnTo>
                  <a:close/>
                </a:path>
                <a:path w="7560309" h="10692130">
                  <a:moveTo>
                    <a:pt x="6942213" y="10032551"/>
                  </a:moveTo>
                  <a:lnTo>
                    <a:pt x="6729628" y="10245459"/>
                  </a:lnTo>
                  <a:lnTo>
                    <a:pt x="6771297" y="10245459"/>
                  </a:lnTo>
                  <a:lnTo>
                    <a:pt x="6942213" y="10074292"/>
                  </a:lnTo>
                  <a:lnTo>
                    <a:pt x="6983881" y="10074292"/>
                  </a:lnTo>
                  <a:lnTo>
                    <a:pt x="6942213" y="10032551"/>
                  </a:lnTo>
                  <a:close/>
                </a:path>
                <a:path w="7560309" h="10692130">
                  <a:moveTo>
                    <a:pt x="6942175" y="10115603"/>
                  </a:moveTo>
                  <a:lnTo>
                    <a:pt x="6812521" y="10245459"/>
                  </a:lnTo>
                  <a:lnTo>
                    <a:pt x="6854151" y="10245459"/>
                  </a:lnTo>
                  <a:lnTo>
                    <a:pt x="6942175" y="10157298"/>
                  </a:lnTo>
                  <a:lnTo>
                    <a:pt x="6983818" y="10157298"/>
                  </a:lnTo>
                  <a:lnTo>
                    <a:pt x="6942175" y="10115603"/>
                  </a:lnTo>
                  <a:close/>
                </a:path>
                <a:path w="7560309" h="10692130">
                  <a:moveTo>
                    <a:pt x="6983818" y="10157298"/>
                  </a:moveTo>
                  <a:lnTo>
                    <a:pt x="6942175" y="10157298"/>
                  </a:lnTo>
                  <a:lnTo>
                    <a:pt x="7030199" y="10245459"/>
                  </a:lnTo>
                  <a:lnTo>
                    <a:pt x="7071868" y="10245459"/>
                  </a:lnTo>
                  <a:lnTo>
                    <a:pt x="6983818" y="10157298"/>
                  </a:lnTo>
                  <a:close/>
                </a:path>
                <a:path w="7560309" h="10692130">
                  <a:moveTo>
                    <a:pt x="6983881" y="10074292"/>
                  </a:moveTo>
                  <a:lnTo>
                    <a:pt x="6942213" y="10074292"/>
                  </a:lnTo>
                  <a:lnTo>
                    <a:pt x="7113104" y="10245459"/>
                  </a:lnTo>
                  <a:lnTo>
                    <a:pt x="7154748" y="10245459"/>
                  </a:lnTo>
                  <a:lnTo>
                    <a:pt x="6983881" y="10074292"/>
                  </a:lnTo>
                  <a:close/>
                </a:path>
                <a:path w="7560309" h="10692130">
                  <a:moveTo>
                    <a:pt x="6983835" y="9991266"/>
                  </a:moveTo>
                  <a:lnTo>
                    <a:pt x="6942175" y="9991266"/>
                  </a:lnTo>
                  <a:lnTo>
                    <a:pt x="7195972" y="10245459"/>
                  </a:lnTo>
                  <a:lnTo>
                    <a:pt x="7237641" y="10245459"/>
                  </a:lnTo>
                  <a:lnTo>
                    <a:pt x="6983835" y="9991266"/>
                  </a:lnTo>
                  <a:close/>
                </a:path>
                <a:path w="7560309" h="10692130">
                  <a:moveTo>
                    <a:pt x="6741490" y="9943833"/>
                  </a:moveTo>
                  <a:lnTo>
                    <a:pt x="6699872" y="9943833"/>
                  </a:lnTo>
                  <a:lnTo>
                    <a:pt x="6626656" y="10017158"/>
                  </a:lnTo>
                  <a:lnTo>
                    <a:pt x="6668325" y="10017158"/>
                  </a:lnTo>
                  <a:lnTo>
                    <a:pt x="6741490" y="9943833"/>
                  </a:lnTo>
                  <a:close/>
                </a:path>
                <a:path w="7560309" h="10692130">
                  <a:moveTo>
                    <a:pt x="6907288" y="9943833"/>
                  </a:moveTo>
                  <a:lnTo>
                    <a:pt x="6865658" y="9943833"/>
                  </a:lnTo>
                  <a:lnTo>
                    <a:pt x="6792417" y="10017158"/>
                  </a:lnTo>
                  <a:lnTo>
                    <a:pt x="6834073" y="10017158"/>
                  </a:lnTo>
                  <a:lnTo>
                    <a:pt x="6907288" y="9943833"/>
                  </a:lnTo>
                  <a:close/>
                </a:path>
                <a:path w="7560309" h="10692130">
                  <a:moveTo>
                    <a:pt x="7184517" y="9943833"/>
                  </a:moveTo>
                  <a:lnTo>
                    <a:pt x="7142848" y="9943833"/>
                  </a:lnTo>
                  <a:lnTo>
                    <a:pt x="7216063" y="10017158"/>
                  </a:lnTo>
                  <a:lnTo>
                    <a:pt x="7257732" y="10017158"/>
                  </a:lnTo>
                  <a:lnTo>
                    <a:pt x="7184517" y="9943833"/>
                  </a:lnTo>
                  <a:close/>
                </a:path>
                <a:path w="7560309" h="10692130">
                  <a:moveTo>
                    <a:pt x="6824395" y="9943815"/>
                  </a:moveTo>
                  <a:lnTo>
                    <a:pt x="6782777" y="9943815"/>
                  </a:lnTo>
                  <a:lnTo>
                    <a:pt x="6709524" y="10017142"/>
                  </a:lnTo>
                  <a:lnTo>
                    <a:pt x="6751193" y="10017142"/>
                  </a:lnTo>
                  <a:lnTo>
                    <a:pt x="6824395" y="9943815"/>
                  </a:lnTo>
                  <a:close/>
                </a:path>
                <a:path w="7560309" h="10692130">
                  <a:moveTo>
                    <a:pt x="7018718" y="9943815"/>
                  </a:moveTo>
                  <a:lnTo>
                    <a:pt x="6977087" y="9943815"/>
                  </a:lnTo>
                  <a:lnTo>
                    <a:pt x="7050290" y="10017142"/>
                  </a:lnTo>
                  <a:lnTo>
                    <a:pt x="7091908" y="10017142"/>
                  </a:lnTo>
                  <a:lnTo>
                    <a:pt x="7018718" y="9943815"/>
                  </a:lnTo>
                  <a:close/>
                </a:path>
                <a:path w="7560309" h="10692130">
                  <a:moveTo>
                    <a:pt x="7101585" y="9943815"/>
                  </a:moveTo>
                  <a:lnTo>
                    <a:pt x="7059968" y="9943815"/>
                  </a:lnTo>
                  <a:lnTo>
                    <a:pt x="7133170" y="10017142"/>
                  </a:lnTo>
                  <a:lnTo>
                    <a:pt x="7174839" y="10017142"/>
                  </a:lnTo>
                  <a:lnTo>
                    <a:pt x="7101585" y="9943815"/>
                  </a:lnTo>
                  <a:close/>
                </a:path>
                <a:path w="7560309" h="10692130">
                  <a:moveTo>
                    <a:pt x="335441" y="9949543"/>
                  </a:moveTo>
                  <a:lnTo>
                    <a:pt x="39984" y="10245459"/>
                  </a:lnTo>
                  <a:lnTo>
                    <a:pt x="81648" y="10245459"/>
                  </a:lnTo>
                  <a:lnTo>
                    <a:pt x="335441" y="9991266"/>
                  </a:lnTo>
                  <a:lnTo>
                    <a:pt x="377094" y="9991266"/>
                  </a:lnTo>
                  <a:lnTo>
                    <a:pt x="335441" y="9949543"/>
                  </a:lnTo>
                  <a:close/>
                </a:path>
                <a:path w="7560309" h="10692130">
                  <a:moveTo>
                    <a:pt x="335455" y="10032551"/>
                  </a:moveTo>
                  <a:lnTo>
                    <a:pt x="122882" y="10245459"/>
                  </a:lnTo>
                  <a:lnTo>
                    <a:pt x="164548" y="10245459"/>
                  </a:lnTo>
                  <a:lnTo>
                    <a:pt x="335455" y="10074292"/>
                  </a:lnTo>
                  <a:lnTo>
                    <a:pt x="377129" y="10074292"/>
                  </a:lnTo>
                  <a:lnTo>
                    <a:pt x="335455" y="10032551"/>
                  </a:lnTo>
                  <a:close/>
                </a:path>
                <a:path w="7560309" h="10692130">
                  <a:moveTo>
                    <a:pt x="335429" y="10115603"/>
                  </a:moveTo>
                  <a:lnTo>
                    <a:pt x="205775" y="10245459"/>
                  </a:lnTo>
                  <a:lnTo>
                    <a:pt x="247409" y="10245459"/>
                  </a:lnTo>
                  <a:lnTo>
                    <a:pt x="335429" y="10157298"/>
                  </a:lnTo>
                  <a:lnTo>
                    <a:pt x="377074" y="10157298"/>
                  </a:lnTo>
                  <a:lnTo>
                    <a:pt x="335429" y="10115603"/>
                  </a:lnTo>
                  <a:close/>
                </a:path>
                <a:path w="7560309" h="10692130">
                  <a:moveTo>
                    <a:pt x="377074" y="10157298"/>
                  </a:moveTo>
                  <a:lnTo>
                    <a:pt x="335429" y="10157298"/>
                  </a:lnTo>
                  <a:lnTo>
                    <a:pt x="423461" y="10245459"/>
                  </a:lnTo>
                  <a:lnTo>
                    <a:pt x="465127" y="10245459"/>
                  </a:lnTo>
                  <a:lnTo>
                    <a:pt x="377074" y="10157298"/>
                  </a:lnTo>
                  <a:close/>
                </a:path>
                <a:path w="7560309" h="10692130">
                  <a:moveTo>
                    <a:pt x="377129" y="10074292"/>
                  </a:moveTo>
                  <a:lnTo>
                    <a:pt x="335455" y="10074292"/>
                  </a:lnTo>
                  <a:lnTo>
                    <a:pt x="506361" y="10245459"/>
                  </a:lnTo>
                  <a:lnTo>
                    <a:pt x="548024" y="10245459"/>
                  </a:lnTo>
                  <a:lnTo>
                    <a:pt x="377129" y="10074292"/>
                  </a:lnTo>
                  <a:close/>
                </a:path>
                <a:path w="7560309" h="10692130">
                  <a:moveTo>
                    <a:pt x="377094" y="9991266"/>
                  </a:moveTo>
                  <a:lnTo>
                    <a:pt x="335441" y="9991266"/>
                  </a:lnTo>
                  <a:lnTo>
                    <a:pt x="589233" y="10245459"/>
                  </a:lnTo>
                  <a:lnTo>
                    <a:pt x="630863" y="10245459"/>
                  </a:lnTo>
                  <a:lnTo>
                    <a:pt x="377094" y="9991266"/>
                  </a:lnTo>
                  <a:close/>
                </a:path>
                <a:path w="7560309" h="10692130">
                  <a:moveTo>
                    <a:pt x="134776" y="9943833"/>
                  </a:moveTo>
                  <a:lnTo>
                    <a:pt x="93143" y="9943833"/>
                  </a:lnTo>
                  <a:lnTo>
                    <a:pt x="19904" y="10017158"/>
                  </a:lnTo>
                  <a:lnTo>
                    <a:pt x="61570" y="10017158"/>
                  </a:lnTo>
                  <a:lnTo>
                    <a:pt x="134776" y="9943833"/>
                  </a:lnTo>
                  <a:close/>
                </a:path>
                <a:path w="7560309" h="10692130">
                  <a:moveTo>
                    <a:pt x="300549" y="9943833"/>
                  </a:moveTo>
                  <a:lnTo>
                    <a:pt x="258886" y="9943833"/>
                  </a:lnTo>
                  <a:lnTo>
                    <a:pt x="185680" y="10017158"/>
                  </a:lnTo>
                  <a:lnTo>
                    <a:pt x="227343" y="10017158"/>
                  </a:lnTo>
                  <a:lnTo>
                    <a:pt x="300549" y="9943833"/>
                  </a:lnTo>
                  <a:close/>
                </a:path>
                <a:path w="7560309" h="10692130">
                  <a:moveTo>
                    <a:pt x="577775" y="9943833"/>
                  </a:moveTo>
                  <a:lnTo>
                    <a:pt x="536105" y="9943833"/>
                  </a:lnTo>
                  <a:lnTo>
                    <a:pt x="609318" y="10017158"/>
                  </a:lnTo>
                  <a:lnTo>
                    <a:pt x="650980" y="10017158"/>
                  </a:lnTo>
                  <a:lnTo>
                    <a:pt x="577775" y="9943833"/>
                  </a:lnTo>
                  <a:close/>
                </a:path>
                <a:path w="7560309" h="10692130">
                  <a:moveTo>
                    <a:pt x="217660" y="9943815"/>
                  </a:moveTo>
                  <a:lnTo>
                    <a:pt x="176029" y="9943815"/>
                  </a:lnTo>
                  <a:lnTo>
                    <a:pt x="102772" y="10017142"/>
                  </a:lnTo>
                  <a:lnTo>
                    <a:pt x="144442" y="10017142"/>
                  </a:lnTo>
                  <a:lnTo>
                    <a:pt x="217660" y="9943815"/>
                  </a:lnTo>
                  <a:close/>
                </a:path>
                <a:path w="7560309" h="10692130">
                  <a:moveTo>
                    <a:pt x="411998" y="9943815"/>
                  </a:moveTo>
                  <a:lnTo>
                    <a:pt x="370332" y="9943815"/>
                  </a:lnTo>
                  <a:lnTo>
                    <a:pt x="443534" y="10017142"/>
                  </a:lnTo>
                  <a:lnTo>
                    <a:pt x="485200" y="10017142"/>
                  </a:lnTo>
                  <a:lnTo>
                    <a:pt x="411998" y="9943815"/>
                  </a:lnTo>
                  <a:close/>
                </a:path>
                <a:path w="7560309" h="10692130">
                  <a:moveTo>
                    <a:pt x="494880" y="9943815"/>
                  </a:moveTo>
                  <a:lnTo>
                    <a:pt x="453210" y="9943815"/>
                  </a:lnTo>
                  <a:lnTo>
                    <a:pt x="526464" y="10017142"/>
                  </a:lnTo>
                  <a:lnTo>
                    <a:pt x="568083" y="10017142"/>
                  </a:lnTo>
                  <a:lnTo>
                    <a:pt x="494880" y="9943815"/>
                  </a:lnTo>
                  <a:close/>
                </a:path>
                <a:path w="7560309" h="10692130">
                  <a:moveTo>
                    <a:pt x="996119" y="9949543"/>
                  </a:moveTo>
                  <a:lnTo>
                    <a:pt x="700657" y="10245459"/>
                  </a:lnTo>
                  <a:lnTo>
                    <a:pt x="742323" y="10245459"/>
                  </a:lnTo>
                  <a:lnTo>
                    <a:pt x="996119" y="9991266"/>
                  </a:lnTo>
                  <a:lnTo>
                    <a:pt x="1037778" y="9991266"/>
                  </a:lnTo>
                  <a:lnTo>
                    <a:pt x="996119" y="9949543"/>
                  </a:lnTo>
                  <a:close/>
                </a:path>
                <a:path w="7560309" h="10692130">
                  <a:moveTo>
                    <a:pt x="996119" y="10032551"/>
                  </a:moveTo>
                  <a:lnTo>
                    <a:pt x="783536" y="10245459"/>
                  </a:lnTo>
                  <a:lnTo>
                    <a:pt x="825202" y="10245459"/>
                  </a:lnTo>
                  <a:lnTo>
                    <a:pt x="996119" y="10074292"/>
                  </a:lnTo>
                  <a:lnTo>
                    <a:pt x="1037797" y="10074292"/>
                  </a:lnTo>
                  <a:lnTo>
                    <a:pt x="996119" y="10032551"/>
                  </a:lnTo>
                  <a:close/>
                </a:path>
                <a:path w="7560309" h="10692130">
                  <a:moveTo>
                    <a:pt x="996119" y="10115603"/>
                  </a:moveTo>
                  <a:lnTo>
                    <a:pt x="866462" y="10245459"/>
                  </a:lnTo>
                  <a:lnTo>
                    <a:pt x="908081" y="10245459"/>
                  </a:lnTo>
                  <a:lnTo>
                    <a:pt x="996119" y="10157298"/>
                  </a:lnTo>
                  <a:lnTo>
                    <a:pt x="1037749" y="10157298"/>
                  </a:lnTo>
                  <a:lnTo>
                    <a:pt x="996119" y="10115603"/>
                  </a:lnTo>
                  <a:close/>
                </a:path>
                <a:path w="7560309" h="10692130">
                  <a:moveTo>
                    <a:pt x="1037749" y="10157298"/>
                  </a:moveTo>
                  <a:lnTo>
                    <a:pt x="996119" y="10157298"/>
                  </a:lnTo>
                  <a:lnTo>
                    <a:pt x="1084136" y="10245459"/>
                  </a:lnTo>
                  <a:lnTo>
                    <a:pt x="1125773" y="10245459"/>
                  </a:lnTo>
                  <a:lnTo>
                    <a:pt x="1037749" y="10157298"/>
                  </a:lnTo>
                  <a:close/>
                </a:path>
                <a:path w="7560309" h="10692130">
                  <a:moveTo>
                    <a:pt x="1037797" y="10074292"/>
                  </a:moveTo>
                  <a:lnTo>
                    <a:pt x="996119" y="10074292"/>
                  </a:lnTo>
                  <a:lnTo>
                    <a:pt x="1167037" y="10245459"/>
                  </a:lnTo>
                  <a:lnTo>
                    <a:pt x="1208707" y="10245459"/>
                  </a:lnTo>
                  <a:lnTo>
                    <a:pt x="1037797" y="10074292"/>
                  </a:lnTo>
                  <a:close/>
                </a:path>
                <a:path w="7560309" h="10692130">
                  <a:moveTo>
                    <a:pt x="1037778" y="9991266"/>
                  </a:moveTo>
                  <a:lnTo>
                    <a:pt x="996119" y="9991266"/>
                  </a:lnTo>
                  <a:lnTo>
                    <a:pt x="1249920" y="10245459"/>
                  </a:lnTo>
                  <a:lnTo>
                    <a:pt x="1291577" y="10245459"/>
                  </a:lnTo>
                  <a:lnTo>
                    <a:pt x="1037778" y="9991266"/>
                  </a:lnTo>
                  <a:close/>
                </a:path>
                <a:path w="7560309" h="10692130">
                  <a:moveTo>
                    <a:pt x="795455" y="9943833"/>
                  </a:moveTo>
                  <a:lnTo>
                    <a:pt x="753789" y="9943833"/>
                  </a:lnTo>
                  <a:lnTo>
                    <a:pt x="680586" y="10017158"/>
                  </a:lnTo>
                  <a:lnTo>
                    <a:pt x="722250" y="10017158"/>
                  </a:lnTo>
                  <a:lnTo>
                    <a:pt x="795455" y="9943833"/>
                  </a:lnTo>
                  <a:close/>
                </a:path>
                <a:path w="7560309" h="10692130">
                  <a:moveTo>
                    <a:pt x="961232" y="9943833"/>
                  </a:moveTo>
                  <a:lnTo>
                    <a:pt x="919570" y="9943833"/>
                  </a:lnTo>
                  <a:lnTo>
                    <a:pt x="846359" y="10017158"/>
                  </a:lnTo>
                  <a:lnTo>
                    <a:pt x="888025" y="10017158"/>
                  </a:lnTo>
                  <a:lnTo>
                    <a:pt x="961232" y="9943833"/>
                  </a:lnTo>
                  <a:close/>
                </a:path>
                <a:path w="7560309" h="10692130">
                  <a:moveTo>
                    <a:pt x="1238446" y="9943833"/>
                  </a:moveTo>
                  <a:lnTo>
                    <a:pt x="1196820" y="9943833"/>
                  </a:lnTo>
                  <a:lnTo>
                    <a:pt x="1270025" y="10017158"/>
                  </a:lnTo>
                  <a:lnTo>
                    <a:pt x="1311656" y="10017158"/>
                  </a:lnTo>
                  <a:lnTo>
                    <a:pt x="1238446" y="9943833"/>
                  </a:lnTo>
                  <a:close/>
                </a:path>
                <a:path w="7560309" h="10692130">
                  <a:moveTo>
                    <a:pt x="878316" y="9943815"/>
                  </a:moveTo>
                  <a:lnTo>
                    <a:pt x="836701" y="9943815"/>
                  </a:lnTo>
                  <a:lnTo>
                    <a:pt x="763490" y="10017142"/>
                  </a:lnTo>
                  <a:lnTo>
                    <a:pt x="805111" y="10017142"/>
                  </a:lnTo>
                  <a:lnTo>
                    <a:pt x="878316" y="9943815"/>
                  </a:lnTo>
                  <a:close/>
                </a:path>
                <a:path w="7560309" h="10692130">
                  <a:moveTo>
                    <a:pt x="1072677" y="9943815"/>
                  </a:moveTo>
                  <a:lnTo>
                    <a:pt x="1031015" y="9943815"/>
                  </a:lnTo>
                  <a:lnTo>
                    <a:pt x="1104214" y="10017142"/>
                  </a:lnTo>
                  <a:lnTo>
                    <a:pt x="1145876" y="10017142"/>
                  </a:lnTo>
                  <a:lnTo>
                    <a:pt x="1072677" y="9943815"/>
                  </a:lnTo>
                  <a:close/>
                </a:path>
                <a:path w="7560309" h="10692130">
                  <a:moveTo>
                    <a:pt x="1155560" y="9943815"/>
                  </a:moveTo>
                  <a:lnTo>
                    <a:pt x="1113894" y="9943815"/>
                  </a:lnTo>
                  <a:lnTo>
                    <a:pt x="1187093" y="10017142"/>
                  </a:lnTo>
                  <a:lnTo>
                    <a:pt x="1228773" y="10017142"/>
                  </a:lnTo>
                  <a:lnTo>
                    <a:pt x="1155560" y="9943815"/>
                  </a:lnTo>
                  <a:close/>
                </a:path>
                <a:path w="7560309" h="10692130">
                  <a:moveTo>
                    <a:pt x="1656791" y="9949543"/>
                  </a:moveTo>
                  <a:lnTo>
                    <a:pt x="1361325" y="10245459"/>
                  </a:lnTo>
                  <a:lnTo>
                    <a:pt x="1402994" y="10245459"/>
                  </a:lnTo>
                  <a:lnTo>
                    <a:pt x="1656791" y="9991266"/>
                  </a:lnTo>
                  <a:lnTo>
                    <a:pt x="1698449" y="9991266"/>
                  </a:lnTo>
                  <a:lnTo>
                    <a:pt x="1656791" y="9949543"/>
                  </a:lnTo>
                  <a:close/>
                </a:path>
                <a:path w="7560309" h="10692130">
                  <a:moveTo>
                    <a:pt x="1656816" y="10032551"/>
                  </a:moveTo>
                  <a:lnTo>
                    <a:pt x="1444244" y="10245459"/>
                  </a:lnTo>
                  <a:lnTo>
                    <a:pt x="1485861" y="10245459"/>
                  </a:lnTo>
                  <a:lnTo>
                    <a:pt x="1656816" y="10074292"/>
                  </a:lnTo>
                  <a:lnTo>
                    <a:pt x="1698484" y="10074292"/>
                  </a:lnTo>
                  <a:lnTo>
                    <a:pt x="1656816" y="10032551"/>
                  </a:lnTo>
                  <a:close/>
                </a:path>
                <a:path w="7560309" h="10692130">
                  <a:moveTo>
                    <a:pt x="1656791" y="10115603"/>
                  </a:moveTo>
                  <a:lnTo>
                    <a:pt x="1527136" y="10245459"/>
                  </a:lnTo>
                  <a:lnTo>
                    <a:pt x="1568767" y="10245459"/>
                  </a:lnTo>
                  <a:lnTo>
                    <a:pt x="1656791" y="10157298"/>
                  </a:lnTo>
                  <a:lnTo>
                    <a:pt x="1698421" y="10157298"/>
                  </a:lnTo>
                  <a:lnTo>
                    <a:pt x="1656791" y="10115603"/>
                  </a:lnTo>
                  <a:close/>
                </a:path>
                <a:path w="7560309" h="10692130">
                  <a:moveTo>
                    <a:pt x="1698421" y="10157298"/>
                  </a:moveTo>
                  <a:lnTo>
                    <a:pt x="1656791" y="10157298"/>
                  </a:lnTo>
                  <a:lnTo>
                    <a:pt x="1744814" y="10245459"/>
                  </a:lnTo>
                  <a:lnTo>
                    <a:pt x="1786445" y="10245459"/>
                  </a:lnTo>
                  <a:lnTo>
                    <a:pt x="1698421" y="10157298"/>
                  </a:lnTo>
                  <a:close/>
                </a:path>
                <a:path w="7560309" h="10692130">
                  <a:moveTo>
                    <a:pt x="1698484" y="10074292"/>
                  </a:moveTo>
                  <a:lnTo>
                    <a:pt x="1656816" y="10074292"/>
                  </a:lnTo>
                  <a:lnTo>
                    <a:pt x="1827695" y="10245459"/>
                  </a:lnTo>
                  <a:lnTo>
                    <a:pt x="1869351" y="10245459"/>
                  </a:lnTo>
                  <a:lnTo>
                    <a:pt x="1698484" y="10074292"/>
                  </a:lnTo>
                  <a:close/>
                </a:path>
                <a:path w="7560309" h="10692130">
                  <a:moveTo>
                    <a:pt x="1698449" y="9991266"/>
                  </a:moveTo>
                  <a:lnTo>
                    <a:pt x="1656791" y="9991266"/>
                  </a:lnTo>
                  <a:lnTo>
                    <a:pt x="1910588" y="10245459"/>
                  </a:lnTo>
                  <a:lnTo>
                    <a:pt x="1952244" y="10245459"/>
                  </a:lnTo>
                  <a:lnTo>
                    <a:pt x="1698449" y="9991266"/>
                  </a:lnTo>
                  <a:close/>
                </a:path>
                <a:path w="7560309" h="10692130">
                  <a:moveTo>
                    <a:pt x="1456131" y="9943833"/>
                  </a:moveTo>
                  <a:lnTo>
                    <a:pt x="1414475" y="9943833"/>
                  </a:lnTo>
                  <a:lnTo>
                    <a:pt x="1341247" y="10017158"/>
                  </a:lnTo>
                  <a:lnTo>
                    <a:pt x="1382928" y="10017158"/>
                  </a:lnTo>
                  <a:lnTo>
                    <a:pt x="1456131" y="9943833"/>
                  </a:lnTo>
                  <a:close/>
                </a:path>
                <a:path w="7560309" h="10692130">
                  <a:moveTo>
                    <a:pt x="1621891" y="9943833"/>
                  </a:moveTo>
                  <a:lnTo>
                    <a:pt x="1580235" y="9943833"/>
                  </a:lnTo>
                  <a:lnTo>
                    <a:pt x="1507032" y="10017158"/>
                  </a:lnTo>
                  <a:lnTo>
                    <a:pt x="1548650" y="10017158"/>
                  </a:lnTo>
                  <a:lnTo>
                    <a:pt x="1621891" y="9943833"/>
                  </a:lnTo>
                  <a:close/>
                </a:path>
                <a:path w="7560309" h="10692130">
                  <a:moveTo>
                    <a:pt x="1899119" y="9943833"/>
                  </a:moveTo>
                  <a:lnTo>
                    <a:pt x="1857451" y="9943833"/>
                  </a:lnTo>
                  <a:lnTo>
                    <a:pt x="1930679" y="10017158"/>
                  </a:lnTo>
                  <a:lnTo>
                    <a:pt x="1972335" y="10017158"/>
                  </a:lnTo>
                  <a:lnTo>
                    <a:pt x="1899119" y="9943833"/>
                  </a:lnTo>
                  <a:close/>
                </a:path>
                <a:path w="7560309" h="10692130">
                  <a:moveTo>
                    <a:pt x="1538998" y="9943815"/>
                  </a:moveTo>
                  <a:lnTo>
                    <a:pt x="1497393" y="9943815"/>
                  </a:lnTo>
                  <a:lnTo>
                    <a:pt x="1424139" y="10017142"/>
                  </a:lnTo>
                  <a:lnTo>
                    <a:pt x="1465795" y="10017142"/>
                  </a:lnTo>
                  <a:lnTo>
                    <a:pt x="1538998" y="9943815"/>
                  </a:lnTo>
                  <a:close/>
                </a:path>
                <a:path w="7560309" h="10692130">
                  <a:moveTo>
                    <a:pt x="1733334" y="9943815"/>
                  </a:moveTo>
                  <a:lnTo>
                    <a:pt x="1691678" y="9943815"/>
                  </a:lnTo>
                  <a:lnTo>
                    <a:pt x="1764931" y="10017142"/>
                  </a:lnTo>
                  <a:lnTo>
                    <a:pt x="1806549" y="10017142"/>
                  </a:lnTo>
                  <a:lnTo>
                    <a:pt x="1733334" y="9943815"/>
                  </a:lnTo>
                  <a:close/>
                </a:path>
                <a:path w="7560309" h="10692130">
                  <a:moveTo>
                    <a:pt x="1816227" y="9943815"/>
                  </a:moveTo>
                  <a:lnTo>
                    <a:pt x="1774570" y="9943815"/>
                  </a:lnTo>
                  <a:lnTo>
                    <a:pt x="1847824" y="10017142"/>
                  </a:lnTo>
                  <a:lnTo>
                    <a:pt x="1889442" y="10017142"/>
                  </a:lnTo>
                  <a:lnTo>
                    <a:pt x="1816227" y="9943815"/>
                  </a:lnTo>
                  <a:close/>
                </a:path>
                <a:path w="7560309" h="10692130">
                  <a:moveTo>
                    <a:pt x="2317483" y="9949543"/>
                  </a:moveTo>
                  <a:lnTo>
                    <a:pt x="2022017" y="10245459"/>
                  </a:lnTo>
                  <a:lnTo>
                    <a:pt x="2063686" y="10245459"/>
                  </a:lnTo>
                  <a:lnTo>
                    <a:pt x="2317483" y="9991266"/>
                  </a:lnTo>
                  <a:lnTo>
                    <a:pt x="2359134" y="9991266"/>
                  </a:lnTo>
                  <a:lnTo>
                    <a:pt x="2317483" y="9949543"/>
                  </a:lnTo>
                  <a:close/>
                </a:path>
                <a:path w="7560309" h="10692130">
                  <a:moveTo>
                    <a:pt x="2317496" y="10032551"/>
                  </a:moveTo>
                  <a:lnTo>
                    <a:pt x="2104910" y="10245459"/>
                  </a:lnTo>
                  <a:lnTo>
                    <a:pt x="2146579" y="10245459"/>
                  </a:lnTo>
                  <a:lnTo>
                    <a:pt x="2317496" y="10074292"/>
                  </a:lnTo>
                  <a:lnTo>
                    <a:pt x="2359161" y="10074292"/>
                  </a:lnTo>
                  <a:lnTo>
                    <a:pt x="2317496" y="10032551"/>
                  </a:lnTo>
                  <a:close/>
                </a:path>
                <a:path w="7560309" h="10692130">
                  <a:moveTo>
                    <a:pt x="2317457" y="10115603"/>
                  </a:moveTo>
                  <a:lnTo>
                    <a:pt x="2187803" y="10245459"/>
                  </a:lnTo>
                  <a:lnTo>
                    <a:pt x="2229421" y="10245459"/>
                  </a:lnTo>
                  <a:lnTo>
                    <a:pt x="2317457" y="10157298"/>
                  </a:lnTo>
                  <a:lnTo>
                    <a:pt x="2359096" y="10157298"/>
                  </a:lnTo>
                  <a:lnTo>
                    <a:pt x="2317457" y="10115603"/>
                  </a:lnTo>
                  <a:close/>
                </a:path>
                <a:path w="7560309" h="10692130">
                  <a:moveTo>
                    <a:pt x="2359096" y="10157298"/>
                  </a:moveTo>
                  <a:lnTo>
                    <a:pt x="2317457" y="10157298"/>
                  </a:lnTo>
                  <a:lnTo>
                    <a:pt x="2405481" y="10245459"/>
                  </a:lnTo>
                  <a:lnTo>
                    <a:pt x="2447137" y="10245459"/>
                  </a:lnTo>
                  <a:lnTo>
                    <a:pt x="2359096" y="10157298"/>
                  </a:lnTo>
                  <a:close/>
                </a:path>
                <a:path w="7560309" h="10692130">
                  <a:moveTo>
                    <a:pt x="2359161" y="10074292"/>
                  </a:moveTo>
                  <a:lnTo>
                    <a:pt x="2317496" y="10074292"/>
                  </a:lnTo>
                  <a:lnTo>
                    <a:pt x="2488349" y="10245459"/>
                  </a:lnTo>
                  <a:lnTo>
                    <a:pt x="2530017" y="10245459"/>
                  </a:lnTo>
                  <a:lnTo>
                    <a:pt x="2359161" y="10074292"/>
                  </a:lnTo>
                  <a:close/>
                </a:path>
                <a:path w="7560309" h="10692130">
                  <a:moveTo>
                    <a:pt x="2359134" y="9991266"/>
                  </a:moveTo>
                  <a:lnTo>
                    <a:pt x="2317483" y="9991266"/>
                  </a:lnTo>
                  <a:lnTo>
                    <a:pt x="2571267" y="10245459"/>
                  </a:lnTo>
                  <a:lnTo>
                    <a:pt x="2612885" y="10245459"/>
                  </a:lnTo>
                  <a:lnTo>
                    <a:pt x="2359134" y="9991266"/>
                  </a:lnTo>
                  <a:close/>
                </a:path>
                <a:path w="7560309" h="10692130">
                  <a:moveTo>
                    <a:pt x="2116797" y="9943833"/>
                  </a:moveTo>
                  <a:lnTo>
                    <a:pt x="2075129" y="9943833"/>
                  </a:lnTo>
                  <a:lnTo>
                    <a:pt x="2001926" y="10017158"/>
                  </a:lnTo>
                  <a:lnTo>
                    <a:pt x="2043595" y="10017158"/>
                  </a:lnTo>
                  <a:lnTo>
                    <a:pt x="2116797" y="9943833"/>
                  </a:lnTo>
                  <a:close/>
                </a:path>
                <a:path w="7560309" h="10692130">
                  <a:moveTo>
                    <a:pt x="2282583" y="9943833"/>
                  </a:moveTo>
                  <a:lnTo>
                    <a:pt x="2240915" y="9943833"/>
                  </a:lnTo>
                  <a:lnTo>
                    <a:pt x="2167699" y="10017158"/>
                  </a:lnTo>
                  <a:lnTo>
                    <a:pt x="2209368" y="10017158"/>
                  </a:lnTo>
                  <a:lnTo>
                    <a:pt x="2282583" y="9943833"/>
                  </a:lnTo>
                  <a:close/>
                </a:path>
                <a:path w="7560309" h="10692130">
                  <a:moveTo>
                    <a:pt x="2559799" y="9943833"/>
                  </a:moveTo>
                  <a:lnTo>
                    <a:pt x="2518168" y="9943833"/>
                  </a:lnTo>
                  <a:lnTo>
                    <a:pt x="2591333" y="10017158"/>
                  </a:lnTo>
                  <a:lnTo>
                    <a:pt x="2633002" y="10017158"/>
                  </a:lnTo>
                  <a:lnTo>
                    <a:pt x="2559799" y="9943833"/>
                  </a:lnTo>
                  <a:close/>
                </a:path>
                <a:path w="7560309" h="10692130">
                  <a:moveTo>
                    <a:pt x="2199678" y="9943815"/>
                  </a:moveTo>
                  <a:lnTo>
                    <a:pt x="2158034" y="9943815"/>
                  </a:lnTo>
                  <a:lnTo>
                    <a:pt x="2084806" y="10017142"/>
                  </a:lnTo>
                  <a:lnTo>
                    <a:pt x="2126475" y="10017142"/>
                  </a:lnTo>
                  <a:lnTo>
                    <a:pt x="2199678" y="9943815"/>
                  </a:lnTo>
                  <a:close/>
                </a:path>
                <a:path w="7560309" h="10692130">
                  <a:moveTo>
                    <a:pt x="2394026" y="9943815"/>
                  </a:moveTo>
                  <a:lnTo>
                    <a:pt x="2352357" y="9943815"/>
                  </a:lnTo>
                  <a:lnTo>
                    <a:pt x="2425598" y="10017142"/>
                  </a:lnTo>
                  <a:lnTo>
                    <a:pt x="2467229" y="10017142"/>
                  </a:lnTo>
                  <a:lnTo>
                    <a:pt x="2394026" y="9943815"/>
                  </a:lnTo>
                  <a:close/>
                </a:path>
                <a:path w="7560309" h="10692130">
                  <a:moveTo>
                    <a:pt x="2476906" y="9943815"/>
                  </a:moveTo>
                  <a:lnTo>
                    <a:pt x="2435237" y="9943815"/>
                  </a:lnTo>
                  <a:lnTo>
                    <a:pt x="2508453" y="10017142"/>
                  </a:lnTo>
                  <a:lnTo>
                    <a:pt x="2550121" y="10017142"/>
                  </a:lnTo>
                  <a:lnTo>
                    <a:pt x="2476906" y="9943815"/>
                  </a:lnTo>
                  <a:close/>
                </a:path>
                <a:path w="7560309" h="10692130">
                  <a:moveTo>
                    <a:pt x="3107791" y="10274694"/>
                  </a:moveTo>
                  <a:lnTo>
                    <a:pt x="3066161" y="10274694"/>
                  </a:lnTo>
                  <a:lnTo>
                    <a:pt x="2992958" y="10348019"/>
                  </a:lnTo>
                  <a:lnTo>
                    <a:pt x="3034587" y="10348008"/>
                  </a:lnTo>
                  <a:lnTo>
                    <a:pt x="3107791" y="10274694"/>
                  </a:lnTo>
                  <a:close/>
                </a:path>
                <a:path w="7560309" h="10692130">
                  <a:moveTo>
                    <a:pt x="3273577" y="10274694"/>
                  </a:moveTo>
                  <a:lnTo>
                    <a:pt x="3231946" y="10274694"/>
                  </a:lnTo>
                  <a:lnTo>
                    <a:pt x="3158705" y="10348019"/>
                  </a:lnTo>
                  <a:lnTo>
                    <a:pt x="3200386" y="10348008"/>
                  </a:lnTo>
                  <a:lnTo>
                    <a:pt x="3273577" y="10274694"/>
                  </a:lnTo>
                  <a:close/>
                </a:path>
                <a:path w="7560309" h="10692130">
                  <a:moveTo>
                    <a:pt x="3190684" y="10274673"/>
                  </a:moveTo>
                  <a:lnTo>
                    <a:pt x="3149053" y="10274673"/>
                  </a:lnTo>
                  <a:lnTo>
                    <a:pt x="3075838" y="10348008"/>
                  </a:lnTo>
                  <a:lnTo>
                    <a:pt x="3117469" y="10348008"/>
                  </a:lnTo>
                  <a:lnTo>
                    <a:pt x="3190684" y="10274673"/>
                  </a:lnTo>
                  <a:close/>
                </a:path>
                <a:path w="7560309" h="10692130">
                  <a:moveTo>
                    <a:pt x="2890139" y="10274694"/>
                  </a:moveTo>
                  <a:lnTo>
                    <a:pt x="2848470" y="10274694"/>
                  </a:lnTo>
                  <a:lnTo>
                    <a:pt x="2921685" y="10348019"/>
                  </a:lnTo>
                  <a:lnTo>
                    <a:pt x="2963341" y="10348019"/>
                  </a:lnTo>
                  <a:lnTo>
                    <a:pt x="2890139" y="10274694"/>
                  </a:lnTo>
                  <a:close/>
                </a:path>
                <a:path w="7560309" h="10692130">
                  <a:moveTo>
                    <a:pt x="2724365" y="10274673"/>
                  </a:moveTo>
                  <a:lnTo>
                    <a:pt x="2682697" y="10274673"/>
                  </a:lnTo>
                  <a:lnTo>
                    <a:pt x="2755900" y="10348008"/>
                  </a:lnTo>
                  <a:lnTo>
                    <a:pt x="2797517" y="10348008"/>
                  </a:lnTo>
                  <a:lnTo>
                    <a:pt x="2724365" y="10274673"/>
                  </a:lnTo>
                  <a:close/>
                </a:path>
                <a:path w="7560309" h="10692130">
                  <a:moveTo>
                    <a:pt x="2807208" y="10274673"/>
                  </a:moveTo>
                  <a:lnTo>
                    <a:pt x="2765590" y="10274673"/>
                  </a:lnTo>
                  <a:lnTo>
                    <a:pt x="2838792" y="10348008"/>
                  </a:lnTo>
                  <a:lnTo>
                    <a:pt x="2880461" y="10348008"/>
                  </a:lnTo>
                  <a:lnTo>
                    <a:pt x="2807208" y="10274673"/>
                  </a:lnTo>
                  <a:close/>
                </a:path>
                <a:path w="7560309" h="10692130">
                  <a:moveTo>
                    <a:pt x="3768483" y="10274694"/>
                  </a:moveTo>
                  <a:lnTo>
                    <a:pt x="3726827" y="10274694"/>
                  </a:lnTo>
                  <a:lnTo>
                    <a:pt x="3653612" y="10348019"/>
                  </a:lnTo>
                  <a:lnTo>
                    <a:pt x="3695292" y="10348008"/>
                  </a:lnTo>
                  <a:lnTo>
                    <a:pt x="3768483" y="10274694"/>
                  </a:lnTo>
                  <a:close/>
                </a:path>
                <a:path w="7560309" h="10692130">
                  <a:moveTo>
                    <a:pt x="3934256" y="10274694"/>
                  </a:moveTo>
                  <a:lnTo>
                    <a:pt x="3892588" y="10274694"/>
                  </a:lnTo>
                  <a:lnTo>
                    <a:pt x="3819385" y="10348019"/>
                  </a:lnTo>
                  <a:lnTo>
                    <a:pt x="3861027" y="10348008"/>
                  </a:lnTo>
                  <a:lnTo>
                    <a:pt x="3934256" y="10274694"/>
                  </a:lnTo>
                  <a:close/>
                </a:path>
                <a:path w="7560309" h="10692130">
                  <a:moveTo>
                    <a:pt x="3851351" y="10274673"/>
                  </a:moveTo>
                  <a:lnTo>
                    <a:pt x="3809733" y="10274673"/>
                  </a:lnTo>
                  <a:lnTo>
                    <a:pt x="3736492" y="10348008"/>
                  </a:lnTo>
                  <a:lnTo>
                    <a:pt x="3778161" y="10348008"/>
                  </a:lnTo>
                  <a:lnTo>
                    <a:pt x="3851351" y="10274673"/>
                  </a:lnTo>
                  <a:close/>
                </a:path>
                <a:path w="7560309" h="10692130">
                  <a:moveTo>
                    <a:pt x="3550805" y="10274694"/>
                  </a:moveTo>
                  <a:lnTo>
                    <a:pt x="3509137" y="10274694"/>
                  </a:lnTo>
                  <a:lnTo>
                    <a:pt x="3582365" y="10348019"/>
                  </a:lnTo>
                  <a:lnTo>
                    <a:pt x="3624021" y="10348019"/>
                  </a:lnTo>
                  <a:lnTo>
                    <a:pt x="3550805" y="10274694"/>
                  </a:lnTo>
                  <a:close/>
                </a:path>
                <a:path w="7560309" h="10692130">
                  <a:moveTo>
                    <a:pt x="3384994" y="10274673"/>
                  </a:moveTo>
                  <a:lnTo>
                    <a:pt x="3343363" y="10274673"/>
                  </a:lnTo>
                  <a:lnTo>
                    <a:pt x="3416592" y="10348008"/>
                  </a:lnTo>
                  <a:lnTo>
                    <a:pt x="3458197" y="10348008"/>
                  </a:lnTo>
                  <a:lnTo>
                    <a:pt x="3384994" y="10274673"/>
                  </a:lnTo>
                  <a:close/>
                </a:path>
                <a:path w="7560309" h="10692130">
                  <a:moveTo>
                    <a:pt x="3467912" y="10274673"/>
                  </a:moveTo>
                  <a:lnTo>
                    <a:pt x="3426244" y="10274673"/>
                  </a:lnTo>
                  <a:lnTo>
                    <a:pt x="3499459" y="10348008"/>
                  </a:lnTo>
                  <a:lnTo>
                    <a:pt x="3541128" y="10348008"/>
                  </a:lnTo>
                  <a:lnTo>
                    <a:pt x="3467912" y="10274673"/>
                  </a:lnTo>
                  <a:close/>
                </a:path>
                <a:path w="7560309" h="10692130">
                  <a:moveTo>
                    <a:pt x="4429163" y="10274694"/>
                  </a:moveTo>
                  <a:lnTo>
                    <a:pt x="4387507" y="10274694"/>
                  </a:lnTo>
                  <a:lnTo>
                    <a:pt x="4314304" y="10348019"/>
                  </a:lnTo>
                  <a:lnTo>
                    <a:pt x="4355971" y="10348008"/>
                  </a:lnTo>
                  <a:lnTo>
                    <a:pt x="4429163" y="10274694"/>
                  </a:lnTo>
                  <a:close/>
                </a:path>
                <a:path w="7560309" h="10692130">
                  <a:moveTo>
                    <a:pt x="4594936" y="10274694"/>
                  </a:moveTo>
                  <a:lnTo>
                    <a:pt x="4553280" y="10274694"/>
                  </a:lnTo>
                  <a:lnTo>
                    <a:pt x="4480064" y="10348019"/>
                  </a:lnTo>
                  <a:lnTo>
                    <a:pt x="4521744" y="10348008"/>
                  </a:lnTo>
                  <a:lnTo>
                    <a:pt x="4594936" y="10274694"/>
                  </a:lnTo>
                  <a:close/>
                </a:path>
                <a:path w="7560309" h="10692130">
                  <a:moveTo>
                    <a:pt x="4512043" y="10274673"/>
                  </a:moveTo>
                  <a:lnTo>
                    <a:pt x="4470412" y="10274673"/>
                  </a:lnTo>
                  <a:lnTo>
                    <a:pt x="4397159" y="10348008"/>
                  </a:lnTo>
                  <a:lnTo>
                    <a:pt x="4438840" y="10348008"/>
                  </a:lnTo>
                  <a:lnTo>
                    <a:pt x="4512043" y="10274673"/>
                  </a:lnTo>
                  <a:close/>
                </a:path>
                <a:path w="7560309" h="10692130">
                  <a:moveTo>
                    <a:pt x="4211485" y="10274694"/>
                  </a:moveTo>
                  <a:lnTo>
                    <a:pt x="4169816" y="10274694"/>
                  </a:lnTo>
                  <a:lnTo>
                    <a:pt x="4243019" y="10348019"/>
                  </a:lnTo>
                  <a:lnTo>
                    <a:pt x="4284687" y="10348019"/>
                  </a:lnTo>
                  <a:lnTo>
                    <a:pt x="4211485" y="10274694"/>
                  </a:lnTo>
                  <a:close/>
                </a:path>
                <a:path w="7560309" h="10692130">
                  <a:moveTo>
                    <a:pt x="4045673" y="10274673"/>
                  </a:moveTo>
                  <a:lnTo>
                    <a:pt x="4004043" y="10274673"/>
                  </a:lnTo>
                  <a:lnTo>
                    <a:pt x="4077258" y="10348008"/>
                  </a:lnTo>
                  <a:lnTo>
                    <a:pt x="4118914" y="10348008"/>
                  </a:lnTo>
                  <a:lnTo>
                    <a:pt x="4045673" y="10274673"/>
                  </a:lnTo>
                  <a:close/>
                </a:path>
                <a:path w="7560309" h="10692130">
                  <a:moveTo>
                    <a:pt x="4128592" y="10274673"/>
                  </a:moveTo>
                  <a:lnTo>
                    <a:pt x="4086923" y="10274673"/>
                  </a:lnTo>
                  <a:lnTo>
                    <a:pt x="4160164" y="10348008"/>
                  </a:lnTo>
                  <a:lnTo>
                    <a:pt x="4201795" y="10348008"/>
                  </a:lnTo>
                  <a:lnTo>
                    <a:pt x="4128592" y="10274673"/>
                  </a:lnTo>
                  <a:close/>
                </a:path>
                <a:path w="7560309" h="10692130">
                  <a:moveTo>
                    <a:pt x="5089842" y="10274694"/>
                  </a:moveTo>
                  <a:lnTo>
                    <a:pt x="5048173" y="10274694"/>
                  </a:lnTo>
                  <a:lnTo>
                    <a:pt x="4974971" y="10348019"/>
                  </a:lnTo>
                  <a:lnTo>
                    <a:pt x="5016638" y="10348008"/>
                  </a:lnTo>
                  <a:lnTo>
                    <a:pt x="5089842" y="10274694"/>
                  </a:lnTo>
                  <a:close/>
                </a:path>
                <a:path w="7560309" h="10692130">
                  <a:moveTo>
                    <a:pt x="5255602" y="10274694"/>
                  </a:moveTo>
                  <a:lnTo>
                    <a:pt x="5213946" y="10274694"/>
                  </a:lnTo>
                  <a:lnTo>
                    <a:pt x="5140731" y="10348019"/>
                  </a:lnTo>
                  <a:lnTo>
                    <a:pt x="5182411" y="10348008"/>
                  </a:lnTo>
                  <a:lnTo>
                    <a:pt x="5255602" y="10274694"/>
                  </a:lnTo>
                  <a:close/>
                </a:path>
                <a:path w="7560309" h="10692130">
                  <a:moveTo>
                    <a:pt x="5172697" y="10274673"/>
                  </a:moveTo>
                  <a:lnTo>
                    <a:pt x="5131066" y="10274673"/>
                  </a:lnTo>
                  <a:lnTo>
                    <a:pt x="5057863" y="10348008"/>
                  </a:lnTo>
                  <a:lnTo>
                    <a:pt x="5099481" y="10348008"/>
                  </a:lnTo>
                  <a:lnTo>
                    <a:pt x="5172697" y="10274673"/>
                  </a:lnTo>
                  <a:close/>
                </a:path>
                <a:path w="7560309" h="10692130">
                  <a:moveTo>
                    <a:pt x="4872139" y="10274694"/>
                  </a:moveTo>
                  <a:lnTo>
                    <a:pt x="4830483" y="10274694"/>
                  </a:lnTo>
                  <a:lnTo>
                    <a:pt x="4903698" y="10348019"/>
                  </a:lnTo>
                  <a:lnTo>
                    <a:pt x="4945367" y="10348019"/>
                  </a:lnTo>
                  <a:lnTo>
                    <a:pt x="4872139" y="10274694"/>
                  </a:lnTo>
                  <a:close/>
                </a:path>
                <a:path w="7560309" h="10692130">
                  <a:moveTo>
                    <a:pt x="4706378" y="10274673"/>
                  </a:moveTo>
                  <a:lnTo>
                    <a:pt x="4664722" y="10274673"/>
                  </a:lnTo>
                  <a:lnTo>
                    <a:pt x="4737925" y="10348008"/>
                  </a:lnTo>
                  <a:lnTo>
                    <a:pt x="4779594" y="10348008"/>
                  </a:lnTo>
                  <a:lnTo>
                    <a:pt x="4706378" y="10274673"/>
                  </a:lnTo>
                  <a:close/>
                </a:path>
                <a:path w="7560309" h="10692130">
                  <a:moveTo>
                    <a:pt x="4789271" y="10274673"/>
                  </a:moveTo>
                  <a:lnTo>
                    <a:pt x="4747602" y="10274673"/>
                  </a:lnTo>
                  <a:lnTo>
                    <a:pt x="4820805" y="10348008"/>
                  </a:lnTo>
                  <a:lnTo>
                    <a:pt x="4862474" y="10348008"/>
                  </a:lnTo>
                  <a:lnTo>
                    <a:pt x="4789271" y="10274673"/>
                  </a:lnTo>
                  <a:close/>
                </a:path>
                <a:path w="7560309" h="10692130">
                  <a:moveTo>
                    <a:pt x="5750509" y="10274694"/>
                  </a:moveTo>
                  <a:lnTo>
                    <a:pt x="5708853" y="10274694"/>
                  </a:lnTo>
                  <a:lnTo>
                    <a:pt x="5635637" y="10348019"/>
                  </a:lnTo>
                  <a:lnTo>
                    <a:pt x="5677317" y="10348008"/>
                  </a:lnTo>
                  <a:lnTo>
                    <a:pt x="5750509" y="10274694"/>
                  </a:lnTo>
                  <a:close/>
                </a:path>
                <a:path w="7560309" h="10692130">
                  <a:moveTo>
                    <a:pt x="5916295" y="10274694"/>
                  </a:moveTo>
                  <a:lnTo>
                    <a:pt x="5874626" y="10274694"/>
                  </a:lnTo>
                  <a:lnTo>
                    <a:pt x="5801423" y="10348019"/>
                  </a:lnTo>
                  <a:lnTo>
                    <a:pt x="5843090" y="10348008"/>
                  </a:lnTo>
                  <a:lnTo>
                    <a:pt x="5916295" y="10274694"/>
                  </a:lnTo>
                  <a:close/>
                </a:path>
                <a:path w="7560309" h="10692130">
                  <a:moveTo>
                    <a:pt x="5833376" y="10274673"/>
                  </a:moveTo>
                  <a:lnTo>
                    <a:pt x="5791758" y="10274673"/>
                  </a:lnTo>
                  <a:lnTo>
                    <a:pt x="5718543" y="10348008"/>
                  </a:lnTo>
                  <a:lnTo>
                    <a:pt x="5760212" y="10348008"/>
                  </a:lnTo>
                  <a:lnTo>
                    <a:pt x="5833376" y="10274673"/>
                  </a:lnTo>
                  <a:close/>
                </a:path>
                <a:path w="7560309" h="10692130">
                  <a:moveTo>
                    <a:pt x="5532831" y="10274694"/>
                  </a:moveTo>
                  <a:lnTo>
                    <a:pt x="5491200" y="10274694"/>
                  </a:lnTo>
                  <a:lnTo>
                    <a:pt x="5564378" y="10348019"/>
                  </a:lnTo>
                  <a:lnTo>
                    <a:pt x="5606034" y="10348019"/>
                  </a:lnTo>
                  <a:lnTo>
                    <a:pt x="5532831" y="10274694"/>
                  </a:lnTo>
                  <a:close/>
                </a:path>
                <a:path w="7560309" h="10692130">
                  <a:moveTo>
                    <a:pt x="5367058" y="10274673"/>
                  </a:moveTo>
                  <a:lnTo>
                    <a:pt x="5325402" y="10274673"/>
                  </a:lnTo>
                  <a:lnTo>
                    <a:pt x="5398604" y="10348008"/>
                  </a:lnTo>
                  <a:lnTo>
                    <a:pt x="5440260" y="10348008"/>
                  </a:lnTo>
                  <a:lnTo>
                    <a:pt x="5367058" y="10274673"/>
                  </a:lnTo>
                  <a:close/>
                </a:path>
                <a:path w="7560309" h="10692130">
                  <a:moveTo>
                    <a:pt x="5449951" y="10274673"/>
                  </a:moveTo>
                  <a:lnTo>
                    <a:pt x="5408282" y="10274673"/>
                  </a:lnTo>
                  <a:lnTo>
                    <a:pt x="5481485" y="10348008"/>
                  </a:lnTo>
                  <a:lnTo>
                    <a:pt x="5523153" y="10348008"/>
                  </a:lnTo>
                  <a:lnTo>
                    <a:pt x="5449951" y="10274673"/>
                  </a:lnTo>
                  <a:close/>
                </a:path>
                <a:path w="7560309" h="10692130">
                  <a:moveTo>
                    <a:pt x="6411150" y="10274694"/>
                  </a:moveTo>
                  <a:lnTo>
                    <a:pt x="6369519" y="10274694"/>
                  </a:lnTo>
                  <a:lnTo>
                    <a:pt x="6296317" y="10348019"/>
                  </a:lnTo>
                  <a:lnTo>
                    <a:pt x="6337984" y="10348008"/>
                  </a:lnTo>
                  <a:lnTo>
                    <a:pt x="6411150" y="10274694"/>
                  </a:lnTo>
                  <a:close/>
                </a:path>
                <a:path w="7560309" h="10692130">
                  <a:moveTo>
                    <a:pt x="6576949" y="10274694"/>
                  </a:moveTo>
                  <a:lnTo>
                    <a:pt x="6535331" y="10274694"/>
                  </a:lnTo>
                  <a:lnTo>
                    <a:pt x="6462077" y="10348019"/>
                  </a:lnTo>
                  <a:lnTo>
                    <a:pt x="6503744" y="10348008"/>
                  </a:lnTo>
                  <a:lnTo>
                    <a:pt x="6576949" y="10274694"/>
                  </a:lnTo>
                  <a:close/>
                </a:path>
                <a:path w="7560309" h="10692130">
                  <a:moveTo>
                    <a:pt x="6494043" y="10274673"/>
                  </a:moveTo>
                  <a:lnTo>
                    <a:pt x="6452425" y="10274673"/>
                  </a:lnTo>
                  <a:lnTo>
                    <a:pt x="6379222" y="10348008"/>
                  </a:lnTo>
                  <a:lnTo>
                    <a:pt x="6420840" y="10348008"/>
                  </a:lnTo>
                  <a:lnTo>
                    <a:pt x="6494043" y="10274673"/>
                  </a:lnTo>
                  <a:close/>
                </a:path>
                <a:path w="7560309" h="10692130">
                  <a:moveTo>
                    <a:pt x="6193510" y="10274694"/>
                  </a:moveTo>
                  <a:lnTo>
                    <a:pt x="6151880" y="10274694"/>
                  </a:lnTo>
                  <a:lnTo>
                    <a:pt x="6225044" y="10348019"/>
                  </a:lnTo>
                  <a:lnTo>
                    <a:pt x="6266713" y="10348019"/>
                  </a:lnTo>
                  <a:lnTo>
                    <a:pt x="6193510" y="10274694"/>
                  </a:lnTo>
                  <a:close/>
                </a:path>
                <a:path w="7560309" h="10692130">
                  <a:moveTo>
                    <a:pt x="6027724" y="10274673"/>
                  </a:moveTo>
                  <a:lnTo>
                    <a:pt x="5986068" y="10274673"/>
                  </a:lnTo>
                  <a:lnTo>
                    <a:pt x="6059309" y="10348008"/>
                  </a:lnTo>
                  <a:lnTo>
                    <a:pt x="6100940" y="10348008"/>
                  </a:lnTo>
                  <a:lnTo>
                    <a:pt x="6027724" y="10274673"/>
                  </a:lnTo>
                  <a:close/>
                </a:path>
                <a:path w="7560309" h="10692130">
                  <a:moveTo>
                    <a:pt x="6110605" y="10274673"/>
                  </a:moveTo>
                  <a:lnTo>
                    <a:pt x="6068936" y="10274673"/>
                  </a:lnTo>
                  <a:lnTo>
                    <a:pt x="6142151" y="10348008"/>
                  </a:lnTo>
                  <a:lnTo>
                    <a:pt x="6183820" y="10348008"/>
                  </a:lnTo>
                  <a:lnTo>
                    <a:pt x="6110605" y="10274673"/>
                  </a:lnTo>
                  <a:close/>
                </a:path>
                <a:path w="7560309" h="10692130">
                  <a:moveTo>
                    <a:pt x="7071855" y="10274694"/>
                  </a:moveTo>
                  <a:lnTo>
                    <a:pt x="7030237" y="10274694"/>
                  </a:lnTo>
                  <a:lnTo>
                    <a:pt x="6956996" y="10348019"/>
                  </a:lnTo>
                  <a:lnTo>
                    <a:pt x="6998663" y="10348008"/>
                  </a:lnTo>
                  <a:lnTo>
                    <a:pt x="7071855" y="10274694"/>
                  </a:lnTo>
                  <a:close/>
                </a:path>
                <a:path w="7560309" h="10692130">
                  <a:moveTo>
                    <a:pt x="7237628" y="10274694"/>
                  </a:moveTo>
                  <a:lnTo>
                    <a:pt x="7195959" y="10274694"/>
                  </a:lnTo>
                  <a:lnTo>
                    <a:pt x="7122769" y="10348019"/>
                  </a:lnTo>
                  <a:lnTo>
                    <a:pt x="7164437" y="10348008"/>
                  </a:lnTo>
                  <a:lnTo>
                    <a:pt x="7237628" y="10274694"/>
                  </a:lnTo>
                  <a:close/>
                </a:path>
                <a:path w="7560309" h="10692130">
                  <a:moveTo>
                    <a:pt x="7154748" y="10274673"/>
                  </a:moveTo>
                  <a:lnTo>
                    <a:pt x="7113104" y="10274673"/>
                  </a:lnTo>
                  <a:lnTo>
                    <a:pt x="7039876" y="10348008"/>
                  </a:lnTo>
                  <a:lnTo>
                    <a:pt x="7081532" y="10348008"/>
                  </a:lnTo>
                  <a:lnTo>
                    <a:pt x="7154748" y="10274673"/>
                  </a:lnTo>
                  <a:close/>
                </a:path>
                <a:path w="7560309" h="10692130">
                  <a:moveTo>
                    <a:pt x="6854177" y="10274694"/>
                  </a:moveTo>
                  <a:lnTo>
                    <a:pt x="6812508" y="10274694"/>
                  </a:lnTo>
                  <a:lnTo>
                    <a:pt x="6885724" y="10348019"/>
                  </a:lnTo>
                  <a:lnTo>
                    <a:pt x="6927380" y="10348019"/>
                  </a:lnTo>
                  <a:lnTo>
                    <a:pt x="6854177" y="10274694"/>
                  </a:lnTo>
                  <a:close/>
                </a:path>
                <a:path w="7560309" h="10692130">
                  <a:moveTo>
                    <a:pt x="6688404" y="10274673"/>
                  </a:moveTo>
                  <a:lnTo>
                    <a:pt x="6646735" y="10274673"/>
                  </a:lnTo>
                  <a:lnTo>
                    <a:pt x="6719951" y="10348008"/>
                  </a:lnTo>
                  <a:lnTo>
                    <a:pt x="6761607" y="10348008"/>
                  </a:lnTo>
                  <a:lnTo>
                    <a:pt x="6688404" y="10274673"/>
                  </a:lnTo>
                  <a:close/>
                </a:path>
                <a:path w="7560309" h="10692130">
                  <a:moveTo>
                    <a:pt x="6771297" y="10274673"/>
                  </a:moveTo>
                  <a:lnTo>
                    <a:pt x="6729628" y="10274673"/>
                  </a:lnTo>
                  <a:lnTo>
                    <a:pt x="6802831" y="10348008"/>
                  </a:lnTo>
                  <a:lnTo>
                    <a:pt x="6844499" y="10348008"/>
                  </a:lnTo>
                  <a:lnTo>
                    <a:pt x="6771297" y="10274673"/>
                  </a:lnTo>
                  <a:close/>
                </a:path>
                <a:path w="7560309" h="10692130">
                  <a:moveTo>
                    <a:pt x="465105" y="10274694"/>
                  </a:moveTo>
                  <a:lnTo>
                    <a:pt x="423482" y="10274694"/>
                  </a:lnTo>
                  <a:lnTo>
                    <a:pt x="350236" y="10348019"/>
                  </a:lnTo>
                  <a:lnTo>
                    <a:pt x="391918" y="10348008"/>
                  </a:lnTo>
                  <a:lnTo>
                    <a:pt x="465105" y="10274694"/>
                  </a:lnTo>
                  <a:close/>
                </a:path>
                <a:path w="7560309" h="10692130">
                  <a:moveTo>
                    <a:pt x="630885" y="10274694"/>
                  </a:moveTo>
                  <a:lnTo>
                    <a:pt x="589262" y="10274694"/>
                  </a:lnTo>
                  <a:lnTo>
                    <a:pt x="516009" y="10348019"/>
                  </a:lnTo>
                  <a:lnTo>
                    <a:pt x="557697" y="10348008"/>
                  </a:lnTo>
                  <a:lnTo>
                    <a:pt x="630885" y="10274694"/>
                  </a:lnTo>
                  <a:close/>
                </a:path>
                <a:path w="7560309" h="10692130">
                  <a:moveTo>
                    <a:pt x="547996" y="10274673"/>
                  </a:moveTo>
                  <a:lnTo>
                    <a:pt x="506361" y="10274673"/>
                  </a:lnTo>
                  <a:lnTo>
                    <a:pt x="433123" y="10348008"/>
                  </a:lnTo>
                  <a:lnTo>
                    <a:pt x="474781" y="10348008"/>
                  </a:lnTo>
                  <a:lnTo>
                    <a:pt x="547996" y="10274673"/>
                  </a:lnTo>
                  <a:close/>
                </a:path>
                <a:path w="7560309" h="10692130">
                  <a:moveTo>
                    <a:pt x="247409" y="10274694"/>
                  </a:moveTo>
                  <a:lnTo>
                    <a:pt x="205775" y="10274694"/>
                  </a:lnTo>
                  <a:lnTo>
                    <a:pt x="278985" y="10348019"/>
                  </a:lnTo>
                  <a:lnTo>
                    <a:pt x="320648" y="10348019"/>
                  </a:lnTo>
                  <a:lnTo>
                    <a:pt x="247409" y="10274694"/>
                  </a:lnTo>
                  <a:close/>
                </a:path>
                <a:path w="7560309" h="10692130">
                  <a:moveTo>
                    <a:pt x="81658" y="10274673"/>
                  </a:moveTo>
                  <a:lnTo>
                    <a:pt x="39996" y="10274673"/>
                  </a:lnTo>
                  <a:lnTo>
                    <a:pt x="113252" y="10348008"/>
                  </a:lnTo>
                  <a:lnTo>
                    <a:pt x="154861" y="10348008"/>
                  </a:lnTo>
                  <a:lnTo>
                    <a:pt x="81658" y="10274673"/>
                  </a:lnTo>
                  <a:close/>
                </a:path>
                <a:path w="7560309" h="10692130">
                  <a:moveTo>
                    <a:pt x="164548" y="10274673"/>
                  </a:moveTo>
                  <a:lnTo>
                    <a:pt x="122882" y="10274673"/>
                  </a:lnTo>
                  <a:lnTo>
                    <a:pt x="196091" y="10348008"/>
                  </a:lnTo>
                  <a:lnTo>
                    <a:pt x="237755" y="10348008"/>
                  </a:lnTo>
                  <a:lnTo>
                    <a:pt x="164548" y="10274673"/>
                  </a:lnTo>
                  <a:close/>
                </a:path>
                <a:path w="7560309" h="10692130">
                  <a:moveTo>
                    <a:pt x="1125802" y="10274694"/>
                  </a:moveTo>
                  <a:lnTo>
                    <a:pt x="1084129" y="10274694"/>
                  </a:lnTo>
                  <a:lnTo>
                    <a:pt x="1010919" y="10348019"/>
                  </a:lnTo>
                  <a:lnTo>
                    <a:pt x="1052586" y="10348008"/>
                  </a:lnTo>
                  <a:lnTo>
                    <a:pt x="1125802" y="10274694"/>
                  </a:lnTo>
                  <a:close/>
                </a:path>
                <a:path w="7560309" h="10692130">
                  <a:moveTo>
                    <a:pt x="1291564" y="10274694"/>
                  </a:moveTo>
                  <a:lnTo>
                    <a:pt x="1249941" y="10274694"/>
                  </a:lnTo>
                  <a:lnTo>
                    <a:pt x="1176689" y="10348019"/>
                  </a:lnTo>
                  <a:lnTo>
                    <a:pt x="1218363" y="10348008"/>
                  </a:lnTo>
                  <a:lnTo>
                    <a:pt x="1291564" y="10274694"/>
                  </a:lnTo>
                  <a:close/>
                </a:path>
                <a:path w="7560309" h="10692130">
                  <a:moveTo>
                    <a:pt x="1208656" y="10274673"/>
                  </a:moveTo>
                  <a:lnTo>
                    <a:pt x="1167037" y="10274673"/>
                  </a:lnTo>
                  <a:lnTo>
                    <a:pt x="1093830" y="10348008"/>
                  </a:lnTo>
                  <a:lnTo>
                    <a:pt x="1135443" y="10348008"/>
                  </a:lnTo>
                  <a:lnTo>
                    <a:pt x="1208656" y="10274673"/>
                  </a:lnTo>
                  <a:close/>
                </a:path>
                <a:path w="7560309" h="10692130">
                  <a:moveTo>
                    <a:pt x="908075" y="10274694"/>
                  </a:moveTo>
                  <a:lnTo>
                    <a:pt x="866444" y="10274694"/>
                  </a:lnTo>
                  <a:lnTo>
                    <a:pt x="939661" y="10348019"/>
                  </a:lnTo>
                  <a:lnTo>
                    <a:pt x="981327" y="10348019"/>
                  </a:lnTo>
                  <a:lnTo>
                    <a:pt x="908075" y="10274694"/>
                  </a:lnTo>
                  <a:close/>
                </a:path>
                <a:path w="7560309" h="10692130">
                  <a:moveTo>
                    <a:pt x="742323" y="10274673"/>
                  </a:moveTo>
                  <a:lnTo>
                    <a:pt x="700657" y="10274673"/>
                  </a:lnTo>
                  <a:lnTo>
                    <a:pt x="773913" y="10348008"/>
                  </a:lnTo>
                  <a:lnTo>
                    <a:pt x="815536" y="10348008"/>
                  </a:lnTo>
                  <a:lnTo>
                    <a:pt x="742323" y="10274673"/>
                  </a:lnTo>
                  <a:close/>
                </a:path>
                <a:path w="7560309" h="10692130">
                  <a:moveTo>
                    <a:pt x="825202" y="10274673"/>
                  </a:moveTo>
                  <a:lnTo>
                    <a:pt x="783536" y="10274673"/>
                  </a:lnTo>
                  <a:lnTo>
                    <a:pt x="856788" y="10348008"/>
                  </a:lnTo>
                  <a:lnTo>
                    <a:pt x="898409" y="10348008"/>
                  </a:lnTo>
                  <a:lnTo>
                    <a:pt x="825202" y="10274673"/>
                  </a:lnTo>
                  <a:close/>
                </a:path>
                <a:path w="7560309" h="10692130">
                  <a:moveTo>
                    <a:pt x="1786445" y="10274694"/>
                  </a:moveTo>
                  <a:lnTo>
                    <a:pt x="1744814" y="10274694"/>
                  </a:lnTo>
                  <a:lnTo>
                    <a:pt x="1671612" y="10348019"/>
                  </a:lnTo>
                  <a:lnTo>
                    <a:pt x="1713279" y="10348008"/>
                  </a:lnTo>
                  <a:lnTo>
                    <a:pt x="1786445" y="10274694"/>
                  </a:lnTo>
                  <a:close/>
                </a:path>
                <a:path w="7560309" h="10692130">
                  <a:moveTo>
                    <a:pt x="1952231" y="10274694"/>
                  </a:moveTo>
                  <a:lnTo>
                    <a:pt x="1910600" y="10274694"/>
                  </a:lnTo>
                  <a:lnTo>
                    <a:pt x="1837347" y="10348019"/>
                  </a:lnTo>
                  <a:lnTo>
                    <a:pt x="1879052" y="10348008"/>
                  </a:lnTo>
                  <a:lnTo>
                    <a:pt x="1952231" y="10274694"/>
                  </a:lnTo>
                  <a:close/>
                </a:path>
                <a:path w="7560309" h="10692130">
                  <a:moveTo>
                    <a:pt x="1869338" y="10274673"/>
                  </a:moveTo>
                  <a:lnTo>
                    <a:pt x="1827720" y="10274673"/>
                  </a:lnTo>
                  <a:lnTo>
                    <a:pt x="1754454" y="10348008"/>
                  </a:lnTo>
                  <a:lnTo>
                    <a:pt x="1796122" y="10348008"/>
                  </a:lnTo>
                  <a:lnTo>
                    <a:pt x="1869338" y="10274673"/>
                  </a:lnTo>
                  <a:close/>
                </a:path>
                <a:path w="7560309" h="10692130">
                  <a:moveTo>
                    <a:pt x="1568754" y="10274694"/>
                  </a:moveTo>
                  <a:lnTo>
                    <a:pt x="1527136" y="10274694"/>
                  </a:lnTo>
                  <a:lnTo>
                    <a:pt x="1600327" y="10348019"/>
                  </a:lnTo>
                  <a:lnTo>
                    <a:pt x="1641983" y="10348019"/>
                  </a:lnTo>
                  <a:lnTo>
                    <a:pt x="1568754" y="10274694"/>
                  </a:lnTo>
                  <a:close/>
                </a:path>
                <a:path w="7560309" h="10692130">
                  <a:moveTo>
                    <a:pt x="1403007" y="10274673"/>
                  </a:moveTo>
                  <a:lnTo>
                    <a:pt x="1361338" y="10274673"/>
                  </a:lnTo>
                  <a:lnTo>
                    <a:pt x="1434592" y="10348008"/>
                  </a:lnTo>
                  <a:lnTo>
                    <a:pt x="1476209" y="10348008"/>
                  </a:lnTo>
                  <a:lnTo>
                    <a:pt x="1403007" y="10274673"/>
                  </a:lnTo>
                  <a:close/>
                </a:path>
                <a:path w="7560309" h="10692130">
                  <a:moveTo>
                    <a:pt x="1485861" y="10274673"/>
                  </a:moveTo>
                  <a:lnTo>
                    <a:pt x="1444244" y="10274673"/>
                  </a:lnTo>
                  <a:lnTo>
                    <a:pt x="1517446" y="10348008"/>
                  </a:lnTo>
                  <a:lnTo>
                    <a:pt x="1559115" y="10348008"/>
                  </a:lnTo>
                  <a:lnTo>
                    <a:pt x="1485861" y="10274673"/>
                  </a:lnTo>
                  <a:close/>
                </a:path>
                <a:path w="7560309" h="10692130">
                  <a:moveTo>
                    <a:pt x="2447099" y="10274694"/>
                  </a:moveTo>
                  <a:lnTo>
                    <a:pt x="2405481" y="10274694"/>
                  </a:lnTo>
                  <a:lnTo>
                    <a:pt x="2332278" y="10348019"/>
                  </a:lnTo>
                  <a:lnTo>
                    <a:pt x="2373946" y="10348008"/>
                  </a:lnTo>
                  <a:lnTo>
                    <a:pt x="2447099" y="10274694"/>
                  </a:lnTo>
                  <a:close/>
                </a:path>
                <a:path w="7560309" h="10692130">
                  <a:moveTo>
                    <a:pt x="2612898" y="10274694"/>
                  </a:moveTo>
                  <a:lnTo>
                    <a:pt x="2571280" y="10274694"/>
                  </a:lnTo>
                  <a:lnTo>
                    <a:pt x="2498039" y="10348019"/>
                  </a:lnTo>
                  <a:lnTo>
                    <a:pt x="2539719" y="10348008"/>
                  </a:lnTo>
                  <a:lnTo>
                    <a:pt x="2612898" y="10274694"/>
                  </a:lnTo>
                  <a:close/>
                </a:path>
                <a:path w="7560309" h="10692130">
                  <a:moveTo>
                    <a:pt x="2530005" y="10274673"/>
                  </a:moveTo>
                  <a:lnTo>
                    <a:pt x="2488387" y="10274673"/>
                  </a:lnTo>
                  <a:lnTo>
                    <a:pt x="2415184" y="10348008"/>
                  </a:lnTo>
                  <a:lnTo>
                    <a:pt x="2456815" y="10348008"/>
                  </a:lnTo>
                  <a:lnTo>
                    <a:pt x="2530005" y="10274673"/>
                  </a:lnTo>
                  <a:close/>
                </a:path>
                <a:path w="7560309" h="10692130">
                  <a:moveTo>
                    <a:pt x="2229421" y="10274694"/>
                  </a:moveTo>
                  <a:lnTo>
                    <a:pt x="2187790" y="10274694"/>
                  </a:lnTo>
                  <a:lnTo>
                    <a:pt x="2261006" y="10348019"/>
                  </a:lnTo>
                  <a:lnTo>
                    <a:pt x="2302662" y="10348019"/>
                  </a:lnTo>
                  <a:lnTo>
                    <a:pt x="2229421" y="10274694"/>
                  </a:lnTo>
                  <a:close/>
                </a:path>
                <a:path w="7560309" h="10692130">
                  <a:moveTo>
                    <a:pt x="2063686" y="10274673"/>
                  </a:moveTo>
                  <a:lnTo>
                    <a:pt x="2022017" y="10274673"/>
                  </a:lnTo>
                  <a:lnTo>
                    <a:pt x="2095233" y="10348008"/>
                  </a:lnTo>
                  <a:lnTo>
                    <a:pt x="2136851" y="10348008"/>
                  </a:lnTo>
                  <a:lnTo>
                    <a:pt x="2063686" y="10274673"/>
                  </a:lnTo>
                  <a:close/>
                </a:path>
                <a:path w="7560309" h="10692130">
                  <a:moveTo>
                    <a:pt x="2146579" y="10274673"/>
                  </a:moveTo>
                  <a:lnTo>
                    <a:pt x="2104910" y="10274673"/>
                  </a:lnTo>
                  <a:lnTo>
                    <a:pt x="2178113" y="10348008"/>
                  </a:lnTo>
                  <a:lnTo>
                    <a:pt x="2219782" y="10348008"/>
                  </a:lnTo>
                  <a:lnTo>
                    <a:pt x="2146579" y="10274673"/>
                  </a:lnTo>
                  <a:close/>
                </a:path>
                <a:path w="7560309" h="10692130">
                  <a:moveTo>
                    <a:pt x="3249028" y="10349499"/>
                  </a:moveTo>
                  <a:lnTo>
                    <a:pt x="3207359" y="10349499"/>
                  </a:lnTo>
                  <a:lnTo>
                    <a:pt x="3003067" y="10554119"/>
                  </a:lnTo>
                  <a:lnTo>
                    <a:pt x="3044736" y="10554119"/>
                  </a:lnTo>
                  <a:lnTo>
                    <a:pt x="3249028" y="10349499"/>
                  </a:lnTo>
                  <a:close/>
                </a:path>
                <a:path w="7560309" h="10692130">
                  <a:moveTo>
                    <a:pt x="3306826" y="10349499"/>
                  </a:moveTo>
                  <a:lnTo>
                    <a:pt x="3290277" y="10349499"/>
                  </a:lnTo>
                  <a:lnTo>
                    <a:pt x="3085973" y="10554119"/>
                  </a:lnTo>
                  <a:lnTo>
                    <a:pt x="3127641" y="10554119"/>
                  </a:lnTo>
                  <a:lnTo>
                    <a:pt x="3298545" y="10382943"/>
                  </a:lnTo>
                  <a:lnTo>
                    <a:pt x="3340218" y="10382943"/>
                  </a:lnTo>
                  <a:lnTo>
                    <a:pt x="3306826" y="10349499"/>
                  </a:lnTo>
                  <a:close/>
                </a:path>
                <a:path w="7560309" h="10692130">
                  <a:moveTo>
                    <a:pt x="3298507" y="10424264"/>
                  </a:moveTo>
                  <a:lnTo>
                    <a:pt x="3168865" y="10554119"/>
                  </a:lnTo>
                  <a:lnTo>
                    <a:pt x="3210496" y="10554119"/>
                  </a:lnTo>
                  <a:lnTo>
                    <a:pt x="3298507" y="10465944"/>
                  </a:lnTo>
                  <a:lnTo>
                    <a:pt x="3340139" y="10465944"/>
                  </a:lnTo>
                  <a:lnTo>
                    <a:pt x="3298507" y="10424264"/>
                  </a:lnTo>
                  <a:close/>
                </a:path>
                <a:path w="7560309" h="10692130">
                  <a:moveTo>
                    <a:pt x="3340139" y="10465944"/>
                  </a:moveTo>
                  <a:lnTo>
                    <a:pt x="3298507" y="10465944"/>
                  </a:lnTo>
                  <a:lnTo>
                    <a:pt x="3386543" y="10554119"/>
                  </a:lnTo>
                  <a:lnTo>
                    <a:pt x="3428212" y="10554119"/>
                  </a:lnTo>
                  <a:lnTo>
                    <a:pt x="3340139" y="10465944"/>
                  </a:lnTo>
                  <a:close/>
                </a:path>
                <a:path w="7560309" h="10692130">
                  <a:moveTo>
                    <a:pt x="3340218" y="10382943"/>
                  </a:moveTo>
                  <a:lnTo>
                    <a:pt x="3298545" y="10382943"/>
                  </a:lnTo>
                  <a:lnTo>
                    <a:pt x="3469462" y="10554119"/>
                  </a:lnTo>
                  <a:lnTo>
                    <a:pt x="3511130" y="10554119"/>
                  </a:lnTo>
                  <a:lnTo>
                    <a:pt x="3340218" y="10382943"/>
                  </a:lnTo>
                  <a:close/>
                </a:path>
                <a:path w="7560309" h="10692130">
                  <a:moveTo>
                    <a:pt x="3389693" y="10349499"/>
                  </a:moveTo>
                  <a:lnTo>
                    <a:pt x="3348037" y="10349499"/>
                  </a:lnTo>
                  <a:lnTo>
                    <a:pt x="3552329" y="10554119"/>
                  </a:lnTo>
                  <a:lnTo>
                    <a:pt x="3593998" y="10554119"/>
                  </a:lnTo>
                  <a:lnTo>
                    <a:pt x="3389693" y="10349499"/>
                  </a:lnTo>
                  <a:close/>
                </a:path>
                <a:path w="7560309" h="10692130">
                  <a:moveTo>
                    <a:pt x="3909695" y="10349499"/>
                  </a:moveTo>
                  <a:lnTo>
                    <a:pt x="3868026" y="10349499"/>
                  </a:lnTo>
                  <a:lnTo>
                    <a:pt x="3663734" y="10554119"/>
                  </a:lnTo>
                  <a:lnTo>
                    <a:pt x="3705402" y="10554119"/>
                  </a:lnTo>
                  <a:lnTo>
                    <a:pt x="3909695" y="10349499"/>
                  </a:lnTo>
                  <a:close/>
                </a:path>
                <a:path w="7560309" h="10692130">
                  <a:moveTo>
                    <a:pt x="3967492" y="10349499"/>
                  </a:moveTo>
                  <a:lnTo>
                    <a:pt x="3950931" y="10349499"/>
                  </a:lnTo>
                  <a:lnTo>
                    <a:pt x="3746639" y="10554119"/>
                  </a:lnTo>
                  <a:lnTo>
                    <a:pt x="3788308" y="10554119"/>
                  </a:lnTo>
                  <a:lnTo>
                    <a:pt x="3959225" y="10382943"/>
                  </a:lnTo>
                  <a:lnTo>
                    <a:pt x="4000885" y="10382943"/>
                  </a:lnTo>
                  <a:lnTo>
                    <a:pt x="3967492" y="10349499"/>
                  </a:lnTo>
                  <a:close/>
                </a:path>
                <a:path w="7560309" h="10692130">
                  <a:moveTo>
                    <a:pt x="3959225" y="10424264"/>
                  </a:moveTo>
                  <a:lnTo>
                    <a:pt x="3829532" y="10554119"/>
                  </a:lnTo>
                  <a:lnTo>
                    <a:pt x="3871201" y="10554119"/>
                  </a:lnTo>
                  <a:lnTo>
                    <a:pt x="3959225" y="10465944"/>
                  </a:lnTo>
                  <a:lnTo>
                    <a:pt x="4000836" y="10465944"/>
                  </a:lnTo>
                  <a:lnTo>
                    <a:pt x="3959225" y="10424264"/>
                  </a:lnTo>
                  <a:close/>
                </a:path>
                <a:path w="7560309" h="10692130">
                  <a:moveTo>
                    <a:pt x="4000836" y="10465944"/>
                  </a:moveTo>
                  <a:lnTo>
                    <a:pt x="3959225" y="10465944"/>
                  </a:lnTo>
                  <a:lnTo>
                    <a:pt x="4047210" y="10554119"/>
                  </a:lnTo>
                  <a:lnTo>
                    <a:pt x="4088866" y="10554119"/>
                  </a:lnTo>
                  <a:lnTo>
                    <a:pt x="4000836" y="10465944"/>
                  </a:lnTo>
                  <a:close/>
                </a:path>
                <a:path w="7560309" h="10692130">
                  <a:moveTo>
                    <a:pt x="4000885" y="10382943"/>
                  </a:moveTo>
                  <a:lnTo>
                    <a:pt x="3959225" y="10382943"/>
                  </a:lnTo>
                  <a:lnTo>
                    <a:pt x="4130141" y="10554119"/>
                  </a:lnTo>
                  <a:lnTo>
                    <a:pt x="4171797" y="10554119"/>
                  </a:lnTo>
                  <a:lnTo>
                    <a:pt x="4000885" y="10382943"/>
                  </a:lnTo>
                  <a:close/>
                </a:path>
                <a:path w="7560309" h="10692130">
                  <a:moveTo>
                    <a:pt x="4050360" y="10349499"/>
                  </a:moveTo>
                  <a:lnTo>
                    <a:pt x="4008704" y="10349499"/>
                  </a:lnTo>
                  <a:lnTo>
                    <a:pt x="4213009" y="10554119"/>
                  </a:lnTo>
                  <a:lnTo>
                    <a:pt x="4254665" y="10554119"/>
                  </a:lnTo>
                  <a:lnTo>
                    <a:pt x="4050360" y="10349499"/>
                  </a:lnTo>
                  <a:close/>
                </a:path>
                <a:path w="7560309" h="10692130">
                  <a:moveTo>
                    <a:pt x="4570374" y="10349499"/>
                  </a:moveTo>
                  <a:lnTo>
                    <a:pt x="4528705" y="10349499"/>
                  </a:lnTo>
                  <a:lnTo>
                    <a:pt x="4324413" y="10554119"/>
                  </a:lnTo>
                  <a:lnTo>
                    <a:pt x="4366082" y="10554119"/>
                  </a:lnTo>
                  <a:lnTo>
                    <a:pt x="4570374" y="10349499"/>
                  </a:lnTo>
                  <a:close/>
                </a:path>
                <a:path w="7560309" h="10692130">
                  <a:moveTo>
                    <a:pt x="4628172" y="10349499"/>
                  </a:moveTo>
                  <a:lnTo>
                    <a:pt x="4611624" y="10349499"/>
                  </a:lnTo>
                  <a:lnTo>
                    <a:pt x="4407319" y="10554119"/>
                  </a:lnTo>
                  <a:lnTo>
                    <a:pt x="4448987" y="10554119"/>
                  </a:lnTo>
                  <a:lnTo>
                    <a:pt x="4619891" y="10382943"/>
                  </a:lnTo>
                  <a:lnTo>
                    <a:pt x="4661564" y="10382943"/>
                  </a:lnTo>
                  <a:lnTo>
                    <a:pt x="4628172" y="10349499"/>
                  </a:lnTo>
                  <a:close/>
                </a:path>
                <a:path w="7560309" h="10692130">
                  <a:moveTo>
                    <a:pt x="4619879" y="10424264"/>
                  </a:moveTo>
                  <a:lnTo>
                    <a:pt x="4490224" y="10554119"/>
                  </a:lnTo>
                  <a:lnTo>
                    <a:pt x="4531855" y="10554119"/>
                  </a:lnTo>
                  <a:lnTo>
                    <a:pt x="4619879" y="10465944"/>
                  </a:lnTo>
                  <a:lnTo>
                    <a:pt x="4661494" y="10465944"/>
                  </a:lnTo>
                  <a:lnTo>
                    <a:pt x="4619879" y="10424264"/>
                  </a:lnTo>
                  <a:close/>
                </a:path>
                <a:path w="7560309" h="10692130">
                  <a:moveTo>
                    <a:pt x="4661494" y="10465944"/>
                  </a:moveTo>
                  <a:lnTo>
                    <a:pt x="4619879" y="10465944"/>
                  </a:lnTo>
                  <a:lnTo>
                    <a:pt x="4707915" y="10554119"/>
                  </a:lnTo>
                  <a:lnTo>
                    <a:pt x="4749533" y="10554119"/>
                  </a:lnTo>
                  <a:lnTo>
                    <a:pt x="4661494" y="10465944"/>
                  </a:lnTo>
                  <a:close/>
                </a:path>
                <a:path w="7560309" h="10692130">
                  <a:moveTo>
                    <a:pt x="4661564" y="10382943"/>
                  </a:moveTo>
                  <a:lnTo>
                    <a:pt x="4619891" y="10382943"/>
                  </a:lnTo>
                  <a:lnTo>
                    <a:pt x="4790808" y="10554119"/>
                  </a:lnTo>
                  <a:lnTo>
                    <a:pt x="4832477" y="10554119"/>
                  </a:lnTo>
                  <a:lnTo>
                    <a:pt x="4661564" y="10382943"/>
                  </a:lnTo>
                  <a:close/>
                </a:path>
                <a:path w="7560309" h="10692130">
                  <a:moveTo>
                    <a:pt x="4711039" y="10349499"/>
                  </a:moveTo>
                  <a:lnTo>
                    <a:pt x="4669383" y="10349499"/>
                  </a:lnTo>
                  <a:lnTo>
                    <a:pt x="4873688" y="10554119"/>
                  </a:lnTo>
                  <a:lnTo>
                    <a:pt x="4915344" y="10554119"/>
                  </a:lnTo>
                  <a:lnTo>
                    <a:pt x="4711039" y="10349499"/>
                  </a:lnTo>
                  <a:close/>
                </a:path>
                <a:path w="7560309" h="10692130">
                  <a:moveTo>
                    <a:pt x="5231053" y="10349499"/>
                  </a:moveTo>
                  <a:lnTo>
                    <a:pt x="5189397" y="10349499"/>
                  </a:lnTo>
                  <a:lnTo>
                    <a:pt x="4985105" y="10554119"/>
                  </a:lnTo>
                  <a:lnTo>
                    <a:pt x="5026774" y="10554119"/>
                  </a:lnTo>
                  <a:lnTo>
                    <a:pt x="5231053" y="10349499"/>
                  </a:lnTo>
                  <a:close/>
                </a:path>
                <a:path w="7560309" h="10692130">
                  <a:moveTo>
                    <a:pt x="5288838" y="10349499"/>
                  </a:moveTo>
                  <a:lnTo>
                    <a:pt x="5272290" y="10349499"/>
                  </a:lnTo>
                  <a:lnTo>
                    <a:pt x="5067985" y="10554119"/>
                  </a:lnTo>
                  <a:lnTo>
                    <a:pt x="5109654" y="10554119"/>
                  </a:lnTo>
                  <a:lnTo>
                    <a:pt x="5280571" y="10382943"/>
                  </a:lnTo>
                  <a:lnTo>
                    <a:pt x="5322229" y="10382943"/>
                  </a:lnTo>
                  <a:lnTo>
                    <a:pt x="5288838" y="10349499"/>
                  </a:lnTo>
                  <a:close/>
                </a:path>
                <a:path w="7560309" h="10692130">
                  <a:moveTo>
                    <a:pt x="5280545" y="10424264"/>
                  </a:moveTo>
                  <a:lnTo>
                    <a:pt x="5150904" y="10554119"/>
                  </a:lnTo>
                  <a:lnTo>
                    <a:pt x="5192522" y="10554119"/>
                  </a:lnTo>
                  <a:lnTo>
                    <a:pt x="5280545" y="10465944"/>
                  </a:lnTo>
                  <a:lnTo>
                    <a:pt x="5322161" y="10465944"/>
                  </a:lnTo>
                  <a:lnTo>
                    <a:pt x="5280545" y="10424264"/>
                  </a:lnTo>
                  <a:close/>
                </a:path>
                <a:path w="7560309" h="10692130">
                  <a:moveTo>
                    <a:pt x="5322161" y="10465944"/>
                  </a:moveTo>
                  <a:lnTo>
                    <a:pt x="5280545" y="10465944"/>
                  </a:lnTo>
                  <a:lnTo>
                    <a:pt x="5368569" y="10554119"/>
                  </a:lnTo>
                  <a:lnTo>
                    <a:pt x="5410200" y="10554119"/>
                  </a:lnTo>
                  <a:lnTo>
                    <a:pt x="5322161" y="10465944"/>
                  </a:lnTo>
                  <a:close/>
                </a:path>
                <a:path w="7560309" h="10692130">
                  <a:moveTo>
                    <a:pt x="5322229" y="10382943"/>
                  </a:moveTo>
                  <a:lnTo>
                    <a:pt x="5280571" y="10382943"/>
                  </a:lnTo>
                  <a:lnTo>
                    <a:pt x="5451475" y="10554119"/>
                  </a:lnTo>
                  <a:lnTo>
                    <a:pt x="5493131" y="10554119"/>
                  </a:lnTo>
                  <a:lnTo>
                    <a:pt x="5322229" y="10382943"/>
                  </a:lnTo>
                  <a:close/>
                </a:path>
                <a:path w="7560309" h="10692130">
                  <a:moveTo>
                    <a:pt x="5371706" y="10349499"/>
                  </a:moveTo>
                  <a:lnTo>
                    <a:pt x="5330075" y="10349499"/>
                  </a:lnTo>
                  <a:lnTo>
                    <a:pt x="5534355" y="10554119"/>
                  </a:lnTo>
                  <a:lnTo>
                    <a:pt x="5575973" y="10554119"/>
                  </a:lnTo>
                  <a:lnTo>
                    <a:pt x="5371706" y="10349499"/>
                  </a:lnTo>
                  <a:close/>
                </a:path>
                <a:path w="7560309" h="10692130">
                  <a:moveTo>
                    <a:pt x="5891707" y="10349499"/>
                  </a:moveTo>
                  <a:lnTo>
                    <a:pt x="5850051" y="10349499"/>
                  </a:lnTo>
                  <a:lnTo>
                    <a:pt x="5645759" y="10554119"/>
                  </a:lnTo>
                  <a:lnTo>
                    <a:pt x="5687415" y="10554119"/>
                  </a:lnTo>
                  <a:lnTo>
                    <a:pt x="5891707" y="10349499"/>
                  </a:lnTo>
                  <a:close/>
                </a:path>
                <a:path w="7560309" h="10692130">
                  <a:moveTo>
                    <a:pt x="5949518" y="10349499"/>
                  </a:moveTo>
                  <a:lnTo>
                    <a:pt x="5932970" y="10349499"/>
                  </a:lnTo>
                  <a:lnTo>
                    <a:pt x="5728665" y="10554119"/>
                  </a:lnTo>
                  <a:lnTo>
                    <a:pt x="5770321" y="10554119"/>
                  </a:lnTo>
                  <a:lnTo>
                    <a:pt x="5941250" y="10382943"/>
                  </a:lnTo>
                  <a:lnTo>
                    <a:pt x="5982910" y="10382943"/>
                  </a:lnTo>
                  <a:lnTo>
                    <a:pt x="5949518" y="10349499"/>
                  </a:lnTo>
                  <a:close/>
                </a:path>
                <a:path w="7560309" h="10692130">
                  <a:moveTo>
                    <a:pt x="5941225" y="10424264"/>
                  </a:moveTo>
                  <a:lnTo>
                    <a:pt x="5811583" y="10554119"/>
                  </a:lnTo>
                  <a:lnTo>
                    <a:pt x="5853201" y="10554119"/>
                  </a:lnTo>
                  <a:lnTo>
                    <a:pt x="5941225" y="10465944"/>
                  </a:lnTo>
                  <a:lnTo>
                    <a:pt x="5982840" y="10465944"/>
                  </a:lnTo>
                  <a:lnTo>
                    <a:pt x="5941225" y="10424264"/>
                  </a:lnTo>
                  <a:close/>
                </a:path>
                <a:path w="7560309" h="10692130">
                  <a:moveTo>
                    <a:pt x="5982840" y="10465944"/>
                  </a:moveTo>
                  <a:lnTo>
                    <a:pt x="5941225" y="10465944"/>
                  </a:lnTo>
                  <a:lnTo>
                    <a:pt x="6029248" y="10554119"/>
                  </a:lnTo>
                  <a:lnTo>
                    <a:pt x="6070879" y="10554119"/>
                  </a:lnTo>
                  <a:lnTo>
                    <a:pt x="5982840" y="10465944"/>
                  </a:lnTo>
                  <a:close/>
                </a:path>
                <a:path w="7560309" h="10692130">
                  <a:moveTo>
                    <a:pt x="5982910" y="10382943"/>
                  </a:moveTo>
                  <a:lnTo>
                    <a:pt x="5941250" y="10382943"/>
                  </a:lnTo>
                  <a:lnTo>
                    <a:pt x="6112154" y="10554119"/>
                  </a:lnTo>
                  <a:lnTo>
                    <a:pt x="6153823" y="10554119"/>
                  </a:lnTo>
                  <a:lnTo>
                    <a:pt x="5982910" y="10382943"/>
                  </a:lnTo>
                  <a:close/>
                </a:path>
                <a:path w="7560309" h="10692130">
                  <a:moveTo>
                    <a:pt x="6032385" y="10349499"/>
                  </a:moveTo>
                  <a:lnTo>
                    <a:pt x="5990729" y="10349499"/>
                  </a:lnTo>
                  <a:lnTo>
                    <a:pt x="6195021" y="10554119"/>
                  </a:lnTo>
                  <a:lnTo>
                    <a:pt x="6236690" y="10554119"/>
                  </a:lnTo>
                  <a:lnTo>
                    <a:pt x="6032385" y="10349499"/>
                  </a:lnTo>
                  <a:close/>
                </a:path>
                <a:path w="7560309" h="10692130">
                  <a:moveTo>
                    <a:pt x="6552387" y="10349499"/>
                  </a:moveTo>
                  <a:lnTo>
                    <a:pt x="6510743" y="10349499"/>
                  </a:lnTo>
                  <a:lnTo>
                    <a:pt x="6306477" y="10554119"/>
                  </a:lnTo>
                  <a:lnTo>
                    <a:pt x="6348107" y="10554119"/>
                  </a:lnTo>
                  <a:lnTo>
                    <a:pt x="6552387" y="10349499"/>
                  </a:lnTo>
                  <a:close/>
                </a:path>
                <a:path w="7560309" h="10692130">
                  <a:moveTo>
                    <a:pt x="6610197" y="10349499"/>
                  </a:moveTo>
                  <a:lnTo>
                    <a:pt x="6593649" y="10349499"/>
                  </a:lnTo>
                  <a:lnTo>
                    <a:pt x="6389344" y="10554119"/>
                  </a:lnTo>
                  <a:lnTo>
                    <a:pt x="6431013" y="10554119"/>
                  </a:lnTo>
                  <a:lnTo>
                    <a:pt x="6601917" y="10382943"/>
                  </a:lnTo>
                  <a:lnTo>
                    <a:pt x="6643584" y="10382943"/>
                  </a:lnTo>
                  <a:lnTo>
                    <a:pt x="6610197" y="10349499"/>
                  </a:lnTo>
                  <a:close/>
                </a:path>
                <a:path w="7560309" h="10692130">
                  <a:moveTo>
                    <a:pt x="6601891" y="10424264"/>
                  </a:moveTo>
                  <a:lnTo>
                    <a:pt x="6472250" y="10554119"/>
                  </a:lnTo>
                  <a:lnTo>
                    <a:pt x="6513868" y="10554119"/>
                  </a:lnTo>
                  <a:lnTo>
                    <a:pt x="6601891" y="10465944"/>
                  </a:lnTo>
                  <a:lnTo>
                    <a:pt x="6643511" y="10465944"/>
                  </a:lnTo>
                  <a:lnTo>
                    <a:pt x="6601891" y="10424264"/>
                  </a:lnTo>
                  <a:close/>
                </a:path>
                <a:path w="7560309" h="10692130">
                  <a:moveTo>
                    <a:pt x="6643511" y="10465944"/>
                  </a:moveTo>
                  <a:lnTo>
                    <a:pt x="6601891" y="10465944"/>
                  </a:lnTo>
                  <a:lnTo>
                    <a:pt x="6689928" y="10554119"/>
                  </a:lnTo>
                  <a:lnTo>
                    <a:pt x="6731558" y="10554119"/>
                  </a:lnTo>
                  <a:lnTo>
                    <a:pt x="6643511" y="10465944"/>
                  </a:lnTo>
                  <a:close/>
                </a:path>
                <a:path w="7560309" h="10692130">
                  <a:moveTo>
                    <a:pt x="6643584" y="10382943"/>
                  </a:moveTo>
                  <a:lnTo>
                    <a:pt x="6601917" y="10382943"/>
                  </a:lnTo>
                  <a:lnTo>
                    <a:pt x="6772833" y="10554119"/>
                  </a:lnTo>
                  <a:lnTo>
                    <a:pt x="6814464" y="10554119"/>
                  </a:lnTo>
                  <a:lnTo>
                    <a:pt x="6643584" y="10382943"/>
                  </a:lnTo>
                  <a:close/>
                </a:path>
                <a:path w="7560309" h="10692130">
                  <a:moveTo>
                    <a:pt x="6693052" y="10349499"/>
                  </a:moveTo>
                  <a:lnTo>
                    <a:pt x="6651383" y="10349499"/>
                  </a:lnTo>
                  <a:lnTo>
                    <a:pt x="6855701" y="10554119"/>
                  </a:lnTo>
                  <a:lnTo>
                    <a:pt x="6897357" y="10554119"/>
                  </a:lnTo>
                  <a:lnTo>
                    <a:pt x="6693052" y="10349499"/>
                  </a:lnTo>
                  <a:close/>
                </a:path>
                <a:path w="7560309" h="10692130">
                  <a:moveTo>
                    <a:pt x="7213066" y="10349499"/>
                  </a:moveTo>
                  <a:lnTo>
                    <a:pt x="7171410" y="10349499"/>
                  </a:lnTo>
                  <a:lnTo>
                    <a:pt x="6967143" y="10554119"/>
                  </a:lnTo>
                  <a:lnTo>
                    <a:pt x="7008774" y="10554119"/>
                  </a:lnTo>
                  <a:lnTo>
                    <a:pt x="7213066" y="10349499"/>
                  </a:lnTo>
                  <a:close/>
                </a:path>
                <a:path w="7560309" h="10692130">
                  <a:moveTo>
                    <a:pt x="7270889" y="10349499"/>
                  </a:moveTo>
                  <a:lnTo>
                    <a:pt x="7254328" y="10349499"/>
                  </a:lnTo>
                  <a:lnTo>
                    <a:pt x="7050011" y="10554119"/>
                  </a:lnTo>
                  <a:lnTo>
                    <a:pt x="7091641" y="10554119"/>
                  </a:lnTo>
                  <a:lnTo>
                    <a:pt x="7262609" y="10382943"/>
                  </a:lnTo>
                  <a:lnTo>
                    <a:pt x="7304272" y="10382943"/>
                  </a:lnTo>
                  <a:lnTo>
                    <a:pt x="7270889" y="10349499"/>
                  </a:lnTo>
                  <a:close/>
                </a:path>
                <a:path w="7560309" h="10692130">
                  <a:moveTo>
                    <a:pt x="7262571" y="10424264"/>
                  </a:moveTo>
                  <a:lnTo>
                    <a:pt x="7132929" y="10554119"/>
                  </a:lnTo>
                  <a:lnTo>
                    <a:pt x="7174547" y="10554119"/>
                  </a:lnTo>
                  <a:lnTo>
                    <a:pt x="7262571" y="10465944"/>
                  </a:lnTo>
                  <a:lnTo>
                    <a:pt x="7304182" y="10465944"/>
                  </a:lnTo>
                  <a:lnTo>
                    <a:pt x="7262571" y="10424264"/>
                  </a:lnTo>
                  <a:close/>
                </a:path>
                <a:path w="7560309" h="10692130">
                  <a:moveTo>
                    <a:pt x="7304182" y="10465944"/>
                  </a:moveTo>
                  <a:lnTo>
                    <a:pt x="7262571" y="10465944"/>
                  </a:lnTo>
                  <a:lnTo>
                    <a:pt x="7350594" y="10554119"/>
                  </a:lnTo>
                  <a:lnTo>
                    <a:pt x="7392212" y="10554119"/>
                  </a:lnTo>
                  <a:lnTo>
                    <a:pt x="7304182" y="10465944"/>
                  </a:lnTo>
                  <a:close/>
                </a:path>
                <a:path w="7560309" h="10692130">
                  <a:moveTo>
                    <a:pt x="7304272" y="10382943"/>
                  </a:moveTo>
                  <a:lnTo>
                    <a:pt x="7262609" y="10382943"/>
                  </a:lnTo>
                  <a:lnTo>
                    <a:pt x="7433500" y="10554119"/>
                  </a:lnTo>
                  <a:lnTo>
                    <a:pt x="7475131" y="10554119"/>
                  </a:lnTo>
                  <a:lnTo>
                    <a:pt x="7304272" y="10382943"/>
                  </a:lnTo>
                  <a:close/>
                </a:path>
                <a:path w="7560309" h="10692130">
                  <a:moveTo>
                    <a:pt x="7353731" y="10349499"/>
                  </a:moveTo>
                  <a:lnTo>
                    <a:pt x="7312075" y="10349499"/>
                  </a:lnTo>
                  <a:lnTo>
                    <a:pt x="7516355" y="10554119"/>
                  </a:lnTo>
                  <a:lnTo>
                    <a:pt x="7558024" y="10554119"/>
                  </a:lnTo>
                  <a:lnTo>
                    <a:pt x="7353731" y="10349499"/>
                  </a:lnTo>
                  <a:close/>
                </a:path>
                <a:path w="7560309" h="10692130">
                  <a:moveTo>
                    <a:pt x="606325" y="10349499"/>
                  </a:moveTo>
                  <a:lnTo>
                    <a:pt x="564667" y="10349499"/>
                  </a:lnTo>
                  <a:lnTo>
                    <a:pt x="360367" y="10554119"/>
                  </a:lnTo>
                  <a:lnTo>
                    <a:pt x="402041" y="10554119"/>
                  </a:lnTo>
                  <a:lnTo>
                    <a:pt x="606325" y="10349499"/>
                  </a:lnTo>
                  <a:close/>
                </a:path>
                <a:path w="7560309" h="10692130">
                  <a:moveTo>
                    <a:pt x="664113" y="10349499"/>
                  </a:moveTo>
                  <a:lnTo>
                    <a:pt x="647567" y="10349499"/>
                  </a:lnTo>
                  <a:lnTo>
                    <a:pt x="443268" y="10554119"/>
                  </a:lnTo>
                  <a:lnTo>
                    <a:pt x="484934" y="10554119"/>
                  </a:lnTo>
                  <a:lnTo>
                    <a:pt x="655844" y="10382943"/>
                  </a:lnTo>
                  <a:lnTo>
                    <a:pt x="697506" y="10382943"/>
                  </a:lnTo>
                  <a:lnTo>
                    <a:pt x="664113" y="10349499"/>
                  </a:lnTo>
                  <a:close/>
                </a:path>
                <a:path w="7560309" h="10692130">
                  <a:moveTo>
                    <a:pt x="655822" y="10424264"/>
                  </a:moveTo>
                  <a:lnTo>
                    <a:pt x="526176" y="10554119"/>
                  </a:lnTo>
                  <a:lnTo>
                    <a:pt x="567803" y="10554119"/>
                  </a:lnTo>
                  <a:lnTo>
                    <a:pt x="655822" y="10465944"/>
                  </a:lnTo>
                  <a:lnTo>
                    <a:pt x="697452" y="10465944"/>
                  </a:lnTo>
                  <a:lnTo>
                    <a:pt x="655822" y="10424264"/>
                  </a:lnTo>
                  <a:close/>
                </a:path>
                <a:path w="7560309" h="10692130">
                  <a:moveTo>
                    <a:pt x="697452" y="10465944"/>
                  </a:moveTo>
                  <a:lnTo>
                    <a:pt x="655822" y="10465944"/>
                  </a:lnTo>
                  <a:lnTo>
                    <a:pt x="743856" y="10554119"/>
                  </a:lnTo>
                  <a:lnTo>
                    <a:pt x="785520" y="10554119"/>
                  </a:lnTo>
                  <a:lnTo>
                    <a:pt x="697452" y="10465944"/>
                  </a:lnTo>
                  <a:close/>
                </a:path>
                <a:path w="7560309" h="10692130">
                  <a:moveTo>
                    <a:pt x="697506" y="10382943"/>
                  </a:moveTo>
                  <a:lnTo>
                    <a:pt x="655844" y="10382943"/>
                  </a:lnTo>
                  <a:lnTo>
                    <a:pt x="826743" y="10554119"/>
                  </a:lnTo>
                  <a:lnTo>
                    <a:pt x="868420" y="10554119"/>
                  </a:lnTo>
                  <a:lnTo>
                    <a:pt x="697506" y="10382943"/>
                  </a:lnTo>
                  <a:close/>
                </a:path>
                <a:path w="7560309" h="10692130">
                  <a:moveTo>
                    <a:pt x="746996" y="10349499"/>
                  </a:moveTo>
                  <a:lnTo>
                    <a:pt x="705333" y="10349499"/>
                  </a:lnTo>
                  <a:lnTo>
                    <a:pt x="909626" y="10554119"/>
                  </a:lnTo>
                  <a:lnTo>
                    <a:pt x="951289" y="10554119"/>
                  </a:lnTo>
                  <a:lnTo>
                    <a:pt x="746996" y="10349499"/>
                  </a:lnTo>
                  <a:close/>
                </a:path>
                <a:path w="7560309" h="10692130">
                  <a:moveTo>
                    <a:pt x="1267012" y="10349499"/>
                  </a:moveTo>
                  <a:lnTo>
                    <a:pt x="1225353" y="10349499"/>
                  </a:lnTo>
                  <a:lnTo>
                    <a:pt x="1021053" y="10554119"/>
                  </a:lnTo>
                  <a:lnTo>
                    <a:pt x="1062716" y="10554119"/>
                  </a:lnTo>
                  <a:lnTo>
                    <a:pt x="1267012" y="10349499"/>
                  </a:lnTo>
                  <a:close/>
                </a:path>
                <a:path w="7560309" h="10692130">
                  <a:moveTo>
                    <a:pt x="1324800" y="10349499"/>
                  </a:moveTo>
                  <a:lnTo>
                    <a:pt x="1308252" y="10349499"/>
                  </a:lnTo>
                  <a:lnTo>
                    <a:pt x="1103947" y="10554119"/>
                  </a:lnTo>
                  <a:lnTo>
                    <a:pt x="1145606" y="10554119"/>
                  </a:lnTo>
                  <a:lnTo>
                    <a:pt x="1316532" y="10382943"/>
                  </a:lnTo>
                  <a:lnTo>
                    <a:pt x="1358184" y="10382943"/>
                  </a:lnTo>
                  <a:lnTo>
                    <a:pt x="1324800" y="10349499"/>
                  </a:lnTo>
                  <a:close/>
                </a:path>
                <a:path w="7560309" h="10692130">
                  <a:moveTo>
                    <a:pt x="1316507" y="10424264"/>
                  </a:moveTo>
                  <a:lnTo>
                    <a:pt x="1186861" y="10554119"/>
                  </a:lnTo>
                  <a:lnTo>
                    <a:pt x="1228478" y="10554119"/>
                  </a:lnTo>
                  <a:lnTo>
                    <a:pt x="1316507" y="10465944"/>
                  </a:lnTo>
                  <a:lnTo>
                    <a:pt x="1358123" y="10465944"/>
                  </a:lnTo>
                  <a:lnTo>
                    <a:pt x="1316507" y="10424264"/>
                  </a:lnTo>
                  <a:close/>
                </a:path>
                <a:path w="7560309" h="10692130">
                  <a:moveTo>
                    <a:pt x="1358123" y="10465944"/>
                  </a:moveTo>
                  <a:lnTo>
                    <a:pt x="1316507" y="10465944"/>
                  </a:lnTo>
                  <a:lnTo>
                    <a:pt x="1404531" y="10554119"/>
                  </a:lnTo>
                  <a:lnTo>
                    <a:pt x="1446161" y="10554119"/>
                  </a:lnTo>
                  <a:lnTo>
                    <a:pt x="1358123" y="10465944"/>
                  </a:lnTo>
                  <a:close/>
                </a:path>
                <a:path w="7560309" h="10692130">
                  <a:moveTo>
                    <a:pt x="1358184" y="10382943"/>
                  </a:moveTo>
                  <a:lnTo>
                    <a:pt x="1316532" y="10382943"/>
                  </a:lnTo>
                  <a:lnTo>
                    <a:pt x="1487449" y="10554119"/>
                  </a:lnTo>
                  <a:lnTo>
                    <a:pt x="1529054" y="10554119"/>
                  </a:lnTo>
                  <a:lnTo>
                    <a:pt x="1358184" y="10382943"/>
                  </a:lnTo>
                  <a:close/>
                </a:path>
                <a:path w="7560309" h="10692130">
                  <a:moveTo>
                    <a:pt x="1407680" y="10349499"/>
                  </a:moveTo>
                  <a:lnTo>
                    <a:pt x="1366024" y="10349499"/>
                  </a:lnTo>
                  <a:lnTo>
                    <a:pt x="1570304" y="10554119"/>
                  </a:lnTo>
                  <a:lnTo>
                    <a:pt x="1611972" y="10554119"/>
                  </a:lnTo>
                  <a:lnTo>
                    <a:pt x="1407680" y="10349499"/>
                  </a:lnTo>
                  <a:close/>
                </a:path>
                <a:path w="7560309" h="10692130">
                  <a:moveTo>
                    <a:pt x="1927682" y="10349499"/>
                  </a:moveTo>
                  <a:lnTo>
                    <a:pt x="1886013" y="10349499"/>
                  </a:lnTo>
                  <a:lnTo>
                    <a:pt x="1681708" y="10554119"/>
                  </a:lnTo>
                  <a:lnTo>
                    <a:pt x="1723389" y="10554119"/>
                  </a:lnTo>
                  <a:lnTo>
                    <a:pt x="1927682" y="10349499"/>
                  </a:lnTo>
                  <a:close/>
                </a:path>
                <a:path w="7560309" h="10692130">
                  <a:moveTo>
                    <a:pt x="1985479" y="10349499"/>
                  </a:moveTo>
                  <a:lnTo>
                    <a:pt x="1968919" y="10349499"/>
                  </a:lnTo>
                  <a:lnTo>
                    <a:pt x="1764626" y="10554119"/>
                  </a:lnTo>
                  <a:lnTo>
                    <a:pt x="1806295" y="10554119"/>
                  </a:lnTo>
                  <a:lnTo>
                    <a:pt x="1977199" y="10382943"/>
                  </a:lnTo>
                  <a:lnTo>
                    <a:pt x="2018864" y="10382943"/>
                  </a:lnTo>
                  <a:lnTo>
                    <a:pt x="1985479" y="10349499"/>
                  </a:lnTo>
                  <a:close/>
                </a:path>
                <a:path w="7560309" h="10692130">
                  <a:moveTo>
                    <a:pt x="1977199" y="10424264"/>
                  </a:moveTo>
                  <a:lnTo>
                    <a:pt x="1847519" y="10554119"/>
                  </a:lnTo>
                  <a:lnTo>
                    <a:pt x="1889188" y="10554119"/>
                  </a:lnTo>
                  <a:lnTo>
                    <a:pt x="1977199" y="10465944"/>
                  </a:lnTo>
                  <a:lnTo>
                    <a:pt x="2018815" y="10465944"/>
                  </a:lnTo>
                  <a:lnTo>
                    <a:pt x="1977199" y="10424264"/>
                  </a:lnTo>
                  <a:close/>
                </a:path>
                <a:path w="7560309" h="10692130">
                  <a:moveTo>
                    <a:pt x="2018815" y="10465944"/>
                  </a:moveTo>
                  <a:lnTo>
                    <a:pt x="1977199" y="10465944"/>
                  </a:lnTo>
                  <a:lnTo>
                    <a:pt x="2065197" y="10554119"/>
                  </a:lnTo>
                  <a:lnTo>
                    <a:pt x="2106853" y="10554119"/>
                  </a:lnTo>
                  <a:lnTo>
                    <a:pt x="2018815" y="10465944"/>
                  </a:lnTo>
                  <a:close/>
                </a:path>
                <a:path w="7560309" h="10692130">
                  <a:moveTo>
                    <a:pt x="2018864" y="10382943"/>
                  </a:moveTo>
                  <a:lnTo>
                    <a:pt x="1977199" y="10382943"/>
                  </a:lnTo>
                  <a:lnTo>
                    <a:pt x="2148078" y="10554119"/>
                  </a:lnTo>
                  <a:lnTo>
                    <a:pt x="2189734" y="10554119"/>
                  </a:lnTo>
                  <a:lnTo>
                    <a:pt x="2018864" y="10382943"/>
                  </a:lnTo>
                  <a:close/>
                </a:path>
                <a:path w="7560309" h="10692130">
                  <a:moveTo>
                    <a:pt x="2068347" y="10349499"/>
                  </a:moveTo>
                  <a:lnTo>
                    <a:pt x="2026678" y="10349499"/>
                  </a:lnTo>
                  <a:lnTo>
                    <a:pt x="2230970" y="10554119"/>
                  </a:lnTo>
                  <a:lnTo>
                    <a:pt x="2272639" y="10554119"/>
                  </a:lnTo>
                  <a:lnTo>
                    <a:pt x="2068347" y="10349499"/>
                  </a:lnTo>
                  <a:close/>
                </a:path>
                <a:path w="7560309" h="10692130">
                  <a:moveTo>
                    <a:pt x="2588361" y="10349499"/>
                  </a:moveTo>
                  <a:lnTo>
                    <a:pt x="2546692" y="10349499"/>
                  </a:lnTo>
                  <a:lnTo>
                    <a:pt x="2342400" y="10554119"/>
                  </a:lnTo>
                  <a:lnTo>
                    <a:pt x="2384069" y="10554119"/>
                  </a:lnTo>
                  <a:lnTo>
                    <a:pt x="2588361" y="10349499"/>
                  </a:lnTo>
                  <a:close/>
                </a:path>
                <a:path w="7560309" h="10692130">
                  <a:moveTo>
                    <a:pt x="2646146" y="10349499"/>
                  </a:moveTo>
                  <a:lnTo>
                    <a:pt x="2629585" y="10349499"/>
                  </a:lnTo>
                  <a:lnTo>
                    <a:pt x="2425293" y="10554119"/>
                  </a:lnTo>
                  <a:lnTo>
                    <a:pt x="2466962" y="10554119"/>
                  </a:lnTo>
                  <a:lnTo>
                    <a:pt x="2637866" y="10382943"/>
                  </a:lnTo>
                  <a:lnTo>
                    <a:pt x="2679533" y="10382943"/>
                  </a:lnTo>
                  <a:lnTo>
                    <a:pt x="2646146" y="10349499"/>
                  </a:lnTo>
                  <a:close/>
                </a:path>
                <a:path w="7560309" h="10692130">
                  <a:moveTo>
                    <a:pt x="2637853" y="10424264"/>
                  </a:moveTo>
                  <a:lnTo>
                    <a:pt x="2508211" y="10554119"/>
                  </a:lnTo>
                  <a:lnTo>
                    <a:pt x="2549829" y="10554119"/>
                  </a:lnTo>
                  <a:lnTo>
                    <a:pt x="2637853" y="10465944"/>
                  </a:lnTo>
                  <a:lnTo>
                    <a:pt x="2679469" y="10465944"/>
                  </a:lnTo>
                  <a:lnTo>
                    <a:pt x="2637853" y="10424264"/>
                  </a:lnTo>
                  <a:close/>
                </a:path>
                <a:path w="7560309" h="10692130">
                  <a:moveTo>
                    <a:pt x="2679469" y="10465944"/>
                  </a:moveTo>
                  <a:lnTo>
                    <a:pt x="2637853" y="10465944"/>
                  </a:lnTo>
                  <a:lnTo>
                    <a:pt x="2725877" y="10554119"/>
                  </a:lnTo>
                  <a:lnTo>
                    <a:pt x="2767507" y="10554119"/>
                  </a:lnTo>
                  <a:lnTo>
                    <a:pt x="2679469" y="10465944"/>
                  </a:lnTo>
                  <a:close/>
                </a:path>
                <a:path w="7560309" h="10692130">
                  <a:moveTo>
                    <a:pt x="2679533" y="10382943"/>
                  </a:moveTo>
                  <a:lnTo>
                    <a:pt x="2637866" y="10382943"/>
                  </a:lnTo>
                  <a:lnTo>
                    <a:pt x="2808744" y="10554119"/>
                  </a:lnTo>
                  <a:lnTo>
                    <a:pt x="2850413" y="10554119"/>
                  </a:lnTo>
                  <a:lnTo>
                    <a:pt x="2679533" y="10382943"/>
                  </a:lnTo>
                  <a:close/>
                </a:path>
                <a:path w="7560309" h="10692130">
                  <a:moveTo>
                    <a:pt x="2729026" y="10349499"/>
                  </a:moveTo>
                  <a:lnTo>
                    <a:pt x="2687358" y="10349499"/>
                  </a:lnTo>
                  <a:lnTo>
                    <a:pt x="2891663" y="10554119"/>
                  </a:lnTo>
                  <a:lnTo>
                    <a:pt x="2933319" y="10554119"/>
                  </a:lnTo>
                  <a:lnTo>
                    <a:pt x="2729026" y="10349499"/>
                  </a:lnTo>
                  <a:close/>
                </a:path>
                <a:path w="7560309" h="10692130">
                  <a:moveTo>
                    <a:pt x="3320364" y="326974"/>
                  </a:moveTo>
                  <a:lnTo>
                    <a:pt x="3024911" y="622909"/>
                  </a:lnTo>
                  <a:lnTo>
                    <a:pt x="3066580" y="622909"/>
                  </a:lnTo>
                  <a:lnTo>
                    <a:pt x="3320364" y="368706"/>
                  </a:lnTo>
                  <a:lnTo>
                    <a:pt x="3362030" y="368706"/>
                  </a:lnTo>
                  <a:lnTo>
                    <a:pt x="3320364" y="326974"/>
                  </a:lnTo>
                  <a:close/>
                </a:path>
                <a:path w="7560309" h="10692130">
                  <a:moveTo>
                    <a:pt x="3320389" y="410006"/>
                  </a:moveTo>
                  <a:lnTo>
                    <a:pt x="3107817" y="622909"/>
                  </a:lnTo>
                  <a:lnTo>
                    <a:pt x="3149473" y="622909"/>
                  </a:lnTo>
                  <a:lnTo>
                    <a:pt x="3320389" y="451738"/>
                  </a:lnTo>
                  <a:lnTo>
                    <a:pt x="3362057" y="451738"/>
                  </a:lnTo>
                  <a:lnTo>
                    <a:pt x="3320389" y="410006"/>
                  </a:lnTo>
                  <a:close/>
                </a:path>
                <a:path w="7560309" h="10692130">
                  <a:moveTo>
                    <a:pt x="3320364" y="493064"/>
                  </a:moveTo>
                  <a:lnTo>
                    <a:pt x="3190709" y="622909"/>
                  </a:lnTo>
                  <a:lnTo>
                    <a:pt x="3232340" y="622909"/>
                  </a:lnTo>
                  <a:lnTo>
                    <a:pt x="3320364" y="534746"/>
                  </a:lnTo>
                  <a:lnTo>
                    <a:pt x="3361996" y="534746"/>
                  </a:lnTo>
                  <a:lnTo>
                    <a:pt x="3320364" y="493064"/>
                  </a:lnTo>
                  <a:close/>
                </a:path>
                <a:path w="7560309" h="10692130">
                  <a:moveTo>
                    <a:pt x="3361996" y="534746"/>
                  </a:moveTo>
                  <a:lnTo>
                    <a:pt x="3320364" y="534746"/>
                  </a:lnTo>
                  <a:lnTo>
                    <a:pt x="3408387" y="622909"/>
                  </a:lnTo>
                  <a:lnTo>
                    <a:pt x="3450056" y="622909"/>
                  </a:lnTo>
                  <a:lnTo>
                    <a:pt x="3361996" y="534746"/>
                  </a:lnTo>
                  <a:close/>
                </a:path>
                <a:path w="7560309" h="10692130">
                  <a:moveTo>
                    <a:pt x="3362057" y="451738"/>
                  </a:moveTo>
                  <a:lnTo>
                    <a:pt x="3320389" y="451738"/>
                  </a:lnTo>
                  <a:lnTo>
                    <a:pt x="3491306" y="622909"/>
                  </a:lnTo>
                  <a:lnTo>
                    <a:pt x="3532962" y="622909"/>
                  </a:lnTo>
                  <a:lnTo>
                    <a:pt x="3362057" y="451738"/>
                  </a:lnTo>
                  <a:close/>
                </a:path>
                <a:path w="7560309" h="10692130">
                  <a:moveTo>
                    <a:pt x="3362030" y="368706"/>
                  </a:moveTo>
                  <a:lnTo>
                    <a:pt x="3320364" y="368706"/>
                  </a:lnTo>
                  <a:lnTo>
                    <a:pt x="3574173" y="622909"/>
                  </a:lnTo>
                  <a:lnTo>
                    <a:pt x="3615829" y="622909"/>
                  </a:lnTo>
                  <a:lnTo>
                    <a:pt x="3362030" y="368706"/>
                  </a:lnTo>
                  <a:close/>
                </a:path>
                <a:path w="7560309" h="10692130">
                  <a:moveTo>
                    <a:pt x="3119678" y="321284"/>
                  </a:moveTo>
                  <a:lnTo>
                    <a:pt x="3078048" y="321284"/>
                  </a:lnTo>
                  <a:lnTo>
                    <a:pt x="3004845" y="394601"/>
                  </a:lnTo>
                  <a:lnTo>
                    <a:pt x="3046475" y="394588"/>
                  </a:lnTo>
                  <a:lnTo>
                    <a:pt x="3119678" y="321284"/>
                  </a:lnTo>
                  <a:close/>
                </a:path>
                <a:path w="7560309" h="10692130">
                  <a:moveTo>
                    <a:pt x="3285464" y="321284"/>
                  </a:moveTo>
                  <a:lnTo>
                    <a:pt x="3243846" y="321284"/>
                  </a:lnTo>
                  <a:lnTo>
                    <a:pt x="3170605" y="394601"/>
                  </a:lnTo>
                  <a:lnTo>
                    <a:pt x="3212274" y="394588"/>
                  </a:lnTo>
                  <a:lnTo>
                    <a:pt x="3285464" y="321284"/>
                  </a:lnTo>
                  <a:close/>
                </a:path>
                <a:path w="7560309" h="10692130">
                  <a:moveTo>
                    <a:pt x="3562692" y="321284"/>
                  </a:moveTo>
                  <a:lnTo>
                    <a:pt x="3521024" y="321284"/>
                  </a:lnTo>
                  <a:lnTo>
                    <a:pt x="3594252" y="394601"/>
                  </a:lnTo>
                  <a:lnTo>
                    <a:pt x="3635908" y="394601"/>
                  </a:lnTo>
                  <a:lnTo>
                    <a:pt x="3562692" y="321284"/>
                  </a:lnTo>
                  <a:close/>
                </a:path>
                <a:path w="7560309" h="10692130">
                  <a:moveTo>
                    <a:pt x="3202571" y="321246"/>
                  </a:moveTo>
                  <a:lnTo>
                    <a:pt x="3160941" y="321246"/>
                  </a:lnTo>
                  <a:lnTo>
                    <a:pt x="3087738" y="394588"/>
                  </a:lnTo>
                  <a:lnTo>
                    <a:pt x="3129356" y="394588"/>
                  </a:lnTo>
                  <a:lnTo>
                    <a:pt x="3202571" y="321246"/>
                  </a:lnTo>
                  <a:close/>
                </a:path>
                <a:path w="7560309" h="10692130">
                  <a:moveTo>
                    <a:pt x="3396881" y="321246"/>
                  </a:moveTo>
                  <a:lnTo>
                    <a:pt x="3355251" y="321246"/>
                  </a:lnTo>
                  <a:lnTo>
                    <a:pt x="3428479" y="394588"/>
                  </a:lnTo>
                  <a:lnTo>
                    <a:pt x="3470097" y="394588"/>
                  </a:lnTo>
                  <a:lnTo>
                    <a:pt x="3396881" y="321246"/>
                  </a:lnTo>
                  <a:close/>
                </a:path>
                <a:path w="7560309" h="10692130">
                  <a:moveTo>
                    <a:pt x="3479800" y="321246"/>
                  </a:moveTo>
                  <a:lnTo>
                    <a:pt x="3438144" y="321246"/>
                  </a:lnTo>
                  <a:lnTo>
                    <a:pt x="3511359" y="394588"/>
                  </a:lnTo>
                  <a:lnTo>
                    <a:pt x="3553028" y="394588"/>
                  </a:lnTo>
                  <a:lnTo>
                    <a:pt x="3479800" y="321246"/>
                  </a:lnTo>
                  <a:close/>
                </a:path>
                <a:path w="7560309" h="10692130">
                  <a:moveTo>
                    <a:pt x="2659697" y="326974"/>
                  </a:moveTo>
                  <a:lnTo>
                    <a:pt x="2364232" y="622909"/>
                  </a:lnTo>
                  <a:lnTo>
                    <a:pt x="2405900" y="622909"/>
                  </a:lnTo>
                  <a:lnTo>
                    <a:pt x="2659697" y="368706"/>
                  </a:lnTo>
                  <a:lnTo>
                    <a:pt x="2701363" y="368706"/>
                  </a:lnTo>
                  <a:lnTo>
                    <a:pt x="2659697" y="326974"/>
                  </a:lnTo>
                  <a:close/>
                </a:path>
                <a:path w="7560309" h="10692130">
                  <a:moveTo>
                    <a:pt x="2659710" y="410006"/>
                  </a:moveTo>
                  <a:lnTo>
                    <a:pt x="2447124" y="622909"/>
                  </a:lnTo>
                  <a:lnTo>
                    <a:pt x="2488793" y="622909"/>
                  </a:lnTo>
                  <a:lnTo>
                    <a:pt x="2659710" y="451738"/>
                  </a:lnTo>
                  <a:lnTo>
                    <a:pt x="2701370" y="451738"/>
                  </a:lnTo>
                  <a:lnTo>
                    <a:pt x="2659710" y="410006"/>
                  </a:lnTo>
                  <a:close/>
                </a:path>
                <a:path w="7560309" h="10692130">
                  <a:moveTo>
                    <a:pt x="2659697" y="493064"/>
                  </a:moveTo>
                  <a:lnTo>
                    <a:pt x="2530043" y="622909"/>
                  </a:lnTo>
                  <a:lnTo>
                    <a:pt x="2571661" y="622909"/>
                  </a:lnTo>
                  <a:lnTo>
                    <a:pt x="2659697" y="534746"/>
                  </a:lnTo>
                  <a:lnTo>
                    <a:pt x="2701317" y="534746"/>
                  </a:lnTo>
                  <a:lnTo>
                    <a:pt x="2659697" y="493064"/>
                  </a:lnTo>
                  <a:close/>
                </a:path>
                <a:path w="7560309" h="10692130">
                  <a:moveTo>
                    <a:pt x="2701317" y="534746"/>
                  </a:moveTo>
                  <a:lnTo>
                    <a:pt x="2659697" y="534746"/>
                  </a:lnTo>
                  <a:lnTo>
                    <a:pt x="2747721" y="622909"/>
                  </a:lnTo>
                  <a:lnTo>
                    <a:pt x="2789351" y="622909"/>
                  </a:lnTo>
                  <a:lnTo>
                    <a:pt x="2701317" y="534746"/>
                  </a:lnTo>
                  <a:close/>
                </a:path>
                <a:path w="7560309" h="10692130">
                  <a:moveTo>
                    <a:pt x="2701370" y="451738"/>
                  </a:moveTo>
                  <a:lnTo>
                    <a:pt x="2659710" y="451738"/>
                  </a:lnTo>
                  <a:lnTo>
                    <a:pt x="2830576" y="622909"/>
                  </a:lnTo>
                  <a:lnTo>
                    <a:pt x="2872244" y="622909"/>
                  </a:lnTo>
                  <a:lnTo>
                    <a:pt x="2701370" y="451738"/>
                  </a:lnTo>
                  <a:close/>
                </a:path>
                <a:path w="7560309" h="10692130">
                  <a:moveTo>
                    <a:pt x="2701363" y="368706"/>
                  </a:moveTo>
                  <a:lnTo>
                    <a:pt x="2659697" y="368706"/>
                  </a:lnTo>
                  <a:lnTo>
                    <a:pt x="2913494" y="622909"/>
                  </a:lnTo>
                  <a:lnTo>
                    <a:pt x="2955163" y="622909"/>
                  </a:lnTo>
                  <a:lnTo>
                    <a:pt x="2701363" y="368706"/>
                  </a:lnTo>
                  <a:close/>
                </a:path>
                <a:path w="7560309" h="10692130">
                  <a:moveTo>
                    <a:pt x="2458999" y="321284"/>
                  </a:moveTo>
                  <a:lnTo>
                    <a:pt x="2417368" y="321284"/>
                  </a:lnTo>
                  <a:lnTo>
                    <a:pt x="2344166" y="394601"/>
                  </a:lnTo>
                  <a:lnTo>
                    <a:pt x="2385834" y="394588"/>
                  </a:lnTo>
                  <a:lnTo>
                    <a:pt x="2458999" y="321284"/>
                  </a:lnTo>
                  <a:close/>
                </a:path>
                <a:path w="7560309" h="10692130">
                  <a:moveTo>
                    <a:pt x="2624785" y="321284"/>
                  </a:moveTo>
                  <a:lnTo>
                    <a:pt x="2583180" y="321284"/>
                  </a:lnTo>
                  <a:lnTo>
                    <a:pt x="2509926" y="394601"/>
                  </a:lnTo>
                  <a:lnTo>
                    <a:pt x="2551595" y="394588"/>
                  </a:lnTo>
                  <a:lnTo>
                    <a:pt x="2624785" y="321284"/>
                  </a:lnTo>
                  <a:close/>
                </a:path>
                <a:path w="7560309" h="10692130">
                  <a:moveTo>
                    <a:pt x="2902026" y="321284"/>
                  </a:moveTo>
                  <a:lnTo>
                    <a:pt x="2860357" y="321284"/>
                  </a:lnTo>
                  <a:lnTo>
                    <a:pt x="2933573" y="394601"/>
                  </a:lnTo>
                  <a:lnTo>
                    <a:pt x="2975229" y="394601"/>
                  </a:lnTo>
                  <a:lnTo>
                    <a:pt x="2902026" y="321284"/>
                  </a:lnTo>
                  <a:close/>
                </a:path>
                <a:path w="7560309" h="10692130">
                  <a:moveTo>
                    <a:pt x="2541905" y="321246"/>
                  </a:moveTo>
                  <a:lnTo>
                    <a:pt x="2500287" y="321246"/>
                  </a:lnTo>
                  <a:lnTo>
                    <a:pt x="2427084" y="394588"/>
                  </a:lnTo>
                  <a:lnTo>
                    <a:pt x="2468702" y="394588"/>
                  </a:lnTo>
                  <a:lnTo>
                    <a:pt x="2541905" y="321246"/>
                  </a:lnTo>
                  <a:close/>
                </a:path>
                <a:path w="7560309" h="10692130">
                  <a:moveTo>
                    <a:pt x="2736253" y="321246"/>
                  </a:moveTo>
                  <a:lnTo>
                    <a:pt x="2694597" y="321246"/>
                  </a:lnTo>
                  <a:lnTo>
                    <a:pt x="2767799" y="394588"/>
                  </a:lnTo>
                  <a:lnTo>
                    <a:pt x="2809417" y="394588"/>
                  </a:lnTo>
                  <a:lnTo>
                    <a:pt x="2736253" y="321246"/>
                  </a:lnTo>
                  <a:close/>
                </a:path>
                <a:path w="7560309" h="10692130">
                  <a:moveTo>
                    <a:pt x="2819095" y="321246"/>
                  </a:moveTo>
                  <a:lnTo>
                    <a:pt x="2777490" y="321246"/>
                  </a:lnTo>
                  <a:lnTo>
                    <a:pt x="2850680" y="394588"/>
                  </a:lnTo>
                  <a:lnTo>
                    <a:pt x="2892348" y="394588"/>
                  </a:lnTo>
                  <a:lnTo>
                    <a:pt x="2819095" y="321246"/>
                  </a:lnTo>
                  <a:close/>
                </a:path>
                <a:path w="7560309" h="10692130">
                  <a:moveTo>
                    <a:pt x="3981030" y="326974"/>
                  </a:moveTo>
                  <a:lnTo>
                    <a:pt x="3685578" y="622909"/>
                  </a:lnTo>
                  <a:lnTo>
                    <a:pt x="3727234" y="622909"/>
                  </a:lnTo>
                  <a:lnTo>
                    <a:pt x="3981030" y="368706"/>
                  </a:lnTo>
                  <a:lnTo>
                    <a:pt x="4022698" y="368706"/>
                  </a:lnTo>
                  <a:lnTo>
                    <a:pt x="3981030" y="326974"/>
                  </a:lnTo>
                  <a:close/>
                </a:path>
                <a:path w="7560309" h="10692130">
                  <a:moveTo>
                    <a:pt x="3981056" y="410006"/>
                  </a:moveTo>
                  <a:lnTo>
                    <a:pt x="3768483" y="622909"/>
                  </a:lnTo>
                  <a:lnTo>
                    <a:pt x="3810139" y="622909"/>
                  </a:lnTo>
                  <a:lnTo>
                    <a:pt x="3981056" y="451738"/>
                  </a:lnTo>
                  <a:lnTo>
                    <a:pt x="4022723" y="451738"/>
                  </a:lnTo>
                  <a:lnTo>
                    <a:pt x="3981056" y="410006"/>
                  </a:lnTo>
                  <a:close/>
                </a:path>
                <a:path w="7560309" h="10692130">
                  <a:moveTo>
                    <a:pt x="3981069" y="493064"/>
                  </a:moveTo>
                  <a:lnTo>
                    <a:pt x="3851363" y="622909"/>
                  </a:lnTo>
                  <a:lnTo>
                    <a:pt x="3893032" y="622909"/>
                  </a:lnTo>
                  <a:lnTo>
                    <a:pt x="3981069" y="534746"/>
                  </a:lnTo>
                  <a:lnTo>
                    <a:pt x="4022685" y="534746"/>
                  </a:lnTo>
                  <a:lnTo>
                    <a:pt x="3981069" y="493064"/>
                  </a:lnTo>
                  <a:close/>
                </a:path>
                <a:path w="7560309" h="10692130">
                  <a:moveTo>
                    <a:pt x="4022685" y="534746"/>
                  </a:moveTo>
                  <a:lnTo>
                    <a:pt x="3981069" y="534746"/>
                  </a:lnTo>
                  <a:lnTo>
                    <a:pt x="4069041" y="622909"/>
                  </a:lnTo>
                  <a:lnTo>
                    <a:pt x="4110710" y="622909"/>
                  </a:lnTo>
                  <a:lnTo>
                    <a:pt x="4022685" y="534746"/>
                  </a:lnTo>
                  <a:close/>
                </a:path>
                <a:path w="7560309" h="10692130">
                  <a:moveTo>
                    <a:pt x="4022723" y="451738"/>
                  </a:moveTo>
                  <a:lnTo>
                    <a:pt x="3981056" y="451738"/>
                  </a:lnTo>
                  <a:lnTo>
                    <a:pt x="4151960" y="622909"/>
                  </a:lnTo>
                  <a:lnTo>
                    <a:pt x="4193628" y="622909"/>
                  </a:lnTo>
                  <a:lnTo>
                    <a:pt x="4022723" y="451738"/>
                  </a:lnTo>
                  <a:close/>
                </a:path>
                <a:path w="7560309" h="10692130">
                  <a:moveTo>
                    <a:pt x="4022698" y="368706"/>
                  </a:moveTo>
                  <a:lnTo>
                    <a:pt x="3981030" y="368706"/>
                  </a:lnTo>
                  <a:lnTo>
                    <a:pt x="4234840" y="622909"/>
                  </a:lnTo>
                  <a:lnTo>
                    <a:pt x="4276509" y="622909"/>
                  </a:lnTo>
                  <a:lnTo>
                    <a:pt x="4022698" y="368706"/>
                  </a:lnTo>
                  <a:close/>
                </a:path>
                <a:path w="7560309" h="10692130">
                  <a:moveTo>
                    <a:pt x="3780383" y="321284"/>
                  </a:moveTo>
                  <a:lnTo>
                    <a:pt x="3738714" y="321284"/>
                  </a:lnTo>
                  <a:lnTo>
                    <a:pt x="3665512" y="394601"/>
                  </a:lnTo>
                  <a:lnTo>
                    <a:pt x="3707193" y="394588"/>
                  </a:lnTo>
                  <a:lnTo>
                    <a:pt x="3780383" y="321284"/>
                  </a:lnTo>
                  <a:close/>
                </a:path>
                <a:path w="7560309" h="10692130">
                  <a:moveTo>
                    <a:pt x="3946144" y="321284"/>
                  </a:moveTo>
                  <a:lnTo>
                    <a:pt x="3904488" y="321284"/>
                  </a:lnTo>
                  <a:lnTo>
                    <a:pt x="3831285" y="394601"/>
                  </a:lnTo>
                  <a:lnTo>
                    <a:pt x="3872915" y="394588"/>
                  </a:lnTo>
                  <a:lnTo>
                    <a:pt x="3946144" y="321284"/>
                  </a:lnTo>
                  <a:close/>
                </a:path>
                <a:path w="7560309" h="10692130">
                  <a:moveTo>
                    <a:pt x="4223385" y="321284"/>
                  </a:moveTo>
                  <a:lnTo>
                    <a:pt x="4181703" y="321284"/>
                  </a:lnTo>
                  <a:lnTo>
                    <a:pt x="4254906" y="394601"/>
                  </a:lnTo>
                  <a:lnTo>
                    <a:pt x="4296575" y="394601"/>
                  </a:lnTo>
                  <a:lnTo>
                    <a:pt x="4223385" y="321284"/>
                  </a:lnTo>
                  <a:close/>
                </a:path>
                <a:path w="7560309" h="10692130">
                  <a:moveTo>
                    <a:pt x="3863251" y="321246"/>
                  </a:moveTo>
                  <a:lnTo>
                    <a:pt x="3821633" y="321246"/>
                  </a:lnTo>
                  <a:lnTo>
                    <a:pt x="3748379" y="394588"/>
                  </a:lnTo>
                  <a:lnTo>
                    <a:pt x="3790048" y="394588"/>
                  </a:lnTo>
                  <a:lnTo>
                    <a:pt x="3863251" y="321246"/>
                  </a:lnTo>
                  <a:close/>
                </a:path>
                <a:path w="7560309" h="10692130">
                  <a:moveTo>
                    <a:pt x="4057561" y="321246"/>
                  </a:moveTo>
                  <a:lnTo>
                    <a:pt x="4015930" y="321246"/>
                  </a:lnTo>
                  <a:lnTo>
                    <a:pt x="4089146" y="394588"/>
                  </a:lnTo>
                  <a:lnTo>
                    <a:pt x="4130802" y="394588"/>
                  </a:lnTo>
                  <a:lnTo>
                    <a:pt x="4057561" y="321246"/>
                  </a:lnTo>
                  <a:close/>
                </a:path>
                <a:path w="7560309" h="10692130">
                  <a:moveTo>
                    <a:pt x="4140479" y="321246"/>
                  </a:moveTo>
                  <a:lnTo>
                    <a:pt x="4098823" y="321246"/>
                  </a:lnTo>
                  <a:lnTo>
                    <a:pt x="4172051" y="394588"/>
                  </a:lnTo>
                  <a:lnTo>
                    <a:pt x="4213682" y="394588"/>
                  </a:lnTo>
                  <a:lnTo>
                    <a:pt x="4140479" y="321246"/>
                  </a:lnTo>
                  <a:close/>
                </a:path>
                <a:path w="7560309" h="10692130">
                  <a:moveTo>
                    <a:pt x="4641710" y="326974"/>
                  </a:moveTo>
                  <a:lnTo>
                    <a:pt x="4346257" y="622909"/>
                  </a:lnTo>
                  <a:lnTo>
                    <a:pt x="4387926" y="622909"/>
                  </a:lnTo>
                  <a:lnTo>
                    <a:pt x="4641710" y="368706"/>
                  </a:lnTo>
                  <a:lnTo>
                    <a:pt x="4683378" y="368706"/>
                  </a:lnTo>
                  <a:lnTo>
                    <a:pt x="4641710" y="326974"/>
                  </a:lnTo>
                  <a:close/>
                </a:path>
                <a:path w="7560309" h="10692130">
                  <a:moveTo>
                    <a:pt x="4641735" y="410006"/>
                  </a:moveTo>
                  <a:lnTo>
                    <a:pt x="4429150" y="622909"/>
                  </a:lnTo>
                  <a:lnTo>
                    <a:pt x="4470819" y="622909"/>
                  </a:lnTo>
                  <a:lnTo>
                    <a:pt x="4641735" y="451738"/>
                  </a:lnTo>
                  <a:lnTo>
                    <a:pt x="4683403" y="451738"/>
                  </a:lnTo>
                  <a:lnTo>
                    <a:pt x="4641735" y="410006"/>
                  </a:lnTo>
                  <a:close/>
                </a:path>
                <a:path w="7560309" h="10692130">
                  <a:moveTo>
                    <a:pt x="4641710" y="493064"/>
                  </a:moveTo>
                  <a:lnTo>
                    <a:pt x="4512068" y="622909"/>
                  </a:lnTo>
                  <a:lnTo>
                    <a:pt x="4553686" y="622909"/>
                  </a:lnTo>
                  <a:lnTo>
                    <a:pt x="4641710" y="534746"/>
                  </a:lnTo>
                  <a:lnTo>
                    <a:pt x="4683330" y="534746"/>
                  </a:lnTo>
                  <a:lnTo>
                    <a:pt x="4641710" y="493064"/>
                  </a:lnTo>
                  <a:close/>
                </a:path>
                <a:path w="7560309" h="10692130">
                  <a:moveTo>
                    <a:pt x="4683330" y="534746"/>
                  </a:moveTo>
                  <a:lnTo>
                    <a:pt x="4641710" y="534746"/>
                  </a:lnTo>
                  <a:lnTo>
                    <a:pt x="4729746" y="622909"/>
                  </a:lnTo>
                  <a:lnTo>
                    <a:pt x="4771364" y="622909"/>
                  </a:lnTo>
                  <a:lnTo>
                    <a:pt x="4683330" y="534746"/>
                  </a:lnTo>
                  <a:close/>
                </a:path>
                <a:path w="7560309" h="10692130">
                  <a:moveTo>
                    <a:pt x="4683403" y="451738"/>
                  </a:moveTo>
                  <a:lnTo>
                    <a:pt x="4641735" y="451738"/>
                  </a:lnTo>
                  <a:lnTo>
                    <a:pt x="4812652" y="622909"/>
                  </a:lnTo>
                  <a:lnTo>
                    <a:pt x="4854308" y="622909"/>
                  </a:lnTo>
                  <a:lnTo>
                    <a:pt x="4683403" y="451738"/>
                  </a:lnTo>
                  <a:close/>
                </a:path>
                <a:path w="7560309" h="10692130">
                  <a:moveTo>
                    <a:pt x="4683378" y="368706"/>
                  </a:moveTo>
                  <a:lnTo>
                    <a:pt x="4641710" y="368706"/>
                  </a:lnTo>
                  <a:lnTo>
                    <a:pt x="4895519" y="622909"/>
                  </a:lnTo>
                  <a:lnTo>
                    <a:pt x="4937188" y="622909"/>
                  </a:lnTo>
                  <a:lnTo>
                    <a:pt x="4683378" y="368706"/>
                  </a:lnTo>
                  <a:close/>
                </a:path>
                <a:path w="7560309" h="10692130">
                  <a:moveTo>
                    <a:pt x="4441063" y="321284"/>
                  </a:moveTo>
                  <a:lnTo>
                    <a:pt x="4399394" y="321284"/>
                  </a:lnTo>
                  <a:lnTo>
                    <a:pt x="4326191" y="394601"/>
                  </a:lnTo>
                  <a:lnTo>
                    <a:pt x="4367872" y="394588"/>
                  </a:lnTo>
                  <a:lnTo>
                    <a:pt x="4441063" y="321284"/>
                  </a:lnTo>
                  <a:close/>
                </a:path>
                <a:path w="7560309" h="10692130">
                  <a:moveTo>
                    <a:pt x="4606823" y="321284"/>
                  </a:moveTo>
                  <a:lnTo>
                    <a:pt x="4565167" y="321284"/>
                  </a:lnTo>
                  <a:lnTo>
                    <a:pt x="4491964" y="394601"/>
                  </a:lnTo>
                  <a:lnTo>
                    <a:pt x="4533645" y="394588"/>
                  </a:lnTo>
                  <a:lnTo>
                    <a:pt x="4606823" y="321284"/>
                  </a:lnTo>
                  <a:close/>
                </a:path>
                <a:path w="7560309" h="10692130">
                  <a:moveTo>
                    <a:pt x="4884039" y="321284"/>
                  </a:moveTo>
                  <a:lnTo>
                    <a:pt x="4842370" y="321284"/>
                  </a:lnTo>
                  <a:lnTo>
                    <a:pt x="4915585" y="394601"/>
                  </a:lnTo>
                  <a:lnTo>
                    <a:pt x="4957254" y="394601"/>
                  </a:lnTo>
                  <a:lnTo>
                    <a:pt x="4884039" y="321284"/>
                  </a:lnTo>
                  <a:close/>
                </a:path>
                <a:path w="7560309" h="10692130">
                  <a:moveTo>
                    <a:pt x="4523930" y="321246"/>
                  </a:moveTo>
                  <a:lnTo>
                    <a:pt x="4482299" y="321246"/>
                  </a:lnTo>
                  <a:lnTo>
                    <a:pt x="4409046" y="394588"/>
                  </a:lnTo>
                  <a:lnTo>
                    <a:pt x="4450727" y="394588"/>
                  </a:lnTo>
                  <a:lnTo>
                    <a:pt x="4523930" y="321246"/>
                  </a:lnTo>
                  <a:close/>
                </a:path>
                <a:path w="7560309" h="10692130">
                  <a:moveTo>
                    <a:pt x="4718265" y="321246"/>
                  </a:moveTo>
                  <a:lnTo>
                    <a:pt x="4676609" y="321246"/>
                  </a:lnTo>
                  <a:lnTo>
                    <a:pt x="4749812" y="394588"/>
                  </a:lnTo>
                  <a:lnTo>
                    <a:pt x="4791481" y="394588"/>
                  </a:lnTo>
                  <a:lnTo>
                    <a:pt x="4718265" y="321246"/>
                  </a:lnTo>
                  <a:close/>
                </a:path>
                <a:path w="7560309" h="10692130">
                  <a:moveTo>
                    <a:pt x="4801158" y="321246"/>
                  </a:moveTo>
                  <a:lnTo>
                    <a:pt x="4759502" y="321246"/>
                  </a:lnTo>
                  <a:lnTo>
                    <a:pt x="4832692" y="394588"/>
                  </a:lnTo>
                  <a:lnTo>
                    <a:pt x="4874361" y="394588"/>
                  </a:lnTo>
                  <a:lnTo>
                    <a:pt x="4801158" y="321246"/>
                  </a:lnTo>
                  <a:close/>
                </a:path>
                <a:path w="7560309" h="10692130">
                  <a:moveTo>
                    <a:pt x="5302402" y="326974"/>
                  </a:moveTo>
                  <a:lnTo>
                    <a:pt x="5006936" y="622909"/>
                  </a:lnTo>
                  <a:lnTo>
                    <a:pt x="5048605" y="622909"/>
                  </a:lnTo>
                  <a:lnTo>
                    <a:pt x="5302402" y="368706"/>
                  </a:lnTo>
                  <a:lnTo>
                    <a:pt x="5344061" y="368706"/>
                  </a:lnTo>
                  <a:lnTo>
                    <a:pt x="5302402" y="326974"/>
                  </a:lnTo>
                  <a:close/>
                </a:path>
                <a:path w="7560309" h="10692130">
                  <a:moveTo>
                    <a:pt x="5302402" y="410006"/>
                  </a:moveTo>
                  <a:lnTo>
                    <a:pt x="5089817" y="622909"/>
                  </a:lnTo>
                  <a:lnTo>
                    <a:pt x="5131485" y="622909"/>
                  </a:lnTo>
                  <a:lnTo>
                    <a:pt x="5302402" y="451738"/>
                  </a:lnTo>
                  <a:lnTo>
                    <a:pt x="5344069" y="451738"/>
                  </a:lnTo>
                  <a:lnTo>
                    <a:pt x="5302402" y="410006"/>
                  </a:lnTo>
                  <a:close/>
                </a:path>
                <a:path w="7560309" h="10692130">
                  <a:moveTo>
                    <a:pt x="5302389" y="493064"/>
                  </a:moveTo>
                  <a:lnTo>
                    <a:pt x="5172748" y="622909"/>
                  </a:lnTo>
                  <a:lnTo>
                    <a:pt x="5214353" y="622909"/>
                  </a:lnTo>
                  <a:lnTo>
                    <a:pt x="5302389" y="534746"/>
                  </a:lnTo>
                  <a:lnTo>
                    <a:pt x="5344009" y="534746"/>
                  </a:lnTo>
                  <a:lnTo>
                    <a:pt x="5302389" y="493064"/>
                  </a:lnTo>
                  <a:close/>
                </a:path>
                <a:path w="7560309" h="10692130">
                  <a:moveTo>
                    <a:pt x="5344009" y="534746"/>
                  </a:moveTo>
                  <a:lnTo>
                    <a:pt x="5302389" y="534746"/>
                  </a:lnTo>
                  <a:lnTo>
                    <a:pt x="5390413" y="622909"/>
                  </a:lnTo>
                  <a:lnTo>
                    <a:pt x="5432044" y="622909"/>
                  </a:lnTo>
                  <a:lnTo>
                    <a:pt x="5344009" y="534746"/>
                  </a:lnTo>
                  <a:close/>
                </a:path>
                <a:path w="7560309" h="10692130">
                  <a:moveTo>
                    <a:pt x="5344069" y="451738"/>
                  </a:moveTo>
                  <a:lnTo>
                    <a:pt x="5302402" y="451738"/>
                  </a:lnTo>
                  <a:lnTo>
                    <a:pt x="5473319" y="622909"/>
                  </a:lnTo>
                  <a:lnTo>
                    <a:pt x="5514975" y="622909"/>
                  </a:lnTo>
                  <a:lnTo>
                    <a:pt x="5344069" y="451738"/>
                  </a:lnTo>
                  <a:close/>
                </a:path>
                <a:path w="7560309" h="10692130">
                  <a:moveTo>
                    <a:pt x="5344061" y="368706"/>
                  </a:moveTo>
                  <a:lnTo>
                    <a:pt x="5302402" y="368706"/>
                  </a:lnTo>
                  <a:lnTo>
                    <a:pt x="5556199" y="622909"/>
                  </a:lnTo>
                  <a:lnTo>
                    <a:pt x="5597817" y="622909"/>
                  </a:lnTo>
                  <a:lnTo>
                    <a:pt x="5344061" y="368706"/>
                  </a:lnTo>
                  <a:close/>
                </a:path>
                <a:path w="7560309" h="10692130">
                  <a:moveTo>
                    <a:pt x="5101729" y="321284"/>
                  </a:moveTo>
                  <a:lnTo>
                    <a:pt x="5060061" y="321284"/>
                  </a:lnTo>
                  <a:lnTo>
                    <a:pt x="4986858" y="394601"/>
                  </a:lnTo>
                  <a:lnTo>
                    <a:pt x="5028526" y="394588"/>
                  </a:lnTo>
                  <a:lnTo>
                    <a:pt x="5101729" y="321284"/>
                  </a:lnTo>
                  <a:close/>
                </a:path>
                <a:path w="7560309" h="10692130">
                  <a:moveTo>
                    <a:pt x="5267490" y="321284"/>
                  </a:moveTo>
                  <a:lnTo>
                    <a:pt x="5225834" y="321284"/>
                  </a:lnTo>
                  <a:lnTo>
                    <a:pt x="5152631" y="394601"/>
                  </a:lnTo>
                  <a:lnTo>
                    <a:pt x="5194312" y="394588"/>
                  </a:lnTo>
                  <a:lnTo>
                    <a:pt x="5267490" y="321284"/>
                  </a:lnTo>
                  <a:close/>
                </a:path>
                <a:path w="7560309" h="10692130">
                  <a:moveTo>
                    <a:pt x="5544718" y="321284"/>
                  </a:moveTo>
                  <a:lnTo>
                    <a:pt x="5503100" y="321284"/>
                  </a:lnTo>
                  <a:lnTo>
                    <a:pt x="5576252" y="394601"/>
                  </a:lnTo>
                  <a:lnTo>
                    <a:pt x="5617921" y="394601"/>
                  </a:lnTo>
                  <a:lnTo>
                    <a:pt x="5544718" y="321284"/>
                  </a:lnTo>
                  <a:close/>
                </a:path>
                <a:path w="7560309" h="10692130">
                  <a:moveTo>
                    <a:pt x="5184584" y="321246"/>
                  </a:moveTo>
                  <a:lnTo>
                    <a:pt x="5142966" y="321246"/>
                  </a:lnTo>
                  <a:lnTo>
                    <a:pt x="5069751" y="394588"/>
                  </a:lnTo>
                  <a:lnTo>
                    <a:pt x="5111381" y="394588"/>
                  </a:lnTo>
                  <a:lnTo>
                    <a:pt x="5184584" y="321246"/>
                  </a:lnTo>
                  <a:close/>
                </a:path>
                <a:path w="7560309" h="10692130">
                  <a:moveTo>
                    <a:pt x="5378945" y="321246"/>
                  </a:moveTo>
                  <a:lnTo>
                    <a:pt x="5337289" y="321246"/>
                  </a:lnTo>
                  <a:lnTo>
                    <a:pt x="5410492" y="394588"/>
                  </a:lnTo>
                  <a:lnTo>
                    <a:pt x="5452148" y="394588"/>
                  </a:lnTo>
                  <a:lnTo>
                    <a:pt x="5378945" y="321246"/>
                  </a:lnTo>
                  <a:close/>
                </a:path>
                <a:path w="7560309" h="10692130">
                  <a:moveTo>
                    <a:pt x="5461838" y="321246"/>
                  </a:moveTo>
                  <a:lnTo>
                    <a:pt x="5420182" y="321246"/>
                  </a:lnTo>
                  <a:lnTo>
                    <a:pt x="5493385" y="394588"/>
                  </a:lnTo>
                  <a:lnTo>
                    <a:pt x="5535041" y="394588"/>
                  </a:lnTo>
                  <a:lnTo>
                    <a:pt x="5461838" y="321246"/>
                  </a:lnTo>
                  <a:close/>
                </a:path>
                <a:path w="7560309" h="10692130">
                  <a:moveTo>
                    <a:pt x="5963056" y="326974"/>
                  </a:moveTo>
                  <a:lnTo>
                    <a:pt x="5667603" y="622909"/>
                  </a:lnTo>
                  <a:lnTo>
                    <a:pt x="5709272" y="622909"/>
                  </a:lnTo>
                  <a:lnTo>
                    <a:pt x="5963056" y="368706"/>
                  </a:lnTo>
                  <a:lnTo>
                    <a:pt x="6004722" y="368706"/>
                  </a:lnTo>
                  <a:lnTo>
                    <a:pt x="5963056" y="326974"/>
                  </a:lnTo>
                  <a:close/>
                </a:path>
                <a:path w="7560309" h="10692130">
                  <a:moveTo>
                    <a:pt x="5963081" y="410006"/>
                  </a:moveTo>
                  <a:lnTo>
                    <a:pt x="5750496" y="622909"/>
                  </a:lnTo>
                  <a:lnTo>
                    <a:pt x="5792165" y="622909"/>
                  </a:lnTo>
                  <a:lnTo>
                    <a:pt x="5963081" y="451738"/>
                  </a:lnTo>
                  <a:lnTo>
                    <a:pt x="6004751" y="451738"/>
                  </a:lnTo>
                  <a:lnTo>
                    <a:pt x="5963081" y="410006"/>
                  </a:lnTo>
                  <a:close/>
                </a:path>
                <a:path w="7560309" h="10692130">
                  <a:moveTo>
                    <a:pt x="5963056" y="493064"/>
                  </a:moveTo>
                  <a:lnTo>
                    <a:pt x="5833414" y="622909"/>
                  </a:lnTo>
                  <a:lnTo>
                    <a:pt x="5875032" y="622909"/>
                  </a:lnTo>
                  <a:lnTo>
                    <a:pt x="5963056" y="534746"/>
                  </a:lnTo>
                  <a:lnTo>
                    <a:pt x="6004676" y="534746"/>
                  </a:lnTo>
                  <a:lnTo>
                    <a:pt x="5963056" y="493064"/>
                  </a:lnTo>
                  <a:close/>
                </a:path>
                <a:path w="7560309" h="10692130">
                  <a:moveTo>
                    <a:pt x="6004676" y="534746"/>
                  </a:moveTo>
                  <a:lnTo>
                    <a:pt x="5963056" y="534746"/>
                  </a:lnTo>
                  <a:lnTo>
                    <a:pt x="6051092" y="622909"/>
                  </a:lnTo>
                  <a:lnTo>
                    <a:pt x="6092710" y="622909"/>
                  </a:lnTo>
                  <a:lnTo>
                    <a:pt x="6004676" y="534746"/>
                  </a:lnTo>
                  <a:close/>
                </a:path>
                <a:path w="7560309" h="10692130">
                  <a:moveTo>
                    <a:pt x="6004751" y="451738"/>
                  </a:moveTo>
                  <a:lnTo>
                    <a:pt x="5963081" y="451738"/>
                  </a:lnTo>
                  <a:lnTo>
                    <a:pt x="6133998" y="622909"/>
                  </a:lnTo>
                  <a:lnTo>
                    <a:pt x="6175667" y="622909"/>
                  </a:lnTo>
                  <a:lnTo>
                    <a:pt x="6004751" y="451738"/>
                  </a:lnTo>
                  <a:close/>
                </a:path>
                <a:path w="7560309" h="10692130">
                  <a:moveTo>
                    <a:pt x="6004722" y="368706"/>
                  </a:moveTo>
                  <a:lnTo>
                    <a:pt x="5963056" y="368706"/>
                  </a:lnTo>
                  <a:lnTo>
                    <a:pt x="6216853" y="622909"/>
                  </a:lnTo>
                  <a:lnTo>
                    <a:pt x="6258521" y="622909"/>
                  </a:lnTo>
                  <a:lnTo>
                    <a:pt x="6004722" y="368706"/>
                  </a:lnTo>
                  <a:close/>
                </a:path>
                <a:path w="7560309" h="10692130">
                  <a:moveTo>
                    <a:pt x="5762396" y="321284"/>
                  </a:moveTo>
                  <a:lnTo>
                    <a:pt x="5720740" y="321284"/>
                  </a:lnTo>
                  <a:lnTo>
                    <a:pt x="5647537" y="394601"/>
                  </a:lnTo>
                  <a:lnTo>
                    <a:pt x="5689218" y="394588"/>
                  </a:lnTo>
                  <a:lnTo>
                    <a:pt x="5762396" y="321284"/>
                  </a:lnTo>
                  <a:close/>
                </a:path>
                <a:path w="7560309" h="10692130">
                  <a:moveTo>
                    <a:pt x="5928182" y="321284"/>
                  </a:moveTo>
                  <a:lnTo>
                    <a:pt x="5886513" y="321284"/>
                  </a:lnTo>
                  <a:lnTo>
                    <a:pt x="5813310" y="394601"/>
                  </a:lnTo>
                  <a:lnTo>
                    <a:pt x="5854979" y="394588"/>
                  </a:lnTo>
                  <a:lnTo>
                    <a:pt x="5928182" y="321284"/>
                  </a:lnTo>
                  <a:close/>
                </a:path>
                <a:path w="7560309" h="10692130">
                  <a:moveTo>
                    <a:pt x="6205397" y="321284"/>
                  </a:moveTo>
                  <a:lnTo>
                    <a:pt x="6163767" y="321284"/>
                  </a:lnTo>
                  <a:lnTo>
                    <a:pt x="6236931" y="394601"/>
                  </a:lnTo>
                  <a:lnTo>
                    <a:pt x="6278600" y="394601"/>
                  </a:lnTo>
                  <a:lnTo>
                    <a:pt x="6205397" y="321284"/>
                  </a:lnTo>
                  <a:close/>
                </a:path>
                <a:path w="7560309" h="10692130">
                  <a:moveTo>
                    <a:pt x="5845263" y="321246"/>
                  </a:moveTo>
                  <a:lnTo>
                    <a:pt x="5803646" y="321246"/>
                  </a:lnTo>
                  <a:lnTo>
                    <a:pt x="5730430" y="394588"/>
                  </a:lnTo>
                  <a:lnTo>
                    <a:pt x="5772099" y="394588"/>
                  </a:lnTo>
                  <a:lnTo>
                    <a:pt x="5845263" y="321246"/>
                  </a:lnTo>
                  <a:close/>
                </a:path>
                <a:path w="7560309" h="10692130">
                  <a:moveTo>
                    <a:pt x="6039624" y="321246"/>
                  </a:moveTo>
                  <a:lnTo>
                    <a:pt x="5997943" y="321246"/>
                  </a:lnTo>
                  <a:lnTo>
                    <a:pt x="6071196" y="394588"/>
                  </a:lnTo>
                  <a:lnTo>
                    <a:pt x="6112827" y="394588"/>
                  </a:lnTo>
                  <a:lnTo>
                    <a:pt x="6039624" y="321246"/>
                  </a:lnTo>
                  <a:close/>
                </a:path>
                <a:path w="7560309" h="10692130">
                  <a:moveTo>
                    <a:pt x="6122504" y="321246"/>
                  </a:moveTo>
                  <a:lnTo>
                    <a:pt x="6080836" y="321246"/>
                  </a:lnTo>
                  <a:lnTo>
                    <a:pt x="6154039" y="394588"/>
                  </a:lnTo>
                  <a:lnTo>
                    <a:pt x="6195707" y="394588"/>
                  </a:lnTo>
                  <a:lnTo>
                    <a:pt x="6122504" y="321246"/>
                  </a:lnTo>
                  <a:close/>
                </a:path>
                <a:path w="7560309" h="10692130">
                  <a:moveTo>
                    <a:pt x="6623723" y="326974"/>
                  </a:moveTo>
                  <a:lnTo>
                    <a:pt x="6328308" y="622909"/>
                  </a:lnTo>
                  <a:lnTo>
                    <a:pt x="6369939" y="622909"/>
                  </a:lnTo>
                  <a:lnTo>
                    <a:pt x="6623723" y="368706"/>
                  </a:lnTo>
                  <a:lnTo>
                    <a:pt x="6665390" y="368706"/>
                  </a:lnTo>
                  <a:lnTo>
                    <a:pt x="6623723" y="326974"/>
                  </a:lnTo>
                  <a:close/>
                </a:path>
                <a:path w="7560309" h="10692130">
                  <a:moveTo>
                    <a:pt x="6623748" y="410006"/>
                  </a:moveTo>
                  <a:lnTo>
                    <a:pt x="6411175" y="622909"/>
                  </a:lnTo>
                  <a:lnTo>
                    <a:pt x="6452857" y="622909"/>
                  </a:lnTo>
                  <a:lnTo>
                    <a:pt x="6623748" y="451738"/>
                  </a:lnTo>
                  <a:lnTo>
                    <a:pt x="6665413" y="451738"/>
                  </a:lnTo>
                  <a:lnTo>
                    <a:pt x="6623748" y="410006"/>
                  </a:lnTo>
                  <a:close/>
                </a:path>
                <a:path w="7560309" h="10692130">
                  <a:moveTo>
                    <a:pt x="6623735" y="493064"/>
                  </a:moveTo>
                  <a:lnTo>
                    <a:pt x="6494081" y="622909"/>
                  </a:lnTo>
                  <a:lnTo>
                    <a:pt x="6535699" y="622909"/>
                  </a:lnTo>
                  <a:lnTo>
                    <a:pt x="6623735" y="534746"/>
                  </a:lnTo>
                  <a:lnTo>
                    <a:pt x="6665356" y="534746"/>
                  </a:lnTo>
                  <a:lnTo>
                    <a:pt x="6623735" y="493064"/>
                  </a:lnTo>
                  <a:close/>
                </a:path>
                <a:path w="7560309" h="10692130">
                  <a:moveTo>
                    <a:pt x="6665356" y="534746"/>
                  </a:moveTo>
                  <a:lnTo>
                    <a:pt x="6623735" y="534746"/>
                  </a:lnTo>
                  <a:lnTo>
                    <a:pt x="6711759" y="622909"/>
                  </a:lnTo>
                  <a:lnTo>
                    <a:pt x="6753390" y="622909"/>
                  </a:lnTo>
                  <a:lnTo>
                    <a:pt x="6665356" y="534746"/>
                  </a:lnTo>
                  <a:close/>
                </a:path>
                <a:path w="7560309" h="10692130">
                  <a:moveTo>
                    <a:pt x="6665413" y="451738"/>
                  </a:moveTo>
                  <a:lnTo>
                    <a:pt x="6623748" y="451738"/>
                  </a:lnTo>
                  <a:lnTo>
                    <a:pt x="6794677" y="622909"/>
                  </a:lnTo>
                  <a:lnTo>
                    <a:pt x="6836308" y="622909"/>
                  </a:lnTo>
                  <a:lnTo>
                    <a:pt x="6665413" y="451738"/>
                  </a:lnTo>
                  <a:close/>
                </a:path>
                <a:path w="7560309" h="10692130">
                  <a:moveTo>
                    <a:pt x="6665390" y="368706"/>
                  </a:moveTo>
                  <a:lnTo>
                    <a:pt x="6623723" y="368706"/>
                  </a:lnTo>
                  <a:lnTo>
                    <a:pt x="6877532" y="622909"/>
                  </a:lnTo>
                  <a:lnTo>
                    <a:pt x="6919201" y="622909"/>
                  </a:lnTo>
                  <a:lnTo>
                    <a:pt x="6665390" y="368706"/>
                  </a:lnTo>
                  <a:close/>
                </a:path>
                <a:path w="7560309" h="10692130">
                  <a:moveTo>
                    <a:pt x="6423037" y="321284"/>
                  </a:moveTo>
                  <a:lnTo>
                    <a:pt x="6381407" y="321284"/>
                  </a:lnTo>
                  <a:lnTo>
                    <a:pt x="6308204" y="394601"/>
                  </a:lnTo>
                  <a:lnTo>
                    <a:pt x="6349885" y="394588"/>
                  </a:lnTo>
                  <a:lnTo>
                    <a:pt x="6423037" y="321284"/>
                  </a:lnTo>
                  <a:close/>
                </a:path>
                <a:path w="7560309" h="10692130">
                  <a:moveTo>
                    <a:pt x="6588848" y="321284"/>
                  </a:moveTo>
                  <a:lnTo>
                    <a:pt x="6547218" y="321284"/>
                  </a:lnTo>
                  <a:lnTo>
                    <a:pt x="6473964" y="394601"/>
                  </a:lnTo>
                  <a:lnTo>
                    <a:pt x="6515646" y="394588"/>
                  </a:lnTo>
                  <a:lnTo>
                    <a:pt x="6588848" y="321284"/>
                  </a:lnTo>
                  <a:close/>
                </a:path>
                <a:path w="7560309" h="10692130">
                  <a:moveTo>
                    <a:pt x="6866064" y="321284"/>
                  </a:moveTo>
                  <a:lnTo>
                    <a:pt x="6824395" y="321284"/>
                  </a:lnTo>
                  <a:lnTo>
                    <a:pt x="6897611" y="394601"/>
                  </a:lnTo>
                  <a:lnTo>
                    <a:pt x="6939267" y="394601"/>
                  </a:lnTo>
                  <a:lnTo>
                    <a:pt x="6866064" y="321284"/>
                  </a:lnTo>
                  <a:close/>
                </a:path>
                <a:path w="7560309" h="10692130">
                  <a:moveTo>
                    <a:pt x="6505943" y="321246"/>
                  </a:moveTo>
                  <a:lnTo>
                    <a:pt x="6464312" y="321246"/>
                  </a:lnTo>
                  <a:lnTo>
                    <a:pt x="6391109" y="394588"/>
                  </a:lnTo>
                  <a:lnTo>
                    <a:pt x="6432727" y="394588"/>
                  </a:lnTo>
                  <a:lnTo>
                    <a:pt x="6505943" y="321246"/>
                  </a:lnTo>
                  <a:close/>
                </a:path>
                <a:path w="7560309" h="10692130">
                  <a:moveTo>
                    <a:pt x="6700291" y="321246"/>
                  </a:moveTo>
                  <a:lnTo>
                    <a:pt x="6658635" y="321246"/>
                  </a:lnTo>
                  <a:lnTo>
                    <a:pt x="6731838" y="394588"/>
                  </a:lnTo>
                  <a:lnTo>
                    <a:pt x="6773494" y="394588"/>
                  </a:lnTo>
                  <a:lnTo>
                    <a:pt x="6700291" y="321246"/>
                  </a:lnTo>
                  <a:close/>
                </a:path>
                <a:path w="7560309" h="10692130">
                  <a:moveTo>
                    <a:pt x="6783184" y="321246"/>
                  </a:moveTo>
                  <a:lnTo>
                    <a:pt x="6741528" y="321246"/>
                  </a:lnTo>
                  <a:lnTo>
                    <a:pt x="6814731" y="394588"/>
                  </a:lnTo>
                  <a:lnTo>
                    <a:pt x="6856399" y="394588"/>
                  </a:lnTo>
                  <a:lnTo>
                    <a:pt x="6783184" y="321246"/>
                  </a:lnTo>
                  <a:close/>
                </a:path>
                <a:path w="7560309" h="10692130">
                  <a:moveTo>
                    <a:pt x="677670" y="326974"/>
                  </a:moveTo>
                  <a:lnTo>
                    <a:pt x="382201" y="622909"/>
                  </a:lnTo>
                  <a:lnTo>
                    <a:pt x="423871" y="622909"/>
                  </a:lnTo>
                  <a:lnTo>
                    <a:pt x="677670" y="368706"/>
                  </a:lnTo>
                  <a:lnTo>
                    <a:pt x="719335" y="368706"/>
                  </a:lnTo>
                  <a:lnTo>
                    <a:pt x="677670" y="326974"/>
                  </a:lnTo>
                  <a:close/>
                </a:path>
                <a:path w="7560309" h="10692130">
                  <a:moveTo>
                    <a:pt x="677682" y="410006"/>
                  </a:moveTo>
                  <a:lnTo>
                    <a:pt x="465105" y="622909"/>
                  </a:lnTo>
                  <a:lnTo>
                    <a:pt x="506764" y="622909"/>
                  </a:lnTo>
                  <a:lnTo>
                    <a:pt x="677682" y="451738"/>
                  </a:lnTo>
                  <a:lnTo>
                    <a:pt x="719351" y="451738"/>
                  </a:lnTo>
                  <a:lnTo>
                    <a:pt x="677682" y="410006"/>
                  </a:lnTo>
                  <a:close/>
                </a:path>
                <a:path w="7560309" h="10692130">
                  <a:moveTo>
                    <a:pt x="677664" y="493064"/>
                  </a:moveTo>
                  <a:lnTo>
                    <a:pt x="548002" y="622909"/>
                  </a:lnTo>
                  <a:lnTo>
                    <a:pt x="589633" y="622909"/>
                  </a:lnTo>
                  <a:lnTo>
                    <a:pt x="677664" y="534746"/>
                  </a:lnTo>
                  <a:lnTo>
                    <a:pt x="719297" y="534746"/>
                  </a:lnTo>
                  <a:lnTo>
                    <a:pt x="677664" y="493064"/>
                  </a:lnTo>
                  <a:close/>
                </a:path>
                <a:path w="7560309" h="10692130">
                  <a:moveTo>
                    <a:pt x="719297" y="534746"/>
                  </a:moveTo>
                  <a:lnTo>
                    <a:pt x="677664" y="534746"/>
                  </a:lnTo>
                  <a:lnTo>
                    <a:pt x="765688" y="622909"/>
                  </a:lnTo>
                  <a:lnTo>
                    <a:pt x="807358" y="622909"/>
                  </a:lnTo>
                  <a:lnTo>
                    <a:pt x="719297" y="534746"/>
                  </a:lnTo>
                  <a:close/>
                </a:path>
                <a:path w="7560309" h="10692130">
                  <a:moveTo>
                    <a:pt x="719351" y="451738"/>
                  </a:moveTo>
                  <a:lnTo>
                    <a:pt x="677682" y="451738"/>
                  </a:lnTo>
                  <a:lnTo>
                    <a:pt x="848584" y="622909"/>
                  </a:lnTo>
                  <a:lnTo>
                    <a:pt x="890262" y="622909"/>
                  </a:lnTo>
                  <a:lnTo>
                    <a:pt x="719351" y="451738"/>
                  </a:lnTo>
                  <a:close/>
                </a:path>
                <a:path w="7560309" h="10692130">
                  <a:moveTo>
                    <a:pt x="719335" y="368706"/>
                  </a:moveTo>
                  <a:lnTo>
                    <a:pt x="677670" y="368706"/>
                  </a:lnTo>
                  <a:lnTo>
                    <a:pt x="931463" y="622909"/>
                  </a:lnTo>
                  <a:lnTo>
                    <a:pt x="973129" y="622909"/>
                  </a:lnTo>
                  <a:lnTo>
                    <a:pt x="719335" y="368706"/>
                  </a:lnTo>
                  <a:close/>
                </a:path>
                <a:path w="7560309" h="10692130">
                  <a:moveTo>
                    <a:pt x="476992" y="321284"/>
                  </a:moveTo>
                  <a:lnTo>
                    <a:pt x="435380" y="321284"/>
                  </a:lnTo>
                  <a:lnTo>
                    <a:pt x="362123" y="394601"/>
                  </a:lnTo>
                  <a:lnTo>
                    <a:pt x="403806" y="394588"/>
                  </a:lnTo>
                  <a:lnTo>
                    <a:pt x="476992" y="321284"/>
                  </a:lnTo>
                  <a:close/>
                </a:path>
                <a:path w="7560309" h="10692130">
                  <a:moveTo>
                    <a:pt x="642776" y="321284"/>
                  </a:moveTo>
                  <a:lnTo>
                    <a:pt x="601149" y="321284"/>
                  </a:lnTo>
                  <a:lnTo>
                    <a:pt x="527903" y="394601"/>
                  </a:lnTo>
                  <a:lnTo>
                    <a:pt x="569586" y="394588"/>
                  </a:lnTo>
                  <a:lnTo>
                    <a:pt x="642776" y="321284"/>
                  </a:lnTo>
                  <a:close/>
                </a:path>
                <a:path w="7560309" h="10692130">
                  <a:moveTo>
                    <a:pt x="919962" y="321284"/>
                  </a:moveTo>
                  <a:lnTo>
                    <a:pt x="878338" y="321284"/>
                  </a:lnTo>
                  <a:lnTo>
                    <a:pt x="951552" y="394601"/>
                  </a:lnTo>
                  <a:lnTo>
                    <a:pt x="993211" y="394601"/>
                  </a:lnTo>
                  <a:lnTo>
                    <a:pt x="919962" y="321284"/>
                  </a:lnTo>
                  <a:close/>
                </a:path>
                <a:path w="7560309" h="10692130">
                  <a:moveTo>
                    <a:pt x="559883" y="321246"/>
                  </a:moveTo>
                  <a:lnTo>
                    <a:pt x="518256" y="321246"/>
                  </a:lnTo>
                  <a:lnTo>
                    <a:pt x="445010" y="394588"/>
                  </a:lnTo>
                  <a:lnTo>
                    <a:pt x="486676" y="394588"/>
                  </a:lnTo>
                  <a:lnTo>
                    <a:pt x="559883" y="321246"/>
                  </a:lnTo>
                  <a:close/>
                </a:path>
                <a:path w="7560309" h="10692130">
                  <a:moveTo>
                    <a:pt x="754221" y="321246"/>
                  </a:moveTo>
                  <a:lnTo>
                    <a:pt x="712551" y="321246"/>
                  </a:lnTo>
                  <a:lnTo>
                    <a:pt x="785801" y="394588"/>
                  </a:lnTo>
                  <a:lnTo>
                    <a:pt x="827420" y="394588"/>
                  </a:lnTo>
                  <a:lnTo>
                    <a:pt x="754221" y="321246"/>
                  </a:lnTo>
                  <a:close/>
                </a:path>
                <a:path w="7560309" h="10692130">
                  <a:moveTo>
                    <a:pt x="837097" y="321246"/>
                  </a:moveTo>
                  <a:lnTo>
                    <a:pt x="795437" y="321246"/>
                  </a:lnTo>
                  <a:lnTo>
                    <a:pt x="868683" y="394588"/>
                  </a:lnTo>
                  <a:lnTo>
                    <a:pt x="910302" y="394588"/>
                  </a:lnTo>
                  <a:lnTo>
                    <a:pt x="837097" y="321246"/>
                  </a:lnTo>
                  <a:close/>
                </a:path>
                <a:path w="7560309" h="10692130">
                  <a:moveTo>
                    <a:pt x="1338351" y="326974"/>
                  </a:moveTo>
                  <a:lnTo>
                    <a:pt x="1042894" y="622909"/>
                  </a:lnTo>
                  <a:lnTo>
                    <a:pt x="1084560" y="622909"/>
                  </a:lnTo>
                  <a:lnTo>
                    <a:pt x="1338351" y="368706"/>
                  </a:lnTo>
                  <a:lnTo>
                    <a:pt x="1380015" y="368706"/>
                  </a:lnTo>
                  <a:lnTo>
                    <a:pt x="1338351" y="326974"/>
                  </a:lnTo>
                  <a:close/>
                </a:path>
                <a:path w="7560309" h="10692130">
                  <a:moveTo>
                    <a:pt x="1338364" y="410006"/>
                  </a:moveTo>
                  <a:lnTo>
                    <a:pt x="1125791" y="622909"/>
                  </a:lnTo>
                  <a:lnTo>
                    <a:pt x="1167455" y="622909"/>
                  </a:lnTo>
                  <a:lnTo>
                    <a:pt x="1338364" y="451738"/>
                  </a:lnTo>
                  <a:lnTo>
                    <a:pt x="1380024" y="451738"/>
                  </a:lnTo>
                  <a:lnTo>
                    <a:pt x="1338364" y="410006"/>
                  </a:lnTo>
                  <a:close/>
                </a:path>
                <a:path w="7560309" h="10692130">
                  <a:moveTo>
                    <a:pt x="1338351" y="493064"/>
                  </a:moveTo>
                  <a:lnTo>
                    <a:pt x="1208707" y="622909"/>
                  </a:lnTo>
                  <a:lnTo>
                    <a:pt x="1250320" y="622909"/>
                  </a:lnTo>
                  <a:lnTo>
                    <a:pt x="1338351" y="534746"/>
                  </a:lnTo>
                  <a:lnTo>
                    <a:pt x="1379971" y="534746"/>
                  </a:lnTo>
                  <a:lnTo>
                    <a:pt x="1338351" y="493064"/>
                  </a:lnTo>
                  <a:close/>
                </a:path>
                <a:path w="7560309" h="10692130">
                  <a:moveTo>
                    <a:pt x="1379971" y="534746"/>
                  </a:moveTo>
                  <a:lnTo>
                    <a:pt x="1338351" y="534746"/>
                  </a:lnTo>
                  <a:lnTo>
                    <a:pt x="1426375" y="622909"/>
                  </a:lnTo>
                  <a:lnTo>
                    <a:pt x="1468005" y="622909"/>
                  </a:lnTo>
                  <a:lnTo>
                    <a:pt x="1379971" y="534746"/>
                  </a:lnTo>
                  <a:close/>
                </a:path>
                <a:path w="7560309" h="10692130">
                  <a:moveTo>
                    <a:pt x="1380024" y="451738"/>
                  </a:moveTo>
                  <a:lnTo>
                    <a:pt x="1338364" y="451738"/>
                  </a:lnTo>
                  <a:lnTo>
                    <a:pt x="1509280" y="622909"/>
                  </a:lnTo>
                  <a:lnTo>
                    <a:pt x="1550898" y="622909"/>
                  </a:lnTo>
                  <a:lnTo>
                    <a:pt x="1380024" y="451738"/>
                  </a:lnTo>
                  <a:close/>
                </a:path>
                <a:path w="7560309" h="10692130">
                  <a:moveTo>
                    <a:pt x="1380015" y="368706"/>
                  </a:moveTo>
                  <a:lnTo>
                    <a:pt x="1338351" y="368706"/>
                  </a:lnTo>
                  <a:lnTo>
                    <a:pt x="1592148" y="622909"/>
                  </a:lnTo>
                  <a:lnTo>
                    <a:pt x="1633804" y="622909"/>
                  </a:lnTo>
                  <a:lnTo>
                    <a:pt x="1380015" y="368706"/>
                  </a:lnTo>
                  <a:close/>
                </a:path>
                <a:path w="7560309" h="10692130">
                  <a:moveTo>
                    <a:pt x="1137693" y="321284"/>
                  </a:moveTo>
                  <a:lnTo>
                    <a:pt x="1096027" y="321284"/>
                  </a:lnTo>
                  <a:lnTo>
                    <a:pt x="1022807" y="394601"/>
                  </a:lnTo>
                  <a:lnTo>
                    <a:pt x="1064486" y="394588"/>
                  </a:lnTo>
                  <a:lnTo>
                    <a:pt x="1137693" y="321284"/>
                  </a:lnTo>
                  <a:close/>
                </a:path>
                <a:path w="7560309" h="10692130">
                  <a:moveTo>
                    <a:pt x="1303439" y="321284"/>
                  </a:moveTo>
                  <a:lnTo>
                    <a:pt x="1261832" y="321284"/>
                  </a:lnTo>
                  <a:lnTo>
                    <a:pt x="1188576" y="394601"/>
                  </a:lnTo>
                  <a:lnTo>
                    <a:pt x="1230255" y="394588"/>
                  </a:lnTo>
                  <a:lnTo>
                    <a:pt x="1303439" y="321284"/>
                  </a:lnTo>
                  <a:close/>
                </a:path>
                <a:path w="7560309" h="10692130">
                  <a:moveTo>
                    <a:pt x="1580642" y="321284"/>
                  </a:moveTo>
                  <a:lnTo>
                    <a:pt x="1539011" y="321284"/>
                  </a:lnTo>
                  <a:lnTo>
                    <a:pt x="1612226" y="394601"/>
                  </a:lnTo>
                  <a:lnTo>
                    <a:pt x="1653882" y="394601"/>
                  </a:lnTo>
                  <a:lnTo>
                    <a:pt x="1580642" y="321284"/>
                  </a:lnTo>
                  <a:close/>
                </a:path>
                <a:path w="7560309" h="10692130">
                  <a:moveTo>
                    <a:pt x="1220539" y="321246"/>
                  </a:moveTo>
                  <a:lnTo>
                    <a:pt x="1178920" y="321246"/>
                  </a:lnTo>
                  <a:lnTo>
                    <a:pt x="1105721" y="394588"/>
                  </a:lnTo>
                  <a:lnTo>
                    <a:pt x="1147344" y="394588"/>
                  </a:lnTo>
                  <a:lnTo>
                    <a:pt x="1220539" y="321246"/>
                  </a:lnTo>
                  <a:close/>
                </a:path>
                <a:path w="7560309" h="10692130">
                  <a:moveTo>
                    <a:pt x="1414894" y="321246"/>
                  </a:moveTo>
                  <a:lnTo>
                    <a:pt x="1373225" y="321246"/>
                  </a:lnTo>
                  <a:lnTo>
                    <a:pt x="1446479" y="394588"/>
                  </a:lnTo>
                  <a:lnTo>
                    <a:pt x="1488109" y="394588"/>
                  </a:lnTo>
                  <a:lnTo>
                    <a:pt x="1414894" y="321246"/>
                  </a:lnTo>
                  <a:close/>
                </a:path>
                <a:path w="7560309" h="10692130">
                  <a:moveTo>
                    <a:pt x="1497749" y="321246"/>
                  </a:moveTo>
                  <a:lnTo>
                    <a:pt x="1456131" y="321246"/>
                  </a:lnTo>
                  <a:lnTo>
                    <a:pt x="1529346" y="394588"/>
                  </a:lnTo>
                  <a:lnTo>
                    <a:pt x="1571002" y="394588"/>
                  </a:lnTo>
                  <a:lnTo>
                    <a:pt x="1497749" y="321246"/>
                  </a:lnTo>
                  <a:close/>
                </a:path>
                <a:path w="7560309" h="10692130">
                  <a:moveTo>
                    <a:pt x="1999018" y="326974"/>
                  </a:moveTo>
                  <a:lnTo>
                    <a:pt x="1703552" y="622909"/>
                  </a:lnTo>
                  <a:lnTo>
                    <a:pt x="1745233" y="622909"/>
                  </a:lnTo>
                  <a:lnTo>
                    <a:pt x="1999018" y="368706"/>
                  </a:lnTo>
                  <a:lnTo>
                    <a:pt x="2040682" y="368706"/>
                  </a:lnTo>
                  <a:lnTo>
                    <a:pt x="1999018" y="326974"/>
                  </a:lnTo>
                  <a:close/>
                </a:path>
                <a:path w="7560309" h="10692130">
                  <a:moveTo>
                    <a:pt x="1999043" y="410006"/>
                  </a:moveTo>
                  <a:lnTo>
                    <a:pt x="1786458" y="622909"/>
                  </a:lnTo>
                  <a:lnTo>
                    <a:pt x="1828126" y="622909"/>
                  </a:lnTo>
                  <a:lnTo>
                    <a:pt x="1999043" y="451738"/>
                  </a:lnTo>
                  <a:lnTo>
                    <a:pt x="2040701" y="451738"/>
                  </a:lnTo>
                  <a:lnTo>
                    <a:pt x="1999043" y="410006"/>
                  </a:lnTo>
                  <a:close/>
                </a:path>
                <a:path w="7560309" h="10692130">
                  <a:moveTo>
                    <a:pt x="1999043" y="493064"/>
                  </a:moveTo>
                  <a:lnTo>
                    <a:pt x="1869351" y="622909"/>
                  </a:lnTo>
                  <a:lnTo>
                    <a:pt x="1911019" y="622909"/>
                  </a:lnTo>
                  <a:lnTo>
                    <a:pt x="1999043" y="534746"/>
                  </a:lnTo>
                  <a:lnTo>
                    <a:pt x="2040659" y="534746"/>
                  </a:lnTo>
                  <a:lnTo>
                    <a:pt x="1999043" y="493064"/>
                  </a:lnTo>
                  <a:close/>
                </a:path>
                <a:path w="7560309" h="10692130">
                  <a:moveTo>
                    <a:pt x="2040659" y="534746"/>
                  </a:moveTo>
                  <a:lnTo>
                    <a:pt x="1999043" y="534746"/>
                  </a:lnTo>
                  <a:lnTo>
                    <a:pt x="2087029" y="622909"/>
                  </a:lnTo>
                  <a:lnTo>
                    <a:pt x="2128685" y="622909"/>
                  </a:lnTo>
                  <a:lnTo>
                    <a:pt x="2040659" y="534746"/>
                  </a:lnTo>
                  <a:close/>
                </a:path>
                <a:path w="7560309" h="10692130">
                  <a:moveTo>
                    <a:pt x="2040701" y="451738"/>
                  </a:moveTo>
                  <a:lnTo>
                    <a:pt x="1999043" y="451738"/>
                  </a:lnTo>
                  <a:lnTo>
                    <a:pt x="2169909" y="622909"/>
                  </a:lnTo>
                  <a:lnTo>
                    <a:pt x="2211565" y="622909"/>
                  </a:lnTo>
                  <a:lnTo>
                    <a:pt x="2040701" y="451738"/>
                  </a:lnTo>
                  <a:close/>
                </a:path>
                <a:path w="7560309" h="10692130">
                  <a:moveTo>
                    <a:pt x="2040682" y="368706"/>
                  </a:moveTo>
                  <a:lnTo>
                    <a:pt x="1999018" y="368706"/>
                  </a:lnTo>
                  <a:lnTo>
                    <a:pt x="2252814" y="622909"/>
                  </a:lnTo>
                  <a:lnTo>
                    <a:pt x="2294470" y="622909"/>
                  </a:lnTo>
                  <a:lnTo>
                    <a:pt x="2040682" y="368706"/>
                  </a:lnTo>
                  <a:close/>
                </a:path>
                <a:path w="7560309" h="10692130">
                  <a:moveTo>
                    <a:pt x="1798332" y="321284"/>
                  </a:moveTo>
                  <a:lnTo>
                    <a:pt x="1756702" y="321284"/>
                  </a:lnTo>
                  <a:lnTo>
                    <a:pt x="1683499" y="394601"/>
                  </a:lnTo>
                  <a:lnTo>
                    <a:pt x="1725167" y="394588"/>
                  </a:lnTo>
                  <a:lnTo>
                    <a:pt x="1798332" y="321284"/>
                  </a:lnTo>
                  <a:close/>
                </a:path>
                <a:path w="7560309" h="10692130">
                  <a:moveTo>
                    <a:pt x="1964131" y="321284"/>
                  </a:moveTo>
                  <a:lnTo>
                    <a:pt x="1922500" y="321284"/>
                  </a:lnTo>
                  <a:lnTo>
                    <a:pt x="1849234" y="394601"/>
                  </a:lnTo>
                  <a:lnTo>
                    <a:pt x="1890928" y="394588"/>
                  </a:lnTo>
                  <a:lnTo>
                    <a:pt x="1964131" y="321284"/>
                  </a:lnTo>
                  <a:close/>
                </a:path>
                <a:path w="7560309" h="10692130">
                  <a:moveTo>
                    <a:pt x="2241321" y="321284"/>
                  </a:moveTo>
                  <a:lnTo>
                    <a:pt x="2199690" y="321284"/>
                  </a:lnTo>
                  <a:lnTo>
                    <a:pt x="2272906" y="394601"/>
                  </a:lnTo>
                  <a:lnTo>
                    <a:pt x="2314562" y="394601"/>
                  </a:lnTo>
                  <a:lnTo>
                    <a:pt x="2241321" y="321284"/>
                  </a:lnTo>
                  <a:close/>
                </a:path>
                <a:path w="7560309" h="10692130">
                  <a:moveTo>
                    <a:pt x="1881238" y="321246"/>
                  </a:moveTo>
                  <a:lnTo>
                    <a:pt x="1839607" y="321246"/>
                  </a:lnTo>
                  <a:lnTo>
                    <a:pt x="1766354" y="394588"/>
                  </a:lnTo>
                  <a:lnTo>
                    <a:pt x="1808022" y="394588"/>
                  </a:lnTo>
                  <a:lnTo>
                    <a:pt x="1881238" y="321246"/>
                  </a:lnTo>
                  <a:close/>
                </a:path>
                <a:path w="7560309" h="10692130">
                  <a:moveTo>
                    <a:pt x="2075573" y="321246"/>
                  </a:moveTo>
                  <a:lnTo>
                    <a:pt x="2033905" y="321246"/>
                  </a:lnTo>
                  <a:lnTo>
                    <a:pt x="2107120" y="394588"/>
                  </a:lnTo>
                  <a:lnTo>
                    <a:pt x="2148751" y="394588"/>
                  </a:lnTo>
                  <a:lnTo>
                    <a:pt x="2075573" y="321246"/>
                  </a:lnTo>
                  <a:close/>
                </a:path>
                <a:path w="7560309" h="10692130">
                  <a:moveTo>
                    <a:pt x="2158466" y="321246"/>
                  </a:moveTo>
                  <a:lnTo>
                    <a:pt x="2116797" y="321246"/>
                  </a:lnTo>
                  <a:lnTo>
                    <a:pt x="2190013" y="394588"/>
                  </a:lnTo>
                  <a:lnTo>
                    <a:pt x="2231682" y="394588"/>
                  </a:lnTo>
                  <a:lnTo>
                    <a:pt x="2158466" y="321246"/>
                  </a:lnTo>
                  <a:close/>
                </a:path>
                <a:path w="7560309" h="10692130">
                  <a:moveTo>
                    <a:pt x="3650691" y="657834"/>
                  </a:moveTo>
                  <a:lnTo>
                    <a:pt x="3355263" y="953757"/>
                  </a:lnTo>
                  <a:lnTo>
                    <a:pt x="3396894" y="953757"/>
                  </a:lnTo>
                  <a:lnTo>
                    <a:pt x="3650691" y="699566"/>
                  </a:lnTo>
                  <a:lnTo>
                    <a:pt x="3692357" y="699566"/>
                  </a:lnTo>
                  <a:lnTo>
                    <a:pt x="3650691" y="657834"/>
                  </a:lnTo>
                  <a:close/>
                </a:path>
                <a:path w="7560309" h="10692130">
                  <a:moveTo>
                    <a:pt x="3650716" y="740841"/>
                  </a:moveTo>
                  <a:lnTo>
                    <a:pt x="3438144" y="953757"/>
                  </a:lnTo>
                  <a:lnTo>
                    <a:pt x="3479800" y="953757"/>
                  </a:lnTo>
                  <a:lnTo>
                    <a:pt x="3650716" y="782586"/>
                  </a:lnTo>
                  <a:lnTo>
                    <a:pt x="3692396" y="782586"/>
                  </a:lnTo>
                  <a:lnTo>
                    <a:pt x="3650716" y="740841"/>
                  </a:lnTo>
                  <a:close/>
                </a:path>
                <a:path w="7560309" h="10692130">
                  <a:moveTo>
                    <a:pt x="3650703" y="823899"/>
                  </a:moveTo>
                  <a:lnTo>
                    <a:pt x="3521049" y="953757"/>
                  </a:lnTo>
                  <a:lnTo>
                    <a:pt x="3562667" y="953757"/>
                  </a:lnTo>
                  <a:lnTo>
                    <a:pt x="3650703" y="865593"/>
                  </a:lnTo>
                  <a:lnTo>
                    <a:pt x="3692340" y="865593"/>
                  </a:lnTo>
                  <a:lnTo>
                    <a:pt x="3650703" y="823899"/>
                  </a:lnTo>
                  <a:close/>
                </a:path>
                <a:path w="7560309" h="10692130">
                  <a:moveTo>
                    <a:pt x="3692340" y="865593"/>
                  </a:moveTo>
                  <a:lnTo>
                    <a:pt x="3650703" y="865593"/>
                  </a:lnTo>
                  <a:lnTo>
                    <a:pt x="3738727" y="953757"/>
                  </a:lnTo>
                  <a:lnTo>
                    <a:pt x="3780383" y="953757"/>
                  </a:lnTo>
                  <a:lnTo>
                    <a:pt x="3692340" y="865593"/>
                  </a:lnTo>
                  <a:close/>
                </a:path>
                <a:path w="7560309" h="10692130">
                  <a:moveTo>
                    <a:pt x="3692396" y="782586"/>
                  </a:moveTo>
                  <a:lnTo>
                    <a:pt x="3650716" y="782586"/>
                  </a:lnTo>
                  <a:lnTo>
                    <a:pt x="3821633" y="953757"/>
                  </a:lnTo>
                  <a:lnTo>
                    <a:pt x="3863301" y="953757"/>
                  </a:lnTo>
                  <a:lnTo>
                    <a:pt x="3692396" y="782586"/>
                  </a:lnTo>
                  <a:close/>
                </a:path>
                <a:path w="7560309" h="10692130">
                  <a:moveTo>
                    <a:pt x="3692357" y="699566"/>
                  </a:moveTo>
                  <a:lnTo>
                    <a:pt x="3650691" y="699566"/>
                  </a:lnTo>
                  <a:lnTo>
                    <a:pt x="3904488" y="953757"/>
                  </a:lnTo>
                  <a:lnTo>
                    <a:pt x="3946144" y="953757"/>
                  </a:lnTo>
                  <a:lnTo>
                    <a:pt x="3692357" y="699566"/>
                  </a:lnTo>
                  <a:close/>
                </a:path>
                <a:path w="7560309" h="10692130">
                  <a:moveTo>
                    <a:pt x="3450043" y="652132"/>
                  </a:moveTo>
                  <a:lnTo>
                    <a:pt x="3408426" y="652132"/>
                  </a:lnTo>
                  <a:lnTo>
                    <a:pt x="3335172" y="725462"/>
                  </a:lnTo>
                  <a:lnTo>
                    <a:pt x="3376841" y="725462"/>
                  </a:lnTo>
                  <a:lnTo>
                    <a:pt x="3450043" y="652132"/>
                  </a:lnTo>
                  <a:close/>
                </a:path>
                <a:path w="7560309" h="10692130">
                  <a:moveTo>
                    <a:pt x="3615816" y="652132"/>
                  </a:moveTo>
                  <a:lnTo>
                    <a:pt x="3574148" y="652132"/>
                  </a:lnTo>
                  <a:lnTo>
                    <a:pt x="3500945" y="725462"/>
                  </a:lnTo>
                  <a:lnTo>
                    <a:pt x="3542614" y="725462"/>
                  </a:lnTo>
                  <a:lnTo>
                    <a:pt x="3615816" y="652132"/>
                  </a:lnTo>
                  <a:close/>
                </a:path>
                <a:path w="7560309" h="10692130">
                  <a:moveTo>
                    <a:pt x="3893007" y="652132"/>
                  </a:moveTo>
                  <a:lnTo>
                    <a:pt x="3851376" y="652132"/>
                  </a:lnTo>
                  <a:lnTo>
                    <a:pt x="3924592" y="725462"/>
                  </a:lnTo>
                  <a:lnTo>
                    <a:pt x="3966248" y="725462"/>
                  </a:lnTo>
                  <a:lnTo>
                    <a:pt x="3893007" y="652132"/>
                  </a:lnTo>
                  <a:close/>
                </a:path>
                <a:path w="7560309" h="10692130">
                  <a:moveTo>
                    <a:pt x="3532898" y="652106"/>
                  </a:moveTo>
                  <a:lnTo>
                    <a:pt x="3491293" y="652106"/>
                  </a:lnTo>
                  <a:lnTo>
                    <a:pt x="3418078" y="725436"/>
                  </a:lnTo>
                  <a:lnTo>
                    <a:pt x="3459708" y="725436"/>
                  </a:lnTo>
                  <a:lnTo>
                    <a:pt x="3532898" y="652106"/>
                  </a:lnTo>
                  <a:close/>
                </a:path>
                <a:path w="7560309" h="10692130">
                  <a:moveTo>
                    <a:pt x="3727259" y="652106"/>
                  </a:moveTo>
                  <a:lnTo>
                    <a:pt x="3685590" y="652106"/>
                  </a:lnTo>
                  <a:lnTo>
                    <a:pt x="3758831" y="725436"/>
                  </a:lnTo>
                  <a:lnTo>
                    <a:pt x="3800462" y="725436"/>
                  </a:lnTo>
                  <a:lnTo>
                    <a:pt x="3727259" y="652106"/>
                  </a:lnTo>
                  <a:close/>
                </a:path>
                <a:path w="7560309" h="10692130">
                  <a:moveTo>
                    <a:pt x="3810139" y="652106"/>
                  </a:moveTo>
                  <a:lnTo>
                    <a:pt x="3768483" y="652106"/>
                  </a:lnTo>
                  <a:lnTo>
                    <a:pt x="3841699" y="725436"/>
                  </a:lnTo>
                  <a:lnTo>
                    <a:pt x="3883355" y="725436"/>
                  </a:lnTo>
                  <a:lnTo>
                    <a:pt x="3810139" y="652106"/>
                  </a:lnTo>
                  <a:close/>
                </a:path>
                <a:path w="7560309" h="10692130">
                  <a:moveTo>
                    <a:pt x="2990024" y="657834"/>
                  </a:moveTo>
                  <a:lnTo>
                    <a:pt x="2694571" y="953757"/>
                  </a:lnTo>
                  <a:lnTo>
                    <a:pt x="2736227" y="953757"/>
                  </a:lnTo>
                  <a:lnTo>
                    <a:pt x="2990024" y="699566"/>
                  </a:lnTo>
                  <a:lnTo>
                    <a:pt x="3031692" y="699566"/>
                  </a:lnTo>
                  <a:lnTo>
                    <a:pt x="2990024" y="657834"/>
                  </a:lnTo>
                  <a:close/>
                </a:path>
                <a:path w="7560309" h="10692130">
                  <a:moveTo>
                    <a:pt x="2990049" y="740841"/>
                  </a:moveTo>
                  <a:lnTo>
                    <a:pt x="2777490" y="953757"/>
                  </a:lnTo>
                  <a:lnTo>
                    <a:pt x="2819095" y="953757"/>
                  </a:lnTo>
                  <a:lnTo>
                    <a:pt x="2990049" y="782586"/>
                  </a:lnTo>
                  <a:lnTo>
                    <a:pt x="3031722" y="782586"/>
                  </a:lnTo>
                  <a:lnTo>
                    <a:pt x="2990049" y="740841"/>
                  </a:lnTo>
                  <a:close/>
                </a:path>
                <a:path w="7560309" h="10692130">
                  <a:moveTo>
                    <a:pt x="2990024" y="823899"/>
                  </a:moveTo>
                  <a:lnTo>
                    <a:pt x="2860370" y="953757"/>
                  </a:lnTo>
                  <a:lnTo>
                    <a:pt x="2902000" y="953757"/>
                  </a:lnTo>
                  <a:lnTo>
                    <a:pt x="2990024" y="865593"/>
                  </a:lnTo>
                  <a:lnTo>
                    <a:pt x="3031653" y="865593"/>
                  </a:lnTo>
                  <a:lnTo>
                    <a:pt x="2990024" y="823899"/>
                  </a:lnTo>
                  <a:close/>
                </a:path>
                <a:path w="7560309" h="10692130">
                  <a:moveTo>
                    <a:pt x="3031653" y="865593"/>
                  </a:moveTo>
                  <a:lnTo>
                    <a:pt x="2990024" y="865593"/>
                  </a:lnTo>
                  <a:lnTo>
                    <a:pt x="3078048" y="953757"/>
                  </a:lnTo>
                  <a:lnTo>
                    <a:pt x="3119678" y="953757"/>
                  </a:lnTo>
                  <a:lnTo>
                    <a:pt x="3031653" y="865593"/>
                  </a:lnTo>
                  <a:close/>
                </a:path>
                <a:path w="7560309" h="10692130">
                  <a:moveTo>
                    <a:pt x="3031722" y="782586"/>
                  </a:moveTo>
                  <a:lnTo>
                    <a:pt x="2990049" y="782586"/>
                  </a:lnTo>
                  <a:lnTo>
                    <a:pt x="3160966" y="953757"/>
                  </a:lnTo>
                  <a:lnTo>
                    <a:pt x="3202597" y="953757"/>
                  </a:lnTo>
                  <a:lnTo>
                    <a:pt x="3031722" y="782586"/>
                  </a:lnTo>
                  <a:close/>
                </a:path>
                <a:path w="7560309" h="10692130">
                  <a:moveTo>
                    <a:pt x="3031692" y="699566"/>
                  </a:moveTo>
                  <a:lnTo>
                    <a:pt x="2990024" y="699566"/>
                  </a:lnTo>
                  <a:lnTo>
                    <a:pt x="3243821" y="953757"/>
                  </a:lnTo>
                  <a:lnTo>
                    <a:pt x="3285490" y="953757"/>
                  </a:lnTo>
                  <a:lnTo>
                    <a:pt x="3031692" y="699566"/>
                  </a:lnTo>
                  <a:close/>
                </a:path>
                <a:path w="7560309" h="10692130">
                  <a:moveTo>
                    <a:pt x="2789377" y="652132"/>
                  </a:moveTo>
                  <a:lnTo>
                    <a:pt x="2747708" y="652132"/>
                  </a:lnTo>
                  <a:lnTo>
                    <a:pt x="2674493" y="725462"/>
                  </a:lnTo>
                  <a:lnTo>
                    <a:pt x="2716161" y="725462"/>
                  </a:lnTo>
                  <a:lnTo>
                    <a:pt x="2789377" y="652132"/>
                  </a:lnTo>
                  <a:close/>
                </a:path>
                <a:path w="7560309" h="10692130">
                  <a:moveTo>
                    <a:pt x="2955137" y="652132"/>
                  </a:moveTo>
                  <a:lnTo>
                    <a:pt x="2913468" y="652132"/>
                  </a:lnTo>
                  <a:lnTo>
                    <a:pt x="2840266" y="725462"/>
                  </a:lnTo>
                  <a:lnTo>
                    <a:pt x="2881934" y="725462"/>
                  </a:lnTo>
                  <a:lnTo>
                    <a:pt x="2955137" y="652132"/>
                  </a:lnTo>
                  <a:close/>
                </a:path>
                <a:path w="7560309" h="10692130">
                  <a:moveTo>
                    <a:pt x="3232340" y="652132"/>
                  </a:moveTo>
                  <a:lnTo>
                    <a:pt x="3190709" y="652132"/>
                  </a:lnTo>
                  <a:lnTo>
                    <a:pt x="3263912" y="725462"/>
                  </a:lnTo>
                  <a:lnTo>
                    <a:pt x="3305568" y="725462"/>
                  </a:lnTo>
                  <a:lnTo>
                    <a:pt x="3232340" y="652132"/>
                  </a:lnTo>
                  <a:close/>
                </a:path>
                <a:path w="7560309" h="10692130">
                  <a:moveTo>
                    <a:pt x="2872244" y="652106"/>
                  </a:moveTo>
                  <a:lnTo>
                    <a:pt x="2830614" y="652106"/>
                  </a:lnTo>
                  <a:lnTo>
                    <a:pt x="2757411" y="725436"/>
                  </a:lnTo>
                  <a:lnTo>
                    <a:pt x="2799029" y="725436"/>
                  </a:lnTo>
                  <a:lnTo>
                    <a:pt x="2872244" y="652106"/>
                  </a:lnTo>
                  <a:close/>
                </a:path>
                <a:path w="7560309" h="10692130">
                  <a:moveTo>
                    <a:pt x="3066592" y="652106"/>
                  </a:moveTo>
                  <a:lnTo>
                    <a:pt x="3024924" y="652106"/>
                  </a:lnTo>
                  <a:lnTo>
                    <a:pt x="3098165" y="725436"/>
                  </a:lnTo>
                  <a:lnTo>
                    <a:pt x="3139782" y="725436"/>
                  </a:lnTo>
                  <a:lnTo>
                    <a:pt x="3066592" y="652106"/>
                  </a:lnTo>
                  <a:close/>
                </a:path>
                <a:path w="7560309" h="10692130">
                  <a:moveTo>
                    <a:pt x="3149473" y="652106"/>
                  </a:moveTo>
                  <a:lnTo>
                    <a:pt x="3107817" y="652106"/>
                  </a:lnTo>
                  <a:lnTo>
                    <a:pt x="3181007" y="725436"/>
                  </a:lnTo>
                  <a:lnTo>
                    <a:pt x="3222675" y="725436"/>
                  </a:lnTo>
                  <a:lnTo>
                    <a:pt x="3149473" y="652106"/>
                  </a:lnTo>
                  <a:close/>
                </a:path>
                <a:path w="7560309" h="10692130">
                  <a:moveTo>
                    <a:pt x="4311370" y="657834"/>
                  </a:moveTo>
                  <a:lnTo>
                    <a:pt x="4015943" y="953757"/>
                  </a:lnTo>
                  <a:lnTo>
                    <a:pt x="4057586" y="953757"/>
                  </a:lnTo>
                  <a:lnTo>
                    <a:pt x="4311370" y="699566"/>
                  </a:lnTo>
                  <a:lnTo>
                    <a:pt x="4353036" y="699566"/>
                  </a:lnTo>
                  <a:lnTo>
                    <a:pt x="4311370" y="657834"/>
                  </a:lnTo>
                  <a:close/>
                </a:path>
                <a:path w="7560309" h="10692130">
                  <a:moveTo>
                    <a:pt x="4311383" y="740841"/>
                  </a:moveTo>
                  <a:lnTo>
                    <a:pt x="4098823" y="953757"/>
                  </a:lnTo>
                  <a:lnTo>
                    <a:pt x="4140479" y="953757"/>
                  </a:lnTo>
                  <a:lnTo>
                    <a:pt x="4311383" y="782586"/>
                  </a:lnTo>
                  <a:lnTo>
                    <a:pt x="4353063" y="782586"/>
                  </a:lnTo>
                  <a:lnTo>
                    <a:pt x="4311383" y="740841"/>
                  </a:lnTo>
                  <a:close/>
                </a:path>
                <a:path w="7560309" h="10692130">
                  <a:moveTo>
                    <a:pt x="4311357" y="823899"/>
                  </a:moveTo>
                  <a:lnTo>
                    <a:pt x="4181703" y="953757"/>
                  </a:lnTo>
                  <a:lnTo>
                    <a:pt x="4223385" y="953757"/>
                  </a:lnTo>
                  <a:lnTo>
                    <a:pt x="4311357" y="865593"/>
                  </a:lnTo>
                  <a:lnTo>
                    <a:pt x="4353003" y="865593"/>
                  </a:lnTo>
                  <a:lnTo>
                    <a:pt x="4311357" y="823899"/>
                  </a:lnTo>
                  <a:close/>
                </a:path>
                <a:path w="7560309" h="10692130">
                  <a:moveTo>
                    <a:pt x="4353003" y="865593"/>
                  </a:moveTo>
                  <a:lnTo>
                    <a:pt x="4311357" y="865593"/>
                  </a:lnTo>
                  <a:lnTo>
                    <a:pt x="4399394" y="953757"/>
                  </a:lnTo>
                  <a:lnTo>
                    <a:pt x="4441063" y="953757"/>
                  </a:lnTo>
                  <a:lnTo>
                    <a:pt x="4353003" y="865593"/>
                  </a:lnTo>
                  <a:close/>
                </a:path>
                <a:path w="7560309" h="10692130">
                  <a:moveTo>
                    <a:pt x="4353063" y="782586"/>
                  </a:moveTo>
                  <a:lnTo>
                    <a:pt x="4311383" y="782586"/>
                  </a:lnTo>
                  <a:lnTo>
                    <a:pt x="4482299" y="953757"/>
                  </a:lnTo>
                  <a:lnTo>
                    <a:pt x="4523968" y="953757"/>
                  </a:lnTo>
                  <a:lnTo>
                    <a:pt x="4353063" y="782586"/>
                  </a:lnTo>
                  <a:close/>
                </a:path>
                <a:path w="7560309" h="10692130">
                  <a:moveTo>
                    <a:pt x="4353036" y="699566"/>
                  </a:moveTo>
                  <a:lnTo>
                    <a:pt x="4311370" y="699566"/>
                  </a:lnTo>
                  <a:lnTo>
                    <a:pt x="4565167" y="953757"/>
                  </a:lnTo>
                  <a:lnTo>
                    <a:pt x="4606823" y="953757"/>
                  </a:lnTo>
                  <a:lnTo>
                    <a:pt x="4353036" y="699566"/>
                  </a:lnTo>
                  <a:close/>
                </a:path>
                <a:path w="7560309" h="10692130">
                  <a:moveTo>
                    <a:pt x="4110710" y="652132"/>
                  </a:moveTo>
                  <a:lnTo>
                    <a:pt x="4069054" y="652132"/>
                  </a:lnTo>
                  <a:lnTo>
                    <a:pt x="3995839" y="725462"/>
                  </a:lnTo>
                  <a:lnTo>
                    <a:pt x="4037520" y="725462"/>
                  </a:lnTo>
                  <a:lnTo>
                    <a:pt x="4110710" y="652132"/>
                  </a:lnTo>
                  <a:close/>
                </a:path>
                <a:path w="7560309" h="10692130">
                  <a:moveTo>
                    <a:pt x="4276496" y="652132"/>
                  </a:moveTo>
                  <a:lnTo>
                    <a:pt x="4234853" y="652132"/>
                  </a:lnTo>
                  <a:lnTo>
                    <a:pt x="4161612" y="725462"/>
                  </a:lnTo>
                  <a:lnTo>
                    <a:pt x="4203280" y="725462"/>
                  </a:lnTo>
                  <a:lnTo>
                    <a:pt x="4276496" y="652132"/>
                  </a:lnTo>
                  <a:close/>
                </a:path>
                <a:path w="7560309" h="10692130">
                  <a:moveTo>
                    <a:pt x="4553686" y="652132"/>
                  </a:moveTo>
                  <a:lnTo>
                    <a:pt x="4512043" y="652132"/>
                  </a:lnTo>
                  <a:lnTo>
                    <a:pt x="4585258" y="725462"/>
                  </a:lnTo>
                  <a:lnTo>
                    <a:pt x="4626914" y="725462"/>
                  </a:lnTo>
                  <a:lnTo>
                    <a:pt x="4553686" y="652132"/>
                  </a:lnTo>
                  <a:close/>
                </a:path>
                <a:path w="7560309" h="10692130">
                  <a:moveTo>
                    <a:pt x="4193590" y="652106"/>
                  </a:moveTo>
                  <a:lnTo>
                    <a:pt x="4151960" y="652106"/>
                  </a:lnTo>
                  <a:lnTo>
                    <a:pt x="4078706" y="725436"/>
                  </a:lnTo>
                  <a:lnTo>
                    <a:pt x="4120388" y="725436"/>
                  </a:lnTo>
                  <a:lnTo>
                    <a:pt x="4193590" y="652106"/>
                  </a:lnTo>
                  <a:close/>
                </a:path>
                <a:path w="7560309" h="10692130">
                  <a:moveTo>
                    <a:pt x="4387926" y="652106"/>
                  </a:moveTo>
                  <a:lnTo>
                    <a:pt x="4346270" y="652106"/>
                  </a:lnTo>
                  <a:lnTo>
                    <a:pt x="4419523" y="725436"/>
                  </a:lnTo>
                  <a:lnTo>
                    <a:pt x="4461129" y="725436"/>
                  </a:lnTo>
                  <a:lnTo>
                    <a:pt x="4387926" y="652106"/>
                  </a:lnTo>
                  <a:close/>
                </a:path>
                <a:path w="7560309" h="10692130">
                  <a:moveTo>
                    <a:pt x="4470819" y="652106"/>
                  </a:moveTo>
                  <a:lnTo>
                    <a:pt x="4429150" y="652106"/>
                  </a:lnTo>
                  <a:lnTo>
                    <a:pt x="4502365" y="725436"/>
                  </a:lnTo>
                  <a:lnTo>
                    <a:pt x="4544021" y="725436"/>
                  </a:lnTo>
                  <a:lnTo>
                    <a:pt x="4470819" y="652106"/>
                  </a:lnTo>
                  <a:close/>
                </a:path>
                <a:path w="7560309" h="10692130">
                  <a:moveTo>
                    <a:pt x="4972062" y="657834"/>
                  </a:moveTo>
                  <a:lnTo>
                    <a:pt x="4676609" y="953757"/>
                  </a:lnTo>
                  <a:lnTo>
                    <a:pt x="4718265" y="953757"/>
                  </a:lnTo>
                  <a:lnTo>
                    <a:pt x="4972062" y="699566"/>
                  </a:lnTo>
                  <a:lnTo>
                    <a:pt x="5013730" y="699566"/>
                  </a:lnTo>
                  <a:lnTo>
                    <a:pt x="4972062" y="657834"/>
                  </a:lnTo>
                  <a:close/>
                </a:path>
                <a:path w="7560309" h="10692130">
                  <a:moveTo>
                    <a:pt x="4972075" y="740841"/>
                  </a:moveTo>
                  <a:lnTo>
                    <a:pt x="4759502" y="953757"/>
                  </a:lnTo>
                  <a:lnTo>
                    <a:pt x="4801158" y="953757"/>
                  </a:lnTo>
                  <a:lnTo>
                    <a:pt x="4972075" y="782586"/>
                  </a:lnTo>
                  <a:lnTo>
                    <a:pt x="5013745" y="782586"/>
                  </a:lnTo>
                  <a:lnTo>
                    <a:pt x="4972075" y="740841"/>
                  </a:lnTo>
                  <a:close/>
                </a:path>
                <a:path w="7560309" h="10692130">
                  <a:moveTo>
                    <a:pt x="4972050" y="823899"/>
                  </a:moveTo>
                  <a:lnTo>
                    <a:pt x="4842408" y="953757"/>
                  </a:lnTo>
                  <a:lnTo>
                    <a:pt x="4884013" y="953757"/>
                  </a:lnTo>
                  <a:lnTo>
                    <a:pt x="4972050" y="865593"/>
                  </a:lnTo>
                  <a:lnTo>
                    <a:pt x="5013687" y="865593"/>
                  </a:lnTo>
                  <a:lnTo>
                    <a:pt x="4972050" y="823899"/>
                  </a:lnTo>
                  <a:close/>
                </a:path>
                <a:path w="7560309" h="10692130">
                  <a:moveTo>
                    <a:pt x="5013687" y="865593"/>
                  </a:moveTo>
                  <a:lnTo>
                    <a:pt x="4972050" y="865593"/>
                  </a:lnTo>
                  <a:lnTo>
                    <a:pt x="5060086" y="953757"/>
                  </a:lnTo>
                  <a:lnTo>
                    <a:pt x="5101729" y="953757"/>
                  </a:lnTo>
                  <a:lnTo>
                    <a:pt x="5013687" y="865593"/>
                  </a:lnTo>
                  <a:close/>
                </a:path>
                <a:path w="7560309" h="10692130">
                  <a:moveTo>
                    <a:pt x="5013745" y="782586"/>
                  </a:moveTo>
                  <a:lnTo>
                    <a:pt x="4972075" y="782586"/>
                  </a:lnTo>
                  <a:lnTo>
                    <a:pt x="5142992" y="953757"/>
                  </a:lnTo>
                  <a:lnTo>
                    <a:pt x="5184609" y="953757"/>
                  </a:lnTo>
                  <a:lnTo>
                    <a:pt x="5013745" y="782586"/>
                  </a:lnTo>
                  <a:close/>
                </a:path>
                <a:path w="7560309" h="10692130">
                  <a:moveTo>
                    <a:pt x="5013730" y="699566"/>
                  </a:moveTo>
                  <a:lnTo>
                    <a:pt x="4972062" y="699566"/>
                  </a:lnTo>
                  <a:lnTo>
                    <a:pt x="5225859" y="953757"/>
                  </a:lnTo>
                  <a:lnTo>
                    <a:pt x="5267528" y="953757"/>
                  </a:lnTo>
                  <a:lnTo>
                    <a:pt x="5013730" y="699566"/>
                  </a:lnTo>
                  <a:close/>
                </a:path>
                <a:path w="7560309" h="10692130">
                  <a:moveTo>
                    <a:pt x="4771390" y="652132"/>
                  </a:moveTo>
                  <a:lnTo>
                    <a:pt x="4729721" y="652132"/>
                  </a:lnTo>
                  <a:lnTo>
                    <a:pt x="4656518" y="725462"/>
                  </a:lnTo>
                  <a:lnTo>
                    <a:pt x="4698187" y="725462"/>
                  </a:lnTo>
                  <a:lnTo>
                    <a:pt x="4771390" y="652132"/>
                  </a:lnTo>
                  <a:close/>
                </a:path>
                <a:path w="7560309" h="10692130">
                  <a:moveTo>
                    <a:pt x="4937163" y="652132"/>
                  </a:moveTo>
                  <a:lnTo>
                    <a:pt x="4895545" y="652132"/>
                  </a:lnTo>
                  <a:lnTo>
                    <a:pt x="4822291" y="725462"/>
                  </a:lnTo>
                  <a:lnTo>
                    <a:pt x="4863960" y="725462"/>
                  </a:lnTo>
                  <a:lnTo>
                    <a:pt x="4937163" y="652132"/>
                  </a:lnTo>
                  <a:close/>
                </a:path>
                <a:path w="7560309" h="10692130">
                  <a:moveTo>
                    <a:pt x="5214353" y="652132"/>
                  </a:moveTo>
                  <a:lnTo>
                    <a:pt x="5172722" y="652132"/>
                  </a:lnTo>
                  <a:lnTo>
                    <a:pt x="5245925" y="725462"/>
                  </a:lnTo>
                  <a:lnTo>
                    <a:pt x="5287594" y="725462"/>
                  </a:lnTo>
                  <a:lnTo>
                    <a:pt x="5214353" y="652132"/>
                  </a:lnTo>
                  <a:close/>
                </a:path>
                <a:path w="7560309" h="10692130">
                  <a:moveTo>
                    <a:pt x="4854257" y="652106"/>
                  </a:moveTo>
                  <a:lnTo>
                    <a:pt x="4812639" y="652106"/>
                  </a:lnTo>
                  <a:lnTo>
                    <a:pt x="4739424" y="725436"/>
                  </a:lnTo>
                  <a:lnTo>
                    <a:pt x="4781054" y="725436"/>
                  </a:lnTo>
                  <a:lnTo>
                    <a:pt x="4854257" y="652106"/>
                  </a:lnTo>
                  <a:close/>
                </a:path>
                <a:path w="7560309" h="10692130">
                  <a:moveTo>
                    <a:pt x="5048605" y="652106"/>
                  </a:moveTo>
                  <a:lnTo>
                    <a:pt x="5006936" y="652106"/>
                  </a:lnTo>
                  <a:lnTo>
                    <a:pt x="5080190" y="725436"/>
                  </a:lnTo>
                  <a:lnTo>
                    <a:pt x="5121808" y="725436"/>
                  </a:lnTo>
                  <a:lnTo>
                    <a:pt x="5048605" y="652106"/>
                  </a:lnTo>
                  <a:close/>
                </a:path>
                <a:path w="7560309" h="10692130">
                  <a:moveTo>
                    <a:pt x="5131485" y="652106"/>
                  </a:moveTo>
                  <a:lnTo>
                    <a:pt x="5089817" y="652106"/>
                  </a:lnTo>
                  <a:lnTo>
                    <a:pt x="5163045" y="725436"/>
                  </a:lnTo>
                  <a:lnTo>
                    <a:pt x="5204701" y="725436"/>
                  </a:lnTo>
                  <a:lnTo>
                    <a:pt x="5131485" y="652106"/>
                  </a:lnTo>
                  <a:close/>
                </a:path>
                <a:path w="7560309" h="10692130">
                  <a:moveTo>
                    <a:pt x="5632716" y="657834"/>
                  </a:moveTo>
                  <a:lnTo>
                    <a:pt x="5337263" y="953757"/>
                  </a:lnTo>
                  <a:lnTo>
                    <a:pt x="5378919" y="953757"/>
                  </a:lnTo>
                  <a:lnTo>
                    <a:pt x="5632716" y="699566"/>
                  </a:lnTo>
                  <a:lnTo>
                    <a:pt x="5674384" y="699566"/>
                  </a:lnTo>
                  <a:lnTo>
                    <a:pt x="5632716" y="657834"/>
                  </a:lnTo>
                  <a:close/>
                </a:path>
                <a:path w="7560309" h="10692130">
                  <a:moveTo>
                    <a:pt x="5632754" y="740841"/>
                  </a:moveTo>
                  <a:lnTo>
                    <a:pt x="5420182" y="953757"/>
                  </a:lnTo>
                  <a:lnTo>
                    <a:pt x="5461838" y="953757"/>
                  </a:lnTo>
                  <a:lnTo>
                    <a:pt x="5632754" y="782586"/>
                  </a:lnTo>
                  <a:lnTo>
                    <a:pt x="5674424" y="782586"/>
                  </a:lnTo>
                  <a:lnTo>
                    <a:pt x="5632754" y="740841"/>
                  </a:lnTo>
                  <a:close/>
                </a:path>
                <a:path w="7560309" h="10692130">
                  <a:moveTo>
                    <a:pt x="5632729" y="823899"/>
                  </a:moveTo>
                  <a:lnTo>
                    <a:pt x="5503075" y="953757"/>
                  </a:lnTo>
                  <a:lnTo>
                    <a:pt x="5544705" y="953757"/>
                  </a:lnTo>
                  <a:lnTo>
                    <a:pt x="5632729" y="865593"/>
                  </a:lnTo>
                  <a:lnTo>
                    <a:pt x="5674358" y="865593"/>
                  </a:lnTo>
                  <a:lnTo>
                    <a:pt x="5632729" y="823899"/>
                  </a:lnTo>
                  <a:close/>
                </a:path>
                <a:path w="7560309" h="10692130">
                  <a:moveTo>
                    <a:pt x="5674358" y="865593"/>
                  </a:moveTo>
                  <a:lnTo>
                    <a:pt x="5632729" y="865593"/>
                  </a:lnTo>
                  <a:lnTo>
                    <a:pt x="5720753" y="953757"/>
                  </a:lnTo>
                  <a:lnTo>
                    <a:pt x="5762383" y="953757"/>
                  </a:lnTo>
                  <a:lnTo>
                    <a:pt x="5674358" y="865593"/>
                  </a:lnTo>
                  <a:close/>
                </a:path>
                <a:path w="7560309" h="10692130">
                  <a:moveTo>
                    <a:pt x="5674424" y="782586"/>
                  </a:moveTo>
                  <a:lnTo>
                    <a:pt x="5632754" y="782586"/>
                  </a:lnTo>
                  <a:lnTo>
                    <a:pt x="5803620" y="953757"/>
                  </a:lnTo>
                  <a:lnTo>
                    <a:pt x="5845289" y="953757"/>
                  </a:lnTo>
                  <a:lnTo>
                    <a:pt x="5674424" y="782586"/>
                  </a:lnTo>
                  <a:close/>
                </a:path>
                <a:path w="7560309" h="10692130">
                  <a:moveTo>
                    <a:pt x="5674384" y="699566"/>
                  </a:moveTo>
                  <a:lnTo>
                    <a:pt x="5632716" y="699566"/>
                  </a:lnTo>
                  <a:lnTo>
                    <a:pt x="5886526" y="953757"/>
                  </a:lnTo>
                  <a:lnTo>
                    <a:pt x="5928182" y="953757"/>
                  </a:lnTo>
                  <a:lnTo>
                    <a:pt x="5674384" y="699566"/>
                  </a:lnTo>
                  <a:close/>
                </a:path>
                <a:path w="7560309" h="10692130">
                  <a:moveTo>
                    <a:pt x="5432069" y="652132"/>
                  </a:moveTo>
                  <a:lnTo>
                    <a:pt x="5390400" y="652132"/>
                  </a:lnTo>
                  <a:lnTo>
                    <a:pt x="5317185" y="725462"/>
                  </a:lnTo>
                  <a:lnTo>
                    <a:pt x="5358866" y="725462"/>
                  </a:lnTo>
                  <a:lnTo>
                    <a:pt x="5432069" y="652132"/>
                  </a:lnTo>
                  <a:close/>
                </a:path>
                <a:path w="7560309" h="10692130">
                  <a:moveTo>
                    <a:pt x="5597842" y="652132"/>
                  </a:moveTo>
                  <a:lnTo>
                    <a:pt x="5556211" y="652132"/>
                  </a:lnTo>
                  <a:lnTo>
                    <a:pt x="5482958" y="725462"/>
                  </a:lnTo>
                  <a:lnTo>
                    <a:pt x="5524627" y="725462"/>
                  </a:lnTo>
                  <a:lnTo>
                    <a:pt x="5597842" y="652132"/>
                  </a:lnTo>
                  <a:close/>
                </a:path>
                <a:path w="7560309" h="10692130">
                  <a:moveTo>
                    <a:pt x="5875058" y="652132"/>
                  </a:moveTo>
                  <a:lnTo>
                    <a:pt x="5833427" y="652132"/>
                  </a:lnTo>
                  <a:lnTo>
                    <a:pt x="5906604" y="725462"/>
                  </a:lnTo>
                  <a:lnTo>
                    <a:pt x="5948260" y="725462"/>
                  </a:lnTo>
                  <a:lnTo>
                    <a:pt x="5875058" y="652132"/>
                  </a:lnTo>
                  <a:close/>
                </a:path>
                <a:path w="7560309" h="10692130">
                  <a:moveTo>
                    <a:pt x="5514924" y="652106"/>
                  </a:moveTo>
                  <a:lnTo>
                    <a:pt x="5473306" y="652106"/>
                  </a:lnTo>
                  <a:lnTo>
                    <a:pt x="5400090" y="725436"/>
                  </a:lnTo>
                  <a:lnTo>
                    <a:pt x="5441734" y="725436"/>
                  </a:lnTo>
                  <a:lnTo>
                    <a:pt x="5514924" y="652106"/>
                  </a:lnTo>
                  <a:close/>
                </a:path>
                <a:path w="7560309" h="10692130">
                  <a:moveTo>
                    <a:pt x="5709272" y="652106"/>
                  </a:moveTo>
                  <a:lnTo>
                    <a:pt x="5667616" y="652106"/>
                  </a:lnTo>
                  <a:lnTo>
                    <a:pt x="5740869" y="725436"/>
                  </a:lnTo>
                  <a:lnTo>
                    <a:pt x="5782487" y="725436"/>
                  </a:lnTo>
                  <a:lnTo>
                    <a:pt x="5709272" y="652106"/>
                  </a:lnTo>
                  <a:close/>
                </a:path>
                <a:path w="7560309" h="10692130">
                  <a:moveTo>
                    <a:pt x="5792165" y="652106"/>
                  </a:moveTo>
                  <a:lnTo>
                    <a:pt x="5750496" y="652106"/>
                  </a:lnTo>
                  <a:lnTo>
                    <a:pt x="5823712" y="725436"/>
                  </a:lnTo>
                  <a:lnTo>
                    <a:pt x="5865368" y="725436"/>
                  </a:lnTo>
                  <a:lnTo>
                    <a:pt x="5792165" y="652106"/>
                  </a:lnTo>
                  <a:close/>
                </a:path>
                <a:path w="7560309" h="10692130">
                  <a:moveTo>
                    <a:pt x="6293396" y="657834"/>
                  </a:moveTo>
                  <a:lnTo>
                    <a:pt x="5997943" y="953757"/>
                  </a:lnTo>
                  <a:lnTo>
                    <a:pt x="6039612" y="953757"/>
                  </a:lnTo>
                  <a:lnTo>
                    <a:pt x="6293396" y="699566"/>
                  </a:lnTo>
                  <a:lnTo>
                    <a:pt x="6335063" y="699566"/>
                  </a:lnTo>
                  <a:lnTo>
                    <a:pt x="6293396" y="657834"/>
                  </a:lnTo>
                  <a:close/>
                </a:path>
                <a:path w="7560309" h="10692130">
                  <a:moveTo>
                    <a:pt x="6293408" y="740841"/>
                  </a:moveTo>
                  <a:lnTo>
                    <a:pt x="6080836" y="953757"/>
                  </a:lnTo>
                  <a:lnTo>
                    <a:pt x="6122504" y="953757"/>
                  </a:lnTo>
                  <a:lnTo>
                    <a:pt x="6293408" y="782586"/>
                  </a:lnTo>
                  <a:lnTo>
                    <a:pt x="6335088" y="782586"/>
                  </a:lnTo>
                  <a:lnTo>
                    <a:pt x="6293408" y="740841"/>
                  </a:lnTo>
                  <a:close/>
                </a:path>
                <a:path w="7560309" h="10692130">
                  <a:moveTo>
                    <a:pt x="6293396" y="823899"/>
                  </a:moveTo>
                  <a:lnTo>
                    <a:pt x="6163767" y="953757"/>
                  </a:lnTo>
                  <a:lnTo>
                    <a:pt x="6205372" y="953757"/>
                  </a:lnTo>
                  <a:lnTo>
                    <a:pt x="6293396" y="865593"/>
                  </a:lnTo>
                  <a:lnTo>
                    <a:pt x="6335024" y="865593"/>
                  </a:lnTo>
                  <a:lnTo>
                    <a:pt x="6293396" y="823899"/>
                  </a:lnTo>
                  <a:close/>
                </a:path>
                <a:path w="7560309" h="10692130">
                  <a:moveTo>
                    <a:pt x="6335024" y="865593"/>
                  </a:moveTo>
                  <a:lnTo>
                    <a:pt x="6293396" y="865593"/>
                  </a:lnTo>
                  <a:lnTo>
                    <a:pt x="6381432" y="953757"/>
                  </a:lnTo>
                  <a:lnTo>
                    <a:pt x="6423050" y="953757"/>
                  </a:lnTo>
                  <a:lnTo>
                    <a:pt x="6335024" y="865593"/>
                  </a:lnTo>
                  <a:close/>
                </a:path>
                <a:path w="7560309" h="10692130">
                  <a:moveTo>
                    <a:pt x="6335088" y="782586"/>
                  </a:moveTo>
                  <a:lnTo>
                    <a:pt x="6293408" y="782586"/>
                  </a:lnTo>
                  <a:lnTo>
                    <a:pt x="6464325" y="953757"/>
                  </a:lnTo>
                  <a:lnTo>
                    <a:pt x="6505994" y="953757"/>
                  </a:lnTo>
                  <a:lnTo>
                    <a:pt x="6335088" y="782586"/>
                  </a:lnTo>
                  <a:close/>
                </a:path>
                <a:path w="7560309" h="10692130">
                  <a:moveTo>
                    <a:pt x="6335063" y="699566"/>
                  </a:moveTo>
                  <a:lnTo>
                    <a:pt x="6293396" y="699566"/>
                  </a:lnTo>
                  <a:lnTo>
                    <a:pt x="6547192" y="953757"/>
                  </a:lnTo>
                  <a:lnTo>
                    <a:pt x="6588861" y="953757"/>
                  </a:lnTo>
                  <a:lnTo>
                    <a:pt x="6335063" y="699566"/>
                  </a:lnTo>
                  <a:close/>
                </a:path>
                <a:path w="7560309" h="10692130">
                  <a:moveTo>
                    <a:pt x="6092710" y="652132"/>
                  </a:moveTo>
                  <a:lnTo>
                    <a:pt x="6051080" y="652132"/>
                  </a:lnTo>
                  <a:lnTo>
                    <a:pt x="5977877" y="725462"/>
                  </a:lnTo>
                  <a:lnTo>
                    <a:pt x="6019495" y="725462"/>
                  </a:lnTo>
                  <a:lnTo>
                    <a:pt x="6092710" y="652132"/>
                  </a:lnTo>
                  <a:close/>
                </a:path>
                <a:path w="7560309" h="10692130">
                  <a:moveTo>
                    <a:pt x="6258509" y="652132"/>
                  </a:moveTo>
                  <a:lnTo>
                    <a:pt x="6216891" y="652132"/>
                  </a:lnTo>
                  <a:lnTo>
                    <a:pt x="6143637" y="725462"/>
                  </a:lnTo>
                  <a:lnTo>
                    <a:pt x="6185306" y="725462"/>
                  </a:lnTo>
                  <a:lnTo>
                    <a:pt x="6258509" y="652132"/>
                  </a:lnTo>
                  <a:close/>
                </a:path>
                <a:path w="7560309" h="10692130">
                  <a:moveTo>
                    <a:pt x="6535699" y="652132"/>
                  </a:moveTo>
                  <a:lnTo>
                    <a:pt x="6494081" y="652132"/>
                  </a:lnTo>
                  <a:lnTo>
                    <a:pt x="6567297" y="725462"/>
                  </a:lnTo>
                  <a:lnTo>
                    <a:pt x="6608953" y="725462"/>
                  </a:lnTo>
                  <a:lnTo>
                    <a:pt x="6535699" y="652132"/>
                  </a:lnTo>
                  <a:close/>
                </a:path>
                <a:path w="7560309" h="10692130">
                  <a:moveTo>
                    <a:pt x="6175603" y="652106"/>
                  </a:moveTo>
                  <a:lnTo>
                    <a:pt x="6133985" y="652106"/>
                  </a:lnTo>
                  <a:lnTo>
                    <a:pt x="6060732" y="725436"/>
                  </a:lnTo>
                  <a:lnTo>
                    <a:pt x="6102400" y="725436"/>
                  </a:lnTo>
                  <a:lnTo>
                    <a:pt x="6175603" y="652106"/>
                  </a:lnTo>
                  <a:close/>
                </a:path>
                <a:path w="7560309" h="10692130">
                  <a:moveTo>
                    <a:pt x="6369926" y="652106"/>
                  </a:moveTo>
                  <a:lnTo>
                    <a:pt x="6328295" y="652106"/>
                  </a:lnTo>
                  <a:lnTo>
                    <a:pt x="6401498" y="725436"/>
                  </a:lnTo>
                  <a:lnTo>
                    <a:pt x="6443179" y="725436"/>
                  </a:lnTo>
                  <a:lnTo>
                    <a:pt x="6369926" y="652106"/>
                  </a:lnTo>
                  <a:close/>
                </a:path>
                <a:path w="7560309" h="10692130">
                  <a:moveTo>
                    <a:pt x="6452857" y="652106"/>
                  </a:moveTo>
                  <a:lnTo>
                    <a:pt x="6411175" y="652106"/>
                  </a:lnTo>
                  <a:lnTo>
                    <a:pt x="6484404" y="725436"/>
                  </a:lnTo>
                  <a:lnTo>
                    <a:pt x="6526060" y="725436"/>
                  </a:lnTo>
                  <a:lnTo>
                    <a:pt x="6452857" y="652106"/>
                  </a:lnTo>
                  <a:close/>
                </a:path>
                <a:path w="7560309" h="10692130">
                  <a:moveTo>
                    <a:pt x="6954075" y="657834"/>
                  </a:moveTo>
                  <a:lnTo>
                    <a:pt x="6658609" y="953757"/>
                  </a:lnTo>
                  <a:lnTo>
                    <a:pt x="6700278" y="953757"/>
                  </a:lnTo>
                  <a:lnTo>
                    <a:pt x="6954075" y="699566"/>
                  </a:lnTo>
                  <a:lnTo>
                    <a:pt x="6995741" y="699566"/>
                  </a:lnTo>
                  <a:lnTo>
                    <a:pt x="6954075" y="657834"/>
                  </a:lnTo>
                  <a:close/>
                </a:path>
                <a:path w="7560309" h="10692130">
                  <a:moveTo>
                    <a:pt x="6954100" y="740841"/>
                  </a:moveTo>
                  <a:lnTo>
                    <a:pt x="6741528" y="953757"/>
                  </a:lnTo>
                  <a:lnTo>
                    <a:pt x="6783184" y="953757"/>
                  </a:lnTo>
                  <a:lnTo>
                    <a:pt x="6954100" y="782586"/>
                  </a:lnTo>
                  <a:lnTo>
                    <a:pt x="6995768" y="782586"/>
                  </a:lnTo>
                  <a:lnTo>
                    <a:pt x="6954100" y="740841"/>
                  </a:lnTo>
                  <a:close/>
                </a:path>
                <a:path w="7560309" h="10692130">
                  <a:moveTo>
                    <a:pt x="6954075" y="823899"/>
                  </a:moveTo>
                  <a:lnTo>
                    <a:pt x="6824421" y="953757"/>
                  </a:lnTo>
                  <a:lnTo>
                    <a:pt x="6866051" y="953757"/>
                  </a:lnTo>
                  <a:lnTo>
                    <a:pt x="6954075" y="865593"/>
                  </a:lnTo>
                  <a:lnTo>
                    <a:pt x="6995716" y="865593"/>
                  </a:lnTo>
                  <a:lnTo>
                    <a:pt x="6954075" y="823899"/>
                  </a:lnTo>
                  <a:close/>
                </a:path>
                <a:path w="7560309" h="10692130">
                  <a:moveTo>
                    <a:pt x="6995716" y="865593"/>
                  </a:moveTo>
                  <a:lnTo>
                    <a:pt x="6954075" y="865593"/>
                  </a:lnTo>
                  <a:lnTo>
                    <a:pt x="7042099" y="953757"/>
                  </a:lnTo>
                  <a:lnTo>
                    <a:pt x="7083767" y="953757"/>
                  </a:lnTo>
                  <a:lnTo>
                    <a:pt x="6995716" y="865593"/>
                  </a:lnTo>
                  <a:close/>
                </a:path>
                <a:path w="7560309" h="10692130">
                  <a:moveTo>
                    <a:pt x="6995768" y="782586"/>
                  </a:moveTo>
                  <a:lnTo>
                    <a:pt x="6954100" y="782586"/>
                  </a:lnTo>
                  <a:lnTo>
                    <a:pt x="7125004" y="953757"/>
                  </a:lnTo>
                  <a:lnTo>
                    <a:pt x="7166622" y="953757"/>
                  </a:lnTo>
                  <a:lnTo>
                    <a:pt x="6995768" y="782586"/>
                  </a:lnTo>
                  <a:close/>
                </a:path>
                <a:path w="7560309" h="10692130">
                  <a:moveTo>
                    <a:pt x="6995741" y="699566"/>
                  </a:moveTo>
                  <a:lnTo>
                    <a:pt x="6954075" y="699566"/>
                  </a:lnTo>
                  <a:lnTo>
                    <a:pt x="7207872" y="953757"/>
                  </a:lnTo>
                  <a:lnTo>
                    <a:pt x="7249528" y="953757"/>
                  </a:lnTo>
                  <a:lnTo>
                    <a:pt x="6995741" y="699566"/>
                  </a:lnTo>
                  <a:close/>
                </a:path>
                <a:path w="7560309" h="10692130">
                  <a:moveTo>
                    <a:pt x="6753377" y="652132"/>
                  </a:moveTo>
                  <a:lnTo>
                    <a:pt x="6711759" y="652132"/>
                  </a:lnTo>
                  <a:lnTo>
                    <a:pt x="6638556" y="725462"/>
                  </a:lnTo>
                  <a:lnTo>
                    <a:pt x="6680212" y="725462"/>
                  </a:lnTo>
                  <a:lnTo>
                    <a:pt x="6753377" y="652132"/>
                  </a:lnTo>
                  <a:close/>
                </a:path>
                <a:path w="7560309" h="10692130">
                  <a:moveTo>
                    <a:pt x="6919188" y="652132"/>
                  </a:moveTo>
                  <a:lnTo>
                    <a:pt x="6877558" y="652132"/>
                  </a:lnTo>
                  <a:lnTo>
                    <a:pt x="6804304" y="725462"/>
                  </a:lnTo>
                  <a:lnTo>
                    <a:pt x="6845973" y="725462"/>
                  </a:lnTo>
                  <a:lnTo>
                    <a:pt x="6919188" y="652132"/>
                  </a:lnTo>
                  <a:close/>
                </a:path>
                <a:path w="7560309" h="10692130">
                  <a:moveTo>
                    <a:pt x="7196404" y="652132"/>
                  </a:moveTo>
                  <a:lnTo>
                    <a:pt x="7154748" y="652132"/>
                  </a:lnTo>
                  <a:lnTo>
                    <a:pt x="7227951" y="725462"/>
                  </a:lnTo>
                  <a:lnTo>
                    <a:pt x="7269607" y="725462"/>
                  </a:lnTo>
                  <a:lnTo>
                    <a:pt x="7196404" y="652132"/>
                  </a:lnTo>
                  <a:close/>
                </a:path>
                <a:path w="7560309" h="10692130">
                  <a:moveTo>
                    <a:pt x="6836295" y="652106"/>
                  </a:moveTo>
                  <a:lnTo>
                    <a:pt x="6794665" y="652106"/>
                  </a:lnTo>
                  <a:lnTo>
                    <a:pt x="6721411" y="725436"/>
                  </a:lnTo>
                  <a:lnTo>
                    <a:pt x="6763067" y="725436"/>
                  </a:lnTo>
                  <a:lnTo>
                    <a:pt x="6836295" y="652106"/>
                  </a:lnTo>
                  <a:close/>
                </a:path>
                <a:path w="7560309" h="10692130">
                  <a:moveTo>
                    <a:pt x="7030605" y="652106"/>
                  </a:moveTo>
                  <a:lnTo>
                    <a:pt x="6988962" y="652106"/>
                  </a:lnTo>
                  <a:lnTo>
                    <a:pt x="7062177" y="725436"/>
                  </a:lnTo>
                  <a:lnTo>
                    <a:pt x="7103808" y="725436"/>
                  </a:lnTo>
                  <a:lnTo>
                    <a:pt x="7030605" y="652106"/>
                  </a:lnTo>
                  <a:close/>
                </a:path>
                <a:path w="7560309" h="10692130">
                  <a:moveTo>
                    <a:pt x="7113485" y="652106"/>
                  </a:moveTo>
                  <a:lnTo>
                    <a:pt x="7071855" y="652106"/>
                  </a:lnTo>
                  <a:lnTo>
                    <a:pt x="7145070" y="725436"/>
                  </a:lnTo>
                  <a:lnTo>
                    <a:pt x="7186726" y="725436"/>
                  </a:lnTo>
                  <a:lnTo>
                    <a:pt x="7113485" y="652106"/>
                  </a:lnTo>
                  <a:close/>
                </a:path>
                <a:path w="7560309" h="10692130">
                  <a:moveTo>
                    <a:pt x="347331" y="657834"/>
                  </a:moveTo>
                  <a:lnTo>
                    <a:pt x="51879" y="953757"/>
                  </a:lnTo>
                  <a:lnTo>
                    <a:pt x="93539" y="953757"/>
                  </a:lnTo>
                  <a:lnTo>
                    <a:pt x="347331" y="699566"/>
                  </a:lnTo>
                  <a:lnTo>
                    <a:pt x="388993" y="699566"/>
                  </a:lnTo>
                  <a:lnTo>
                    <a:pt x="347331" y="657834"/>
                  </a:lnTo>
                  <a:close/>
                </a:path>
                <a:path w="7560309" h="10692130">
                  <a:moveTo>
                    <a:pt x="347342" y="740841"/>
                  </a:moveTo>
                  <a:lnTo>
                    <a:pt x="134776" y="953757"/>
                  </a:lnTo>
                  <a:lnTo>
                    <a:pt x="176439" y="953757"/>
                  </a:lnTo>
                  <a:lnTo>
                    <a:pt x="347342" y="782586"/>
                  </a:lnTo>
                  <a:lnTo>
                    <a:pt x="389021" y="782586"/>
                  </a:lnTo>
                  <a:lnTo>
                    <a:pt x="347342" y="740841"/>
                  </a:lnTo>
                  <a:close/>
                </a:path>
                <a:path w="7560309" h="10692130">
                  <a:moveTo>
                    <a:pt x="347320" y="823899"/>
                  </a:moveTo>
                  <a:lnTo>
                    <a:pt x="217670" y="953757"/>
                  </a:lnTo>
                  <a:lnTo>
                    <a:pt x="259300" y="953757"/>
                  </a:lnTo>
                  <a:lnTo>
                    <a:pt x="347320" y="865593"/>
                  </a:lnTo>
                  <a:lnTo>
                    <a:pt x="388962" y="865593"/>
                  </a:lnTo>
                  <a:lnTo>
                    <a:pt x="347320" y="823899"/>
                  </a:lnTo>
                  <a:close/>
                </a:path>
                <a:path w="7560309" h="10692130">
                  <a:moveTo>
                    <a:pt x="388962" y="865593"/>
                  </a:moveTo>
                  <a:lnTo>
                    <a:pt x="347320" y="865593"/>
                  </a:lnTo>
                  <a:lnTo>
                    <a:pt x="435358" y="953757"/>
                  </a:lnTo>
                  <a:lnTo>
                    <a:pt x="477014" y="953757"/>
                  </a:lnTo>
                  <a:lnTo>
                    <a:pt x="388962" y="865593"/>
                  </a:lnTo>
                  <a:close/>
                </a:path>
                <a:path w="7560309" h="10692130">
                  <a:moveTo>
                    <a:pt x="389021" y="782586"/>
                  </a:moveTo>
                  <a:lnTo>
                    <a:pt x="347342" y="782586"/>
                  </a:lnTo>
                  <a:lnTo>
                    <a:pt x="518256" y="953757"/>
                  </a:lnTo>
                  <a:lnTo>
                    <a:pt x="559922" y="953757"/>
                  </a:lnTo>
                  <a:lnTo>
                    <a:pt x="389021" y="782586"/>
                  </a:lnTo>
                  <a:close/>
                </a:path>
                <a:path w="7560309" h="10692130">
                  <a:moveTo>
                    <a:pt x="388993" y="699566"/>
                  </a:moveTo>
                  <a:lnTo>
                    <a:pt x="347331" y="699566"/>
                  </a:lnTo>
                  <a:lnTo>
                    <a:pt x="601127" y="953757"/>
                  </a:lnTo>
                  <a:lnTo>
                    <a:pt x="642758" y="953757"/>
                  </a:lnTo>
                  <a:lnTo>
                    <a:pt x="388993" y="699566"/>
                  </a:lnTo>
                  <a:close/>
                </a:path>
                <a:path w="7560309" h="10692130">
                  <a:moveTo>
                    <a:pt x="146667" y="652132"/>
                  </a:moveTo>
                  <a:lnTo>
                    <a:pt x="105036" y="652132"/>
                  </a:lnTo>
                  <a:lnTo>
                    <a:pt x="31798" y="725462"/>
                  </a:lnTo>
                  <a:lnTo>
                    <a:pt x="73461" y="725462"/>
                  </a:lnTo>
                  <a:lnTo>
                    <a:pt x="146667" y="652132"/>
                  </a:lnTo>
                  <a:close/>
                </a:path>
                <a:path w="7560309" h="10692130">
                  <a:moveTo>
                    <a:pt x="312440" y="652132"/>
                  </a:moveTo>
                  <a:lnTo>
                    <a:pt x="270774" y="652132"/>
                  </a:lnTo>
                  <a:lnTo>
                    <a:pt x="197565" y="725462"/>
                  </a:lnTo>
                  <a:lnTo>
                    <a:pt x="239234" y="725462"/>
                  </a:lnTo>
                  <a:lnTo>
                    <a:pt x="312440" y="652132"/>
                  </a:lnTo>
                  <a:close/>
                </a:path>
                <a:path w="7560309" h="10692130">
                  <a:moveTo>
                    <a:pt x="589658" y="652132"/>
                  </a:moveTo>
                  <a:lnTo>
                    <a:pt x="547996" y="652132"/>
                  </a:lnTo>
                  <a:lnTo>
                    <a:pt x="621209" y="725462"/>
                  </a:lnTo>
                  <a:lnTo>
                    <a:pt x="662875" y="725462"/>
                  </a:lnTo>
                  <a:lnTo>
                    <a:pt x="589658" y="652132"/>
                  </a:lnTo>
                  <a:close/>
                </a:path>
                <a:path w="7560309" h="10692130">
                  <a:moveTo>
                    <a:pt x="229547" y="652106"/>
                  </a:moveTo>
                  <a:lnTo>
                    <a:pt x="187923" y="652106"/>
                  </a:lnTo>
                  <a:lnTo>
                    <a:pt x="114667" y="725436"/>
                  </a:lnTo>
                  <a:lnTo>
                    <a:pt x="156337" y="725436"/>
                  </a:lnTo>
                  <a:lnTo>
                    <a:pt x="229547" y="652106"/>
                  </a:lnTo>
                  <a:close/>
                </a:path>
                <a:path w="7560309" h="10692130">
                  <a:moveTo>
                    <a:pt x="423889" y="652106"/>
                  </a:moveTo>
                  <a:lnTo>
                    <a:pt x="382226" y="652106"/>
                  </a:lnTo>
                  <a:lnTo>
                    <a:pt x="455432" y="725436"/>
                  </a:lnTo>
                  <a:lnTo>
                    <a:pt x="497091" y="725436"/>
                  </a:lnTo>
                  <a:lnTo>
                    <a:pt x="423889" y="652106"/>
                  </a:lnTo>
                  <a:close/>
                </a:path>
                <a:path w="7560309" h="10692130">
                  <a:moveTo>
                    <a:pt x="506764" y="652106"/>
                  </a:moveTo>
                  <a:lnTo>
                    <a:pt x="465105" y="652106"/>
                  </a:lnTo>
                  <a:lnTo>
                    <a:pt x="538358" y="725436"/>
                  </a:lnTo>
                  <a:lnTo>
                    <a:pt x="579978" y="725436"/>
                  </a:lnTo>
                  <a:lnTo>
                    <a:pt x="506764" y="652106"/>
                  </a:lnTo>
                  <a:close/>
                </a:path>
                <a:path w="7560309" h="10692130">
                  <a:moveTo>
                    <a:pt x="1008010" y="657834"/>
                  </a:moveTo>
                  <a:lnTo>
                    <a:pt x="712551" y="953757"/>
                  </a:lnTo>
                  <a:lnTo>
                    <a:pt x="754221" y="953757"/>
                  </a:lnTo>
                  <a:lnTo>
                    <a:pt x="1008010" y="699566"/>
                  </a:lnTo>
                  <a:lnTo>
                    <a:pt x="1049676" y="699566"/>
                  </a:lnTo>
                  <a:lnTo>
                    <a:pt x="1008010" y="657834"/>
                  </a:lnTo>
                  <a:close/>
                </a:path>
                <a:path w="7560309" h="10692130">
                  <a:moveTo>
                    <a:pt x="1008010" y="740841"/>
                  </a:moveTo>
                  <a:lnTo>
                    <a:pt x="795437" y="953757"/>
                  </a:lnTo>
                  <a:lnTo>
                    <a:pt x="837097" y="953757"/>
                  </a:lnTo>
                  <a:lnTo>
                    <a:pt x="1008010" y="782586"/>
                  </a:lnTo>
                  <a:lnTo>
                    <a:pt x="1049688" y="782586"/>
                  </a:lnTo>
                  <a:lnTo>
                    <a:pt x="1008010" y="740841"/>
                  </a:lnTo>
                  <a:close/>
                </a:path>
                <a:path w="7560309" h="10692130">
                  <a:moveTo>
                    <a:pt x="1008010" y="823899"/>
                  </a:moveTo>
                  <a:lnTo>
                    <a:pt x="878363" y="953757"/>
                  </a:lnTo>
                  <a:lnTo>
                    <a:pt x="919980" y="953757"/>
                  </a:lnTo>
                  <a:lnTo>
                    <a:pt x="1008010" y="865593"/>
                  </a:lnTo>
                  <a:lnTo>
                    <a:pt x="1049639" y="865593"/>
                  </a:lnTo>
                  <a:lnTo>
                    <a:pt x="1008010" y="823899"/>
                  </a:lnTo>
                  <a:close/>
                </a:path>
                <a:path w="7560309" h="10692130">
                  <a:moveTo>
                    <a:pt x="1049639" y="865593"/>
                  </a:moveTo>
                  <a:lnTo>
                    <a:pt x="1008010" y="865593"/>
                  </a:lnTo>
                  <a:lnTo>
                    <a:pt x="1096037" y="953757"/>
                  </a:lnTo>
                  <a:lnTo>
                    <a:pt x="1137664" y="953757"/>
                  </a:lnTo>
                  <a:lnTo>
                    <a:pt x="1049639" y="865593"/>
                  </a:lnTo>
                  <a:close/>
                </a:path>
                <a:path w="7560309" h="10692130">
                  <a:moveTo>
                    <a:pt x="1049688" y="782586"/>
                  </a:moveTo>
                  <a:lnTo>
                    <a:pt x="1008010" y="782586"/>
                  </a:lnTo>
                  <a:lnTo>
                    <a:pt x="1178920" y="953757"/>
                  </a:lnTo>
                  <a:lnTo>
                    <a:pt x="1220586" y="953757"/>
                  </a:lnTo>
                  <a:lnTo>
                    <a:pt x="1049688" y="782586"/>
                  </a:lnTo>
                  <a:close/>
                </a:path>
                <a:path w="7560309" h="10692130">
                  <a:moveTo>
                    <a:pt x="1049676" y="699566"/>
                  </a:moveTo>
                  <a:lnTo>
                    <a:pt x="1008010" y="699566"/>
                  </a:lnTo>
                  <a:lnTo>
                    <a:pt x="1261807" y="953757"/>
                  </a:lnTo>
                  <a:lnTo>
                    <a:pt x="1303464" y="953757"/>
                  </a:lnTo>
                  <a:lnTo>
                    <a:pt x="1049676" y="699566"/>
                  </a:lnTo>
                  <a:close/>
                </a:path>
                <a:path w="7560309" h="10692130">
                  <a:moveTo>
                    <a:pt x="807346" y="652132"/>
                  </a:moveTo>
                  <a:lnTo>
                    <a:pt x="765680" y="652132"/>
                  </a:lnTo>
                  <a:lnTo>
                    <a:pt x="692485" y="725462"/>
                  </a:lnTo>
                  <a:lnTo>
                    <a:pt x="734143" y="725462"/>
                  </a:lnTo>
                  <a:lnTo>
                    <a:pt x="807346" y="652132"/>
                  </a:lnTo>
                  <a:close/>
                </a:path>
                <a:path w="7560309" h="10692130">
                  <a:moveTo>
                    <a:pt x="973123" y="652132"/>
                  </a:moveTo>
                  <a:lnTo>
                    <a:pt x="931457" y="652132"/>
                  </a:lnTo>
                  <a:lnTo>
                    <a:pt x="858250" y="725462"/>
                  </a:lnTo>
                  <a:lnTo>
                    <a:pt x="899913" y="725462"/>
                  </a:lnTo>
                  <a:lnTo>
                    <a:pt x="973123" y="652132"/>
                  </a:lnTo>
                  <a:close/>
                </a:path>
                <a:path w="7560309" h="10692130">
                  <a:moveTo>
                    <a:pt x="1250344" y="652132"/>
                  </a:moveTo>
                  <a:lnTo>
                    <a:pt x="1208714" y="652132"/>
                  </a:lnTo>
                  <a:lnTo>
                    <a:pt x="1281912" y="725462"/>
                  </a:lnTo>
                  <a:lnTo>
                    <a:pt x="1323543" y="725462"/>
                  </a:lnTo>
                  <a:lnTo>
                    <a:pt x="1250344" y="652132"/>
                  </a:lnTo>
                  <a:close/>
                </a:path>
                <a:path w="7560309" h="10692130">
                  <a:moveTo>
                    <a:pt x="890207" y="652106"/>
                  </a:moveTo>
                  <a:lnTo>
                    <a:pt x="848584" y="652106"/>
                  </a:lnTo>
                  <a:lnTo>
                    <a:pt x="775381" y="725436"/>
                  </a:lnTo>
                  <a:lnTo>
                    <a:pt x="816998" y="725436"/>
                  </a:lnTo>
                  <a:lnTo>
                    <a:pt x="890207" y="652106"/>
                  </a:lnTo>
                  <a:close/>
                </a:path>
                <a:path w="7560309" h="10692130">
                  <a:moveTo>
                    <a:pt x="1084572" y="652106"/>
                  </a:moveTo>
                  <a:lnTo>
                    <a:pt x="1042902" y="652106"/>
                  </a:lnTo>
                  <a:lnTo>
                    <a:pt x="1116103" y="725436"/>
                  </a:lnTo>
                  <a:lnTo>
                    <a:pt x="1157771" y="725436"/>
                  </a:lnTo>
                  <a:lnTo>
                    <a:pt x="1084572" y="652106"/>
                  </a:lnTo>
                  <a:close/>
                </a:path>
                <a:path w="7560309" h="10692130">
                  <a:moveTo>
                    <a:pt x="1167455" y="652106"/>
                  </a:moveTo>
                  <a:lnTo>
                    <a:pt x="1125791" y="652106"/>
                  </a:lnTo>
                  <a:lnTo>
                    <a:pt x="1198986" y="725436"/>
                  </a:lnTo>
                  <a:lnTo>
                    <a:pt x="1240668" y="725436"/>
                  </a:lnTo>
                  <a:lnTo>
                    <a:pt x="1167455" y="652106"/>
                  </a:lnTo>
                  <a:close/>
                </a:path>
                <a:path w="7560309" h="10692130">
                  <a:moveTo>
                    <a:pt x="1668678" y="657834"/>
                  </a:moveTo>
                  <a:lnTo>
                    <a:pt x="1373212" y="953757"/>
                  </a:lnTo>
                  <a:lnTo>
                    <a:pt x="1414881" y="953757"/>
                  </a:lnTo>
                  <a:lnTo>
                    <a:pt x="1668678" y="699566"/>
                  </a:lnTo>
                  <a:lnTo>
                    <a:pt x="1710346" y="699566"/>
                  </a:lnTo>
                  <a:lnTo>
                    <a:pt x="1668678" y="657834"/>
                  </a:lnTo>
                  <a:close/>
                </a:path>
                <a:path w="7560309" h="10692130">
                  <a:moveTo>
                    <a:pt x="1668703" y="740841"/>
                  </a:moveTo>
                  <a:lnTo>
                    <a:pt x="1456131" y="953757"/>
                  </a:lnTo>
                  <a:lnTo>
                    <a:pt x="1497749" y="953757"/>
                  </a:lnTo>
                  <a:lnTo>
                    <a:pt x="1668703" y="782586"/>
                  </a:lnTo>
                  <a:lnTo>
                    <a:pt x="1710376" y="782586"/>
                  </a:lnTo>
                  <a:lnTo>
                    <a:pt x="1668703" y="740841"/>
                  </a:lnTo>
                  <a:close/>
                </a:path>
                <a:path w="7560309" h="10692130">
                  <a:moveTo>
                    <a:pt x="1668678" y="823899"/>
                  </a:moveTo>
                  <a:lnTo>
                    <a:pt x="1539024" y="953757"/>
                  </a:lnTo>
                  <a:lnTo>
                    <a:pt x="1580654" y="953757"/>
                  </a:lnTo>
                  <a:lnTo>
                    <a:pt x="1668678" y="865593"/>
                  </a:lnTo>
                  <a:lnTo>
                    <a:pt x="1710307" y="865593"/>
                  </a:lnTo>
                  <a:lnTo>
                    <a:pt x="1668678" y="823899"/>
                  </a:lnTo>
                  <a:close/>
                </a:path>
                <a:path w="7560309" h="10692130">
                  <a:moveTo>
                    <a:pt x="1710307" y="865593"/>
                  </a:moveTo>
                  <a:lnTo>
                    <a:pt x="1668678" y="865593"/>
                  </a:lnTo>
                  <a:lnTo>
                    <a:pt x="1756702" y="953757"/>
                  </a:lnTo>
                  <a:lnTo>
                    <a:pt x="1798332" y="953757"/>
                  </a:lnTo>
                  <a:lnTo>
                    <a:pt x="1710307" y="865593"/>
                  </a:lnTo>
                  <a:close/>
                </a:path>
                <a:path w="7560309" h="10692130">
                  <a:moveTo>
                    <a:pt x="1710376" y="782586"/>
                  </a:moveTo>
                  <a:lnTo>
                    <a:pt x="1668703" y="782586"/>
                  </a:lnTo>
                  <a:lnTo>
                    <a:pt x="1839582" y="953757"/>
                  </a:lnTo>
                  <a:lnTo>
                    <a:pt x="1881251" y="953757"/>
                  </a:lnTo>
                  <a:lnTo>
                    <a:pt x="1710376" y="782586"/>
                  </a:lnTo>
                  <a:close/>
                </a:path>
                <a:path w="7560309" h="10692130">
                  <a:moveTo>
                    <a:pt x="1710346" y="699566"/>
                  </a:moveTo>
                  <a:lnTo>
                    <a:pt x="1668678" y="699566"/>
                  </a:lnTo>
                  <a:lnTo>
                    <a:pt x="1922475" y="953757"/>
                  </a:lnTo>
                  <a:lnTo>
                    <a:pt x="1964143" y="953757"/>
                  </a:lnTo>
                  <a:lnTo>
                    <a:pt x="1710346" y="699566"/>
                  </a:lnTo>
                  <a:close/>
                </a:path>
                <a:path w="7560309" h="10692130">
                  <a:moveTo>
                    <a:pt x="1468031" y="652132"/>
                  </a:moveTo>
                  <a:lnTo>
                    <a:pt x="1426362" y="652132"/>
                  </a:lnTo>
                  <a:lnTo>
                    <a:pt x="1353146" y="725462"/>
                  </a:lnTo>
                  <a:lnTo>
                    <a:pt x="1394828" y="725462"/>
                  </a:lnTo>
                  <a:lnTo>
                    <a:pt x="1468031" y="652132"/>
                  </a:lnTo>
                  <a:close/>
                </a:path>
                <a:path w="7560309" h="10692130">
                  <a:moveTo>
                    <a:pt x="1633791" y="652132"/>
                  </a:moveTo>
                  <a:lnTo>
                    <a:pt x="1592122" y="652132"/>
                  </a:lnTo>
                  <a:lnTo>
                    <a:pt x="1518920" y="725462"/>
                  </a:lnTo>
                  <a:lnTo>
                    <a:pt x="1560550" y="725462"/>
                  </a:lnTo>
                  <a:lnTo>
                    <a:pt x="1633791" y="652132"/>
                  </a:lnTo>
                  <a:close/>
                </a:path>
                <a:path w="7560309" h="10692130">
                  <a:moveTo>
                    <a:pt x="1911007" y="652132"/>
                  </a:moveTo>
                  <a:lnTo>
                    <a:pt x="1869338" y="652132"/>
                  </a:lnTo>
                  <a:lnTo>
                    <a:pt x="1942553" y="725462"/>
                  </a:lnTo>
                  <a:lnTo>
                    <a:pt x="1984222" y="725462"/>
                  </a:lnTo>
                  <a:lnTo>
                    <a:pt x="1911007" y="652132"/>
                  </a:lnTo>
                  <a:close/>
                </a:path>
                <a:path w="7560309" h="10692130">
                  <a:moveTo>
                    <a:pt x="1550898" y="652106"/>
                  </a:moveTo>
                  <a:lnTo>
                    <a:pt x="1509280" y="652106"/>
                  </a:lnTo>
                  <a:lnTo>
                    <a:pt x="1436027" y="725436"/>
                  </a:lnTo>
                  <a:lnTo>
                    <a:pt x="1477683" y="725436"/>
                  </a:lnTo>
                  <a:lnTo>
                    <a:pt x="1550898" y="652106"/>
                  </a:lnTo>
                  <a:close/>
                </a:path>
                <a:path w="7560309" h="10692130">
                  <a:moveTo>
                    <a:pt x="1745233" y="652106"/>
                  </a:moveTo>
                  <a:lnTo>
                    <a:pt x="1703577" y="652106"/>
                  </a:lnTo>
                  <a:lnTo>
                    <a:pt x="1776818" y="725436"/>
                  </a:lnTo>
                  <a:lnTo>
                    <a:pt x="1818436" y="725436"/>
                  </a:lnTo>
                  <a:lnTo>
                    <a:pt x="1745233" y="652106"/>
                  </a:lnTo>
                  <a:close/>
                </a:path>
                <a:path w="7560309" h="10692130">
                  <a:moveTo>
                    <a:pt x="1828126" y="652106"/>
                  </a:moveTo>
                  <a:lnTo>
                    <a:pt x="1786458" y="652106"/>
                  </a:lnTo>
                  <a:lnTo>
                    <a:pt x="1859711" y="725436"/>
                  </a:lnTo>
                  <a:lnTo>
                    <a:pt x="1901329" y="725436"/>
                  </a:lnTo>
                  <a:lnTo>
                    <a:pt x="1828126" y="652106"/>
                  </a:lnTo>
                  <a:close/>
                </a:path>
                <a:path w="7560309" h="10692130">
                  <a:moveTo>
                    <a:pt x="2329370" y="657834"/>
                  </a:moveTo>
                  <a:lnTo>
                    <a:pt x="2033905" y="953757"/>
                  </a:lnTo>
                  <a:lnTo>
                    <a:pt x="2075573" y="953757"/>
                  </a:lnTo>
                  <a:lnTo>
                    <a:pt x="2329370" y="699566"/>
                  </a:lnTo>
                  <a:lnTo>
                    <a:pt x="2371031" y="699566"/>
                  </a:lnTo>
                  <a:lnTo>
                    <a:pt x="2329370" y="657834"/>
                  </a:lnTo>
                  <a:close/>
                </a:path>
                <a:path w="7560309" h="10692130">
                  <a:moveTo>
                    <a:pt x="2329383" y="740841"/>
                  </a:moveTo>
                  <a:lnTo>
                    <a:pt x="2116797" y="953757"/>
                  </a:lnTo>
                  <a:lnTo>
                    <a:pt x="2158466" y="953757"/>
                  </a:lnTo>
                  <a:lnTo>
                    <a:pt x="2329383" y="782586"/>
                  </a:lnTo>
                  <a:lnTo>
                    <a:pt x="2371053" y="782586"/>
                  </a:lnTo>
                  <a:lnTo>
                    <a:pt x="2329383" y="740841"/>
                  </a:lnTo>
                  <a:close/>
                </a:path>
                <a:path w="7560309" h="10692130">
                  <a:moveTo>
                    <a:pt x="2329345" y="823899"/>
                  </a:moveTo>
                  <a:lnTo>
                    <a:pt x="2199690" y="953757"/>
                  </a:lnTo>
                  <a:lnTo>
                    <a:pt x="2241321" y="953757"/>
                  </a:lnTo>
                  <a:lnTo>
                    <a:pt x="2329345" y="865593"/>
                  </a:lnTo>
                  <a:lnTo>
                    <a:pt x="2370986" y="865593"/>
                  </a:lnTo>
                  <a:lnTo>
                    <a:pt x="2329345" y="823899"/>
                  </a:lnTo>
                  <a:close/>
                </a:path>
                <a:path w="7560309" h="10692130">
                  <a:moveTo>
                    <a:pt x="2370986" y="865593"/>
                  </a:moveTo>
                  <a:lnTo>
                    <a:pt x="2329345" y="865593"/>
                  </a:lnTo>
                  <a:lnTo>
                    <a:pt x="2417368" y="953757"/>
                  </a:lnTo>
                  <a:lnTo>
                    <a:pt x="2459037" y="953757"/>
                  </a:lnTo>
                  <a:lnTo>
                    <a:pt x="2370986" y="865593"/>
                  </a:lnTo>
                  <a:close/>
                </a:path>
                <a:path w="7560309" h="10692130">
                  <a:moveTo>
                    <a:pt x="2371053" y="782586"/>
                  </a:moveTo>
                  <a:lnTo>
                    <a:pt x="2329383" y="782586"/>
                  </a:lnTo>
                  <a:lnTo>
                    <a:pt x="2500249" y="953757"/>
                  </a:lnTo>
                  <a:lnTo>
                    <a:pt x="2541917" y="953757"/>
                  </a:lnTo>
                  <a:lnTo>
                    <a:pt x="2371053" y="782586"/>
                  </a:lnTo>
                  <a:close/>
                </a:path>
                <a:path w="7560309" h="10692130">
                  <a:moveTo>
                    <a:pt x="2371031" y="699566"/>
                  </a:moveTo>
                  <a:lnTo>
                    <a:pt x="2329370" y="699566"/>
                  </a:lnTo>
                  <a:lnTo>
                    <a:pt x="2583154" y="953757"/>
                  </a:lnTo>
                  <a:lnTo>
                    <a:pt x="2624785" y="953757"/>
                  </a:lnTo>
                  <a:lnTo>
                    <a:pt x="2371031" y="699566"/>
                  </a:lnTo>
                  <a:close/>
                </a:path>
                <a:path w="7560309" h="10692130">
                  <a:moveTo>
                    <a:pt x="2128685" y="652132"/>
                  </a:moveTo>
                  <a:lnTo>
                    <a:pt x="2087029" y="652132"/>
                  </a:lnTo>
                  <a:lnTo>
                    <a:pt x="2013826" y="725462"/>
                  </a:lnTo>
                  <a:lnTo>
                    <a:pt x="2055495" y="725462"/>
                  </a:lnTo>
                  <a:lnTo>
                    <a:pt x="2128685" y="652132"/>
                  </a:lnTo>
                  <a:close/>
                </a:path>
                <a:path w="7560309" h="10692130">
                  <a:moveTo>
                    <a:pt x="2294470" y="652132"/>
                  </a:moveTo>
                  <a:lnTo>
                    <a:pt x="2252802" y="652132"/>
                  </a:lnTo>
                  <a:lnTo>
                    <a:pt x="2179599" y="725462"/>
                  </a:lnTo>
                  <a:lnTo>
                    <a:pt x="2221255" y="725462"/>
                  </a:lnTo>
                  <a:lnTo>
                    <a:pt x="2294470" y="652132"/>
                  </a:lnTo>
                  <a:close/>
                </a:path>
                <a:path w="7560309" h="10692130">
                  <a:moveTo>
                    <a:pt x="2571686" y="652132"/>
                  </a:moveTo>
                  <a:lnTo>
                    <a:pt x="2530055" y="652132"/>
                  </a:lnTo>
                  <a:lnTo>
                    <a:pt x="2603233" y="725462"/>
                  </a:lnTo>
                  <a:lnTo>
                    <a:pt x="2644889" y="725462"/>
                  </a:lnTo>
                  <a:lnTo>
                    <a:pt x="2571686" y="652132"/>
                  </a:lnTo>
                  <a:close/>
                </a:path>
                <a:path w="7560309" h="10692130">
                  <a:moveTo>
                    <a:pt x="2211552" y="652106"/>
                  </a:moveTo>
                  <a:lnTo>
                    <a:pt x="2169934" y="652106"/>
                  </a:lnTo>
                  <a:lnTo>
                    <a:pt x="2096706" y="725436"/>
                  </a:lnTo>
                  <a:lnTo>
                    <a:pt x="2138362" y="725436"/>
                  </a:lnTo>
                  <a:lnTo>
                    <a:pt x="2211552" y="652106"/>
                  </a:lnTo>
                  <a:close/>
                </a:path>
                <a:path w="7560309" h="10692130">
                  <a:moveTo>
                    <a:pt x="2405913" y="652106"/>
                  </a:moveTo>
                  <a:lnTo>
                    <a:pt x="2364244" y="652106"/>
                  </a:lnTo>
                  <a:lnTo>
                    <a:pt x="2437498" y="725436"/>
                  </a:lnTo>
                  <a:lnTo>
                    <a:pt x="2479116" y="725436"/>
                  </a:lnTo>
                  <a:lnTo>
                    <a:pt x="2405913" y="652106"/>
                  </a:lnTo>
                  <a:close/>
                </a:path>
                <a:path w="7560309" h="10692130">
                  <a:moveTo>
                    <a:pt x="2488793" y="652106"/>
                  </a:moveTo>
                  <a:lnTo>
                    <a:pt x="2447124" y="652106"/>
                  </a:lnTo>
                  <a:lnTo>
                    <a:pt x="2520340" y="725436"/>
                  </a:lnTo>
                  <a:lnTo>
                    <a:pt x="2562009" y="725436"/>
                  </a:lnTo>
                  <a:lnTo>
                    <a:pt x="2488793" y="652106"/>
                  </a:lnTo>
                  <a:close/>
                </a:path>
                <a:path w="7560309" h="10692130">
                  <a:moveTo>
                    <a:pt x="3119678" y="982992"/>
                  </a:moveTo>
                  <a:lnTo>
                    <a:pt x="3078048" y="982992"/>
                  </a:lnTo>
                  <a:lnTo>
                    <a:pt x="3004845" y="1056309"/>
                  </a:lnTo>
                  <a:lnTo>
                    <a:pt x="3046475" y="1056297"/>
                  </a:lnTo>
                  <a:lnTo>
                    <a:pt x="3119678" y="982992"/>
                  </a:lnTo>
                  <a:close/>
                </a:path>
                <a:path w="7560309" h="10692130">
                  <a:moveTo>
                    <a:pt x="3285464" y="982992"/>
                  </a:moveTo>
                  <a:lnTo>
                    <a:pt x="3243846" y="982992"/>
                  </a:lnTo>
                  <a:lnTo>
                    <a:pt x="3170605" y="1056309"/>
                  </a:lnTo>
                  <a:lnTo>
                    <a:pt x="3212274" y="1056297"/>
                  </a:lnTo>
                  <a:lnTo>
                    <a:pt x="3285464" y="982992"/>
                  </a:lnTo>
                  <a:close/>
                </a:path>
                <a:path w="7560309" h="10692130">
                  <a:moveTo>
                    <a:pt x="3202571" y="982967"/>
                  </a:moveTo>
                  <a:lnTo>
                    <a:pt x="3160941" y="982967"/>
                  </a:lnTo>
                  <a:lnTo>
                    <a:pt x="3087738" y="1056297"/>
                  </a:lnTo>
                  <a:lnTo>
                    <a:pt x="3129356" y="1056297"/>
                  </a:lnTo>
                  <a:lnTo>
                    <a:pt x="3202571" y="982967"/>
                  </a:lnTo>
                  <a:close/>
                </a:path>
                <a:path w="7560309" h="10692130">
                  <a:moveTo>
                    <a:pt x="2902026" y="982992"/>
                  </a:moveTo>
                  <a:lnTo>
                    <a:pt x="2860357" y="982992"/>
                  </a:lnTo>
                  <a:lnTo>
                    <a:pt x="2933573" y="1056309"/>
                  </a:lnTo>
                  <a:lnTo>
                    <a:pt x="2975229" y="1056309"/>
                  </a:lnTo>
                  <a:lnTo>
                    <a:pt x="2902026" y="982992"/>
                  </a:lnTo>
                  <a:close/>
                </a:path>
                <a:path w="7560309" h="10692130">
                  <a:moveTo>
                    <a:pt x="2736253" y="982967"/>
                  </a:moveTo>
                  <a:lnTo>
                    <a:pt x="2694597" y="982967"/>
                  </a:lnTo>
                  <a:lnTo>
                    <a:pt x="2767799" y="1056297"/>
                  </a:lnTo>
                  <a:lnTo>
                    <a:pt x="2809417" y="1056297"/>
                  </a:lnTo>
                  <a:lnTo>
                    <a:pt x="2736253" y="982967"/>
                  </a:lnTo>
                  <a:close/>
                </a:path>
                <a:path w="7560309" h="10692130">
                  <a:moveTo>
                    <a:pt x="2819095" y="982967"/>
                  </a:moveTo>
                  <a:lnTo>
                    <a:pt x="2777490" y="982967"/>
                  </a:lnTo>
                  <a:lnTo>
                    <a:pt x="2850680" y="1056297"/>
                  </a:lnTo>
                  <a:lnTo>
                    <a:pt x="2892348" y="1056297"/>
                  </a:lnTo>
                  <a:lnTo>
                    <a:pt x="2819095" y="982967"/>
                  </a:lnTo>
                  <a:close/>
                </a:path>
                <a:path w="7560309" h="10692130">
                  <a:moveTo>
                    <a:pt x="3780383" y="982992"/>
                  </a:moveTo>
                  <a:lnTo>
                    <a:pt x="3738714" y="982992"/>
                  </a:lnTo>
                  <a:lnTo>
                    <a:pt x="3665512" y="1056309"/>
                  </a:lnTo>
                  <a:lnTo>
                    <a:pt x="3707193" y="1056297"/>
                  </a:lnTo>
                  <a:lnTo>
                    <a:pt x="3780383" y="982992"/>
                  </a:lnTo>
                  <a:close/>
                </a:path>
                <a:path w="7560309" h="10692130">
                  <a:moveTo>
                    <a:pt x="3946144" y="982992"/>
                  </a:moveTo>
                  <a:lnTo>
                    <a:pt x="3904488" y="982992"/>
                  </a:lnTo>
                  <a:lnTo>
                    <a:pt x="3831285" y="1056309"/>
                  </a:lnTo>
                  <a:lnTo>
                    <a:pt x="3872915" y="1056297"/>
                  </a:lnTo>
                  <a:lnTo>
                    <a:pt x="3946144" y="982992"/>
                  </a:lnTo>
                  <a:close/>
                </a:path>
                <a:path w="7560309" h="10692130">
                  <a:moveTo>
                    <a:pt x="3863251" y="982967"/>
                  </a:moveTo>
                  <a:lnTo>
                    <a:pt x="3821633" y="982967"/>
                  </a:lnTo>
                  <a:lnTo>
                    <a:pt x="3748379" y="1056297"/>
                  </a:lnTo>
                  <a:lnTo>
                    <a:pt x="3790048" y="1056297"/>
                  </a:lnTo>
                  <a:lnTo>
                    <a:pt x="3863251" y="982967"/>
                  </a:lnTo>
                  <a:close/>
                </a:path>
                <a:path w="7560309" h="10692130">
                  <a:moveTo>
                    <a:pt x="3562692" y="982992"/>
                  </a:moveTo>
                  <a:lnTo>
                    <a:pt x="3521024" y="982992"/>
                  </a:lnTo>
                  <a:lnTo>
                    <a:pt x="3594252" y="1056309"/>
                  </a:lnTo>
                  <a:lnTo>
                    <a:pt x="3635908" y="1056309"/>
                  </a:lnTo>
                  <a:lnTo>
                    <a:pt x="3562692" y="982992"/>
                  </a:lnTo>
                  <a:close/>
                </a:path>
                <a:path w="7560309" h="10692130">
                  <a:moveTo>
                    <a:pt x="3396881" y="982967"/>
                  </a:moveTo>
                  <a:lnTo>
                    <a:pt x="3355251" y="982967"/>
                  </a:lnTo>
                  <a:lnTo>
                    <a:pt x="3428479" y="1056297"/>
                  </a:lnTo>
                  <a:lnTo>
                    <a:pt x="3470097" y="1056297"/>
                  </a:lnTo>
                  <a:lnTo>
                    <a:pt x="3396881" y="982967"/>
                  </a:lnTo>
                  <a:close/>
                </a:path>
                <a:path w="7560309" h="10692130">
                  <a:moveTo>
                    <a:pt x="3479800" y="982967"/>
                  </a:moveTo>
                  <a:lnTo>
                    <a:pt x="3438144" y="982967"/>
                  </a:lnTo>
                  <a:lnTo>
                    <a:pt x="3511359" y="1056297"/>
                  </a:lnTo>
                  <a:lnTo>
                    <a:pt x="3553028" y="1056297"/>
                  </a:lnTo>
                  <a:lnTo>
                    <a:pt x="3479800" y="982967"/>
                  </a:lnTo>
                  <a:close/>
                </a:path>
                <a:path w="7560309" h="10692130">
                  <a:moveTo>
                    <a:pt x="4441063" y="982992"/>
                  </a:moveTo>
                  <a:lnTo>
                    <a:pt x="4399394" y="982992"/>
                  </a:lnTo>
                  <a:lnTo>
                    <a:pt x="4326191" y="1056309"/>
                  </a:lnTo>
                  <a:lnTo>
                    <a:pt x="4367872" y="1056297"/>
                  </a:lnTo>
                  <a:lnTo>
                    <a:pt x="4441063" y="982992"/>
                  </a:lnTo>
                  <a:close/>
                </a:path>
                <a:path w="7560309" h="10692130">
                  <a:moveTo>
                    <a:pt x="4606823" y="982992"/>
                  </a:moveTo>
                  <a:lnTo>
                    <a:pt x="4565167" y="982992"/>
                  </a:lnTo>
                  <a:lnTo>
                    <a:pt x="4491964" y="1056309"/>
                  </a:lnTo>
                  <a:lnTo>
                    <a:pt x="4533645" y="1056297"/>
                  </a:lnTo>
                  <a:lnTo>
                    <a:pt x="4606823" y="982992"/>
                  </a:lnTo>
                  <a:close/>
                </a:path>
                <a:path w="7560309" h="10692130">
                  <a:moveTo>
                    <a:pt x="4523930" y="982967"/>
                  </a:moveTo>
                  <a:lnTo>
                    <a:pt x="4482299" y="982967"/>
                  </a:lnTo>
                  <a:lnTo>
                    <a:pt x="4409046" y="1056297"/>
                  </a:lnTo>
                  <a:lnTo>
                    <a:pt x="4450727" y="1056297"/>
                  </a:lnTo>
                  <a:lnTo>
                    <a:pt x="4523930" y="982967"/>
                  </a:lnTo>
                  <a:close/>
                </a:path>
                <a:path w="7560309" h="10692130">
                  <a:moveTo>
                    <a:pt x="4223385" y="982992"/>
                  </a:moveTo>
                  <a:lnTo>
                    <a:pt x="4181703" y="982992"/>
                  </a:lnTo>
                  <a:lnTo>
                    <a:pt x="4254906" y="1056309"/>
                  </a:lnTo>
                  <a:lnTo>
                    <a:pt x="4296575" y="1056309"/>
                  </a:lnTo>
                  <a:lnTo>
                    <a:pt x="4223385" y="982992"/>
                  </a:lnTo>
                  <a:close/>
                </a:path>
                <a:path w="7560309" h="10692130">
                  <a:moveTo>
                    <a:pt x="4057561" y="982967"/>
                  </a:moveTo>
                  <a:lnTo>
                    <a:pt x="4015930" y="982967"/>
                  </a:lnTo>
                  <a:lnTo>
                    <a:pt x="4089146" y="1056297"/>
                  </a:lnTo>
                  <a:lnTo>
                    <a:pt x="4130802" y="1056297"/>
                  </a:lnTo>
                  <a:lnTo>
                    <a:pt x="4057561" y="982967"/>
                  </a:lnTo>
                  <a:close/>
                </a:path>
                <a:path w="7560309" h="10692130">
                  <a:moveTo>
                    <a:pt x="4140479" y="982967"/>
                  </a:moveTo>
                  <a:lnTo>
                    <a:pt x="4098823" y="982967"/>
                  </a:lnTo>
                  <a:lnTo>
                    <a:pt x="4172051" y="1056297"/>
                  </a:lnTo>
                  <a:lnTo>
                    <a:pt x="4213682" y="1056297"/>
                  </a:lnTo>
                  <a:lnTo>
                    <a:pt x="4140479" y="982967"/>
                  </a:lnTo>
                  <a:close/>
                </a:path>
                <a:path w="7560309" h="10692130">
                  <a:moveTo>
                    <a:pt x="5101729" y="982992"/>
                  </a:moveTo>
                  <a:lnTo>
                    <a:pt x="5060061" y="982992"/>
                  </a:lnTo>
                  <a:lnTo>
                    <a:pt x="4986858" y="1056309"/>
                  </a:lnTo>
                  <a:lnTo>
                    <a:pt x="5028526" y="1056297"/>
                  </a:lnTo>
                  <a:lnTo>
                    <a:pt x="5101729" y="982992"/>
                  </a:lnTo>
                  <a:close/>
                </a:path>
                <a:path w="7560309" h="10692130">
                  <a:moveTo>
                    <a:pt x="5267490" y="982992"/>
                  </a:moveTo>
                  <a:lnTo>
                    <a:pt x="5225834" y="982992"/>
                  </a:lnTo>
                  <a:lnTo>
                    <a:pt x="5152631" y="1056309"/>
                  </a:lnTo>
                  <a:lnTo>
                    <a:pt x="5194312" y="1056297"/>
                  </a:lnTo>
                  <a:lnTo>
                    <a:pt x="5267490" y="982992"/>
                  </a:lnTo>
                  <a:close/>
                </a:path>
                <a:path w="7560309" h="10692130">
                  <a:moveTo>
                    <a:pt x="5184584" y="982967"/>
                  </a:moveTo>
                  <a:lnTo>
                    <a:pt x="5142966" y="982967"/>
                  </a:lnTo>
                  <a:lnTo>
                    <a:pt x="5069751" y="1056297"/>
                  </a:lnTo>
                  <a:lnTo>
                    <a:pt x="5111381" y="1056297"/>
                  </a:lnTo>
                  <a:lnTo>
                    <a:pt x="5184584" y="982967"/>
                  </a:lnTo>
                  <a:close/>
                </a:path>
                <a:path w="7560309" h="10692130">
                  <a:moveTo>
                    <a:pt x="4884039" y="982992"/>
                  </a:moveTo>
                  <a:lnTo>
                    <a:pt x="4842370" y="982992"/>
                  </a:lnTo>
                  <a:lnTo>
                    <a:pt x="4915585" y="1056309"/>
                  </a:lnTo>
                  <a:lnTo>
                    <a:pt x="4957254" y="1056309"/>
                  </a:lnTo>
                  <a:lnTo>
                    <a:pt x="4884039" y="982992"/>
                  </a:lnTo>
                  <a:close/>
                </a:path>
                <a:path w="7560309" h="10692130">
                  <a:moveTo>
                    <a:pt x="4718265" y="982967"/>
                  </a:moveTo>
                  <a:lnTo>
                    <a:pt x="4676609" y="982967"/>
                  </a:lnTo>
                  <a:lnTo>
                    <a:pt x="4749812" y="1056297"/>
                  </a:lnTo>
                  <a:lnTo>
                    <a:pt x="4791481" y="1056297"/>
                  </a:lnTo>
                  <a:lnTo>
                    <a:pt x="4718265" y="982967"/>
                  </a:lnTo>
                  <a:close/>
                </a:path>
                <a:path w="7560309" h="10692130">
                  <a:moveTo>
                    <a:pt x="4801158" y="982967"/>
                  </a:moveTo>
                  <a:lnTo>
                    <a:pt x="4759502" y="982967"/>
                  </a:lnTo>
                  <a:lnTo>
                    <a:pt x="4832692" y="1056297"/>
                  </a:lnTo>
                  <a:lnTo>
                    <a:pt x="4874361" y="1056297"/>
                  </a:lnTo>
                  <a:lnTo>
                    <a:pt x="4801158" y="982967"/>
                  </a:lnTo>
                  <a:close/>
                </a:path>
                <a:path w="7560309" h="10692130">
                  <a:moveTo>
                    <a:pt x="5762396" y="982992"/>
                  </a:moveTo>
                  <a:lnTo>
                    <a:pt x="5720740" y="982992"/>
                  </a:lnTo>
                  <a:lnTo>
                    <a:pt x="5647537" y="1056309"/>
                  </a:lnTo>
                  <a:lnTo>
                    <a:pt x="5689218" y="1056297"/>
                  </a:lnTo>
                  <a:lnTo>
                    <a:pt x="5762396" y="982992"/>
                  </a:lnTo>
                  <a:close/>
                </a:path>
                <a:path w="7560309" h="10692130">
                  <a:moveTo>
                    <a:pt x="5928182" y="982992"/>
                  </a:moveTo>
                  <a:lnTo>
                    <a:pt x="5886513" y="982992"/>
                  </a:lnTo>
                  <a:lnTo>
                    <a:pt x="5813310" y="1056309"/>
                  </a:lnTo>
                  <a:lnTo>
                    <a:pt x="5854979" y="1056297"/>
                  </a:lnTo>
                  <a:lnTo>
                    <a:pt x="5928182" y="982992"/>
                  </a:lnTo>
                  <a:close/>
                </a:path>
                <a:path w="7560309" h="10692130">
                  <a:moveTo>
                    <a:pt x="5845263" y="982967"/>
                  </a:moveTo>
                  <a:lnTo>
                    <a:pt x="5803646" y="982967"/>
                  </a:lnTo>
                  <a:lnTo>
                    <a:pt x="5730430" y="1056297"/>
                  </a:lnTo>
                  <a:lnTo>
                    <a:pt x="5772099" y="1056297"/>
                  </a:lnTo>
                  <a:lnTo>
                    <a:pt x="5845263" y="982967"/>
                  </a:lnTo>
                  <a:close/>
                </a:path>
                <a:path w="7560309" h="10692130">
                  <a:moveTo>
                    <a:pt x="5544718" y="982992"/>
                  </a:moveTo>
                  <a:lnTo>
                    <a:pt x="5503100" y="982992"/>
                  </a:lnTo>
                  <a:lnTo>
                    <a:pt x="5576252" y="1056309"/>
                  </a:lnTo>
                  <a:lnTo>
                    <a:pt x="5617921" y="1056309"/>
                  </a:lnTo>
                  <a:lnTo>
                    <a:pt x="5544718" y="982992"/>
                  </a:lnTo>
                  <a:close/>
                </a:path>
                <a:path w="7560309" h="10692130">
                  <a:moveTo>
                    <a:pt x="5378945" y="982967"/>
                  </a:moveTo>
                  <a:lnTo>
                    <a:pt x="5337289" y="982967"/>
                  </a:lnTo>
                  <a:lnTo>
                    <a:pt x="5410492" y="1056297"/>
                  </a:lnTo>
                  <a:lnTo>
                    <a:pt x="5452148" y="1056297"/>
                  </a:lnTo>
                  <a:lnTo>
                    <a:pt x="5378945" y="982967"/>
                  </a:lnTo>
                  <a:close/>
                </a:path>
                <a:path w="7560309" h="10692130">
                  <a:moveTo>
                    <a:pt x="5461838" y="982967"/>
                  </a:moveTo>
                  <a:lnTo>
                    <a:pt x="5420182" y="982967"/>
                  </a:lnTo>
                  <a:lnTo>
                    <a:pt x="5493385" y="1056297"/>
                  </a:lnTo>
                  <a:lnTo>
                    <a:pt x="5535041" y="1056297"/>
                  </a:lnTo>
                  <a:lnTo>
                    <a:pt x="5461838" y="982967"/>
                  </a:lnTo>
                  <a:close/>
                </a:path>
                <a:path w="7560309" h="10692130">
                  <a:moveTo>
                    <a:pt x="6423037" y="982992"/>
                  </a:moveTo>
                  <a:lnTo>
                    <a:pt x="6381407" y="982992"/>
                  </a:lnTo>
                  <a:lnTo>
                    <a:pt x="6308204" y="1056309"/>
                  </a:lnTo>
                  <a:lnTo>
                    <a:pt x="6349885" y="1056297"/>
                  </a:lnTo>
                  <a:lnTo>
                    <a:pt x="6423037" y="982992"/>
                  </a:lnTo>
                  <a:close/>
                </a:path>
                <a:path w="7560309" h="10692130">
                  <a:moveTo>
                    <a:pt x="6588848" y="982992"/>
                  </a:moveTo>
                  <a:lnTo>
                    <a:pt x="6547218" y="982992"/>
                  </a:lnTo>
                  <a:lnTo>
                    <a:pt x="6473964" y="1056309"/>
                  </a:lnTo>
                  <a:lnTo>
                    <a:pt x="6515646" y="1056297"/>
                  </a:lnTo>
                  <a:lnTo>
                    <a:pt x="6588848" y="982992"/>
                  </a:lnTo>
                  <a:close/>
                </a:path>
                <a:path w="7560309" h="10692130">
                  <a:moveTo>
                    <a:pt x="6505943" y="982967"/>
                  </a:moveTo>
                  <a:lnTo>
                    <a:pt x="6464312" y="982967"/>
                  </a:lnTo>
                  <a:lnTo>
                    <a:pt x="6391109" y="1056297"/>
                  </a:lnTo>
                  <a:lnTo>
                    <a:pt x="6432727" y="1056297"/>
                  </a:lnTo>
                  <a:lnTo>
                    <a:pt x="6505943" y="982967"/>
                  </a:lnTo>
                  <a:close/>
                </a:path>
                <a:path w="7560309" h="10692130">
                  <a:moveTo>
                    <a:pt x="6205397" y="982992"/>
                  </a:moveTo>
                  <a:lnTo>
                    <a:pt x="6163767" y="982992"/>
                  </a:lnTo>
                  <a:lnTo>
                    <a:pt x="6236931" y="1056309"/>
                  </a:lnTo>
                  <a:lnTo>
                    <a:pt x="6278600" y="1056309"/>
                  </a:lnTo>
                  <a:lnTo>
                    <a:pt x="6205397" y="982992"/>
                  </a:lnTo>
                  <a:close/>
                </a:path>
                <a:path w="7560309" h="10692130">
                  <a:moveTo>
                    <a:pt x="6039624" y="982967"/>
                  </a:moveTo>
                  <a:lnTo>
                    <a:pt x="5997943" y="982967"/>
                  </a:lnTo>
                  <a:lnTo>
                    <a:pt x="6071196" y="1056297"/>
                  </a:lnTo>
                  <a:lnTo>
                    <a:pt x="6112827" y="1056297"/>
                  </a:lnTo>
                  <a:lnTo>
                    <a:pt x="6039624" y="982967"/>
                  </a:lnTo>
                  <a:close/>
                </a:path>
                <a:path w="7560309" h="10692130">
                  <a:moveTo>
                    <a:pt x="6122504" y="982967"/>
                  </a:moveTo>
                  <a:lnTo>
                    <a:pt x="6080836" y="982967"/>
                  </a:lnTo>
                  <a:lnTo>
                    <a:pt x="6154039" y="1056297"/>
                  </a:lnTo>
                  <a:lnTo>
                    <a:pt x="6195707" y="1056297"/>
                  </a:lnTo>
                  <a:lnTo>
                    <a:pt x="6122504" y="982967"/>
                  </a:lnTo>
                  <a:close/>
                </a:path>
                <a:path w="7560309" h="10692130">
                  <a:moveTo>
                    <a:pt x="7083755" y="982992"/>
                  </a:moveTo>
                  <a:lnTo>
                    <a:pt x="7042137" y="982992"/>
                  </a:lnTo>
                  <a:lnTo>
                    <a:pt x="6968883" y="1056309"/>
                  </a:lnTo>
                  <a:lnTo>
                    <a:pt x="7010552" y="1056297"/>
                  </a:lnTo>
                  <a:lnTo>
                    <a:pt x="7083755" y="982992"/>
                  </a:lnTo>
                  <a:close/>
                </a:path>
                <a:path w="7560309" h="10692130">
                  <a:moveTo>
                    <a:pt x="7249515" y="982992"/>
                  </a:moveTo>
                  <a:lnTo>
                    <a:pt x="7207859" y="982992"/>
                  </a:lnTo>
                  <a:lnTo>
                    <a:pt x="7134656" y="1056309"/>
                  </a:lnTo>
                  <a:lnTo>
                    <a:pt x="7176338" y="1056297"/>
                  </a:lnTo>
                  <a:lnTo>
                    <a:pt x="7249515" y="982992"/>
                  </a:lnTo>
                  <a:close/>
                </a:path>
                <a:path w="7560309" h="10692130">
                  <a:moveTo>
                    <a:pt x="7166622" y="982967"/>
                  </a:moveTo>
                  <a:lnTo>
                    <a:pt x="7125004" y="982967"/>
                  </a:lnTo>
                  <a:lnTo>
                    <a:pt x="7051763" y="1056297"/>
                  </a:lnTo>
                  <a:lnTo>
                    <a:pt x="7093432" y="1056297"/>
                  </a:lnTo>
                  <a:lnTo>
                    <a:pt x="7166622" y="982967"/>
                  </a:lnTo>
                  <a:close/>
                </a:path>
                <a:path w="7560309" h="10692130">
                  <a:moveTo>
                    <a:pt x="6866064" y="982992"/>
                  </a:moveTo>
                  <a:lnTo>
                    <a:pt x="6824395" y="982992"/>
                  </a:lnTo>
                  <a:lnTo>
                    <a:pt x="6897611" y="1056309"/>
                  </a:lnTo>
                  <a:lnTo>
                    <a:pt x="6939267" y="1056309"/>
                  </a:lnTo>
                  <a:lnTo>
                    <a:pt x="6866064" y="982992"/>
                  </a:lnTo>
                  <a:close/>
                </a:path>
                <a:path w="7560309" h="10692130">
                  <a:moveTo>
                    <a:pt x="6700291" y="982967"/>
                  </a:moveTo>
                  <a:lnTo>
                    <a:pt x="6658635" y="982967"/>
                  </a:lnTo>
                  <a:lnTo>
                    <a:pt x="6731838" y="1056297"/>
                  </a:lnTo>
                  <a:lnTo>
                    <a:pt x="6773494" y="1056297"/>
                  </a:lnTo>
                  <a:lnTo>
                    <a:pt x="6700291" y="982967"/>
                  </a:lnTo>
                  <a:close/>
                </a:path>
                <a:path w="7560309" h="10692130">
                  <a:moveTo>
                    <a:pt x="6783184" y="982967"/>
                  </a:moveTo>
                  <a:lnTo>
                    <a:pt x="6741528" y="982967"/>
                  </a:lnTo>
                  <a:lnTo>
                    <a:pt x="6814731" y="1056297"/>
                  </a:lnTo>
                  <a:lnTo>
                    <a:pt x="6856399" y="1056297"/>
                  </a:lnTo>
                  <a:lnTo>
                    <a:pt x="6783184" y="982967"/>
                  </a:lnTo>
                  <a:close/>
                </a:path>
                <a:path w="7560309" h="10692130">
                  <a:moveTo>
                    <a:pt x="476992" y="982992"/>
                  </a:moveTo>
                  <a:lnTo>
                    <a:pt x="435380" y="982992"/>
                  </a:lnTo>
                  <a:lnTo>
                    <a:pt x="362123" y="1056309"/>
                  </a:lnTo>
                  <a:lnTo>
                    <a:pt x="403806" y="1056297"/>
                  </a:lnTo>
                  <a:lnTo>
                    <a:pt x="476992" y="982992"/>
                  </a:lnTo>
                  <a:close/>
                </a:path>
                <a:path w="7560309" h="10692130">
                  <a:moveTo>
                    <a:pt x="642776" y="982992"/>
                  </a:moveTo>
                  <a:lnTo>
                    <a:pt x="601149" y="982992"/>
                  </a:lnTo>
                  <a:lnTo>
                    <a:pt x="527903" y="1056309"/>
                  </a:lnTo>
                  <a:lnTo>
                    <a:pt x="569586" y="1056297"/>
                  </a:lnTo>
                  <a:lnTo>
                    <a:pt x="642776" y="982992"/>
                  </a:lnTo>
                  <a:close/>
                </a:path>
                <a:path w="7560309" h="10692130">
                  <a:moveTo>
                    <a:pt x="559883" y="982967"/>
                  </a:moveTo>
                  <a:lnTo>
                    <a:pt x="518256" y="982967"/>
                  </a:lnTo>
                  <a:lnTo>
                    <a:pt x="445010" y="1056297"/>
                  </a:lnTo>
                  <a:lnTo>
                    <a:pt x="486676" y="1056297"/>
                  </a:lnTo>
                  <a:lnTo>
                    <a:pt x="559883" y="982967"/>
                  </a:lnTo>
                  <a:close/>
                </a:path>
                <a:path w="7560309" h="10692130">
                  <a:moveTo>
                    <a:pt x="259300" y="982992"/>
                  </a:moveTo>
                  <a:lnTo>
                    <a:pt x="217670" y="982992"/>
                  </a:lnTo>
                  <a:lnTo>
                    <a:pt x="290876" y="1056309"/>
                  </a:lnTo>
                  <a:lnTo>
                    <a:pt x="332543" y="1056309"/>
                  </a:lnTo>
                  <a:lnTo>
                    <a:pt x="259300" y="982992"/>
                  </a:lnTo>
                  <a:close/>
                </a:path>
                <a:path w="7560309" h="10692130">
                  <a:moveTo>
                    <a:pt x="93553" y="982967"/>
                  </a:moveTo>
                  <a:lnTo>
                    <a:pt x="51887" y="982967"/>
                  </a:lnTo>
                  <a:lnTo>
                    <a:pt x="125135" y="1056297"/>
                  </a:lnTo>
                  <a:lnTo>
                    <a:pt x="166752" y="1056297"/>
                  </a:lnTo>
                  <a:lnTo>
                    <a:pt x="93553" y="982967"/>
                  </a:lnTo>
                  <a:close/>
                </a:path>
                <a:path w="7560309" h="10692130">
                  <a:moveTo>
                    <a:pt x="176439" y="982967"/>
                  </a:moveTo>
                  <a:lnTo>
                    <a:pt x="134776" y="982967"/>
                  </a:lnTo>
                  <a:lnTo>
                    <a:pt x="207982" y="1056297"/>
                  </a:lnTo>
                  <a:lnTo>
                    <a:pt x="249648" y="1056297"/>
                  </a:lnTo>
                  <a:lnTo>
                    <a:pt x="176439" y="982967"/>
                  </a:lnTo>
                  <a:close/>
                </a:path>
                <a:path w="7560309" h="10692130">
                  <a:moveTo>
                    <a:pt x="1137693" y="982992"/>
                  </a:moveTo>
                  <a:lnTo>
                    <a:pt x="1096027" y="982992"/>
                  </a:lnTo>
                  <a:lnTo>
                    <a:pt x="1022807" y="1056309"/>
                  </a:lnTo>
                  <a:lnTo>
                    <a:pt x="1064486" y="1056297"/>
                  </a:lnTo>
                  <a:lnTo>
                    <a:pt x="1137693" y="982992"/>
                  </a:lnTo>
                  <a:close/>
                </a:path>
                <a:path w="7560309" h="10692130">
                  <a:moveTo>
                    <a:pt x="1303439" y="982992"/>
                  </a:moveTo>
                  <a:lnTo>
                    <a:pt x="1261832" y="982992"/>
                  </a:lnTo>
                  <a:lnTo>
                    <a:pt x="1188576" y="1056309"/>
                  </a:lnTo>
                  <a:lnTo>
                    <a:pt x="1230255" y="1056297"/>
                  </a:lnTo>
                  <a:lnTo>
                    <a:pt x="1303439" y="982992"/>
                  </a:lnTo>
                  <a:close/>
                </a:path>
                <a:path w="7560309" h="10692130">
                  <a:moveTo>
                    <a:pt x="1220539" y="982967"/>
                  </a:moveTo>
                  <a:lnTo>
                    <a:pt x="1178920" y="982967"/>
                  </a:lnTo>
                  <a:lnTo>
                    <a:pt x="1105721" y="1056297"/>
                  </a:lnTo>
                  <a:lnTo>
                    <a:pt x="1147344" y="1056297"/>
                  </a:lnTo>
                  <a:lnTo>
                    <a:pt x="1220539" y="982967"/>
                  </a:lnTo>
                  <a:close/>
                </a:path>
                <a:path w="7560309" h="10692130">
                  <a:moveTo>
                    <a:pt x="919962" y="982992"/>
                  </a:moveTo>
                  <a:lnTo>
                    <a:pt x="878338" y="982992"/>
                  </a:lnTo>
                  <a:lnTo>
                    <a:pt x="951552" y="1056309"/>
                  </a:lnTo>
                  <a:lnTo>
                    <a:pt x="993211" y="1056309"/>
                  </a:lnTo>
                  <a:lnTo>
                    <a:pt x="919962" y="982992"/>
                  </a:lnTo>
                  <a:close/>
                </a:path>
                <a:path w="7560309" h="10692130">
                  <a:moveTo>
                    <a:pt x="754221" y="982967"/>
                  </a:moveTo>
                  <a:lnTo>
                    <a:pt x="712551" y="982967"/>
                  </a:lnTo>
                  <a:lnTo>
                    <a:pt x="785801" y="1056297"/>
                  </a:lnTo>
                  <a:lnTo>
                    <a:pt x="827420" y="1056297"/>
                  </a:lnTo>
                  <a:lnTo>
                    <a:pt x="754221" y="982967"/>
                  </a:lnTo>
                  <a:close/>
                </a:path>
                <a:path w="7560309" h="10692130">
                  <a:moveTo>
                    <a:pt x="837097" y="982967"/>
                  </a:moveTo>
                  <a:lnTo>
                    <a:pt x="795437" y="982967"/>
                  </a:lnTo>
                  <a:lnTo>
                    <a:pt x="868683" y="1056297"/>
                  </a:lnTo>
                  <a:lnTo>
                    <a:pt x="910302" y="1056297"/>
                  </a:lnTo>
                  <a:lnTo>
                    <a:pt x="837097" y="982967"/>
                  </a:lnTo>
                  <a:close/>
                </a:path>
                <a:path w="7560309" h="10692130">
                  <a:moveTo>
                    <a:pt x="1798332" y="982992"/>
                  </a:moveTo>
                  <a:lnTo>
                    <a:pt x="1756702" y="982992"/>
                  </a:lnTo>
                  <a:lnTo>
                    <a:pt x="1683499" y="1056309"/>
                  </a:lnTo>
                  <a:lnTo>
                    <a:pt x="1725167" y="1056297"/>
                  </a:lnTo>
                  <a:lnTo>
                    <a:pt x="1798332" y="982992"/>
                  </a:lnTo>
                  <a:close/>
                </a:path>
                <a:path w="7560309" h="10692130">
                  <a:moveTo>
                    <a:pt x="1964131" y="982992"/>
                  </a:moveTo>
                  <a:lnTo>
                    <a:pt x="1922500" y="982992"/>
                  </a:lnTo>
                  <a:lnTo>
                    <a:pt x="1849234" y="1056309"/>
                  </a:lnTo>
                  <a:lnTo>
                    <a:pt x="1890928" y="1056297"/>
                  </a:lnTo>
                  <a:lnTo>
                    <a:pt x="1964131" y="982992"/>
                  </a:lnTo>
                  <a:close/>
                </a:path>
                <a:path w="7560309" h="10692130">
                  <a:moveTo>
                    <a:pt x="1881238" y="982967"/>
                  </a:moveTo>
                  <a:lnTo>
                    <a:pt x="1839607" y="982967"/>
                  </a:lnTo>
                  <a:lnTo>
                    <a:pt x="1766354" y="1056297"/>
                  </a:lnTo>
                  <a:lnTo>
                    <a:pt x="1808022" y="1056297"/>
                  </a:lnTo>
                  <a:lnTo>
                    <a:pt x="1881238" y="982967"/>
                  </a:lnTo>
                  <a:close/>
                </a:path>
                <a:path w="7560309" h="10692130">
                  <a:moveTo>
                    <a:pt x="1580642" y="982992"/>
                  </a:moveTo>
                  <a:lnTo>
                    <a:pt x="1539011" y="982992"/>
                  </a:lnTo>
                  <a:lnTo>
                    <a:pt x="1612226" y="1056309"/>
                  </a:lnTo>
                  <a:lnTo>
                    <a:pt x="1653882" y="1056309"/>
                  </a:lnTo>
                  <a:lnTo>
                    <a:pt x="1580642" y="982992"/>
                  </a:lnTo>
                  <a:close/>
                </a:path>
                <a:path w="7560309" h="10692130">
                  <a:moveTo>
                    <a:pt x="1414894" y="982967"/>
                  </a:moveTo>
                  <a:lnTo>
                    <a:pt x="1373225" y="982967"/>
                  </a:lnTo>
                  <a:lnTo>
                    <a:pt x="1446479" y="1056297"/>
                  </a:lnTo>
                  <a:lnTo>
                    <a:pt x="1488109" y="1056297"/>
                  </a:lnTo>
                  <a:lnTo>
                    <a:pt x="1414894" y="982967"/>
                  </a:lnTo>
                  <a:close/>
                </a:path>
                <a:path w="7560309" h="10692130">
                  <a:moveTo>
                    <a:pt x="1497749" y="982967"/>
                  </a:moveTo>
                  <a:lnTo>
                    <a:pt x="1456131" y="982967"/>
                  </a:lnTo>
                  <a:lnTo>
                    <a:pt x="1529346" y="1056297"/>
                  </a:lnTo>
                  <a:lnTo>
                    <a:pt x="1571002" y="1056297"/>
                  </a:lnTo>
                  <a:lnTo>
                    <a:pt x="1497749" y="982967"/>
                  </a:lnTo>
                  <a:close/>
                </a:path>
                <a:path w="7560309" h="10692130">
                  <a:moveTo>
                    <a:pt x="2458999" y="982992"/>
                  </a:moveTo>
                  <a:lnTo>
                    <a:pt x="2417368" y="982992"/>
                  </a:lnTo>
                  <a:lnTo>
                    <a:pt x="2344166" y="1056309"/>
                  </a:lnTo>
                  <a:lnTo>
                    <a:pt x="2385834" y="1056297"/>
                  </a:lnTo>
                  <a:lnTo>
                    <a:pt x="2458999" y="982992"/>
                  </a:lnTo>
                  <a:close/>
                </a:path>
                <a:path w="7560309" h="10692130">
                  <a:moveTo>
                    <a:pt x="2624785" y="982992"/>
                  </a:moveTo>
                  <a:lnTo>
                    <a:pt x="2583180" y="982992"/>
                  </a:lnTo>
                  <a:lnTo>
                    <a:pt x="2509926" y="1056309"/>
                  </a:lnTo>
                  <a:lnTo>
                    <a:pt x="2551595" y="1056297"/>
                  </a:lnTo>
                  <a:lnTo>
                    <a:pt x="2624785" y="982992"/>
                  </a:lnTo>
                  <a:close/>
                </a:path>
                <a:path w="7560309" h="10692130">
                  <a:moveTo>
                    <a:pt x="2541905" y="982967"/>
                  </a:moveTo>
                  <a:lnTo>
                    <a:pt x="2500287" y="982967"/>
                  </a:lnTo>
                  <a:lnTo>
                    <a:pt x="2427084" y="1056297"/>
                  </a:lnTo>
                  <a:lnTo>
                    <a:pt x="2468702" y="1056297"/>
                  </a:lnTo>
                  <a:lnTo>
                    <a:pt x="2541905" y="982967"/>
                  </a:lnTo>
                  <a:close/>
                </a:path>
                <a:path w="7560309" h="10692130">
                  <a:moveTo>
                    <a:pt x="2241321" y="982992"/>
                  </a:moveTo>
                  <a:lnTo>
                    <a:pt x="2199690" y="982992"/>
                  </a:lnTo>
                  <a:lnTo>
                    <a:pt x="2272906" y="1056309"/>
                  </a:lnTo>
                  <a:lnTo>
                    <a:pt x="2314562" y="1056309"/>
                  </a:lnTo>
                  <a:lnTo>
                    <a:pt x="2241321" y="982992"/>
                  </a:lnTo>
                  <a:close/>
                </a:path>
                <a:path w="7560309" h="10692130">
                  <a:moveTo>
                    <a:pt x="2075573" y="982967"/>
                  </a:moveTo>
                  <a:lnTo>
                    <a:pt x="2033905" y="982967"/>
                  </a:lnTo>
                  <a:lnTo>
                    <a:pt x="2107120" y="1056297"/>
                  </a:lnTo>
                  <a:lnTo>
                    <a:pt x="2148751" y="1056297"/>
                  </a:lnTo>
                  <a:lnTo>
                    <a:pt x="2075573" y="982967"/>
                  </a:lnTo>
                  <a:close/>
                </a:path>
                <a:path w="7560309" h="10692130">
                  <a:moveTo>
                    <a:pt x="2158466" y="982967"/>
                  </a:moveTo>
                  <a:lnTo>
                    <a:pt x="2116797" y="982967"/>
                  </a:lnTo>
                  <a:lnTo>
                    <a:pt x="2190013" y="1056297"/>
                  </a:lnTo>
                  <a:lnTo>
                    <a:pt x="2231682" y="1056297"/>
                  </a:lnTo>
                  <a:lnTo>
                    <a:pt x="2158466" y="982967"/>
                  </a:lnTo>
                  <a:close/>
                </a:path>
                <a:path w="7560309" h="10692130">
                  <a:moveTo>
                    <a:pt x="3640747" y="2628785"/>
                  </a:moveTo>
                  <a:lnTo>
                    <a:pt x="3345319" y="2924721"/>
                  </a:lnTo>
                  <a:lnTo>
                    <a:pt x="3386950" y="2924721"/>
                  </a:lnTo>
                  <a:lnTo>
                    <a:pt x="3640747" y="2670517"/>
                  </a:lnTo>
                  <a:lnTo>
                    <a:pt x="3682411" y="2670517"/>
                  </a:lnTo>
                  <a:lnTo>
                    <a:pt x="3640747" y="2628785"/>
                  </a:lnTo>
                  <a:close/>
                </a:path>
                <a:path w="7560309" h="10692130">
                  <a:moveTo>
                    <a:pt x="3640772" y="2711818"/>
                  </a:moveTo>
                  <a:lnTo>
                    <a:pt x="3428187" y="2924721"/>
                  </a:lnTo>
                  <a:lnTo>
                    <a:pt x="3469855" y="2924721"/>
                  </a:lnTo>
                  <a:lnTo>
                    <a:pt x="3640772" y="2753550"/>
                  </a:lnTo>
                  <a:lnTo>
                    <a:pt x="3682439" y="2753550"/>
                  </a:lnTo>
                  <a:lnTo>
                    <a:pt x="3640772" y="2711818"/>
                  </a:lnTo>
                  <a:close/>
                </a:path>
                <a:path w="7560309" h="10692130">
                  <a:moveTo>
                    <a:pt x="3640759" y="2794876"/>
                  </a:moveTo>
                  <a:lnTo>
                    <a:pt x="3511105" y="2924721"/>
                  </a:lnTo>
                  <a:lnTo>
                    <a:pt x="3552723" y="2924721"/>
                  </a:lnTo>
                  <a:lnTo>
                    <a:pt x="3640759" y="2836557"/>
                  </a:lnTo>
                  <a:lnTo>
                    <a:pt x="3682392" y="2836557"/>
                  </a:lnTo>
                  <a:lnTo>
                    <a:pt x="3640759" y="2794876"/>
                  </a:lnTo>
                  <a:close/>
                </a:path>
                <a:path w="7560309" h="10692130">
                  <a:moveTo>
                    <a:pt x="3682392" y="2836557"/>
                  </a:moveTo>
                  <a:lnTo>
                    <a:pt x="3640759" y="2836557"/>
                  </a:lnTo>
                  <a:lnTo>
                    <a:pt x="3728783" y="2924721"/>
                  </a:lnTo>
                  <a:lnTo>
                    <a:pt x="3770452" y="2924721"/>
                  </a:lnTo>
                  <a:lnTo>
                    <a:pt x="3682392" y="2836557"/>
                  </a:lnTo>
                  <a:close/>
                </a:path>
                <a:path w="7560309" h="10692130">
                  <a:moveTo>
                    <a:pt x="3682439" y="2753550"/>
                  </a:moveTo>
                  <a:lnTo>
                    <a:pt x="3640772" y="2753550"/>
                  </a:lnTo>
                  <a:lnTo>
                    <a:pt x="3811689" y="2924721"/>
                  </a:lnTo>
                  <a:lnTo>
                    <a:pt x="3853345" y="2924721"/>
                  </a:lnTo>
                  <a:lnTo>
                    <a:pt x="3682439" y="2753550"/>
                  </a:lnTo>
                  <a:close/>
                </a:path>
                <a:path w="7560309" h="10692130">
                  <a:moveTo>
                    <a:pt x="3682411" y="2670517"/>
                  </a:moveTo>
                  <a:lnTo>
                    <a:pt x="3640747" y="2670517"/>
                  </a:lnTo>
                  <a:lnTo>
                    <a:pt x="3894543" y="2924721"/>
                  </a:lnTo>
                  <a:lnTo>
                    <a:pt x="3936199" y="2924721"/>
                  </a:lnTo>
                  <a:lnTo>
                    <a:pt x="3682411" y="2670517"/>
                  </a:lnTo>
                  <a:close/>
                </a:path>
                <a:path w="7560309" h="10692130">
                  <a:moveTo>
                    <a:pt x="3440087" y="2613786"/>
                  </a:moveTo>
                  <a:lnTo>
                    <a:pt x="3398481" y="2613786"/>
                  </a:lnTo>
                  <a:lnTo>
                    <a:pt x="3325228" y="2687104"/>
                  </a:lnTo>
                  <a:lnTo>
                    <a:pt x="3366896" y="2687091"/>
                  </a:lnTo>
                  <a:lnTo>
                    <a:pt x="3440087" y="2613786"/>
                  </a:lnTo>
                  <a:close/>
                </a:path>
                <a:path w="7560309" h="10692130">
                  <a:moveTo>
                    <a:pt x="3605872" y="2613786"/>
                  </a:moveTo>
                  <a:lnTo>
                    <a:pt x="3564204" y="2613786"/>
                  </a:lnTo>
                  <a:lnTo>
                    <a:pt x="3491001" y="2687104"/>
                  </a:lnTo>
                  <a:lnTo>
                    <a:pt x="3532670" y="2687091"/>
                  </a:lnTo>
                  <a:lnTo>
                    <a:pt x="3605872" y="2613786"/>
                  </a:lnTo>
                  <a:close/>
                </a:path>
                <a:path w="7560309" h="10692130">
                  <a:moveTo>
                    <a:pt x="3883050" y="2613786"/>
                  </a:moveTo>
                  <a:lnTo>
                    <a:pt x="3841432" y="2613786"/>
                  </a:lnTo>
                  <a:lnTo>
                    <a:pt x="3914635" y="2687104"/>
                  </a:lnTo>
                  <a:lnTo>
                    <a:pt x="3956304" y="2687104"/>
                  </a:lnTo>
                  <a:lnTo>
                    <a:pt x="3883050" y="2613786"/>
                  </a:lnTo>
                  <a:close/>
                </a:path>
                <a:path w="7560309" h="10692130">
                  <a:moveTo>
                    <a:pt x="3522954" y="2613774"/>
                  </a:moveTo>
                  <a:lnTo>
                    <a:pt x="3481336" y="2613786"/>
                  </a:lnTo>
                  <a:lnTo>
                    <a:pt x="3408133" y="2687091"/>
                  </a:lnTo>
                  <a:lnTo>
                    <a:pt x="3449751" y="2687091"/>
                  </a:lnTo>
                  <a:lnTo>
                    <a:pt x="3522954" y="2613774"/>
                  </a:lnTo>
                  <a:close/>
                </a:path>
                <a:path w="7560309" h="10692130">
                  <a:moveTo>
                    <a:pt x="3717315" y="2613774"/>
                  </a:moveTo>
                  <a:lnTo>
                    <a:pt x="3675646" y="2613774"/>
                  </a:lnTo>
                  <a:lnTo>
                    <a:pt x="3748887" y="2687091"/>
                  </a:lnTo>
                  <a:lnTo>
                    <a:pt x="3790518" y="2687091"/>
                  </a:lnTo>
                  <a:lnTo>
                    <a:pt x="3717315" y="2613774"/>
                  </a:lnTo>
                  <a:close/>
                </a:path>
                <a:path w="7560309" h="10692130">
                  <a:moveTo>
                    <a:pt x="3800182" y="2613774"/>
                  </a:moveTo>
                  <a:lnTo>
                    <a:pt x="3758526" y="2613774"/>
                  </a:lnTo>
                  <a:lnTo>
                    <a:pt x="3831742" y="2687091"/>
                  </a:lnTo>
                  <a:lnTo>
                    <a:pt x="3873411" y="2687091"/>
                  </a:lnTo>
                  <a:lnTo>
                    <a:pt x="3800182" y="2613774"/>
                  </a:lnTo>
                  <a:close/>
                </a:path>
                <a:path w="7560309" h="10692130">
                  <a:moveTo>
                    <a:pt x="3310420" y="2288628"/>
                  </a:moveTo>
                  <a:lnTo>
                    <a:pt x="3014967" y="2584564"/>
                  </a:lnTo>
                  <a:lnTo>
                    <a:pt x="3056636" y="2584564"/>
                  </a:lnTo>
                  <a:lnTo>
                    <a:pt x="3310420" y="2330373"/>
                  </a:lnTo>
                  <a:lnTo>
                    <a:pt x="3352098" y="2330373"/>
                  </a:lnTo>
                  <a:lnTo>
                    <a:pt x="3310420" y="2288628"/>
                  </a:lnTo>
                  <a:close/>
                </a:path>
                <a:path w="7560309" h="10692130">
                  <a:moveTo>
                    <a:pt x="3310445" y="2371661"/>
                  </a:moveTo>
                  <a:lnTo>
                    <a:pt x="3097860" y="2584564"/>
                  </a:lnTo>
                  <a:lnTo>
                    <a:pt x="3139528" y="2584564"/>
                  </a:lnTo>
                  <a:lnTo>
                    <a:pt x="3310445" y="2413393"/>
                  </a:lnTo>
                  <a:lnTo>
                    <a:pt x="3352112" y="2413393"/>
                  </a:lnTo>
                  <a:lnTo>
                    <a:pt x="3310445" y="2371661"/>
                  </a:lnTo>
                  <a:close/>
                </a:path>
                <a:path w="7560309" h="10692130">
                  <a:moveTo>
                    <a:pt x="3310407" y="2454719"/>
                  </a:moveTo>
                  <a:lnTo>
                    <a:pt x="3180753" y="2584564"/>
                  </a:lnTo>
                  <a:lnTo>
                    <a:pt x="3222383" y="2584564"/>
                  </a:lnTo>
                  <a:lnTo>
                    <a:pt x="3310407" y="2496400"/>
                  </a:lnTo>
                  <a:lnTo>
                    <a:pt x="3352039" y="2496400"/>
                  </a:lnTo>
                  <a:lnTo>
                    <a:pt x="3310407" y="2454719"/>
                  </a:lnTo>
                  <a:close/>
                </a:path>
                <a:path w="7560309" h="10692130">
                  <a:moveTo>
                    <a:pt x="3352039" y="2496400"/>
                  </a:moveTo>
                  <a:lnTo>
                    <a:pt x="3310407" y="2496400"/>
                  </a:lnTo>
                  <a:lnTo>
                    <a:pt x="3398443" y="2584564"/>
                  </a:lnTo>
                  <a:lnTo>
                    <a:pt x="3440099" y="2584564"/>
                  </a:lnTo>
                  <a:lnTo>
                    <a:pt x="3352039" y="2496400"/>
                  </a:lnTo>
                  <a:close/>
                </a:path>
                <a:path w="7560309" h="10692130">
                  <a:moveTo>
                    <a:pt x="3352112" y="2413393"/>
                  </a:moveTo>
                  <a:lnTo>
                    <a:pt x="3310445" y="2413393"/>
                  </a:lnTo>
                  <a:lnTo>
                    <a:pt x="3481362" y="2584564"/>
                  </a:lnTo>
                  <a:lnTo>
                    <a:pt x="3523018" y="2584564"/>
                  </a:lnTo>
                  <a:lnTo>
                    <a:pt x="3352112" y="2413393"/>
                  </a:lnTo>
                  <a:close/>
                </a:path>
                <a:path w="7560309" h="10692130">
                  <a:moveTo>
                    <a:pt x="3352098" y="2330373"/>
                  </a:moveTo>
                  <a:lnTo>
                    <a:pt x="3310420" y="2330373"/>
                  </a:lnTo>
                  <a:lnTo>
                    <a:pt x="3564229" y="2584564"/>
                  </a:lnTo>
                  <a:lnTo>
                    <a:pt x="3605885" y="2584564"/>
                  </a:lnTo>
                  <a:lnTo>
                    <a:pt x="3352098" y="2330373"/>
                  </a:lnTo>
                  <a:close/>
                </a:path>
                <a:path w="7560309" h="10692130">
                  <a:moveTo>
                    <a:pt x="3109722" y="2284196"/>
                  </a:moveTo>
                  <a:lnTo>
                    <a:pt x="3068104" y="2284196"/>
                  </a:lnTo>
                  <a:lnTo>
                    <a:pt x="2994901" y="2357526"/>
                  </a:lnTo>
                  <a:lnTo>
                    <a:pt x="3036531" y="2357513"/>
                  </a:lnTo>
                  <a:lnTo>
                    <a:pt x="3109722" y="2284196"/>
                  </a:lnTo>
                  <a:close/>
                </a:path>
                <a:path w="7560309" h="10692130">
                  <a:moveTo>
                    <a:pt x="3275520" y="2284196"/>
                  </a:moveTo>
                  <a:lnTo>
                    <a:pt x="3233889" y="2284196"/>
                  </a:lnTo>
                  <a:lnTo>
                    <a:pt x="3160661" y="2357526"/>
                  </a:lnTo>
                  <a:lnTo>
                    <a:pt x="3202330" y="2357513"/>
                  </a:lnTo>
                  <a:lnTo>
                    <a:pt x="3275520" y="2284196"/>
                  </a:lnTo>
                  <a:close/>
                </a:path>
                <a:path w="7560309" h="10692130">
                  <a:moveTo>
                    <a:pt x="3552748" y="2284196"/>
                  </a:moveTo>
                  <a:lnTo>
                    <a:pt x="3511080" y="2284196"/>
                  </a:lnTo>
                  <a:lnTo>
                    <a:pt x="3584295" y="2357526"/>
                  </a:lnTo>
                  <a:lnTo>
                    <a:pt x="3625951" y="2357526"/>
                  </a:lnTo>
                  <a:lnTo>
                    <a:pt x="3552748" y="2284196"/>
                  </a:lnTo>
                  <a:close/>
                </a:path>
                <a:path w="7560309" h="10692130">
                  <a:moveTo>
                    <a:pt x="3192614" y="2284183"/>
                  </a:moveTo>
                  <a:lnTo>
                    <a:pt x="3150984" y="2284196"/>
                  </a:lnTo>
                  <a:lnTo>
                    <a:pt x="3077781" y="2357513"/>
                  </a:lnTo>
                  <a:lnTo>
                    <a:pt x="3119412" y="2357513"/>
                  </a:lnTo>
                  <a:lnTo>
                    <a:pt x="3192614" y="2284183"/>
                  </a:lnTo>
                  <a:close/>
                </a:path>
                <a:path w="7560309" h="10692130">
                  <a:moveTo>
                    <a:pt x="3386937" y="2284183"/>
                  </a:moveTo>
                  <a:lnTo>
                    <a:pt x="3345307" y="2284183"/>
                  </a:lnTo>
                  <a:lnTo>
                    <a:pt x="3418535" y="2357513"/>
                  </a:lnTo>
                  <a:lnTo>
                    <a:pt x="3460140" y="2357513"/>
                  </a:lnTo>
                  <a:lnTo>
                    <a:pt x="3386937" y="2284183"/>
                  </a:lnTo>
                  <a:close/>
                </a:path>
                <a:path w="7560309" h="10692130">
                  <a:moveTo>
                    <a:pt x="3469855" y="2284183"/>
                  </a:moveTo>
                  <a:lnTo>
                    <a:pt x="3428187" y="2284183"/>
                  </a:lnTo>
                  <a:lnTo>
                    <a:pt x="3501415" y="2357513"/>
                  </a:lnTo>
                  <a:lnTo>
                    <a:pt x="3543071" y="2357513"/>
                  </a:lnTo>
                  <a:lnTo>
                    <a:pt x="3469855" y="2284183"/>
                  </a:lnTo>
                  <a:close/>
                </a:path>
                <a:path w="7560309" h="10692130">
                  <a:moveTo>
                    <a:pt x="2980080" y="2628785"/>
                  </a:moveTo>
                  <a:lnTo>
                    <a:pt x="2684627" y="2924721"/>
                  </a:lnTo>
                  <a:lnTo>
                    <a:pt x="2726283" y="2924721"/>
                  </a:lnTo>
                  <a:lnTo>
                    <a:pt x="2980080" y="2670517"/>
                  </a:lnTo>
                  <a:lnTo>
                    <a:pt x="3021746" y="2670517"/>
                  </a:lnTo>
                  <a:lnTo>
                    <a:pt x="2980080" y="2628785"/>
                  </a:lnTo>
                  <a:close/>
                </a:path>
                <a:path w="7560309" h="10692130">
                  <a:moveTo>
                    <a:pt x="2980093" y="2711818"/>
                  </a:moveTo>
                  <a:lnTo>
                    <a:pt x="2767533" y="2924721"/>
                  </a:lnTo>
                  <a:lnTo>
                    <a:pt x="2809151" y="2924721"/>
                  </a:lnTo>
                  <a:lnTo>
                    <a:pt x="2980093" y="2753550"/>
                  </a:lnTo>
                  <a:lnTo>
                    <a:pt x="3021758" y="2753550"/>
                  </a:lnTo>
                  <a:lnTo>
                    <a:pt x="2980093" y="2711818"/>
                  </a:lnTo>
                  <a:close/>
                </a:path>
                <a:path w="7560309" h="10692130">
                  <a:moveTo>
                    <a:pt x="2980080" y="2794876"/>
                  </a:moveTo>
                  <a:lnTo>
                    <a:pt x="2850426" y="2924721"/>
                  </a:lnTo>
                  <a:lnTo>
                    <a:pt x="2892044" y="2924721"/>
                  </a:lnTo>
                  <a:lnTo>
                    <a:pt x="2980080" y="2836557"/>
                  </a:lnTo>
                  <a:lnTo>
                    <a:pt x="3021696" y="2836557"/>
                  </a:lnTo>
                  <a:lnTo>
                    <a:pt x="2980080" y="2794876"/>
                  </a:lnTo>
                  <a:close/>
                </a:path>
                <a:path w="7560309" h="10692130">
                  <a:moveTo>
                    <a:pt x="3021696" y="2836557"/>
                  </a:moveTo>
                  <a:lnTo>
                    <a:pt x="2980080" y="2836557"/>
                  </a:lnTo>
                  <a:lnTo>
                    <a:pt x="3068104" y="2924721"/>
                  </a:lnTo>
                  <a:lnTo>
                    <a:pt x="3109722" y="2924721"/>
                  </a:lnTo>
                  <a:lnTo>
                    <a:pt x="3021696" y="2836557"/>
                  </a:lnTo>
                  <a:close/>
                </a:path>
                <a:path w="7560309" h="10692130">
                  <a:moveTo>
                    <a:pt x="3021758" y="2753550"/>
                  </a:moveTo>
                  <a:lnTo>
                    <a:pt x="2980093" y="2753550"/>
                  </a:lnTo>
                  <a:lnTo>
                    <a:pt x="3151022" y="2924721"/>
                  </a:lnTo>
                  <a:lnTo>
                    <a:pt x="3192653" y="2924721"/>
                  </a:lnTo>
                  <a:lnTo>
                    <a:pt x="3021758" y="2753550"/>
                  </a:lnTo>
                  <a:close/>
                </a:path>
                <a:path w="7560309" h="10692130">
                  <a:moveTo>
                    <a:pt x="3021746" y="2670517"/>
                  </a:moveTo>
                  <a:lnTo>
                    <a:pt x="2980080" y="2670517"/>
                  </a:lnTo>
                  <a:lnTo>
                    <a:pt x="3233877" y="2924721"/>
                  </a:lnTo>
                  <a:lnTo>
                    <a:pt x="3275545" y="2924721"/>
                  </a:lnTo>
                  <a:lnTo>
                    <a:pt x="3021746" y="2670517"/>
                  </a:lnTo>
                  <a:close/>
                </a:path>
                <a:path w="7560309" h="10692130">
                  <a:moveTo>
                    <a:pt x="2779433" y="2613786"/>
                  </a:moveTo>
                  <a:lnTo>
                    <a:pt x="2737764" y="2613786"/>
                  </a:lnTo>
                  <a:lnTo>
                    <a:pt x="2664548" y="2687104"/>
                  </a:lnTo>
                  <a:lnTo>
                    <a:pt x="2706230" y="2687091"/>
                  </a:lnTo>
                  <a:lnTo>
                    <a:pt x="2779433" y="2613786"/>
                  </a:lnTo>
                  <a:close/>
                </a:path>
                <a:path w="7560309" h="10692130">
                  <a:moveTo>
                    <a:pt x="2945193" y="2613786"/>
                  </a:moveTo>
                  <a:lnTo>
                    <a:pt x="2903524" y="2613786"/>
                  </a:lnTo>
                  <a:lnTo>
                    <a:pt x="2830322" y="2687104"/>
                  </a:lnTo>
                  <a:lnTo>
                    <a:pt x="2872003" y="2687091"/>
                  </a:lnTo>
                  <a:lnTo>
                    <a:pt x="2945193" y="2613786"/>
                  </a:lnTo>
                  <a:close/>
                </a:path>
                <a:path w="7560309" h="10692130">
                  <a:moveTo>
                    <a:pt x="3222383" y="2613786"/>
                  </a:moveTo>
                  <a:lnTo>
                    <a:pt x="3180753" y="2613786"/>
                  </a:lnTo>
                  <a:lnTo>
                    <a:pt x="3253955" y="2687104"/>
                  </a:lnTo>
                  <a:lnTo>
                    <a:pt x="3295624" y="2687104"/>
                  </a:lnTo>
                  <a:lnTo>
                    <a:pt x="3222383" y="2613786"/>
                  </a:lnTo>
                  <a:close/>
                </a:path>
                <a:path w="7560309" h="10692130">
                  <a:moveTo>
                    <a:pt x="2862300" y="2613774"/>
                  </a:moveTo>
                  <a:lnTo>
                    <a:pt x="2820657" y="2613786"/>
                  </a:lnTo>
                  <a:lnTo>
                    <a:pt x="2747467" y="2687091"/>
                  </a:lnTo>
                  <a:lnTo>
                    <a:pt x="2789085" y="2687091"/>
                  </a:lnTo>
                  <a:lnTo>
                    <a:pt x="2862300" y="2613774"/>
                  </a:lnTo>
                  <a:close/>
                </a:path>
                <a:path w="7560309" h="10692130">
                  <a:moveTo>
                    <a:pt x="3056636" y="2613774"/>
                  </a:moveTo>
                  <a:lnTo>
                    <a:pt x="3014967" y="2613774"/>
                  </a:lnTo>
                  <a:lnTo>
                    <a:pt x="3088220" y="2687091"/>
                  </a:lnTo>
                  <a:lnTo>
                    <a:pt x="3129838" y="2687091"/>
                  </a:lnTo>
                  <a:lnTo>
                    <a:pt x="3056636" y="2613774"/>
                  </a:lnTo>
                  <a:close/>
                </a:path>
                <a:path w="7560309" h="10692130">
                  <a:moveTo>
                    <a:pt x="3139528" y="2613774"/>
                  </a:moveTo>
                  <a:lnTo>
                    <a:pt x="3097860" y="2613774"/>
                  </a:lnTo>
                  <a:lnTo>
                    <a:pt x="3171063" y="2687091"/>
                  </a:lnTo>
                  <a:lnTo>
                    <a:pt x="3212731" y="2687091"/>
                  </a:lnTo>
                  <a:lnTo>
                    <a:pt x="3139528" y="2613774"/>
                  </a:lnTo>
                  <a:close/>
                </a:path>
                <a:path w="7560309" h="10692130">
                  <a:moveTo>
                    <a:pt x="4301426" y="2628785"/>
                  </a:moveTo>
                  <a:lnTo>
                    <a:pt x="4005999" y="2924721"/>
                  </a:lnTo>
                  <a:lnTo>
                    <a:pt x="4047629" y="2924721"/>
                  </a:lnTo>
                  <a:lnTo>
                    <a:pt x="4301426" y="2670517"/>
                  </a:lnTo>
                  <a:lnTo>
                    <a:pt x="4343090" y="2670517"/>
                  </a:lnTo>
                  <a:lnTo>
                    <a:pt x="4301426" y="2628785"/>
                  </a:lnTo>
                  <a:close/>
                </a:path>
                <a:path w="7560309" h="10692130">
                  <a:moveTo>
                    <a:pt x="4301439" y="2711818"/>
                  </a:moveTo>
                  <a:lnTo>
                    <a:pt x="4088866" y="2924721"/>
                  </a:lnTo>
                  <a:lnTo>
                    <a:pt x="4130535" y="2924721"/>
                  </a:lnTo>
                  <a:lnTo>
                    <a:pt x="4301439" y="2753550"/>
                  </a:lnTo>
                  <a:lnTo>
                    <a:pt x="4343106" y="2753550"/>
                  </a:lnTo>
                  <a:lnTo>
                    <a:pt x="4301439" y="2711818"/>
                  </a:lnTo>
                  <a:close/>
                </a:path>
                <a:path w="7560309" h="10692130">
                  <a:moveTo>
                    <a:pt x="4301413" y="2794876"/>
                  </a:moveTo>
                  <a:lnTo>
                    <a:pt x="4171759" y="2924721"/>
                  </a:lnTo>
                  <a:lnTo>
                    <a:pt x="4213428" y="2924721"/>
                  </a:lnTo>
                  <a:lnTo>
                    <a:pt x="4301413" y="2836557"/>
                  </a:lnTo>
                  <a:lnTo>
                    <a:pt x="4343046" y="2836557"/>
                  </a:lnTo>
                  <a:lnTo>
                    <a:pt x="4301413" y="2794876"/>
                  </a:lnTo>
                  <a:close/>
                </a:path>
                <a:path w="7560309" h="10692130">
                  <a:moveTo>
                    <a:pt x="4343046" y="2836557"/>
                  </a:moveTo>
                  <a:lnTo>
                    <a:pt x="4301413" y="2836557"/>
                  </a:lnTo>
                  <a:lnTo>
                    <a:pt x="4389450" y="2924721"/>
                  </a:lnTo>
                  <a:lnTo>
                    <a:pt x="4431106" y="2924721"/>
                  </a:lnTo>
                  <a:lnTo>
                    <a:pt x="4343046" y="2836557"/>
                  </a:lnTo>
                  <a:close/>
                </a:path>
                <a:path w="7560309" h="10692130">
                  <a:moveTo>
                    <a:pt x="4343106" y="2753550"/>
                  </a:moveTo>
                  <a:lnTo>
                    <a:pt x="4301439" y="2753550"/>
                  </a:lnTo>
                  <a:lnTo>
                    <a:pt x="4472355" y="2924721"/>
                  </a:lnTo>
                  <a:lnTo>
                    <a:pt x="4514011" y="2924721"/>
                  </a:lnTo>
                  <a:lnTo>
                    <a:pt x="4343106" y="2753550"/>
                  </a:lnTo>
                  <a:close/>
                </a:path>
                <a:path w="7560309" h="10692130">
                  <a:moveTo>
                    <a:pt x="4343090" y="2670517"/>
                  </a:moveTo>
                  <a:lnTo>
                    <a:pt x="4301426" y="2670517"/>
                  </a:lnTo>
                  <a:lnTo>
                    <a:pt x="4555210" y="2924721"/>
                  </a:lnTo>
                  <a:lnTo>
                    <a:pt x="4596879" y="2924721"/>
                  </a:lnTo>
                  <a:lnTo>
                    <a:pt x="4343090" y="2670517"/>
                  </a:lnTo>
                  <a:close/>
                </a:path>
                <a:path w="7560309" h="10692130">
                  <a:moveTo>
                    <a:pt x="4100766" y="2613786"/>
                  </a:moveTo>
                  <a:lnTo>
                    <a:pt x="4059110" y="2613786"/>
                  </a:lnTo>
                  <a:lnTo>
                    <a:pt x="3985895" y="2687104"/>
                  </a:lnTo>
                  <a:lnTo>
                    <a:pt x="4027576" y="2687091"/>
                  </a:lnTo>
                  <a:lnTo>
                    <a:pt x="4100766" y="2613786"/>
                  </a:lnTo>
                  <a:close/>
                </a:path>
                <a:path w="7560309" h="10692130">
                  <a:moveTo>
                    <a:pt x="4266552" y="2613786"/>
                  </a:moveTo>
                  <a:lnTo>
                    <a:pt x="4224909" y="2613786"/>
                  </a:lnTo>
                  <a:lnTo>
                    <a:pt x="4151668" y="2687104"/>
                  </a:lnTo>
                  <a:lnTo>
                    <a:pt x="4193336" y="2687091"/>
                  </a:lnTo>
                  <a:lnTo>
                    <a:pt x="4266552" y="2613786"/>
                  </a:lnTo>
                  <a:close/>
                </a:path>
                <a:path w="7560309" h="10692130">
                  <a:moveTo>
                    <a:pt x="4543729" y="2613786"/>
                  </a:moveTo>
                  <a:lnTo>
                    <a:pt x="4502099" y="2613786"/>
                  </a:lnTo>
                  <a:lnTo>
                    <a:pt x="4575302" y="2687104"/>
                  </a:lnTo>
                  <a:lnTo>
                    <a:pt x="4616970" y="2687104"/>
                  </a:lnTo>
                  <a:lnTo>
                    <a:pt x="4543729" y="2613786"/>
                  </a:lnTo>
                  <a:close/>
                </a:path>
                <a:path w="7560309" h="10692130">
                  <a:moveTo>
                    <a:pt x="4183646" y="2613774"/>
                  </a:moveTo>
                  <a:lnTo>
                    <a:pt x="4142003" y="2613786"/>
                  </a:lnTo>
                  <a:lnTo>
                    <a:pt x="4068762" y="2687091"/>
                  </a:lnTo>
                  <a:lnTo>
                    <a:pt x="4110431" y="2687091"/>
                  </a:lnTo>
                  <a:lnTo>
                    <a:pt x="4183646" y="2613774"/>
                  </a:lnTo>
                  <a:close/>
                </a:path>
                <a:path w="7560309" h="10692130">
                  <a:moveTo>
                    <a:pt x="4377982" y="2613774"/>
                  </a:moveTo>
                  <a:lnTo>
                    <a:pt x="4336313" y="2613774"/>
                  </a:lnTo>
                  <a:lnTo>
                    <a:pt x="4409579" y="2687091"/>
                  </a:lnTo>
                  <a:lnTo>
                    <a:pt x="4451184" y="2687091"/>
                  </a:lnTo>
                  <a:lnTo>
                    <a:pt x="4377982" y="2613774"/>
                  </a:lnTo>
                  <a:close/>
                </a:path>
                <a:path w="7560309" h="10692130">
                  <a:moveTo>
                    <a:pt x="4460875" y="2613774"/>
                  </a:moveTo>
                  <a:lnTo>
                    <a:pt x="4419206" y="2613774"/>
                  </a:lnTo>
                  <a:lnTo>
                    <a:pt x="4492421" y="2687091"/>
                  </a:lnTo>
                  <a:lnTo>
                    <a:pt x="4534077" y="2687091"/>
                  </a:lnTo>
                  <a:lnTo>
                    <a:pt x="4460875" y="2613774"/>
                  </a:lnTo>
                  <a:close/>
                </a:path>
                <a:path w="7560309" h="10692130">
                  <a:moveTo>
                    <a:pt x="3971086" y="2288628"/>
                  </a:moveTo>
                  <a:lnTo>
                    <a:pt x="3675621" y="2584564"/>
                  </a:lnTo>
                  <a:lnTo>
                    <a:pt x="3717290" y="2584564"/>
                  </a:lnTo>
                  <a:lnTo>
                    <a:pt x="3971086" y="2330373"/>
                  </a:lnTo>
                  <a:lnTo>
                    <a:pt x="4012767" y="2330373"/>
                  </a:lnTo>
                  <a:lnTo>
                    <a:pt x="3971086" y="2288628"/>
                  </a:lnTo>
                  <a:close/>
                </a:path>
                <a:path w="7560309" h="10692130">
                  <a:moveTo>
                    <a:pt x="3971112" y="2371661"/>
                  </a:moveTo>
                  <a:lnTo>
                    <a:pt x="3758526" y="2584564"/>
                  </a:lnTo>
                  <a:lnTo>
                    <a:pt x="3800182" y="2584564"/>
                  </a:lnTo>
                  <a:lnTo>
                    <a:pt x="3971112" y="2413393"/>
                  </a:lnTo>
                  <a:lnTo>
                    <a:pt x="4012779" y="2413393"/>
                  </a:lnTo>
                  <a:lnTo>
                    <a:pt x="3971112" y="2371661"/>
                  </a:lnTo>
                  <a:close/>
                </a:path>
                <a:path w="7560309" h="10692130">
                  <a:moveTo>
                    <a:pt x="3971124" y="2454719"/>
                  </a:moveTo>
                  <a:lnTo>
                    <a:pt x="3841419" y="2584564"/>
                  </a:lnTo>
                  <a:lnTo>
                    <a:pt x="3883088" y="2584564"/>
                  </a:lnTo>
                  <a:lnTo>
                    <a:pt x="3971124" y="2496400"/>
                  </a:lnTo>
                  <a:lnTo>
                    <a:pt x="4012736" y="2496400"/>
                  </a:lnTo>
                  <a:lnTo>
                    <a:pt x="3971124" y="2454719"/>
                  </a:lnTo>
                  <a:close/>
                </a:path>
                <a:path w="7560309" h="10692130">
                  <a:moveTo>
                    <a:pt x="4012736" y="2496400"/>
                  </a:moveTo>
                  <a:lnTo>
                    <a:pt x="3971124" y="2496400"/>
                  </a:lnTo>
                  <a:lnTo>
                    <a:pt x="4059097" y="2584564"/>
                  </a:lnTo>
                  <a:lnTo>
                    <a:pt x="4100753" y="2584564"/>
                  </a:lnTo>
                  <a:lnTo>
                    <a:pt x="4012736" y="2496400"/>
                  </a:lnTo>
                  <a:close/>
                </a:path>
                <a:path w="7560309" h="10692130">
                  <a:moveTo>
                    <a:pt x="4012779" y="2413393"/>
                  </a:moveTo>
                  <a:lnTo>
                    <a:pt x="3971112" y="2413393"/>
                  </a:lnTo>
                  <a:lnTo>
                    <a:pt x="4142016" y="2584564"/>
                  </a:lnTo>
                  <a:lnTo>
                    <a:pt x="4183684" y="2584564"/>
                  </a:lnTo>
                  <a:lnTo>
                    <a:pt x="4012779" y="2413393"/>
                  </a:lnTo>
                  <a:close/>
                </a:path>
                <a:path w="7560309" h="10692130">
                  <a:moveTo>
                    <a:pt x="4012767" y="2330373"/>
                  </a:moveTo>
                  <a:lnTo>
                    <a:pt x="3971086" y="2330373"/>
                  </a:lnTo>
                  <a:lnTo>
                    <a:pt x="4224883" y="2584564"/>
                  </a:lnTo>
                  <a:lnTo>
                    <a:pt x="4266565" y="2584564"/>
                  </a:lnTo>
                  <a:lnTo>
                    <a:pt x="4012767" y="2330373"/>
                  </a:lnTo>
                  <a:close/>
                </a:path>
                <a:path w="7560309" h="10692130">
                  <a:moveTo>
                    <a:pt x="3770439" y="2284196"/>
                  </a:moveTo>
                  <a:lnTo>
                    <a:pt x="3728770" y="2284196"/>
                  </a:lnTo>
                  <a:lnTo>
                    <a:pt x="3655567" y="2357526"/>
                  </a:lnTo>
                  <a:lnTo>
                    <a:pt x="3697236" y="2357513"/>
                  </a:lnTo>
                  <a:lnTo>
                    <a:pt x="3770439" y="2284196"/>
                  </a:lnTo>
                  <a:close/>
                </a:path>
                <a:path w="7560309" h="10692130">
                  <a:moveTo>
                    <a:pt x="3936199" y="2284196"/>
                  </a:moveTo>
                  <a:lnTo>
                    <a:pt x="3894543" y="2284196"/>
                  </a:lnTo>
                  <a:lnTo>
                    <a:pt x="3821328" y="2357526"/>
                  </a:lnTo>
                  <a:lnTo>
                    <a:pt x="3862971" y="2357513"/>
                  </a:lnTo>
                  <a:lnTo>
                    <a:pt x="3936199" y="2284196"/>
                  </a:lnTo>
                  <a:close/>
                </a:path>
                <a:path w="7560309" h="10692130">
                  <a:moveTo>
                    <a:pt x="4213428" y="2284196"/>
                  </a:moveTo>
                  <a:lnTo>
                    <a:pt x="4171759" y="2284196"/>
                  </a:lnTo>
                  <a:lnTo>
                    <a:pt x="4244962" y="2357526"/>
                  </a:lnTo>
                  <a:lnTo>
                    <a:pt x="4286631" y="2357526"/>
                  </a:lnTo>
                  <a:lnTo>
                    <a:pt x="4213428" y="2284196"/>
                  </a:lnTo>
                  <a:close/>
                </a:path>
                <a:path w="7560309" h="10692130">
                  <a:moveTo>
                    <a:pt x="3853307" y="2284183"/>
                  </a:moveTo>
                  <a:lnTo>
                    <a:pt x="3811676" y="2284196"/>
                  </a:lnTo>
                  <a:lnTo>
                    <a:pt x="3738435" y="2357513"/>
                  </a:lnTo>
                  <a:lnTo>
                    <a:pt x="3780104" y="2357513"/>
                  </a:lnTo>
                  <a:lnTo>
                    <a:pt x="3853307" y="2284183"/>
                  </a:lnTo>
                  <a:close/>
                </a:path>
                <a:path w="7560309" h="10692130">
                  <a:moveTo>
                    <a:pt x="4047604" y="2284183"/>
                  </a:moveTo>
                  <a:lnTo>
                    <a:pt x="4005999" y="2284183"/>
                  </a:lnTo>
                  <a:lnTo>
                    <a:pt x="4079189" y="2357513"/>
                  </a:lnTo>
                  <a:lnTo>
                    <a:pt x="4120857" y="2357513"/>
                  </a:lnTo>
                  <a:lnTo>
                    <a:pt x="4047604" y="2284183"/>
                  </a:lnTo>
                  <a:close/>
                </a:path>
                <a:path w="7560309" h="10692130">
                  <a:moveTo>
                    <a:pt x="4130535" y="2284183"/>
                  </a:moveTo>
                  <a:lnTo>
                    <a:pt x="4088866" y="2284183"/>
                  </a:lnTo>
                  <a:lnTo>
                    <a:pt x="4162107" y="2357513"/>
                  </a:lnTo>
                  <a:lnTo>
                    <a:pt x="4203738" y="2357513"/>
                  </a:lnTo>
                  <a:lnTo>
                    <a:pt x="4130535" y="2284183"/>
                  </a:lnTo>
                  <a:close/>
                </a:path>
                <a:path w="7560309" h="10692130">
                  <a:moveTo>
                    <a:pt x="4962118" y="2628785"/>
                  </a:moveTo>
                  <a:lnTo>
                    <a:pt x="4666665" y="2924721"/>
                  </a:lnTo>
                  <a:lnTo>
                    <a:pt x="4708321" y="2924721"/>
                  </a:lnTo>
                  <a:lnTo>
                    <a:pt x="4962118" y="2670517"/>
                  </a:lnTo>
                  <a:lnTo>
                    <a:pt x="5003782" y="2670517"/>
                  </a:lnTo>
                  <a:lnTo>
                    <a:pt x="4962118" y="2628785"/>
                  </a:lnTo>
                  <a:close/>
                </a:path>
                <a:path w="7560309" h="10692130">
                  <a:moveTo>
                    <a:pt x="4962131" y="2711818"/>
                  </a:moveTo>
                  <a:lnTo>
                    <a:pt x="4749546" y="2924721"/>
                  </a:lnTo>
                  <a:lnTo>
                    <a:pt x="4791214" y="2924721"/>
                  </a:lnTo>
                  <a:lnTo>
                    <a:pt x="4962131" y="2753550"/>
                  </a:lnTo>
                  <a:lnTo>
                    <a:pt x="5003791" y="2753550"/>
                  </a:lnTo>
                  <a:lnTo>
                    <a:pt x="4962131" y="2711818"/>
                  </a:lnTo>
                  <a:close/>
                </a:path>
                <a:path w="7560309" h="10692130">
                  <a:moveTo>
                    <a:pt x="4962105" y="2794876"/>
                  </a:moveTo>
                  <a:lnTo>
                    <a:pt x="4832451" y="2924721"/>
                  </a:lnTo>
                  <a:lnTo>
                    <a:pt x="4874069" y="2924721"/>
                  </a:lnTo>
                  <a:lnTo>
                    <a:pt x="4962105" y="2836557"/>
                  </a:lnTo>
                  <a:lnTo>
                    <a:pt x="5003734" y="2836557"/>
                  </a:lnTo>
                  <a:lnTo>
                    <a:pt x="4962105" y="2794876"/>
                  </a:lnTo>
                  <a:close/>
                </a:path>
                <a:path w="7560309" h="10692130">
                  <a:moveTo>
                    <a:pt x="5003734" y="2836557"/>
                  </a:moveTo>
                  <a:lnTo>
                    <a:pt x="4962105" y="2836557"/>
                  </a:lnTo>
                  <a:lnTo>
                    <a:pt x="5050129" y="2924721"/>
                  </a:lnTo>
                  <a:lnTo>
                    <a:pt x="5091785" y="2924721"/>
                  </a:lnTo>
                  <a:lnTo>
                    <a:pt x="5003734" y="2836557"/>
                  </a:lnTo>
                  <a:close/>
                </a:path>
                <a:path w="7560309" h="10692130">
                  <a:moveTo>
                    <a:pt x="5003791" y="2753550"/>
                  </a:moveTo>
                  <a:lnTo>
                    <a:pt x="4962131" y="2753550"/>
                  </a:lnTo>
                  <a:lnTo>
                    <a:pt x="5133047" y="2924721"/>
                  </a:lnTo>
                  <a:lnTo>
                    <a:pt x="5174665" y="2924721"/>
                  </a:lnTo>
                  <a:lnTo>
                    <a:pt x="5003791" y="2753550"/>
                  </a:lnTo>
                  <a:close/>
                </a:path>
                <a:path w="7560309" h="10692130">
                  <a:moveTo>
                    <a:pt x="5003782" y="2670517"/>
                  </a:moveTo>
                  <a:lnTo>
                    <a:pt x="4962118" y="2670517"/>
                  </a:lnTo>
                  <a:lnTo>
                    <a:pt x="5215902" y="2924721"/>
                  </a:lnTo>
                  <a:lnTo>
                    <a:pt x="5257571" y="2924721"/>
                  </a:lnTo>
                  <a:lnTo>
                    <a:pt x="5003782" y="2670517"/>
                  </a:lnTo>
                  <a:close/>
                </a:path>
                <a:path w="7560309" h="10692130">
                  <a:moveTo>
                    <a:pt x="4761445" y="2613786"/>
                  </a:moveTo>
                  <a:lnTo>
                    <a:pt x="4719777" y="2613786"/>
                  </a:lnTo>
                  <a:lnTo>
                    <a:pt x="4646574" y="2687104"/>
                  </a:lnTo>
                  <a:lnTo>
                    <a:pt x="4688243" y="2687091"/>
                  </a:lnTo>
                  <a:lnTo>
                    <a:pt x="4761445" y="2613786"/>
                  </a:lnTo>
                  <a:close/>
                </a:path>
                <a:path w="7560309" h="10692130">
                  <a:moveTo>
                    <a:pt x="4927219" y="2613786"/>
                  </a:moveTo>
                  <a:lnTo>
                    <a:pt x="4885601" y="2613786"/>
                  </a:lnTo>
                  <a:lnTo>
                    <a:pt x="4812347" y="2687104"/>
                  </a:lnTo>
                  <a:lnTo>
                    <a:pt x="4854016" y="2687091"/>
                  </a:lnTo>
                  <a:lnTo>
                    <a:pt x="4927219" y="2613786"/>
                  </a:lnTo>
                  <a:close/>
                </a:path>
                <a:path w="7560309" h="10692130">
                  <a:moveTo>
                    <a:pt x="5204396" y="2613786"/>
                  </a:moveTo>
                  <a:lnTo>
                    <a:pt x="5162778" y="2613786"/>
                  </a:lnTo>
                  <a:lnTo>
                    <a:pt x="5235981" y="2687104"/>
                  </a:lnTo>
                  <a:lnTo>
                    <a:pt x="5277650" y="2687104"/>
                  </a:lnTo>
                  <a:lnTo>
                    <a:pt x="5204396" y="2613786"/>
                  </a:lnTo>
                  <a:close/>
                </a:path>
                <a:path w="7560309" h="10692130">
                  <a:moveTo>
                    <a:pt x="4844300" y="2613774"/>
                  </a:moveTo>
                  <a:lnTo>
                    <a:pt x="4802682" y="2613786"/>
                  </a:lnTo>
                  <a:lnTo>
                    <a:pt x="4729480" y="2687091"/>
                  </a:lnTo>
                  <a:lnTo>
                    <a:pt x="4771097" y="2687091"/>
                  </a:lnTo>
                  <a:lnTo>
                    <a:pt x="4844300" y="2613774"/>
                  </a:lnTo>
                  <a:close/>
                </a:path>
                <a:path w="7560309" h="10692130">
                  <a:moveTo>
                    <a:pt x="5038661" y="2613774"/>
                  </a:moveTo>
                  <a:lnTo>
                    <a:pt x="4996992" y="2613774"/>
                  </a:lnTo>
                  <a:lnTo>
                    <a:pt x="5070233" y="2687091"/>
                  </a:lnTo>
                  <a:lnTo>
                    <a:pt x="5111864" y="2687091"/>
                  </a:lnTo>
                  <a:lnTo>
                    <a:pt x="5038661" y="2613774"/>
                  </a:lnTo>
                  <a:close/>
                </a:path>
                <a:path w="7560309" h="10692130">
                  <a:moveTo>
                    <a:pt x="5121541" y="2613774"/>
                  </a:moveTo>
                  <a:lnTo>
                    <a:pt x="5079885" y="2613774"/>
                  </a:lnTo>
                  <a:lnTo>
                    <a:pt x="5153088" y="2687091"/>
                  </a:lnTo>
                  <a:lnTo>
                    <a:pt x="5194757" y="2687091"/>
                  </a:lnTo>
                  <a:lnTo>
                    <a:pt x="5121541" y="2613774"/>
                  </a:lnTo>
                  <a:close/>
                </a:path>
                <a:path w="7560309" h="10692130">
                  <a:moveTo>
                    <a:pt x="4631766" y="2288628"/>
                  </a:moveTo>
                  <a:lnTo>
                    <a:pt x="4336300" y="2584564"/>
                  </a:lnTo>
                  <a:lnTo>
                    <a:pt x="4377969" y="2584564"/>
                  </a:lnTo>
                  <a:lnTo>
                    <a:pt x="4631766" y="2330373"/>
                  </a:lnTo>
                  <a:lnTo>
                    <a:pt x="4673446" y="2330373"/>
                  </a:lnTo>
                  <a:lnTo>
                    <a:pt x="4631766" y="2288628"/>
                  </a:lnTo>
                  <a:close/>
                </a:path>
                <a:path w="7560309" h="10692130">
                  <a:moveTo>
                    <a:pt x="4631791" y="2371661"/>
                  </a:moveTo>
                  <a:lnTo>
                    <a:pt x="4419206" y="2584564"/>
                  </a:lnTo>
                  <a:lnTo>
                    <a:pt x="4460875" y="2584564"/>
                  </a:lnTo>
                  <a:lnTo>
                    <a:pt x="4631791" y="2413393"/>
                  </a:lnTo>
                  <a:lnTo>
                    <a:pt x="4673459" y="2413393"/>
                  </a:lnTo>
                  <a:lnTo>
                    <a:pt x="4631791" y="2371661"/>
                  </a:lnTo>
                  <a:close/>
                </a:path>
                <a:path w="7560309" h="10692130">
                  <a:moveTo>
                    <a:pt x="4631766" y="2454719"/>
                  </a:moveTo>
                  <a:lnTo>
                    <a:pt x="4502111" y="2584564"/>
                  </a:lnTo>
                  <a:lnTo>
                    <a:pt x="4543742" y="2584564"/>
                  </a:lnTo>
                  <a:lnTo>
                    <a:pt x="4631766" y="2496400"/>
                  </a:lnTo>
                  <a:lnTo>
                    <a:pt x="4673382" y="2496400"/>
                  </a:lnTo>
                  <a:lnTo>
                    <a:pt x="4631766" y="2454719"/>
                  </a:lnTo>
                  <a:close/>
                </a:path>
                <a:path w="7560309" h="10692130">
                  <a:moveTo>
                    <a:pt x="4673382" y="2496400"/>
                  </a:moveTo>
                  <a:lnTo>
                    <a:pt x="4631766" y="2496400"/>
                  </a:lnTo>
                  <a:lnTo>
                    <a:pt x="4719802" y="2584564"/>
                  </a:lnTo>
                  <a:lnTo>
                    <a:pt x="4761407" y="2584564"/>
                  </a:lnTo>
                  <a:lnTo>
                    <a:pt x="4673382" y="2496400"/>
                  </a:lnTo>
                  <a:close/>
                </a:path>
                <a:path w="7560309" h="10692130">
                  <a:moveTo>
                    <a:pt x="4673459" y="2413393"/>
                  </a:moveTo>
                  <a:lnTo>
                    <a:pt x="4631791" y="2413393"/>
                  </a:lnTo>
                  <a:lnTo>
                    <a:pt x="4802708" y="2584564"/>
                  </a:lnTo>
                  <a:lnTo>
                    <a:pt x="4844364" y="2584564"/>
                  </a:lnTo>
                  <a:lnTo>
                    <a:pt x="4673459" y="2413393"/>
                  </a:lnTo>
                  <a:close/>
                </a:path>
                <a:path w="7560309" h="10692130">
                  <a:moveTo>
                    <a:pt x="4673446" y="2330373"/>
                  </a:moveTo>
                  <a:lnTo>
                    <a:pt x="4631766" y="2330373"/>
                  </a:lnTo>
                  <a:lnTo>
                    <a:pt x="4885575" y="2584564"/>
                  </a:lnTo>
                  <a:lnTo>
                    <a:pt x="4927244" y="2584564"/>
                  </a:lnTo>
                  <a:lnTo>
                    <a:pt x="4673446" y="2330373"/>
                  </a:lnTo>
                  <a:close/>
                </a:path>
                <a:path w="7560309" h="10692130">
                  <a:moveTo>
                    <a:pt x="4431106" y="2284196"/>
                  </a:moveTo>
                  <a:lnTo>
                    <a:pt x="4389450" y="2284196"/>
                  </a:lnTo>
                  <a:lnTo>
                    <a:pt x="4316247" y="2357526"/>
                  </a:lnTo>
                  <a:lnTo>
                    <a:pt x="4357916" y="2357513"/>
                  </a:lnTo>
                  <a:lnTo>
                    <a:pt x="4431106" y="2284196"/>
                  </a:lnTo>
                  <a:close/>
                </a:path>
                <a:path w="7560309" h="10692130">
                  <a:moveTo>
                    <a:pt x="4596879" y="2284196"/>
                  </a:moveTo>
                  <a:lnTo>
                    <a:pt x="4555210" y="2284196"/>
                  </a:lnTo>
                  <a:lnTo>
                    <a:pt x="4482007" y="2357526"/>
                  </a:lnTo>
                  <a:lnTo>
                    <a:pt x="4523689" y="2357513"/>
                  </a:lnTo>
                  <a:lnTo>
                    <a:pt x="4596879" y="2284196"/>
                  </a:lnTo>
                  <a:close/>
                </a:path>
                <a:path w="7560309" h="10692130">
                  <a:moveTo>
                    <a:pt x="4874094" y="2284196"/>
                  </a:moveTo>
                  <a:lnTo>
                    <a:pt x="4832426" y="2284196"/>
                  </a:lnTo>
                  <a:lnTo>
                    <a:pt x="4905654" y="2357526"/>
                  </a:lnTo>
                  <a:lnTo>
                    <a:pt x="4947310" y="2357526"/>
                  </a:lnTo>
                  <a:lnTo>
                    <a:pt x="4874094" y="2284196"/>
                  </a:lnTo>
                  <a:close/>
                </a:path>
                <a:path w="7560309" h="10692130">
                  <a:moveTo>
                    <a:pt x="4513973" y="2284183"/>
                  </a:moveTo>
                  <a:lnTo>
                    <a:pt x="4472343" y="2284196"/>
                  </a:lnTo>
                  <a:lnTo>
                    <a:pt x="4399102" y="2357513"/>
                  </a:lnTo>
                  <a:lnTo>
                    <a:pt x="4440770" y="2357513"/>
                  </a:lnTo>
                  <a:lnTo>
                    <a:pt x="4513973" y="2284183"/>
                  </a:lnTo>
                  <a:close/>
                </a:path>
                <a:path w="7560309" h="10692130">
                  <a:moveTo>
                    <a:pt x="4708321" y="2284183"/>
                  </a:moveTo>
                  <a:lnTo>
                    <a:pt x="4666665" y="2284183"/>
                  </a:lnTo>
                  <a:lnTo>
                    <a:pt x="4739881" y="2357513"/>
                  </a:lnTo>
                  <a:lnTo>
                    <a:pt x="4781550" y="2357513"/>
                  </a:lnTo>
                  <a:lnTo>
                    <a:pt x="4708321" y="2284183"/>
                  </a:lnTo>
                  <a:close/>
                </a:path>
                <a:path w="7560309" h="10692130">
                  <a:moveTo>
                    <a:pt x="4791214" y="2284183"/>
                  </a:moveTo>
                  <a:lnTo>
                    <a:pt x="4749546" y="2284183"/>
                  </a:lnTo>
                  <a:lnTo>
                    <a:pt x="4822748" y="2357513"/>
                  </a:lnTo>
                  <a:lnTo>
                    <a:pt x="4864417" y="2357513"/>
                  </a:lnTo>
                  <a:lnTo>
                    <a:pt x="4791214" y="2284183"/>
                  </a:lnTo>
                  <a:close/>
                </a:path>
                <a:path w="7560309" h="10692130">
                  <a:moveTo>
                    <a:pt x="5622772" y="2628785"/>
                  </a:moveTo>
                  <a:lnTo>
                    <a:pt x="5327319" y="2924721"/>
                  </a:lnTo>
                  <a:lnTo>
                    <a:pt x="5368975" y="2924721"/>
                  </a:lnTo>
                  <a:lnTo>
                    <a:pt x="5622772" y="2670517"/>
                  </a:lnTo>
                  <a:lnTo>
                    <a:pt x="5664440" y="2670517"/>
                  </a:lnTo>
                  <a:lnTo>
                    <a:pt x="5622772" y="2628785"/>
                  </a:lnTo>
                  <a:close/>
                </a:path>
                <a:path w="7560309" h="10692130">
                  <a:moveTo>
                    <a:pt x="5622810" y="2711818"/>
                  </a:moveTo>
                  <a:lnTo>
                    <a:pt x="5410225" y="2924721"/>
                  </a:lnTo>
                  <a:lnTo>
                    <a:pt x="5451894" y="2924721"/>
                  </a:lnTo>
                  <a:lnTo>
                    <a:pt x="5622810" y="2753550"/>
                  </a:lnTo>
                  <a:lnTo>
                    <a:pt x="5664470" y="2753550"/>
                  </a:lnTo>
                  <a:lnTo>
                    <a:pt x="5622810" y="2711818"/>
                  </a:lnTo>
                  <a:close/>
                </a:path>
                <a:path w="7560309" h="10692130">
                  <a:moveTo>
                    <a:pt x="5622785" y="2794876"/>
                  </a:moveTo>
                  <a:lnTo>
                    <a:pt x="5493131" y="2924721"/>
                  </a:lnTo>
                  <a:lnTo>
                    <a:pt x="5534761" y="2924721"/>
                  </a:lnTo>
                  <a:lnTo>
                    <a:pt x="5622785" y="2836557"/>
                  </a:lnTo>
                  <a:lnTo>
                    <a:pt x="5664405" y="2836557"/>
                  </a:lnTo>
                  <a:lnTo>
                    <a:pt x="5622785" y="2794876"/>
                  </a:lnTo>
                  <a:close/>
                </a:path>
                <a:path w="7560309" h="10692130">
                  <a:moveTo>
                    <a:pt x="5664405" y="2836557"/>
                  </a:moveTo>
                  <a:lnTo>
                    <a:pt x="5622785" y="2836557"/>
                  </a:lnTo>
                  <a:lnTo>
                    <a:pt x="5710821" y="2924721"/>
                  </a:lnTo>
                  <a:lnTo>
                    <a:pt x="5752439" y="2924721"/>
                  </a:lnTo>
                  <a:lnTo>
                    <a:pt x="5664405" y="2836557"/>
                  </a:lnTo>
                  <a:close/>
                </a:path>
                <a:path w="7560309" h="10692130">
                  <a:moveTo>
                    <a:pt x="5664470" y="2753550"/>
                  </a:moveTo>
                  <a:lnTo>
                    <a:pt x="5622810" y="2753550"/>
                  </a:lnTo>
                  <a:lnTo>
                    <a:pt x="5793676" y="2924721"/>
                  </a:lnTo>
                  <a:lnTo>
                    <a:pt x="5835345" y="2924721"/>
                  </a:lnTo>
                  <a:lnTo>
                    <a:pt x="5664470" y="2753550"/>
                  </a:lnTo>
                  <a:close/>
                </a:path>
                <a:path w="7560309" h="10692130">
                  <a:moveTo>
                    <a:pt x="5664440" y="2670517"/>
                  </a:moveTo>
                  <a:lnTo>
                    <a:pt x="5622772" y="2670517"/>
                  </a:lnTo>
                  <a:lnTo>
                    <a:pt x="5876582" y="2924721"/>
                  </a:lnTo>
                  <a:lnTo>
                    <a:pt x="5918250" y="2924721"/>
                  </a:lnTo>
                  <a:lnTo>
                    <a:pt x="5664440" y="2670517"/>
                  </a:lnTo>
                  <a:close/>
                </a:path>
                <a:path w="7560309" h="10692130">
                  <a:moveTo>
                    <a:pt x="5422112" y="2613786"/>
                  </a:moveTo>
                  <a:lnTo>
                    <a:pt x="5380456" y="2613786"/>
                  </a:lnTo>
                  <a:lnTo>
                    <a:pt x="5307253" y="2687104"/>
                  </a:lnTo>
                  <a:lnTo>
                    <a:pt x="5348935" y="2687091"/>
                  </a:lnTo>
                  <a:lnTo>
                    <a:pt x="5422112" y="2613786"/>
                  </a:lnTo>
                  <a:close/>
                </a:path>
                <a:path w="7560309" h="10692130">
                  <a:moveTo>
                    <a:pt x="5587885" y="2613786"/>
                  </a:moveTo>
                  <a:lnTo>
                    <a:pt x="5546267" y="2613786"/>
                  </a:lnTo>
                  <a:lnTo>
                    <a:pt x="5473014" y="2687104"/>
                  </a:lnTo>
                  <a:lnTo>
                    <a:pt x="5514695" y="2687091"/>
                  </a:lnTo>
                  <a:lnTo>
                    <a:pt x="5587885" y="2613786"/>
                  </a:lnTo>
                  <a:close/>
                </a:path>
                <a:path w="7560309" h="10692130">
                  <a:moveTo>
                    <a:pt x="5865101" y="2613786"/>
                  </a:moveTo>
                  <a:lnTo>
                    <a:pt x="5823483" y="2613786"/>
                  </a:lnTo>
                  <a:lnTo>
                    <a:pt x="5896648" y="2687104"/>
                  </a:lnTo>
                  <a:lnTo>
                    <a:pt x="5938316" y="2687104"/>
                  </a:lnTo>
                  <a:lnTo>
                    <a:pt x="5865101" y="2613786"/>
                  </a:lnTo>
                  <a:close/>
                </a:path>
                <a:path w="7560309" h="10692130">
                  <a:moveTo>
                    <a:pt x="5504980" y="2613774"/>
                  </a:moveTo>
                  <a:lnTo>
                    <a:pt x="5463349" y="2613786"/>
                  </a:lnTo>
                  <a:lnTo>
                    <a:pt x="5390159" y="2687091"/>
                  </a:lnTo>
                  <a:lnTo>
                    <a:pt x="5431790" y="2687091"/>
                  </a:lnTo>
                  <a:lnTo>
                    <a:pt x="5504980" y="2613774"/>
                  </a:lnTo>
                  <a:close/>
                </a:path>
                <a:path w="7560309" h="10692130">
                  <a:moveTo>
                    <a:pt x="5699328" y="2613774"/>
                  </a:moveTo>
                  <a:lnTo>
                    <a:pt x="5657659" y="2613774"/>
                  </a:lnTo>
                  <a:lnTo>
                    <a:pt x="5730913" y="2687091"/>
                  </a:lnTo>
                  <a:lnTo>
                    <a:pt x="5772531" y="2687091"/>
                  </a:lnTo>
                  <a:lnTo>
                    <a:pt x="5699328" y="2613774"/>
                  </a:lnTo>
                  <a:close/>
                </a:path>
                <a:path w="7560309" h="10692130">
                  <a:moveTo>
                    <a:pt x="5782221" y="2613774"/>
                  </a:moveTo>
                  <a:lnTo>
                    <a:pt x="5740565" y="2613774"/>
                  </a:lnTo>
                  <a:lnTo>
                    <a:pt x="5813767" y="2687091"/>
                  </a:lnTo>
                  <a:lnTo>
                    <a:pt x="5855423" y="2687091"/>
                  </a:lnTo>
                  <a:lnTo>
                    <a:pt x="5782221" y="2613774"/>
                  </a:lnTo>
                  <a:close/>
                </a:path>
                <a:path w="7560309" h="10692130">
                  <a:moveTo>
                    <a:pt x="5292458" y="2288628"/>
                  </a:moveTo>
                  <a:lnTo>
                    <a:pt x="4996992" y="2584564"/>
                  </a:lnTo>
                  <a:lnTo>
                    <a:pt x="5038661" y="2584564"/>
                  </a:lnTo>
                  <a:lnTo>
                    <a:pt x="5292458" y="2330373"/>
                  </a:lnTo>
                  <a:lnTo>
                    <a:pt x="5334127" y="2330373"/>
                  </a:lnTo>
                  <a:lnTo>
                    <a:pt x="5292458" y="2288628"/>
                  </a:lnTo>
                  <a:close/>
                </a:path>
                <a:path w="7560309" h="10692130">
                  <a:moveTo>
                    <a:pt x="5292458" y="2371661"/>
                  </a:moveTo>
                  <a:lnTo>
                    <a:pt x="5079885" y="2584564"/>
                  </a:lnTo>
                  <a:lnTo>
                    <a:pt x="5121541" y="2584564"/>
                  </a:lnTo>
                  <a:lnTo>
                    <a:pt x="5292458" y="2413393"/>
                  </a:lnTo>
                  <a:lnTo>
                    <a:pt x="5334125" y="2413393"/>
                  </a:lnTo>
                  <a:lnTo>
                    <a:pt x="5292458" y="2371661"/>
                  </a:lnTo>
                  <a:close/>
                </a:path>
                <a:path w="7560309" h="10692130">
                  <a:moveTo>
                    <a:pt x="5292445" y="2454719"/>
                  </a:moveTo>
                  <a:lnTo>
                    <a:pt x="5162791" y="2584564"/>
                  </a:lnTo>
                  <a:lnTo>
                    <a:pt x="5204409" y="2584564"/>
                  </a:lnTo>
                  <a:lnTo>
                    <a:pt x="5292445" y="2496400"/>
                  </a:lnTo>
                  <a:lnTo>
                    <a:pt x="5334065" y="2496400"/>
                  </a:lnTo>
                  <a:lnTo>
                    <a:pt x="5292445" y="2454719"/>
                  </a:lnTo>
                  <a:close/>
                </a:path>
                <a:path w="7560309" h="10692130">
                  <a:moveTo>
                    <a:pt x="5334065" y="2496400"/>
                  </a:moveTo>
                  <a:lnTo>
                    <a:pt x="5292445" y="2496400"/>
                  </a:lnTo>
                  <a:lnTo>
                    <a:pt x="5380469" y="2584564"/>
                  </a:lnTo>
                  <a:lnTo>
                    <a:pt x="5422099" y="2584564"/>
                  </a:lnTo>
                  <a:lnTo>
                    <a:pt x="5334065" y="2496400"/>
                  </a:lnTo>
                  <a:close/>
                </a:path>
                <a:path w="7560309" h="10692130">
                  <a:moveTo>
                    <a:pt x="5334125" y="2413393"/>
                  </a:moveTo>
                  <a:lnTo>
                    <a:pt x="5292458" y="2413393"/>
                  </a:lnTo>
                  <a:lnTo>
                    <a:pt x="5463374" y="2584564"/>
                  </a:lnTo>
                  <a:lnTo>
                    <a:pt x="5505030" y="2584564"/>
                  </a:lnTo>
                  <a:lnTo>
                    <a:pt x="5334125" y="2413393"/>
                  </a:lnTo>
                  <a:close/>
                </a:path>
                <a:path w="7560309" h="10692130">
                  <a:moveTo>
                    <a:pt x="5334127" y="2330373"/>
                  </a:moveTo>
                  <a:lnTo>
                    <a:pt x="5292458" y="2330373"/>
                  </a:lnTo>
                  <a:lnTo>
                    <a:pt x="5546255" y="2584564"/>
                  </a:lnTo>
                  <a:lnTo>
                    <a:pt x="5587860" y="2584564"/>
                  </a:lnTo>
                  <a:lnTo>
                    <a:pt x="5334127" y="2330373"/>
                  </a:lnTo>
                  <a:close/>
                </a:path>
                <a:path w="7560309" h="10692130">
                  <a:moveTo>
                    <a:pt x="5091785" y="2284196"/>
                  </a:moveTo>
                  <a:lnTo>
                    <a:pt x="5050116" y="2284196"/>
                  </a:lnTo>
                  <a:lnTo>
                    <a:pt x="4976914" y="2357526"/>
                  </a:lnTo>
                  <a:lnTo>
                    <a:pt x="5018582" y="2357513"/>
                  </a:lnTo>
                  <a:lnTo>
                    <a:pt x="5091785" y="2284196"/>
                  </a:lnTo>
                  <a:close/>
                </a:path>
                <a:path w="7560309" h="10692130">
                  <a:moveTo>
                    <a:pt x="5257546" y="2284196"/>
                  </a:moveTo>
                  <a:lnTo>
                    <a:pt x="5215890" y="2284196"/>
                  </a:lnTo>
                  <a:lnTo>
                    <a:pt x="5142687" y="2357526"/>
                  </a:lnTo>
                  <a:lnTo>
                    <a:pt x="5184368" y="2357513"/>
                  </a:lnTo>
                  <a:lnTo>
                    <a:pt x="5257546" y="2284196"/>
                  </a:lnTo>
                  <a:close/>
                </a:path>
                <a:path w="7560309" h="10692130">
                  <a:moveTo>
                    <a:pt x="5534761" y="2284196"/>
                  </a:moveTo>
                  <a:lnTo>
                    <a:pt x="5493143" y="2284196"/>
                  </a:lnTo>
                  <a:lnTo>
                    <a:pt x="5566308" y="2357526"/>
                  </a:lnTo>
                  <a:lnTo>
                    <a:pt x="5607977" y="2357526"/>
                  </a:lnTo>
                  <a:lnTo>
                    <a:pt x="5534761" y="2284196"/>
                  </a:lnTo>
                  <a:close/>
                </a:path>
                <a:path w="7560309" h="10692130">
                  <a:moveTo>
                    <a:pt x="5174640" y="2284183"/>
                  </a:moveTo>
                  <a:lnTo>
                    <a:pt x="5133009" y="2284196"/>
                  </a:lnTo>
                  <a:lnTo>
                    <a:pt x="5059819" y="2357513"/>
                  </a:lnTo>
                  <a:lnTo>
                    <a:pt x="5101437" y="2357513"/>
                  </a:lnTo>
                  <a:lnTo>
                    <a:pt x="5174640" y="2284183"/>
                  </a:lnTo>
                  <a:close/>
                </a:path>
                <a:path w="7560309" h="10692130">
                  <a:moveTo>
                    <a:pt x="5369001" y="2284183"/>
                  </a:moveTo>
                  <a:lnTo>
                    <a:pt x="5327332" y="2284183"/>
                  </a:lnTo>
                  <a:lnTo>
                    <a:pt x="5400548" y="2357513"/>
                  </a:lnTo>
                  <a:lnTo>
                    <a:pt x="5442204" y="2357513"/>
                  </a:lnTo>
                  <a:lnTo>
                    <a:pt x="5369001" y="2284183"/>
                  </a:lnTo>
                  <a:close/>
                </a:path>
                <a:path w="7560309" h="10692130">
                  <a:moveTo>
                    <a:pt x="5451894" y="2284183"/>
                  </a:moveTo>
                  <a:lnTo>
                    <a:pt x="5410225" y="2284183"/>
                  </a:lnTo>
                  <a:lnTo>
                    <a:pt x="5483440" y="2357513"/>
                  </a:lnTo>
                  <a:lnTo>
                    <a:pt x="5525096" y="2357513"/>
                  </a:lnTo>
                  <a:lnTo>
                    <a:pt x="5451894" y="2284183"/>
                  </a:lnTo>
                  <a:close/>
                </a:path>
                <a:path w="7560309" h="10692130">
                  <a:moveTo>
                    <a:pt x="6283452" y="2628785"/>
                  </a:moveTo>
                  <a:lnTo>
                    <a:pt x="5987999" y="2924721"/>
                  </a:lnTo>
                  <a:lnTo>
                    <a:pt x="6029655" y="2924721"/>
                  </a:lnTo>
                  <a:lnTo>
                    <a:pt x="6283452" y="2670517"/>
                  </a:lnTo>
                  <a:lnTo>
                    <a:pt x="6325116" y="2670517"/>
                  </a:lnTo>
                  <a:lnTo>
                    <a:pt x="6283452" y="2628785"/>
                  </a:lnTo>
                  <a:close/>
                </a:path>
                <a:path w="7560309" h="10692130">
                  <a:moveTo>
                    <a:pt x="6283464" y="2711818"/>
                  </a:moveTo>
                  <a:lnTo>
                    <a:pt x="6070879" y="2924721"/>
                  </a:lnTo>
                  <a:lnTo>
                    <a:pt x="6112548" y="2924721"/>
                  </a:lnTo>
                  <a:lnTo>
                    <a:pt x="6283464" y="2753550"/>
                  </a:lnTo>
                  <a:lnTo>
                    <a:pt x="6325132" y="2753550"/>
                  </a:lnTo>
                  <a:lnTo>
                    <a:pt x="6283464" y="2711818"/>
                  </a:lnTo>
                  <a:close/>
                </a:path>
                <a:path w="7560309" h="10692130">
                  <a:moveTo>
                    <a:pt x="6283452" y="2794876"/>
                  </a:moveTo>
                  <a:lnTo>
                    <a:pt x="6153810" y="2924721"/>
                  </a:lnTo>
                  <a:lnTo>
                    <a:pt x="6195428" y="2924721"/>
                  </a:lnTo>
                  <a:lnTo>
                    <a:pt x="6283452" y="2836557"/>
                  </a:lnTo>
                  <a:lnTo>
                    <a:pt x="6325072" y="2836557"/>
                  </a:lnTo>
                  <a:lnTo>
                    <a:pt x="6283452" y="2794876"/>
                  </a:lnTo>
                  <a:close/>
                </a:path>
                <a:path w="7560309" h="10692130">
                  <a:moveTo>
                    <a:pt x="6325072" y="2836557"/>
                  </a:moveTo>
                  <a:lnTo>
                    <a:pt x="6283452" y="2836557"/>
                  </a:lnTo>
                  <a:lnTo>
                    <a:pt x="6371488" y="2924721"/>
                  </a:lnTo>
                  <a:lnTo>
                    <a:pt x="6413106" y="2924721"/>
                  </a:lnTo>
                  <a:lnTo>
                    <a:pt x="6325072" y="2836557"/>
                  </a:lnTo>
                  <a:close/>
                </a:path>
                <a:path w="7560309" h="10692130">
                  <a:moveTo>
                    <a:pt x="6325132" y="2753550"/>
                  </a:moveTo>
                  <a:lnTo>
                    <a:pt x="6283464" y="2753550"/>
                  </a:lnTo>
                  <a:lnTo>
                    <a:pt x="6454381" y="2924721"/>
                  </a:lnTo>
                  <a:lnTo>
                    <a:pt x="6496037" y="2924721"/>
                  </a:lnTo>
                  <a:lnTo>
                    <a:pt x="6325132" y="2753550"/>
                  </a:lnTo>
                  <a:close/>
                </a:path>
                <a:path w="7560309" h="10692130">
                  <a:moveTo>
                    <a:pt x="6325116" y="2670517"/>
                  </a:moveTo>
                  <a:lnTo>
                    <a:pt x="6283452" y="2670517"/>
                  </a:lnTo>
                  <a:lnTo>
                    <a:pt x="6537248" y="2924721"/>
                  </a:lnTo>
                  <a:lnTo>
                    <a:pt x="6578904" y="2924721"/>
                  </a:lnTo>
                  <a:lnTo>
                    <a:pt x="6325116" y="2670517"/>
                  </a:lnTo>
                  <a:close/>
                </a:path>
                <a:path w="7560309" h="10692130">
                  <a:moveTo>
                    <a:pt x="6082766" y="2613786"/>
                  </a:moveTo>
                  <a:lnTo>
                    <a:pt x="6041136" y="2613786"/>
                  </a:lnTo>
                  <a:lnTo>
                    <a:pt x="5967933" y="2687104"/>
                  </a:lnTo>
                  <a:lnTo>
                    <a:pt x="6009563" y="2687091"/>
                  </a:lnTo>
                  <a:lnTo>
                    <a:pt x="6082766" y="2613786"/>
                  </a:lnTo>
                  <a:close/>
                </a:path>
                <a:path w="7560309" h="10692130">
                  <a:moveTo>
                    <a:pt x="6248565" y="2613786"/>
                  </a:moveTo>
                  <a:lnTo>
                    <a:pt x="6206934" y="2613786"/>
                  </a:lnTo>
                  <a:lnTo>
                    <a:pt x="6133693" y="2687104"/>
                  </a:lnTo>
                  <a:lnTo>
                    <a:pt x="6175374" y="2687091"/>
                  </a:lnTo>
                  <a:lnTo>
                    <a:pt x="6248565" y="2613786"/>
                  </a:lnTo>
                  <a:close/>
                </a:path>
                <a:path w="7560309" h="10692130">
                  <a:moveTo>
                    <a:pt x="6525755" y="2613786"/>
                  </a:moveTo>
                  <a:lnTo>
                    <a:pt x="6484137" y="2613786"/>
                  </a:lnTo>
                  <a:lnTo>
                    <a:pt x="6557340" y="2687104"/>
                  </a:lnTo>
                  <a:lnTo>
                    <a:pt x="6599008" y="2687104"/>
                  </a:lnTo>
                  <a:lnTo>
                    <a:pt x="6525755" y="2613786"/>
                  </a:lnTo>
                  <a:close/>
                </a:path>
                <a:path w="7560309" h="10692130">
                  <a:moveTo>
                    <a:pt x="6165646" y="2613774"/>
                  </a:moveTo>
                  <a:lnTo>
                    <a:pt x="6124016" y="2613786"/>
                  </a:lnTo>
                  <a:lnTo>
                    <a:pt x="6050788" y="2687091"/>
                  </a:lnTo>
                  <a:lnTo>
                    <a:pt x="6092456" y="2687091"/>
                  </a:lnTo>
                  <a:lnTo>
                    <a:pt x="6165646" y="2613774"/>
                  </a:lnTo>
                  <a:close/>
                </a:path>
                <a:path w="7560309" h="10692130">
                  <a:moveTo>
                    <a:pt x="6359969" y="2613774"/>
                  </a:moveTo>
                  <a:lnTo>
                    <a:pt x="6318338" y="2613774"/>
                  </a:lnTo>
                  <a:lnTo>
                    <a:pt x="6391554" y="2687091"/>
                  </a:lnTo>
                  <a:lnTo>
                    <a:pt x="6433223" y="2687091"/>
                  </a:lnTo>
                  <a:lnTo>
                    <a:pt x="6359969" y="2613774"/>
                  </a:lnTo>
                  <a:close/>
                </a:path>
                <a:path w="7560309" h="10692130">
                  <a:moveTo>
                    <a:pt x="6442913" y="2613774"/>
                  </a:moveTo>
                  <a:lnTo>
                    <a:pt x="6401231" y="2613774"/>
                  </a:lnTo>
                  <a:lnTo>
                    <a:pt x="6474460" y="2687091"/>
                  </a:lnTo>
                  <a:lnTo>
                    <a:pt x="6516116" y="2687091"/>
                  </a:lnTo>
                  <a:lnTo>
                    <a:pt x="6442913" y="2613774"/>
                  </a:lnTo>
                  <a:close/>
                </a:path>
                <a:path w="7560309" h="10692130">
                  <a:moveTo>
                    <a:pt x="5953112" y="2288628"/>
                  </a:moveTo>
                  <a:lnTo>
                    <a:pt x="5657646" y="2584564"/>
                  </a:lnTo>
                  <a:lnTo>
                    <a:pt x="5699315" y="2584564"/>
                  </a:lnTo>
                  <a:lnTo>
                    <a:pt x="5953112" y="2330373"/>
                  </a:lnTo>
                  <a:lnTo>
                    <a:pt x="5994789" y="2330373"/>
                  </a:lnTo>
                  <a:lnTo>
                    <a:pt x="5953112" y="2288628"/>
                  </a:lnTo>
                  <a:close/>
                </a:path>
                <a:path w="7560309" h="10692130">
                  <a:moveTo>
                    <a:pt x="5953137" y="2371661"/>
                  </a:moveTo>
                  <a:lnTo>
                    <a:pt x="5740565" y="2584564"/>
                  </a:lnTo>
                  <a:lnTo>
                    <a:pt x="5782221" y="2584564"/>
                  </a:lnTo>
                  <a:lnTo>
                    <a:pt x="5953137" y="2413393"/>
                  </a:lnTo>
                  <a:lnTo>
                    <a:pt x="5994805" y="2413393"/>
                  </a:lnTo>
                  <a:lnTo>
                    <a:pt x="5953137" y="2371661"/>
                  </a:lnTo>
                  <a:close/>
                </a:path>
                <a:path w="7560309" h="10692130">
                  <a:moveTo>
                    <a:pt x="5953112" y="2454719"/>
                  </a:moveTo>
                  <a:lnTo>
                    <a:pt x="5823470" y="2584564"/>
                  </a:lnTo>
                  <a:lnTo>
                    <a:pt x="5865088" y="2584564"/>
                  </a:lnTo>
                  <a:lnTo>
                    <a:pt x="5953112" y="2496400"/>
                  </a:lnTo>
                  <a:lnTo>
                    <a:pt x="5994732" y="2496400"/>
                  </a:lnTo>
                  <a:lnTo>
                    <a:pt x="5953112" y="2454719"/>
                  </a:lnTo>
                  <a:close/>
                </a:path>
                <a:path w="7560309" h="10692130">
                  <a:moveTo>
                    <a:pt x="5994732" y="2496400"/>
                  </a:moveTo>
                  <a:lnTo>
                    <a:pt x="5953112" y="2496400"/>
                  </a:lnTo>
                  <a:lnTo>
                    <a:pt x="6041136" y="2584564"/>
                  </a:lnTo>
                  <a:lnTo>
                    <a:pt x="6082766" y="2584564"/>
                  </a:lnTo>
                  <a:lnTo>
                    <a:pt x="5994732" y="2496400"/>
                  </a:lnTo>
                  <a:close/>
                </a:path>
                <a:path w="7560309" h="10692130">
                  <a:moveTo>
                    <a:pt x="5994805" y="2413393"/>
                  </a:moveTo>
                  <a:lnTo>
                    <a:pt x="5953137" y="2413393"/>
                  </a:lnTo>
                  <a:lnTo>
                    <a:pt x="6124041" y="2584564"/>
                  </a:lnTo>
                  <a:lnTo>
                    <a:pt x="6165710" y="2584564"/>
                  </a:lnTo>
                  <a:lnTo>
                    <a:pt x="5994805" y="2413393"/>
                  </a:lnTo>
                  <a:close/>
                </a:path>
                <a:path w="7560309" h="10692130">
                  <a:moveTo>
                    <a:pt x="5994789" y="2330373"/>
                  </a:moveTo>
                  <a:lnTo>
                    <a:pt x="5953112" y="2330373"/>
                  </a:lnTo>
                  <a:lnTo>
                    <a:pt x="6206909" y="2584564"/>
                  </a:lnTo>
                  <a:lnTo>
                    <a:pt x="6248565" y="2584564"/>
                  </a:lnTo>
                  <a:lnTo>
                    <a:pt x="5994789" y="2330373"/>
                  </a:lnTo>
                  <a:close/>
                </a:path>
                <a:path w="7560309" h="10692130">
                  <a:moveTo>
                    <a:pt x="5752465" y="2284196"/>
                  </a:moveTo>
                  <a:lnTo>
                    <a:pt x="5710796" y="2284196"/>
                  </a:lnTo>
                  <a:lnTo>
                    <a:pt x="5637593" y="2357526"/>
                  </a:lnTo>
                  <a:lnTo>
                    <a:pt x="5679262" y="2357513"/>
                  </a:lnTo>
                  <a:lnTo>
                    <a:pt x="5752465" y="2284196"/>
                  </a:lnTo>
                  <a:close/>
                </a:path>
                <a:path w="7560309" h="10692130">
                  <a:moveTo>
                    <a:pt x="5918225" y="2284196"/>
                  </a:moveTo>
                  <a:lnTo>
                    <a:pt x="5876569" y="2284196"/>
                  </a:lnTo>
                  <a:lnTo>
                    <a:pt x="5803353" y="2357526"/>
                  </a:lnTo>
                  <a:lnTo>
                    <a:pt x="5845035" y="2357513"/>
                  </a:lnTo>
                  <a:lnTo>
                    <a:pt x="5918225" y="2284196"/>
                  </a:lnTo>
                  <a:close/>
                </a:path>
                <a:path w="7560309" h="10692130">
                  <a:moveTo>
                    <a:pt x="6195453" y="2284196"/>
                  </a:moveTo>
                  <a:lnTo>
                    <a:pt x="6153823" y="2284196"/>
                  </a:lnTo>
                  <a:lnTo>
                    <a:pt x="6226987" y="2357526"/>
                  </a:lnTo>
                  <a:lnTo>
                    <a:pt x="6268656" y="2357526"/>
                  </a:lnTo>
                  <a:lnTo>
                    <a:pt x="6195453" y="2284196"/>
                  </a:lnTo>
                  <a:close/>
                </a:path>
                <a:path w="7560309" h="10692130">
                  <a:moveTo>
                    <a:pt x="5835319" y="2284183"/>
                  </a:moveTo>
                  <a:lnTo>
                    <a:pt x="5793689" y="2284196"/>
                  </a:lnTo>
                  <a:lnTo>
                    <a:pt x="5720486" y="2357513"/>
                  </a:lnTo>
                  <a:lnTo>
                    <a:pt x="5762142" y="2357513"/>
                  </a:lnTo>
                  <a:lnTo>
                    <a:pt x="5835319" y="2284183"/>
                  </a:lnTo>
                  <a:close/>
                </a:path>
                <a:path w="7560309" h="10692130">
                  <a:moveTo>
                    <a:pt x="6029667" y="2284183"/>
                  </a:moveTo>
                  <a:lnTo>
                    <a:pt x="5987999" y="2284183"/>
                  </a:lnTo>
                  <a:lnTo>
                    <a:pt x="6061252" y="2357513"/>
                  </a:lnTo>
                  <a:lnTo>
                    <a:pt x="6102883" y="2357513"/>
                  </a:lnTo>
                  <a:lnTo>
                    <a:pt x="6029667" y="2284183"/>
                  </a:lnTo>
                  <a:close/>
                </a:path>
                <a:path w="7560309" h="10692130">
                  <a:moveTo>
                    <a:pt x="6112548" y="2284183"/>
                  </a:moveTo>
                  <a:lnTo>
                    <a:pt x="6070879" y="2284183"/>
                  </a:lnTo>
                  <a:lnTo>
                    <a:pt x="6144107" y="2357513"/>
                  </a:lnTo>
                  <a:lnTo>
                    <a:pt x="6185763" y="2357513"/>
                  </a:lnTo>
                  <a:lnTo>
                    <a:pt x="6112548" y="2284183"/>
                  </a:lnTo>
                  <a:close/>
                </a:path>
                <a:path w="7560309" h="10692130">
                  <a:moveTo>
                    <a:pt x="6944118" y="2628785"/>
                  </a:moveTo>
                  <a:lnTo>
                    <a:pt x="6648665" y="2924721"/>
                  </a:lnTo>
                  <a:lnTo>
                    <a:pt x="6690321" y="2924721"/>
                  </a:lnTo>
                  <a:lnTo>
                    <a:pt x="6944118" y="2670517"/>
                  </a:lnTo>
                  <a:lnTo>
                    <a:pt x="6985784" y="2670517"/>
                  </a:lnTo>
                  <a:lnTo>
                    <a:pt x="6944118" y="2628785"/>
                  </a:lnTo>
                  <a:close/>
                </a:path>
                <a:path w="7560309" h="10692130">
                  <a:moveTo>
                    <a:pt x="6944156" y="2711818"/>
                  </a:moveTo>
                  <a:lnTo>
                    <a:pt x="6731584" y="2924721"/>
                  </a:lnTo>
                  <a:lnTo>
                    <a:pt x="6773240" y="2924721"/>
                  </a:lnTo>
                  <a:lnTo>
                    <a:pt x="6944156" y="2753550"/>
                  </a:lnTo>
                  <a:lnTo>
                    <a:pt x="6985814" y="2753550"/>
                  </a:lnTo>
                  <a:lnTo>
                    <a:pt x="6944156" y="2711818"/>
                  </a:lnTo>
                  <a:close/>
                </a:path>
                <a:path w="7560309" h="10692130">
                  <a:moveTo>
                    <a:pt x="6944118" y="2794876"/>
                  </a:moveTo>
                  <a:lnTo>
                    <a:pt x="6814464" y="2924721"/>
                  </a:lnTo>
                  <a:lnTo>
                    <a:pt x="6856095" y="2924721"/>
                  </a:lnTo>
                  <a:lnTo>
                    <a:pt x="6944118" y="2836557"/>
                  </a:lnTo>
                  <a:lnTo>
                    <a:pt x="6985751" y="2836557"/>
                  </a:lnTo>
                  <a:lnTo>
                    <a:pt x="6944118" y="2794876"/>
                  </a:lnTo>
                  <a:close/>
                </a:path>
                <a:path w="7560309" h="10692130">
                  <a:moveTo>
                    <a:pt x="6985751" y="2836557"/>
                  </a:moveTo>
                  <a:lnTo>
                    <a:pt x="6944118" y="2836557"/>
                  </a:lnTo>
                  <a:lnTo>
                    <a:pt x="7032155" y="2924721"/>
                  </a:lnTo>
                  <a:lnTo>
                    <a:pt x="7073811" y="2924721"/>
                  </a:lnTo>
                  <a:lnTo>
                    <a:pt x="6985751" y="2836557"/>
                  </a:lnTo>
                  <a:close/>
                </a:path>
                <a:path w="7560309" h="10692130">
                  <a:moveTo>
                    <a:pt x="6985814" y="2753550"/>
                  </a:moveTo>
                  <a:lnTo>
                    <a:pt x="6944156" y="2753550"/>
                  </a:lnTo>
                  <a:lnTo>
                    <a:pt x="7115060" y="2924721"/>
                  </a:lnTo>
                  <a:lnTo>
                    <a:pt x="7156678" y="2924721"/>
                  </a:lnTo>
                  <a:lnTo>
                    <a:pt x="6985814" y="2753550"/>
                  </a:lnTo>
                  <a:close/>
                </a:path>
                <a:path w="7560309" h="10692130">
                  <a:moveTo>
                    <a:pt x="6985784" y="2670517"/>
                  </a:moveTo>
                  <a:lnTo>
                    <a:pt x="6944118" y="2670517"/>
                  </a:lnTo>
                  <a:lnTo>
                    <a:pt x="7197928" y="2924721"/>
                  </a:lnTo>
                  <a:lnTo>
                    <a:pt x="7239584" y="2924721"/>
                  </a:lnTo>
                  <a:lnTo>
                    <a:pt x="6985784" y="2670517"/>
                  </a:lnTo>
                  <a:close/>
                </a:path>
                <a:path w="7560309" h="10692130">
                  <a:moveTo>
                    <a:pt x="6743433" y="2613786"/>
                  </a:moveTo>
                  <a:lnTo>
                    <a:pt x="6701815" y="2613786"/>
                  </a:lnTo>
                  <a:lnTo>
                    <a:pt x="6628612" y="2687104"/>
                  </a:lnTo>
                  <a:lnTo>
                    <a:pt x="6670281" y="2687091"/>
                  </a:lnTo>
                  <a:lnTo>
                    <a:pt x="6743433" y="2613786"/>
                  </a:lnTo>
                  <a:close/>
                </a:path>
                <a:path w="7560309" h="10692130">
                  <a:moveTo>
                    <a:pt x="6909244" y="2613786"/>
                  </a:moveTo>
                  <a:lnTo>
                    <a:pt x="6867613" y="2613786"/>
                  </a:lnTo>
                  <a:lnTo>
                    <a:pt x="6794360" y="2687104"/>
                  </a:lnTo>
                  <a:lnTo>
                    <a:pt x="6836041" y="2687091"/>
                  </a:lnTo>
                  <a:lnTo>
                    <a:pt x="6909244" y="2613786"/>
                  </a:lnTo>
                  <a:close/>
                </a:path>
                <a:path w="7560309" h="10692130">
                  <a:moveTo>
                    <a:pt x="7186460" y="2613786"/>
                  </a:moveTo>
                  <a:lnTo>
                    <a:pt x="7144791" y="2613786"/>
                  </a:lnTo>
                  <a:lnTo>
                    <a:pt x="7217994" y="2687104"/>
                  </a:lnTo>
                  <a:lnTo>
                    <a:pt x="7259662" y="2687104"/>
                  </a:lnTo>
                  <a:lnTo>
                    <a:pt x="7186460" y="2613786"/>
                  </a:lnTo>
                  <a:close/>
                </a:path>
                <a:path w="7560309" h="10692130">
                  <a:moveTo>
                    <a:pt x="6826351" y="2613774"/>
                  </a:moveTo>
                  <a:lnTo>
                    <a:pt x="6784708" y="2613786"/>
                  </a:lnTo>
                  <a:lnTo>
                    <a:pt x="6711467" y="2687091"/>
                  </a:lnTo>
                  <a:lnTo>
                    <a:pt x="6753123" y="2687091"/>
                  </a:lnTo>
                  <a:lnTo>
                    <a:pt x="6826351" y="2613774"/>
                  </a:lnTo>
                  <a:close/>
                </a:path>
                <a:path w="7560309" h="10692130">
                  <a:moveTo>
                    <a:pt x="7020648" y="2613774"/>
                  </a:moveTo>
                  <a:lnTo>
                    <a:pt x="6979018" y="2613774"/>
                  </a:lnTo>
                  <a:lnTo>
                    <a:pt x="7052233" y="2687091"/>
                  </a:lnTo>
                  <a:lnTo>
                    <a:pt x="7093864" y="2687091"/>
                  </a:lnTo>
                  <a:lnTo>
                    <a:pt x="7020648" y="2613774"/>
                  </a:lnTo>
                  <a:close/>
                </a:path>
                <a:path w="7560309" h="10692130">
                  <a:moveTo>
                    <a:pt x="7103529" y="2613774"/>
                  </a:moveTo>
                  <a:lnTo>
                    <a:pt x="7061911" y="2613774"/>
                  </a:lnTo>
                  <a:lnTo>
                    <a:pt x="7135114" y="2687091"/>
                  </a:lnTo>
                  <a:lnTo>
                    <a:pt x="7176782" y="2687091"/>
                  </a:lnTo>
                  <a:lnTo>
                    <a:pt x="7103529" y="2613774"/>
                  </a:lnTo>
                  <a:close/>
                </a:path>
                <a:path w="7560309" h="10692130">
                  <a:moveTo>
                    <a:pt x="6613779" y="2288628"/>
                  </a:moveTo>
                  <a:lnTo>
                    <a:pt x="6318364" y="2584564"/>
                  </a:lnTo>
                  <a:lnTo>
                    <a:pt x="6359982" y="2584564"/>
                  </a:lnTo>
                  <a:lnTo>
                    <a:pt x="6613779" y="2330373"/>
                  </a:lnTo>
                  <a:lnTo>
                    <a:pt x="6655459" y="2330373"/>
                  </a:lnTo>
                  <a:lnTo>
                    <a:pt x="6613779" y="2288628"/>
                  </a:lnTo>
                  <a:close/>
                </a:path>
                <a:path w="7560309" h="10692130">
                  <a:moveTo>
                    <a:pt x="6613817" y="2371661"/>
                  </a:moveTo>
                  <a:lnTo>
                    <a:pt x="6401231" y="2584564"/>
                  </a:lnTo>
                  <a:lnTo>
                    <a:pt x="6442913" y="2584564"/>
                  </a:lnTo>
                  <a:lnTo>
                    <a:pt x="6613817" y="2413393"/>
                  </a:lnTo>
                  <a:lnTo>
                    <a:pt x="6655479" y="2413393"/>
                  </a:lnTo>
                  <a:lnTo>
                    <a:pt x="6613817" y="2371661"/>
                  </a:lnTo>
                  <a:close/>
                </a:path>
                <a:path w="7560309" h="10692130">
                  <a:moveTo>
                    <a:pt x="6613791" y="2454719"/>
                  </a:moveTo>
                  <a:lnTo>
                    <a:pt x="6484137" y="2584564"/>
                  </a:lnTo>
                  <a:lnTo>
                    <a:pt x="6525755" y="2584564"/>
                  </a:lnTo>
                  <a:lnTo>
                    <a:pt x="6613791" y="2496400"/>
                  </a:lnTo>
                  <a:lnTo>
                    <a:pt x="6655411" y="2496400"/>
                  </a:lnTo>
                  <a:lnTo>
                    <a:pt x="6613791" y="2454719"/>
                  </a:lnTo>
                  <a:close/>
                </a:path>
                <a:path w="7560309" h="10692130">
                  <a:moveTo>
                    <a:pt x="6655411" y="2496400"/>
                  </a:moveTo>
                  <a:lnTo>
                    <a:pt x="6613791" y="2496400"/>
                  </a:lnTo>
                  <a:lnTo>
                    <a:pt x="6701815" y="2584564"/>
                  </a:lnTo>
                  <a:lnTo>
                    <a:pt x="6743446" y="2584564"/>
                  </a:lnTo>
                  <a:lnTo>
                    <a:pt x="6655411" y="2496400"/>
                  </a:lnTo>
                  <a:close/>
                </a:path>
                <a:path w="7560309" h="10692130">
                  <a:moveTo>
                    <a:pt x="6655479" y="2413393"/>
                  </a:moveTo>
                  <a:lnTo>
                    <a:pt x="6613817" y="2413393"/>
                  </a:lnTo>
                  <a:lnTo>
                    <a:pt x="6784733" y="2584564"/>
                  </a:lnTo>
                  <a:lnTo>
                    <a:pt x="6826364" y="2584564"/>
                  </a:lnTo>
                  <a:lnTo>
                    <a:pt x="6655479" y="2413393"/>
                  </a:lnTo>
                  <a:close/>
                </a:path>
                <a:path w="7560309" h="10692130">
                  <a:moveTo>
                    <a:pt x="6655459" y="2330373"/>
                  </a:moveTo>
                  <a:lnTo>
                    <a:pt x="6613779" y="2330373"/>
                  </a:lnTo>
                  <a:lnTo>
                    <a:pt x="6867588" y="2584564"/>
                  </a:lnTo>
                  <a:lnTo>
                    <a:pt x="6909257" y="2584564"/>
                  </a:lnTo>
                  <a:lnTo>
                    <a:pt x="6655459" y="2330373"/>
                  </a:lnTo>
                  <a:close/>
                </a:path>
                <a:path w="7560309" h="10692130">
                  <a:moveTo>
                    <a:pt x="6413093" y="2284196"/>
                  </a:moveTo>
                  <a:lnTo>
                    <a:pt x="6371463" y="2284196"/>
                  </a:lnTo>
                  <a:lnTo>
                    <a:pt x="6298260" y="2357526"/>
                  </a:lnTo>
                  <a:lnTo>
                    <a:pt x="6339928" y="2357513"/>
                  </a:lnTo>
                  <a:lnTo>
                    <a:pt x="6413093" y="2284196"/>
                  </a:lnTo>
                  <a:close/>
                </a:path>
                <a:path w="7560309" h="10692130">
                  <a:moveTo>
                    <a:pt x="6578904" y="2284196"/>
                  </a:moveTo>
                  <a:lnTo>
                    <a:pt x="6537274" y="2284196"/>
                  </a:lnTo>
                  <a:lnTo>
                    <a:pt x="6464020" y="2357526"/>
                  </a:lnTo>
                  <a:lnTo>
                    <a:pt x="6505689" y="2357513"/>
                  </a:lnTo>
                  <a:lnTo>
                    <a:pt x="6578904" y="2284196"/>
                  </a:lnTo>
                  <a:close/>
                </a:path>
                <a:path w="7560309" h="10692130">
                  <a:moveTo>
                    <a:pt x="6856107" y="2284196"/>
                  </a:moveTo>
                  <a:lnTo>
                    <a:pt x="6814451" y="2284196"/>
                  </a:lnTo>
                  <a:lnTo>
                    <a:pt x="6887654" y="2357526"/>
                  </a:lnTo>
                  <a:lnTo>
                    <a:pt x="6929323" y="2357526"/>
                  </a:lnTo>
                  <a:lnTo>
                    <a:pt x="6856107" y="2284196"/>
                  </a:lnTo>
                  <a:close/>
                </a:path>
                <a:path w="7560309" h="10692130">
                  <a:moveTo>
                    <a:pt x="6495986" y="2284183"/>
                  </a:moveTo>
                  <a:lnTo>
                    <a:pt x="6454355" y="2284196"/>
                  </a:lnTo>
                  <a:lnTo>
                    <a:pt x="6381165" y="2357513"/>
                  </a:lnTo>
                  <a:lnTo>
                    <a:pt x="6422783" y="2357513"/>
                  </a:lnTo>
                  <a:lnTo>
                    <a:pt x="6495986" y="2284183"/>
                  </a:lnTo>
                  <a:close/>
                </a:path>
                <a:path w="7560309" h="10692130">
                  <a:moveTo>
                    <a:pt x="6690347" y="2284183"/>
                  </a:moveTo>
                  <a:lnTo>
                    <a:pt x="6648691" y="2284183"/>
                  </a:lnTo>
                  <a:lnTo>
                    <a:pt x="6721894" y="2357513"/>
                  </a:lnTo>
                  <a:lnTo>
                    <a:pt x="6763550" y="2357513"/>
                  </a:lnTo>
                  <a:lnTo>
                    <a:pt x="6690347" y="2284183"/>
                  </a:lnTo>
                  <a:close/>
                </a:path>
                <a:path w="7560309" h="10692130">
                  <a:moveTo>
                    <a:pt x="6773240" y="2284183"/>
                  </a:moveTo>
                  <a:lnTo>
                    <a:pt x="6731584" y="2284183"/>
                  </a:lnTo>
                  <a:lnTo>
                    <a:pt x="6804774" y="2357513"/>
                  </a:lnTo>
                  <a:lnTo>
                    <a:pt x="6846443" y="2357513"/>
                  </a:lnTo>
                  <a:lnTo>
                    <a:pt x="6773240" y="2284183"/>
                  </a:lnTo>
                  <a:close/>
                </a:path>
                <a:path w="7560309" h="10692130">
                  <a:moveTo>
                    <a:pt x="337380" y="2628785"/>
                  </a:moveTo>
                  <a:lnTo>
                    <a:pt x="41929" y="2924721"/>
                  </a:lnTo>
                  <a:lnTo>
                    <a:pt x="83591" y="2924721"/>
                  </a:lnTo>
                  <a:lnTo>
                    <a:pt x="337380" y="2670517"/>
                  </a:lnTo>
                  <a:lnTo>
                    <a:pt x="379041" y="2670517"/>
                  </a:lnTo>
                  <a:lnTo>
                    <a:pt x="337380" y="2628785"/>
                  </a:lnTo>
                  <a:close/>
                </a:path>
                <a:path w="7560309" h="10692130">
                  <a:moveTo>
                    <a:pt x="337402" y="2711818"/>
                  </a:moveTo>
                  <a:lnTo>
                    <a:pt x="124829" y="2924721"/>
                  </a:lnTo>
                  <a:lnTo>
                    <a:pt x="166493" y="2924721"/>
                  </a:lnTo>
                  <a:lnTo>
                    <a:pt x="337402" y="2753550"/>
                  </a:lnTo>
                  <a:lnTo>
                    <a:pt x="379069" y="2753550"/>
                  </a:lnTo>
                  <a:lnTo>
                    <a:pt x="337402" y="2711818"/>
                  </a:lnTo>
                  <a:close/>
                </a:path>
                <a:path w="7560309" h="10692130">
                  <a:moveTo>
                    <a:pt x="337370" y="2794876"/>
                  </a:moveTo>
                  <a:lnTo>
                    <a:pt x="207723" y="2924721"/>
                  </a:lnTo>
                  <a:lnTo>
                    <a:pt x="249354" y="2924721"/>
                  </a:lnTo>
                  <a:lnTo>
                    <a:pt x="337370" y="2836557"/>
                  </a:lnTo>
                  <a:lnTo>
                    <a:pt x="379005" y="2836557"/>
                  </a:lnTo>
                  <a:lnTo>
                    <a:pt x="337370" y="2794876"/>
                  </a:lnTo>
                  <a:close/>
                </a:path>
                <a:path w="7560309" h="10692130">
                  <a:moveTo>
                    <a:pt x="379005" y="2836557"/>
                  </a:moveTo>
                  <a:lnTo>
                    <a:pt x="337370" y="2836557"/>
                  </a:lnTo>
                  <a:lnTo>
                    <a:pt x="425411" y="2924721"/>
                  </a:lnTo>
                  <a:lnTo>
                    <a:pt x="467071" y="2924721"/>
                  </a:lnTo>
                  <a:lnTo>
                    <a:pt x="379005" y="2836557"/>
                  </a:lnTo>
                  <a:close/>
                </a:path>
                <a:path w="7560309" h="10692130">
                  <a:moveTo>
                    <a:pt x="379069" y="2753550"/>
                  </a:moveTo>
                  <a:lnTo>
                    <a:pt x="337402" y="2753550"/>
                  </a:lnTo>
                  <a:lnTo>
                    <a:pt x="508308" y="2924721"/>
                  </a:lnTo>
                  <a:lnTo>
                    <a:pt x="549972" y="2924721"/>
                  </a:lnTo>
                  <a:lnTo>
                    <a:pt x="379069" y="2753550"/>
                  </a:lnTo>
                  <a:close/>
                </a:path>
                <a:path w="7560309" h="10692130">
                  <a:moveTo>
                    <a:pt x="379041" y="2670517"/>
                  </a:moveTo>
                  <a:lnTo>
                    <a:pt x="337380" y="2670517"/>
                  </a:lnTo>
                  <a:lnTo>
                    <a:pt x="591181" y="2924721"/>
                  </a:lnTo>
                  <a:lnTo>
                    <a:pt x="632811" y="2924721"/>
                  </a:lnTo>
                  <a:lnTo>
                    <a:pt x="379041" y="2670517"/>
                  </a:lnTo>
                  <a:close/>
                </a:path>
                <a:path w="7560309" h="10692130">
                  <a:moveTo>
                    <a:pt x="136720" y="2613786"/>
                  </a:moveTo>
                  <a:lnTo>
                    <a:pt x="95089" y="2613786"/>
                  </a:lnTo>
                  <a:lnTo>
                    <a:pt x="21855" y="2687104"/>
                  </a:lnTo>
                  <a:lnTo>
                    <a:pt x="63530" y="2687091"/>
                  </a:lnTo>
                  <a:lnTo>
                    <a:pt x="136720" y="2613786"/>
                  </a:lnTo>
                  <a:close/>
                </a:path>
                <a:path w="7560309" h="10692130">
                  <a:moveTo>
                    <a:pt x="302493" y="2613786"/>
                  </a:moveTo>
                  <a:lnTo>
                    <a:pt x="260823" y="2613786"/>
                  </a:lnTo>
                  <a:lnTo>
                    <a:pt x="187624" y="2687104"/>
                  </a:lnTo>
                  <a:lnTo>
                    <a:pt x="229303" y="2687091"/>
                  </a:lnTo>
                  <a:lnTo>
                    <a:pt x="302493" y="2613786"/>
                  </a:lnTo>
                  <a:close/>
                </a:path>
                <a:path w="7560309" h="10692130">
                  <a:moveTo>
                    <a:pt x="579718" y="2613786"/>
                  </a:moveTo>
                  <a:lnTo>
                    <a:pt x="538045" y="2613786"/>
                  </a:lnTo>
                  <a:lnTo>
                    <a:pt x="611262" y="2687104"/>
                  </a:lnTo>
                  <a:lnTo>
                    <a:pt x="652928" y="2687104"/>
                  </a:lnTo>
                  <a:lnTo>
                    <a:pt x="579718" y="2613786"/>
                  </a:lnTo>
                  <a:close/>
                </a:path>
                <a:path w="7560309" h="10692130">
                  <a:moveTo>
                    <a:pt x="219603" y="2613774"/>
                  </a:moveTo>
                  <a:lnTo>
                    <a:pt x="177963" y="2613786"/>
                  </a:lnTo>
                  <a:lnTo>
                    <a:pt x="104724" y="2687091"/>
                  </a:lnTo>
                  <a:lnTo>
                    <a:pt x="146386" y="2687091"/>
                  </a:lnTo>
                  <a:lnTo>
                    <a:pt x="219603" y="2613774"/>
                  </a:lnTo>
                  <a:close/>
                </a:path>
                <a:path w="7560309" h="10692130">
                  <a:moveTo>
                    <a:pt x="413942" y="2613774"/>
                  </a:moveTo>
                  <a:lnTo>
                    <a:pt x="372272" y="2613774"/>
                  </a:lnTo>
                  <a:lnTo>
                    <a:pt x="445481" y="2687091"/>
                  </a:lnTo>
                  <a:lnTo>
                    <a:pt x="487145" y="2687091"/>
                  </a:lnTo>
                  <a:lnTo>
                    <a:pt x="413942" y="2613774"/>
                  </a:lnTo>
                  <a:close/>
                </a:path>
                <a:path w="7560309" h="10692130">
                  <a:moveTo>
                    <a:pt x="496829" y="2613774"/>
                  </a:moveTo>
                  <a:lnTo>
                    <a:pt x="455155" y="2613774"/>
                  </a:lnTo>
                  <a:lnTo>
                    <a:pt x="528411" y="2687091"/>
                  </a:lnTo>
                  <a:lnTo>
                    <a:pt x="570028" y="2687091"/>
                  </a:lnTo>
                  <a:lnTo>
                    <a:pt x="496829" y="2613774"/>
                  </a:lnTo>
                  <a:close/>
                </a:path>
                <a:path w="7560309" h="10692130">
                  <a:moveTo>
                    <a:pt x="998063" y="2628785"/>
                  </a:moveTo>
                  <a:lnTo>
                    <a:pt x="702604" y="2924721"/>
                  </a:lnTo>
                  <a:lnTo>
                    <a:pt x="744274" y="2924721"/>
                  </a:lnTo>
                  <a:lnTo>
                    <a:pt x="998063" y="2670517"/>
                  </a:lnTo>
                  <a:lnTo>
                    <a:pt x="1039728" y="2670517"/>
                  </a:lnTo>
                  <a:lnTo>
                    <a:pt x="998063" y="2628785"/>
                  </a:lnTo>
                  <a:close/>
                </a:path>
                <a:path w="7560309" h="10692130">
                  <a:moveTo>
                    <a:pt x="998063" y="2711818"/>
                  </a:moveTo>
                  <a:lnTo>
                    <a:pt x="785487" y="2924721"/>
                  </a:lnTo>
                  <a:lnTo>
                    <a:pt x="827151" y="2924721"/>
                  </a:lnTo>
                  <a:lnTo>
                    <a:pt x="998063" y="2753550"/>
                  </a:lnTo>
                  <a:lnTo>
                    <a:pt x="1039732" y="2753550"/>
                  </a:lnTo>
                  <a:lnTo>
                    <a:pt x="998063" y="2711818"/>
                  </a:lnTo>
                  <a:close/>
                </a:path>
                <a:path w="7560309" h="10692130">
                  <a:moveTo>
                    <a:pt x="998063" y="2794876"/>
                  </a:moveTo>
                  <a:lnTo>
                    <a:pt x="868413" y="2924721"/>
                  </a:lnTo>
                  <a:lnTo>
                    <a:pt x="910033" y="2924721"/>
                  </a:lnTo>
                  <a:lnTo>
                    <a:pt x="998063" y="2836557"/>
                  </a:lnTo>
                  <a:lnTo>
                    <a:pt x="1039682" y="2836557"/>
                  </a:lnTo>
                  <a:lnTo>
                    <a:pt x="998063" y="2794876"/>
                  </a:lnTo>
                  <a:close/>
                </a:path>
                <a:path w="7560309" h="10692130">
                  <a:moveTo>
                    <a:pt x="1039682" y="2836557"/>
                  </a:moveTo>
                  <a:lnTo>
                    <a:pt x="998063" y="2836557"/>
                  </a:lnTo>
                  <a:lnTo>
                    <a:pt x="1086083" y="2924721"/>
                  </a:lnTo>
                  <a:lnTo>
                    <a:pt x="1127714" y="2924721"/>
                  </a:lnTo>
                  <a:lnTo>
                    <a:pt x="1039682" y="2836557"/>
                  </a:lnTo>
                  <a:close/>
                </a:path>
                <a:path w="7560309" h="10692130">
                  <a:moveTo>
                    <a:pt x="1039732" y="2753550"/>
                  </a:moveTo>
                  <a:lnTo>
                    <a:pt x="998063" y="2753550"/>
                  </a:lnTo>
                  <a:lnTo>
                    <a:pt x="1168974" y="2924721"/>
                  </a:lnTo>
                  <a:lnTo>
                    <a:pt x="1210644" y="2924721"/>
                  </a:lnTo>
                  <a:lnTo>
                    <a:pt x="1039732" y="2753550"/>
                  </a:lnTo>
                  <a:close/>
                </a:path>
                <a:path w="7560309" h="10692130">
                  <a:moveTo>
                    <a:pt x="1039728" y="2670517"/>
                  </a:moveTo>
                  <a:lnTo>
                    <a:pt x="998063" y="2670517"/>
                  </a:lnTo>
                  <a:lnTo>
                    <a:pt x="1251860" y="2924721"/>
                  </a:lnTo>
                  <a:lnTo>
                    <a:pt x="1293520" y="2924721"/>
                  </a:lnTo>
                  <a:lnTo>
                    <a:pt x="1039728" y="2670517"/>
                  </a:lnTo>
                  <a:close/>
                </a:path>
                <a:path w="7560309" h="10692130">
                  <a:moveTo>
                    <a:pt x="797399" y="2613786"/>
                  </a:moveTo>
                  <a:lnTo>
                    <a:pt x="755737" y="2613786"/>
                  </a:lnTo>
                  <a:lnTo>
                    <a:pt x="682527" y="2687104"/>
                  </a:lnTo>
                  <a:lnTo>
                    <a:pt x="724206" y="2687091"/>
                  </a:lnTo>
                  <a:lnTo>
                    <a:pt x="797399" y="2613786"/>
                  </a:lnTo>
                  <a:close/>
                </a:path>
                <a:path w="7560309" h="10692130">
                  <a:moveTo>
                    <a:pt x="963173" y="2613786"/>
                  </a:moveTo>
                  <a:lnTo>
                    <a:pt x="921513" y="2613786"/>
                  </a:lnTo>
                  <a:lnTo>
                    <a:pt x="848304" y="2687104"/>
                  </a:lnTo>
                  <a:lnTo>
                    <a:pt x="889979" y="2687091"/>
                  </a:lnTo>
                  <a:lnTo>
                    <a:pt x="963173" y="2613786"/>
                  </a:lnTo>
                  <a:close/>
                </a:path>
                <a:path w="7560309" h="10692130">
                  <a:moveTo>
                    <a:pt x="1240395" y="2613786"/>
                  </a:moveTo>
                  <a:lnTo>
                    <a:pt x="1198766" y="2613786"/>
                  </a:lnTo>
                  <a:lnTo>
                    <a:pt x="1271968" y="2687104"/>
                  </a:lnTo>
                  <a:lnTo>
                    <a:pt x="1313599" y="2687104"/>
                  </a:lnTo>
                  <a:lnTo>
                    <a:pt x="1240395" y="2613786"/>
                  </a:lnTo>
                  <a:close/>
                </a:path>
                <a:path w="7560309" h="10692130">
                  <a:moveTo>
                    <a:pt x="880264" y="2613774"/>
                  </a:moveTo>
                  <a:lnTo>
                    <a:pt x="838629" y="2613786"/>
                  </a:lnTo>
                  <a:lnTo>
                    <a:pt x="765435" y="2687091"/>
                  </a:lnTo>
                  <a:lnTo>
                    <a:pt x="807051" y="2687091"/>
                  </a:lnTo>
                  <a:lnTo>
                    <a:pt x="880264" y="2613774"/>
                  </a:lnTo>
                  <a:close/>
                </a:path>
                <a:path w="7560309" h="10692130">
                  <a:moveTo>
                    <a:pt x="1074625" y="2613774"/>
                  </a:moveTo>
                  <a:lnTo>
                    <a:pt x="1032958" y="2613774"/>
                  </a:lnTo>
                  <a:lnTo>
                    <a:pt x="1106153" y="2687091"/>
                  </a:lnTo>
                  <a:lnTo>
                    <a:pt x="1147820" y="2687091"/>
                  </a:lnTo>
                  <a:lnTo>
                    <a:pt x="1074625" y="2613774"/>
                  </a:lnTo>
                  <a:close/>
                </a:path>
                <a:path w="7560309" h="10692130">
                  <a:moveTo>
                    <a:pt x="1157504" y="2613774"/>
                  </a:moveTo>
                  <a:lnTo>
                    <a:pt x="1115844" y="2613774"/>
                  </a:lnTo>
                  <a:lnTo>
                    <a:pt x="1189040" y="2687091"/>
                  </a:lnTo>
                  <a:lnTo>
                    <a:pt x="1230717" y="2687091"/>
                  </a:lnTo>
                  <a:lnTo>
                    <a:pt x="1157504" y="2613774"/>
                  </a:lnTo>
                  <a:close/>
                </a:path>
                <a:path w="7560309" h="10692130">
                  <a:moveTo>
                    <a:pt x="667727" y="2288628"/>
                  </a:moveTo>
                  <a:lnTo>
                    <a:pt x="372243" y="2584564"/>
                  </a:lnTo>
                  <a:lnTo>
                    <a:pt x="413928" y="2584564"/>
                  </a:lnTo>
                  <a:lnTo>
                    <a:pt x="667727" y="2330373"/>
                  </a:lnTo>
                  <a:lnTo>
                    <a:pt x="709405" y="2330373"/>
                  </a:lnTo>
                  <a:lnTo>
                    <a:pt x="667727" y="2288628"/>
                  </a:lnTo>
                  <a:close/>
                </a:path>
                <a:path w="7560309" h="10692130">
                  <a:moveTo>
                    <a:pt x="667735" y="2371661"/>
                  </a:moveTo>
                  <a:lnTo>
                    <a:pt x="455155" y="2584564"/>
                  </a:lnTo>
                  <a:lnTo>
                    <a:pt x="496829" y="2584564"/>
                  </a:lnTo>
                  <a:lnTo>
                    <a:pt x="667735" y="2413393"/>
                  </a:lnTo>
                  <a:lnTo>
                    <a:pt x="709405" y="2413393"/>
                  </a:lnTo>
                  <a:lnTo>
                    <a:pt x="667735" y="2371661"/>
                  </a:lnTo>
                  <a:close/>
                </a:path>
                <a:path w="7560309" h="10692130">
                  <a:moveTo>
                    <a:pt x="667717" y="2454719"/>
                  </a:moveTo>
                  <a:lnTo>
                    <a:pt x="538055" y="2584564"/>
                  </a:lnTo>
                  <a:lnTo>
                    <a:pt x="579694" y="2584564"/>
                  </a:lnTo>
                  <a:lnTo>
                    <a:pt x="667717" y="2496400"/>
                  </a:lnTo>
                  <a:lnTo>
                    <a:pt x="709350" y="2496400"/>
                  </a:lnTo>
                  <a:lnTo>
                    <a:pt x="667717" y="2454719"/>
                  </a:lnTo>
                  <a:close/>
                </a:path>
                <a:path w="7560309" h="10692130">
                  <a:moveTo>
                    <a:pt x="709350" y="2496400"/>
                  </a:moveTo>
                  <a:lnTo>
                    <a:pt x="667717" y="2496400"/>
                  </a:lnTo>
                  <a:lnTo>
                    <a:pt x="755747" y="2584564"/>
                  </a:lnTo>
                  <a:lnTo>
                    <a:pt x="797411" y="2584564"/>
                  </a:lnTo>
                  <a:lnTo>
                    <a:pt x="709350" y="2496400"/>
                  </a:lnTo>
                  <a:close/>
                </a:path>
                <a:path w="7560309" h="10692130">
                  <a:moveTo>
                    <a:pt x="709405" y="2413393"/>
                  </a:moveTo>
                  <a:lnTo>
                    <a:pt x="667735" y="2413393"/>
                  </a:lnTo>
                  <a:lnTo>
                    <a:pt x="838641" y="2584564"/>
                  </a:lnTo>
                  <a:lnTo>
                    <a:pt x="880322" y="2584564"/>
                  </a:lnTo>
                  <a:lnTo>
                    <a:pt x="709405" y="2413393"/>
                  </a:lnTo>
                  <a:close/>
                </a:path>
                <a:path w="7560309" h="10692130">
                  <a:moveTo>
                    <a:pt x="709405" y="2330373"/>
                  </a:moveTo>
                  <a:lnTo>
                    <a:pt x="667727" y="2330373"/>
                  </a:lnTo>
                  <a:lnTo>
                    <a:pt x="921520" y="2584564"/>
                  </a:lnTo>
                  <a:lnTo>
                    <a:pt x="963183" y="2584564"/>
                  </a:lnTo>
                  <a:lnTo>
                    <a:pt x="709405" y="2330373"/>
                  </a:lnTo>
                  <a:close/>
                </a:path>
                <a:path w="7560309" h="10692130">
                  <a:moveTo>
                    <a:pt x="467046" y="2284196"/>
                  </a:moveTo>
                  <a:lnTo>
                    <a:pt x="425433" y="2284196"/>
                  </a:lnTo>
                  <a:lnTo>
                    <a:pt x="352181" y="2357526"/>
                  </a:lnTo>
                  <a:lnTo>
                    <a:pt x="393859" y="2357513"/>
                  </a:lnTo>
                  <a:lnTo>
                    <a:pt x="467046" y="2284196"/>
                  </a:lnTo>
                  <a:close/>
                </a:path>
                <a:path w="7560309" h="10692130">
                  <a:moveTo>
                    <a:pt x="632837" y="2284196"/>
                  </a:moveTo>
                  <a:lnTo>
                    <a:pt x="591206" y="2284196"/>
                  </a:lnTo>
                  <a:lnTo>
                    <a:pt x="517952" y="2357526"/>
                  </a:lnTo>
                  <a:lnTo>
                    <a:pt x="559639" y="2357513"/>
                  </a:lnTo>
                  <a:lnTo>
                    <a:pt x="632837" y="2284196"/>
                  </a:lnTo>
                  <a:close/>
                </a:path>
                <a:path w="7560309" h="10692130">
                  <a:moveTo>
                    <a:pt x="910018" y="2284196"/>
                  </a:moveTo>
                  <a:lnTo>
                    <a:pt x="868391" y="2284196"/>
                  </a:lnTo>
                  <a:lnTo>
                    <a:pt x="941608" y="2357526"/>
                  </a:lnTo>
                  <a:lnTo>
                    <a:pt x="983272" y="2357526"/>
                  </a:lnTo>
                  <a:lnTo>
                    <a:pt x="910018" y="2284196"/>
                  </a:lnTo>
                  <a:close/>
                </a:path>
                <a:path w="7560309" h="10692130">
                  <a:moveTo>
                    <a:pt x="549939" y="2284183"/>
                  </a:moveTo>
                  <a:lnTo>
                    <a:pt x="508295" y="2284196"/>
                  </a:lnTo>
                  <a:lnTo>
                    <a:pt x="435060" y="2357513"/>
                  </a:lnTo>
                  <a:lnTo>
                    <a:pt x="476726" y="2357513"/>
                  </a:lnTo>
                  <a:lnTo>
                    <a:pt x="549939" y="2284183"/>
                  </a:lnTo>
                  <a:close/>
                </a:path>
                <a:path w="7560309" h="10692130">
                  <a:moveTo>
                    <a:pt x="744274" y="2284183"/>
                  </a:moveTo>
                  <a:lnTo>
                    <a:pt x="702604" y="2284183"/>
                  </a:lnTo>
                  <a:lnTo>
                    <a:pt x="775860" y="2357513"/>
                  </a:lnTo>
                  <a:lnTo>
                    <a:pt x="817481" y="2357513"/>
                  </a:lnTo>
                  <a:lnTo>
                    <a:pt x="744274" y="2284183"/>
                  </a:lnTo>
                  <a:close/>
                </a:path>
                <a:path w="7560309" h="10692130">
                  <a:moveTo>
                    <a:pt x="827151" y="2284183"/>
                  </a:moveTo>
                  <a:lnTo>
                    <a:pt x="785487" y="2284183"/>
                  </a:lnTo>
                  <a:lnTo>
                    <a:pt x="858733" y="2357513"/>
                  </a:lnTo>
                  <a:lnTo>
                    <a:pt x="900348" y="2357513"/>
                  </a:lnTo>
                  <a:lnTo>
                    <a:pt x="827151" y="2284183"/>
                  </a:lnTo>
                  <a:close/>
                </a:path>
                <a:path w="7560309" h="10692130">
                  <a:moveTo>
                    <a:pt x="1658734" y="2628785"/>
                  </a:moveTo>
                  <a:lnTo>
                    <a:pt x="1363256" y="2924721"/>
                  </a:lnTo>
                  <a:lnTo>
                    <a:pt x="1404937" y="2924721"/>
                  </a:lnTo>
                  <a:lnTo>
                    <a:pt x="1658734" y="2670517"/>
                  </a:lnTo>
                  <a:lnTo>
                    <a:pt x="1700398" y="2670517"/>
                  </a:lnTo>
                  <a:lnTo>
                    <a:pt x="1658734" y="2628785"/>
                  </a:lnTo>
                  <a:close/>
                </a:path>
                <a:path w="7560309" h="10692130">
                  <a:moveTo>
                    <a:pt x="1658759" y="2711818"/>
                  </a:moveTo>
                  <a:lnTo>
                    <a:pt x="1446187" y="2924721"/>
                  </a:lnTo>
                  <a:lnTo>
                    <a:pt x="1487805" y="2924721"/>
                  </a:lnTo>
                  <a:lnTo>
                    <a:pt x="1658759" y="2753550"/>
                  </a:lnTo>
                  <a:lnTo>
                    <a:pt x="1700422" y="2753550"/>
                  </a:lnTo>
                  <a:lnTo>
                    <a:pt x="1658759" y="2711818"/>
                  </a:lnTo>
                  <a:close/>
                </a:path>
                <a:path w="7560309" h="10692130">
                  <a:moveTo>
                    <a:pt x="1658734" y="2794876"/>
                  </a:moveTo>
                  <a:lnTo>
                    <a:pt x="1529080" y="2924721"/>
                  </a:lnTo>
                  <a:lnTo>
                    <a:pt x="1570710" y="2924721"/>
                  </a:lnTo>
                  <a:lnTo>
                    <a:pt x="1658734" y="2836557"/>
                  </a:lnTo>
                  <a:lnTo>
                    <a:pt x="1700354" y="2836557"/>
                  </a:lnTo>
                  <a:lnTo>
                    <a:pt x="1658734" y="2794876"/>
                  </a:lnTo>
                  <a:close/>
                </a:path>
                <a:path w="7560309" h="10692130">
                  <a:moveTo>
                    <a:pt x="1700354" y="2836557"/>
                  </a:moveTo>
                  <a:lnTo>
                    <a:pt x="1658734" y="2836557"/>
                  </a:lnTo>
                  <a:lnTo>
                    <a:pt x="1746758" y="2924721"/>
                  </a:lnTo>
                  <a:lnTo>
                    <a:pt x="1788388" y="2924721"/>
                  </a:lnTo>
                  <a:lnTo>
                    <a:pt x="1700354" y="2836557"/>
                  </a:lnTo>
                  <a:close/>
                </a:path>
                <a:path w="7560309" h="10692130">
                  <a:moveTo>
                    <a:pt x="1700422" y="2753550"/>
                  </a:moveTo>
                  <a:lnTo>
                    <a:pt x="1658759" y="2753550"/>
                  </a:lnTo>
                  <a:lnTo>
                    <a:pt x="1829638" y="2924721"/>
                  </a:lnTo>
                  <a:lnTo>
                    <a:pt x="1871306" y="2924721"/>
                  </a:lnTo>
                  <a:lnTo>
                    <a:pt x="1700422" y="2753550"/>
                  </a:lnTo>
                  <a:close/>
                </a:path>
                <a:path w="7560309" h="10692130">
                  <a:moveTo>
                    <a:pt x="1700398" y="2670517"/>
                  </a:moveTo>
                  <a:lnTo>
                    <a:pt x="1658734" y="2670517"/>
                  </a:lnTo>
                  <a:lnTo>
                    <a:pt x="1912531" y="2924721"/>
                  </a:lnTo>
                  <a:lnTo>
                    <a:pt x="1954187" y="2924721"/>
                  </a:lnTo>
                  <a:lnTo>
                    <a:pt x="1700398" y="2670517"/>
                  </a:lnTo>
                  <a:close/>
                </a:path>
                <a:path w="7560309" h="10692130">
                  <a:moveTo>
                    <a:pt x="1458074" y="2613786"/>
                  </a:moveTo>
                  <a:lnTo>
                    <a:pt x="1416418" y="2613786"/>
                  </a:lnTo>
                  <a:lnTo>
                    <a:pt x="1343202" y="2687104"/>
                  </a:lnTo>
                  <a:lnTo>
                    <a:pt x="1384884" y="2687091"/>
                  </a:lnTo>
                  <a:lnTo>
                    <a:pt x="1458074" y="2613786"/>
                  </a:lnTo>
                  <a:close/>
                </a:path>
                <a:path w="7560309" h="10692130">
                  <a:moveTo>
                    <a:pt x="1623834" y="2613786"/>
                  </a:moveTo>
                  <a:lnTo>
                    <a:pt x="1582166" y="2613786"/>
                  </a:lnTo>
                  <a:lnTo>
                    <a:pt x="1508975" y="2687104"/>
                  </a:lnTo>
                  <a:lnTo>
                    <a:pt x="1550606" y="2687091"/>
                  </a:lnTo>
                  <a:lnTo>
                    <a:pt x="1623834" y="2613786"/>
                  </a:lnTo>
                  <a:close/>
                </a:path>
                <a:path w="7560309" h="10692130">
                  <a:moveTo>
                    <a:pt x="1901050" y="2613786"/>
                  </a:moveTo>
                  <a:lnTo>
                    <a:pt x="1859394" y="2613786"/>
                  </a:lnTo>
                  <a:lnTo>
                    <a:pt x="1932609" y="2687104"/>
                  </a:lnTo>
                  <a:lnTo>
                    <a:pt x="1974278" y="2687104"/>
                  </a:lnTo>
                  <a:lnTo>
                    <a:pt x="1901050" y="2613786"/>
                  </a:lnTo>
                  <a:close/>
                </a:path>
                <a:path w="7560309" h="10692130">
                  <a:moveTo>
                    <a:pt x="1540954" y="2613774"/>
                  </a:moveTo>
                  <a:lnTo>
                    <a:pt x="1499323" y="2613786"/>
                  </a:lnTo>
                  <a:lnTo>
                    <a:pt x="1426083" y="2687091"/>
                  </a:lnTo>
                  <a:lnTo>
                    <a:pt x="1467751" y="2687091"/>
                  </a:lnTo>
                  <a:lnTo>
                    <a:pt x="1540954" y="2613774"/>
                  </a:lnTo>
                  <a:close/>
                </a:path>
                <a:path w="7560309" h="10692130">
                  <a:moveTo>
                    <a:pt x="1735289" y="2613774"/>
                  </a:moveTo>
                  <a:lnTo>
                    <a:pt x="1693621" y="2613774"/>
                  </a:lnTo>
                  <a:lnTo>
                    <a:pt x="1766874" y="2687091"/>
                  </a:lnTo>
                  <a:lnTo>
                    <a:pt x="1808492" y="2687091"/>
                  </a:lnTo>
                  <a:lnTo>
                    <a:pt x="1735289" y="2613774"/>
                  </a:lnTo>
                  <a:close/>
                </a:path>
                <a:path w="7560309" h="10692130">
                  <a:moveTo>
                    <a:pt x="1818182" y="2613774"/>
                  </a:moveTo>
                  <a:lnTo>
                    <a:pt x="1776514" y="2613774"/>
                  </a:lnTo>
                  <a:lnTo>
                    <a:pt x="1849767" y="2687091"/>
                  </a:lnTo>
                  <a:lnTo>
                    <a:pt x="1891385" y="2687091"/>
                  </a:lnTo>
                  <a:lnTo>
                    <a:pt x="1818182" y="2613774"/>
                  </a:lnTo>
                  <a:close/>
                </a:path>
                <a:path w="7560309" h="10692130">
                  <a:moveTo>
                    <a:pt x="1328407" y="2288628"/>
                  </a:moveTo>
                  <a:lnTo>
                    <a:pt x="1032951" y="2584564"/>
                  </a:lnTo>
                  <a:lnTo>
                    <a:pt x="1074610" y="2584564"/>
                  </a:lnTo>
                  <a:lnTo>
                    <a:pt x="1328407" y="2330373"/>
                  </a:lnTo>
                  <a:lnTo>
                    <a:pt x="1370084" y="2330373"/>
                  </a:lnTo>
                  <a:lnTo>
                    <a:pt x="1328407" y="2288628"/>
                  </a:lnTo>
                  <a:close/>
                </a:path>
                <a:path w="7560309" h="10692130">
                  <a:moveTo>
                    <a:pt x="1328420" y="2371661"/>
                  </a:moveTo>
                  <a:lnTo>
                    <a:pt x="1115844" y="2584564"/>
                  </a:lnTo>
                  <a:lnTo>
                    <a:pt x="1157504" y="2584564"/>
                  </a:lnTo>
                  <a:lnTo>
                    <a:pt x="1328420" y="2413393"/>
                  </a:lnTo>
                  <a:lnTo>
                    <a:pt x="1370080" y="2413393"/>
                  </a:lnTo>
                  <a:lnTo>
                    <a:pt x="1328420" y="2371661"/>
                  </a:lnTo>
                  <a:close/>
                </a:path>
                <a:path w="7560309" h="10692130">
                  <a:moveTo>
                    <a:pt x="1328407" y="2454719"/>
                  </a:moveTo>
                  <a:lnTo>
                    <a:pt x="1198756" y="2584564"/>
                  </a:lnTo>
                  <a:lnTo>
                    <a:pt x="1240369" y="2584564"/>
                  </a:lnTo>
                  <a:lnTo>
                    <a:pt x="1328407" y="2496400"/>
                  </a:lnTo>
                  <a:lnTo>
                    <a:pt x="1370027" y="2496400"/>
                  </a:lnTo>
                  <a:lnTo>
                    <a:pt x="1328407" y="2454719"/>
                  </a:lnTo>
                  <a:close/>
                </a:path>
                <a:path w="7560309" h="10692130">
                  <a:moveTo>
                    <a:pt x="1370027" y="2496400"/>
                  </a:moveTo>
                  <a:lnTo>
                    <a:pt x="1328407" y="2496400"/>
                  </a:lnTo>
                  <a:lnTo>
                    <a:pt x="1416431" y="2584564"/>
                  </a:lnTo>
                  <a:lnTo>
                    <a:pt x="1458061" y="2584564"/>
                  </a:lnTo>
                  <a:lnTo>
                    <a:pt x="1370027" y="2496400"/>
                  </a:lnTo>
                  <a:close/>
                </a:path>
                <a:path w="7560309" h="10692130">
                  <a:moveTo>
                    <a:pt x="1370080" y="2413393"/>
                  </a:moveTo>
                  <a:lnTo>
                    <a:pt x="1328420" y="2413393"/>
                  </a:lnTo>
                  <a:lnTo>
                    <a:pt x="1499336" y="2584564"/>
                  </a:lnTo>
                  <a:lnTo>
                    <a:pt x="1540954" y="2584564"/>
                  </a:lnTo>
                  <a:lnTo>
                    <a:pt x="1370080" y="2413393"/>
                  </a:lnTo>
                  <a:close/>
                </a:path>
                <a:path w="7560309" h="10692130">
                  <a:moveTo>
                    <a:pt x="1370084" y="2330373"/>
                  </a:moveTo>
                  <a:lnTo>
                    <a:pt x="1328407" y="2330373"/>
                  </a:lnTo>
                  <a:lnTo>
                    <a:pt x="1582204" y="2584564"/>
                  </a:lnTo>
                  <a:lnTo>
                    <a:pt x="1623860" y="2584564"/>
                  </a:lnTo>
                  <a:lnTo>
                    <a:pt x="1370084" y="2330373"/>
                  </a:lnTo>
                  <a:close/>
                </a:path>
                <a:path w="7560309" h="10692130">
                  <a:moveTo>
                    <a:pt x="1127743" y="2284196"/>
                  </a:moveTo>
                  <a:lnTo>
                    <a:pt x="1086073" y="2284196"/>
                  </a:lnTo>
                  <a:lnTo>
                    <a:pt x="1012870" y="2357526"/>
                  </a:lnTo>
                  <a:lnTo>
                    <a:pt x="1054539" y="2357513"/>
                  </a:lnTo>
                  <a:lnTo>
                    <a:pt x="1127743" y="2284196"/>
                  </a:lnTo>
                  <a:close/>
                </a:path>
                <a:path w="7560309" h="10692130">
                  <a:moveTo>
                    <a:pt x="1293507" y="2284196"/>
                  </a:moveTo>
                  <a:lnTo>
                    <a:pt x="1251889" y="2284196"/>
                  </a:lnTo>
                  <a:lnTo>
                    <a:pt x="1178632" y="2357526"/>
                  </a:lnTo>
                  <a:lnTo>
                    <a:pt x="1220304" y="2357513"/>
                  </a:lnTo>
                  <a:lnTo>
                    <a:pt x="1293507" y="2284196"/>
                  </a:lnTo>
                  <a:close/>
                </a:path>
                <a:path w="7560309" h="10692130">
                  <a:moveTo>
                    <a:pt x="1570710" y="2284196"/>
                  </a:moveTo>
                  <a:lnTo>
                    <a:pt x="1529067" y="2284196"/>
                  </a:lnTo>
                  <a:lnTo>
                    <a:pt x="1602282" y="2357526"/>
                  </a:lnTo>
                  <a:lnTo>
                    <a:pt x="1643938" y="2357526"/>
                  </a:lnTo>
                  <a:lnTo>
                    <a:pt x="1570710" y="2284196"/>
                  </a:lnTo>
                  <a:close/>
                </a:path>
                <a:path w="7560309" h="10692130">
                  <a:moveTo>
                    <a:pt x="1210593" y="2284183"/>
                  </a:moveTo>
                  <a:lnTo>
                    <a:pt x="1168961" y="2284196"/>
                  </a:lnTo>
                  <a:lnTo>
                    <a:pt x="1095778" y="2357513"/>
                  </a:lnTo>
                  <a:lnTo>
                    <a:pt x="1137394" y="2357513"/>
                  </a:lnTo>
                  <a:lnTo>
                    <a:pt x="1210593" y="2284183"/>
                  </a:lnTo>
                  <a:close/>
                </a:path>
                <a:path w="7560309" h="10692130">
                  <a:moveTo>
                    <a:pt x="1404937" y="2284183"/>
                  </a:moveTo>
                  <a:lnTo>
                    <a:pt x="1363281" y="2284183"/>
                  </a:lnTo>
                  <a:lnTo>
                    <a:pt x="1436535" y="2357513"/>
                  </a:lnTo>
                  <a:lnTo>
                    <a:pt x="1478165" y="2357513"/>
                  </a:lnTo>
                  <a:lnTo>
                    <a:pt x="1404937" y="2284183"/>
                  </a:lnTo>
                  <a:close/>
                </a:path>
                <a:path w="7560309" h="10692130">
                  <a:moveTo>
                    <a:pt x="1487805" y="2284183"/>
                  </a:moveTo>
                  <a:lnTo>
                    <a:pt x="1446187" y="2284183"/>
                  </a:lnTo>
                  <a:lnTo>
                    <a:pt x="1519389" y="2357513"/>
                  </a:lnTo>
                  <a:lnTo>
                    <a:pt x="1561058" y="2357513"/>
                  </a:lnTo>
                  <a:lnTo>
                    <a:pt x="1487805" y="2284183"/>
                  </a:lnTo>
                  <a:close/>
                </a:path>
                <a:path w="7560309" h="10692130">
                  <a:moveTo>
                    <a:pt x="2319426" y="2628785"/>
                  </a:moveTo>
                  <a:lnTo>
                    <a:pt x="2023973" y="2924721"/>
                  </a:lnTo>
                  <a:lnTo>
                    <a:pt x="2065629" y="2924721"/>
                  </a:lnTo>
                  <a:lnTo>
                    <a:pt x="2319426" y="2670517"/>
                  </a:lnTo>
                  <a:lnTo>
                    <a:pt x="2361085" y="2670517"/>
                  </a:lnTo>
                  <a:lnTo>
                    <a:pt x="2319426" y="2628785"/>
                  </a:lnTo>
                  <a:close/>
                </a:path>
                <a:path w="7560309" h="10692130">
                  <a:moveTo>
                    <a:pt x="2319439" y="2711818"/>
                  </a:moveTo>
                  <a:lnTo>
                    <a:pt x="2106853" y="2924721"/>
                  </a:lnTo>
                  <a:lnTo>
                    <a:pt x="2148522" y="2924721"/>
                  </a:lnTo>
                  <a:lnTo>
                    <a:pt x="2319439" y="2753550"/>
                  </a:lnTo>
                  <a:lnTo>
                    <a:pt x="2361096" y="2753550"/>
                  </a:lnTo>
                  <a:lnTo>
                    <a:pt x="2319439" y="2711818"/>
                  </a:lnTo>
                  <a:close/>
                </a:path>
                <a:path w="7560309" h="10692130">
                  <a:moveTo>
                    <a:pt x="2319401" y="2794876"/>
                  </a:moveTo>
                  <a:lnTo>
                    <a:pt x="2189759" y="2924721"/>
                  </a:lnTo>
                  <a:lnTo>
                    <a:pt x="2231364" y="2924721"/>
                  </a:lnTo>
                  <a:lnTo>
                    <a:pt x="2319401" y="2836557"/>
                  </a:lnTo>
                  <a:lnTo>
                    <a:pt x="2361033" y="2836557"/>
                  </a:lnTo>
                  <a:lnTo>
                    <a:pt x="2319401" y="2794876"/>
                  </a:lnTo>
                  <a:close/>
                </a:path>
                <a:path w="7560309" h="10692130">
                  <a:moveTo>
                    <a:pt x="2361033" y="2836557"/>
                  </a:moveTo>
                  <a:lnTo>
                    <a:pt x="2319401" y="2836557"/>
                  </a:lnTo>
                  <a:lnTo>
                    <a:pt x="2407424" y="2924721"/>
                  </a:lnTo>
                  <a:lnTo>
                    <a:pt x="2449093" y="2924721"/>
                  </a:lnTo>
                  <a:lnTo>
                    <a:pt x="2361033" y="2836557"/>
                  </a:lnTo>
                  <a:close/>
                </a:path>
                <a:path w="7560309" h="10692130">
                  <a:moveTo>
                    <a:pt x="2361096" y="2753550"/>
                  </a:moveTo>
                  <a:lnTo>
                    <a:pt x="2319439" y="2753550"/>
                  </a:lnTo>
                  <a:lnTo>
                    <a:pt x="2490304" y="2924721"/>
                  </a:lnTo>
                  <a:lnTo>
                    <a:pt x="2531960" y="2924721"/>
                  </a:lnTo>
                  <a:lnTo>
                    <a:pt x="2361096" y="2753550"/>
                  </a:lnTo>
                  <a:close/>
                </a:path>
                <a:path w="7560309" h="10692130">
                  <a:moveTo>
                    <a:pt x="2361085" y="2670517"/>
                  </a:moveTo>
                  <a:lnTo>
                    <a:pt x="2319426" y="2670517"/>
                  </a:lnTo>
                  <a:lnTo>
                    <a:pt x="2573223" y="2924721"/>
                  </a:lnTo>
                  <a:lnTo>
                    <a:pt x="2614841" y="2924721"/>
                  </a:lnTo>
                  <a:lnTo>
                    <a:pt x="2361085" y="2670517"/>
                  </a:lnTo>
                  <a:close/>
                </a:path>
                <a:path w="7560309" h="10692130">
                  <a:moveTo>
                    <a:pt x="2118741" y="2613786"/>
                  </a:moveTo>
                  <a:lnTo>
                    <a:pt x="2077072" y="2613786"/>
                  </a:lnTo>
                  <a:lnTo>
                    <a:pt x="2003869" y="2687104"/>
                  </a:lnTo>
                  <a:lnTo>
                    <a:pt x="2045550" y="2687091"/>
                  </a:lnTo>
                  <a:lnTo>
                    <a:pt x="2118741" y="2613786"/>
                  </a:lnTo>
                  <a:close/>
                </a:path>
                <a:path w="7560309" h="10692130">
                  <a:moveTo>
                    <a:pt x="2284526" y="2613786"/>
                  </a:moveTo>
                  <a:lnTo>
                    <a:pt x="2242858" y="2613786"/>
                  </a:lnTo>
                  <a:lnTo>
                    <a:pt x="2169655" y="2687104"/>
                  </a:lnTo>
                  <a:lnTo>
                    <a:pt x="2211323" y="2687091"/>
                  </a:lnTo>
                  <a:lnTo>
                    <a:pt x="2284526" y="2613786"/>
                  </a:lnTo>
                  <a:close/>
                </a:path>
                <a:path w="7560309" h="10692130">
                  <a:moveTo>
                    <a:pt x="2561742" y="2613786"/>
                  </a:moveTo>
                  <a:lnTo>
                    <a:pt x="2520111" y="2613786"/>
                  </a:lnTo>
                  <a:lnTo>
                    <a:pt x="2593289" y="2687104"/>
                  </a:lnTo>
                  <a:lnTo>
                    <a:pt x="2634945" y="2687104"/>
                  </a:lnTo>
                  <a:lnTo>
                    <a:pt x="2561742" y="2613786"/>
                  </a:lnTo>
                  <a:close/>
                </a:path>
                <a:path w="7560309" h="10692130">
                  <a:moveTo>
                    <a:pt x="2201621" y="2613774"/>
                  </a:moveTo>
                  <a:lnTo>
                    <a:pt x="2159977" y="2613786"/>
                  </a:lnTo>
                  <a:lnTo>
                    <a:pt x="2086749" y="2687091"/>
                  </a:lnTo>
                  <a:lnTo>
                    <a:pt x="2128405" y="2687091"/>
                  </a:lnTo>
                  <a:lnTo>
                    <a:pt x="2201621" y="2613774"/>
                  </a:lnTo>
                  <a:close/>
                </a:path>
                <a:path w="7560309" h="10692130">
                  <a:moveTo>
                    <a:pt x="2395969" y="2613774"/>
                  </a:moveTo>
                  <a:lnTo>
                    <a:pt x="2354300" y="2613774"/>
                  </a:lnTo>
                  <a:lnTo>
                    <a:pt x="2427541" y="2687091"/>
                  </a:lnTo>
                  <a:lnTo>
                    <a:pt x="2469172" y="2687091"/>
                  </a:lnTo>
                  <a:lnTo>
                    <a:pt x="2395969" y="2613774"/>
                  </a:lnTo>
                  <a:close/>
                </a:path>
                <a:path w="7560309" h="10692130">
                  <a:moveTo>
                    <a:pt x="2478849" y="2613774"/>
                  </a:moveTo>
                  <a:lnTo>
                    <a:pt x="2437180" y="2613774"/>
                  </a:lnTo>
                  <a:lnTo>
                    <a:pt x="2510396" y="2687091"/>
                  </a:lnTo>
                  <a:lnTo>
                    <a:pt x="2552065" y="2687091"/>
                  </a:lnTo>
                  <a:lnTo>
                    <a:pt x="2478849" y="2613774"/>
                  </a:lnTo>
                  <a:close/>
                </a:path>
                <a:path w="7560309" h="10692130">
                  <a:moveTo>
                    <a:pt x="1989074" y="2288628"/>
                  </a:moveTo>
                  <a:lnTo>
                    <a:pt x="1693608" y="2584564"/>
                  </a:lnTo>
                  <a:lnTo>
                    <a:pt x="1735277" y="2584564"/>
                  </a:lnTo>
                  <a:lnTo>
                    <a:pt x="1989074" y="2330373"/>
                  </a:lnTo>
                  <a:lnTo>
                    <a:pt x="2030750" y="2330373"/>
                  </a:lnTo>
                  <a:lnTo>
                    <a:pt x="1989074" y="2288628"/>
                  </a:lnTo>
                  <a:close/>
                </a:path>
                <a:path w="7560309" h="10692130">
                  <a:moveTo>
                    <a:pt x="1989099" y="2371661"/>
                  </a:moveTo>
                  <a:lnTo>
                    <a:pt x="1776514" y="2584564"/>
                  </a:lnTo>
                  <a:lnTo>
                    <a:pt x="1818182" y="2584564"/>
                  </a:lnTo>
                  <a:lnTo>
                    <a:pt x="1989099" y="2413393"/>
                  </a:lnTo>
                  <a:lnTo>
                    <a:pt x="2030759" y="2413393"/>
                  </a:lnTo>
                  <a:lnTo>
                    <a:pt x="1989099" y="2371661"/>
                  </a:lnTo>
                  <a:close/>
                </a:path>
                <a:path w="7560309" h="10692130">
                  <a:moveTo>
                    <a:pt x="1989099" y="2454719"/>
                  </a:moveTo>
                  <a:lnTo>
                    <a:pt x="1859407" y="2584564"/>
                  </a:lnTo>
                  <a:lnTo>
                    <a:pt x="1901075" y="2584564"/>
                  </a:lnTo>
                  <a:lnTo>
                    <a:pt x="1989099" y="2496400"/>
                  </a:lnTo>
                  <a:lnTo>
                    <a:pt x="2030715" y="2496400"/>
                  </a:lnTo>
                  <a:lnTo>
                    <a:pt x="1989099" y="2454719"/>
                  </a:lnTo>
                  <a:close/>
                </a:path>
                <a:path w="7560309" h="10692130">
                  <a:moveTo>
                    <a:pt x="2030715" y="2496400"/>
                  </a:moveTo>
                  <a:lnTo>
                    <a:pt x="1989099" y="2496400"/>
                  </a:lnTo>
                  <a:lnTo>
                    <a:pt x="2077072" y="2584564"/>
                  </a:lnTo>
                  <a:lnTo>
                    <a:pt x="2118741" y="2584564"/>
                  </a:lnTo>
                  <a:lnTo>
                    <a:pt x="2030715" y="2496400"/>
                  </a:lnTo>
                  <a:close/>
                </a:path>
                <a:path w="7560309" h="10692130">
                  <a:moveTo>
                    <a:pt x="2030759" y="2413393"/>
                  </a:moveTo>
                  <a:lnTo>
                    <a:pt x="1989099" y="2413393"/>
                  </a:lnTo>
                  <a:lnTo>
                    <a:pt x="2159965" y="2584564"/>
                  </a:lnTo>
                  <a:lnTo>
                    <a:pt x="2201633" y="2584564"/>
                  </a:lnTo>
                  <a:lnTo>
                    <a:pt x="2030759" y="2413393"/>
                  </a:lnTo>
                  <a:close/>
                </a:path>
                <a:path w="7560309" h="10692130">
                  <a:moveTo>
                    <a:pt x="2030750" y="2330373"/>
                  </a:moveTo>
                  <a:lnTo>
                    <a:pt x="1989074" y="2330373"/>
                  </a:lnTo>
                  <a:lnTo>
                    <a:pt x="2242858" y="2584564"/>
                  </a:lnTo>
                  <a:lnTo>
                    <a:pt x="2284526" y="2584564"/>
                  </a:lnTo>
                  <a:lnTo>
                    <a:pt x="2030750" y="2330373"/>
                  </a:lnTo>
                  <a:close/>
                </a:path>
                <a:path w="7560309" h="10692130">
                  <a:moveTo>
                    <a:pt x="1788388" y="2284196"/>
                  </a:moveTo>
                  <a:lnTo>
                    <a:pt x="1746758" y="2284196"/>
                  </a:lnTo>
                  <a:lnTo>
                    <a:pt x="1673555" y="2357526"/>
                  </a:lnTo>
                  <a:lnTo>
                    <a:pt x="1715223" y="2357513"/>
                  </a:lnTo>
                  <a:lnTo>
                    <a:pt x="1788388" y="2284196"/>
                  </a:lnTo>
                  <a:close/>
                </a:path>
                <a:path w="7560309" h="10692130">
                  <a:moveTo>
                    <a:pt x="1954187" y="2284196"/>
                  </a:moveTo>
                  <a:lnTo>
                    <a:pt x="1912556" y="2284196"/>
                  </a:lnTo>
                  <a:lnTo>
                    <a:pt x="1839302" y="2357526"/>
                  </a:lnTo>
                  <a:lnTo>
                    <a:pt x="1880996" y="2357513"/>
                  </a:lnTo>
                  <a:lnTo>
                    <a:pt x="1954187" y="2284196"/>
                  </a:lnTo>
                  <a:close/>
                </a:path>
                <a:path w="7560309" h="10692130">
                  <a:moveTo>
                    <a:pt x="2231364" y="2284196"/>
                  </a:moveTo>
                  <a:lnTo>
                    <a:pt x="2189734" y="2284196"/>
                  </a:lnTo>
                  <a:lnTo>
                    <a:pt x="2262949" y="2357526"/>
                  </a:lnTo>
                  <a:lnTo>
                    <a:pt x="2304618" y="2357526"/>
                  </a:lnTo>
                  <a:lnTo>
                    <a:pt x="2231364" y="2284196"/>
                  </a:lnTo>
                  <a:close/>
                </a:path>
                <a:path w="7560309" h="10692130">
                  <a:moveTo>
                    <a:pt x="1871294" y="2284183"/>
                  </a:moveTo>
                  <a:lnTo>
                    <a:pt x="1829650" y="2284196"/>
                  </a:lnTo>
                  <a:lnTo>
                    <a:pt x="1756397" y="2357513"/>
                  </a:lnTo>
                  <a:lnTo>
                    <a:pt x="1798078" y="2357513"/>
                  </a:lnTo>
                  <a:lnTo>
                    <a:pt x="1871294" y="2284183"/>
                  </a:lnTo>
                  <a:close/>
                </a:path>
                <a:path w="7560309" h="10692130">
                  <a:moveTo>
                    <a:pt x="2065629" y="2284183"/>
                  </a:moveTo>
                  <a:lnTo>
                    <a:pt x="2023973" y="2284183"/>
                  </a:lnTo>
                  <a:lnTo>
                    <a:pt x="2097163" y="2357513"/>
                  </a:lnTo>
                  <a:lnTo>
                    <a:pt x="2138794" y="2357513"/>
                  </a:lnTo>
                  <a:lnTo>
                    <a:pt x="2065629" y="2284183"/>
                  </a:lnTo>
                  <a:close/>
                </a:path>
                <a:path w="7560309" h="10692130">
                  <a:moveTo>
                    <a:pt x="2148522" y="2284183"/>
                  </a:moveTo>
                  <a:lnTo>
                    <a:pt x="2106853" y="2284183"/>
                  </a:lnTo>
                  <a:lnTo>
                    <a:pt x="2180056" y="2357513"/>
                  </a:lnTo>
                  <a:lnTo>
                    <a:pt x="2221725" y="2357513"/>
                  </a:lnTo>
                  <a:lnTo>
                    <a:pt x="2148522" y="2284183"/>
                  </a:lnTo>
                  <a:close/>
                </a:path>
                <a:path w="7560309" h="10692130">
                  <a:moveTo>
                    <a:pt x="2649753" y="2288628"/>
                  </a:moveTo>
                  <a:lnTo>
                    <a:pt x="2354287" y="2584564"/>
                  </a:lnTo>
                  <a:lnTo>
                    <a:pt x="2395956" y="2584564"/>
                  </a:lnTo>
                  <a:lnTo>
                    <a:pt x="2649753" y="2330373"/>
                  </a:lnTo>
                  <a:lnTo>
                    <a:pt x="2691432" y="2330373"/>
                  </a:lnTo>
                  <a:lnTo>
                    <a:pt x="2649753" y="2288628"/>
                  </a:lnTo>
                  <a:close/>
                </a:path>
                <a:path w="7560309" h="10692130">
                  <a:moveTo>
                    <a:pt x="2649766" y="2371661"/>
                  </a:moveTo>
                  <a:lnTo>
                    <a:pt x="2437180" y="2584564"/>
                  </a:lnTo>
                  <a:lnTo>
                    <a:pt x="2478849" y="2584564"/>
                  </a:lnTo>
                  <a:lnTo>
                    <a:pt x="2649766" y="2413393"/>
                  </a:lnTo>
                  <a:lnTo>
                    <a:pt x="2691426" y="2413393"/>
                  </a:lnTo>
                  <a:lnTo>
                    <a:pt x="2649766" y="2371661"/>
                  </a:lnTo>
                  <a:close/>
                </a:path>
                <a:path w="7560309" h="10692130">
                  <a:moveTo>
                    <a:pt x="2649753" y="2454719"/>
                  </a:moveTo>
                  <a:lnTo>
                    <a:pt x="2520099" y="2584564"/>
                  </a:lnTo>
                  <a:lnTo>
                    <a:pt x="2561729" y="2584564"/>
                  </a:lnTo>
                  <a:lnTo>
                    <a:pt x="2649753" y="2496400"/>
                  </a:lnTo>
                  <a:lnTo>
                    <a:pt x="2691373" y="2496400"/>
                  </a:lnTo>
                  <a:lnTo>
                    <a:pt x="2649753" y="2454719"/>
                  </a:lnTo>
                  <a:close/>
                </a:path>
                <a:path w="7560309" h="10692130">
                  <a:moveTo>
                    <a:pt x="2691373" y="2496400"/>
                  </a:moveTo>
                  <a:lnTo>
                    <a:pt x="2649753" y="2496400"/>
                  </a:lnTo>
                  <a:lnTo>
                    <a:pt x="2737777" y="2584564"/>
                  </a:lnTo>
                  <a:lnTo>
                    <a:pt x="2779407" y="2584564"/>
                  </a:lnTo>
                  <a:lnTo>
                    <a:pt x="2691373" y="2496400"/>
                  </a:lnTo>
                  <a:close/>
                </a:path>
                <a:path w="7560309" h="10692130">
                  <a:moveTo>
                    <a:pt x="2691426" y="2413393"/>
                  </a:moveTo>
                  <a:lnTo>
                    <a:pt x="2649766" y="2413393"/>
                  </a:lnTo>
                  <a:lnTo>
                    <a:pt x="2820631" y="2584564"/>
                  </a:lnTo>
                  <a:lnTo>
                    <a:pt x="2862300" y="2584564"/>
                  </a:lnTo>
                  <a:lnTo>
                    <a:pt x="2691426" y="2413393"/>
                  </a:lnTo>
                  <a:close/>
                </a:path>
                <a:path w="7560309" h="10692130">
                  <a:moveTo>
                    <a:pt x="2691432" y="2330373"/>
                  </a:moveTo>
                  <a:lnTo>
                    <a:pt x="2649753" y="2330373"/>
                  </a:lnTo>
                  <a:lnTo>
                    <a:pt x="2903550" y="2584564"/>
                  </a:lnTo>
                  <a:lnTo>
                    <a:pt x="2945218" y="2584564"/>
                  </a:lnTo>
                  <a:lnTo>
                    <a:pt x="2691432" y="2330373"/>
                  </a:lnTo>
                  <a:close/>
                </a:path>
                <a:path w="7560309" h="10692130">
                  <a:moveTo>
                    <a:pt x="2449055" y="2284196"/>
                  </a:moveTo>
                  <a:lnTo>
                    <a:pt x="2407424" y="2284196"/>
                  </a:lnTo>
                  <a:lnTo>
                    <a:pt x="2334221" y="2357526"/>
                  </a:lnTo>
                  <a:lnTo>
                    <a:pt x="2375890" y="2357513"/>
                  </a:lnTo>
                  <a:lnTo>
                    <a:pt x="2449055" y="2284196"/>
                  </a:lnTo>
                  <a:close/>
                </a:path>
                <a:path w="7560309" h="10692130">
                  <a:moveTo>
                    <a:pt x="2614841" y="2284196"/>
                  </a:moveTo>
                  <a:lnTo>
                    <a:pt x="2573223" y="2284196"/>
                  </a:lnTo>
                  <a:lnTo>
                    <a:pt x="2499982" y="2357526"/>
                  </a:lnTo>
                  <a:lnTo>
                    <a:pt x="2541650" y="2357513"/>
                  </a:lnTo>
                  <a:lnTo>
                    <a:pt x="2614841" y="2284196"/>
                  </a:lnTo>
                  <a:close/>
                </a:path>
                <a:path w="7560309" h="10692130">
                  <a:moveTo>
                    <a:pt x="2892082" y="2284196"/>
                  </a:moveTo>
                  <a:lnTo>
                    <a:pt x="2850413" y="2284196"/>
                  </a:lnTo>
                  <a:lnTo>
                    <a:pt x="2923616" y="2357526"/>
                  </a:lnTo>
                  <a:lnTo>
                    <a:pt x="2965284" y="2357526"/>
                  </a:lnTo>
                  <a:lnTo>
                    <a:pt x="2892082" y="2284196"/>
                  </a:lnTo>
                  <a:close/>
                </a:path>
                <a:path w="7560309" h="10692130">
                  <a:moveTo>
                    <a:pt x="2531960" y="2284183"/>
                  </a:moveTo>
                  <a:lnTo>
                    <a:pt x="2490317" y="2284196"/>
                  </a:lnTo>
                  <a:lnTo>
                    <a:pt x="2417127" y="2357513"/>
                  </a:lnTo>
                  <a:lnTo>
                    <a:pt x="2458745" y="2357513"/>
                  </a:lnTo>
                  <a:lnTo>
                    <a:pt x="2531960" y="2284183"/>
                  </a:lnTo>
                  <a:close/>
                </a:path>
                <a:path w="7560309" h="10692130">
                  <a:moveTo>
                    <a:pt x="2726309" y="2284183"/>
                  </a:moveTo>
                  <a:lnTo>
                    <a:pt x="2684640" y="2284183"/>
                  </a:lnTo>
                  <a:lnTo>
                    <a:pt x="2757843" y="2357513"/>
                  </a:lnTo>
                  <a:lnTo>
                    <a:pt x="2799473" y="2357513"/>
                  </a:lnTo>
                  <a:lnTo>
                    <a:pt x="2726309" y="2284183"/>
                  </a:lnTo>
                  <a:close/>
                </a:path>
                <a:path w="7560309" h="10692130">
                  <a:moveTo>
                    <a:pt x="2809151" y="2284183"/>
                  </a:moveTo>
                  <a:lnTo>
                    <a:pt x="2767533" y="2284183"/>
                  </a:lnTo>
                  <a:lnTo>
                    <a:pt x="2840736" y="2357513"/>
                  </a:lnTo>
                  <a:lnTo>
                    <a:pt x="2882404" y="2357513"/>
                  </a:lnTo>
                  <a:lnTo>
                    <a:pt x="2809151" y="2284183"/>
                  </a:lnTo>
                  <a:close/>
                </a:path>
                <a:path w="7560309" h="10692130">
                  <a:moveTo>
                    <a:pt x="3640747" y="1297343"/>
                  </a:moveTo>
                  <a:lnTo>
                    <a:pt x="3345319" y="1593278"/>
                  </a:lnTo>
                  <a:lnTo>
                    <a:pt x="3386950" y="1593278"/>
                  </a:lnTo>
                  <a:lnTo>
                    <a:pt x="3640747" y="1339075"/>
                  </a:lnTo>
                  <a:lnTo>
                    <a:pt x="3682411" y="1339075"/>
                  </a:lnTo>
                  <a:lnTo>
                    <a:pt x="3640747" y="1297343"/>
                  </a:lnTo>
                  <a:close/>
                </a:path>
                <a:path w="7560309" h="10692130">
                  <a:moveTo>
                    <a:pt x="3640772" y="1380362"/>
                  </a:moveTo>
                  <a:lnTo>
                    <a:pt x="3428187" y="1593278"/>
                  </a:lnTo>
                  <a:lnTo>
                    <a:pt x="3469855" y="1593278"/>
                  </a:lnTo>
                  <a:lnTo>
                    <a:pt x="3640772" y="1422095"/>
                  </a:lnTo>
                  <a:lnTo>
                    <a:pt x="3682437" y="1422095"/>
                  </a:lnTo>
                  <a:lnTo>
                    <a:pt x="3640772" y="1380362"/>
                  </a:lnTo>
                  <a:close/>
                </a:path>
                <a:path w="7560309" h="10692130">
                  <a:moveTo>
                    <a:pt x="3640759" y="1463421"/>
                  </a:moveTo>
                  <a:lnTo>
                    <a:pt x="3511105" y="1593278"/>
                  </a:lnTo>
                  <a:lnTo>
                    <a:pt x="3552723" y="1593278"/>
                  </a:lnTo>
                  <a:lnTo>
                    <a:pt x="3640759" y="1505115"/>
                  </a:lnTo>
                  <a:lnTo>
                    <a:pt x="3682400" y="1505115"/>
                  </a:lnTo>
                  <a:lnTo>
                    <a:pt x="3640759" y="1463421"/>
                  </a:lnTo>
                  <a:close/>
                </a:path>
                <a:path w="7560309" h="10692130">
                  <a:moveTo>
                    <a:pt x="3682400" y="1505115"/>
                  </a:moveTo>
                  <a:lnTo>
                    <a:pt x="3640759" y="1505115"/>
                  </a:lnTo>
                  <a:lnTo>
                    <a:pt x="3728783" y="1593278"/>
                  </a:lnTo>
                  <a:lnTo>
                    <a:pt x="3770452" y="1593278"/>
                  </a:lnTo>
                  <a:lnTo>
                    <a:pt x="3682400" y="1505115"/>
                  </a:lnTo>
                  <a:close/>
                </a:path>
                <a:path w="7560309" h="10692130">
                  <a:moveTo>
                    <a:pt x="3682437" y="1422095"/>
                  </a:moveTo>
                  <a:lnTo>
                    <a:pt x="3640772" y="1422095"/>
                  </a:lnTo>
                  <a:lnTo>
                    <a:pt x="3811689" y="1593278"/>
                  </a:lnTo>
                  <a:lnTo>
                    <a:pt x="3853345" y="1593278"/>
                  </a:lnTo>
                  <a:lnTo>
                    <a:pt x="3682437" y="1422095"/>
                  </a:lnTo>
                  <a:close/>
                </a:path>
                <a:path w="7560309" h="10692130">
                  <a:moveTo>
                    <a:pt x="3682411" y="1339075"/>
                  </a:moveTo>
                  <a:lnTo>
                    <a:pt x="3640747" y="1339075"/>
                  </a:lnTo>
                  <a:lnTo>
                    <a:pt x="3894543" y="1593278"/>
                  </a:lnTo>
                  <a:lnTo>
                    <a:pt x="3936199" y="1593278"/>
                  </a:lnTo>
                  <a:lnTo>
                    <a:pt x="3682411" y="1339075"/>
                  </a:lnTo>
                  <a:close/>
                </a:path>
                <a:path w="7560309" h="10692130">
                  <a:moveTo>
                    <a:pt x="3522954" y="1291615"/>
                  </a:moveTo>
                  <a:lnTo>
                    <a:pt x="3481349" y="1291615"/>
                  </a:lnTo>
                  <a:lnTo>
                    <a:pt x="3408133" y="1364983"/>
                  </a:lnTo>
                  <a:lnTo>
                    <a:pt x="3449764" y="1364970"/>
                  </a:lnTo>
                  <a:lnTo>
                    <a:pt x="3522954" y="1291615"/>
                  </a:lnTo>
                  <a:close/>
                </a:path>
                <a:path w="7560309" h="10692130">
                  <a:moveTo>
                    <a:pt x="3717315" y="1291615"/>
                  </a:moveTo>
                  <a:lnTo>
                    <a:pt x="3675646" y="1291615"/>
                  </a:lnTo>
                  <a:lnTo>
                    <a:pt x="3748887" y="1364983"/>
                  </a:lnTo>
                  <a:lnTo>
                    <a:pt x="3790518" y="1364983"/>
                  </a:lnTo>
                  <a:lnTo>
                    <a:pt x="3717315" y="1291615"/>
                  </a:lnTo>
                  <a:close/>
                </a:path>
                <a:path w="7560309" h="10692130">
                  <a:moveTo>
                    <a:pt x="3800182" y="1291615"/>
                  </a:moveTo>
                  <a:lnTo>
                    <a:pt x="3758526" y="1291615"/>
                  </a:lnTo>
                  <a:lnTo>
                    <a:pt x="3831742" y="1364983"/>
                  </a:lnTo>
                  <a:lnTo>
                    <a:pt x="3873411" y="1364983"/>
                  </a:lnTo>
                  <a:lnTo>
                    <a:pt x="3800182" y="1291615"/>
                  </a:lnTo>
                  <a:close/>
                </a:path>
                <a:path w="7560309" h="10692130">
                  <a:moveTo>
                    <a:pt x="3440087" y="1291589"/>
                  </a:moveTo>
                  <a:lnTo>
                    <a:pt x="3398481" y="1291589"/>
                  </a:lnTo>
                  <a:lnTo>
                    <a:pt x="3325228" y="1364970"/>
                  </a:lnTo>
                  <a:lnTo>
                    <a:pt x="3366884" y="1364970"/>
                  </a:lnTo>
                  <a:lnTo>
                    <a:pt x="3440087" y="1291589"/>
                  </a:lnTo>
                  <a:close/>
                </a:path>
                <a:path w="7560309" h="10692130">
                  <a:moveTo>
                    <a:pt x="3605872" y="1291589"/>
                  </a:moveTo>
                  <a:lnTo>
                    <a:pt x="3564204" y="1291589"/>
                  </a:lnTo>
                  <a:lnTo>
                    <a:pt x="3491001" y="1364970"/>
                  </a:lnTo>
                  <a:lnTo>
                    <a:pt x="3532657" y="1364970"/>
                  </a:lnTo>
                  <a:lnTo>
                    <a:pt x="3605872" y="1291589"/>
                  </a:lnTo>
                  <a:close/>
                </a:path>
                <a:path w="7560309" h="10692130">
                  <a:moveTo>
                    <a:pt x="3883050" y="1291589"/>
                  </a:moveTo>
                  <a:lnTo>
                    <a:pt x="3841432" y="1291589"/>
                  </a:lnTo>
                  <a:lnTo>
                    <a:pt x="3914635" y="1364970"/>
                  </a:lnTo>
                  <a:lnTo>
                    <a:pt x="3956304" y="1364970"/>
                  </a:lnTo>
                  <a:lnTo>
                    <a:pt x="3883050" y="1291589"/>
                  </a:lnTo>
                  <a:close/>
                </a:path>
                <a:path w="7560309" h="10692130">
                  <a:moveTo>
                    <a:pt x="3260915" y="1057795"/>
                  </a:moveTo>
                  <a:lnTo>
                    <a:pt x="3219246" y="1057795"/>
                  </a:lnTo>
                  <a:lnTo>
                    <a:pt x="3014967" y="1262418"/>
                  </a:lnTo>
                  <a:lnTo>
                    <a:pt x="3056636" y="1262418"/>
                  </a:lnTo>
                  <a:lnTo>
                    <a:pt x="3260915" y="1057795"/>
                  </a:lnTo>
                  <a:close/>
                </a:path>
                <a:path w="7560309" h="10692130">
                  <a:moveTo>
                    <a:pt x="3318713" y="1057795"/>
                  </a:moveTo>
                  <a:lnTo>
                    <a:pt x="3302165" y="1057795"/>
                  </a:lnTo>
                  <a:lnTo>
                    <a:pt x="3097860" y="1262418"/>
                  </a:lnTo>
                  <a:lnTo>
                    <a:pt x="3139528" y="1262418"/>
                  </a:lnTo>
                  <a:lnTo>
                    <a:pt x="3310445" y="1091234"/>
                  </a:lnTo>
                  <a:lnTo>
                    <a:pt x="3352100" y="1091234"/>
                  </a:lnTo>
                  <a:lnTo>
                    <a:pt x="3318713" y="1057795"/>
                  </a:lnTo>
                  <a:close/>
                </a:path>
                <a:path w="7560309" h="10692130">
                  <a:moveTo>
                    <a:pt x="3310407" y="1132560"/>
                  </a:moveTo>
                  <a:lnTo>
                    <a:pt x="3180753" y="1262418"/>
                  </a:lnTo>
                  <a:lnTo>
                    <a:pt x="3222383" y="1262418"/>
                  </a:lnTo>
                  <a:lnTo>
                    <a:pt x="3310407" y="1174242"/>
                  </a:lnTo>
                  <a:lnTo>
                    <a:pt x="3352035" y="1174242"/>
                  </a:lnTo>
                  <a:lnTo>
                    <a:pt x="3310407" y="1132560"/>
                  </a:lnTo>
                  <a:close/>
                </a:path>
                <a:path w="7560309" h="10692130">
                  <a:moveTo>
                    <a:pt x="3352035" y="1174242"/>
                  </a:moveTo>
                  <a:lnTo>
                    <a:pt x="3310407" y="1174242"/>
                  </a:lnTo>
                  <a:lnTo>
                    <a:pt x="3398443" y="1262418"/>
                  </a:lnTo>
                  <a:lnTo>
                    <a:pt x="3440099" y="1262418"/>
                  </a:lnTo>
                  <a:lnTo>
                    <a:pt x="3352035" y="1174242"/>
                  </a:lnTo>
                  <a:close/>
                </a:path>
                <a:path w="7560309" h="10692130">
                  <a:moveTo>
                    <a:pt x="3352100" y="1091234"/>
                  </a:moveTo>
                  <a:lnTo>
                    <a:pt x="3310445" y="1091234"/>
                  </a:lnTo>
                  <a:lnTo>
                    <a:pt x="3481362" y="1262418"/>
                  </a:lnTo>
                  <a:lnTo>
                    <a:pt x="3523018" y="1262418"/>
                  </a:lnTo>
                  <a:lnTo>
                    <a:pt x="3352100" y="1091234"/>
                  </a:lnTo>
                  <a:close/>
                </a:path>
                <a:path w="7560309" h="10692130">
                  <a:moveTo>
                    <a:pt x="3401580" y="1057795"/>
                  </a:moveTo>
                  <a:lnTo>
                    <a:pt x="3359924" y="1057795"/>
                  </a:lnTo>
                  <a:lnTo>
                    <a:pt x="3564229" y="1262418"/>
                  </a:lnTo>
                  <a:lnTo>
                    <a:pt x="3605885" y="1262418"/>
                  </a:lnTo>
                  <a:lnTo>
                    <a:pt x="3401580" y="1057795"/>
                  </a:lnTo>
                  <a:close/>
                </a:path>
                <a:path w="7560309" h="10692130">
                  <a:moveTo>
                    <a:pt x="2980080" y="1297343"/>
                  </a:moveTo>
                  <a:lnTo>
                    <a:pt x="2684627" y="1593278"/>
                  </a:lnTo>
                  <a:lnTo>
                    <a:pt x="2726283" y="1593278"/>
                  </a:lnTo>
                  <a:lnTo>
                    <a:pt x="2980080" y="1339075"/>
                  </a:lnTo>
                  <a:lnTo>
                    <a:pt x="3021746" y="1339075"/>
                  </a:lnTo>
                  <a:lnTo>
                    <a:pt x="2980080" y="1297343"/>
                  </a:lnTo>
                  <a:close/>
                </a:path>
                <a:path w="7560309" h="10692130">
                  <a:moveTo>
                    <a:pt x="2980093" y="1380362"/>
                  </a:moveTo>
                  <a:lnTo>
                    <a:pt x="2767533" y="1593278"/>
                  </a:lnTo>
                  <a:lnTo>
                    <a:pt x="2809151" y="1593278"/>
                  </a:lnTo>
                  <a:lnTo>
                    <a:pt x="2980093" y="1422095"/>
                  </a:lnTo>
                  <a:lnTo>
                    <a:pt x="3021755" y="1422095"/>
                  </a:lnTo>
                  <a:lnTo>
                    <a:pt x="2980093" y="1380362"/>
                  </a:lnTo>
                  <a:close/>
                </a:path>
                <a:path w="7560309" h="10692130">
                  <a:moveTo>
                    <a:pt x="2980080" y="1463421"/>
                  </a:moveTo>
                  <a:lnTo>
                    <a:pt x="2850426" y="1593278"/>
                  </a:lnTo>
                  <a:lnTo>
                    <a:pt x="2892044" y="1593278"/>
                  </a:lnTo>
                  <a:lnTo>
                    <a:pt x="2980080" y="1505115"/>
                  </a:lnTo>
                  <a:lnTo>
                    <a:pt x="3021705" y="1505115"/>
                  </a:lnTo>
                  <a:lnTo>
                    <a:pt x="2980080" y="1463421"/>
                  </a:lnTo>
                  <a:close/>
                </a:path>
                <a:path w="7560309" h="10692130">
                  <a:moveTo>
                    <a:pt x="3021705" y="1505115"/>
                  </a:moveTo>
                  <a:lnTo>
                    <a:pt x="2980080" y="1505115"/>
                  </a:lnTo>
                  <a:lnTo>
                    <a:pt x="3068104" y="1593278"/>
                  </a:lnTo>
                  <a:lnTo>
                    <a:pt x="3109722" y="1593278"/>
                  </a:lnTo>
                  <a:lnTo>
                    <a:pt x="3021705" y="1505115"/>
                  </a:lnTo>
                  <a:close/>
                </a:path>
                <a:path w="7560309" h="10692130">
                  <a:moveTo>
                    <a:pt x="3021755" y="1422095"/>
                  </a:moveTo>
                  <a:lnTo>
                    <a:pt x="2980093" y="1422095"/>
                  </a:lnTo>
                  <a:lnTo>
                    <a:pt x="3151022" y="1593278"/>
                  </a:lnTo>
                  <a:lnTo>
                    <a:pt x="3192653" y="1593278"/>
                  </a:lnTo>
                  <a:lnTo>
                    <a:pt x="3021755" y="1422095"/>
                  </a:lnTo>
                  <a:close/>
                </a:path>
                <a:path w="7560309" h="10692130">
                  <a:moveTo>
                    <a:pt x="3021746" y="1339075"/>
                  </a:moveTo>
                  <a:lnTo>
                    <a:pt x="2980080" y="1339075"/>
                  </a:lnTo>
                  <a:lnTo>
                    <a:pt x="3233877" y="1593278"/>
                  </a:lnTo>
                  <a:lnTo>
                    <a:pt x="3275545" y="1593278"/>
                  </a:lnTo>
                  <a:lnTo>
                    <a:pt x="3021746" y="1339075"/>
                  </a:lnTo>
                  <a:close/>
                </a:path>
                <a:path w="7560309" h="10692130">
                  <a:moveTo>
                    <a:pt x="2862300" y="1291615"/>
                  </a:moveTo>
                  <a:lnTo>
                    <a:pt x="2820670" y="1291615"/>
                  </a:lnTo>
                  <a:lnTo>
                    <a:pt x="2747467" y="1364983"/>
                  </a:lnTo>
                  <a:lnTo>
                    <a:pt x="2789097" y="1364970"/>
                  </a:lnTo>
                  <a:lnTo>
                    <a:pt x="2862300" y="1291615"/>
                  </a:lnTo>
                  <a:close/>
                </a:path>
                <a:path w="7560309" h="10692130">
                  <a:moveTo>
                    <a:pt x="3056636" y="1291615"/>
                  </a:moveTo>
                  <a:lnTo>
                    <a:pt x="3014967" y="1291615"/>
                  </a:lnTo>
                  <a:lnTo>
                    <a:pt x="3088220" y="1364983"/>
                  </a:lnTo>
                  <a:lnTo>
                    <a:pt x="3129838" y="1364983"/>
                  </a:lnTo>
                  <a:lnTo>
                    <a:pt x="3056636" y="1291615"/>
                  </a:lnTo>
                  <a:close/>
                </a:path>
                <a:path w="7560309" h="10692130">
                  <a:moveTo>
                    <a:pt x="3139528" y="1291615"/>
                  </a:moveTo>
                  <a:lnTo>
                    <a:pt x="3097860" y="1291615"/>
                  </a:lnTo>
                  <a:lnTo>
                    <a:pt x="3171063" y="1364983"/>
                  </a:lnTo>
                  <a:lnTo>
                    <a:pt x="3212731" y="1364983"/>
                  </a:lnTo>
                  <a:lnTo>
                    <a:pt x="3139528" y="1291615"/>
                  </a:lnTo>
                  <a:close/>
                </a:path>
                <a:path w="7560309" h="10692130">
                  <a:moveTo>
                    <a:pt x="2779433" y="1291589"/>
                  </a:moveTo>
                  <a:lnTo>
                    <a:pt x="2737764" y="1291589"/>
                  </a:lnTo>
                  <a:lnTo>
                    <a:pt x="2664548" y="1364970"/>
                  </a:lnTo>
                  <a:lnTo>
                    <a:pt x="2706217" y="1364970"/>
                  </a:lnTo>
                  <a:lnTo>
                    <a:pt x="2779433" y="1291589"/>
                  </a:lnTo>
                  <a:close/>
                </a:path>
                <a:path w="7560309" h="10692130">
                  <a:moveTo>
                    <a:pt x="2945193" y="1291589"/>
                  </a:moveTo>
                  <a:lnTo>
                    <a:pt x="2903524" y="1291589"/>
                  </a:lnTo>
                  <a:lnTo>
                    <a:pt x="2830322" y="1364970"/>
                  </a:lnTo>
                  <a:lnTo>
                    <a:pt x="2871990" y="1364970"/>
                  </a:lnTo>
                  <a:lnTo>
                    <a:pt x="2945193" y="1291589"/>
                  </a:lnTo>
                  <a:close/>
                </a:path>
                <a:path w="7560309" h="10692130">
                  <a:moveTo>
                    <a:pt x="3222383" y="1291589"/>
                  </a:moveTo>
                  <a:lnTo>
                    <a:pt x="3180753" y="1291589"/>
                  </a:lnTo>
                  <a:lnTo>
                    <a:pt x="3253955" y="1364970"/>
                  </a:lnTo>
                  <a:lnTo>
                    <a:pt x="3295624" y="1364970"/>
                  </a:lnTo>
                  <a:lnTo>
                    <a:pt x="3222383" y="1291589"/>
                  </a:lnTo>
                  <a:close/>
                </a:path>
                <a:path w="7560309" h="10692130">
                  <a:moveTo>
                    <a:pt x="4301426" y="1297343"/>
                  </a:moveTo>
                  <a:lnTo>
                    <a:pt x="4005999" y="1593278"/>
                  </a:lnTo>
                  <a:lnTo>
                    <a:pt x="4047629" y="1593278"/>
                  </a:lnTo>
                  <a:lnTo>
                    <a:pt x="4301426" y="1339075"/>
                  </a:lnTo>
                  <a:lnTo>
                    <a:pt x="4343090" y="1339075"/>
                  </a:lnTo>
                  <a:lnTo>
                    <a:pt x="4301426" y="1297343"/>
                  </a:lnTo>
                  <a:close/>
                </a:path>
                <a:path w="7560309" h="10692130">
                  <a:moveTo>
                    <a:pt x="4301439" y="1380362"/>
                  </a:moveTo>
                  <a:lnTo>
                    <a:pt x="4088866" y="1593278"/>
                  </a:lnTo>
                  <a:lnTo>
                    <a:pt x="4130535" y="1593278"/>
                  </a:lnTo>
                  <a:lnTo>
                    <a:pt x="4301439" y="1422095"/>
                  </a:lnTo>
                  <a:lnTo>
                    <a:pt x="4343104" y="1422095"/>
                  </a:lnTo>
                  <a:lnTo>
                    <a:pt x="4301439" y="1380362"/>
                  </a:lnTo>
                  <a:close/>
                </a:path>
                <a:path w="7560309" h="10692130">
                  <a:moveTo>
                    <a:pt x="4301413" y="1463421"/>
                  </a:moveTo>
                  <a:lnTo>
                    <a:pt x="4171759" y="1593278"/>
                  </a:lnTo>
                  <a:lnTo>
                    <a:pt x="4213428" y="1593278"/>
                  </a:lnTo>
                  <a:lnTo>
                    <a:pt x="4301413" y="1505115"/>
                  </a:lnTo>
                  <a:lnTo>
                    <a:pt x="4343054" y="1505115"/>
                  </a:lnTo>
                  <a:lnTo>
                    <a:pt x="4301413" y="1463421"/>
                  </a:lnTo>
                  <a:close/>
                </a:path>
                <a:path w="7560309" h="10692130">
                  <a:moveTo>
                    <a:pt x="4343054" y="1505115"/>
                  </a:moveTo>
                  <a:lnTo>
                    <a:pt x="4301413" y="1505115"/>
                  </a:lnTo>
                  <a:lnTo>
                    <a:pt x="4389450" y="1593278"/>
                  </a:lnTo>
                  <a:lnTo>
                    <a:pt x="4431106" y="1593278"/>
                  </a:lnTo>
                  <a:lnTo>
                    <a:pt x="4343054" y="1505115"/>
                  </a:lnTo>
                  <a:close/>
                </a:path>
                <a:path w="7560309" h="10692130">
                  <a:moveTo>
                    <a:pt x="4343104" y="1422095"/>
                  </a:moveTo>
                  <a:lnTo>
                    <a:pt x="4301439" y="1422095"/>
                  </a:lnTo>
                  <a:lnTo>
                    <a:pt x="4472355" y="1593278"/>
                  </a:lnTo>
                  <a:lnTo>
                    <a:pt x="4514011" y="1593278"/>
                  </a:lnTo>
                  <a:lnTo>
                    <a:pt x="4343104" y="1422095"/>
                  </a:lnTo>
                  <a:close/>
                </a:path>
                <a:path w="7560309" h="10692130">
                  <a:moveTo>
                    <a:pt x="4343090" y="1339075"/>
                  </a:moveTo>
                  <a:lnTo>
                    <a:pt x="4301426" y="1339075"/>
                  </a:lnTo>
                  <a:lnTo>
                    <a:pt x="4555210" y="1593278"/>
                  </a:lnTo>
                  <a:lnTo>
                    <a:pt x="4596879" y="1593278"/>
                  </a:lnTo>
                  <a:lnTo>
                    <a:pt x="4343090" y="1339075"/>
                  </a:lnTo>
                  <a:close/>
                </a:path>
                <a:path w="7560309" h="10692130">
                  <a:moveTo>
                    <a:pt x="4183646" y="1291615"/>
                  </a:moveTo>
                  <a:lnTo>
                    <a:pt x="4142016" y="1291615"/>
                  </a:lnTo>
                  <a:lnTo>
                    <a:pt x="4068762" y="1364983"/>
                  </a:lnTo>
                  <a:lnTo>
                    <a:pt x="4110443" y="1364970"/>
                  </a:lnTo>
                  <a:lnTo>
                    <a:pt x="4183646" y="1291615"/>
                  </a:lnTo>
                  <a:close/>
                </a:path>
                <a:path w="7560309" h="10692130">
                  <a:moveTo>
                    <a:pt x="4377982" y="1291615"/>
                  </a:moveTo>
                  <a:lnTo>
                    <a:pt x="4336313" y="1291615"/>
                  </a:lnTo>
                  <a:lnTo>
                    <a:pt x="4409579" y="1364983"/>
                  </a:lnTo>
                  <a:lnTo>
                    <a:pt x="4451184" y="1364983"/>
                  </a:lnTo>
                  <a:lnTo>
                    <a:pt x="4377982" y="1291615"/>
                  </a:lnTo>
                  <a:close/>
                </a:path>
                <a:path w="7560309" h="10692130">
                  <a:moveTo>
                    <a:pt x="4460875" y="1291615"/>
                  </a:moveTo>
                  <a:lnTo>
                    <a:pt x="4419206" y="1291615"/>
                  </a:lnTo>
                  <a:lnTo>
                    <a:pt x="4492421" y="1364983"/>
                  </a:lnTo>
                  <a:lnTo>
                    <a:pt x="4534077" y="1364983"/>
                  </a:lnTo>
                  <a:lnTo>
                    <a:pt x="4460875" y="1291615"/>
                  </a:lnTo>
                  <a:close/>
                </a:path>
                <a:path w="7560309" h="10692130">
                  <a:moveTo>
                    <a:pt x="4100766" y="1291589"/>
                  </a:moveTo>
                  <a:lnTo>
                    <a:pt x="4059110" y="1291589"/>
                  </a:lnTo>
                  <a:lnTo>
                    <a:pt x="3985895" y="1364970"/>
                  </a:lnTo>
                  <a:lnTo>
                    <a:pt x="4027563" y="1364970"/>
                  </a:lnTo>
                  <a:lnTo>
                    <a:pt x="4100766" y="1291589"/>
                  </a:lnTo>
                  <a:close/>
                </a:path>
                <a:path w="7560309" h="10692130">
                  <a:moveTo>
                    <a:pt x="4266552" y="1291589"/>
                  </a:moveTo>
                  <a:lnTo>
                    <a:pt x="4224909" y="1291589"/>
                  </a:lnTo>
                  <a:lnTo>
                    <a:pt x="4151668" y="1364970"/>
                  </a:lnTo>
                  <a:lnTo>
                    <a:pt x="4193324" y="1364970"/>
                  </a:lnTo>
                  <a:lnTo>
                    <a:pt x="4266552" y="1291589"/>
                  </a:lnTo>
                  <a:close/>
                </a:path>
                <a:path w="7560309" h="10692130">
                  <a:moveTo>
                    <a:pt x="4543729" y="1291589"/>
                  </a:moveTo>
                  <a:lnTo>
                    <a:pt x="4502099" y="1291589"/>
                  </a:lnTo>
                  <a:lnTo>
                    <a:pt x="4575302" y="1364970"/>
                  </a:lnTo>
                  <a:lnTo>
                    <a:pt x="4616970" y="1364970"/>
                  </a:lnTo>
                  <a:lnTo>
                    <a:pt x="4543729" y="1291589"/>
                  </a:lnTo>
                  <a:close/>
                </a:path>
                <a:path w="7560309" h="10692130">
                  <a:moveTo>
                    <a:pt x="3921582" y="1057795"/>
                  </a:moveTo>
                  <a:lnTo>
                    <a:pt x="3879926" y="1057795"/>
                  </a:lnTo>
                  <a:lnTo>
                    <a:pt x="3675621" y="1262418"/>
                  </a:lnTo>
                  <a:lnTo>
                    <a:pt x="3717290" y="1262418"/>
                  </a:lnTo>
                  <a:lnTo>
                    <a:pt x="3921582" y="1057795"/>
                  </a:lnTo>
                  <a:close/>
                </a:path>
                <a:path w="7560309" h="10692130">
                  <a:moveTo>
                    <a:pt x="3979392" y="1057795"/>
                  </a:moveTo>
                  <a:lnTo>
                    <a:pt x="3962831" y="1057795"/>
                  </a:lnTo>
                  <a:lnTo>
                    <a:pt x="3758526" y="1262418"/>
                  </a:lnTo>
                  <a:lnTo>
                    <a:pt x="3800182" y="1262418"/>
                  </a:lnTo>
                  <a:lnTo>
                    <a:pt x="3971112" y="1091234"/>
                  </a:lnTo>
                  <a:lnTo>
                    <a:pt x="4012777" y="1091234"/>
                  </a:lnTo>
                  <a:lnTo>
                    <a:pt x="3979392" y="1057795"/>
                  </a:lnTo>
                  <a:close/>
                </a:path>
                <a:path w="7560309" h="10692130">
                  <a:moveTo>
                    <a:pt x="3971124" y="1132560"/>
                  </a:moveTo>
                  <a:lnTo>
                    <a:pt x="3841419" y="1262418"/>
                  </a:lnTo>
                  <a:lnTo>
                    <a:pt x="3883088" y="1262418"/>
                  </a:lnTo>
                  <a:lnTo>
                    <a:pt x="3971124" y="1174242"/>
                  </a:lnTo>
                  <a:lnTo>
                    <a:pt x="4012732" y="1174242"/>
                  </a:lnTo>
                  <a:lnTo>
                    <a:pt x="3971124" y="1132560"/>
                  </a:lnTo>
                  <a:close/>
                </a:path>
                <a:path w="7560309" h="10692130">
                  <a:moveTo>
                    <a:pt x="4012732" y="1174242"/>
                  </a:moveTo>
                  <a:lnTo>
                    <a:pt x="3971124" y="1174242"/>
                  </a:lnTo>
                  <a:lnTo>
                    <a:pt x="4059097" y="1262418"/>
                  </a:lnTo>
                  <a:lnTo>
                    <a:pt x="4100753" y="1262418"/>
                  </a:lnTo>
                  <a:lnTo>
                    <a:pt x="4012732" y="1174242"/>
                  </a:lnTo>
                  <a:close/>
                </a:path>
                <a:path w="7560309" h="10692130">
                  <a:moveTo>
                    <a:pt x="4012777" y="1091234"/>
                  </a:moveTo>
                  <a:lnTo>
                    <a:pt x="3971112" y="1091234"/>
                  </a:lnTo>
                  <a:lnTo>
                    <a:pt x="4142016" y="1262418"/>
                  </a:lnTo>
                  <a:lnTo>
                    <a:pt x="4183684" y="1262418"/>
                  </a:lnTo>
                  <a:lnTo>
                    <a:pt x="4012777" y="1091234"/>
                  </a:lnTo>
                  <a:close/>
                </a:path>
                <a:path w="7560309" h="10692130">
                  <a:moveTo>
                    <a:pt x="4062260" y="1057795"/>
                  </a:moveTo>
                  <a:lnTo>
                    <a:pt x="4020604" y="1057795"/>
                  </a:lnTo>
                  <a:lnTo>
                    <a:pt x="4224883" y="1262418"/>
                  </a:lnTo>
                  <a:lnTo>
                    <a:pt x="4266565" y="1262418"/>
                  </a:lnTo>
                  <a:lnTo>
                    <a:pt x="4062260" y="1057795"/>
                  </a:lnTo>
                  <a:close/>
                </a:path>
                <a:path w="7560309" h="10692130">
                  <a:moveTo>
                    <a:pt x="4962118" y="1297343"/>
                  </a:moveTo>
                  <a:lnTo>
                    <a:pt x="4666665" y="1593278"/>
                  </a:lnTo>
                  <a:lnTo>
                    <a:pt x="4708321" y="1593278"/>
                  </a:lnTo>
                  <a:lnTo>
                    <a:pt x="4962118" y="1339075"/>
                  </a:lnTo>
                  <a:lnTo>
                    <a:pt x="5003782" y="1339075"/>
                  </a:lnTo>
                  <a:lnTo>
                    <a:pt x="4962118" y="1297343"/>
                  </a:lnTo>
                  <a:close/>
                </a:path>
                <a:path w="7560309" h="10692130">
                  <a:moveTo>
                    <a:pt x="4962131" y="1380362"/>
                  </a:moveTo>
                  <a:lnTo>
                    <a:pt x="4749546" y="1593278"/>
                  </a:lnTo>
                  <a:lnTo>
                    <a:pt x="4791214" y="1593278"/>
                  </a:lnTo>
                  <a:lnTo>
                    <a:pt x="4962131" y="1422095"/>
                  </a:lnTo>
                  <a:lnTo>
                    <a:pt x="5003788" y="1422095"/>
                  </a:lnTo>
                  <a:lnTo>
                    <a:pt x="4962131" y="1380362"/>
                  </a:lnTo>
                  <a:close/>
                </a:path>
                <a:path w="7560309" h="10692130">
                  <a:moveTo>
                    <a:pt x="4962105" y="1463421"/>
                  </a:moveTo>
                  <a:lnTo>
                    <a:pt x="4832451" y="1593278"/>
                  </a:lnTo>
                  <a:lnTo>
                    <a:pt x="4874069" y="1593278"/>
                  </a:lnTo>
                  <a:lnTo>
                    <a:pt x="4962105" y="1505115"/>
                  </a:lnTo>
                  <a:lnTo>
                    <a:pt x="5003742" y="1505115"/>
                  </a:lnTo>
                  <a:lnTo>
                    <a:pt x="4962105" y="1463421"/>
                  </a:lnTo>
                  <a:close/>
                </a:path>
                <a:path w="7560309" h="10692130">
                  <a:moveTo>
                    <a:pt x="5003742" y="1505115"/>
                  </a:moveTo>
                  <a:lnTo>
                    <a:pt x="4962105" y="1505115"/>
                  </a:lnTo>
                  <a:lnTo>
                    <a:pt x="5050129" y="1593278"/>
                  </a:lnTo>
                  <a:lnTo>
                    <a:pt x="5091785" y="1593278"/>
                  </a:lnTo>
                  <a:lnTo>
                    <a:pt x="5003742" y="1505115"/>
                  </a:lnTo>
                  <a:close/>
                </a:path>
                <a:path w="7560309" h="10692130">
                  <a:moveTo>
                    <a:pt x="5003788" y="1422095"/>
                  </a:moveTo>
                  <a:lnTo>
                    <a:pt x="4962131" y="1422095"/>
                  </a:lnTo>
                  <a:lnTo>
                    <a:pt x="5133047" y="1593278"/>
                  </a:lnTo>
                  <a:lnTo>
                    <a:pt x="5174665" y="1593278"/>
                  </a:lnTo>
                  <a:lnTo>
                    <a:pt x="5003788" y="1422095"/>
                  </a:lnTo>
                  <a:close/>
                </a:path>
                <a:path w="7560309" h="10692130">
                  <a:moveTo>
                    <a:pt x="5003782" y="1339075"/>
                  </a:moveTo>
                  <a:lnTo>
                    <a:pt x="4962118" y="1339075"/>
                  </a:lnTo>
                  <a:lnTo>
                    <a:pt x="5215902" y="1593278"/>
                  </a:lnTo>
                  <a:lnTo>
                    <a:pt x="5257571" y="1593278"/>
                  </a:lnTo>
                  <a:lnTo>
                    <a:pt x="5003782" y="1339075"/>
                  </a:lnTo>
                  <a:close/>
                </a:path>
                <a:path w="7560309" h="10692130">
                  <a:moveTo>
                    <a:pt x="4844300" y="1291615"/>
                  </a:moveTo>
                  <a:lnTo>
                    <a:pt x="4802695" y="1291615"/>
                  </a:lnTo>
                  <a:lnTo>
                    <a:pt x="4729480" y="1364983"/>
                  </a:lnTo>
                  <a:lnTo>
                    <a:pt x="4771110" y="1364970"/>
                  </a:lnTo>
                  <a:lnTo>
                    <a:pt x="4844300" y="1291615"/>
                  </a:lnTo>
                  <a:close/>
                </a:path>
                <a:path w="7560309" h="10692130">
                  <a:moveTo>
                    <a:pt x="5038661" y="1291615"/>
                  </a:moveTo>
                  <a:lnTo>
                    <a:pt x="4996992" y="1291615"/>
                  </a:lnTo>
                  <a:lnTo>
                    <a:pt x="5070233" y="1364983"/>
                  </a:lnTo>
                  <a:lnTo>
                    <a:pt x="5111864" y="1364983"/>
                  </a:lnTo>
                  <a:lnTo>
                    <a:pt x="5038661" y="1291615"/>
                  </a:lnTo>
                  <a:close/>
                </a:path>
                <a:path w="7560309" h="10692130">
                  <a:moveTo>
                    <a:pt x="5121541" y="1291615"/>
                  </a:moveTo>
                  <a:lnTo>
                    <a:pt x="5079885" y="1291615"/>
                  </a:lnTo>
                  <a:lnTo>
                    <a:pt x="5153088" y="1364983"/>
                  </a:lnTo>
                  <a:lnTo>
                    <a:pt x="5194757" y="1364983"/>
                  </a:lnTo>
                  <a:lnTo>
                    <a:pt x="5121541" y="1291615"/>
                  </a:lnTo>
                  <a:close/>
                </a:path>
                <a:path w="7560309" h="10692130">
                  <a:moveTo>
                    <a:pt x="4761445" y="1291589"/>
                  </a:moveTo>
                  <a:lnTo>
                    <a:pt x="4719777" y="1291589"/>
                  </a:lnTo>
                  <a:lnTo>
                    <a:pt x="4646574" y="1364970"/>
                  </a:lnTo>
                  <a:lnTo>
                    <a:pt x="4688230" y="1364970"/>
                  </a:lnTo>
                  <a:lnTo>
                    <a:pt x="4761445" y="1291589"/>
                  </a:lnTo>
                  <a:close/>
                </a:path>
                <a:path w="7560309" h="10692130">
                  <a:moveTo>
                    <a:pt x="4927219" y="1291589"/>
                  </a:moveTo>
                  <a:lnTo>
                    <a:pt x="4885601" y="1291589"/>
                  </a:lnTo>
                  <a:lnTo>
                    <a:pt x="4812347" y="1364970"/>
                  </a:lnTo>
                  <a:lnTo>
                    <a:pt x="4854003" y="1364970"/>
                  </a:lnTo>
                  <a:lnTo>
                    <a:pt x="4927219" y="1291589"/>
                  </a:lnTo>
                  <a:close/>
                </a:path>
                <a:path w="7560309" h="10692130">
                  <a:moveTo>
                    <a:pt x="5204396" y="1291589"/>
                  </a:moveTo>
                  <a:lnTo>
                    <a:pt x="5162778" y="1291589"/>
                  </a:lnTo>
                  <a:lnTo>
                    <a:pt x="5235981" y="1364970"/>
                  </a:lnTo>
                  <a:lnTo>
                    <a:pt x="5277650" y="1364970"/>
                  </a:lnTo>
                  <a:lnTo>
                    <a:pt x="5204396" y="1291589"/>
                  </a:lnTo>
                  <a:close/>
                </a:path>
                <a:path w="7560309" h="10692130">
                  <a:moveTo>
                    <a:pt x="4582261" y="1057795"/>
                  </a:moveTo>
                  <a:lnTo>
                    <a:pt x="4540605" y="1057795"/>
                  </a:lnTo>
                  <a:lnTo>
                    <a:pt x="4336300" y="1262418"/>
                  </a:lnTo>
                  <a:lnTo>
                    <a:pt x="4377969" y="1262418"/>
                  </a:lnTo>
                  <a:lnTo>
                    <a:pt x="4582261" y="1057795"/>
                  </a:lnTo>
                  <a:close/>
                </a:path>
                <a:path w="7560309" h="10692130">
                  <a:moveTo>
                    <a:pt x="4640059" y="1057795"/>
                  </a:moveTo>
                  <a:lnTo>
                    <a:pt x="4623511" y="1057795"/>
                  </a:lnTo>
                  <a:lnTo>
                    <a:pt x="4419206" y="1262418"/>
                  </a:lnTo>
                  <a:lnTo>
                    <a:pt x="4460875" y="1262418"/>
                  </a:lnTo>
                  <a:lnTo>
                    <a:pt x="4631791" y="1091234"/>
                  </a:lnTo>
                  <a:lnTo>
                    <a:pt x="4673446" y="1091234"/>
                  </a:lnTo>
                  <a:lnTo>
                    <a:pt x="4640059" y="1057795"/>
                  </a:lnTo>
                  <a:close/>
                </a:path>
                <a:path w="7560309" h="10692130">
                  <a:moveTo>
                    <a:pt x="4631766" y="1132560"/>
                  </a:moveTo>
                  <a:lnTo>
                    <a:pt x="4502111" y="1262418"/>
                  </a:lnTo>
                  <a:lnTo>
                    <a:pt x="4543742" y="1262418"/>
                  </a:lnTo>
                  <a:lnTo>
                    <a:pt x="4631766" y="1174242"/>
                  </a:lnTo>
                  <a:lnTo>
                    <a:pt x="4673378" y="1174242"/>
                  </a:lnTo>
                  <a:lnTo>
                    <a:pt x="4631766" y="1132560"/>
                  </a:lnTo>
                  <a:close/>
                </a:path>
                <a:path w="7560309" h="10692130">
                  <a:moveTo>
                    <a:pt x="4673378" y="1174242"/>
                  </a:moveTo>
                  <a:lnTo>
                    <a:pt x="4631766" y="1174242"/>
                  </a:lnTo>
                  <a:lnTo>
                    <a:pt x="4719802" y="1262418"/>
                  </a:lnTo>
                  <a:lnTo>
                    <a:pt x="4761407" y="1262418"/>
                  </a:lnTo>
                  <a:lnTo>
                    <a:pt x="4673378" y="1174242"/>
                  </a:lnTo>
                  <a:close/>
                </a:path>
                <a:path w="7560309" h="10692130">
                  <a:moveTo>
                    <a:pt x="4673446" y="1091234"/>
                  </a:moveTo>
                  <a:lnTo>
                    <a:pt x="4631791" y="1091234"/>
                  </a:lnTo>
                  <a:lnTo>
                    <a:pt x="4802708" y="1262418"/>
                  </a:lnTo>
                  <a:lnTo>
                    <a:pt x="4844364" y="1262418"/>
                  </a:lnTo>
                  <a:lnTo>
                    <a:pt x="4673446" y="1091234"/>
                  </a:lnTo>
                  <a:close/>
                </a:path>
                <a:path w="7560309" h="10692130">
                  <a:moveTo>
                    <a:pt x="4722926" y="1057795"/>
                  </a:moveTo>
                  <a:lnTo>
                    <a:pt x="4681270" y="1057795"/>
                  </a:lnTo>
                  <a:lnTo>
                    <a:pt x="4885575" y="1262418"/>
                  </a:lnTo>
                  <a:lnTo>
                    <a:pt x="4927244" y="1262418"/>
                  </a:lnTo>
                  <a:lnTo>
                    <a:pt x="4722926" y="1057795"/>
                  </a:lnTo>
                  <a:close/>
                </a:path>
                <a:path w="7560309" h="10692130">
                  <a:moveTo>
                    <a:pt x="5622772" y="1297343"/>
                  </a:moveTo>
                  <a:lnTo>
                    <a:pt x="5327319" y="1593278"/>
                  </a:lnTo>
                  <a:lnTo>
                    <a:pt x="5368975" y="1593278"/>
                  </a:lnTo>
                  <a:lnTo>
                    <a:pt x="5622772" y="1339075"/>
                  </a:lnTo>
                  <a:lnTo>
                    <a:pt x="5664440" y="1339075"/>
                  </a:lnTo>
                  <a:lnTo>
                    <a:pt x="5622772" y="1297343"/>
                  </a:lnTo>
                  <a:close/>
                </a:path>
                <a:path w="7560309" h="10692130">
                  <a:moveTo>
                    <a:pt x="5622810" y="1380362"/>
                  </a:moveTo>
                  <a:lnTo>
                    <a:pt x="5410225" y="1593278"/>
                  </a:lnTo>
                  <a:lnTo>
                    <a:pt x="5451894" y="1593278"/>
                  </a:lnTo>
                  <a:lnTo>
                    <a:pt x="5622810" y="1422095"/>
                  </a:lnTo>
                  <a:lnTo>
                    <a:pt x="5664468" y="1422095"/>
                  </a:lnTo>
                  <a:lnTo>
                    <a:pt x="5622810" y="1380362"/>
                  </a:lnTo>
                  <a:close/>
                </a:path>
                <a:path w="7560309" h="10692130">
                  <a:moveTo>
                    <a:pt x="5622785" y="1463421"/>
                  </a:moveTo>
                  <a:lnTo>
                    <a:pt x="5493131" y="1593278"/>
                  </a:lnTo>
                  <a:lnTo>
                    <a:pt x="5534761" y="1593278"/>
                  </a:lnTo>
                  <a:lnTo>
                    <a:pt x="5622785" y="1505115"/>
                  </a:lnTo>
                  <a:lnTo>
                    <a:pt x="5664414" y="1505115"/>
                  </a:lnTo>
                  <a:lnTo>
                    <a:pt x="5622785" y="1463421"/>
                  </a:lnTo>
                  <a:close/>
                </a:path>
                <a:path w="7560309" h="10692130">
                  <a:moveTo>
                    <a:pt x="5664414" y="1505115"/>
                  </a:moveTo>
                  <a:lnTo>
                    <a:pt x="5622785" y="1505115"/>
                  </a:lnTo>
                  <a:lnTo>
                    <a:pt x="5710821" y="1593278"/>
                  </a:lnTo>
                  <a:lnTo>
                    <a:pt x="5752439" y="1593278"/>
                  </a:lnTo>
                  <a:lnTo>
                    <a:pt x="5664414" y="1505115"/>
                  </a:lnTo>
                  <a:close/>
                </a:path>
                <a:path w="7560309" h="10692130">
                  <a:moveTo>
                    <a:pt x="5664468" y="1422095"/>
                  </a:moveTo>
                  <a:lnTo>
                    <a:pt x="5622810" y="1422095"/>
                  </a:lnTo>
                  <a:lnTo>
                    <a:pt x="5793676" y="1593278"/>
                  </a:lnTo>
                  <a:lnTo>
                    <a:pt x="5835345" y="1593278"/>
                  </a:lnTo>
                  <a:lnTo>
                    <a:pt x="5664468" y="1422095"/>
                  </a:lnTo>
                  <a:close/>
                </a:path>
                <a:path w="7560309" h="10692130">
                  <a:moveTo>
                    <a:pt x="5664440" y="1339075"/>
                  </a:moveTo>
                  <a:lnTo>
                    <a:pt x="5622772" y="1339075"/>
                  </a:lnTo>
                  <a:lnTo>
                    <a:pt x="5876582" y="1593278"/>
                  </a:lnTo>
                  <a:lnTo>
                    <a:pt x="5918250" y="1593278"/>
                  </a:lnTo>
                  <a:lnTo>
                    <a:pt x="5664440" y="1339075"/>
                  </a:lnTo>
                  <a:close/>
                </a:path>
                <a:path w="7560309" h="10692130">
                  <a:moveTo>
                    <a:pt x="5504980" y="1291615"/>
                  </a:moveTo>
                  <a:lnTo>
                    <a:pt x="5463362" y="1291615"/>
                  </a:lnTo>
                  <a:lnTo>
                    <a:pt x="5390159" y="1364983"/>
                  </a:lnTo>
                  <a:lnTo>
                    <a:pt x="5431802" y="1364970"/>
                  </a:lnTo>
                  <a:lnTo>
                    <a:pt x="5504980" y="1291615"/>
                  </a:lnTo>
                  <a:close/>
                </a:path>
                <a:path w="7560309" h="10692130">
                  <a:moveTo>
                    <a:pt x="5699328" y="1291615"/>
                  </a:moveTo>
                  <a:lnTo>
                    <a:pt x="5657659" y="1291615"/>
                  </a:lnTo>
                  <a:lnTo>
                    <a:pt x="5730913" y="1364983"/>
                  </a:lnTo>
                  <a:lnTo>
                    <a:pt x="5772531" y="1364983"/>
                  </a:lnTo>
                  <a:lnTo>
                    <a:pt x="5699328" y="1291615"/>
                  </a:lnTo>
                  <a:close/>
                </a:path>
                <a:path w="7560309" h="10692130">
                  <a:moveTo>
                    <a:pt x="5782221" y="1291615"/>
                  </a:moveTo>
                  <a:lnTo>
                    <a:pt x="5740565" y="1291615"/>
                  </a:lnTo>
                  <a:lnTo>
                    <a:pt x="5813767" y="1364983"/>
                  </a:lnTo>
                  <a:lnTo>
                    <a:pt x="5855423" y="1364983"/>
                  </a:lnTo>
                  <a:lnTo>
                    <a:pt x="5782221" y="1291615"/>
                  </a:lnTo>
                  <a:close/>
                </a:path>
                <a:path w="7560309" h="10692130">
                  <a:moveTo>
                    <a:pt x="5422112" y="1291589"/>
                  </a:moveTo>
                  <a:lnTo>
                    <a:pt x="5380456" y="1291589"/>
                  </a:lnTo>
                  <a:lnTo>
                    <a:pt x="5307253" y="1364970"/>
                  </a:lnTo>
                  <a:lnTo>
                    <a:pt x="5348922" y="1364970"/>
                  </a:lnTo>
                  <a:lnTo>
                    <a:pt x="5422112" y="1291589"/>
                  </a:lnTo>
                  <a:close/>
                </a:path>
                <a:path w="7560309" h="10692130">
                  <a:moveTo>
                    <a:pt x="5587885" y="1291589"/>
                  </a:moveTo>
                  <a:lnTo>
                    <a:pt x="5546267" y="1291589"/>
                  </a:lnTo>
                  <a:lnTo>
                    <a:pt x="5473014" y="1364970"/>
                  </a:lnTo>
                  <a:lnTo>
                    <a:pt x="5514682" y="1364970"/>
                  </a:lnTo>
                  <a:lnTo>
                    <a:pt x="5587885" y="1291589"/>
                  </a:lnTo>
                  <a:close/>
                </a:path>
                <a:path w="7560309" h="10692130">
                  <a:moveTo>
                    <a:pt x="5865101" y="1291589"/>
                  </a:moveTo>
                  <a:lnTo>
                    <a:pt x="5823483" y="1291589"/>
                  </a:lnTo>
                  <a:lnTo>
                    <a:pt x="5896648" y="1364970"/>
                  </a:lnTo>
                  <a:lnTo>
                    <a:pt x="5938316" y="1364970"/>
                  </a:lnTo>
                  <a:lnTo>
                    <a:pt x="5865101" y="1291589"/>
                  </a:lnTo>
                  <a:close/>
                </a:path>
                <a:path w="7560309" h="10692130">
                  <a:moveTo>
                    <a:pt x="5242953" y="1057795"/>
                  </a:moveTo>
                  <a:lnTo>
                    <a:pt x="5201285" y="1057795"/>
                  </a:lnTo>
                  <a:lnTo>
                    <a:pt x="4996992" y="1262418"/>
                  </a:lnTo>
                  <a:lnTo>
                    <a:pt x="5038661" y="1262418"/>
                  </a:lnTo>
                  <a:lnTo>
                    <a:pt x="5242953" y="1057795"/>
                  </a:lnTo>
                  <a:close/>
                </a:path>
                <a:path w="7560309" h="10692130">
                  <a:moveTo>
                    <a:pt x="5300726" y="1057795"/>
                  </a:moveTo>
                  <a:lnTo>
                    <a:pt x="5284177" y="1057795"/>
                  </a:lnTo>
                  <a:lnTo>
                    <a:pt x="5079885" y="1262418"/>
                  </a:lnTo>
                  <a:lnTo>
                    <a:pt x="5121541" y="1262418"/>
                  </a:lnTo>
                  <a:lnTo>
                    <a:pt x="5292458" y="1091234"/>
                  </a:lnTo>
                  <a:lnTo>
                    <a:pt x="5334113" y="1091234"/>
                  </a:lnTo>
                  <a:lnTo>
                    <a:pt x="5300726" y="1057795"/>
                  </a:lnTo>
                  <a:close/>
                </a:path>
                <a:path w="7560309" h="10692130">
                  <a:moveTo>
                    <a:pt x="5292445" y="1132560"/>
                  </a:moveTo>
                  <a:lnTo>
                    <a:pt x="5162791" y="1262418"/>
                  </a:lnTo>
                  <a:lnTo>
                    <a:pt x="5204409" y="1262418"/>
                  </a:lnTo>
                  <a:lnTo>
                    <a:pt x="5292445" y="1174242"/>
                  </a:lnTo>
                  <a:lnTo>
                    <a:pt x="5334061" y="1174242"/>
                  </a:lnTo>
                  <a:lnTo>
                    <a:pt x="5292445" y="1132560"/>
                  </a:lnTo>
                  <a:close/>
                </a:path>
                <a:path w="7560309" h="10692130">
                  <a:moveTo>
                    <a:pt x="5334061" y="1174242"/>
                  </a:moveTo>
                  <a:lnTo>
                    <a:pt x="5292445" y="1174242"/>
                  </a:lnTo>
                  <a:lnTo>
                    <a:pt x="5380469" y="1262418"/>
                  </a:lnTo>
                  <a:lnTo>
                    <a:pt x="5422099" y="1262418"/>
                  </a:lnTo>
                  <a:lnTo>
                    <a:pt x="5334061" y="1174242"/>
                  </a:lnTo>
                  <a:close/>
                </a:path>
                <a:path w="7560309" h="10692130">
                  <a:moveTo>
                    <a:pt x="5334113" y="1091234"/>
                  </a:moveTo>
                  <a:lnTo>
                    <a:pt x="5292458" y="1091234"/>
                  </a:lnTo>
                  <a:lnTo>
                    <a:pt x="5463374" y="1262418"/>
                  </a:lnTo>
                  <a:lnTo>
                    <a:pt x="5505030" y="1262418"/>
                  </a:lnTo>
                  <a:lnTo>
                    <a:pt x="5334113" y="1091234"/>
                  </a:lnTo>
                  <a:close/>
                </a:path>
                <a:path w="7560309" h="10692130">
                  <a:moveTo>
                    <a:pt x="5383606" y="1057795"/>
                  </a:moveTo>
                  <a:lnTo>
                    <a:pt x="5341950" y="1057795"/>
                  </a:lnTo>
                  <a:lnTo>
                    <a:pt x="5546255" y="1262418"/>
                  </a:lnTo>
                  <a:lnTo>
                    <a:pt x="5587860" y="1262418"/>
                  </a:lnTo>
                  <a:lnTo>
                    <a:pt x="5383606" y="1057795"/>
                  </a:lnTo>
                  <a:close/>
                </a:path>
                <a:path w="7560309" h="10692130">
                  <a:moveTo>
                    <a:pt x="6283452" y="1297343"/>
                  </a:moveTo>
                  <a:lnTo>
                    <a:pt x="5987999" y="1593278"/>
                  </a:lnTo>
                  <a:lnTo>
                    <a:pt x="6029655" y="1593278"/>
                  </a:lnTo>
                  <a:lnTo>
                    <a:pt x="6283452" y="1339075"/>
                  </a:lnTo>
                  <a:lnTo>
                    <a:pt x="6325116" y="1339075"/>
                  </a:lnTo>
                  <a:lnTo>
                    <a:pt x="6283452" y="1297343"/>
                  </a:lnTo>
                  <a:close/>
                </a:path>
                <a:path w="7560309" h="10692130">
                  <a:moveTo>
                    <a:pt x="6283464" y="1380362"/>
                  </a:moveTo>
                  <a:lnTo>
                    <a:pt x="6070879" y="1593278"/>
                  </a:lnTo>
                  <a:lnTo>
                    <a:pt x="6112548" y="1593278"/>
                  </a:lnTo>
                  <a:lnTo>
                    <a:pt x="6283464" y="1422095"/>
                  </a:lnTo>
                  <a:lnTo>
                    <a:pt x="6325129" y="1422095"/>
                  </a:lnTo>
                  <a:lnTo>
                    <a:pt x="6283464" y="1380362"/>
                  </a:lnTo>
                  <a:close/>
                </a:path>
                <a:path w="7560309" h="10692130">
                  <a:moveTo>
                    <a:pt x="6283452" y="1463421"/>
                  </a:moveTo>
                  <a:lnTo>
                    <a:pt x="6153810" y="1593278"/>
                  </a:lnTo>
                  <a:lnTo>
                    <a:pt x="6195428" y="1593278"/>
                  </a:lnTo>
                  <a:lnTo>
                    <a:pt x="6283452" y="1505115"/>
                  </a:lnTo>
                  <a:lnTo>
                    <a:pt x="6325080" y="1505115"/>
                  </a:lnTo>
                  <a:lnTo>
                    <a:pt x="6283452" y="1463421"/>
                  </a:lnTo>
                  <a:close/>
                </a:path>
                <a:path w="7560309" h="10692130">
                  <a:moveTo>
                    <a:pt x="6325080" y="1505115"/>
                  </a:moveTo>
                  <a:lnTo>
                    <a:pt x="6283452" y="1505115"/>
                  </a:lnTo>
                  <a:lnTo>
                    <a:pt x="6371488" y="1593278"/>
                  </a:lnTo>
                  <a:lnTo>
                    <a:pt x="6413106" y="1593278"/>
                  </a:lnTo>
                  <a:lnTo>
                    <a:pt x="6325080" y="1505115"/>
                  </a:lnTo>
                  <a:close/>
                </a:path>
                <a:path w="7560309" h="10692130">
                  <a:moveTo>
                    <a:pt x="6325129" y="1422095"/>
                  </a:moveTo>
                  <a:lnTo>
                    <a:pt x="6283464" y="1422095"/>
                  </a:lnTo>
                  <a:lnTo>
                    <a:pt x="6454381" y="1593278"/>
                  </a:lnTo>
                  <a:lnTo>
                    <a:pt x="6496037" y="1593278"/>
                  </a:lnTo>
                  <a:lnTo>
                    <a:pt x="6325129" y="1422095"/>
                  </a:lnTo>
                  <a:close/>
                </a:path>
                <a:path w="7560309" h="10692130">
                  <a:moveTo>
                    <a:pt x="6325116" y="1339075"/>
                  </a:moveTo>
                  <a:lnTo>
                    <a:pt x="6283452" y="1339075"/>
                  </a:lnTo>
                  <a:lnTo>
                    <a:pt x="6537248" y="1593278"/>
                  </a:lnTo>
                  <a:lnTo>
                    <a:pt x="6578904" y="1593278"/>
                  </a:lnTo>
                  <a:lnTo>
                    <a:pt x="6325116" y="1339075"/>
                  </a:lnTo>
                  <a:close/>
                </a:path>
                <a:path w="7560309" h="10692130">
                  <a:moveTo>
                    <a:pt x="6165646" y="1291615"/>
                  </a:moveTo>
                  <a:lnTo>
                    <a:pt x="6124028" y="1291615"/>
                  </a:lnTo>
                  <a:lnTo>
                    <a:pt x="6050788" y="1364983"/>
                  </a:lnTo>
                  <a:lnTo>
                    <a:pt x="6092469" y="1364970"/>
                  </a:lnTo>
                  <a:lnTo>
                    <a:pt x="6165646" y="1291615"/>
                  </a:lnTo>
                  <a:close/>
                </a:path>
                <a:path w="7560309" h="10692130">
                  <a:moveTo>
                    <a:pt x="6359969" y="1291615"/>
                  </a:moveTo>
                  <a:lnTo>
                    <a:pt x="6318338" y="1291615"/>
                  </a:lnTo>
                  <a:lnTo>
                    <a:pt x="6391554" y="1364983"/>
                  </a:lnTo>
                  <a:lnTo>
                    <a:pt x="6433223" y="1364983"/>
                  </a:lnTo>
                  <a:lnTo>
                    <a:pt x="6359969" y="1291615"/>
                  </a:lnTo>
                  <a:close/>
                </a:path>
                <a:path w="7560309" h="10692130">
                  <a:moveTo>
                    <a:pt x="6442913" y="1291615"/>
                  </a:moveTo>
                  <a:lnTo>
                    <a:pt x="6401231" y="1291615"/>
                  </a:lnTo>
                  <a:lnTo>
                    <a:pt x="6474460" y="1364983"/>
                  </a:lnTo>
                  <a:lnTo>
                    <a:pt x="6516116" y="1364983"/>
                  </a:lnTo>
                  <a:lnTo>
                    <a:pt x="6442913" y="1291615"/>
                  </a:lnTo>
                  <a:close/>
                </a:path>
                <a:path w="7560309" h="10692130">
                  <a:moveTo>
                    <a:pt x="6082766" y="1291589"/>
                  </a:moveTo>
                  <a:lnTo>
                    <a:pt x="6041136" y="1291589"/>
                  </a:lnTo>
                  <a:lnTo>
                    <a:pt x="5967933" y="1364970"/>
                  </a:lnTo>
                  <a:lnTo>
                    <a:pt x="6009551" y="1364970"/>
                  </a:lnTo>
                  <a:lnTo>
                    <a:pt x="6082766" y="1291589"/>
                  </a:lnTo>
                  <a:close/>
                </a:path>
                <a:path w="7560309" h="10692130">
                  <a:moveTo>
                    <a:pt x="6248565" y="1291589"/>
                  </a:moveTo>
                  <a:lnTo>
                    <a:pt x="6206934" y="1291589"/>
                  </a:lnTo>
                  <a:lnTo>
                    <a:pt x="6133693" y="1364970"/>
                  </a:lnTo>
                  <a:lnTo>
                    <a:pt x="6175362" y="1364970"/>
                  </a:lnTo>
                  <a:lnTo>
                    <a:pt x="6248565" y="1291589"/>
                  </a:lnTo>
                  <a:close/>
                </a:path>
                <a:path w="7560309" h="10692130">
                  <a:moveTo>
                    <a:pt x="6525755" y="1291589"/>
                  </a:moveTo>
                  <a:lnTo>
                    <a:pt x="6484137" y="1291589"/>
                  </a:lnTo>
                  <a:lnTo>
                    <a:pt x="6557340" y="1364970"/>
                  </a:lnTo>
                  <a:lnTo>
                    <a:pt x="6599008" y="1364970"/>
                  </a:lnTo>
                  <a:lnTo>
                    <a:pt x="6525755" y="1291589"/>
                  </a:lnTo>
                  <a:close/>
                </a:path>
                <a:path w="7560309" h="10692130">
                  <a:moveTo>
                    <a:pt x="5903607" y="1057795"/>
                  </a:moveTo>
                  <a:lnTo>
                    <a:pt x="5861951" y="1057795"/>
                  </a:lnTo>
                  <a:lnTo>
                    <a:pt x="5657646" y="1262418"/>
                  </a:lnTo>
                  <a:lnTo>
                    <a:pt x="5699315" y="1262418"/>
                  </a:lnTo>
                  <a:lnTo>
                    <a:pt x="5903607" y="1057795"/>
                  </a:lnTo>
                  <a:close/>
                </a:path>
                <a:path w="7560309" h="10692130">
                  <a:moveTo>
                    <a:pt x="5961418" y="1057795"/>
                  </a:moveTo>
                  <a:lnTo>
                    <a:pt x="5944857" y="1057795"/>
                  </a:lnTo>
                  <a:lnTo>
                    <a:pt x="5740565" y="1262418"/>
                  </a:lnTo>
                  <a:lnTo>
                    <a:pt x="5782221" y="1262418"/>
                  </a:lnTo>
                  <a:lnTo>
                    <a:pt x="5953137" y="1091234"/>
                  </a:lnTo>
                  <a:lnTo>
                    <a:pt x="5994803" y="1091234"/>
                  </a:lnTo>
                  <a:lnTo>
                    <a:pt x="5961418" y="1057795"/>
                  </a:lnTo>
                  <a:close/>
                </a:path>
                <a:path w="7560309" h="10692130">
                  <a:moveTo>
                    <a:pt x="5953112" y="1132560"/>
                  </a:moveTo>
                  <a:lnTo>
                    <a:pt x="5823470" y="1262418"/>
                  </a:lnTo>
                  <a:lnTo>
                    <a:pt x="5865088" y="1262418"/>
                  </a:lnTo>
                  <a:lnTo>
                    <a:pt x="5953112" y="1174242"/>
                  </a:lnTo>
                  <a:lnTo>
                    <a:pt x="5994728" y="1174242"/>
                  </a:lnTo>
                  <a:lnTo>
                    <a:pt x="5953112" y="1132560"/>
                  </a:lnTo>
                  <a:close/>
                </a:path>
                <a:path w="7560309" h="10692130">
                  <a:moveTo>
                    <a:pt x="5994728" y="1174242"/>
                  </a:moveTo>
                  <a:lnTo>
                    <a:pt x="5953112" y="1174242"/>
                  </a:lnTo>
                  <a:lnTo>
                    <a:pt x="6041136" y="1262418"/>
                  </a:lnTo>
                  <a:lnTo>
                    <a:pt x="6082766" y="1262418"/>
                  </a:lnTo>
                  <a:lnTo>
                    <a:pt x="5994728" y="1174242"/>
                  </a:lnTo>
                  <a:close/>
                </a:path>
                <a:path w="7560309" h="10692130">
                  <a:moveTo>
                    <a:pt x="5994803" y="1091234"/>
                  </a:moveTo>
                  <a:lnTo>
                    <a:pt x="5953137" y="1091234"/>
                  </a:lnTo>
                  <a:lnTo>
                    <a:pt x="6124041" y="1262418"/>
                  </a:lnTo>
                  <a:lnTo>
                    <a:pt x="6165710" y="1262418"/>
                  </a:lnTo>
                  <a:lnTo>
                    <a:pt x="5994803" y="1091234"/>
                  </a:lnTo>
                  <a:close/>
                </a:path>
                <a:path w="7560309" h="10692130">
                  <a:moveTo>
                    <a:pt x="6044285" y="1057795"/>
                  </a:moveTo>
                  <a:lnTo>
                    <a:pt x="6002616" y="1057795"/>
                  </a:lnTo>
                  <a:lnTo>
                    <a:pt x="6206909" y="1262418"/>
                  </a:lnTo>
                  <a:lnTo>
                    <a:pt x="6248565" y="1262418"/>
                  </a:lnTo>
                  <a:lnTo>
                    <a:pt x="6044285" y="1057795"/>
                  </a:lnTo>
                  <a:close/>
                </a:path>
                <a:path w="7560309" h="10692130">
                  <a:moveTo>
                    <a:pt x="6944118" y="1297343"/>
                  </a:moveTo>
                  <a:lnTo>
                    <a:pt x="6648665" y="1593278"/>
                  </a:lnTo>
                  <a:lnTo>
                    <a:pt x="6690321" y="1593278"/>
                  </a:lnTo>
                  <a:lnTo>
                    <a:pt x="6944118" y="1339075"/>
                  </a:lnTo>
                  <a:lnTo>
                    <a:pt x="6985784" y="1339075"/>
                  </a:lnTo>
                  <a:lnTo>
                    <a:pt x="6944118" y="1297343"/>
                  </a:lnTo>
                  <a:close/>
                </a:path>
                <a:path w="7560309" h="10692130">
                  <a:moveTo>
                    <a:pt x="6944156" y="1380362"/>
                  </a:moveTo>
                  <a:lnTo>
                    <a:pt x="6731584" y="1593278"/>
                  </a:lnTo>
                  <a:lnTo>
                    <a:pt x="6773240" y="1593278"/>
                  </a:lnTo>
                  <a:lnTo>
                    <a:pt x="6944156" y="1422095"/>
                  </a:lnTo>
                  <a:lnTo>
                    <a:pt x="6985811" y="1422095"/>
                  </a:lnTo>
                  <a:lnTo>
                    <a:pt x="6944156" y="1380362"/>
                  </a:lnTo>
                  <a:close/>
                </a:path>
                <a:path w="7560309" h="10692130">
                  <a:moveTo>
                    <a:pt x="6944118" y="1463421"/>
                  </a:moveTo>
                  <a:lnTo>
                    <a:pt x="6814464" y="1593278"/>
                  </a:lnTo>
                  <a:lnTo>
                    <a:pt x="6856095" y="1593278"/>
                  </a:lnTo>
                  <a:lnTo>
                    <a:pt x="6944118" y="1505115"/>
                  </a:lnTo>
                  <a:lnTo>
                    <a:pt x="6985759" y="1505115"/>
                  </a:lnTo>
                  <a:lnTo>
                    <a:pt x="6944118" y="1463421"/>
                  </a:lnTo>
                  <a:close/>
                </a:path>
                <a:path w="7560309" h="10692130">
                  <a:moveTo>
                    <a:pt x="6985759" y="1505115"/>
                  </a:moveTo>
                  <a:lnTo>
                    <a:pt x="6944118" y="1505115"/>
                  </a:lnTo>
                  <a:lnTo>
                    <a:pt x="7032155" y="1593278"/>
                  </a:lnTo>
                  <a:lnTo>
                    <a:pt x="7073811" y="1593278"/>
                  </a:lnTo>
                  <a:lnTo>
                    <a:pt x="6985759" y="1505115"/>
                  </a:lnTo>
                  <a:close/>
                </a:path>
                <a:path w="7560309" h="10692130">
                  <a:moveTo>
                    <a:pt x="6985811" y="1422095"/>
                  </a:moveTo>
                  <a:lnTo>
                    <a:pt x="6944156" y="1422095"/>
                  </a:lnTo>
                  <a:lnTo>
                    <a:pt x="7115060" y="1593278"/>
                  </a:lnTo>
                  <a:lnTo>
                    <a:pt x="7156678" y="1593278"/>
                  </a:lnTo>
                  <a:lnTo>
                    <a:pt x="6985811" y="1422095"/>
                  </a:lnTo>
                  <a:close/>
                </a:path>
                <a:path w="7560309" h="10692130">
                  <a:moveTo>
                    <a:pt x="6985784" y="1339075"/>
                  </a:moveTo>
                  <a:lnTo>
                    <a:pt x="6944118" y="1339075"/>
                  </a:lnTo>
                  <a:lnTo>
                    <a:pt x="7197928" y="1593278"/>
                  </a:lnTo>
                  <a:lnTo>
                    <a:pt x="7239584" y="1593278"/>
                  </a:lnTo>
                  <a:lnTo>
                    <a:pt x="6985784" y="1339075"/>
                  </a:lnTo>
                  <a:close/>
                </a:path>
                <a:path w="7560309" h="10692130">
                  <a:moveTo>
                    <a:pt x="6826351" y="1291615"/>
                  </a:moveTo>
                  <a:lnTo>
                    <a:pt x="6784721" y="1291615"/>
                  </a:lnTo>
                  <a:lnTo>
                    <a:pt x="6711467" y="1364983"/>
                  </a:lnTo>
                  <a:lnTo>
                    <a:pt x="6753136" y="1364970"/>
                  </a:lnTo>
                  <a:lnTo>
                    <a:pt x="6826351" y="1291615"/>
                  </a:lnTo>
                  <a:close/>
                </a:path>
                <a:path w="7560309" h="10692130">
                  <a:moveTo>
                    <a:pt x="7020648" y="1291615"/>
                  </a:moveTo>
                  <a:lnTo>
                    <a:pt x="6979018" y="1291615"/>
                  </a:lnTo>
                  <a:lnTo>
                    <a:pt x="7052233" y="1364983"/>
                  </a:lnTo>
                  <a:lnTo>
                    <a:pt x="7093864" y="1364983"/>
                  </a:lnTo>
                  <a:lnTo>
                    <a:pt x="7020648" y="1291615"/>
                  </a:lnTo>
                  <a:close/>
                </a:path>
                <a:path w="7560309" h="10692130">
                  <a:moveTo>
                    <a:pt x="7103529" y="1291615"/>
                  </a:moveTo>
                  <a:lnTo>
                    <a:pt x="7061911" y="1291615"/>
                  </a:lnTo>
                  <a:lnTo>
                    <a:pt x="7135114" y="1364983"/>
                  </a:lnTo>
                  <a:lnTo>
                    <a:pt x="7176782" y="1364983"/>
                  </a:lnTo>
                  <a:lnTo>
                    <a:pt x="7103529" y="1291615"/>
                  </a:lnTo>
                  <a:close/>
                </a:path>
                <a:path w="7560309" h="10692130">
                  <a:moveTo>
                    <a:pt x="6743433" y="1291589"/>
                  </a:moveTo>
                  <a:lnTo>
                    <a:pt x="6701815" y="1291589"/>
                  </a:lnTo>
                  <a:lnTo>
                    <a:pt x="6628612" y="1364970"/>
                  </a:lnTo>
                  <a:lnTo>
                    <a:pt x="6670268" y="1364970"/>
                  </a:lnTo>
                  <a:lnTo>
                    <a:pt x="6743433" y="1291589"/>
                  </a:lnTo>
                  <a:close/>
                </a:path>
                <a:path w="7560309" h="10692130">
                  <a:moveTo>
                    <a:pt x="6909244" y="1291589"/>
                  </a:moveTo>
                  <a:lnTo>
                    <a:pt x="6867613" y="1291589"/>
                  </a:lnTo>
                  <a:lnTo>
                    <a:pt x="6794360" y="1364970"/>
                  </a:lnTo>
                  <a:lnTo>
                    <a:pt x="6836029" y="1364970"/>
                  </a:lnTo>
                  <a:lnTo>
                    <a:pt x="6909244" y="1291589"/>
                  </a:lnTo>
                  <a:close/>
                </a:path>
                <a:path w="7560309" h="10692130">
                  <a:moveTo>
                    <a:pt x="7186460" y="1291589"/>
                  </a:moveTo>
                  <a:lnTo>
                    <a:pt x="7144791" y="1291589"/>
                  </a:lnTo>
                  <a:lnTo>
                    <a:pt x="7217994" y="1364970"/>
                  </a:lnTo>
                  <a:lnTo>
                    <a:pt x="7259662" y="1364970"/>
                  </a:lnTo>
                  <a:lnTo>
                    <a:pt x="7186460" y="1291589"/>
                  </a:lnTo>
                  <a:close/>
                </a:path>
                <a:path w="7560309" h="10692130">
                  <a:moveTo>
                    <a:pt x="6564274" y="1057795"/>
                  </a:moveTo>
                  <a:lnTo>
                    <a:pt x="6522631" y="1057795"/>
                  </a:lnTo>
                  <a:lnTo>
                    <a:pt x="6318364" y="1262418"/>
                  </a:lnTo>
                  <a:lnTo>
                    <a:pt x="6359982" y="1262418"/>
                  </a:lnTo>
                  <a:lnTo>
                    <a:pt x="6564274" y="1057795"/>
                  </a:lnTo>
                  <a:close/>
                </a:path>
                <a:path w="7560309" h="10692130">
                  <a:moveTo>
                    <a:pt x="6622084" y="1057795"/>
                  </a:moveTo>
                  <a:lnTo>
                    <a:pt x="6605536" y="1057795"/>
                  </a:lnTo>
                  <a:lnTo>
                    <a:pt x="6401231" y="1262418"/>
                  </a:lnTo>
                  <a:lnTo>
                    <a:pt x="6442913" y="1262418"/>
                  </a:lnTo>
                  <a:lnTo>
                    <a:pt x="6613817" y="1091234"/>
                  </a:lnTo>
                  <a:lnTo>
                    <a:pt x="6655467" y="1091234"/>
                  </a:lnTo>
                  <a:lnTo>
                    <a:pt x="6622084" y="1057795"/>
                  </a:lnTo>
                  <a:close/>
                </a:path>
                <a:path w="7560309" h="10692130">
                  <a:moveTo>
                    <a:pt x="6613791" y="1132560"/>
                  </a:moveTo>
                  <a:lnTo>
                    <a:pt x="6484137" y="1262418"/>
                  </a:lnTo>
                  <a:lnTo>
                    <a:pt x="6525755" y="1262418"/>
                  </a:lnTo>
                  <a:lnTo>
                    <a:pt x="6613791" y="1174242"/>
                  </a:lnTo>
                  <a:lnTo>
                    <a:pt x="6655407" y="1174242"/>
                  </a:lnTo>
                  <a:lnTo>
                    <a:pt x="6613791" y="1132560"/>
                  </a:lnTo>
                  <a:close/>
                </a:path>
                <a:path w="7560309" h="10692130">
                  <a:moveTo>
                    <a:pt x="6655407" y="1174242"/>
                  </a:moveTo>
                  <a:lnTo>
                    <a:pt x="6613791" y="1174242"/>
                  </a:lnTo>
                  <a:lnTo>
                    <a:pt x="6701815" y="1262418"/>
                  </a:lnTo>
                  <a:lnTo>
                    <a:pt x="6743446" y="1262418"/>
                  </a:lnTo>
                  <a:lnTo>
                    <a:pt x="6655407" y="1174242"/>
                  </a:lnTo>
                  <a:close/>
                </a:path>
                <a:path w="7560309" h="10692130">
                  <a:moveTo>
                    <a:pt x="6655467" y="1091234"/>
                  </a:moveTo>
                  <a:lnTo>
                    <a:pt x="6613817" y="1091234"/>
                  </a:lnTo>
                  <a:lnTo>
                    <a:pt x="6784733" y="1262418"/>
                  </a:lnTo>
                  <a:lnTo>
                    <a:pt x="6826364" y="1262418"/>
                  </a:lnTo>
                  <a:lnTo>
                    <a:pt x="6655467" y="1091234"/>
                  </a:lnTo>
                  <a:close/>
                </a:path>
                <a:path w="7560309" h="10692130">
                  <a:moveTo>
                    <a:pt x="6704952" y="1057795"/>
                  </a:moveTo>
                  <a:lnTo>
                    <a:pt x="6663283" y="1057795"/>
                  </a:lnTo>
                  <a:lnTo>
                    <a:pt x="6867588" y="1262418"/>
                  </a:lnTo>
                  <a:lnTo>
                    <a:pt x="6909257" y="1262418"/>
                  </a:lnTo>
                  <a:lnTo>
                    <a:pt x="6704952" y="1057795"/>
                  </a:lnTo>
                  <a:close/>
                </a:path>
                <a:path w="7560309" h="10692130">
                  <a:moveTo>
                    <a:pt x="337380" y="1297343"/>
                  </a:moveTo>
                  <a:lnTo>
                    <a:pt x="41929" y="1593278"/>
                  </a:lnTo>
                  <a:lnTo>
                    <a:pt x="83591" y="1593278"/>
                  </a:lnTo>
                  <a:lnTo>
                    <a:pt x="337380" y="1339075"/>
                  </a:lnTo>
                  <a:lnTo>
                    <a:pt x="379041" y="1339075"/>
                  </a:lnTo>
                  <a:lnTo>
                    <a:pt x="337380" y="1297343"/>
                  </a:lnTo>
                  <a:close/>
                </a:path>
                <a:path w="7560309" h="10692130">
                  <a:moveTo>
                    <a:pt x="337402" y="1380362"/>
                  </a:moveTo>
                  <a:lnTo>
                    <a:pt x="124829" y="1593278"/>
                  </a:lnTo>
                  <a:lnTo>
                    <a:pt x="166493" y="1593278"/>
                  </a:lnTo>
                  <a:lnTo>
                    <a:pt x="337402" y="1422095"/>
                  </a:lnTo>
                  <a:lnTo>
                    <a:pt x="379066" y="1422095"/>
                  </a:lnTo>
                  <a:lnTo>
                    <a:pt x="337402" y="1380362"/>
                  </a:lnTo>
                  <a:close/>
                </a:path>
                <a:path w="7560309" h="10692130">
                  <a:moveTo>
                    <a:pt x="337370" y="1463421"/>
                  </a:moveTo>
                  <a:lnTo>
                    <a:pt x="207723" y="1593278"/>
                  </a:lnTo>
                  <a:lnTo>
                    <a:pt x="249354" y="1593278"/>
                  </a:lnTo>
                  <a:lnTo>
                    <a:pt x="337370" y="1505115"/>
                  </a:lnTo>
                  <a:lnTo>
                    <a:pt x="379014" y="1505115"/>
                  </a:lnTo>
                  <a:lnTo>
                    <a:pt x="337370" y="1463421"/>
                  </a:lnTo>
                  <a:close/>
                </a:path>
                <a:path w="7560309" h="10692130">
                  <a:moveTo>
                    <a:pt x="379014" y="1505115"/>
                  </a:moveTo>
                  <a:lnTo>
                    <a:pt x="337370" y="1505115"/>
                  </a:lnTo>
                  <a:lnTo>
                    <a:pt x="425411" y="1593278"/>
                  </a:lnTo>
                  <a:lnTo>
                    <a:pt x="467071" y="1593278"/>
                  </a:lnTo>
                  <a:lnTo>
                    <a:pt x="379014" y="1505115"/>
                  </a:lnTo>
                  <a:close/>
                </a:path>
                <a:path w="7560309" h="10692130">
                  <a:moveTo>
                    <a:pt x="379066" y="1422095"/>
                  </a:moveTo>
                  <a:lnTo>
                    <a:pt x="337402" y="1422095"/>
                  </a:lnTo>
                  <a:lnTo>
                    <a:pt x="508308" y="1593278"/>
                  </a:lnTo>
                  <a:lnTo>
                    <a:pt x="549972" y="1593278"/>
                  </a:lnTo>
                  <a:lnTo>
                    <a:pt x="379066" y="1422095"/>
                  </a:lnTo>
                  <a:close/>
                </a:path>
                <a:path w="7560309" h="10692130">
                  <a:moveTo>
                    <a:pt x="379041" y="1339075"/>
                  </a:moveTo>
                  <a:lnTo>
                    <a:pt x="337380" y="1339075"/>
                  </a:lnTo>
                  <a:lnTo>
                    <a:pt x="591181" y="1593278"/>
                  </a:lnTo>
                  <a:lnTo>
                    <a:pt x="632811" y="1593278"/>
                  </a:lnTo>
                  <a:lnTo>
                    <a:pt x="379041" y="1339075"/>
                  </a:lnTo>
                  <a:close/>
                </a:path>
                <a:path w="7560309" h="10692130">
                  <a:moveTo>
                    <a:pt x="219603" y="1291615"/>
                  </a:moveTo>
                  <a:lnTo>
                    <a:pt x="177976" y="1291615"/>
                  </a:lnTo>
                  <a:lnTo>
                    <a:pt x="104724" y="1364983"/>
                  </a:lnTo>
                  <a:lnTo>
                    <a:pt x="146399" y="1364970"/>
                  </a:lnTo>
                  <a:lnTo>
                    <a:pt x="219603" y="1291615"/>
                  </a:lnTo>
                  <a:close/>
                </a:path>
                <a:path w="7560309" h="10692130">
                  <a:moveTo>
                    <a:pt x="413942" y="1291615"/>
                  </a:moveTo>
                  <a:lnTo>
                    <a:pt x="372272" y="1291615"/>
                  </a:lnTo>
                  <a:lnTo>
                    <a:pt x="445481" y="1364983"/>
                  </a:lnTo>
                  <a:lnTo>
                    <a:pt x="487145" y="1364983"/>
                  </a:lnTo>
                  <a:lnTo>
                    <a:pt x="413942" y="1291615"/>
                  </a:lnTo>
                  <a:close/>
                </a:path>
                <a:path w="7560309" h="10692130">
                  <a:moveTo>
                    <a:pt x="496829" y="1291615"/>
                  </a:moveTo>
                  <a:lnTo>
                    <a:pt x="455155" y="1291615"/>
                  </a:lnTo>
                  <a:lnTo>
                    <a:pt x="528411" y="1364983"/>
                  </a:lnTo>
                  <a:lnTo>
                    <a:pt x="570028" y="1364983"/>
                  </a:lnTo>
                  <a:lnTo>
                    <a:pt x="496829" y="1291615"/>
                  </a:lnTo>
                  <a:close/>
                </a:path>
                <a:path w="7560309" h="10692130">
                  <a:moveTo>
                    <a:pt x="136720" y="1291589"/>
                  </a:moveTo>
                  <a:lnTo>
                    <a:pt x="95089" y="1291589"/>
                  </a:lnTo>
                  <a:lnTo>
                    <a:pt x="21855" y="1364970"/>
                  </a:lnTo>
                  <a:lnTo>
                    <a:pt x="63517" y="1364970"/>
                  </a:lnTo>
                  <a:lnTo>
                    <a:pt x="136720" y="1291589"/>
                  </a:lnTo>
                  <a:close/>
                </a:path>
                <a:path w="7560309" h="10692130">
                  <a:moveTo>
                    <a:pt x="302493" y="1291589"/>
                  </a:moveTo>
                  <a:lnTo>
                    <a:pt x="260823" y="1291589"/>
                  </a:lnTo>
                  <a:lnTo>
                    <a:pt x="187624" y="1364970"/>
                  </a:lnTo>
                  <a:lnTo>
                    <a:pt x="229290" y="1364970"/>
                  </a:lnTo>
                  <a:lnTo>
                    <a:pt x="302493" y="1291589"/>
                  </a:lnTo>
                  <a:close/>
                </a:path>
                <a:path w="7560309" h="10692130">
                  <a:moveTo>
                    <a:pt x="579718" y="1291589"/>
                  </a:moveTo>
                  <a:lnTo>
                    <a:pt x="538045" y="1291589"/>
                  </a:lnTo>
                  <a:lnTo>
                    <a:pt x="611262" y="1364970"/>
                  </a:lnTo>
                  <a:lnTo>
                    <a:pt x="652928" y="1364970"/>
                  </a:lnTo>
                  <a:lnTo>
                    <a:pt x="579718" y="1291589"/>
                  </a:lnTo>
                  <a:close/>
                </a:path>
                <a:path w="7560309" h="10692130">
                  <a:moveTo>
                    <a:pt x="998063" y="1297343"/>
                  </a:moveTo>
                  <a:lnTo>
                    <a:pt x="702604" y="1593278"/>
                  </a:lnTo>
                  <a:lnTo>
                    <a:pt x="744274" y="1593278"/>
                  </a:lnTo>
                  <a:lnTo>
                    <a:pt x="998063" y="1339075"/>
                  </a:lnTo>
                  <a:lnTo>
                    <a:pt x="1039728" y="1339075"/>
                  </a:lnTo>
                  <a:lnTo>
                    <a:pt x="998063" y="1297343"/>
                  </a:lnTo>
                  <a:close/>
                </a:path>
                <a:path w="7560309" h="10692130">
                  <a:moveTo>
                    <a:pt x="998063" y="1380362"/>
                  </a:moveTo>
                  <a:lnTo>
                    <a:pt x="785487" y="1593278"/>
                  </a:lnTo>
                  <a:lnTo>
                    <a:pt x="827151" y="1593278"/>
                  </a:lnTo>
                  <a:lnTo>
                    <a:pt x="998063" y="1422095"/>
                  </a:lnTo>
                  <a:lnTo>
                    <a:pt x="1039730" y="1422095"/>
                  </a:lnTo>
                  <a:lnTo>
                    <a:pt x="998063" y="1380362"/>
                  </a:lnTo>
                  <a:close/>
                </a:path>
                <a:path w="7560309" h="10692130">
                  <a:moveTo>
                    <a:pt x="998063" y="1463421"/>
                  </a:moveTo>
                  <a:lnTo>
                    <a:pt x="868413" y="1593278"/>
                  </a:lnTo>
                  <a:lnTo>
                    <a:pt x="910033" y="1593278"/>
                  </a:lnTo>
                  <a:lnTo>
                    <a:pt x="998063" y="1505115"/>
                  </a:lnTo>
                  <a:lnTo>
                    <a:pt x="1039691" y="1505115"/>
                  </a:lnTo>
                  <a:lnTo>
                    <a:pt x="998063" y="1463421"/>
                  </a:lnTo>
                  <a:close/>
                </a:path>
                <a:path w="7560309" h="10692130">
                  <a:moveTo>
                    <a:pt x="1039691" y="1505115"/>
                  </a:moveTo>
                  <a:lnTo>
                    <a:pt x="998063" y="1505115"/>
                  </a:lnTo>
                  <a:lnTo>
                    <a:pt x="1086083" y="1593278"/>
                  </a:lnTo>
                  <a:lnTo>
                    <a:pt x="1127714" y="1593278"/>
                  </a:lnTo>
                  <a:lnTo>
                    <a:pt x="1039691" y="1505115"/>
                  </a:lnTo>
                  <a:close/>
                </a:path>
                <a:path w="7560309" h="10692130">
                  <a:moveTo>
                    <a:pt x="1039730" y="1422095"/>
                  </a:moveTo>
                  <a:lnTo>
                    <a:pt x="998063" y="1422095"/>
                  </a:lnTo>
                  <a:lnTo>
                    <a:pt x="1168974" y="1593278"/>
                  </a:lnTo>
                  <a:lnTo>
                    <a:pt x="1210644" y="1593278"/>
                  </a:lnTo>
                  <a:lnTo>
                    <a:pt x="1039730" y="1422095"/>
                  </a:lnTo>
                  <a:close/>
                </a:path>
                <a:path w="7560309" h="10692130">
                  <a:moveTo>
                    <a:pt x="1039728" y="1339075"/>
                  </a:moveTo>
                  <a:lnTo>
                    <a:pt x="998063" y="1339075"/>
                  </a:lnTo>
                  <a:lnTo>
                    <a:pt x="1251860" y="1593278"/>
                  </a:lnTo>
                  <a:lnTo>
                    <a:pt x="1293520" y="1593278"/>
                  </a:lnTo>
                  <a:lnTo>
                    <a:pt x="1039728" y="1339075"/>
                  </a:lnTo>
                  <a:close/>
                </a:path>
                <a:path w="7560309" h="10692130">
                  <a:moveTo>
                    <a:pt x="880264" y="1291615"/>
                  </a:moveTo>
                  <a:lnTo>
                    <a:pt x="838641" y="1291615"/>
                  </a:lnTo>
                  <a:lnTo>
                    <a:pt x="765435" y="1364983"/>
                  </a:lnTo>
                  <a:lnTo>
                    <a:pt x="807064" y="1364970"/>
                  </a:lnTo>
                  <a:lnTo>
                    <a:pt x="880264" y="1291615"/>
                  </a:lnTo>
                  <a:close/>
                </a:path>
                <a:path w="7560309" h="10692130">
                  <a:moveTo>
                    <a:pt x="1074625" y="1291615"/>
                  </a:moveTo>
                  <a:lnTo>
                    <a:pt x="1032958" y="1291615"/>
                  </a:lnTo>
                  <a:lnTo>
                    <a:pt x="1106153" y="1364983"/>
                  </a:lnTo>
                  <a:lnTo>
                    <a:pt x="1147820" y="1364983"/>
                  </a:lnTo>
                  <a:lnTo>
                    <a:pt x="1074625" y="1291615"/>
                  </a:lnTo>
                  <a:close/>
                </a:path>
                <a:path w="7560309" h="10692130">
                  <a:moveTo>
                    <a:pt x="1157504" y="1291615"/>
                  </a:moveTo>
                  <a:lnTo>
                    <a:pt x="1115844" y="1291615"/>
                  </a:lnTo>
                  <a:lnTo>
                    <a:pt x="1189040" y="1364983"/>
                  </a:lnTo>
                  <a:lnTo>
                    <a:pt x="1230717" y="1364983"/>
                  </a:lnTo>
                  <a:lnTo>
                    <a:pt x="1157504" y="1291615"/>
                  </a:lnTo>
                  <a:close/>
                </a:path>
                <a:path w="7560309" h="10692130">
                  <a:moveTo>
                    <a:pt x="797399" y="1291589"/>
                  </a:moveTo>
                  <a:lnTo>
                    <a:pt x="755737" y="1291589"/>
                  </a:lnTo>
                  <a:lnTo>
                    <a:pt x="682527" y="1364970"/>
                  </a:lnTo>
                  <a:lnTo>
                    <a:pt x="724193" y="1364970"/>
                  </a:lnTo>
                  <a:lnTo>
                    <a:pt x="797399" y="1291589"/>
                  </a:lnTo>
                  <a:close/>
                </a:path>
                <a:path w="7560309" h="10692130">
                  <a:moveTo>
                    <a:pt x="963173" y="1291589"/>
                  </a:moveTo>
                  <a:lnTo>
                    <a:pt x="921513" y="1291589"/>
                  </a:lnTo>
                  <a:lnTo>
                    <a:pt x="848304" y="1364970"/>
                  </a:lnTo>
                  <a:lnTo>
                    <a:pt x="889966" y="1364970"/>
                  </a:lnTo>
                  <a:lnTo>
                    <a:pt x="963173" y="1291589"/>
                  </a:lnTo>
                  <a:close/>
                </a:path>
                <a:path w="7560309" h="10692130">
                  <a:moveTo>
                    <a:pt x="1240395" y="1291589"/>
                  </a:moveTo>
                  <a:lnTo>
                    <a:pt x="1198766" y="1291589"/>
                  </a:lnTo>
                  <a:lnTo>
                    <a:pt x="1271968" y="1364970"/>
                  </a:lnTo>
                  <a:lnTo>
                    <a:pt x="1313599" y="1364970"/>
                  </a:lnTo>
                  <a:lnTo>
                    <a:pt x="1240395" y="1291589"/>
                  </a:lnTo>
                  <a:close/>
                </a:path>
                <a:path w="7560309" h="10692130">
                  <a:moveTo>
                    <a:pt x="618224" y="1057795"/>
                  </a:moveTo>
                  <a:lnTo>
                    <a:pt x="576558" y="1057795"/>
                  </a:lnTo>
                  <a:lnTo>
                    <a:pt x="372243" y="1262418"/>
                  </a:lnTo>
                  <a:lnTo>
                    <a:pt x="413928" y="1262418"/>
                  </a:lnTo>
                  <a:lnTo>
                    <a:pt x="618224" y="1057795"/>
                  </a:lnTo>
                  <a:close/>
                </a:path>
                <a:path w="7560309" h="10692130">
                  <a:moveTo>
                    <a:pt x="676008" y="1057795"/>
                  </a:moveTo>
                  <a:lnTo>
                    <a:pt x="659458" y="1057795"/>
                  </a:lnTo>
                  <a:lnTo>
                    <a:pt x="455155" y="1262418"/>
                  </a:lnTo>
                  <a:lnTo>
                    <a:pt x="496829" y="1262418"/>
                  </a:lnTo>
                  <a:lnTo>
                    <a:pt x="667735" y="1091234"/>
                  </a:lnTo>
                  <a:lnTo>
                    <a:pt x="709396" y="1091234"/>
                  </a:lnTo>
                  <a:lnTo>
                    <a:pt x="676008" y="1057795"/>
                  </a:lnTo>
                  <a:close/>
                </a:path>
                <a:path w="7560309" h="10692130">
                  <a:moveTo>
                    <a:pt x="667717" y="1132560"/>
                  </a:moveTo>
                  <a:lnTo>
                    <a:pt x="538055" y="1262418"/>
                  </a:lnTo>
                  <a:lnTo>
                    <a:pt x="579694" y="1262418"/>
                  </a:lnTo>
                  <a:lnTo>
                    <a:pt x="667717" y="1174242"/>
                  </a:lnTo>
                  <a:lnTo>
                    <a:pt x="709346" y="1174242"/>
                  </a:lnTo>
                  <a:lnTo>
                    <a:pt x="667717" y="1132560"/>
                  </a:lnTo>
                  <a:close/>
                </a:path>
                <a:path w="7560309" h="10692130">
                  <a:moveTo>
                    <a:pt x="709346" y="1174242"/>
                  </a:moveTo>
                  <a:lnTo>
                    <a:pt x="667717" y="1174242"/>
                  </a:lnTo>
                  <a:lnTo>
                    <a:pt x="755747" y="1262418"/>
                  </a:lnTo>
                  <a:lnTo>
                    <a:pt x="797411" y="1262418"/>
                  </a:lnTo>
                  <a:lnTo>
                    <a:pt x="709346" y="1174242"/>
                  </a:lnTo>
                  <a:close/>
                </a:path>
                <a:path w="7560309" h="10692130">
                  <a:moveTo>
                    <a:pt x="709396" y="1091234"/>
                  </a:moveTo>
                  <a:lnTo>
                    <a:pt x="667735" y="1091234"/>
                  </a:lnTo>
                  <a:lnTo>
                    <a:pt x="838641" y="1262418"/>
                  </a:lnTo>
                  <a:lnTo>
                    <a:pt x="880322" y="1262418"/>
                  </a:lnTo>
                  <a:lnTo>
                    <a:pt x="709396" y="1091234"/>
                  </a:lnTo>
                  <a:close/>
                </a:path>
                <a:path w="7560309" h="10692130">
                  <a:moveTo>
                    <a:pt x="758897" y="1057795"/>
                  </a:moveTo>
                  <a:lnTo>
                    <a:pt x="717227" y="1057795"/>
                  </a:lnTo>
                  <a:lnTo>
                    <a:pt x="921520" y="1262418"/>
                  </a:lnTo>
                  <a:lnTo>
                    <a:pt x="963183" y="1262418"/>
                  </a:lnTo>
                  <a:lnTo>
                    <a:pt x="758897" y="1057795"/>
                  </a:lnTo>
                  <a:close/>
                </a:path>
                <a:path w="7560309" h="10692130">
                  <a:moveTo>
                    <a:pt x="1658734" y="1297343"/>
                  </a:moveTo>
                  <a:lnTo>
                    <a:pt x="1363256" y="1593278"/>
                  </a:lnTo>
                  <a:lnTo>
                    <a:pt x="1404937" y="1593278"/>
                  </a:lnTo>
                  <a:lnTo>
                    <a:pt x="1658734" y="1339075"/>
                  </a:lnTo>
                  <a:lnTo>
                    <a:pt x="1700398" y="1339075"/>
                  </a:lnTo>
                  <a:lnTo>
                    <a:pt x="1658734" y="1297343"/>
                  </a:lnTo>
                  <a:close/>
                </a:path>
                <a:path w="7560309" h="10692130">
                  <a:moveTo>
                    <a:pt x="1658759" y="1380362"/>
                  </a:moveTo>
                  <a:lnTo>
                    <a:pt x="1446187" y="1593278"/>
                  </a:lnTo>
                  <a:lnTo>
                    <a:pt x="1487805" y="1593278"/>
                  </a:lnTo>
                  <a:lnTo>
                    <a:pt x="1658759" y="1422095"/>
                  </a:lnTo>
                  <a:lnTo>
                    <a:pt x="1700419" y="1422095"/>
                  </a:lnTo>
                  <a:lnTo>
                    <a:pt x="1658759" y="1380362"/>
                  </a:lnTo>
                  <a:close/>
                </a:path>
                <a:path w="7560309" h="10692130">
                  <a:moveTo>
                    <a:pt x="1658734" y="1463421"/>
                  </a:moveTo>
                  <a:lnTo>
                    <a:pt x="1529080" y="1593278"/>
                  </a:lnTo>
                  <a:lnTo>
                    <a:pt x="1570710" y="1593278"/>
                  </a:lnTo>
                  <a:lnTo>
                    <a:pt x="1658734" y="1505115"/>
                  </a:lnTo>
                  <a:lnTo>
                    <a:pt x="1700363" y="1505115"/>
                  </a:lnTo>
                  <a:lnTo>
                    <a:pt x="1658734" y="1463421"/>
                  </a:lnTo>
                  <a:close/>
                </a:path>
                <a:path w="7560309" h="10692130">
                  <a:moveTo>
                    <a:pt x="1700363" y="1505115"/>
                  </a:moveTo>
                  <a:lnTo>
                    <a:pt x="1658734" y="1505115"/>
                  </a:lnTo>
                  <a:lnTo>
                    <a:pt x="1746758" y="1593278"/>
                  </a:lnTo>
                  <a:lnTo>
                    <a:pt x="1788388" y="1593278"/>
                  </a:lnTo>
                  <a:lnTo>
                    <a:pt x="1700363" y="1505115"/>
                  </a:lnTo>
                  <a:close/>
                </a:path>
                <a:path w="7560309" h="10692130">
                  <a:moveTo>
                    <a:pt x="1700419" y="1422095"/>
                  </a:moveTo>
                  <a:lnTo>
                    <a:pt x="1658759" y="1422095"/>
                  </a:lnTo>
                  <a:lnTo>
                    <a:pt x="1829638" y="1593278"/>
                  </a:lnTo>
                  <a:lnTo>
                    <a:pt x="1871306" y="1593278"/>
                  </a:lnTo>
                  <a:lnTo>
                    <a:pt x="1700419" y="1422095"/>
                  </a:lnTo>
                  <a:close/>
                </a:path>
                <a:path w="7560309" h="10692130">
                  <a:moveTo>
                    <a:pt x="1700398" y="1339075"/>
                  </a:moveTo>
                  <a:lnTo>
                    <a:pt x="1658734" y="1339075"/>
                  </a:lnTo>
                  <a:lnTo>
                    <a:pt x="1912531" y="1593278"/>
                  </a:lnTo>
                  <a:lnTo>
                    <a:pt x="1954187" y="1593278"/>
                  </a:lnTo>
                  <a:lnTo>
                    <a:pt x="1700398" y="1339075"/>
                  </a:lnTo>
                  <a:close/>
                </a:path>
                <a:path w="7560309" h="10692130">
                  <a:moveTo>
                    <a:pt x="1540954" y="1291615"/>
                  </a:moveTo>
                  <a:lnTo>
                    <a:pt x="1499336" y="1291615"/>
                  </a:lnTo>
                  <a:lnTo>
                    <a:pt x="1426083" y="1364983"/>
                  </a:lnTo>
                  <a:lnTo>
                    <a:pt x="1467764" y="1364970"/>
                  </a:lnTo>
                  <a:lnTo>
                    <a:pt x="1540954" y="1291615"/>
                  </a:lnTo>
                  <a:close/>
                </a:path>
                <a:path w="7560309" h="10692130">
                  <a:moveTo>
                    <a:pt x="1735289" y="1291615"/>
                  </a:moveTo>
                  <a:lnTo>
                    <a:pt x="1693621" y="1291615"/>
                  </a:lnTo>
                  <a:lnTo>
                    <a:pt x="1766874" y="1364983"/>
                  </a:lnTo>
                  <a:lnTo>
                    <a:pt x="1808492" y="1364983"/>
                  </a:lnTo>
                  <a:lnTo>
                    <a:pt x="1735289" y="1291615"/>
                  </a:lnTo>
                  <a:close/>
                </a:path>
                <a:path w="7560309" h="10692130">
                  <a:moveTo>
                    <a:pt x="1818182" y="1291615"/>
                  </a:moveTo>
                  <a:lnTo>
                    <a:pt x="1776514" y="1291615"/>
                  </a:lnTo>
                  <a:lnTo>
                    <a:pt x="1849767" y="1364983"/>
                  </a:lnTo>
                  <a:lnTo>
                    <a:pt x="1891385" y="1364983"/>
                  </a:lnTo>
                  <a:lnTo>
                    <a:pt x="1818182" y="1291615"/>
                  </a:lnTo>
                  <a:close/>
                </a:path>
                <a:path w="7560309" h="10692130">
                  <a:moveTo>
                    <a:pt x="1458074" y="1291589"/>
                  </a:moveTo>
                  <a:lnTo>
                    <a:pt x="1416418" y="1291589"/>
                  </a:lnTo>
                  <a:lnTo>
                    <a:pt x="1343202" y="1364970"/>
                  </a:lnTo>
                  <a:lnTo>
                    <a:pt x="1384871" y="1364970"/>
                  </a:lnTo>
                  <a:lnTo>
                    <a:pt x="1458074" y="1291589"/>
                  </a:lnTo>
                  <a:close/>
                </a:path>
                <a:path w="7560309" h="10692130">
                  <a:moveTo>
                    <a:pt x="1623834" y="1291589"/>
                  </a:moveTo>
                  <a:lnTo>
                    <a:pt x="1582166" y="1291589"/>
                  </a:lnTo>
                  <a:lnTo>
                    <a:pt x="1508975" y="1364970"/>
                  </a:lnTo>
                  <a:lnTo>
                    <a:pt x="1550593" y="1364970"/>
                  </a:lnTo>
                  <a:lnTo>
                    <a:pt x="1623834" y="1291589"/>
                  </a:lnTo>
                  <a:close/>
                </a:path>
                <a:path w="7560309" h="10692130">
                  <a:moveTo>
                    <a:pt x="1901050" y="1291589"/>
                  </a:moveTo>
                  <a:lnTo>
                    <a:pt x="1859394" y="1291589"/>
                  </a:lnTo>
                  <a:lnTo>
                    <a:pt x="1932609" y="1364970"/>
                  </a:lnTo>
                  <a:lnTo>
                    <a:pt x="1974278" y="1364970"/>
                  </a:lnTo>
                  <a:lnTo>
                    <a:pt x="1901050" y="1291589"/>
                  </a:lnTo>
                  <a:close/>
                </a:path>
                <a:path w="7560309" h="10692130">
                  <a:moveTo>
                    <a:pt x="1278902" y="1057795"/>
                  </a:moveTo>
                  <a:lnTo>
                    <a:pt x="1237237" y="1057795"/>
                  </a:lnTo>
                  <a:lnTo>
                    <a:pt x="1032951" y="1262418"/>
                  </a:lnTo>
                  <a:lnTo>
                    <a:pt x="1074610" y="1262418"/>
                  </a:lnTo>
                  <a:lnTo>
                    <a:pt x="1278902" y="1057795"/>
                  </a:lnTo>
                  <a:close/>
                </a:path>
                <a:path w="7560309" h="10692130">
                  <a:moveTo>
                    <a:pt x="1336687" y="1057795"/>
                  </a:moveTo>
                  <a:lnTo>
                    <a:pt x="1320139" y="1057795"/>
                  </a:lnTo>
                  <a:lnTo>
                    <a:pt x="1115844" y="1262418"/>
                  </a:lnTo>
                  <a:lnTo>
                    <a:pt x="1157504" y="1262418"/>
                  </a:lnTo>
                  <a:lnTo>
                    <a:pt x="1328420" y="1091234"/>
                  </a:lnTo>
                  <a:lnTo>
                    <a:pt x="1370068" y="1091234"/>
                  </a:lnTo>
                  <a:lnTo>
                    <a:pt x="1336687" y="1057795"/>
                  </a:lnTo>
                  <a:close/>
                </a:path>
                <a:path w="7560309" h="10692130">
                  <a:moveTo>
                    <a:pt x="1328407" y="1132560"/>
                  </a:moveTo>
                  <a:lnTo>
                    <a:pt x="1198756" y="1262418"/>
                  </a:lnTo>
                  <a:lnTo>
                    <a:pt x="1240369" y="1262418"/>
                  </a:lnTo>
                  <a:lnTo>
                    <a:pt x="1328407" y="1174242"/>
                  </a:lnTo>
                  <a:lnTo>
                    <a:pt x="1370023" y="1174242"/>
                  </a:lnTo>
                  <a:lnTo>
                    <a:pt x="1328407" y="1132560"/>
                  </a:lnTo>
                  <a:close/>
                </a:path>
                <a:path w="7560309" h="10692130">
                  <a:moveTo>
                    <a:pt x="1370023" y="1174242"/>
                  </a:moveTo>
                  <a:lnTo>
                    <a:pt x="1328407" y="1174242"/>
                  </a:lnTo>
                  <a:lnTo>
                    <a:pt x="1416431" y="1262418"/>
                  </a:lnTo>
                  <a:lnTo>
                    <a:pt x="1458061" y="1262418"/>
                  </a:lnTo>
                  <a:lnTo>
                    <a:pt x="1370023" y="1174242"/>
                  </a:lnTo>
                  <a:close/>
                </a:path>
                <a:path w="7560309" h="10692130">
                  <a:moveTo>
                    <a:pt x="1370068" y="1091234"/>
                  </a:moveTo>
                  <a:lnTo>
                    <a:pt x="1328420" y="1091234"/>
                  </a:lnTo>
                  <a:lnTo>
                    <a:pt x="1499336" y="1262418"/>
                  </a:lnTo>
                  <a:lnTo>
                    <a:pt x="1540954" y="1262418"/>
                  </a:lnTo>
                  <a:lnTo>
                    <a:pt x="1370068" y="1091234"/>
                  </a:lnTo>
                  <a:close/>
                </a:path>
                <a:path w="7560309" h="10692130">
                  <a:moveTo>
                    <a:pt x="1419567" y="1057795"/>
                  </a:moveTo>
                  <a:lnTo>
                    <a:pt x="1377911" y="1057795"/>
                  </a:lnTo>
                  <a:lnTo>
                    <a:pt x="1582204" y="1262418"/>
                  </a:lnTo>
                  <a:lnTo>
                    <a:pt x="1623860" y="1262418"/>
                  </a:lnTo>
                  <a:lnTo>
                    <a:pt x="1419567" y="1057795"/>
                  </a:lnTo>
                  <a:close/>
                </a:path>
                <a:path w="7560309" h="10692130">
                  <a:moveTo>
                    <a:pt x="2319426" y="1297343"/>
                  </a:moveTo>
                  <a:lnTo>
                    <a:pt x="2023973" y="1593278"/>
                  </a:lnTo>
                  <a:lnTo>
                    <a:pt x="2065629" y="1593278"/>
                  </a:lnTo>
                  <a:lnTo>
                    <a:pt x="2319426" y="1339075"/>
                  </a:lnTo>
                  <a:lnTo>
                    <a:pt x="2361085" y="1339075"/>
                  </a:lnTo>
                  <a:lnTo>
                    <a:pt x="2319426" y="1297343"/>
                  </a:lnTo>
                  <a:close/>
                </a:path>
                <a:path w="7560309" h="10692130">
                  <a:moveTo>
                    <a:pt x="2319439" y="1380362"/>
                  </a:moveTo>
                  <a:lnTo>
                    <a:pt x="2106853" y="1593278"/>
                  </a:lnTo>
                  <a:lnTo>
                    <a:pt x="2148522" y="1593278"/>
                  </a:lnTo>
                  <a:lnTo>
                    <a:pt x="2319439" y="1422095"/>
                  </a:lnTo>
                  <a:lnTo>
                    <a:pt x="2361094" y="1422095"/>
                  </a:lnTo>
                  <a:lnTo>
                    <a:pt x="2319439" y="1380362"/>
                  </a:lnTo>
                  <a:close/>
                </a:path>
                <a:path w="7560309" h="10692130">
                  <a:moveTo>
                    <a:pt x="2319401" y="1463421"/>
                  </a:moveTo>
                  <a:lnTo>
                    <a:pt x="2189759" y="1593278"/>
                  </a:lnTo>
                  <a:lnTo>
                    <a:pt x="2231364" y="1593278"/>
                  </a:lnTo>
                  <a:lnTo>
                    <a:pt x="2319401" y="1505115"/>
                  </a:lnTo>
                  <a:lnTo>
                    <a:pt x="2361042" y="1505115"/>
                  </a:lnTo>
                  <a:lnTo>
                    <a:pt x="2319401" y="1463421"/>
                  </a:lnTo>
                  <a:close/>
                </a:path>
                <a:path w="7560309" h="10692130">
                  <a:moveTo>
                    <a:pt x="2361042" y="1505115"/>
                  </a:moveTo>
                  <a:lnTo>
                    <a:pt x="2319401" y="1505115"/>
                  </a:lnTo>
                  <a:lnTo>
                    <a:pt x="2407424" y="1593278"/>
                  </a:lnTo>
                  <a:lnTo>
                    <a:pt x="2449093" y="1593278"/>
                  </a:lnTo>
                  <a:lnTo>
                    <a:pt x="2361042" y="1505115"/>
                  </a:lnTo>
                  <a:close/>
                </a:path>
                <a:path w="7560309" h="10692130">
                  <a:moveTo>
                    <a:pt x="2361094" y="1422095"/>
                  </a:moveTo>
                  <a:lnTo>
                    <a:pt x="2319439" y="1422095"/>
                  </a:lnTo>
                  <a:lnTo>
                    <a:pt x="2490304" y="1593278"/>
                  </a:lnTo>
                  <a:lnTo>
                    <a:pt x="2531960" y="1593278"/>
                  </a:lnTo>
                  <a:lnTo>
                    <a:pt x="2361094" y="1422095"/>
                  </a:lnTo>
                  <a:close/>
                </a:path>
                <a:path w="7560309" h="10692130">
                  <a:moveTo>
                    <a:pt x="2361085" y="1339075"/>
                  </a:moveTo>
                  <a:lnTo>
                    <a:pt x="2319426" y="1339075"/>
                  </a:lnTo>
                  <a:lnTo>
                    <a:pt x="2573223" y="1593278"/>
                  </a:lnTo>
                  <a:lnTo>
                    <a:pt x="2614841" y="1593278"/>
                  </a:lnTo>
                  <a:lnTo>
                    <a:pt x="2361085" y="1339075"/>
                  </a:lnTo>
                  <a:close/>
                </a:path>
                <a:path w="7560309" h="10692130">
                  <a:moveTo>
                    <a:pt x="2201621" y="1291615"/>
                  </a:moveTo>
                  <a:lnTo>
                    <a:pt x="2159990" y="1291615"/>
                  </a:lnTo>
                  <a:lnTo>
                    <a:pt x="2086749" y="1364983"/>
                  </a:lnTo>
                  <a:lnTo>
                    <a:pt x="2128418" y="1364970"/>
                  </a:lnTo>
                  <a:lnTo>
                    <a:pt x="2201621" y="1291615"/>
                  </a:lnTo>
                  <a:close/>
                </a:path>
                <a:path w="7560309" h="10692130">
                  <a:moveTo>
                    <a:pt x="2395969" y="1291615"/>
                  </a:moveTo>
                  <a:lnTo>
                    <a:pt x="2354300" y="1291615"/>
                  </a:lnTo>
                  <a:lnTo>
                    <a:pt x="2427541" y="1364983"/>
                  </a:lnTo>
                  <a:lnTo>
                    <a:pt x="2469172" y="1364983"/>
                  </a:lnTo>
                  <a:lnTo>
                    <a:pt x="2395969" y="1291615"/>
                  </a:lnTo>
                  <a:close/>
                </a:path>
                <a:path w="7560309" h="10692130">
                  <a:moveTo>
                    <a:pt x="2478849" y="1291615"/>
                  </a:moveTo>
                  <a:lnTo>
                    <a:pt x="2437180" y="1291615"/>
                  </a:lnTo>
                  <a:lnTo>
                    <a:pt x="2510396" y="1364983"/>
                  </a:lnTo>
                  <a:lnTo>
                    <a:pt x="2552065" y="1364983"/>
                  </a:lnTo>
                  <a:lnTo>
                    <a:pt x="2478849" y="1291615"/>
                  </a:lnTo>
                  <a:close/>
                </a:path>
                <a:path w="7560309" h="10692130">
                  <a:moveTo>
                    <a:pt x="2118741" y="1291589"/>
                  </a:moveTo>
                  <a:lnTo>
                    <a:pt x="2077072" y="1291589"/>
                  </a:lnTo>
                  <a:lnTo>
                    <a:pt x="2003869" y="1364970"/>
                  </a:lnTo>
                  <a:lnTo>
                    <a:pt x="2045538" y="1364970"/>
                  </a:lnTo>
                  <a:lnTo>
                    <a:pt x="2118741" y="1291589"/>
                  </a:lnTo>
                  <a:close/>
                </a:path>
                <a:path w="7560309" h="10692130">
                  <a:moveTo>
                    <a:pt x="2284526" y="1291589"/>
                  </a:moveTo>
                  <a:lnTo>
                    <a:pt x="2242858" y="1291589"/>
                  </a:lnTo>
                  <a:lnTo>
                    <a:pt x="2169655" y="1364970"/>
                  </a:lnTo>
                  <a:lnTo>
                    <a:pt x="2211311" y="1364970"/>
                  </a:lnTo>
                  <a:lnTo>
                    <a:pt x="2284526" y="1291589"/>
                  </a:lnTo>
                  <a:close/>
                </a:path>
                <a:path w="7560309" h="10692130">
                  <a:moveTo>
                    <a:pt x="2561742" y="1291589"/>
                  </a:moveTo>
                  <a:lnTo>
                    <a:pt x="2520111" y="1291589"/>
                  </a:lnTo>
                  <a:lnTo>
                    <a:pt x="2593289" y="1364970"/>
                  </a:lnTo>
                  <a:lnTo>
                    <a:pt x="2634945" y="1364970"/>
                  </a:lnTo>
                  <a:lnTo>
                    <a:pt x="2561742" y="1291589"/>
                  </a:lnTo>
                  <a:close/>
                </a:path>
                <a:path w="7560309" h="10692130">
                  <a:moveTo>
                    <a:pt x="1939569" y="1057795"/>
                  </a:moveTo>
                  <a:lnTo>
                    <a:pt x="1897900" y="1057795"/>
                  </a:lnTo>
                  <a:lnTo>
                    <a:pt x="1693608" y="1262418"/>
                  </a:lnTo>
                  <a:lnTo>
                    <a:pt x="1735277" y="1262418"/>
                  </a:lnTo>
                  <a:lnTo>
                    <a:pt x="1939569" y="1057795"/>
                  </a:lnTo>
                  <a:close/>
                </a:path>
                <a:path w="7560309" h="10692130">
                  <a:moveTo>
                    <a:pt x="1997379" y="1057795"/>
                  </a:moveTo>
                  <a:lnTo>
                    <a:pt x="1980819" y="1057795"/>
                  </a:lnTo>
                  <a:lnTo>
                    <a:pt x="1776514" y="1262418"/>
                  </a:lnTo>
                  <a:lnTo>
                    <a:pt x="1818182" y="1262418"/>
                  </a:lnTo>
                  <a:lnTo>
                    <a:pt x="1989099" y="1091234"/>
                  </a:lnTo>
                  <a:lnTo>
                    <a:pt x="2030758" y="1091234"/>
                  </a:lnTo>
                  <a:lnTo>
                    <a:pt x="1997379" y="1057795"/>
                  </a:lnTo>
                  <a:close/>
                </a:path>
                <a:path w="7560309" h="10692130">
                  <a:moveTo>
                    <a:pt x="1989099" y="1132560"/>
                  </a:moveTo>
                  <a:lnTo>
                    <a:pt x="1859407" y="1262418"/>
                  </a:lnTo>
                  <a:lnTo>
                    <a:pt x="1901075" y="1262418"/>
                  </a:lnTo>
                  <a:lnTo>
                    <a:pt x="1989099" y="1174242"/>
                  </a:lnTo>
                  <a:lnTo>
                    <a:pt x="2030711" y="1174242"/>
                  </a:lnTo>
                  <a:lnTo>
                    <a:pt x="1989099" y="1132560"/>
                  </a:lnTo>
                  <a:close/>
                </a:path>
                <a:path w="7560309" h="10692130">
                  <a:moveTo>
                    <a:pt x="2030711" y="1174242"/>
                  </a:moveTo>
                  <a:lnTo>
                    <a:pt x="1989099" y="1174242"/>
                  </a:lnTo>
                  <a:lnTo>
                    <a:pt x="2077072" y="1262418"/>
                  </a:lnTo>
                  <a:lnTo>
                    <a:pt x="2118741" y="1262418"/>
                  </a:lnTo>
                  <a:lnTo>
                    <a:pt x="2030711" y="1174242"/>
                  </a:lnTo>
                  <a:close/>
                </a:path>
                <a:path w="7560309" h="10692130">
                  <a:moveTo>
                    <a:pt x="2030758" y="1091234"/>
                  </a:moveTo>
                  <a:lnTo>
                    <a:pt x="1989099" y="1091234"/>
                  </a:lnTo>
                  <a:lnTo>
                    <a:pt x="2159965" y="1262418"/>
                  </a:lnTo>
                  <a:lnTo>
                    <a:pt x="2201633" y="1262418"/>
                  </a:lnTo>
                  <a:lnTo>
                    <a:pt x="2030758" y="1091234"/>
                  </a:lnTo>
                  <a:close/>
                </a:path>
                <a:path w="7560309" h="10692130">
                  <a:moveTo>
                    <a:pt x="2080234" y="1057795"/>
                  </a:moveTo>
                  <a:lnTo>
                    <a:pt x="2038578" y="1057795"/>
                  </a:lnTo>
                  <a:lnTo>
                    <a:pt x="2242858" y="1262418"/>
                  </a:lnTo>
                  <a:lnTo>
                    <a:pt x="2284526" y="1262418"/>
                  </a:lnTo>
                  <a:lnTo>
                    <a:pt x="2080234" y="1057795"/>
                  </a:lnTo>
                  <a:close/>
                </a:path>
                <a:path w="7560309" h="10692130">
                  <a:moveTo>
                    <a:pt x="2600248" y="1057795"/>
                  </a:moveTo>
                  <a:lnTo>
                    <a:pt x="2558580" y="1057795"/>
                  </a:lnTo>
                  <a:lnTo>
                    <a:pt x="2354287" y="1262418"/>
                  </a:lnTo>
                  <a:lnTo>
                    <a:pt x="2395956" y="1262418"/>
                  </a:lnTo>
                  <a:lnTo>
                    <a:pt x="2600248" y="1057795"/>
                  </a:lnTo>
                  <a:close/>
                </a:path>
                <a:path w="7560309" h="10692130">
                  <a:moveTo>
                    <a:pt x="2658033" y="1057795"/>
                  </a:moveTo>
                  <a:lnTo>
                    <a:pt x="2641485" y="1057795"/>
                  </a:lnTo>
                  <a:lnTo>
                    <a:pt x="2437180" y="1262418"/>
                  </a:lnTo>
                  <a:lnTo>
                    <a:pt x="2478849" y="1262418"/>
                  </a:lnTo>
                  <a:lnTo>
                    <a:pt x="2649766" y="1091234"/>
                  </a:lnTo>
                  <a:lnTo>
                    <a:pt x="2691414" y="1091234"/>
                  </a:lnTo>
                  <a:lnTo>
                    <a:pt x="2658033" y="1057795"/>
                  </a:lnTo>
                  <a:close/>
                </a:path>
                <a:path w="7560309" h="10692130">
                  <a:moveTo>
                    <a:pt x="2649753" y="1132560"/>
                  </a:moveTo>
                  <a:lnTo>
                    <a:pt x="2520099" y="1262418"/>
                  </a:lnTo>
                  <a:lnTo>
                    <a:pt x="2561729" y="1262418"/>
                  </a:lnTo>
                  <a:lnTo>
                    <a:pt x="2649753" y="1174242"/>
                  </a:lnTo>
                  <a:lnTo>
                    <a:pt x="2691369" y="1174242"/>
                  </a:lnTo>
                  <a:lnTo>
                    <a:pt x="2649753" y="1132560"/>
                  </a:lnTo>
                  <a:close/>
                </a:path>
                <a:path w="7560309" h="10692130">
                  <a:moveTo>
                    <a:pt x="2691369" y="1174242"/>
                  </a:moveTo>
                  <a:lnTo>
                    <a:pt x="2649753" y="1174242"/>
                  </a:lnTo>
                  <a:lnTo>
                    <a:pt x="2737777" y="1262418"/>
                  </a:lnTo>
                  <a:lnTo>
                    <a:pt x="2779407" y="1262418"/>
                  </a:lnTo>
                  <a:lnTo>
                    <a:pt x="2691369" y="1174242"/>
                  </a:lnTo>
                  <a:close/>
                </a:path>
                <a:path w="7560309" h="10692130">
                  <a:moveTo>
                    <a:pt x="2691414" y="1091234"/>
                  </a:moveTo>
                  <a:lnTo>
                    <a:pt x="2649766" y="1091234"/>
                  </a:lnTo>
                  <a:lnTo>
                    <a:pt x="2820631" y="1262418"/>
                  </a:lnTo>
                  <a:lnTo>
                    <a:pt x="2862300" y="1262418"/>
                  </a:lnTo>
                  <a:lnTo>
                    <a:pt x="2691414" y="1091234"/>
                  </a:lnTo>
                  <a:close/>
                </a:path>
                <a:path w="7560309" h="10692130">
                  <a:moveTo>
                    <a:pt x="2740914" y="1057795"/>
                  </a:moveTo>
                  <a:lnTo>
                    <a:pt x="2699258" y="1057795"/>
                  </a:lnTo>
                  <a:lnTo>
                    <a:pt x="2903550" y="1262418"/>
                  </a:lnTo>
                  <a:lnTo>
                    <a:pt x="2945218" y="1262418"/>
                  </a:lnTo>
                  <a:lnTo>
                    <a:pt x="2740914" y="1057795"/>
                  </a:lnTo>
                  <a:close/>
                </a:path>
                <a:path w="7560309" h="10692130">
                  <a:moveTo>
                    <a:pt x="3310420" y="1628190"/>
                  </a:moveTo>
                  <a:lnTo>
                    <a:pt x="3014967" y="1924126"/>
                  </a:lnTo>
                  <a:lnTo>
                    <a:pt x="3056636" y="1924126"/>
                  </a:lnTo>
                  <a:lnTo>
                    <a:pt x="3310420" y="1669923"/>
                  </a:lnTo>
                  <a:lnTo>
                    <a:pt x="3352086" y="1669923"/>
                  </a:lnTo>
                  <a:lnTo>
                    <a:pt x="3310420" y="1628190"/>
                  </a:lnTo>
                  <a:close/>
                </a:path>
                <a:path w="7560309" h="10692130">
                  <a:moveTo>
                    <a:pt x="3310445" y="1711210"/>
                  </a:moveTo>
                  <a:lnTo>
                    <a:pt x="3097860" y="1924126"/>
                  </a:lnTo>
                  <a:lnTo>
                    <a:pt x="3139528" y="1924126"/>
                  </a:lnTo>
                  <a:lnTo>
                    <a:pt x="3310445" y="1752942"/>
                  </a:lnTo>
                  <a:lnTo>
                    <a:pt x="3352110" y="1752942"/>
                  </a:lnTo>
                  <a:lnTo>
                    <a:pt x="3310445" y="1711210"/>
                  </a:lnTo>
                  <a:close/>
                </a:path>
                <a:path w="7560309" h="10692130">
                  <a:moveTo>
                    <a:pt x="3310407" y="1794268"/>
                  </a:moveTo>
                  <a:lnTo>
                    <a:pt x="3180753" y="1924126"/>
                  </a:lnTo>
                  <a:lnTo>
                    <a:pt x="3222383" y="1924126"/>
                  </a:lnTo>
                  <a:lnTo>
                    <a:pt x="3310407" y="1835962"/>
                  </a:lnTo>
                  <a:lnTo>
                    <a:pt x="3352048" y="1835962"/>
                  </a:lnTo>
                  <a:lnTo>
                    <a:pt x="3310407" y="1794268"/>
                  </a:lnTo>
                  <a:close/>
                </a:path>
                <a:path w="7560309" h="10692130">
                  <a:moveTo>
                    <a:pt x="3352048" y="1835962"/>
                  </a:moveTo>
                  <a:lnTo>
                    <a:pt x="3310407" y="1835962"/>
                  </a:lnTo>
                  <a:lnTo>
                    <a:pt x="3398443" y="1924126"/>
                  </a:lnTo>
                  <a:lnTo>
                    <a:pt x="3440099" y="1924126"/>
                  </a:lnTo>
                  <a:lnTo>
                    <a:pt x="3352048" y="1835962"/>
                  </a:lnTo>
                  <a:close/>
                </a:path>
                <a:path w="7560309" h="10692130">
                  <a:moveTo>
                    <a:pt x="3352110" y="1752942"/>
                  </a:moveTo>
                  <a:lnTo>
                    <a:pt x="3310445" y="1752942"/>
                  </a:lnTo>
                  <a:lnTo>
                    <a:pt x="3481362" y="1924126"/>
                  </a:lnTo>
                  <a:lnTo>
                    <a:pt x="3523018" y="1924126"/>
                  </a:lnTo>
                  <a:lnTo>
                    <a:pt x="3352110" y="1752942"/>
                  </a:lnTo>
                  <a:close/>
                </a:path>
                <a:path w="7560309" h="10692130">
                  <a:moveTo>
                    <a:pt x="3352086" y="1669923"/>
                  </a:moveTo>
                  <a:lnTo>
                    <a:pt x="3310420" y="1669923"/>
                  </a:lnTo>
                  <a:lnTo>
                    <a:pt x="3564229" y="1924126"/>
                  </a:lnTo>
                  <a:lnTo>
                    <a:pt x="3605885" y="1924126"/>
                  </a:lnTo>
                  <a:lnTo>
                    <a:pt x="3352086" y="1669923"/>
                  </a:lnTo>
                  <a:close/>
                </a:path>
                <a:path w="7560309" h="10692130">
                  <a:moveTo>
                    <a:pt x="3109722" y="1622488"/>
                  </a:moveTo>
                  <a:lnTo>
                    <a:pt x="3068104" y="1622488"/>
                  </a:lnTo>
                  <a:lnTo>
                    <a:pt x="2994901" y="1695805"/>
                  </a:lnTo>
                  <a:lnTo>
                    <a:pt x="3036519" y="1695805"/>
                  </a:lnTo>
                  <a:lnTo>
                    <a:pt x="3109722" y="1622488"/>
                  </a:lnTo>
                  <a:close/>
                </a:path>
                <a:path w="7560309" h="10692130">
                  <a:moveTo>
                    <a:pt x="3192614" y="1622475"/>
                  </a:moveTo>
                  <a:lnTo>
                    <a:pt x="3150984" y="1622488"/>
                  </a:lnTo>
                  <a:lnTo>
                    <a:pt x="3077781" y="1695805"/>
                  </a:lnTo>
                  <a:lnTo>
                    <a:pt x="3119412" y="1695805"/>
                  </a:lnTo>
                  <a:lnTo>
                    <a:pt x="3192614" y="1622475"/>
                  </a:lnTo>
                  <a:close/>
                </a:path>
                <a:path w="7560309" h="10692130">
                  <a:moveTo>
                    <a:pt x="3275520" y="1622488"/>
                  </a:moveTo>
                  <a:lnTo>
                    <a:pt x="3233889" y="1622488"/>
                  </a:lnTo>
                  <a:lnTo>
                    <a:pt x="3160661" y="1695805"/>
                  </a:lnTo>
                  <a:lnTo>
                    <a:pt x="3202317" y="1695805"/>
                  </a:lnTo>
                  <a:lnTo>
                    <a:pt x="3275520" y="1622488"/>
                  </a:lnTo>
                  <a:close/>
                </a:path>
                <a:path w="7560309" h="10692130">
                  <a:moveTo>
                    <a:pt x="3386937" y="1622475"/>
                  </a:moveTo>
                  <a:lnTo>
                    <a:pt x="3345307" y="1622475"/>
                  </a:lnTo>
                  <a:lnTo>
                    <a:pt x="3418535" y="1695805"/>
                  </a:lnTo>
                  <a:lnTo>
                    <a:pt x="3460140" y="1695805"/>
                  </a:lnTo>
                  <a:lnTo>
                    <a:pt x="3386937" y="1622475"/>
                  </a:lnTo>
                  <a:close/>
                </a:path>
                <a:path w="7560309" h="10692130">
                  <a:moveTo>
                    <a:pt x="3469855" y="1622475"/>
                  </a:moveTo>
                  <a:lnTo>
                    <a:pt x="3428187" y="1622475"/>
                  </a:lnTo>
                  <a:lnTo>
                    <a:pt x="3501415" y="1695805"/>
                  </a:lnTo>
                  <a:lnTo>
                    <a:pt x="3543071" y="1695805"/>
                  </a:lnTo>
                  <a:lnTo>
                    <a:pt x="3469855" y="1622475"/>
                  </a:lnTo>
                  <a:close/>
                </a:path>
                <a:path w="7560309" h="10692130">
                  <a:moveTo>
                    <a:pt x="3552748" y="1622488"/>
                  </a:moveTo>
                  <a:lnTo>
                    <a:pt x="3511080" y="1622488"/>
                  </a:lnTo>
                  <a:lnTo>
                    <a:pt x="3584295" y="1695805"/>
                  </a:lnTo>
                  <a:lnTo>
                    <a:pt x="3625951" y="1695805"/>
                  </a:lnTo>
                  <a:lnTo>
                    <a:pt x="3552748" y="1622488"/>
                  </a:lnTo>
                  <a:close/>
                </a:path>
                <a:path w="7560309" h="10692130">
                  <a:moveTo>
                    <a:pt x="2649753" y="1628190"/>
                  </a:moveTo>
                  <a:lnTo>
                    <a:pt x="2354287" y="1924126"/>
                  </a:lnTo>
                  <a:lnTo>
                    <a:pt x="2395956" y="1924126"/>
                  </a:lnTo>
                  <a:lnTo>
                    <a:pt x="2649753" y="1669923"/>
                  </a:lnTo>
                  <a:lnTo>
                    <a:pt x="2691419" y="1669923"/>
                  </a:lnTo>
                  <a:lnTo>
                    <a:pt x="2649753" y="1628190"/>
                  </a:lnTo>
                  <a:close/>
                </a:path>
                <a:path w="7560309" h="10692130">
                  <a:moveTo>
                    <a:pt x="2649766" y="1711210"/>
                  </a:moveTo>
                  <a:lnTo>
                    <a:pt x="2437180" y="1924126"/>
                  </a:lnTo>
                  <a:lnTo>
                    <a:pt x="2478849" y="1924126"/>
                  </a:lnTo>
                  <a:lnTo>
                    <a:pt x="2649766" y="1752942"/>
                  </a:lnTo>
                  <a:lnTo>
                    <a:pt x="2691423" y="1752942"/>
                  </a:lnTo>
                  <a:lnTo>
                    <a:pt x="2649766" y="1711210"/>
                  </a:lnTo>
                  <a:close/>
                </a:path>
                <a:path w="7560309" h="10692130">
                  <a:moveTo>
                    <a:pt x="2649753" y="1794268"/>
                  </a:moveTo>
                  <a:lnTo>
                    <a:pt x="2520099" y="1924126"/>
                  </a:lnTo>
                  <a:lnTo>
                    <a:pt x="2561729" y="1924126"/>
                  </a:lnTo>
                  <a:lnTo>
                    <a:pt x="2649753" y="1835962"/>
                  </a:lnTo>
                  <a:lnTo>
                    <a:pt x="2691382" y="1835962"/>
                  </a:lnTo>
                  <a:lnTo>
                    <a:pt x="2649753" y="1794268"/>
                  </a:lnTo>
                  <a:close/>
                </a:path>
                <a:path w="7560309" h="10692130">
                  <a:moveTo>
                    <a:pt x="2691382" y="1835962"/>
                  </a:moveTo>
                  <a:lnTo>
                    <a:pt x="2649753" y="1835962"/>
                  </a:lnTo>
                  <a:lnTo>
                    <a:pt x="2737777" y="1924126"/>
                  </a:lnTo>
                  <a:lnTo>
                    <a:pt x="2779407" y="1924126"/>
                  </a:lnTo>
                  <a:lnTo>
                    <a:pt x="2691382" y="1835962"/>
                  </a:lnTo>
                  <a:close/>
                </a:path>
                <a:path w="7560309" h="10692130">
                  <a:moveTo>
                    <a:pt x="2691423" y="1752942"/>
                  </a:moveTo>
                  <a:lnTo>
                    <a:pt x="2649766" y="1752942"/>
                  </a:lnTo>
                  <a:lnTo>
                    <a:pt x="2820631" y="1924126"/>
                  </a:lnTo>
                  <a:lnTo>
                    <a:pt x="2862300" y="1924126"/>
                  </a:lnTo>
                  <a:lnTo>
                    <a:pt x="2691423" y="1752942"/>
                  </a:lnTo>
                  <a:close/>
                </a:path>
                <a:path w="7560309" h="10692130">
                  <a:moveTo>
                    <a:pt x="2691419" y="1669923"/>
                  </a:moveTo>
                  <a:lnTo>
                    <a:pt x="2649753" y="1669923"/>
                  </a:lnTo>
                  <a:lnTo>
                    <a:pt x="2903550" y="1924126"/>
                  </a:lnTo>
                  <a:lnTo>
                    <a:pt x="2945218" y="1924126"/>
                  </a:lnTo>
                  <a:lnTo>
                    <a:pt x="2691419" y="1669923"/>
                  </a:lnTo>
                  <a:close/>
                </a:path>
                <a:path w="7560309" h="10692130">
                  <a:moveTo>
                    <a:pt x="2449055" y="1622488"/>
                  </a:moveTo>
                  <a:lnTo>
                    <a:pt x="2407424" y="1622488"/>
                  </a:lnTo>
                  <a:lnTo>
                    <a:pt x="2334221" y="1695805"/>
                  </a:lnTo>
                  <a:lnTo>
                    <a:pt x="2375877" y="1695805"/>
                  </a:lnTo>
                  <a:lnTo>
                    <a:pt x="2449055" y="1622488"/>
                  </a:lnTo>
                  <a:close/>
                </a:path>
                <a:path w="7560309" h="10692130">
                  <a:moveTo>
                    <a:pt x="2531960" y="1622475"/>
                  </a:moveTo>
                  <a:lnTo>
                    <a:pt x="2490317" y="1622488"/>
                  </a:lnTo>
                  <a:lnTo>
                    <a:pt x="2417127" y="1695805"/>
                  </a:lnTo>
                  <a:lnTo>
                    <a:pt x="2458745" y="1695805"/>
                  </a:lnTo>
                  <a:lnTo>
                    <a:pt x="2531960" y="1622475"/>
                  </a:lnTo>
                  <a:close/>
                </a:path>
                <a:path w="7560309" h="10692130">
                  <a:moveTo>
                    <a:pt x="2614841" y="1622488"/>
                  </a:moveTo>
                  <a:lnTo>
                    <a:pt x="2573223" y="1622488"/>
                  </a:lnTo>
                  <a:lnTo>
                    <a:pt x="2499982" y="1695805"/>
                  </a:lnTo>
                  <a:lnTo>
                    <a:pt x="2541638" y="1695805"/>
                  </a:lnTo>
                  <a:lnTo>
                    <a:pt x="2614841" y="1622488"/>
                  </a:lnTo>
                  <a:close/>
                </a:path>
                <a:path w="7560309" h="10692130">
                  <a:moveTo>
                    <a:pt x="2726309" y="1622475"/>
                  </a:moveTo>
                  <a:lnTo>
                    <a:pt x="2684640" y="1622475"/>
                  </a:lnTo>
                  <a:lnTo>
                    <a:pt x="2757843" y="1695805"/>
                  </a:lnTo>
                  <a:lnTo>
                    <a:pt x="2799473" y="1695805"/>
                  </a:lnTo>
                  <a:lnTo>
                    <a:pt x="2726309" y="1622475"/>
                  </a:lnTo>
                  <a:close/>
                </a:path>
                <a:path w="7560309" h="10692130">
                  <a:moveTo>
                    <a:pt x="2809151" y="1622475"/>
                  </a:moveTo>
                  <a:lnTo>
                    <a:pt x="2767533" y="1622475"/>
                  </a:lnTo>
                  <a:lnTo>
                    <a:pt x="2840736" y="1695805"/>
                  </a:lnTo>
                  <a:lnTo>
                    <a:pt x="2882404" y="1695805"/>
                  </a:lnTo>
                  <a:lnTo>
                    <a:pt x="2809151" y="1622475"/>
                  </a:lnTo>
                  <a:close/>
                </a:path>
                <a:path w="7560309" h="10692130">
                  <a:moveTo>
                    <a:pt x="2892082" y="1622488"/>
                  </a:moveTo>
                  <a:lnTo>
                    <a:pt x="2850413" y="1622488"/>
                  </a:lnTo>
                  <a:lnTo>
                    <a:pt x="2923616" y="1695805"/>
                  </a:lnTo>
                  <a:lnTo>
                    <a:pt x="2965284" y="1695805"/>
                  </a:lnTo>
                  <a:lnTo>
                    <a:pt x="2892082" y="1622488"/>
                  </a:lnTo>
                  <a:close/>
                </a:path>
                <a:path w="7560309" h="10692130">
                  <a:moveTo>
                    <a:pt x="3971086" y="1628190"/>
                  </a:moveTo>
                  <a:lnTo>
                    <a:pt x="3675621" y="1924126"/>
                  </a:lnTo>
                  <a:lnTo>
                    <a:pt x="3717290" y="1924126"/>
                  </a:lnTo>
                  <a:lnTo>
                    <a:pt x="3971086" y="1669923"/>
                  </a:lnTo>
                  <a:lnTo>
                    <a:pt x="4012754" y="1669923"/>
                  </a:lnTo>
                  <a:lnTo>
                    <a:pt x="3971086" y="1628190"/>
                  </a:lnTo>
                  <a:close/>
                </a:path>
                <a:path w="7560309" h="10692130">
                  <a:moveTo>
                    <a:pt x="3971112" y="1711210"/>
                  </a:moveTo>
                  <a:lnTo>
                    <a:pt x="3758526" y="1924126"/>
                  </a:lnTo>
                  <a:lnTo>
                    <a:pt x="3800182" y="1924126"/>
                  </a:lnTo>
                  <a:lnTo>
                    <a:pt x="3971112" y="1752942"/>
                  </a:lnTo>
                  <a:lnTo>
                    <a:pt x="4012777" y="1752942"/>
                  </a:lnTo>
                  <a:lnTo>
                    <a:pt x="3971112" y="1711210"/>
                  </a:lnTo>
                  <a:close/>
                </a:path>
                <a:path w="7560309" h="10692130">
                  <a:moveTo>
                    <a:pt x="3971124" y="1794268"/>
                  </a:moveTo>
                  <a:lnTo>
                    <a:pt x="3841419" y="1924126"/>
                  </a:lnTo>
                  <a:lnTo>
                    <a:pt x="3883088" y="1924126"/>
                  </a:lnTo>
                  <a:lnTo>
                    <a:pt x="3971124" y="1835962"/>
                  </a:lnTo>
                  <a:lnTo>
                    <a:pt x="4012745" y="1835962"/>
                  </a:lnTo>
                  <a:lnTo>
                    <a:pt x="3971124" y="1794268"/>
                  </a:lnTo>
                  <a:close/>
                </a:path>
                <a:path w="7560309" h="10692130">
                  <a:moveTo>
                    <a:pt x="4012745" y="1835962"/>
                  </a:moveTo>
                  <a:lnTo>
                    <a:pt x="3971124" y="1835962"/>
                  </a:lnTo>
                  <a:lnTo>
                    <a:pt x="4059097" y="1924126"/>
                  </a:lnTo>
                  <a:lnTo>
                    <a:pt x="4100753" y="1924126"/>
                  </a:lnTo>
                  <a:lnTo>
                    <a:pt x="4012745" y="1835962"/>
                  </a:lnTo>
                  <a:close/>
                </a:path>
                <a:path w="7560309" h="10692130">
                  <a:moveTo>
                    <a:pt x="4012777" y="1752942"/>
                  </a:moveTo>
                  <a:lnTo>
                    <a:pt x="3971112" y="1752942"/>
                  </a:lnTo>
                  <a:lnTo>
                    <a:pt x="4142016" y="1924126"/>
                  </a:lnTo>
                  <a:lnTo>
                    <a:pt x="4183684" y="1924126"/>
                  </a:lnTo>
                  <a:lnTo>
                    <a:pt x="4012777" y="1752942"/>
                  </a:lnTo>
                  <a:close/>
                </a:path>
                <a:path w="7560309" h="10692130">
                  <a:moveTo>
                    <a:pt x="4012754" y="1669923"/>
                  </a:moveTo>
                  <a:lnTo>
                    <a:pt x="3971086" y="1669923"/>
                  </a:lnTo>
                  <a:lnTo>
                    <a:pt x="4224883" y="1924126"/>
                  </a:lnTo>
                  <a:lnTo>
                    <a:pt x="4266565" y="1924126"/>
                  </a:lnTo>
                  <a:lnTo>
                    <a:pt x="4012754" y="1669923"/>
                  </a:lnTo>
                  <a:close/>
                </a:path>
                <a:path w="7560309" h="10692130">
                  <a:moveTo>
                    <a:pt x="3770439" y="1622488"/>
                  </a:moveTo>
                  <a:lnTo>
                    <a:pt x="3728770" y="1622488"/>
                  </a:lnTo>
                  <a:lnTo>
                    <a:pt x="3655567" y="1695805"/>
                  </a:lnTo>
                  <a:lnTo>
                    <a:pt x="3697224" y="1695805"/>
                  </a:lnTo>
                  <a:lnTo>
                    <a:pt x="3770439" y="1622488"/>
                  </a:lnTo>
                  <a:close/>
                </a:path>
                <a:path w="7560309" h="10692130">
                  <a:moveTo>
                    <a:pt x="3853307" y="1622475"/>
                  </a:moveTo>
                  <a:lnTo>
                    <a:pt x="3811676" y="1622488"/>
                  </a:lnTo>
                  <a:lnTo>
                    <a:pt x="3738435" y="1695805"/>
                  </a:lnTo>
                  <a:lnTo>
                    <a:pt x="3780104" y="1695805"/>
                  </a:lnTo>
                  <a:lnTo>
                    <a:pt x="3853307" y="1622475"/>
                  </a:lnTo>
                  <a:close/>
                </a:path>
                <a:path w="7560309" h="10692130">
                  <a:moveTo>
                    <a:pt x="3936199" y="1622488"/>
                  </a:moveTo>
                  <a:lnTo>
                    <a:pt x="3894543" y="1622488"/>
                  </a:lnTo>
                  <a:lnTo>
                    <a:pt x="3821328" y="1695805"/>
                  </a:lnTo>
                  <a:lnTo>
                    <a:pt x="3862959" y="1695805"/>
                  </a:lnTo>
                  <a:lnTo>
                    <a:pt x="3936199" y="1622488"/>
                  </a:lnTo>
                  <a:close/>
                </a:path>
                <a:path w="7560309" h="10692130">
                  <a:moveTo>
                    <a:pt x="4047604" y="1622475"/>
                  </a:moveTo>
                  <a:lnTo>
                    <a:pt x="4005999" y="1622475"/>
                  </a:lnTo>
                  <a:lnTo>
                    <a:pt x="4079189" y="1695805"/>
                  </a:lnTo>
                  <a:lnTo>
                    <a:pt x="4120857" y="1695805"/>
                  </a:lnTo>
                  <a:lnTo>
                    <a:pt x="4047604" y="1622475"/>
                  </a:lnTo>
                  <a:close/>
                </a:path>
                <a:path w="7560309" h="10692130">
                  <a:moveTo>
                    <a:pt x="4130535" y="1622475"/>
                  </a:moveTo>
                  <a:lnTo>
                    <a:pt x="4088866" y="1622475"/>
                  </a:lnTo>
                  <a:lnTo>
                    <a:pt x="4162107" y="1695805"/>
                  </a:lnTo>
                  <a:lnTo>
                    <a:pt x="4203738" y="1695805"/>
                  </a:lnTo>
                  <a:lnTo>
                    <a:pt x="4130535" y="1622475"/>
                  </a:lnTo>
                  <a:close/>
                </a:path>
                <a:path w="7560309" h="10692130">
                  <a:moveTo>
                    <a:pt x="4213428" y="1622488"/>
                  </a:moveTo>
                  <a:lnTo>
                    <a:pt x="4171759" y="1622488"/>
                  </a:lnTo>
                  <a:lnTo>
                    <a:pt x="4244962" y="1695805"/>
                  </a:lnTo>
                  <a:lnTo>
                    <a:pt x="4286631" y="1695805"/>
                  </a:lnTo>
                  <a:lnTo>
                    <a:pt x="4213428" y="1622488"/>
                  </a:lnTo>
                  <a:close/>
                </a:path>
                <a:path w="7560309" h="10692130">
                  <a:moveTo>
                    <a:pt x="4631766" y="1628190"/>
                  </a:moveTo>
                  <a:lnTo>
                    <a:pt x="4336300" y="1924126"/>
                  </a:lnTo>
                  <a:lnTo>
                    <a:pt x="4377969" y="1924126"/>
                  </a:lnTo>
                  <a:lnTo>
                    <a:pt x="4631766" y="1669923"/>
                  </a:lnTo>
                  <a:lnTo>
                    <a:pt x="4673433" y="1669923"/>
                  </a:lnTo>
                  <a:lnTo>
                    <a:pt x="4631766" y="1628190"/>
                  </a:lnTo>
                  <a:close/>
                </a:path>
                <a:path w="7560309" h="10692130">
                  <a:moveTo>
                    <a:pt x="4631791" y="1711210"/>
                  </a:moveTo>
                  <a:lnTo>
                    <a:pt x="4419206" y="1924126"/>
                  </a:lnTo>
                  <a:lnTo>
                    <a:pt x="4460875" y="1924126"/>
                  </a:lnTo>
                  <a:lnTo>
                    <a:pt x="4631791" y="1752942"/>
                  </a:lnTo>
                  <a:lnTo>
                    <a:pt x="4673456" y="1752942"/>
                  </a:lnTo>
                  <a:lnTo>
                    <a:pt x="4631791" y="1711210"/>
                  </a:lnTo>
                  <a:close/>
                </a:path>
                <a:path w="7560309" h="10692130">
                  <a:moveTo>
                    <a:pt x="4631766" y="1794268"/>
                  </a:moveTo>
                  <a:lnTo>
                    <a:pt x="4502111" y="1924126"/>
                  </a:lnTo>
                  <a:lnTo>
                    <a:pt x="4543742" y="1924126"/>
                  </a:lnTo>
                  <a:lnTo>
                    <a:pt x="4631766" y="1835962"/>
                  </a:lnTo>
                  <a:lnTo>
                    <a:pt x="4673390" y="1835962"/>
                  </a:lnTo>
                  <a:lnTo>
                    <a:pt x="4631766" y="1794268"/>
                  </a:lnTo>
                  <a:close/>
                </a:path>
                <a:path w="7560309" h="10692130">
                  <a:moveTo>
                    <a:pt x="4673390" y="1835962"/>
                  </a:moveTo>
                  <a:lnTo>
                    <a:pt x="4631766" y="1835962"/>
                  </a:lnTo>
                  <a:lnTo>
                    <a:pt x="4719802" y="1924126"/>
                  </a:lnTo>
                  <a:lnTo>
                    <a:pt x="4761407" y="1924126"/>
                  </a:lnTo>
                  <a:lnTo>
                    <a:pt x="4673390" y="1835962"/>
                  </a:lnTo>
                  <a:close/>
                </a:path>
                <a:path w="7560309" h="10692130">
                  <a:moveTo>
                    <a:pt x="4673456" y="1752942"/>
                  </a:moveTo>
                  <a:lnTo>
                    <a:pt x="4631791" y="1752942"/>
                  </a:lnTo>
                  <a:lnTo>
                    <a:pt x="4802708" y="1924126"/>
                  </a:lnTo>
                  <a:lnTo>
                    <a:pt x="4844364" y="1924126"/>
                  </a:lnTo>
                  <a:lnTo>
                    <a:pt x="4673456" y="1752942"/>
                  </a:lnTo>
                  <a:close/>
                </a:path>
                <a:path w="7560309" h="10692130">
                  <a:moveTo>
                    <a:pt x="4673433" y="1669923"/>
                  </a:moveTo>
                  <a:lnTo>
                    <a:pt x="4631766" y="1669923"/>
                  </a:lnTo>
                  <a:lnTo>
                    <a:pt x="4885575" y="1924126"/>
                  </a:lnTo>
                  <a:lnTo>
                    <a:pt x="4927244" y="1924126"/>
                  </a:lnTo>
                  <a:lnTo>
                    <a:pt x="4673433" y="1669923"/>
                  </a:lnTo>
                  <a:close/>
                </a:path>
                <a:path w="7560309" h="10692130">
                  <a:moveTo>
                    <a:pt x="4431106" y="1622488"/>
                  </a:moveTo>
                  <a:lnTo>
                    <a:pt x="4389450" y="1622488"/>
                  </a:lnTo>
                  <a:lnTo>
                    <a:pt x="4316247" y="1695805"/>
                  </a:lnTo>
                  <a:lnTo>
                    <a:pt x="4357903" y="1695805"/>
                  </a:lnTo>
                  <a:lnTo>
                    <a:pt x="4431106" y="1622488"/>
                  </a:lnTo>
                  <a:close/>
                </a:path>
                <a:path w="7560309" h="10692130">
                  <a:moveTo>
                    <a:pt x="4513973" y="1622475"/>
                  </a:moveTo>
                  <a:lnTo>
                    <a:pt x="4472343" y="1622488"/>
                  </a:lnTo>
                  <a:lnTo>
                    <a:pt x="4399102" y="1695805"/>
                  </a:lnTo>
                  <a:lnTo>
                    <a:pt x="4440770" y="1695805"/>
                  </a:lnTo>
                  <a:lnTo>
                    <a:pt x="4513973" y="1622475"/>
                  </a:lnTo>
                  <a:close/>
                </a:path>
                <a:path w="7560309" h="10692130">
                  <a:moveTo>
                    <a:pt x="4596879" y="1622488"/>
                  </a:moveTo>
                  <a:lnTo>
                    <a:pt x="4555210" y="1622488"/>
                  </a:lnTo>
                  <a:lnTo>
                    <a:pt x="4482007" y="1695805"/>
                  </a:lnTo>
                  <a:lnTo>
                    <a:pt x="4523676" y="1695805"/>
                  </a:lnTo>
                  <a:lnTo>
                    <a:pt x="4596879" y="1622488"/>
                  </a:lnTo>
                  <a:close/>
                </a:path>
                <a:path w="7560309" h="10692130">
                  <a:moveTo>
                    <a:pt x="4708321" y="1622475"/>
                  </a:moveTo>
                  <a:lnTo>
                    <a:pt x="4666665" y="1622475"/>
                  </a:lnTo>
                  <a:lnTo>
                    <a:pt x="4739881" y="1695805"/>
                  </a:lnTo>
                  <a:lnTo>
                    <a:pt x="4781550" y="1695805"/>
                  </a:lnTo>
                  <a:lnTo>
                    <a:pt x="4708321" y="1622475"/>
                  </a:lnTo>
                  <a:close/>
                </a:path>
                <a:path w="7560309" h="10692130">
                  <a:moveTo>
                    <a:pt x="4791214" y="1622475"/>
                  </a:moveTo>
                  <a:lnTo>
                    <a:pt x="4749546" y="1622475"/>
                  </a:lnTo>
                  <a:lnTo>
                    <a:pt x="4822748" y="1695805"/>
                  </a:lnTo>
                  <a:lnTo>
                    <a:pt x="4864417" y="1695805"/>
                  </a:lnTo>
                  <a:lnTo>
                    <a:pt x="4791214" y="1622475"/>
                  </a:lnTo>
                  <a:close/>
                </a:path>
                <a:path w="7560309" h="10692130">
                  <a:moveTo>
                    <a:pt x="4874094" y="1622488"/>
                  </a:moveTo>
                  <a:lnTo>
                    <a:pt x="4832426" y="1622488"/>
                  </a:lnTo>
                  <a:lnTo>
                    <a:pt x="4905654" y="1695805"/>
                  </a:lnTo>
                  <a:lnTo>
                    <a:pt x="4947310" y="1695805"/>
                  </a:lnTo>
                  <a:lnTo>
                    <a:pt x="4874094" y="1622488"/>
                  </a:lnTo>
                  <a:close/>
                </a:path>
                <a:path w="7560309" h="10692130">
                  <a:moveTo>
                    <a:pt x="5292458" y="1628190"/>
                  </a:moveTo>
                  <a:lnTo>
                    <a:pt x="4996992" y="1924126"/>
                  </a:lnTo>
                  <a:lnTo>
                    <a:pt x="5038661" y="1924126"/>
                  </a:lnTo>
                  <a:lnTo>
                    <a:pt x="5292458" y="1669923"/>
                  </a:lnTo>
                  <a:lnTo>
                    <a:pt x="5334115" y="1669923"/>
                  </a:lnTo>
                  <a:lnTo>
                    <a:pt x="5292458" y="1628190"/>
                  </a:lnTo>
                  <a:close/>
                </a:path>
                <a:path w="7560309" h="10692130">
                  <a:moveTo>
                    <a:pt x="5292458" y="1711210"/>
                  </a:moveTo>
                  <a:lnTo>
                    <a:pt x="5079885" y="1924126"/>
                  </a:lnTo>
                  <a:lnTo>
                    <a:pt x="5121541" y="1924126"/>
                  </a:lnTo>
                  <a:lnTo>
                    <a:pt x="5292458" y="1752942"/>
                  </a:lnTo>
                  <a:lnTo>
                    <a:pt x="5334123" y="1752942"/>
                  </a:lnTo>
                  <a:lnTo>
                    <a:pt x="5292458" y="1711210"/>
                  </a:lnTo>
                  <a:close/>
                </a:path>
                <a:path w="7560309" h="10692130">
                  <a:moveTo>
                    <a:pt x="5292445" y="1794268"/>
                  </a:moveTo>
                  <a:lnTo>
                    <a:pt x="5162791" y="1924126"/>
                  </a:lnTo>
                  <a:lnTo>
                    <a:pt x="5204409" y="1924126"/>
                  </a:lnTo>
                  <a:lnTo>
                    <a:pt x="5292445" y="1835962"/>
                  </a:lnTo>
                  <a:lnTo>
                    <a:pt x="5334074" y="1835962"/>
                  </a:lnTo>
                  <a:lnTo>
                    <a:pt x="5292445" y="1794268"/>
                  </a:lnTo>
                  <a:close/>
                </a:path>
                <a:path w="7560309" h="10692130">
                  <a:moveTo>
                    <a:pt x="5334074" y="1835962"/>
                  </a:moveTo>
                  <a:lnTo>
                    <a:pt x="5292445" y="1835962"/>
                  </a:lnTo>
                  <a:lnTo>
                    <a:pt x="5380469" y="1924126"/>
                  </a:lnTo>
                  <a:lnTo>
                    <a:pt x="5422099" y="1924126"/>
                  </a:lnTo>
                  <a:lnTo>
                    <a:pt x="5334074" y="1835962"/>
                  </a:lnTo>
                  <a:close/>
                </a:path>
                <a:path w="7560309" h="10692130">
                  <a:moveTo>
                    <a:pt x="5334123" y="1752942"/>
                  </a:moveTo>
                  <a:lnTo>
                    <a:pt x="5292458" y="1752942"/>
                  </a:lnTo>
                  <a:lnTo>
                    <a:pt x="5463374" y="1924126"/>
                  </a:lnTo>
                  <a:lnTo>
                    <a:pt x="5505030" y="1924126"/>
                  </a:lnTo>
                  <a:lnTo>
                    <a:pt x="5334123" y="1752942"/>
                  </a:lnTo>
                  <a:close/>
                </a:path>
                <a:path w="7560309" h="10692130">
                  <a:moveTo>
                    <a:pt x="5334115" y="1669923"/>
                  </a:moveTo>
                  <a:lnTo>
                    <a:pt x="5292458" y="1669923"/>
                  </a:lnTo>
                  <a:lnTo>
                    <a:pt x="5546255" y="1924126"/>
                  </a:lnTo>
                  <a:lnTo>
                    <a:pt x="5587860" y="1924126"/>
                  </a:lnTo>
                  <a:lnTo>
                    <a:pt x="5334115" y="1669923"/>
                  </a:lnTo>
                  <a:close/>
                </a:path>
                <a:path w="7560309" h="10692130">
                  <a:moveTo>
                    <a:pt x="5091785" y="1622488"/>
                  </a:moveTo>
                  <a:lnTo>
                    <a:pt x="5050116" y="1622488"/>
                  </a:lnTo>
                  <a:lnTo>
                    <a:pt x="4976914" y="1695805"/>
                  </a:lnTo>
                  <a:lnTo>
                    <a:pt x="5018570" y="1695805"/>
                  </a:lnTo>
                  <a:lnTo>
                    <a:pt x="5091785" y="1622488"/>
                  </a:lnTo>
                  <a:close/>
                </a:path>
                <a:path w="7560309" h="10692130">
                  <a:moveTo>
                    <a:pt x="5174640" y="1622475"/>
                  </a:moveTo>
                  <a:lnTo>
                    <a:pt x="5133009" y="1622488"/>
                  </a:lnTo>
                  <a:lnTo>
                    <a:pt x="5059819" y="1695805"/>
                  </a:lnTo>
                  <a:lnTo>
                    <a:pt x="5101437" y="1695805"/>
                  </a:lnTo>
                  <a:lnTo>
                    <a:pt x="5174640" y="1622475"/>
                  </a:lnTo>
                  <a:close/>
                </a:path>
                <a:path w="7560309" h="10692130">
                  <a:moveTo>
                    <a:pt x="5257546" y="1622488"/>
                  </a:moveTo>
                  <a:lnTo>
                    <a:pt x="5215890" y="1622488"/>
                  </a:lnTo>
                  <a:lnTo>
                    <a:pt x="5142687" y="1695805"/>
                  </a:lnTo>
                  <a:lnTo>
                    <a:pt x="5184355" y="1695805"/>
                  </a:lnTo>
                  <a:lnTo>
                    <a:pt x="5257546" y="1622488"/>
                  </a:lnTo>
                  <a:close/>
                </a:path>
                <a:path w="7560309" h="10692130">
                  <a:moveTo>
                    <a:pt x="5369001" y="1622475"/>
                  </a:moveTo>
                  <a:lnTo>
                    <a:pt x="5327332" y="1622475"/>
                  </a:lnTo>
                  <a:lnTo>
                    <a:pt x="5400548" y="1695805"/>
                  </a:lnTo>
                  <a:lnTo>
                    <a:pt x="5442204" y="1695805"/>
                  </a:lnTo>
                  <a:lnTo>
                    <a:pt x="5369001" y="1622475"/>
                  </a:lnTo>
                  <a:close/>
                </a:path>
                <a:path w="7560309" h="10692130">
                  <a:moveTo>
                    <a:pt x="5451894" y="1622475"/>
                  </a:moveTo>
                  <a:lnTo>
                    <a:pt x="5410225" y="1622475"/>
                  </a:lnTo>
                  <a:lnTo>
                    <a:pt x="5483440" y="1695805"/>
                  </a:lnTo>
                  <a:lnTo>
                    <a:pt x="5525096" y="1695805"/>
                  </a:lnTo>
                  <a:lnTo>
                    <a:pt x="5451894" y="1622475"/>
                  </a:lnTo>
                  <a:close/>
                </a:path>
                <a:path w="7560309" h="10692130">
                  <a:moveTo>
                    <a:pt x="5534761" y="1622488"/>
                  </a:moveTo>
                  <a:lnTo>
                    <a:pt x="5493143" y="1622488"/>
                  </a:lnTo>
                  <a:lnTo>
                    <a:pt x="5566308" y="1695805"/>
                  </a:lnTo>
                  <a:lnTo>
                    <a:pt x="5607977" y="1695805"/>
                  </a:lnTo>
                  <a:lnTo>
                    <a:pt x="5534761" y="1622488"/>
                  </a:lnTo>
                  <a:close/>
                </a:path>
                <a:path w="7560309" h="10692130">
                  <a:moveTo>
                    <a:pt x="5953112" y="1628190"/>
                  </a:moveTo>
                  <a:lnTo>
                    <a:pt x="5657646" y="1924126"/>
                  </a:lnTo>
                  <a:lnTo>
                    <a:pt x="5699315" y="1924126"/>
                  </a:lnTo>
                  <a:lnTo>
                    <a:pt x="5953112" y="1669923"/>
                  </a:lnTo>
                  <a:lnTo>
                    <a:pt x="5994776" y="1669923"/>
                  </a:lnTo>
                  <a:lnTo>
                    <a:pt x="5953112" y="1628190"/>
                  </a:lnTo>
                  <a:close/>
                </a:path>
                <a:path w="7560309" h="10692130">
                  <a:moveTo>
                    <a:pt x="5953137" y="1711210"/>
                  </a:moveTo>
                  <a:lnTo>
                    <a:pt x="5740565" y="1924126"/>
                  </a:lnTo>
                  <a:lnTo>
                    <a:pt x="5782221" y="1924126"/>
                  </a:lnTo>
                  <a:lnTo>
                    <a:pt x="5953137" y="1752942"/>
                  </a:lnTo>
                  <a:lnTo>
                    <a:pt x="5994802" y="1752942"/>
                  </a:lnTo>
                  <a:lnTo>
                    <a:pt x="5953137" y="1711210"/>
                  </a:lnTo>
                  <a:close/>
                </a:path>
                <a:path w="7560309" h="10692130">
                  <a:moveTo>
                    <a:pt x="5953112" y="1794268"/>
                  </a:moveTo>
                  <a:lnTo>
                    <a:pt x="5823470" y="1924126"/>
                  </a:lnTo>
                  <a:lnTo>
                    <a:pt x="5865088" y="1924126"/>
                  </a:lnTo>
                  <a:lnTo>
                    <a:pt x="5953112" y="1835962"/>
                  </a:lnTo>
                  <a:lnTo>
                    <a:pt x="5994741" y="1835962"/>
                  </a:lnTo>
                  <a:lnTo>
                    <a:pt x="5953112" y="1794268"/>
                  </a:lnTo>
                  <a:close/>
                </a:path>
                <a:path w="7560309" h="10692130">
                  <a:moveTo>
                    <a:pt x="5994741" y="1835962"/>
                  </a:moveTo>
                  <a:lnTo>
                    <a:pt x="5953112" y="1835962"/>
                  </a:lnTo>
                  <a:lnTo>
                    <a:pt x="6041136" y="1924126"/>
                  </a:lnTo>
                  <a:lnTo>
                    <a:pt x="6082766" y="1924126"/>
                  </a:lnTo>
                  <a:lnTo>
                    <a:pt x="5994741" y="1835962"/>
                  </a:lnTo>
                  <a:close/>
                </a:path>
                <a:path w="7560309" h="10692130">
                  <a:moveTo>
                    <a:pt x="5994802" y="1752942"/>
                  </a:moveTo>
                  <a:lnTo>
                    <a:pt x="5953137" y="1752942"/>
                  </a:lnTo>
                  <a:lnTo>
                    <a:pt x="6124041" y="1924126"/>
                  </a:lnTo>
                  <a:lnTo>
                    <a:pt x="6165710" y="1924126"/>
                  </a:lnTo>
                  <a:lnTo>
                    <a:pt x="5994802" y="1752942"/>
                  </a:lnTo>
                  <a:close/>
                </a:path>
                <a:path w="7560309" h="10692130">
                  <a:moveTo>
                    <a:pt x="5994776" y="1669923"/>
                  </a:moveTo>
                  <a:lnTo>
                    <a:pt x="5953112" y="1669923"/>
                  </a:lnTo>
                  <a:lnTo>
                    <a:pt x="6206909" y="1924126"/>
                  </a:lnTo>
                  <a:lnTo>
                    <a:pt x="6248565" y="1924126"/>
                  </a:lnTo>
                  <a:lnTo>
                    <a:pt x="5994776" y="1669923"/>
                  </a:lnTo>
                  <a:close/>
                </a:path>
                <a:path w="7560309" h="10692130">
                  <a:moveTo>
                    <a:pt x="5752465" y="1622488"/>
                  </a:moveTo>
                  <a:lnTo>
                    <a:pt x="5710796" y="1622488"/>
                  </a:lnTo>
                  <a:lnTo>
                    <a:pt x="5637593" y="1695805"/>
                  </a:lnTo>
                  <a:lnTo>
                    <a:pt x="5679249" y="1695805"/>
                  </a:lnTo>
                  <a:lnTo>
                    <a:pt x="5752465" y="1622488"/>
                  </a:lnTo>
                  <a:close/>
                </a:path>
                <a:path w="7560309" h="10692130">
                  <a:moveTo>
                    <a:pt x="5835319" y="1622475"/>
                  </a:moveTo>
                  <a:lnTo>
                    <a:pt x="5793689" y="1622488"/>
                  </a:lnTo>
                  <a:lnTo>
                    <a:pt x="5720486" y="1695805"/>
                  </a:lnTo>
                  <a:lnTo>
                    <a:pt x="5762142" y="1695805"/>
                  </a:lnTo>
                  <a:lnTo>
                    <a:pt x="5835319" y="1622475"/>
                  </a:lnTo>
                  <a:close/>
                </a:path>
                <a:path w="7560309" h="10692130">
                  <a:moveTo>
                    <a:pt x="5918225" y="1622488"/>
                  </a:moveTo>
                  <a:lnTo>
                    <a:pt x="5876569" y="1622488"/>
                  </a:lnTo>
                  <a:lnTo>
                    <a:pt x="5803353" y="1695805"/>
                  </a:lnTo>
                  <a:lnTo>
                    <a:pt x="5845022" y="1695805"/>
                  </a:lnTo>
                  <a:lnTo>
                    <a:pt x="5918225" y="1622488"/>
                  </a:lnTo>
                  <a:close/>
                </a:path>
                <a:path w="7560309" h="10692130">
                  <a:moveTo>
                    <a:pt x="6029667" y="1622475"/>
                  </a:moveTo>
                  <a:lnTo>
                    <a:pt x="5987999" y="1622475"/>
                  </a:lnTo>
                  <a:lnTo>
                    <a:pt x="6061252" y="1695805"/>
                  </a:lnTo>
                  <a:lnTo>
                    <a:pt x="6102883" y="1695805"/>
                  </a:lnTo>
                  <a:lnTo>
                    <a:pt x="6029667" y="1622475"/>
                  </a:lnTo>
                  <a:close/>
                </a:path>
                <a:path w="7560309" h="10692130">
                  <a:moveTo>
                    <a:pt x="6112548" y="1622475"/>
                  </a:moveTo>
                  <a:lnTo>
                    <a:pt x="6070879" y="1622475"/>
                  </a:lnTo>
                  <a:lnTo>
                    <a:pt x="6144107" y="1695805"/>
                  </a:lnTo>
                  <a:lnTo>
                    <a:pt x="6185763" y="1695805"/>
                  </a:lnTo>
                  <a:lnTo>
                    <a:pt x="6112548" y="1622475"/>
                  </a:lnTo>
                  <a:close/>
                </a:path>
                <a:path w="7560309" h="10692130">
                  <a:moveTo>
                    <a:pt x="6195453" y="1622488"/>
                  </a:moveTo>
                  <a:lnTo>
                    <a:pt x="6153823" y="1622488"/>
                  </a:lnTo>
                  <a:lnTo>
                    <a:pt x="6226987" y="1695805"/>
                  </a:lnTo>
                  <a:lnTo>
                    <a:pt x="6268656" y="1695805"/>
                  </a:lnTo>
                  <a:lnTo>
                    <a:pt x="6195453" y="1622488"/>
                  </a:lnTo>
                  <a:close/>
                </a:path>
                <a:path w="7560309" h="10692130">
                  <a:moveTo>
                    <a:pt x="6613779" y="1628190"/>
                  </a:moveTo>
                  <a:lnTo>
                    <a:pt x="6318364" y="1924126"/>
                  </a:lnTo>
                  <a:lnTo>
                    <a:pt x="6359982" y="1924126"/>
                  </a:lnTo>
                  <a:lnTo>
                    <a:pt x="6613779" y="1669923"/>
                  </a:lnTo>
                  <a:lnTo>
                    <a:pt x="6655446" y="1669923"/>
                  </a:lnTo>
                  <a:lnTo>
                    <a:pt x="6613779" y="1628190"/>
                  </a:lnTo>
                  <a:close/>
                </a:path>
                <a:path w="7560309" h="10692130">
                  <a:moveTo>
                    <a:pt x="6613817" y="1711210"/>
                  </a:moveTo>
                  <a:lnTo>
                    <a:pt x="6401231" y="1924126"/>
                  </a:lnTo>
                  <a:lnTo>
                    <a:pt x="6442913" y="1924126"/>
                  </a:lnTo>
                  <a:lnTo>
                    <a:pt x="6613817" y="1752942"/>
                  </a:lnTo>
                  <a:lnTo>
                    <a:pt x="6655477" y="1752942"/>
                  </a:lnTo>
                  <a:lnTo>
                    <a:pt x="6613817" y="1711210"/>
                  </a:lnTo>
                  <a:close/>
                </a:path>
                <a:path w="7560309" h="10692130">
                  <a:moveTo>
                    <a:pt x="6613791" y="1794268"/>
                  </a:moveTo>
                  <a:lnTo>
                    <a:pt x="6484137" y="1924126"/>
                  </a:lnTo>
                  <a:lnTo>
                    <a:pt x="6525755" y="1924126"/>
                  </a:lnTo>
                  <a:lnTo>
                    <a:pt x="6613791" y="1835962"/>
                  </a:lnTo>
                  <a:lnTo>
                    <a:pt x="6655420" y="1835962"/>
                  </a:lnTo>
                  <a:lnTo>
                    <a:pt x="6613791" y="1794268"/>
                  </a:lnTo>
                  <a:close/>
                </a:path>
                <a:path w="7560309" h="10692130">
                  <a:moveTo>
                    <a:pt x="6655420" y="1835962"/>
                  </a:moveTo>
                  <a:lnTo>
                    <a:pt x="6613791" y="1835962"/>
                  </a:lnTo>
                  <a:lnTo>
                    <a:pt x="6701815" y="1924126"/>
                  </a:lnTo>
                  <a:lnTo>
                    <a:pt x="6743446" y="1924126"/>
                  </a:lnTo>
                  <a:lnTo>
                    <a:pt x="6655420" y="1835962"/>
                  </a:lnTo>
                  <a:close/>
                </a:path>
                <a:path w="7560309" h="10692130">
                  <a:moveTo>
                    <a:pt x="6655477" y="1752942"/>
                  </a:moveTo>
                  <a:lnTo>
                    <a:pt x="6613817" y="1752942"/>
                  </a:lnTo>
                  <a:lnTo>
                    <a:pt x="6784733" y="1924126"/>
                  </a:lnTo>
                  <a:lnTo>
                    <a:pt x="6826364" y="1924126"/>
                  </a:lnTo>
                  <a:lnTo>
                    <a:pt x="6655477" y="1752942"/>
                  </a:lnTo>
                  <a:close/>
                </a:path>
                <a:path w="7560309" h="10692130">
                  <a:moveTo>
                    <a:pt x="6655446" y="1669923"/>
                  </a:moveTo>
                  <a:lnTo>
                    <a:pt x="6613779" y="1669923"/>
                  </a:lnTo>
                  <a:lnTo>
                    <a:pt x="6867588" y="1924126"/>
                  </a:lnTo>
                  <a:lnTo>
                    <a:pt x="6909257" y="1924126"/>
                  </a:lnTo>
                  <a:lnTo>
                    <a:pt x="6655446" y="1669923"/>
                  </a:lnTo>
                  <a:close/>
                </a:path>
                <a:path w="7560309" h="10692130">
                  <a:moveTo>
                    <a:pt x="6413093" y="1622488"/>
                  </a:moveTo>
                  <a:lnTo>
                    <a:pt x="6371463" y="1622488"/>
                  </a:lnTo>
                  <a:lnTo>
                    <a:pt x="6298260" y="1695805"/>
                  </a:lnTo>
                  <a:lnTo>
                    <a:pt x="6339916" y="1695805"/>
                  </a:lnTo>
                  <a:lnTo>
                    <a:pt x="6413093" y="1622488"/>
                  </a:lnTo>
                  <a:close/>
                </a:path>
                <a:path w="7560309" h="10692130">
                  <a:moveTo>
                    <a:pt x="6495986" y="1622475"/>
                  </a:moveTo>
                  <a:lnTo>
                    <a:pt x="6454355" y="1622488"/>
                  </a:lnTo>
                  <a:lnTo>
                    <a:pt x="6381165" y="1695805"/>
                  </a:lnTo>
                  <a:lnTo>
                    <a:pt x="6422783" y="1695805"/>
                  </a:lnTo>
                  <a:lnTo>
                    <a:pt x="6495986" y="1622475"/>
                  </a:lnTo>
                  <a:close/>
                </a:path>
                <a:path w="7560309" h="10692130">
                  <a:moveTo>
                    <a:pt x="6578904" y="1622488"/>
                  </a:moveTo>
                  <a:lnTo>
                    <a:pt x="6537274" y="1622488"/>
                  </a:lnTo>
                  <a:lnTo>
                    <a:pt x="6464020" y="1695805"/>
                  </a:lnTo>
                  <a:lnTo>
                    <a:pt x="6505676" y="1695805"/>
                  </a:lnTo>
                  <a:lnTo>
                    <a:pt x="6578904" y="1622488"/>
                  </a:lnTo>
                  <a:close/>
                </a:path>
                <a:path w="7560309" h="10692130">
                  <a:moveTo>
                    <a:pt x="6690347" y="1622475"/>
                  </a:moveTo>
                  <a:lnTo>
                    <a:pt x="6648691" y="1622475"/>
                  </a:lnTo>
                  <a:lnTo>
                    <a:pt x="6721894" y="1695805"/>
                  </a:lnTo>
                  <a:lnTo>
                    <a:pt x="6763550" y="1695805"/>
                  </a:lnTo>
                  <a:lnTo>
                    <a:pt x="6690347" y="1622475"/>
                  </a:lnTo>
                  <a:close/>
                </a:path>
                <a:path w="7560309" h="10692130">
                  <a:moveTo>
                    <a:pt x="6773240" y="1622475"/>
                  </a:moveTo>
                  <a:lnTo>
                    <a:pt x="6731584" y="1622475"/>
                  </a:lnTo>
                  <a:lnTo>
                    <a:pt x="6804774" y="1695805"/>
                  </a:lnTo>
                  <a:lnTo>
                    <a:pt x="6846443" y="1695805"/>
                  </a:lnTo>
                  <a:lnTo>
                    <a:pt x="6773240" y="1622475"/>
                  </a:lnTo>
                  <a:close/>
                </a:path>
                <a:path w="7560309" h="10692130">
                  <a:moveTo>
                    <a:pt x="6856107" y="1622488"/>
                  </a:moveTo>
                  <a:lnTo>
                    <a:pt x="6814451" y="1622488"/>
                  </a:lnTo>
                  <a:lnTo>
                    <a:pt x="6887654" y="1695805"/>
                  </a:lnTo>
                  <a:lnTo>
                    <a:pt x="6929323" y="1695805"/>
                  </a:lnTo>
                  <a:lnTo>
                    <a:pt x="6856107" y="1622488"/>
                  </a:lnTo>
                  <a:close/>
                </a:path>
                <a:path w="7560309" h="10692130">
                  <a:moveTo>
                    <a:pt x="667727" y="1628190"/>
                  </a:moveTo>
                  <a:lnTo>
                    <a:pt x="372243" y="1924126"/>
                  </a:lnTo>
                  <a:lnTo>
                    <a:pt x="413928" y="1924126"/>
                  </a:lnTo>
                  <a:lnTo>
                    <a:pt x="667727" y="1669923"/>
                  </a:lnTo>
                  <a:lnTo>
                    <a:pt x="709392" y="1669923"/>
                  </a:lnTo>
                  <a:lnTo>
                    <a:pt x="667727" y="1628190"/>
                  </a:lnTo>
                  <a:close/>
                </a:path>
                <a:path w="7560309" h="10692130">
                  <a:moveTo>
                    <a:pt x="667735" y="1711210"/>
                  </a:moveTo>
                  <a:lnTo>
                    <a:pt x="455155" y="1924126"/>
                  </a:lnTo>
                  <a:lnTo>
                    <a:pt x="496829" y="1924126"/>
                  </a:lnTo>
                  <a:lnTo>
                    <a:pt x="667735" y="1752942"/>
                  </a:lnTo>
                  <a:lnTo>
                    <a:pt x="709403" y="1752942"/>
                  </a:lnTo>
                  <a:lnTo>
                    <a:pt x="667735" y="1711210"/>
                  </a:lnTo>
                  <a:close/>
                </a:path>
                <a:path w="7560309" h="10692130">
                  <a:moveTo>
                    <a:pt x="667717" y="1794268"/>
                  </a:moveTo>
                  <a:lnTo>
                    <a:pt x="538055" y="1924126"/>
                  </a:lnTo>
                  <a:lnTo>
                    <a:pt x="579694" y="1924126"/>
                  </a:lnTo>
                  <a:lnTo>
                    <a:pt x="667717" y="1835962"/>
                  </a:lnTo>
                  <a:lnTo>
                    <a:pt x="709359" y="1835962"/>
                  </a:lnTo>
                  <a:lnTo>
                    <a:pt x="667717" y="1794268"/>
                  </a:lnTo>
                  <a:close/>
                </a:path>
                <a:path w="7560309" h="10692130">
                  <a:moveTo>
                    <a:pt x="709359" y="1835962"/>
                  </a:moveTo>
                  <a:lnTo>
                    <a:pt x="667717" y="1835962"/>
                  </a:lnTo>
                  <a:lnTo>
                    <a:pt x="755747" y="1924126"/>
                  </a:lnTo>
                  <a:lnTo>
                    <a:pt x="797411" y="1924126"/>
                  </a:lnTo>
                  <a:lnTo>
                    <a:pt x="709359" y="1835962"/>
                  </a:lnTo>
                  <a:close/>
                </a:path>
                <a:path w="7560309" h="10692130">
                  <a:moveTo>
                    <a:pt x="709403" y="1752942"/>
                  </a:moveTo>
                  <a:lnTo>
                    <a:pt x="667735" y="1752942"/>
                  </a:lnTo>
                  <a:lnTo>
                    <a:pt x="838641" y="1924126"/>
                  </a:lnTo>
                  <a:lnTo>
                    <a:pt x="880322" y="1924126"/>
                  </a:lnTo>
                  <a:lnTo>
                    <a:pt x="709403" y="1752942"/>
                  </a:lnTo>
                  <a:close/>
                </a:path>
                <a:path w="7560309" h="10692130">
                  <a:moveTo>
                    <a:pt x="709392" y="1669923"/>
                  </a:moveTo>
                  <a:lnTo>
                    <a:pt x="667727" y="1669923"/>
                  </a:lnTo>
                  <a:lnTo>
                    <a:pt x="921520" y="1924126"/>
                  </a:lnTo>
                  <a:lnTo>
                    <a:pt x="963183" y="1924126"/>
                  </a:lnTo>
                  <a:lnTo>
                    <a:pt x="709392" y="1669923"/>
                  </a:lnTo>
                  <a:close/>
                </a:path>
                <a:path w="7560309" h="10692130">
                  <a:moveTo>
                    <a:pt x="467046" y="1622488"/>
                  </a:moveTo>
                  <a:lnTo>
                    <a:pt x="425433" y="1622488"/>
                  </a:lnTo>
                  <a:lnTo>
                    <a:pt x="352181" y="1695805"/>
                  </a:lnTo>
                  <a:lnTo>
                    <a:pt x="393847" y="1695805"/>
                  </a:lnTo>
                  <a:lnTo>
                    <a:pt x="467046" y="1622488"/>
                  </a:lnTo>
                  <a:close/>
                </a:path>
                <a:path w="7560309" h="10692130">
                  <a:moveTo>
                    <a:pt x="549939" y="1622475"/>
                  </a:moveTo>
                  <a:lnTo>
                    <a:pt x="508295" y="1622488"/>
                  </a:lnTo>
                  <a:lnTo>
                    <a:pt x="435060" y="1695805"/>
                  </a:lnTo>
                  <a:lnTo>
                    <a:pt x="476726" y="1695805"/>
                  </a:lnTo>
                  <a:lnTo>
                    <a:pt x="549939" y="1622475"/>
                  </a:lnTo>
                  <a:close/>
                </a:path>
                <a:path w="7560309" h="10692130">
                  <a:moveTo>
                    <a:pt x="632837" y="1622488"/>
                  </a:moveTo>
                  <a:lnTo>
                    <a:pt x="591206" y="1622488"/>
                  </a:lnTo>
                  <a:lnTo>
                    <a:pt x="517952" y="1695805"/>
                  </a:lnTo>
                  <a:lnTo>
                    <a:pt x="559626" y="1695805"/>
                  </a:lnTo>
                  <a:lnTo>
                    <a:pt x="632837" y="1622488"/>
                  </a:lnTo>
                  <a:close/>
                </a:path>
                <a:path w="7560309" h="10692130">
                  <a:moveTo>
                    <a:pt x="744274" y="1622475"/>
                  </a:moveTo>
                  <a:lnTo>
                    <a:pt x="702604" y="1622475"/>
                  </a:lnTo>
                  <a:lnTo>
                    <a:pt x="775860" y="1695805"/>
                  </a:lnTo>
                  <a:lnTo>
                    <a:pt x="817481" y="1695805"/>
                  </a:lnTo>
                  <a:lnTo>
                    <a:pt x="744274" y="1622475"/>
                  </a:lnTo>
                  <a:close/>
                </a:path>
                <a:path w="7560309" h="10692130">
                  <a:moveTo>
                    <a:pt x="827151" y="1622475"/>
                  </a:moveTo>
                  <a:lnTo>
                    <a:pt x="785487" y="1622475"/>
                  </a:lnTo>
                  <a:lnTo>
                    <a:pt x="858733" y="1695805"/>
                  </a:lnTo>
                  <a:lnTo>
                    <a:pt x="900348" y="1695805"/>
                  </a:lnTo>
                  <a:lnTo>
                    <a:pt x="827151" y="1622475"/>
                  </a:lnTo>
                  <a:close/>
                </a:path>
                <a:path w="7560309" h="10692130">
                  <a:moveTo>
                    <a:pt x="910018" y="1622488"/>
                  </a:moveTo>
                  <a:lnTo>
                    <a:pt x="868391" y="1622488"/>
                  </a:lnTo>
                  <a:lnTo>
                    <a:pt x="941608" y="1695805"/>
                  </a:lnTo>
                  <a:lnTo>
                    <a:pt x="983272" y="1695805"/>
                  </a:lnTo>
                  <a:lnTo>
                    <a:pt x="910018" y="1622488"/>
                  </a:lnTo>
                  <a:close/>
                </a:path>
                <a:path w="7560309" h="10692130">
                  <a:moveTo>
                    <a:pt x="1328407" y="1628190"/>
                  </a:moveTo>
                  <a:lnTo>
                    <a:pt x="1032951" y="1924126"/>
                  </a:lnTo>
                  <a:lnTo>
                    <a:pt x="1074610" y="1924126"/>
                  </a:lnTo>
                  <a:lnTo>
                    <a:pt x="1328407" y="1669923"/>
                  </a:lnTo>
                  <a:lnTo>
                    <a:pt x="1370071" y="1669923"/>
                  </a:lnTo>
                  <a:lnTo>
                    <a:pt x="1328407" y="1628190"/>
                  </a:lnTo>
                  <a:close/>
                </a:path>
                <a:path w="7560309" h="10692130">
                  <a:moveTo>
                    <a:pt x="1328420" y="1711210"/>
                  </a:moveTo>
                  <a:lnTo>
                    <a:pt x="1115844" y="1924126"/>
                  </a:lnTo>
                  <a:lnTo>
                    <a:pt x="1157504" y="1924126"/>
                  </a:lnTo>
                  <a:lnTo>
                    <a:pt x="1328420" y="1752942"/>
                  </a:lnTo>
                  <a:lnTo>
                    <a:pt x="1370077" y="1752942"/>
                  </a:lnTo>
                  <a:lnTo>
                    <a:pt x="1328420" y="1711210"/>
                  </a:lnTo>
                  <a:close/>
                </a:path>
                <a:path w="7560309" h="10692130">
                  <a:moveTo>
                    <a:pt x="1328407" y="1794268"/>
                  </a:moveTo>
                  <a:lnTo>
                    <a:pt x="1198756" y="1924126"/>
                  </a:lnTo>
                  <a:lnTo>
                    <a:pt x="1240369" y="1924126"/>
                  </a:lnTo>
                  <a:lnTo>
                    <a:pt x="1328407" y="1835962"/>
                  </a:lnTo>
                  <a:lnTo>
                    <a:pt x="1370036" y="1835962"/>
                  </a:lnTo>
                  <a:lnTo>
                    <a:pt x="1328407" y="1794268"/>
                  </a:lnTo>
                  <a:close/>
                </a:path>
                <a:path w="7560309" h="10692130">
                  <a:moveTo>
                    <a:pt x="1370036" y="1835962"/>
                  </a:moveTo>
                  <a:lnTo>
                    <a:pt x="1328407" y="1835962"/>
                  </a:lnTo>
                  <a:lnTo>
                    <a:pt x="1416431" y="1924126"/>
                  </a:lnTo>
                  <a:lnTo>
                    <a:pt x="1458061" y="1924126"/>
                  </a:lnTo>
                  <a:lnTo>
                    <a:pt x="1370036" y="1835962"/>
                  </a:lnTo>
                  <a:close/>
                </a:path>
                <a:path w="7560309" h="10692130">
                  <a:moveTo>
                    <a:pt x="1370077" y="1752942"/>
                  </a:moveTo>
                  <a:lnTo>
                    <a:pt x="1328420" y="1752942"/>
                  </a:lnTo>
                  <a:lnTo>
                    <a:pt x="1499336" y="1924126"/>
                  </a:lnTo>
                  <a:lnTo>
                    <a:pt x="1540954" y="1924126"/>
                  </a:lnTo>
                  <a:lnTo>
                    <a:pt x="1370077" y="1752942"/>
                  </a:lnTo>
                  <a:close/>
                </a:path>
                <a:path w="7560309" h="10692130">
                  <a:moveTo>
                    <a:pt x="1370071" y="1669923"/>
                  </a:moveTo>
                  <a:lnTo>
                    <a:pt x="1328407" y="1669923"/>
                  </a:lnTo>
                  <a:lnTo>
                    <a:pt x="1582204" y="1924126"/>
                  </a:lnTo>
                  <a:lnTo>
                    <a:pt x="1623860" y="1924126"/>
                  </a:lnTo>
                  <a:lnTo>
                    <a:pt x="1370071" y="1669923"/>
                  </a:lnTo>
                  <a:close/>
                </a:path>
                <a:path w="7560309" h="10692130">
                  <a:moveTo>
                    <a:pt x="1127743" y="1622488"/>
                  </a:moveTo>
                  <a:lnTo>
                    <a:pt x="1086073" y="1622488"/>
                  </a:lnTo>
                  <a:lnTo>
                    <a:pt x="1012870" y="1695805"/>
                  </a:lnTo>
                  <a:lnTo>
                    <a:pt x="1054526" y="1695805"/>
                  </a:lnTo>
                  <a:lnTo>
                    <a:pt x="1127743" y="1622488"/>
                  </a:lnTo>
                  <a:close/>
                </a:path>
                <a:path w="7560309" h="10692130">
                  <a:moveTo>
                    <a:pt x="1210593" y="1622475"/>
                  </a:moveTo>
                  <a:lnTo>
                    <a:pt x="1168961" y="1622488"/>
                  </a:lnTo>
                  <a:lnTo>
                    <a:pt x="1095778" y="1695805"/>
                  </a:lnTo>
                  <a:lnTo>
                    <a:pt x="1137394" y="1695805"/>
                  </a:lnTo>
                  <a:lnTo>
                    <a:pt x="1210593" y="1622475"/>
                  </a:lnTo>
                  <a:close/>
                </a:path>
                <a:path w="7560309" h="10692130">
                  <a:moveTo>
                    <a:pt x="1293507" y="1622488"/>
                  </a:moveTo>
                  <a:lnTo>
                    <a:pt x="1251889" y="1622488"/>
                  </a:lnTo>
                  <a:lnTo>
                    <a:pt x="1178632" y="1695805"/>
                  </a:lnTo>
                  <a:lnTo>
                    <a:pt x="1220292" y="1695805"/>
                  </a:lnTo>
                  <a:lnTo>
                    <a:pt x="1293507" y="1622488"/>
                  </a:lnTo>
                  <a:close/>
                </a:path>
                <a:path w="7560309" h="10692130">
                  <a:moveTo>
                    <a:pt x="1404937" y="1622475"/>
                  </a:moveTo>
                  <a:lnTo>
                    <a:pt x="1363281" y="1622475"/>
                  </a:lnTo>
                  <a:lnTo>
                    <a:pt x="1436535" y="1695805"/>
                  </a:lnTo>
                  <a:lnTo>
                    <a:pt x="1478165" y="1695805"/>
                  </a:lnTo>
                  <a:lnTo>
                    <a:pt x="1404937" y="1622475"/>
                  </a:lnTo>
                  <a:close/>
                </a:path>
                <a:path w="7560309" h="10692130">
                  <a:moveTo>
                    <a:pt x="1487805" y="1622475"/>
                  </a:moveTo>
                  <a:lnTo>
                    <a:pt x="1446187" y="1622475"/>
                  </a:lnTo>
                  <a:lnTo>
                    <a:pt x="1519389" y="1695805"/>
                  </a:lnTo>
                  <a:lnTo>
                    <a:pt x="1561058" y="1695805"/>
                  </a:lnTo>
                  <a:lnTo>
                    <a:pt x="1487805" y="1622475"/>
                  </a:lnTo>
                  <a:close/>
                </a:path>
                <a:path w="7560309" h="10692130">
                  <a:moveTo>
                    <a:pt x="1570710" y="1622488"/>
                  </a:moveTo>
                  <a:lnTo>
                    <a:pt x="1529067" y="1622488"/>
                  </a:lnTo>
                  <a:lnTo>
                    <a:pt x="1602282" y="1695805"/>
                  </a:lnTo>
                  <a:lnTo>
                    <a:pt x="1643938" y="1695805"/>
                  </a:lnTo>
                  <a:lnTo>
                    <a:pt x="1570710" y="1622488"/>
                  </a:lnTo>
                  <a:close/>
                </a:path>
                <a:path w="7560309" h="10692130">
                  <a:moveTo>
                    <a:pt x="1989074" y="1628190"/>
                  </a:moveTo>
                  <a:lnTo>
                    <a:pt x="1693608" y="1924126"/>
                  </a:lnTo>
                  <a:lnTo>
                    <a:pt x="1735277" y="1924126"/>
                  </a:lnTo>
                  <a:lnTo>
                    <a:pt x="1989074" y="1669923"/>
                  </a:lnTo>
                  <a:lnTo>
                    <a:pt x="2030738" y="1669923"/>
                  </a:lnTo>
                  <a:lnTo>
                    <a:pt x="1989074" y="1628190"/>
                  </a:lnTo>
                  <a:close/>
                </a:path>
                <a:path w="7560309" h="10692130">
                  <a:moveTo>
                    <a:pt x="1989099" y="1711210"/>
                  </a:moveTo>
                  <a:lnTo>
                    <a:pt x="1776514" y="1924126"/>
                  </a:lnTo>
                  <a:lnTo>
                    <a:pt x="1818182" y="1924126"/>
                  </a:lnTo>
                  <a:lnTo>
                    <a:pt x="1989099" y="1752942"/>
                  </a:lnTo>
                  <a:lnTo>
                    <a:pt x="2030756" y="1752942"/>
                  </a:lnTo>
                  <a:lnTo>
                    <a:pt x="1989099" y="1711210"/>
                  </a:lnTo>
                  <a:close/>
                </a:path>
                <a:path w="7560309" h="10692130">
                  <a:moveTo>
                    <a:pt x="1989099" y="1794268"/>
                  </a:moveTo>
                  <a:lnTo>
                    <a:pt x="1859407" y="1924126"/>
                  </a:lnTo>
                  <a:lnTo>
                    <a:pt x="1901075" y="1924126"/>
                  </a:lnTo>
                  <a:lnTo>
                    <a:pt x="1989099" y="1835962"/>
                  </a:lnTo>
                  <a:lnTo>
                    <a:pt x="2030724" y="1835962"/>
                  </a:lnTo>
                  <a:lnTo>
                    <a:pt x="1989099" y="1794268"/>
                  </a:lnTo>
                  <a:close/>
                </a:path>
                <a:path w="7560309" h="10692130">
                  <a:moveTo>
                    <a:pt x="2030724" y="1835962"/>
                  </a:moveTo>
                  <a:lnTo>
                    <a:pt x="1989099" y="1835962"/>
                  </a:lnTo>
                  <a:lnTo>
                    <a:pt x="2077072" y="1924126"/>
                  </a:lnTo>
                  <a:lnTo>
                    <a:pt x="2118741" y="1924126"/>
                  </a:lnTo>
                  <a:lnTo>
                    <a:pt x="2030724" y="1835962"/>
                  </a:lnTo>
                  <a:close/>
                </a:path>
                <a:path w="7560309" h="10692130">
                  <a:moveTo>
                    <a:pt x="2030756" y="1752942"/>
                  </a:moveTo>
                  <a:lnTo>
                    <a:pt x="1989099" y="1752942"/>
                  </a:lnTo>
                  <a:lnTo>
                    <a:pt x="2159965" y="1924126"/>
                  </a:lnTo>
                  <a:lnTo>
                    <a:pt x="2201633" y="1924126"/>
                  </a:lnTo>
                  <a:lnTo>
                    <a:pt x="2030756" y="1752942"/>
                  </a:lnTo>
                  <a:close/>
                </a:path>
                <a:path w="7560309" h="10692130">
                  <a:moveTo>
                    <a:pt x="2030738" y="1669923"/>
                  </a:moveTo>
                  <a:lnTo>
                    <a:pt x="1989074" y="1669923"/>
                  </a:lnTo>
                  <a:lnTo>
                    <a:pt x="2242858" y="1924126"/>
                  </a:lnTo>
                  <a:lnTo>
                    <a:pt x="2284526" y="1924126"/>
                  </a:lnTo>
                  <a:lnTo>
                    <a:pt x="2030738" y="1669923"/>
                  </a:lnTo>
                  <a:close/>
                </a:path>
                <a:path w="7560309" h="10692130">
                  <a:moveTo>
                    <a:pt x="1788388" y="1622488"/>
                  </a:moveTo>
                  <a:lnTo>
                    <a:pt x="1746758" y="1622488"/>
                  </a:lnTo>
                  <a:lnTo>
                    <a:pt x="1673555" y="1695805"/>
                  </a:lnTo>
                  <a:lnTo>
                    <a:pt x="1715211" y="1695805"/>
                  </a:lnTo>
                  <a:lnTo>
                    <a:pt x="1788388" y="1622488"/>
                  </a:lnTo>
                  <a:close/>
                </a:path>
                <a:path w="7560309" h="10692130">
                  <a:moveTo>
                    <a:pt x="1871294" y="1622475"/>
                  </a:moveTo>
                  <a:lnTo>
                    <a:pt x="1829650" y="1622488"/>
                  </a:lnTo>
                  <a:lnTo>
                    <a:pt x="1756397" y="1695805"/>
                  </a:lnTo>
                  <a:lnTo>
                    <a:pt x="1798078" y="1695805"/>
                  </a:lnTo>
                  <a:lnTo>
                    <a:pt x="1871294" y="1622475"/>
                  </a:lnTo>
                  <a:close/>
                </a:path>
                <a:path w="7560309" h="10692130">
                  <a:moveTo>
                    <a:pt x="1954187" y="1622488"/>
                  </a:moveTo>
                  <a:lnTo>
                    <a:pt x="1912556" y="1622488"/>
                  </a:lnTo>
                  <a:lnTo>
                    <a:pt x="1839302" y="1695805"/>
                  </a:lnTo>
                  <a:lnTo>
                    <a:pt x="1880984" y="1695805"/>
                  </a:lnTo>
                  <a:lnTo>
                    <a:pt x="1954187" y="1622488"/>
                  </a:lnTo>
                  <a:close/>
                </a:path>
                <a:path w="7560309" h="10692130">
                  <a:moveTo>
                    <a:pt x="2065629" y="1622475"/>
                  </a:moveTo>
                  <a:lnTo>
                    <a:pt x="2023973" y="1622475"/>
                  </a:lnTo>
                  <a:lnTo>
                    <a:pt x="2097163" y="1695805"/>
                  </a:lnTo>
                  <a:lnTo>
                    <a:pt x="2138794" y="1695805"/>
                  </a:lnTo>
                  <a:lnTo>
                    <a:pt x="2065629" y="1622475"/>
                  </a:lnTo>
                  <a:close/>
                </a:path>
                <a:path w="7560309" h="10692130">
                  <a:moveTo>
                    <a:pt x="2148522" y="1622475"/>
                  </a:moveTo>
                  <a:lnTo>
                    <a:pt x="2106853" y="1622475"/>
                  </a:lnTo>
                  <a:lnTo>
                    <a:pt x="2180056" y="1695805"/>
                  </a:lnTo>
                  <a:lnTo>
                    <a:pt x="2221725" y="1695805"/>
                  </a:lnTo>
                  <a:lnTo>
                    <a:pt x="2148522" y="1622475"/>
                  </a:lnTo>
                  <a:close/>
                </a:path>
                <a:path w="7560309" h="10692130">
                  <a:moveTo>
                    <a:pt x="2231364" y="1622488"/>
                  </a:moveTo>
                  <a:lnTo>
                    <a:pt x="2189734" y="1622488"/>
                  </a:lnTo>
                  <a:lnTo>
                    <a:pt x="2262949" y="1695805"/>
                  </a:lnTo>
                  <a:lnTo>
                    <a:pt x="2304618" y="1695805"/>
                  </a:lnTo>
                  <a:lnTo>
                    <a:pt x="2231364" y="1622488"/>
                  </a:lnTo>
                  <a:close/>
                </a:path>
                <a:path w="7560309" h="10692130">
                  <a:moveTo>
                    <a:pt x="3640747" y="1959051"/>
                  </a:moveTo>
                  <a:lnTo>
                    <a:pt x="3345319" y="2254973"/>
                  </a:lnTo>
                  <a:lnTo>
                    <a:pt x="3386950" y="2254973"/>
                  </a:lnTo>
                  <a:lnTo>
                    <a:pt x="3640747" y="2000783"/>
                  </a:lnTo>
                  <a:lnTo>
                    <a:pt x="3682413" y="2000783"/>
                  </a:lnTo>
                  <a:lnTo>
                    <a:pt x="3640747" y="1959051"/>
                  </a:lnTo>
                  <a:close/>
                </a:path>
                <a:path w="7560309" h="10692130">
                  <a:moveTo>
                    <a:pt x="3640772" y="2042058"/>
                  </a:moveTo>
                  <a:lnTo>
                    <a:pt x="3428187" y="2254973"/>
                  </a:lnTo>
                  <a:lnTo>
                    <a:pt x="3469855" y="2254973"/>
                  </a:lnTo>
                  <a:lnTo>
                    <a:pt x="3640772" y="2083790"/>
                  </a:lnTo>
                  <a:lnTo>
                    <a:pt x="3682437" y="2083790"/>
                  </a:lnTo>
                  <a:lnTo>
                    <a:pt x="3640772" y="2042058"/>
                  </a:lnTo>
                  <a:close/>
                </a:path>
                <a:path w="7560309" h="10692130">
                  <a:moveTo>
                    <a:pt x="3640759" y="2125116"/>
                  </a:moveTo>
                  <a:lnTo>
                    <a:pt x="3511105" y="2254973"/>
                  </a:lnTo>
                  <a:lnTo>
                    <a:pt x="3552723" y="2254973"/>
                  </a:lnTo>
                  <a:lnTo>
                    <a:pt x="3640759" y="2166810"/>
                  </a:lnTo>
                  <a:lnTo>
                    <a:pt x="3682400" y="2166810"/>
                  </a:lnTo>
                  <a:lnTo>
                    <a:pt x="3640759" y="2125116"/>
                  </a:lnTo>
                  <a:close/>
                </a:path>
                <a:path w="7560309" h="10692130">
                  <a:moveTo>
                    <a:pt x="3682400" y="2166810"/>
                  </a:moveTo>
                  <a:lnTo>
                    <a:pt x="3640759" y="2166810"/>
                  </a:lnTo>
                  <a:lnTo>
                    <a:pt x="3728783" y="2254973"/>
                  </a:lnTo>
                  <a:lnTo>
                    <a:pt x="3770452" y="2254973"/>
                  </a:lnTo>
                  <a:lnTo>
                    <a:pt x="3682400" y="2166810"/>
                  </a:lnTo>
                  <a:close/>
                </a:path>
                <a:path w="7560309" h="10692130">
                  <a:moveTo>
                    <a:pt x="3682437" y="2083790"/>
                  </a:moveTo>
                  <a:lnTo>
                    <a:pt x="3640772" y="2083790"/>
                  </a:lnTo>
                  <a:lnTo>
                    <a:pt x="3811689" y="2254973"/>
                  </a:lnTo>
                  <a:lnTo>
                    <a:pt x="3853345" y="2254973"/>
                  </a:lnTo>
                  <a:lnTo>
                    <a:pt x="3682437" y="2083790"/>
                  </a:lnTo>
                  <a:close/>
                </a:path>
                <a:path w="7560309" h="10692130">
                  <a:moveTo>
                    <a:pt x="3682413" y="2000783"/>
                  </a:moveTo>
                  <a:lnTo>
                    <a:pt x="3640747" y="2000783"/>
                  </a:lnTo>
                  <a:lnTo>
                    <a:pt x="3894543" y="2254973"/>
                  </a:lnTo>
                  <a:lnTo>
                    <a:pt x="3936199" y="2254973"/>
                  </a:lnTo>
                  <a:lnTo>
                    <a:pt x="3682413" y="2000783"/>
                  </a:lnTo>
                  <a:close/>
                </a:path>
                <a:path w="7560309" h="10692130">
                  <a:moveTo>
                    <a:pt x="3440087" y="1953348"/>
                  </a:moveTo>
                  <a:lnTo>
                    <a:pt x="3398481" y="1953348"/>
                  </a:lnTo>
                  <a:lnTo>
                    <a:pt x="3325228" y="2026678"/>
                  </a:lnTo>
                  <a:lnTo>
                    <a:pt x="3366884" y="2026678"/>
                  </a:lnTo>
                  <a:lnTo>
                    <a:pt x="3440087" y="1953348"/>
                  </a:lnTo>
                  <a:close/>
                </a:path>
                <a:path w="7560309" h="10692130">
                  <a:moveTo>
                    <a:pt x="3605872" y="1953348"/>
                  </a:moveTo>
                  <a:lnTo>
                    <a:pt x="3564204" y="1953348"/>
                  </a:lnTo>
                  <a:lnTo>
                    <a:pt x="3491001" y="2026678"/>
                  </a:lnTo>
                  <a:lnTo>
                    <a:pt x="3532657" y="2026678"/>
                  </a:lnTo>
                  <a:lnTo>
                    <a:pt x="3605872" y="1953348"/>
                  </a:lnTo>
                  <a:close/>
                </a:path>
                <a:path w="7560309" h="10692130">
                  <a:moveTo>
                    <a:pt x="3883050" y="1953348"/>
                  </a:moveTo>
                  <a:lnTo>
                    <a:pt x="3841432" y="1953348"/>
                  </a:lnTo>
                  <a:lnTo>
                    <a:pt x="3914635" y="2026678"/>
                  </a:lnTo>
                  <a:lnTo>
                    <a:pt x="3956304" y="2026678"/>
                  </a:lnTo>
                  <a:lnTo>
                    <a:pt x="3883050" y="1953348"/>
                  </a:lnTo>
                  <a:close/>
                </a:path>
                <a:path w="7560309" h="10692130">
                  <a:moveTo>
                    <a:pt x="3522954" y="1953323"/>
                  </a:moveTo>
                  <a:lnTo>
                    <a:pt x="3481349" y="1953323"/>
                  </a:lnTo>
                  <a:lnTo>
                    <a:pt x="3408133" y="2026653"/>
                  </a:lnTo>
                  <a:lnTo>
                    <a:pt x="3449751" y="2026653"/>
                  </a:lnTo>
                  <a:lnTo>
                    <a:pt x="3522954" y="1953323"/>
                  </a:lnTo>
                  <a:close/>
                </a:path>
                <a:path w="7560309" h="10692130">
                  <a:moveTo>
                    <a:pt x="3717315" y="1953323"/>
                  </a:moveTo>
                  <a:lnTo>
                    <a:pt x="3675646" y="1953323"/>
                  </a:lnTo>
                  <a:lnTo>
                    <a:pt x="3748887" y="2026653"/>
                  </a:lnTo>
                  <a:lnTo>
                    <a:pt x="3790518" y="2026653"/>
                  </a:lnTo>
                  <a:lnTo>
                    <a:pt x="3717315" y="1953323"/>
                  </a:lnTo>
                  <a:close/>
                </a:path>
                <a:path w="7560309" h="10692130">
                  <a:moveTo>
                    <a:pt x="3800182" y="1953323"/>
                  </a:moveTo>
                  <a:lnTo>
                    <a:pt x="3758526" y="1953323"/>
                  </a:lnTo>
                  <a:lnTo>
                    <a:pt x="3831742" y="2026653"/>
                  </a:lnTo>
                  <a:lnTo>
                    <a:pt x="3873411" y="2026653"/>
                  </a:lnTo>
                  <a:lnTo>
                    <a:pt x="3800182" y="1953323"/>
                  </a:lnTo>
                  <a:close/>
                </a:path>
                <a:path w="7560309" h="10692130">
                  <a:moveTo>
                    <a:pt x="2980080" y="1959051"/>
                  </a:moveTo>
                  <a:lnTo>
                    <a:pt x="2684627" y="2254973"/>
                  </a:lnTo>
                  <a:lnTo>
                    <a:pt x="2726283" y="2254973"/>
                  </a:lnTo>
                  <a:lnTo>
                    <a:pt x="2980080" y="2000783"/>
                  </a:lnTo>
                  <a:lnTo>
                    <a:pt x="3021748" y="2000783"/>
                  </a:lnTo>
                  <a:lnTo>
                    <a:pt x="2980080" y="1959051"/>
                  </a:lnTo>
                  <a:close/>
                </a:path>
                <a:path w="7560309" h="10692130">
                  <a:moveTo>
                    <a:pt x="2980093" y="2042058"/>
                  </a:moveTo>
                  <a:lnTo>
                    <a:pt x="2767533" y="2254973"/>
                  </a:lnTo>
                  <a:lnTo>
                    <a:pt x="2809151" y="2254973"/>
                  </a:lnTo>
                  <a:lnTo>
                    <a:pt x="2980093" y="2083790"/>
                  </a:lnTo>
                  <a:lnTo>
                    <a:pt x="3021755" y="2083790"/>
                  </a:lnTo>
                  <a:lnTo>
                    <a:pt x="2980093" y="2042058"/>
                  </a:lnTo>
                  <a:close/>
                </a:path>
                <a:path w="7560309" h="10692130">
                  <a:moveTo>
                    <a:pt x="2980080" y="2125116"/>
                  </a:moveTo>
                  <a:lnTo>
                    <a:pt x="2850426" y="2254973"/>
                  </a:lnTo>
                  <a:lnTo>
                    <a:pt x="2892044" y="2254973"/>
                  </a:lnTo>
                  <a:lnTo>
                    <a:pt x="2980080" y="2166810"/>
                  </a:lnTo>
                  <a:lnTo>
                    <a:pt x="3021705" y="2166810"/>
                  </a:lnTo>
                  <a:lnTo>
                    <a:pt x="2980080" y="2125116"/>
                  </a:lnTo>
                  <a:close/>
                </a:path>
                <a:path w="7560309" h="10692130">
                  <a:moveTo>
                    <a:pt x="3021705" y="2166810"/>
                  </a:moveTo>
                  <a:lnTo>
                    <a:pt x="2980080" y="2166810"/>
                  </a:lnTo>
                  <a:lnTo>
                    <a:pt x="3068104" y="2254973"/>
                  </a:lnTo>
                  <a:lnTo>
                    <a:pt x="3109722" y="2254973"/>
                  </a:lnTo>
                  <a:lnTo>
                    <a:pt x="3021705" y="2166810"/>
                  </a:lnTo>
                  <a:close/>
                </a:path>
                <a:path w="7560309" h="10692130">
                  <a:moveTo>
                    <a:pt x="3021755" y="2083790"/>
                  </a:moveTo>
                  <a:lnTo>
                    <a:pt x="2980093" y="2083790"/>
                  </a:lnTo>
                  <a:lnTo>
                    <a:pt x="3151022" y="2254973"/>
                  </a:lnTo>
                  <a:lnTo>
                    <a:pt x="3192653" y="2254973"/>
                  </a:lnTo>
                  <a:lnTo>
                    <a:pt x="3021755" y="2083790"/>
                  </a:lnTo>
                  <a:close/>
                </a:path>
                <a:path w="7560309" h="10692130">
                  <a:moveTo>
                    <a:pt x="3021748" y="2000783"/>
                  </a:moveTo>
                  <a:lnTo>
                    <a:pt x="2980080" y="2000783"/>
                  </a:lnTo>
                  <a:lnTo>
                    <a:pt x="3233877" y="2254973"/>
                  </a:lnTo>
                  <a:lnTo>
                    <a:pt x="3275545" y="2254973"/>
                  </a:lnTo>
                  <a:lnTo>
                    <a:pt x="3021748" y="2000783"/>
                  </a:lnTo>
                  <a:close/>
                </a:path>
                <a:path w="7560309" h="10692130">
                  <a:moveTo>
                    <a:pt x="2779433" y="1953348"/>
                  </a:moveTo>
                  <a:lnTo>
                    <a:pt x="2737764" y="1953348"/>
                  </a:lnTo>
                  <a:lnTo>
                    <a:pt x="2664548" y="2026678"/>
                  </a:lnTo>
                  <a:lnTo>
                    <a:pt x="2706217" y="2026678"/>
                  </a:lnTo>
                  <a:lnTo>
                    <a:pt x="2779433" y="1953348"/>
                  </a:lnTo>
                  <a:close/>
                </a:path>
                <a:path w="7560309" h="10692130">
                  <a:moveTo>
                    <a:pt x="2945193" y="1953348"/>
                  </a:moveTo>
                  <a:lnTo>
                    <a:pt x="2903524" y="1953348"/>
                  </a:lnTo>
                  <a:lnTo>
                    <a:pt x="2830322" y="2026678"/>
                  </a:lnTo>
                  <a:lnTo>
                    <a:pt x="2871990" y="2026678"/>
                  </a:lnTo>
                  <a:lnTo>
                    <a:pt x="2945193" y="1953348"/>
                  </a:lnTo>
                  <a:close/>
                </a:path>
                <a:path w="7560309" h="10692130">
                  <a:moveTo>
                    <a:pt x="3222383" y="1953348"/>
                  </a:moveTo>
                  <a:lnTo>
                    <a:pt x="3180753" y="1953348"/>
                  </a:lnTo>
                  <a:lnTo>
                    <a:pt x="3253955" y="2026678"/>
                  </a:lnTo>
                  <a:lnTo>
                    <a:pt x="3295624" y="2026678"/>
                  </a:lnTo>
                  <a:lnTo>
                    <a:pt x="3222383" y="1953348"/>
                  </a:lnTo>
                  <a:close/>
                </a:path>
                <a:path w="7560309" h="10692130">
                  <a:moveTo>
                    <a:pt x="2862300" y="1953323"/>
                  </a:moveTo>
                  <a:lnTo>
                    <a:pt x="2820670" y="1953323"/>
                  </a:lnTo>
                  <a:lnTo>
                    <a:pt x="2747467" y="2026653"/>
                  </a:lnTo>
                  <a:lnTo>
                    <a:pt x="2789085" y="2026653"/>
                  </a:lnTo>
                  <a:lnTo>
                    <a:pt x="2862300" y="1953323"/>
                  </a:lnTo>
                  <a:close/>
                </a:path>
                <a:path w="7560309" h="10692130">
                  <a:moveTo>
                    <a:pt x="3056636" y="1953323"/>
                  </a:moveTo>
                  <a:lnTo>
                    <a:pt x="3014967" y="1953323"/>
                  </a:lnTo>
                  <a:lnTo>
                    <a:pt x="3088220" y="2026653"/>
                  </a:lnTo>
                  <a:lnTo>
                    <a:pt x="3129838" y="2026653"/>
                  </a:lnTo>
                  <a:lnTo>
                    <a:pt x="3056636" y="1953323"/>
                  </a:lnTo>
                  <a:close/>
                </a:path>
                <a:path w="7560309" h="10692130">
                  <a:moveTo>
                    <a:pt x="3139528" y="1953323"/>
                  </a:moveTo>
                  <a:lnTo>
                    <a:pt x="3097860" y="1953323"/>
                  </a:lnTo>
                  <a:lnTo>
                    <a:pt x="3171063" y="2026653"/>
                  </a:lnTo>
                  <a:lnTo>
                    <a:pt x="3212731" y="2026653"/>
                  </a:lnTo>
                  <a:lnTo>
                    <a:pt x="3139528" y="1953323"/>
                  </a:lnTo>
                  <a:close/>
                </a:path>
                <a:path w="7560309" h="10692130">
                  <a:moveTo>
                    <a:pt x="4301426" y="1959051"/>
                  </a:moveTo>
                  <a:lnTo>
                    <a:pt x="4005999" y="2254973"/>
                  </a:lnTo>
                  <a:lnTo>
                    <a:pt x="4047629" y="2254973"/>
                  </a:lnTo>
                  <a:lnTo>
                    <a:pt x="4301426" y="2000783"/>
                  </a:lnTo>
                  <a:lnTo>
                    <a:pt x="4343092" y="2000783"/>
                  </a:lnTo>
                  <a:lnTo>
                    <a:pt x="4301426" y="1959051"/>
                  </a:lnTo>
                  <a:close/>
                </a:path>
                <a:path w="7560309" h="10692130">
                  <a:moveTo>
                    <a:pt x="4301439" y="2042058"/>
                  </a:moveTo>
                  <a:lnTo>
                    <a:pt x="4088866" y="2254973"/>
                  </a:lnTo>
                  <a:lnTo>
                    <a:pt x="4130535" y="2254973"/>
                  </a:lnTo>
                  <a:lnTo>
                    <a:pt x="4301439" y="2083790"/>
                  </a:lnTo>
                  <a:lnTo>
                    <a:pt x="4343104" y="2083790"/>
                  </a:lnTo>
                  <a:lnTo>
                    <a:pt x="4301439" y="2042058"/>
                  </a:lnTo>
                  <a:close/>
                </a:path>
                <a:path w="7560309" h="10692130">
                  <a:moveTo>
                    <a:pt x="4301413" y="2125116"/>
                  </a:moveTo>
                  <a:lnTo>
                    <a:pt x="4171759" y="2254973"/>
                  </a:lnTo>
                  <a:lnTo>
                    <a:pt x="4213428" y="2254973"/>
                  </a:lnTo>
                  <a:lnTo>
                    <a:pt x="4301413" y="2166810"/>
                  </a:lnTo>
                  <a:lnTo>
                    <a:pt x="4343054" y="2166810"/>
                  </a:lnTo>
                  <a:lnTo>
                    <a:pt x="4301413" y="2125116"/>
                  </a:lnTo>
                  <a:close/>
                </a:path>
                <a:path w="7560309" h="10692130">
                  <a:moveTo>
                    <a:pt x="4343054" y="2166810"/>
                  </a:moveTo>
                  <a:lnTo>
                    <a:pt x="4301413" y="2166810"/>
                  </a:lnTo>
                  <a:lnTo>
                    <a:pt x="4389450" y="2254973"/>
                  </a:lnTo>
                  <a:lnTo>
                    <a:pt x="4431106" y="2254973"/>
                  </a:lnTo>
                  <a:lnTo>
                    <a:pt x="4343054" y="2166810"/>
                  </a:lnTo>
                  <a:close/>
                </a:path>
                <a:path w="7560309" h="10692130">
                  <a:moveTo>
                    <a:pt x="4343104" y="2083790"/>
                  </a:moveTo>
                  <a:lnTo>
                    <a:pt x="4301439" y="2083790"/>
                  </a:lnTo>
                  <a:lnTo>
                    <a:pt x="4472355" y="2254973"/>
                  </a:lnTo>
                  <a:lnTo>
                    <a:pt x="4514011" y="2254973"/>
                  </a:lnTo>
                  <a:lnTo>
                    <a:pt x="4343104" y="2083790"/>
                  </a:lnTo>
                  <a:close/>
                </a:path>
                <a:path w="7560309" h="10692130">
                  <a:moveTo>
                    <a:pt x="4343092" y="2000783"/>
                  </a:moveTo>
                  <a:lnTo>
                    <a:pt x="4301426" y="2000783"/>
                  </a:lnTo>
                  <a:lnTo>
                    <a:pt x="4555210" y="2254973"/>
                  </a:lnTo>
                  <a:lnTo>
                    <a:pt x="4596879" y="2254973"/>
                  </a:lnTo>
                  <a:lnTo>
                    <a:pt x="4343092" y="2000783"/>
                  </a:lnTo>
                  <a:close/>
                </a:path>
                <a:path w="7560309" h="10692130">
                  <a:moveTo>
                    <a:pt x="4100766" y="1953348"/>
                  </a:moveTo>
                  <a:lnTo>
                    <a:pt x="4059110" y="1953348"/>
                  </a:lnTo>
                  <a:lnTo>
                    <a:pt x="3985895" y="2026678"/>
                  </a:lnTo>
                  <a:lnTo>
                    <a:pt x="4027563" y="2026678"/>
                  </a:lnTo>
                  <a:lnTo>
                    <a:pt x="4100766" y="1953348"/>
                  </a:lnTo>
                  <a:close/>
                </a:path>
                <a:path w="7560309" h="10692130">
                  <a:moveTo>
                    <a:pt x="4266552" y="1953348"/>
                  </a:moveTo>
                  <a:lnTo>
                    <a:pt x="4224909" y="1953348"/>
                  </a:lnTo>
                  <a:lnTo>
                    <a:pt x="4151668" y="2026678"/>
                  </a:lnTo>
                  <a:lnTo>
                    <a:pt x="4193324" y="2026678"/>
                  </a:lnTo>
                  <a:lnTo>
                    <a:pt x="4266552" y="1953348"/>
                  </a:lnTo>
                  <a:close/>
                </a:path>
                <a:path w="7560309" h="10692130">
                  <a:moveTo>
                    <a:pt x="4543729" y="1953348"/>
                  </a:moveTo>
                  <a:lnTo>
                    <a:pt x="4502099" y="1953348"/>
                  </a:lnTo>
                  <a:lnTo>
                    <a:pt x="4575302" y="2026678"/>
                  </a:lnTo>
                  <a:lnTo>
                    <a:pt x="4616970" y="2026678"/>
                  </a:lnTo>
                  <a:lnTo>
                    <a:pt x="4543729" y="1953348"/>
                  </a:lnTo>
                  <a:close/>
                </a:path>
                <a:path w="7560309" h="10692130">
                  <a:moveTo>
                    <a:pt x="4183646" y="1953323"/>
                  </a:moveTo>
                  <a:lnTo>
                    <a:pt x="4142016" y="1953323"/>
                  </a:lnTo>
                  <a:lnTo>
                    <a:pt x="4068762" y="2026653"/>
                  </a:lnTo>
                  <a:lnTo>
                    <a:pt x="4110431" y="2026653"/>
                  </a:lnTo>
                  <a:lnTo>
                    <a:pt x="4183646" y="1953323"/>
                  </a:lnTo>
                  <a:close/>
                </a:path>
                <a:path w="7560309" h="10692130">
                  <a:moveTo>
                    <a:pt x="4377982" y="1953323"/>
                  </a:moveTo>
                  <a:lnTo>
                    <a:pt x="4336313" y="1953323"/>
                  </a:lnTo>
                  <a:lnTo>
                    <a:pt x="4409579" y="2026653"/>
                  </a:lnTo>
                  <a:lnTo>
                    <a:pt x="4451184" y="2026653"/>
                  </a:lnTo>
                  <a:lnTo>
                    <a:pt x="4377982" y="1953323"/>
                  </a:lnTo>
                  <a:close/>
                </a:path>
                <a:path w="7560309" h="10692130">
                  <a:moveTo>
                    <a:pt x="4460875" y="1953323"/>
                  </a:moveTo>
                  <a:lnTo>
                    <a:pt x="4419206" y="1953323"/>
                  </a:lnTo>
                  <a:lnTo>
                    <a:pt x="4492421" y="2026653"/>
                  </a:lnTo>
                  <a:lnTo>
                    <a:pt x="4534077" y="2026653"/>
                  </a:lnTo>
                  <a:lnTo>
                    <a:pt x="4460875" y="1953323"/>
                  </a:lnTo>
                  <a:close/>
                </a:path>
                <a:path w="7560309" h="10692130">
                  <a:moveTo>
                    <a:pt x="4962118" y="1959051"/>
                  </a:moveTo>
                  <a:lnTo>
                    <a:pt x="4666665" y="2254973"/>
                  </a:lnTo>
                  <a:lnTo>
                    <a:pt x="4708321" y="2254973"/>
                  </a:lnTo>
                  <a:lnTo>
                    <a:pt x="4962118" y="2000783"/>
                  </a:lnTo>
                  <a:lnTo>
                    <a:pt x="5003784" y="2000783"/>
                  </a:lnTo>
                  <a:lnTo>
                    <a:pt x="4962118" y="1959051"/>
                  </a:lnTo>
                  <a:close/>
                </a:path>
                <a:path w="7560309" h="10692130">
                  <a:moveTo>
                    <a:pt x="4962131" y="2042058"/>
                  </a:moveTo>
                  <a:lnTo>
                    <a:pt x="4749546" y="2254973"/>
                  </a:lnTo>
                  <a:lnTo>
                    <a:pt x="4791214" y="2254973"/>
                  </a:lnTo>
                  <a:lnTo>
                    <a:pt x="4962131" y="2083790"/>
                  </a:lnTo>
                  <a:lnTo>
                    <a:pt x="5003788" y="2083790"/>
                  </a:lnTo>
                  <a:lnTo>
                    <a:pt x="4962131" y="2042058"/>
                  </a:lnTo>
                  <a:close/>
                </a:path>
                <a:path w="7560309" h="10692130">
                  <a:moveTo>
                    <a:pt x="4962105" y="2125116"/>
                  </a:moveTo>
                  <a:lnTo>
                    <a:pt x="4832451" y="2254973"/>
                  </a:lnTo>
                  <a:lnTo>
                    <a:pt x="4874069" y="2254973"/>
                  </a:lnTo>
                  <a:lnTo>
                    <a:pt x="4962105" y="2166810"/>
                  </a:lnTo>
                  <a:lnTo>
                    <a:pt x="5003742" y="2166810"/>
                  </a:lnTo>
                  <a:lnTo>
                    <a:pt x="4962105" y="2125116"/>
                  </a:lnTo>
                  <a:close/>
                </a:path>
                <a:path w="7560309" h="10692130">
                  <a:moveTo>
                    <a:pt x="5003742" y="2166810"/>
                  </a:moveTo>
                  <a:lnTo>
                    <a:pt x="4962105" y="2166810"/>
                  </a:lnTo>
                  <a:lnTo>
                    <a:pt x="5050129" y="2254973"/>
                  </a:lnTo>
                  <a:lnTo>
                    <a:pt x="5091785" y="2254973"/>
                  </a:lnTo>
                  <a:lnTo>
                    <a:pt x="5003742" y="2166810"/>
                  </a:lnTo>
                  <a:close/>
                </a:path>
                <a:path w="7560309" h="10692130">
                  <a:moveTo>
                    <a:pt x="5003788" y="2083790"/>
                  </a:moveTo>
                  <a:lnTo>
                    <a:pt x="4962131" y="2083790"/>
                  </a:lnTo>
                  <a:lnTo>
                    <a:pt x="5133047" y="2254973"/>
                  </a:lnTo>
                  <a:lnTo>
                    <a:pt x="5174665" y="2254973"/>
                  </a:lnTo>
                  <a:lnTo>
                    <a:pt x="5003788" y="2083790"/>
                  </a:lnTo>
                  <a:close/>
                </a:path>
                <a:path w="7560309" h="10692130">
                  <a:moveTo>
                    <a:pt x="5003784" y="2000783"/>
                  </a:moveTo>
                  <a:lnTo>
                    <a:pt x="4962118" y="2000783"/>
                  </a:lnTo>
                  <a:lnTo>
                    <a:pt x="5215902" y="2254973"/>
                  </a:lnTo>
                  <a:lnTo>
                    <a:pt x="5257571" y="2254973"/>
                  </a:lnTo>
                  <a:lnTo>
                    <a:pt x="5003784" y="2000783"/>
                  </a:lnTo>
                  <a:close/>
                </a:path>
                <a:path w="7560309" h="10692130">
                  <a:moveTo>
                    <a:pt x="4761445" y="1953348"/>
                  </a:moveTo>
                  <a:lnTo>
                    <a:pt x="4719777" y="1953348"/>
                  </a:lnTo>
                  <a:lnTo>
                    <a:pt x="4646574" y="2026678"/>
                  </a:lnTo>
                  <a:lnTo>
                    <a:pt x="4688230" y="2026678"/>
                  </a:lnTo>
                  <a:lnTo>
                    <a:pt x="4761445" y="1953348"/>
                  </a:lnTo>
                  <a:close/>
                </a:path>
                <a:path w="7560309" h="10692130">
                  <a:moveTo>
                    <a:pt x="4927219" y="1953348"/>
                  </a:moveTo>
                  <a:lnTo>
                    <a:pt x="4885601" y="1953348"/>
                  </a:lnTo>
                  <a:lnTo>
                    <a:pt x="4812347" y="2026678"/>
                  </a:lnTo>
                  <a:lnTo>
                    <a:pt x="4854003" y="2026678"/>
                  </a:lnTo>
                  <a:lnTo>
                    <a:pt x="4927219" y="1953348"/>
                  </a:lnTo>
                  <a:close/>
                </a:path>
                <a:path w="7560309" h="10692130">
                  <a:moveTo>
                    <a:pt x="5204396" y="1953348"/>
                  </a:moveTo>
                  <a:lnTo>
                    <a:pt x="5162778" y="1953348"/>
                  </a:lnTo>
                  <a:lnTo>
                    <a:pt x="5235981" y="2026678"/>
                  </a:lnTo>
                  <a:lnTo>
                    <a:pt x="5277650" y="2026678"/>
                  </a:lnTo>
                  <a:lnTo>
                    <a:pt x="5204396" y="1953348"/>
                  </a:lnTo>
                  <a:close/>
                </a:path>
                <a:path w="7560309" h="10692130">
                  <a:moveTo>
                    <a:pt x="4844300" y="1953323"/>
                  </a:moveTo>
                  <a:lnTo>
                    <a:pt x="4802695" y="1953323"/>
                  </a:lnTo>
                  <a:lnTo>
                    <a:pt x="4729480" y="2026653"/>
                  </a:lnTo>
                  <a:lnTo>
                    <a:pt x="4771097" y="2026653"/>
                  </a:lnTo>
                  <a:lnTo>
                    <a:pt x="4844300" y="1953323"/>
                  </a:lnTo>
                  <a:close/>
                </a:path>
                <a:path w="7560309" h="10692130">
                  <a:moveTo>
                    <a:pt x="5038661" y="1953323"/>
                  </a:moveTo>
                  <a:lnTo>
                    <a:pt x="4996992" y="1953323"/>
                  </a:lnTo>
                  <a:lnTo>
                    <a:pt x="5070233" y="2026653"/>
                  </a:lnTo>
                  <a:lnTo>
                    <a:pt x="5111864" y="2026653"/>
                  </a:lnTo>
                  <a:lnTo>
                    <a:pt x="5038661" y="1953323"/>
                  </a:lnTo>
                  <a:close/>
                </a:path>
                <a:path w="7560309" h="10692130">
                  <a:moveTo>
                    <a:pt x="5121541" y="1953323"/>
                  </a:moveTo>
                  <a:lnTo>
                    <a:pt x="5079885" y="1953323"/>
                  </a:lnTo>
                  <a:lnTo>
                    <a:pt x="5153088" y="2026653"/>
                  </a:lnTo>
                  <a:lnTo>
                    <a:pt x="5194757" y="2026653"/>
                  </a:lnTo>
                  <a:lnTo>
                    <a:pt x="5121541" y="1953323"/>
                  </a:lnTo>
                  <a:close/>
                </a:path>
                <a:path w="7560309" h="10692130">
                  <a:moveTo>
                    <a:pt x="5622772" y="1959051"/>
                  </a:moveTo>
                  <a:lnTo>
                    <a:pt x="5327319" y="2254973"/>
                  </a:lnTo>
                  <a:lnTo>
                    <a:pt x="5368975" y="2254973"/>
                  </a:lnTo>
                  <a:lnTo>
                    <a:pt x="5622772" y="2000783"/>
                  </a:lnTo>
                  <a:lnTo>
                    <a:pt x="5664442" y="2000783"/>
                  </a:lnTo>
                  <a:lnTo>
                    <a:pt x="5622772" y="1959051"/>
                  </a:lnTo>
                  <a:close/>
                </a:path>
                <a:path w="7560309" h="10692130">
                  <a:moveTo>
                    <a:pt x="5622810" y="2042058"/>
                  </a:moveTo>
                  <a:lnTo>
                    <a:pt x="5410225" y="2254973"/>
                  </a:lnTo>
                  <a:lnTo>
                    <a:pt x="5451894" y="2254973"/>
                  </a:lnTo>
                  <a:lnTo>
                    <a:pt x="5622810" y="2083790"/>
                  </a:lnTo>
                  <a:lnTo>
                    <a:pt x="5664468" y="2083790"/>
                  </a:lnTo>
                  <a:lnTo>
                    <a:pt x="5622810" y="2042058"/>
                  </a:lnTo>
                  <a:close/>
                </a:path>
                <a:path w="7560309" h="10692130">
                  <a:moveTo>
                    <a:pt x="5622785" y="2125116"/>
                  </a:moveTo>
                  <a:lnTo>
                    <a:pt x="5493131" y="2254973"/>
                  </a:lnTo>
                  <a:lnTo>
                    <a:pt x="5534761" y="2254973"/>
                  </a:lnTo>
                  <a:lnTo>
                    <a:pt x="5622785" y="2166810"/>
                  </a:lnTo>
                  <a:lnTo>
                    <a:pt x="5664414" y="2166810"/>
                  </a:lnTo>
                  <a:lnTo>
                    <a:pt x="5622785" y="2125116"/>
                  </a:lnTo>
                  <a:close/>
                </a:path>
                <a:path w="7560309" h="10692130">
                  <a:moveTo>
                    <a:pt x="5664414" y="2166810"/>
                  </a:moveTo>
                  <a:lnTo>
                    <a:pt x="5622785" y="2166810"/>
                  </a:lnTo>
                  <a:lnTo>
                    <a:pt x="5710821" y="2254973"/>
                  </a:lnTo>
                  <a:lnTo>
                    <a:pt x="5752439" y="2254973"/>
                  </a:lnTo>
                  <a:lnTo>
                    <a:pt x="5664414" y="2166810"/>
                  </a:lnTo>
                  <a:close/>
                </a:path>
                <a:path w="7560309" h="10692130">
                  <a:moveTo>
                    <a:pt x="5664468" y="2083790"/>
                  </a:moveTo>
                  <a:lnTo>
                    <a:pt x="5622810" y="2083790"/>
                  </a:lnTo>
                  <a:lnTo>
                    <a:pt x="5793676" y="2254973"/>
                  </a:lnTo>
                  <a:lnTo>
                    <a:pt x="5835345" y="2254973"/>
                  </a:lnTo>
                  <a:lnTo>
                    <a:pt x="5664468" y="2083790"/>
                  </a:lnTo>
                  <a:close/>
                </a:path>
                <a:path w="7560309" h="10692130">
                  <a:moveTo>
                    <a:pt x="5664442" y="2000783"/>
                  </a:moveTo>
                  <a:lnTo>
                    <a:pt x="5622772" y="2000783"/>
                  </a:lnTo>
                  <a:lnTo>
                    <a:pt x="5876582" y="2254973"/>
                  </a:lnTo>
                  <a:lnTo>
                    <a:pt x="5918250" y="2254973"/>
                  </a:lnTo>
                  <a:lnTo>
                    <a:pt x="5664442" y="2000783"/>
                  </a:lnTo>
                  <a:close/>
                </a:path>
                <a:path w="7560309" h="10692130">
                  <a:moveTo>
                    <a:pt x="5422112" y="1953348"/>
                  </a:moveTo>
                  <a:lnTo>
                    <a:pt x="5380456" y="1953348"/>
                  </a:lnTo>
                  <a:lnTo>
                    <a:pt x="5307253" y="2026678"/>
                  </a:lnTo>
                  <a:lnTo>
                    <a:pt x="5348922" y="2026678"/>
                  </a:lnTo>
                  <a:lnTo>
                    <a:pt x="5422112" y="1953348"/>
                  </a:lnTo>
                  <a:close/>
                </a:path>
                <a:path w="7560309" h="10692130">
                  <a:moveTo>
                    <a:pt x="5587885" y="1953348"/>
                  </a:moveTo>
                  <a:lnTo>
                    <a:pt x="5546267" y="1953348"/>
                  </a:lnTo>
                  <a:lnTo>
                    <a:pt x="5473014" y="2026678"/>
                  </a:lnTo>
                  <a:lnTo>
                    <a:pt x="5514682" y="2026678"/>
                  </a:lnTo>
                  <a:lnTo>
                    <a:pt x="5587885" y="1953348"/>
                  </a:lnTo>
                  <a:close/>
                </a:path>
                <a:path w="7560309" h="10692130">
                  <a:moveTo>
                    <a:pt x="5865101" y="1953348"/>
                  </a:moveTo>
                  <a:lnTo>
                    <a:pt x="5823483" y="1953348"/>
                  </a:lnTo>
                  <a:lnTo>
                    <a:pt x="5896648" y="2026678"/>
                  </a:lnTo>
                  <a:lnTo>
                    <a:pt x="5938316" y="2026678"/>
                  </a:lnTo>
                  <a:lnTo>
                    <a:pt x="5865101" y="1953348"/>
                  </a:lnTo>
                  <a:close/>
                </a:path>
                <a:path w="7560309" h="10692130">
                  <a:moveTo>
                    <a:pt x="5504980" y="1953323"/>
                  </a:moveTo>
                  <a:lnTo>
                    <a:pt x="5463362" y="1953323"/>
                  </a:lnTo>
                  <a:lnTo>
                    <a:pt x="5390159" y="2026653"/>
                  </a:lnTo>
                  <a:lnTo>
                    <a:pt x="5431790" y="2026653"/>
                  </a:lnTo>
                  <a:lnTo>
                    <a:pt x="5504980" y="1953323"/>
                  </a:lnTo>
                  <a:close/>
                </a:path>
                <a:path w="7560309" h="10692130">
                  <a:moveTo>
                    <a:pt x="5699328" y="1953323"/>
                  </a:moveTo>
                  <a:lnTo>
                    <a:pt x="5657659" y="1953323"/>
                  </a:lnTo>
                  <a:lnTo>
                    <a:pt x="5730913" y="2026653"/>
                  </a:lnTo>
                  <a:lnTo>
                    <a:pt x="5772531" y="2026653"/>
                  </a:lnTo>
                  <a:lnTo>
                    <a:pt x="5699328" y="1953323"/>
                  </a:lnTo>
                  <a:close/>
                </a:path>
                <a:path w="7560309" h="10692130">
                  <a:moveTo>
                    <a:pt x="5782221" y="1953323"/>
                  </a:moveTo>
                  <a:lnTo>
                    <a:pt x="5740565" y="1953323"/>
                  </a:lnTo>
                  <a:lnTo>
                    <a:pt x="5813767" y="2026653"/>
                  </a:lnTo>
                  <a:lnTo>
                    <a:pt x="5855423" y="2026653"/>
                  </a:lnTo>
                  <a:lnTo>
                    <a:pt x="5782221" y="1953323"/>
                  </a:lnTo>
                  <a:close/>
                </a:path>
                <a:path w="7560309" h="10692130">
                  <a:moveTo>
                    <a:pt x="6283452" y="1959051"/>
                  </a:moveTo>
                  <a:lnTo>
                    <a:pt x="5987999" y="2254973"/>
                  </a:lnTo>
                  <a:lnTo>
                    <a:pt x="6029655" y="2254973"/>
                  </a:lnTo>
                  <a:lnTo>
                    <a:pt x="6283452" y="2000783"/>
                  </a:lnTo>
                  <a:lnTo>
                    <a:pt x="6325117" y="2000783"/>
                  </a:lnTo>
                  <a:lnTo>
                    <a:pt x="6283452" y="1959051"/>
                  </a:lnTo>
                  <a:close/>
                </a:path>
                <a:path w="7560309" h="10692130">
                  <a:moveTo>
                    <a:pt x="6283464" y="2042058"/>
                  </a:moveTo>
                  <a:lnTo>
                    <a:pt x="6070879" y="2254973"/>
                  </a:lnTo>
                  <a:lnTo>
                    <a:pt x="6112548" y="2254973"/>
                  </a:lnTo>
                  <a:lnTo>
                    <a:pt x="6283464" y="2083790"/>
                  </a:lnTo>
                  <a:lnTo>
                    <a:pt x="6325129" y="2083790"/>
                  </a:lnTo>
                  <a:lnTo>
                    <a:pt x="6283464" y="2042058"/>
                  </a:lnTo>
                  <a:close/>
                </a:path>
                <a:path w="7560309" h="10692130">
                  <a:moveTo>
                    <a:pt x="6283452" y="2125116"/>
                  </a:moveTo>
                  <a:lnTo>
                    <a:pt x="6153810" y="2254973"/>
                  </a:lnTo>
                  <a:lnTo>
                    <a:pt x="6195428" y="2254973"/>
                  </a:lnTo>
                  <a:lnTo>
                    <a:pt x="6283452" y="2166810"/>
                  </a:lnTo>
                  <a:lnTo>
                    <a:pt x="6325080" y="2166810"/>
                  </a:lnTo>
                  <a:lnTo>
                    <a:pt x="6283452" y="2125116"/>
                  </a:lnTo>
                  <a:close/>
                </a:path>
                <a:path w="7560309" h="10692130">
                  <a:moveTo>
                    <a:pt x="6325080" y="2166810"/>
                  </a:moveTo>
                  <a:lnTo>
                    <a:pt x="6283452" y="2166810"/>
                  </a:lnTo>
                  <a:lnTo>
                    <a:pt x="6371488" y="2254973"/>
                  </a:lnTo>
                  <a:lnTo>
                    <a:pt x="6413106" y="2254973"/>
                  </a:lnTo>
                  <a:lnTo>
                    <a:pt x="6325080" y="2166810"/>
                  </a:lnTo>
                  <a:close/>
                </a:path>
                <a:path w="7560309" h="10692130">
                  <a:moveTo>
                    <a:pt x="6325129" y="2083790"/>
                  </a:moveTo>
                  <a:lnTo>
                    <a:pt x="6283464" y="2083790"/>
                  </a:lnTo>
                  <a:lnTo>
                    <a:pt x="6454381" y="2254973"/>
                  </a:lnTo>
                  <a:lnTo>
                    <a:pt x="6496037" y="2254973"/>
                  </a:lnTo>
                  <a:lnTo>
                    <a:pt x="6325129" y="2083790"/>
                  </a:lnTo>
                  <a:close/>
                </a:path>
                <a:path w="7560309" h="10692130">
                  <a:moveTo>
                    <a:pt x="6325117" y="2000783"/>
                  </a:moveTo>
                  <a:lnTo>
                    <a:pt x="6283452" y="2000783"/>
                  </a:lnTo>
                  <a:lnTo>
                    <a:pt x="6537248" y="2254973"/>
                  </a:lnTo>
                  <a:lnTo>
                    <a:pt x="6578904" y="2254973"/>
                  </a:lnTo>
                  <a:lnTo>
                    <a:pt x="6325117" y="2000783"/>
                  </a:lnTo>
                  <a:close/>
                </a:path>
                <a:path w="7560309" h="10692130">
                  <a:moveTo>
                    <a:pt x="6082766" y="1953348"/>
                  </a:moveTo>
                  <a:lnTo>
                    <a:pt x="6041136" y="1953348"/>
                  </a:lnTo>
                  <a:lnTo>
                    <a:pt x="5967933" y="2026678"/>
                  </a:lnTo>
                  <a:lnTo>
                    <a:pt x="6009551" y="2026678"/>
                  </a:lnTo>
                  <a:lnTo>
                    <a:pt x="6082766" y="1953348"/>
                  </a:lnTo>
                  <a:close/>
                </a:path>
                <a:path w="7560309" h="10692130">
                  <a:moveTo>
                    <a:pt x="6248565" y="1953348"/>
                  </a:moveTo>
                  <a:lnTo>
                    <a:pt x="6206934" y="1953348"/>
                  </a:lnTo>
                  <a:lnTo>
                    <a:pt x="6133693" y="2026678"/>
                  </a:lnTo>
                  <a:lnTo>
                    <a:pt x="6175362" y="2026678"/>
                  </a:lnTo>
                  <a:lnTo>
                    <a:pt x="6248565" y="1953348"/>
                  </a:lnTo>
                  <a:close/>
                </a:path>
                <a:path w="7560309" h="10692130">
                  <a:moveTo>
                    <a:pt x="6525755" y="1953348"/>
                  </a:moveTo>
                  <a:lnTo>
                    <a:pt x="6484137" y="1953348"/>
                  </a:lnTo>
                  <a:lnTo>
                    <a:pt x="6557340" y="2026678"/>
                  </a:lnTo>
                  <a:lnTo>
                    <a:pt x="6599008" y="2026678"/>
                  </a:lnTo>
                  <a:lnTo>
                    <a:pt x="6525755" y="1953348"/>
                  </a:lnTo>
                  <a:close/>
                </a:path>
                <a:path w="7560309" h="10692130">
                  <a:moveTo>
                    <a:pt x="6165646" y="1953323"/>
                  </a:moveTo>
                  <a:lnTo>
                    <a:pt x="6124028" y="1953323"/>
                  </a:lnTo>
                  <a:lnTo>
                    <a:pt x="6050788" y="2026653"/>
                  </a:lnTo>
                  <a:lnTo>
                    <a:pt x="6092456" y="2026653"/>
                  </a:lnTo>
                  <a:lnTo>
                    <a:pt x="6165646" y="1953323"/>
                  </a:lnTo>
                  <a:close/>
                </a:path>
                <a:path w="7560309" h="10692130">
                  <a:moveTo>
                    <a:pt x="6359969" y="1953323"/>
                  </a:moveTo>
                  <a:lnTo>
                    <a:pt x="6318338" y="1953323"/>
                  </a:lnTo>
                  <a:lnTo>
                    <a:pt x="6391554" y="2026653"/>
                  </a:lnTo>
                  <a:lnTo>
                    <a:pt x="6433223" y="2026653"/>
                  </a:lnTo>
                  <a:lnTo>
                    <a:pt x="6359969" y="1953323"/>
                  </a:lnTo>
                  <a:close/>
                </a:path>
                <a:path w="7560309" h="10692130">
                  <a:moveTo>
                    <a:pt x="6442913" y="1953323"/>
                  </a:moveTo>
                  <a:lnTo>
                    <a:pt x="6401231" y="1953323"/>
                  </a:lnTo>
                  <a:lnTo>
                    <a:pt x="6474460" y="2026653"/>
                  </a:lnTo>
                  <a:lnTo>
                    <a:pt x="6516116" y="2026653"/>
                  </a:lnTo>
                  <a:lnTo>
                    <a:pt x="6442913" y="1953323"/>
                  </a:lnTo>
                  <a:close/>
                </a:path>
                <a:path w="7560309" h="10692130">
                  <a:moveTo>
                    <a:pt x="6944118" y="1959051"/>
                  </a:moveTo>
                  <a:lnTo>
                    <a:pt x="6648665" y="2254973"/>
                  </a:lnTo>
                  <a:lnTo>
                    <a:pt x="6690321" y="2254973"/>
                  </a:lnTo>
                  <a:lnTo>
                    <a:pt x="6944118" y="2000783"/>
                  </a:lnTo>
                  <a:lnTo>
                    <a:pt x="6985786" y="2000783"/>
                  </a:lnTo>
                  <a:lnTo>
                    <a:pt x="6944118" y="1959051"/>
                  </a:lnTo>
                  <a:close/>
                </a:path>
                <a:path w="7560309" h="10692130">
                  <a:moveTo>
                    <a:pt x="6944156" y="2042058"/>
                  </a:moveTo>
                  <a:lnTo>
                    <a:pt x="6731584" y="2254973"/>
                  </a:lnTo>
                  <a:lnTo>
                    <a:pt x="6773240" y="2254973"/>
                  </a:lnTo>
                  <a:lnTo>
                    <a:pt x="6944156" y="2083790"/>
                  </a:lnTo>
                  <a:lnTo>
                    <a:pt x="6985811" y="2083790"/>
                  </a:lnTo>
                  <a:lnTo>
                    <a:pt x="6944156" y="2042058"/>
                  </a:lnTo>
                  <a:close/>
                </a:path>
                <a:path w="7560309" h="10692130">
                  <a:moveTo>
                    <a:pt x="6944118" y="2125116"/>
                  </a:moveTo>
                  <a:lnTo>
                    <a:pt x="6814464" y="2254973"/>
                  </a:lnTo>
                  <a:lnTo>
                    <a:pt x="6856095" y="2254973"/>
                  </a:lnTo>
                  <a:lnTo>
                    <a:pt x="6944118" y="2166810"/>
                  </a:lnTo>
                  <a:lnTo>
                    <a:pt x="6985759" y="2166810"/>
                  </a:lnTo>
                  <a:lnTo>
                    <a:pt x="6944118" y="2125116"/>
                  </a:lnTo>
                  <a:close/>
                </a:path>
                <a:path w="7560309" h="10692130">
                  <a:moveTo>
                    <a:pt x="6985759" y="2166810"/>
                  </a:moveTo>
                  <a:lnTo>
                    <a:pt x="6944118" y="2166810"/>
                  </a:lnTo>
                  <a:lnTo>
                    <a:pt x="7032155" y="2254973"/>
                  </a:lnTo>
                  <a:lnTo>
                    <a:pt x="7073811" y="2254973"/>
                  </a:lnTo>
                  <a:lnTo>
                    <a:pt x="6985759" y="2166810"/>
                  </a:lnTo>
                  <a:close/>
                </a:path>
                <a:path w="7560309" h="10692130">
                  <a:moveTo>
                    <a:pt x="6985811" y="2083790"/>
                  </a:moveTo>
                  <a:lnTo>
                    <a:pt x="6944156" y="2083790"/>
                  </a:lnTo>
                  <a:lnTo>
                    <a:pt x="7115060" y="2254973"/>
                  </a:lnTo>
                  <a:lnTo>
                    <a:pt x="7156678" y="2254973"/>
                  </a:lnTo>
                  <a:lnTo>
                    <a:pt x="6985811" y="2083790"/>
                  </a:lnTo>
                  <a:close/>
                </a:path>
                <a:path w="7560309" h="10692130">
                  <a:moveTo>
                    <a:pt x="6985786" y="2000783"/>
                  </a:moveTo>
                  <a:lnTo>
                    <a:pt x="6944118" y="2000783"/>
                  </a:lnTo>
                  <a:lnTo>
                    <a:pt x="7197928" y="2254973"/>
                  </a:lnTo>
                  <a:lnTo>
                    <a:pt x="7239584" y="2254973"/>
                  </a:lnTo>
                  <a:lnTo>
                    <a:pt x="6985786" y="2000783"/>
                  </a:lnTo>
                  <a:close/>
                </a:path>
                <a:path w="7560309" h="10692130">
                  <a:moveTo>
                    <a:pt x="6743433" y="1953348"/>
                  </a:moveTo>
                  <a:lnTo>
                    <a:pt x="6701815" y="1953348"/>
                  </a:lnTo>
                  <a:lnTo>
                    <a:pt x="6628612" y="2026678"/>
                  </a:lnTo>
                  <a:lnTo>
                    <a:pt x="6670268" y="2026678"/>
                  </a:lnTo>
                  <a:lnTo>
                    <a:pt x="6743433" y="1953348"/>
                  </a:lnTo>
                  <a:close/>
                </a:path>
                <a:path w="7560309" h="10692130">
                  <a:moveTo>
                    <a:pt x="6909244" y="1953348"/>
                  </a:moveTo>
                  <a:lnTo>
                    <a:pt x="6867613" y="1953348"/>
                  </a:lnTo>
                  <a:lnTo>
                    <a:pt x="6794360" y="2026678"/>
                  </a:lnTo>
                  <a:lnTo>
                    <a:pt x="6836029" y="2026678"/>
                  </a:lnTo>
                  <a:lnTo>
                    <a:pt x="6909244" y="1953348"/>
                  </a:lnTo>
                  <a:close/>
                </a:path>
                <a:path w="7560309" h="10692130">
                  <a:moveTo>
                    <a:pt x="7186460" y="1953348"/>
                  </a:moveTo>
                  <a:lnTo>
                    <a:pt x="7144791" y="1953348"/>
                  </a:lnTo>
                  <a:lnTo>
                    <a:pt x="7217994" y="2026678"/>
                  </a:lnTo>
                  <a:lnTo>
                    <a:pt x="7259662" y="2026678"/>
                  </a:lnTo>
                  <a:lnTo>
                    <a:pt x="7186460" y="1953348"/>
                  </a:lnTo>
                  <a:close/>
                </a:path>
                <a:path w="7560309" h="10692130">
                  <a:moveTo>
                    <a:pt x="6826351" y="1953323"/>
                  </a:moveTo>
                  <a:lnTo>
                    <a:pt x="6784721" y="1953323"/>
                  </a:lnTo>
                  <a:lnTo>
                    <a:pt x="6711467" y="2026653"/>
                  </a:lnTo>
                  <a:lnTo>
                    <a:pt x="6753123" y="2026653"/>
                  </a:lnTo>
                  <a:lnTo>
                    <a:pt x="6826351" y="1953323"/>
                  </a:lnTo>
                  <a:close/>
                </a:path>
                <a:path w="7560309" h="10692130">
                  <a:moveTo>
                    <a:pt x="7020648" y="1953323"/>
                  </a:moveTo>
                  <a:lnTo>
                    <a:pt x="6979018" y="1953323"/>
                  </a:lnTo>
                  <a:lnTo>
                    <a:pt x="7052233" y="2026653"/>
                  </a:lnTo>
                  <a:lnTo>
                    <a:pt x="7093864" y="2026653"/>
                  </a:lnTo>
                  <a:lnTo>
                    <a:pt x="7020648" y="1953323"/>
                  </a:lnTo>
                  <a:close/>
                </a:path>
                <a:path w="7560309" h="10692130">
                  <a:moveTo>
                    <a:pt x="7103529" y="1953323"/>
                  </a:moveTo>
                  <a:lnTo>
                    <a:pt x="7061911" y="1953323"/>
                  </a:lnTo>
                  <a:lnTo>
                    <a:pt x="7135114" y="2026653"/>
                  </a:lnTo>
                  <a:lnTo>
                    <a:pt x="7176782" y="2026653"/>
                  </a:lnTo>
                  <a:lnTo>
                    <a:pt x="7103529" y="1953323"/>
                  </a:lnTo>
                  <a:close/>
                </a:path>
                <a:path w="7560309" h="10692130">
                  <a:moveTo>
                    <a:pt x="337380" y="1959051"/>
                  </a:moveTo>
                  <a:lnTo>
                    <a:pt x="41929" y="2254973"/>
                  </a:lnTo>
                  <a:lnTo>
                    <a:pt x="83591" y="2254973"/>
                  </a:lnTo>
                  <a:lnTo>
                    <a:pt x="337380" y="2000783"/>
                  </a:lnTo>
                  <a:lnTo>
                    <a:pt x="379043" y="2000783"/>
                  </a:lnTo>
                  <a:lnTo>
                    <a:pt x="337380" y="1959051"/>
                  </a:lnTo>
                  <a:close/>
                </a:path>
                <a:path w="7560309" h="10692130">
                  <a:moveTo>
                    <a:pt x="337402" y="2042058"/>
                  </a:moveTo>
                  <a:lnTo>
                    <a:pt x="124829" y="2254973"/>
                  </a:lnTo>
                  <a:lnTo>
                    <a:pt x="166493" y="2254973"/>
                  </a:lnTo>
                  <a:lnTo>
                    <a:pt x="337402" y="2083790"/>
                  </a:lnTo>
                  <a:lnTo>
                    <a:pt x="379066" y="2083790"/>
                  </a:lnTo>
                  <a:lnTo>
                    <a:pt x="337402" y="2042058"/>
                  </a:lnTo>
                  <a:close/>
                </a:path>
                <a:path w="7560309" h="10692130">
                  <a:moveTo>
                    <a:pt x="337370" y="2125116"/>
                  </a:moveTo>
                  <a:lnTo>
                    <a:pt x="207723" y="2254973"/>
                  </a:lnTo>
                  <a:lnTo>
                    <a:pt x="249354" y="2254973"/>
                  </a:lnTo>
                  <a:lnTo>
                    <a:pt x="337370" y="2166810"/>
                  </a:lnTo>
                  <a:lnTo>
                    <a:pt x="379014" y="2166810"/>
                  </a:lnTo>
                  <a:lnTo>
                    <a:pt x="337370" y="2125116"/>
                  </a:lnTo>
                  <a:close/>
                </a:path>
                <a:path w="7560309" h="10692130">
                  <a:moveTo>
                    <a:pt x="379014" y="2166810"/>
                  </a:moveTo>
                  <a:lnTo>
                    <a:pt x="337370" y="2166810"/>
                  </a:lnTo>
                  <a:lnTo>
                    <a:pt x="425411" y="2254973"/>
                  </a:lnTo>
                  <a:lnTo>
                    <a:pt x="467071" y="2254973"/>
                  </a:lnTo>
                  <a:lnTo>
                    <a:pt x="379014" y="2166810"/>
                  </a:lnTo>
                  <a:close/>
                </a:path>
                <a:path w="7560309" h="10692130">
                  <a:moveTo>
                    <a:pt x="379066" y="2083790"/>
                  </a:moveTo>
                  <a:lnTo>
                    <a:pt x="337402" y="2083790"/>
                  </a:lnTo>
                  <a:lnTo>
                    <a:pt x="508308" y="2254973"/>
                  </a:lnTo>
                  <a:lnTo>
                    <a:pt x="549972" y="2254973"/>
                  </a:lnTo>
                  <a:lnTo>
                    <a:pt x="379066" y="2083790"/>
                  </a:lnTo>
                  <a:close/>
                </a:path>
                <a:path w="7560309" h="10692130">
                  <a:moveTo>
                    <a:pt x="379043" y="2000783"/>
                  </a:moveTo>
                  <a:lnTo>
                    <a:pt x="337380" y="2000783"/>
                  </a:lnTo>
                  <a:lnTo>
                    <a:pt x="591181" y="2254973"/>
                  </a:lnTo>
                  <a:lnTo>
                    <a:pt x="632811" y="2254973"/>
                  </a:lnTo>
                  <a:lnTo>
                    <a:pt x="379043" y="2000783"/>
                  </a:lnTo>
                  <a:close/>
                </a:path>
                <a:path w="7560309" h="10692130">
                  <a:moveTo>
                    <a:pt x="136720" y="1953348"/>
                  </a:moveTo>
                  <a:lnTo>
                    <a:pt x="95089" y="1953348"/>
                  </a:lnTo>
                  <a:lnTo>
                    <a:pt x="21855" y="2026678"/>
                  </a:lnTo>
                  <a:lnTo>
                    <a:pt x="63517" y="2026678"/>
                  </a:lnTo>
                  <a:lnTo>
                    <a:pt x="136720" y="1953348"/>
                  </a:lnTo>
                  <a:close/>
                </a:path>
                <a:path w="7560309" h="10692130">
                  <a:moveTo>
                    <a:pt x="302493" y="1953348"/>
                  </a:moveTo>
                  <a:lnTo>
                    <a:pt x="260823" y="1953348"/>
                  </a:lnTo>
                  <a:lnTo>
                    <a:pt x="187624" y="2026678"/>
                  </a:lnTo>
                  <a:lnTo>
                    <a:pt x="229290" y="2026678"/>
                  </a:lnTo>
                  <a:lnTo>
                    <a:pt x="302493" y="1953348"/>
                  </a:lnTo>
                  <a:close/>
                </a:path>
                <a:path w="7560309" h="10692130">
                  <a:moveTo>
                    <a:pt x="579718" y="1953348"/>
                  </a:moveTo>
                  <a:lnTo>
                    <a:pt x="538045" y="1953348"/>
                  </a:lnTo>
                  <a:lnTo>
                    <a:pt x="611262" y="2026678"/>
                  </a:lnTo>
                  <a:lnTo>
                    <a:pt x="652928" y="2026678"/>
                  </a:lnTo>
                  <a:lnTo>
                    <a:pt x="579718" y="1953348"/>
                  </a:lnTo>
                  <a:close/>
                </a:path>
                <a:path w="7560309" h="10692130">
                  <a:moveTo>
                    <a:pt x="219603" y="1953323"/>
                  </a:moveTo>
                  <a:lnTo>
                    <a:pt x="177976" y="1953323"/>
                  </a:lnTo>
                  <a:lnTo>
                    <a:pt x="104724" y="2026653"/>
                  </a:lnTo>
                  <a:lnTo>
                    <a:pt x="146386" y="2026653"/>
                  </a:lnTo>
                  <a:lnTo>
                    <a:pt x="219603" y="1953323"/>
                  </a:lnTo>
                  <a:close/>
                </a:path>
                <a:path w="7560309" h="10692130">
                  <a:moveTo>
                    <a:pt x="413942" y="1953323"/>
                  </a:moveTo>
                  <a:lnTo>
                    <a:pt x="372272" y="1953323"/>
                  </a:lnTo>
                  <a:lnTo>
                    <a:pt x="445481" y="2026653"/>
                  </a:lnTo>
                  <a:lnTo>
                    <a:pt x="487145" y="2026653"/>
                  </a:lnTo>
                  <a:lnTo>
                    <a:pt x="413942" y="1953323"/>
                  </a:lnTo>
                  <a:close/>
                </a:path>
                <a:path w="7560309" h="10692130">
                  <a:moveTo>
                    <a:pt x="496829" y="1953323"/>
                  </a:moveTo>
                  <a:lnTo>
                    <a:pt x="455155" y="1953323"/>
                  </a:lnTo>
                  <a:lnTo>
                    <a:pt x="528411" y="2026653"/>
                  </a:lnTo>
                  <a:lnTo>
                    <a:pt x="570028" y="2026653"/>
                  </a:lnTo>
                  <a:lnTo>
                    <a:pt x="496829" y="1953323"/>
                  </a:lnTo>
                  <a:close/>
                </a:path>
                <a:path w="7560309" h="10692130">
                  <a:moveTo>
                    <a:pt x="998063" y="1959051"/>
                  </a:moveTo>
                  <a:lnTo>
                    <a:pt x="702604" y="2254973"/>
                  </a:lnTo>
                  <a:lnTo>
                    <a:pt x="744274" y="2254973"/>
                  </a:lnTo>
                  <a:lnTo>
                    <a:pt x="998063" y="2000783"/>
                  </a:lnTo>
                  <a:lnTo>
                    <a:pt x="1039730" y="2000783"/>
                  </a:lnTo>
                  <a:lnTo>
                    <a:pt x="998063" y="1959051"/>
                  </a:lnTo>
                  <a:close/>
                </a:path>
                <a:path w="7560309" h="10692130">
                  <a:moveTo>
                    <a:pt x="998063" y="2042058"/>
                  </a:moveTo>
                  <a:lnTo>
                    <a:pt x="785487" y="2254973"/>
                  </a:lnTo>
                  <a:lnTo>
                    <a:pt x="827151" y="2254973"/>
                  </a:lnTo>
                  <a:lnTo>
                    <a:pt x="998063" y="2083790"/>
                  </a:lnTo>
                  <a:lnTo>
                    <a:pt x="1039730" y="2083790"/>
                  </a:lnTo>
                  <a:lnTo>
                    <a:pt x="998063" y="2042058"/>
                  </a:lnTo>
                  <a:close/>
                </a:path>
                <a:path w="7560309" h="10692130">
                  <a:moveTo>
                    <a:pt x="998063" y="2125116"/>
                  </a:moveTo>
                  <a:lnTo>
                    <a:pt x="868413" y="2254973"/>
                  </a:lnTo>
                  <a:lnTo>
                    <a:pt x="910033" y="2254973"/>
                  </a:lnTo>
                  <a:lnTo>
                    <a:pt x="998063" y="2166810"/>
                  </a:lnTo>
                  <a:lnTo>
                    <a:pt x="1039691" y="2166810"/>
                  </a:lnTo>
                  <a:lnTo>
                    <a:pt x="998063" y="2125116"/>
                  </a:lnTo>
                  <a:close/>
                </a:path>
                <a:path w="7560309" h="10692130">
                  <a:moveTo>
                    <a:pt x="1039691" y="2166810"/>
                  </a:moveTo>
                  <a:lnTo>
                    <a:pt x="998063" y="2166810"/>
                  </a:lnTo>
                  <a:lnTo>
                    <a:pt x="1086083" y="2254973"/>
                  </a:lnTo>
                  <a:lnTo>
                    <a:pt x="1127714" y="2254973"/>
                  </a:lnTo>
                  <a:lnTo>
                    <a:pt x="1039691" y="2166810"/>
                  </a:lnTo>
                  <a:close/>
                </a:path>
                <a:path w="7560309" h="10692130">
                  <a:moveTo>
                    <a:pt x="1039730" y="2083790"/>
                  </a:moveTo>
                  <a:lnTo>
                    <a:pt x="998063" y="2083790"/>
                  </a:lnTo>
                  <a:lnTo>
                    <a:pt x="1168974" y="2254973"/>
                  </a:lnTo>
                  <a:lnTo>
                    <a:pt x="1210644" y="2254973"/>
                  </a:lnTo>
                  <a:lnTo>
                    <a:pt x="1039730" y="2083790"/>
                  </a:lnTo>
                  <a:close/>
                </a:path>
                <a:path w="7560309" h="10692130">
                  <a:moveTo>
                    <a:pt x="1039730" y="2000783"/>
                  </a:moveTo>
                  <a:lnTo>
                    <a:pt x="998063" y="2000783"/>
                  </a:lnTo>
                  <a:lnTo>
                    <a:pt x="1251860" y="2254973"/>
                  </a:lnTo>
                  <a:lnTo>
                    <a:pt x="1293520" y="2254973"/>
                  </a:lnTo>
                  <a:lnTo>
                    <a:pt x="1039730" y="2000783"/>
                  </a:lnTo>
                  <a:close/>
                </a:path>
                <a:path w="7560309" h="10692130">
                  <a:moveTo>
                    <a:pt x="797399" y="1953348"/>
                  </a:moveTo>
                  <a:lnTo>
                    <a:pt x="755737" y="1953348"/>
                  </a:lnTo>
                  <a:lnTo>
                    <a:pt x="682527" y="2026678"/>
                  </a:lnTo>
                  <a:lnTo>
                    <a:pt x="724193" y="2026678"/>
                  </a:lnTo>
                  <a:lnTo>
                    <a:pt x="797399" y="1953348"/>
                  </a:lnTo>
                  <a:close/>
                </a:path>
                <a:path w="7560309" h="10692130">
                  <a:moveTo>
                    <a:pt x="963173" y="1953348"/>
                  </a:moveTo>
                  <a:lnTo>
                    <a:pt x="921513" y="1953348"/>
                  </a:lnTo>
                  <a:lnTo>
                    <a:pt x="848304" y="2026678"/>
                  </a:lnTo>
                  <a:lnTo>
                    <a:pt x="889966" y="2026678"/>
                  </a:lnTo>
                  <a:lnTo>
                    <a:pt x="963173" y="1953348"/>
                  </a:lnTo>
                  <a:close/>
                </a:path>
                <a:path w="7560309" h="10692130">
                  <a:moveTo>
                    <a:pt x="1240395" y="1953348"/>
                  </a:moveTo>
                  <a:lnTo>
                    <a:pt x="1198766" y="1953348"/>
                  </a:lnTo>
                  <a:lnTo>
                    <a:pt x="1271968" y="2026678"/>
                  </a:lnTo>
                  <a:lnTo>
                    <a:pt x="1313599" y="2026678"/>
                  </a:lnTo>
                  <a:lnTo>
                    <a:pt x="1240395" y="1953348"/>
                  </a:lnTo>
                  <a:close/>
                </a:path>
                <a:path w="7560309" h="10692130">
                  <a:moveTo>
                    <a:pt x="880264" y="1953323"/>
                  </a:moveTo>
                  <a:lnTo>
                    <a:pt x="838641" y="1953323"/>
                  </a:lnTo>
                  <a:lnTo>
                    <a:pt x="765435" y="2026653"/>
                  </a:lnTo>
                  <a:lnTo>
                    <a:pt x="807051" y="2026653"/>
                  </a:lnTo>
                  <a:lnTo>
                    <a:pt x="880264" y="1953323"/>
                  </a:lnTo>
                  <a:close/>
                </a:path>
                <a:path w="7560309" h="10692130">
                  <a:moveTo>
                    <a:pt x="1074625" y="1953323"/>
                  </a:moveTo>
                  <a:lnTo>
                    <a:pt x="1032958" y="1953323"/>
                  </a:lnTo>
                  <a:lnTo>
                    <a:pt x="1106153" y="2026653"/>
                  </a:lnTo>
                  <a:lnTo>
                    <a:pt x="1147820" y="2026653"/>
                  </a:lnTo>
                  <a:lnTo>
                    <a:pt x="1074625" y="1953323"/>
                  </a:lnTo>
                  <a:close/>
                </a:path>
                <a:path w="7560309" h="10692130">
                  <a:moveTo>
                    <a:pt x="1157504" y="1953323"/>
                  </a:moveTo>
                  <a:lnTo>
                    <a:pt x="1115844" y="1953323"/>
                  </a:lnTo>
                  <a:lnTo>
                    <a:pt x="1189040" y="2026653"/>
                  </a:lnTo>
                  <a:lnTo>
                    <a:pt x="1230717" y="2026653"/>
                  </a:lnTo>
                  <a:lnTo>
                    <a:pt x="1157504" y="1953323"/>
                  </a:lnTo>
                  <a:close/>
                </a:path>
                <a:path w="7560309" h="10692130">
                  <a:moveTo>
                    <a:pt x="1658734" y="1959051"/>
                  </a:moveTo>
                  <a:lnTo>
                    <a:pt x="1363256" y="2254973"/>
                  </a:lnTo>
                  <a:lnTo>
                    <a:pt x="1404937" y="2254973"/>
                  </a:lnTo>
                  <a:lnTo>
                    <a:pt x="1658734" y="2000783"/>
                  </a:lnTo>
                  <a:lnTo>
                    <a:pt x="1700400" y="2000783"/>
                  </a:lnTo>
                  <a:lnTo>
                    <a:pt x="1658734" y="1959051"/>
                  </a:lnTo>
                  <a:close/>
                </a:path>
                <a:path w="7560309" h="10692130">
                  <a:moveTo>
                    <a:pt x="1658759" y="2042058"/>
                  </a:moveTo>
                  <a:lnTo>
                    <a:pt x="1446187" y="2254973"/>
                  </a:lnTo>
                  <a:lnTo>
                    <a:pt x="1487805" y="2254973"/>
                  </a:lnTo>
                  <a:lnTo>
                    <a:pt x="1658759" y="2083790"/>
                  </a:lnTo>
                  <a:lnTo>
                    <a:pt x="1700419" y="2083790"/>
                  </a:lnTo>
                  <a:lnTo>
                    <a:pt x="1658759" y="2042058"/>
                  </a:lnTo>
                  <a:close/>
                </a:path>
                <a:path w="7560309" h="10692130">
                  <a:moveTo>
                    <a:pt x="1658734" y="2125116"/>
                  </a:moveTo>
                  <a:lnTo>
                    <a:pt x="1529080" y="2254973"/>
                  </a:lnTo>
                  <a:lnTo>
                    <a:pt x="1570710" y="2254973"/>
                  </a:lnTo>
                  <a:lnTo>
                    <a:pt x="1658734" y="2166810"/>
                  </a:lnTo>
                  <a:lnTo>
                    <a:pt x="1700363" y="2166810"/>
                  </a:lnTo>
                  <a:lnTo>
                    <a:pt x="1658734" y="2125116"/>
                  </a:lnTo>
                  <a:close/>
                </a:path>
                <a:path w="7560309" h="10692130">
                  <a:moveTo>
                    <a:pt x="1700363" y="2166810"/>
                  </a:moveTo>
                  <a:lnTo>
                    <a:pt x="1658734" y="2166810"/>
                  </a:lnTo>
                  <a:lnTo>
                    <a:pt x="1746758" y="2254973"/>
                  </a:lnTo>
                  <a:lnTo>
                    <a:pt x="1788388" y="2254973"/>
                  </a:lnTo>
                  <a:lnTo>
                    <a:pt x="1700363" y="2166810"/>
                  </a:lnTo>
                  <a:close/>
                </a:path>
                <a:path w="7560309" h="10692130">
                  <a:moveTo>
                    <a:pt x="1700419" y="2083790"/>
                  </a:moveTo>
                  <a:lnTo>
                    <a:pt x="1658759" y="2083790"/>
                  </a:lnTo>
                  <a:lnTo>
                    <a:pt x="1829638" y="2254973"/>
                  </a:lnTo>
                  <a:lnTo>
                    <a:pt x="1871306" y="2254973"/>
                  </a:lnTo>
                  <a:lnTo>
                    <a:pt x="1700419" y="2083790"/>
                  </a:lnTo>
                  <a:close/>
                </a:path>
                <a:path w="7560309" h="10692130">
                  <a:moveTo>
                    <a:pt x="1700400" y="2000783"/>
                  </a:moveTo>
                  <a:lnTo>
                    <a:pt x="1658734" y="2000783"/>
                  </a:lnTo>
                  <a:lnTo>
                    <a:pt x="1912531" y="2254973"/>
                  </a:lnTo>
                  <a:lnTo>
                    <a:pt x="1954187" y="2254973"/>
                  </a:lnTo>
                  <a:lnTo>
                    <a:pt x="1700400" y="2000783"/>
                  </a:lnTo>
                  <a:close/>
                </a:path>
                <a:path w="7560309" h="10692130">
                  <a:moveTo>
                    <a:pt x="1458074" y="1953348"/>
                  </a:moveTo>
                  <a:lnTo>
                    <a:pt x="1416418" y="1953348"/>
                  </a:lnTo>
                  <a:lnTo>
                    <a:pt x="1343202" y="2026678"/>
                  </a:lnTo>
                  <a:lnTo>
                    <a:pt x="1384871" y="2026678"/>
                  </a:lnTo>
                  <a:lnTo>
                    <a:pt x="1458074" y="1953348"/>
                  </a:lnTo>
                  <a:close/>
                </a:path>
                <a:path w="7560309" h="10692130">
                  <a:moveTo>
                    <a:pt x="1623834" y="1953348"/>
                  </a:moveTo>
                  <a:lnTo>
                    <a:pt x="1582166" y="1953348"/>
                  </a:lnTo>
                  <a:lnTo>
                    <a:pt x="1508975" y="2026678"/>
                  </a:lnTo>
                  <a:lnTo>
                    <a:pt x="1550593" y="2026678"/>
                  </a:lnTo>
                  <a:lnTo>
                    <a:pt x="1623834" y="1953348"/>
                  </a:lnTo>
                  <a:close/>
                </a:path>
                <a:path w="7560309" h="10692130">
                  <a:moveTo>
                    <a:pt x="1901050" y="1953348"/>
                  </a:moveTo>
                  <a:lnTo>
                    <a:pt x="1859394" y="1953348"/>
                  </a:lnTo>
                  <a:lnTo>
                    <a:pt x="1932609" y="2026678"/>
                  </a:lnTo>
                  <a:lnTo>
                    <a:pt x="1974278" y="2026678"/>
                  </a:lnTo>
                  <a:lnTo>
                    <a:pt x="1901050" y="1953348"/>
                  </a:lnTo>
                  <a:close/>
                </a:path>
                <a:path w="7560309" h="10692130">
                  <a:moveTo>
                    <a:pt x="1540954" y="1953323"/>
                  </a:moveTo>
                  <a:lnTo>
                    <a:pt x="1499336" y="1953323"/>
                  </a:lnTo>
                  <a:lnTo>
                    <a:pt x="1426083" y="2026653"/>
                  </a:lnTo>
                  <a:lnTo>
                    <a:pt x="1467751" y="2026653"/>
                  </a:lnTo>
                  <a:lnTo>
                    <a:pt x="1540954" y="1953323"/>
                  </a:lnTo>
                  <a:close/>
                </a:path>
                <a:path w="7560309" h="10692130">
                  <a:moveTo>
                    <a:pt x="1735289" y="1953323"/>
                  </a:moveTo>
                  <a:lnTo>
                    <a:pt x="1693621" y="1953323"/>
                  </a:lnTo>
                  <a:lnTo>
                    <a:pt x="1766874" y="2026653"/>
                  </a:lnTo>
                  <a:lnTo>
                    <a:pt x="1808492" y="2026653"/>
                  </a:lnTo>
                  <a:lnTo>
                    <a:pt x="1735289" y="1953323"/>
                  </a:lnTo>
                  <a:close/>
                </a:path>
                <a:path w="7560309" h="10692130">
                  <a:moveTo>
                    <a:pt x="1818182" y="1953323"/>
                  </a:moveTo>
                  <a:lnTo>
                    <a:pt x="1776514" y="1953323"/>
                  </a:lnTo>
                  <a:lnTo>
                    <a:pt x="1849767" y="2026653"/>
                  </a:lnTo>
                  <a:lnTo>
                    <a:pt x="1891385" y="2026653"/>
                  </a:lnTo>
                  <a:lnTo>
                    <a:pt x="1818182" y="1953323"/>
                  </a:lnTo>
                  <a:close/>
                </a:path>
                <a:path w="7560309" h="10692130">
                  <a:moveTo>
                    <a:pt x="2319426" y="1959051"/>
                  </a:moveTo>
                  <a:lnTo>
                    <a:pt x="2023973" y="2254973"/>
                  </a:lnTo>
                  <a:lnTo>
                    <a:pt x="2065629" y="2254973"/>
                  </a:lnTo>
                  <a:lnTo>
                    <a:pt x="2319426" y="2000783"/>
                  </a:lnTo>
                  <a:lnTo>
                    <a:pt x="2361086" y="2000783"/>
                  </a:lnTo>
                  <a:lnTo>
                    <a:pt x="2319426" y="1959051"/>
                  </a:lnTo>
                  <a:close/>
                </a:path>
                <a:path w="7560309" h="10692130">
                  <a:moveTo>
                    <a:pt x="2319439" y="2042058"/>
                  </a:moveTo>
                  <a:lnTo>
                    <a:pt x="2106853" y="2254973"/>
                  </a:lnTo>
                  <a:lnTo>
                    <a:pt x="2148522" y="2254973"/>
                  </a:lnTo>
                  <a:lnTo>
                    <a:pt x="2319439" y="2083790"/>
                  </a:lnTo>
                  <a:lnTo>
                    <a:pt x="2361094" y="2083790"/>
                  </a:lnTo>
                  <a:lnTo>
                    <a:pt x="2319439" y="2042058"/>
                  </a:lnTo>
                  <a:close/>
                </a:path>
                <a:path w="7560309" h="10692130">
                  <a:moveTo>
                    <a:pt x="2319401" y="2125116"/>
                  </a:moveTo>
                  <a:lnTo>
                    <a:pt x="2189759" y="2254973"/>
                  </a:lnTo>
                  <a:lnTo>
                    <a:pt x="2231364" y="2254973"/>
                  </a:lnTo>
                  <a:lnTo>
                    <a:pt x="2319401" y="2166810"/>
                  </a:lnTo>
                  <a:lnTo>
                    <a:pt x="2361042" y="2166810"/>
                  </a:lnTo>
                  <a:lnTo>
                    <a:pt x="2319401" y="2125116"/>
                  </a:lnTo>
                  <a:close/>
                </a:path>
                <a:path w="7560309" h="10692130">
                  <a:moveTo>
                    <a:pt x="2361042" y="2166810"/>
                  </a:moveTo>
                  <a:lnTo>
                    <a:pt x="2319401" y="2166810"/>
                  </a:lnTo>
                  <a:lnTo>
                    <a:pt x="2407424" y="2254973"/>
                  </a:lnTo>
                  <a:lnTo>
                    <a:pt x="2449093" y="2254973"/>
                  </a:lnTo>
                  <a:lnTo>
                    <a:pt x="2361042" y="2166810"/>
                  </a:lnTo>
                  <a:close/>
                </a:path>
                <a:path w="7560309" h="10692130">
                  <a:moveTo>
                    <a:pt x="2361094" y="2083790"/>
                  </a:moveTo>
                  <a:lnTo>
                    <a:pt x="2319439" y="2083790"/>
                  </a:lnTo>
                  <a:lnTo>
                    <a:pt x="2490304" y="2254973"/>
                  </a:lnTo>
                  <a:lnTo>
                    <a:pt x="2531960" y="2254973"/>
                  </a:lnTo>
                  <a:lnTo>
                    <a:pt x="2361094" y="2083790"/>
                  </a:lnTo>
                  <a:close/>
                </a:path>
                <a:path w="7560309" h="10692130">
                  <a:moveTo>
                    <a:pt x="2361086" y="2000783"/>
                  </a:moveTo>
                  <a:lnTo>
                    <a:pt x="2319426" y="2000783"/>
                  </a:lnTo>
                  <a:lnTo>
                    <a:pt x="2573223" y="2254973"/>
                  </a:lnTo>
                  <a:lnTo>
                    <a:pt x="2614841" y="2254973"/>
                  </a:lnTo>
                  <a:lnTo>
                    <a:pt x="2361086" y="2000783"/>
                  </a:lnTo>
                  <a:close/>
                </a:path>
                <a:path w="7560309" h="10692130">
                  <a:moveTo>
                    <a:pt x="2118741" y="1953348"/>
                  </a:moveTo>
                  <a:lnTo>
                    <a:pt x="2077072" y="1953348"/>
                  </a:lnTo>
                  <a:lnTo>
                    <a:pt x="2003869" y="2026678"/>
                  </a:lnTo>
                  <a:lnTo>
                    <a:pt x="2045538" y="2026678"/>
                  </a:lnTo>
                  <a:lnTo>
                    <a:pt x="2118741" y="1953348"/>
                  </a:lnTo>
                  <a:close/>
                </a:path>
                <a:path w="7560309" h="10692130">
                  <a:moveTo>
                    <a:pt x="2284526" y="1953348"/>
                  </a:moveTo>
                  <a:lnTo>
                    <a:pt x="2242858" y="1953348"/>
                  </a:lnTo>
                  <a:lnTo>
                    <a:pt x="2169655" y="2026678"/>
                  </a:lnTo>
                  <a:lnTo>
                    <a:pt x="2211311" y="2026678"/>
                  </a:lnTo>
                  <a:lnTo>
                    <a:pt x="2284526" y="1953348"/>
                  </a:lnTo>
                  <a:close/>
                </a:path>
                <a:path w="7560309" h="10692130">
                  <a:moveTo>
                    <a:pt x="2561742" y="1953348"/>
                  </a:moveTo>
                  <a:lnTo>
                    <a:pt x="2520111" y="1953348"/>
                  </a:lnTo>
                  <a:lnTo>
                    <a:pt x="2593289" y="2026678"/>
                  </a:lnTo>
                  <a:lnTo>
                    <a:pt x="2634945" y="2026678"/>
                  </a:lnTo>
                  <a:lnTo>
                    <a:pt x="2561742" y="1953348"/>
                  </a:lnTo>
                  <a:close/>
                </a:path>
                <a:path w="7560309" h="10692130">
                  <a:moveTo>
                    <a:pt x="2201621" y="1953323"/>
                  </a:moveTo>
                  <a:lnTo>
                    <a:pt x="2159990" y="1953323"/>
                  </a:lnTo>
                  <a:lnTo>
                    <a:pt x="2086749" y="2026653"/>
                  </a:lnTo>
                  <a:lnTo>
                    <a:pt x="2128405" y="2026653"/>
                  </a:lnTo>
                  <a:lnTo>
                    <a:pt x="2201621" y="1953323"/>
                  </a:lnTo>
                  <a:close/>
                </a:path>
                <a:path w="7560309" h="10692130">
                  <a:moveTo>
                    <a:pt x="2395969" y="1953323"/>
                  </a:moveTo>
                  <a:lnTo>
                    <a:pt x="2354300" y="1953323"/>
                  </a:lnTo>
                  <a:lnTo>
                    <a:pt x="2427541" y="2026653"/>
                  </a:lnTo>
                  <a:lnTo>
                    <a:pt x="2469172" y="2026653"/>
                  </a:lnTo>
                  <a:lnTo>
                    <a:pt x="2395969" y="1953323"/>
                  </a:lnTo>
                  <a:close/>
                </a:path>
                <a:path w="7560309" h="10692130">
                  <a:moveTo>
                    <a:pt x="2478849" y="1953323"/>
                  </a:moveTo>
                  <a:lnTo>
                    <a:pt x="2437180" y="1953323"/>
                  </a:lnTo>
                  <a:lnTo>
                    <a:pt x="2510396" y="2026653"/>
                  </a:lnTo>
                  <a:lnTo>
                    <a:pt x="2552065" y="2026653"/>
                  </a:lnTo>
                  <a:lnTo>
                    <a:pt x="2478849" y="1953323"/>
                  </a:lnTo>
                  <a:close/>
                </a:path>
                <a:path w="7560309" h="10692130">
                  <a:moveTo>
                    <a:pt x="3310420" y="2959646"/>
                  </a:moveTo>
                  <a:lnTo>
                    <a:pt x="3014967" y="3255594"/>
                  </a:lnTo>
                  <a:lnTo>
                    <a:pt x="3056636" y="3255594"/>
                  </a:lnTo>
                  <a:lnTo>
                    <a:pt x="3310420" y="3001378"/>
                  </a:lnTo>
                  <a:lnTo>
                    <a:pt x="3352084" y="3001378"/>
                  </a:lnTo>
                  <a:lnTo>
                    <a:pt x="3310420" y="2959646"/>
                  </a:lnTo>
                  <a:close/>
                </a:path>
                <a:path w="7560309" h="10692130">
                  <a:moveTo>
                    <a:pt x="3310445" y="3042678"/>
                  </a:moveTo>
                  <a:lnTo>
                    <a:pt x="3097860" y="3255594"/>
                  </a:lnTo>
                  <a:lnTo>
                    <a:pt x="3139528" y="3255594"/>
                  </a:lnTo>
                  <a:lnTo>
                    <a:pt x="3310445" y="3084398"/>
                  </a:lnTo>
                  <a:lnTo>
                    <a:pt x="3352097" y="3084398"/>
                  </a:lnTo>
                  <a:lnTo>
                    <a:pt x="3310445" y="3042678"/>
                  </a:lnTo>
                  <a:close/>
                </a:path>
                <a:path w="7560309" h="10692130">
                  <a:moveTo>
                    <a:pt x="3310407" y="3125724"/>
                  </a:moveTo>
                  <a:lnTo>
                    <a:pt x="3180753" y="3255594"/>
                  </a:lnTo>
                  <a:lnTo>
                    <a:pt x="3222383" y="3255594"/>
                  </a:lnTo>
                  <a:lnTo>
                    <a:pt x="3310407" y="3167418"/>
                  </a:lnTo>
                  <a:lnTo>
                    <a:pt x="3352044" y="3167418"/>
                  </a:lnTo>
                  <a:lnTo>
                    <a:pt x="3310407" y="3125724"/>
                  </a:lnTo>
                  <a:close/>
                </a:path>
                <a:path w="7560309" h="10692130">
                  <a:moveTo>
                    <a:pt x="3352044" y="3167418"/>
                  </a:moveTo>
                  <a:lnTo>
                    <a:pt x="3310407" y="3167418"/>
                  </a:lnTo>
                  <a:lnTo>
                    <a:pt x="3398443" y="3255594"/>
                  </a:lnTo>
                  <a:lnTo>
                    <a:pt x="3440099" y="3255594"/>
                  </a:lnTo>
                  <a:lnTo>
                    <a:pt x="3352044" y="3167418"/>
                  </a:lnTo>
                  <a:close/>
                </a:path>
                <a:path w="7560309" h="10692130">
                  <a:moveTo>
                    <a:pt x="3352097" y="3084398"/>
                  </a:moveTo>
                  <a:lnTo>
                    <a:pt x="3310445" y="3084398"/>
                  </a:lnTo>
                  <a:lnTo>
                    <a:pt x="3481362" y="3255594"/>
                  </a:lnTo>
                  <a:lnTo>
                    <a:pt x="3523018" y="3255594"/>
                  </a:lnTo>
                  <a:lnTo>
                    <a:pt x="3352097" y="3084398"/>
                  </a:lnTo>
                  <a:close/>
                </a:path>
                <a:path w="7560309" h="10692130">
                  <a:moveTo>
                    <a:pt x="3352084" y="3001378"/>
                  </a:moveTo>
                  <a:lnTo>
                    <a:pt x="3310420" y="3001378"/>
                  </a:lnTo>
                  <a:lnTo>
                    <a:pt x="3564229" y="3255594"/>
                  </a:lnTo>
                  <a:lnTo>
                    <a:pt x="3605885" y="3255594"/>
                  </a:lnTo>
                  <a:lnTo>
                    <a:pt x="3352084" y="3001378"/>
                  </a:lnTo>
                  <a:close/>
                </a:path>
                <a:path w="7560309" h="10692130">
                  <a:moveTo>
                    <a:pt x="3109722" y="2953943"/>
                  </a:moveTo>
                  <a:lnTo>
                    <a:pt x="3068104" y="2953943"/>
                  </a:lnTo>
                  <a:lnTo>
                    <a:pt x="2994901" y="3027260"/>
                  </a:lnTo>
                  <a:lnTo>
                    <a:pt x="3036531" y="3027248"/>
                  </a:lnTo>
                  <a:lnTo>
                    <a:pt x="3109722" y="2953943"/>
                  </a:lnTo>
                  <a:close/>
                </a:path>
                <a:path w="7560309" h="10692130">
                  <a:moveTo>
                    <a:pt x="3275520" y="2953943"/>
                  </a:moveTo>
                  <a:lnTo>
                    <a:pt x="3233889" y="2953943"/>
                  </a:lnTo>
                  <a:lnTo>
                    <a:pt x="3160661" y="3027260"/>
                  </a:lnTo>
                  <a:lnTo>
                    <a:pt x="3202330" y="3027248"/>
                  </a:lnTo>
                  <a:lnTo>
                    <a:pt x="3275520" y="2953943"/>
                  </a:lnTo>
                  <a:close/>
                </a:path>
                <a:path w="7560309" h="10692130">
                  <a:moveTo>
                    <a:pt x="3552748" y="2953943"/>
                  </a:moveTo>
                  <a:lnTo>
                    <a:pt x="3511080" y="2953943"/>
                  </a:lnTo>
                  <a:lnTo>
                    <a:pt x="3584295" y="3027260"/>
                  </a:lnTo>
                  <a:lnTo>
                    <a:pt x="3625951" y="3027260"/>
                  </a:lnTo>
                  <a:lnTo>
                    <a:pt x="3552748" y="2953943"/>
                  </a:lnTo>
                  <a:close/>
                </a:path>
                <a:path w="7560309" h="10692130">
                  <a:moveTo>
                    <a:pt x="3192614" y="2953918"/>
                  </a:moveTo>
                  <a:lnTo>
                    <a:pt x="3150997" y="2953918"/>
                  </a:lnTo>
                  <a:lnTo>
                    <a:pt x="3077781" y="3027248"/>
                  </a:lnTo>
                  <a:lnTo>
                    <a:pt x="3119412" y="3027248"/>
                  </a:lnTo>
                  <a:lnTo>
                    <a:pt x="3192614" y="2953918"/>
                  </a:lnTo>
                  <a:close/>
                </a:path>
                <a:path w="7560309" h="10692130">
                  <a:moveTo>
                    <a:pt x="3386937" y="2953918"/>
                  </a:moveTo>
                  <a:lnTo>
                    <a:pt x="3345307" y="2953918"/>
                  </a:lnTo>
                  <a:lnTo>
                    <a:pt x="3418535" y="3027248"/>
                  </a:lnTo>
                  <a:lnTo>
                    <a:pt x="3460140" y="3027248"/>
                  </a:lnTo>
                  <a:lnTo>
                    <a:pt x="3386937" y="2953918"/>
                  </a:lnTo>
                  <a:close/>
                </a:path>
                <a:path w="7560309" h="10692130">
                  <a:moveTo>
                    <a:pt x="3469855" y="2953918"/>
                  </a:moveTo>
                  <a:lnTo>
                    <a:pt x="3428187" y="2953918"/>
                  </a:lnTo>
                  <a:lnTo>
                    <a:pt x="3501415" y="3027248"/>
                  </a:lnTo>
                  <a:lnTo>
                    <a:pt x="3543071" y="3027248"/>
                  </a:lnTo>
                  <a:lnTo>
                    <a:pt x="3469855" y="2953918"/>
                  </a:lnTo>
                  <a:close/>
                </a:path>
                <a:path w="7560309" h="10692130">
                  <a:moveTo>
                    <a:pt x="2649753" y="2959646"/>
                  </a:moveTo>
                  <a:lnTo>
                    <a:pt x="2354287" y="3255594"/>
                  </a:lnTo>
                  <a:lnTo>
                    <a:pt x="2395956" y="3255594"/>
                  </a:lnTo>
                  <a:lnTo>
                    <a:pt x="2649753" y="3001378"/>
                  </a:lnTo>
                  <a:lnTo>
                    <a:pt x="2691417" y="3001378"/>
                  </a:lnTo>
                  <a:lnTo>
                    <a:pt x="2649753" y="2959646"/>
                  </a:lnTo>
                  <a:close/>
                </a:path>
                <a:path w="7560309" h="10692130">
                  <a:moveTo>
                    <a:pt x="2649766" y="3042678"/>
                  </a:moveTo>
                  <a:lnTo>
                    <a:pt x="2437180" y="3255594"/>
                  </a:lnTo>
                  <a:lnTo>
                    <a:pt x="2478849" y="3255594"/>
                  </a:lnTo>
                  <a:lnTo>
                    <a:pt x="2649766" y="3084398"/>
                  </a:lnTo>
                  <a:lnTo>
                    <a:pt x="2691410" y="3084398"/>
                  </a:lnTo>
                  <a:lnTo>
                    <a:pt x="2649766" y="3042678"/>
                  </a:lnTo>
                  <a:close/>
                </a:path>
                <a:path w="7560309" h="10692130">
                  <a:moveTo>
                    <a:pt x="2649753" y="3125724"/>
                  </a:moveTo>
                  <a:lnTo>
                    <a:pt x="2520099" y="3255594"/>
                  </a:lnTo>
                  <a:lnTo>
                    <a:pt x="2561729" y="3255594"/>
                  </a:lnTo>
                  <a:lnTo>
                    <a:pt x="2649753" y="3167418"/>
                  </a:lnTo>
                  <a:lnTo>
                    <a:pt x="2691378" y="3167418"/>
                  </a:lnTo>
                  <a:lnTo>
                    <a:pt x="2649753" y="3125724"/>
                  </a:lnTo>
                  <a:close/>
                </a:path>
                <a:path w="7560309" h="10692130">
                  <a:moveTo>
                    <a:pt x="2691378" y="3167418"/>
                  </a:moveTo>
                  <a:lnTo>
                    <a:pt x="2649753" y="3167418"/>
                  </a:lnTo>
                  <a:lnTo>
                    <a:pt x="2737777" y="3255594"/>
                  </a:lnTo>
                  <a:lnTo>
                    <a:pt x="2779407" y="3255594"/>
                  </a:lnTo>
                  <a:lnTo>
                    <a:pt x="2691378" y="3167418"/>
                  </a:lnTo>
                  <a:close/>
                </a:path>
                <a:path w="7560309" h="10692130">
                  <a:moveTo>
                    <a:pt x="2691410" y="3084398"/>
                  </a:moveTo>
                  <a:lnTo>
                    <a:pt x="2649766" y="3084398"/>
                  </a:lnTo>
                  <a:lnTo>
                    <a:pt x="2820631" y="3255594"/>
                  </a:lnTo>
                  <a:lnTo>
                    <a:pt x="2862300" y="3255594"/>
                  </a:lnTo>
                  <a:lnTo>
                    <a:pt x="2691410" y="3084398"/>
                  </a:lnTo>
                  <a:close/>
                </a:path>
                <a:path w="7560309" h="10692130">
                  <a:moveTo>
                    <a:pt x="2691417" y="3001378"/>
                  </a:moveTo>
                  <a:lnTo>
                    <a:pt x="2649753" y="3001378"/>
                  </a:lnTo>
                  <a:lnTo>
                    <a:pt x="2903550" y="3255594"/>
                  </a:lnTo>
                  <a:lnTo>
                    <a:pt x="2945218" y="3255594"/>
                  </a:lnTo>
                  <a:lnTo>
                    <a:pt x="2691417" y="3001378"/>
                  </a:lnTo>
                  <a:close/>
                </a:path>
                <a:path w="7560309" h="10692130">
                  <a:moveTo>
                    <a:pt x="2449055" y="2953943"/>
                  </a:moveTo>
                  <a:lnTo>
                    <a:pt x="2407424" y="2953943"/>
                  </a:lnTo>
                  <a:lnTo>
                    <a:pt x="2334221" y="3027260"/>
                  </a:lnTo>
                  <a:lnTo>
                    <a:pt x="2375890" y="3027248"/>
                  </a:lnTo>
                  <a:lnTo>
                    <a:pt x="2449055" y="2953943"/>
                  </a:lnTo>
                  <a:close/>
                </a:path>
                <a:path w="7560309" h="10692130">
                  <a:moveTo>
                    <a:pt x="2614841" y="2953943"/>
                  </a:moveTo>
                  <a:lnTo>
                    <a:pt x="2573223" y="2953943"/>
                  </a:lnTo>
                  <a:lnTo>
                    <a:pt x="2499982" y="3027260"/>
                  </a:lnTo>
                  <a:lnTo>
                    <a:pt x="2541650" y="3027248"/>
                  </a:lnTo>
                  <a:lnTo>
                    <a:pt x="2614841" y="2953943"/>
                  </a:lnTo>
                  <a:close/>
                </a:path>
                <a:path w="7560309" h="10692130">
                  <a:moveTo>
                    <a:pt x="2892082" y="2953943"/>
                  </a:moveTo>
                  <a:lnTo>
                    <a:pt x="2850413" y="2953943"/>
                  </a:lnTo>
                  <a:lnTo>
                    <a:pt x="2923616" y="3027260"/>
                  </a:lnTo>
                  <a:lnTo>
                    <a:pt x="2965284" y="3027260"/>
                  </a:lnTo>
                  <a:lnTo>
                    <a:pt x="2892082" y="2953943"/>
                  </a:lnTo>
                  <a:close/>
                </a:path>
                <a:path w="7560309" h="10692130">
                  <a:moveTo>
                    <a:pt x="2531960" y="2953918"/>
                  </a:moveTo>
                  <a:lnTo>
                    <a:pt x="2490330" y="2953918"/>
                  </a:lnTo>
                  <a:lnTo>
                    <a:pt x="2417127" y="3027248"/>
                  </a:lnTo>
                  <a:lnTo>
                    <a:pt x="2458745" y="3027248"/>
                  </a:lnTo>
                  <a:lnTo>
                    <a:pt x="2531960" y="2953918"/>
                  </a:lnTo>
                  <a:close/>
                </a:path>
                <a:path w="7560309" h="10692130">
                  <a:moveTo>
                    <a:pt x="2726309" y="2953918"/>
                  </a:moveTo>
                  <a:lnTo>
                    <a:pt x="2684640" y="2953918"/>
                  </a:lnTo>
                  <a:lnTo>
                    <a:pt x="2757843" y="3027248"/>
                  </a:lnTo>
                  <a:lnTo>
                    <a:pt x="2799473" y="3027248"/>
                  </a:lnTo>
                  <a:lnTo>
                    <a:pt x="2726309" y="2953918"/>
                  </a:lnTo>
                  <a:close/>
                </a:path>
                <a:path w="7560309" h="10692130">
                  <a:moveTo>
                    <a:pt x="2809151" y="2953918"/>
                  </a:moveTo>
                  <a:lnTo>
                    <a:pt x="2767533" y="2953918"/>
                  </a:lnTo>
                  <a:lnTo>
                    <a:pt x="2840736" y="3027248"/>
                  </a:lnTo>
                  <a:lnTo>
                    <a:pt x="2882404" y="3027248"/>
                  </a:lnTo>
                  <a:lnTo>
                    <a:pt x="2809151" y="2953918"/>
                  </a:lnTo>
                  <a:close/>
                </a:path>
                <a:path w="7560309" h="10692130">
                  <a:moveTo>
                    <a:pt x="3971086" y="2959646"/>
                  </a:moveTo>
                  <a:lnTo>
                    <a:pt x="3675621" y="3255594"/>
                  </a:lnTo>
                  <a:lnTo>
                    <a:pt x="3717290" y="3255594"/>
                  </a:lnTo>
                  <a:lnTo>
                    <a:pt x="3971086" y="3001378"/>
                  </a:lnTo>
                  <a:lnTo>
                    <a:pt x="4012752" y="3001378"/>
                  </a:lnTo>
                  <a:lnTo>
                    <a:pt x="3971086" y="2959646"/>
                  </a:lnTo>
                  <a:close/>
                </a:path>
                <a:path w="7560309" h="10692130">
                  <a:moveTo>
                    <a:pt x="3971112" y="3042678"/>
                  </a:moveTo>
                  <a:lnTo>
                    <a:pt x="3758526" y="3255594"/>
                  </a:lnTo>
                  <a:lnTo>
                    <a:pt x="3800182" y="3255594"/>
                  </a:lnTo>
                  <a:lnTo>
                    <a:pt x="3971112" y="3084398"/>
                  </a:lnTo>
                  <a:lnTo>
                    <a:pt x="4012764" y="3084398"/>
                  </a:lnTo>
                  <a:lnTo>
                    <a:pt x="3971112" y="3042678"/>
                  </a:lnTo>
                  <a:close/>
                </a:path>
                <a:path w="7560309" h="10692130">
                  <a:moveTo>
                    <a:pt x="3971124" y="3125724"/>
                  </a:moveTo>
                  <a:lnTo>
                    <a:pt x="3841419" y="3255594"/>
                  </a:lnTo>
                  <a:lnTo>
                    <a:pt x="3883088" y="3255594"/>
                  </a:lnTo>
                  <a:lnTo>
                    <a:pt x="3971124" y="3167418"/>
                  </a:lnTo>
                  <a:lnTo>
                    <a:pt x="4012741" y="3167418"/>
                  </a:lnTo>
                  <a:lnTo>
                    <a:pt x="3971124" y="3125724"/>
                  </a:lnTo>
                  <a:close/>
                </a:path>
                <a:path w="7560309" h="10692130">
                  <a:moveTo>
                    <a:pt x="4012741" y="3167418"/>
                  </a:moveTo>
                  <a:lnTo>
                    <a:pt x="3971124" y="3167418"/>
                  </a:lnTo>
                  <a:lnTo>
                    <a:pt x="4059097" y="3255594"/>
                  </a:lnTo>
                  <a:lnTo>
                    <a:pt x="4100753" y="3255594"/>
                  </a:lnTo>
                  <a:lnTo>
                    <a:pt x="4012741" y="3167418"/>
                  </a:lnTo>
                  <a:close/>
                </a:path>
                <a:path w="7560309" h="10692130">
                  <a:moveTo>
                    <a:pt x="4012764" y="3084398"/>
                  </a:moveTo>
                  <a:lnTo>
                    <a:pt x="3971112" y="3084398"/>
                  </a:lnTo>
                  <a:lnTo>
                    <a:pt x="4142016" y="3255594"/>
                  </a:lnTo>
                  <a:lnTo>
                    <a:pt x="4183684" y="3255594"/>
                  </a:lnTo>
                  <a:lnTo>
                    <a:pt x="4012764" y="3084398"/>
                  </a:lnTo>
                  <a:close/>
                </a:path>
                <a:path w="7560309" h="10692130">
                  <a:moveTo>
                    <a:pt x="4012752" y="3001378"/>
                  </a:moveTo>
                  <a:lnTo>
                    <a:pt x="3971086" y="3001378"/>
                  </a:lnTo>
                  <a:lnTo>
                    <a:pt x="4224883" y="3255594"/>
                  </a:lnTo>
                  <a:lnTo>
                    <a:pt x="4266565" y="3255594"/>
                  </a:lnTo>
                  <a:lnTo>
                    <a:pt x="4012752" y="3001378"/>
                  </a:lnTo>
                  <a:close/>
                </a:path>
                <a:path w="7560309" h="10692130">
                  <a:moveTo>
                    <a:pt x="3770439" y="2953943"/>
                  </a:moveTo>
                  <a:lnTo>
                    <a:pt x="3728770" y="2953943"/>
                  </a:lnTo>
                  <a:lnTo>
                    <a:pt x="3655567" y="3027260"/>
                  </a:lnTo>
                  <a:lnTo>
                    <a:pt x="3697236" y="3027248"/>
                  </a:lnTo>
                  <a:lnTo>
                    <a:pt x="3770439" y="2953943"/>
                  </a:lnTo>
                  <a:close/>
                </a:path>
                <a:path w="7560309" h="10692130">
                  <a:moveTo>
                    <a:pt x="3936199" y="2953943"/>
                  </a:moveTo>
                  <a:lnTo>
                    <a:pt x="3894543" y="2953943"/>
                  </a:lnTo>
                  <a:lnTo>
                    <a:pt x="3821328" y="3027260"/>
                  </a:lnTo>
                  <a:lnTo>
                    <a:pt x="3862971" y="3027248"/>
                  </a:lnTo>
                  <a:lnTo>
                    <a:pt x="3936199" y="2953943"/>
                  </a:lnTo>
                  <a:close/>
                </a:path>
                <a:path w="7560309" h="10692130">
                  <a:moveTo>
                    <a:pt x="4213428" y="2953943"/>
                  </a:moveTo>
                  <a:lnTo>
                    <a:pt x="4171759" y="2953943"/>
                  </a:lnTo>
                  <a:lnTo>
                    <a:pt x="4244962" y="3027260"/>
                  </a:lnTo>
                  <a:lnTo>
                    <a:pt x="4286631" y="3027260"/>
                  </a:lnTo>
                  <a:lnTo>
                    <a:pt x="4213428" y="2953943"/>
                  </a:lnTo>
                  <a:close/>
                </a:path>
                <a:path w="7560309" h="10692130">
                  <a:moveTo>
                    <a:pt x="3853307" y="2953918"/>
                  </a:moveTo>
                  <a:lnTo>
                    <a:pt x="3811689" y="2953918"/>
                  </a:lnTo>
                  <a:lnTo>
                    <a:pt x="3738435" y="3027248"/>
                  </a:lnTo>
                  <a:lnTo>
                    <a:pt x="3780104" y="3027248"/>
                  </a:lnTo>
                  <a:lnTo>
                    <a:pt x="3853307" y="2953918"/>
                  </a:lnTo>
                  <a:close/>
                </a:path>
                <a:path w="7560309" h="10692130">
                  <a:moveTo>
                    <a:pt x="4047604" y="2953918"/>
                  </a:moveTo>
                  <a:lnTo>
                    <a:pt x="4005999" y="2953918"/>
                  </a:lnTo>
                  <a:lnTo>
                    <a:pt x="4079189" y="3027248"/>
                  </a:lnTo>
                  <a:lnTo>
                    <a:pt x="4120857" y="3027248"/>
                  </a:lnTo>
                  <a:lnTo>
                    <a:pt x="4047604" y="2953918"/>
                  </a:lnTo>
                  <a:close/>
                </a:path>
                <a:path w="7560309" h="10692130">
                  <a:moveTo>
                    <a:pt x="4130535" y="2953918"/>
                  </a:moveTo>
                  <a:lnTo>
                    <a:pt x="4088866" y="2953918"/>
                  </a:lnTo>
                  <a:lnTo>
                    <a:pt x="4162107" y="3027248"/>
                  </a:lnTo>
                  <a:lnTo>
                    <a:pt x="4203738" y="3027248"/>
                  </a:lnTo>
                  <a:lnTo>
                    <a:pt x="4130535" y="2953918"/>
                  </a:lnTo>
                  <a:close/>
                </a:path>
                <a:path w="7560309" h="10692130">
                  <a:moveTo>
                    <a:pt x="4631766" y="2959646"/>
                  </a:moveTo>
                  <a:lnTo>
                    <a:pt x="4336300" y="3255594"/>
                  </a:lnTo>
                  <a:lnTo>
                    <a:pt x="4377969" y="3255594"/>
                  </a:lnTo>
                  <a:lnTo>
                    <a:pt x="4631766" y="3001378"/>
                  </a:lnTo>
                  <a:lnTo>
                    <a:pt x="4673432" y="3001378"/>
                  </a:lnTo>
                  <a:lnTo>
                    <a:pt x="4631766" y="2959646"/>
                  </a:lnTo>
                  <a:close/>
                </a:path>
                <a:path w="7560309" h="10692130">
                  <a:moveTo>
                    <a:pt x="4631791" y="3042678"/>
                  </a:moveTo>
                  <a:lnTo>
                    <a:pt x="4419206" y="3255594"/>
                  </a:lnTo>
                  <a:lnTo>
                    <a:pt x="4460875" y="3255594"/>
                  </a:lnTo>
                  <a:lnTo>
                    <a:pt x="4631791" y="3084398"/>
                  </a:lnTo>
                  <a:lnTo>
                    <a:pt x="4673443" y="3084398"/>
                  </a:lnTo>
                  <a:lnTo>
                    <a:pt x="4631791" y="3042678"/>
                  </a:lnTo>
                  <a:close/>
                </a:path>
                <a:path w="7560309" h="10692130">
                  <a:moveTo>
                    <a:pt x="4631766" y="3125724"/>
                  </a:moveTo>
                  <a:lnTo>
                    <a:pt x="4502111" y="3255594"/>
                  </a:lnTo>
                  <a:lnTo>
                    <a:pt x="4543742" y="3255594"/>
                  </a:lnTo>
                  <a:lnTo>
                    <a:pt x="4631766" y="3167418"/>
                  </a:lnTo>
                  <a:lnTo>
                    <a:pt x="4673386" y="3167418"/>
                  </a:lnTo>
                  <a:lnTo>
                    <a:pt x="4631766" y="3125724"/>
                  </a:lnTo>
                  <a:close/>
                </a:path>
                <a:path w="7560309" h="10692130">
                  <a:moveTo>
                    <a:pt x="4673386" y="3167418"/>
                  </a:moveTo>
                  <a:lnTo>
                    <a:pt x="4631766" y="3167418"/>
                  </a:lnTo>
                  <a:lnTo>
                    <a:pt x="4719802" y="3255594"/>
                  </a:lnTo>
                  <a:lnTo>
                    <a:pt x="4761407" y="3255594"/>
                  </a:lnTo>
                  <a:lnTo>
                    <a:pt x="4673386" y="3167418"/>
                  </a:lnTo>
                  <a:close/>
                </a:path>
                <a:path w="7560309" h="10692130">
                  <a:moveTo>
                    <a:pt x="4673443" y="3084398"/>
                  </a:moveTo>
                  <a:lnTo>
                    <a:pt x="4631791" y="3084398"/>
                  </a:lnTo>
                  <a:lnTo>
                    <a:pt x="4802708" y="3255594"/>
                  </a:lnTo>
                  <a:lnTo>
                    <a:pt x="4844364" y="3255594"/>
                  </a:lnTo>
                  <a:lnTo>
                    <a:pt x="4673443" y="3084398"/>
                  </a:lnTo>
                  <a:close/>
                </a:path>
                <a:path w="7560309" h="10692130">
                  <a:moveTo>
                    <a:pt x="4673432" y="3001378"/>
                  </a:moveTo>
                  <a:lnTo>
                    <a:pt x="4631766" y="3001378"/>
                  </a:lnTo>
                  <a:lnTo>
                    <a:pt x="4885575" y="3255594"/>
                  </a:lnTo>
                  <a:lnTo>
                    <a:pt x="4927244" y="3255594"/>
                  </a:lnTo>
                  <a:lnTo>
                    <a:pt x="4673432" y="3001378"/>
                  </a:lnTo>
                  <a:close/>
                </a:path>
                <a:path w="7560309" h="10692130">
                  <a:moveTo>
                    <a:pt x="4431106" y="2953943"/>
                  </a:moveTo>
                  <a:lnTo>
                    <a:pt x="4389450" y="2953943"/>
                  </a:lnTo>
                  <a:lnTo>
                    <a:pt x="4316247" y="3027260"/>
                  </a:lnTo>
                  <a:lnTo>
                    <a:pt x="4357916" y="3027248"/>
                  </a:lnTo>
                  <a:lnTo>
                    <a:pt x="4431106" y="2953943"/>
                  </a:lnTo>
                  <a:close/>
                </a:path>
                <a:path w="7560309" h="10692130">
                  <a:moveTo>
                    <a:pt x="4596879" y="2953943"/>
                  </a:moveTo>
                  <a:lnTo>
                    <a:pt x="4555210" y="2953943"/>
                  </a:lnTo>
                  <a:lnTo>
                    <a:pt x="4482007" y="3027260"/>
                  </a:lnTo>
                  <a:lnTo>
                    <a:pt x="4523689" y="3027248"/>
                  </a:lnTo>
                  <a:lnTo>
                    <a:pt x="4596879" y="2953943"/>
                  </a:lnTo>
                  <a:close/>
                </a:path>
                <a:path w="7560309" h="10692130">
                  <a:moveTo>
                    <a:pt x="4874094" y="2953943"/>
                  </a:moveTo>
                  <a:lnTo>
                    <a:pt x="4832426" y="2953943"/>
                  </a:lnTo>
                  <a:lnTo>
                    <a:pt x="4905654" y="3027260"/>
                  </a:lnTo>
                  <a:lnTo>
                    <a:pt x="4947310" y="3027260"/>
                  </a:lnTo>
                  <a:lnTo>
                    <a:pt x="4874094" y="2953943"/>
                  </a:lnTo>
                  <a:close/>
                </a:path>
                <a:path w="7560309" h="10692130">
                  <a:moveTo>
                    <a:pt x="4513973" y="2953918"/>
                  </a:moveTo>
                  <a:lnTo>
                    <a:pt x="4472355" y="2953918"/>
                  </a:lnTo>
                  <a:lnTo>
                    <a:pt x="4399102" y="3027248"/>
                  </a:lnTo>
                  <a:lnTo>
                    <a:pt x="4440770" y="3027248"/>
                  </a:lnTo>
                  <a:lnTo>
                    <a:pt x="4513973" y="2953918"/>
                  </a:lnTo>
                  <a:close/>
                </a:path>
                <a:path w="7560309" h="10692130">
                  <a:moveTo>
                    <a:pt x="4708321" y="2953918"/>
                  </a:moveTo>
                  <a:lnTo>
                    <a:pt x="4666665" y="2953918"/>
                  </a:lnTo>
                  <a:lnTo>
                    <a:pt x="4739881" y="3027248"/>
                  </a:lnTo>
                  <a:lnTo>
                    <a:pt x="4781550" y="3027248"/>
                  </a:lnTo>
                  <a:lnTo>
                    <a:pt x="4708321" y="2953918"/>
                  </a:lnTo>
                  <a:close/>
                </a:path>
                <a:path w="7560309" h="10692130">
                  <a:moveTo>
                    <a:pt x="4791214" y="2953918"/>
                  </a:moveTo>
                  <a:lnTo>
                    <a:pt x="4749546" y="2953918"/>
                  </a:lnTo>
                  <a:lnTo>
                    <a:pt x="4822748" y="3027248"/>
                  </a:lnTo>
                  <a:lnTo>
                    <a:pt x="4864417" y="3027248"/>
                  </a:lnTo>
                  <a:lnTo>
                    <a:pt x="4791214" y="2953918"/>
                  </a:lnTo>
                  <a:close/>
                </a:path>
                <a:path w="7560309" h="10692130">
                  <a:moveTo>
                    <a:pt x="5292458" y="2959646"/>
                  </a:moveTo>
                  <a:lnTo>
                    <a:pt x="4996992" y="3255594"/>
                  </a:lnTo>
                  <a:lnTo>
                    <a:pt x="5038661" y="3255594"/>
                  </a:lnTo>
                  <a:lnTo>
                    <a:pt x="5292458" y="3001378"/>
                  </a:lnTo>
                  <a:lnTo>
                    <a:pt x="5334113" y="3001378"/>
                  </a:lnTo>
                  <a:lnTo>
                    <a:pt x="5292458" y="2959646"/>
                  </a:lnTo>
                  <a:close/>
                </a:path>
                <a:path w="7560309" h="10692130">
                  <a:moveTo>
                    <a:pt x="5292458" y="3042678"/>
                  </a:moveTo>
                  <a:lnTo>
                    <a:pt x="5079885" y="3255594"/>
                  </a:lnTo>
                  <a:lnTo>
                    <a:pt x="5121541" y="3255594"/>
                  </a:lnTo>
                  <a:lnTo>
                    <a:pt x="5292458" y="3084398"/>
                  </a:lnTo>
                  <a:lnTo>
                    <a:pt x="5334110" y="3084398"/>
                  </a:lnTo>
                  <a:lnTo>
                    <a:pt x="5292458" y="3042678"/>
                  </a:lnTo>
                  <a:close/>
                </a:path>
                <a:path w="7560309" h="10692130">
                  <a:moveTo>
                    <a:pt x="5292445" y="3125724"/>
                  </a:moveTo>
                  <a:lnTo>
                    <a:pt x="5162791" y="3255594"/>
                  </a:lnTo>
                  <a:lnTo>
                    <a:pt x="5204409" y="3255594"/>
                  </a:lnTo>
                  <a:lnTo>
                    <a:pt x="5292445" y="3167418"/>
                  </a:lnTo>
                  <a:lnTo>
                    <a:pt x="5334070" y="3167418"/>
                  </a:lnTo>
                  <a:lnTo>
                    <a:pt x="5292445" y="3125724"/>
                  </a:lnTo>
                  <a:close/>
                </a:path>
                <a:path w="7560309" h="10692130">
                  <a:moveTo>
                    <a:pt x="5334070" y="3167418"/>
                  </a:moveTo>
                  <a:lnTo>
                    <a:pt x="5292445" y="3167418"/>
                  </a:lnTo>
                  <a:lnTo>
                    <a:pt x="5380469" y="3255594"/>
                  </a:lnTo>
                  <a:lnTo>
                    <a:pt x="5422099" y="3255594"/>
                  </a:lnTo>
                  <a:lnTo>
                    <a:pt x="5334070" y="3167418"/>
                  </a:lnTo>
                  <a:close/>
                </a:path>
                <a:path w="7560309" h="10692130">
                  <a:moveTo>
                    <a:pt x="5334110" y="3084398"/>
                  </a:moveTo>
                  <a:lnTo>
                    <a:pt x="5292458" y="3084398"/>
                  </a:lnTo>
                  <a:lnTo>
                    <a:pt x="5463374" y="3255594"/>
                  </a:lnTo>
                  <a:lnTo>
                    <a:pt x="5505030" y="3255594"/>
                  </a:lnTo>
                  <a:lnTo>
                    <a:pt x="5334110" y="3084398"/>
                  </a:lnTo>
                  <a:close/>
                </a:path>
                <a:path w="7560309" h="10692130">
                  <a:moveTo>
                    <a:pt x="5334113" y="3001378"/>
                  </a:moveTo>
                  <a:lnTo>
                    <a:pt x="5292458" y="3001378"/>
                  </a:lnTo>
                  <a:lnTo>
                    <a:pt x="5546255" y="3255594"/>
                  </a:lnTo>
                  <a:lnTo>
                    <a:pt x="5587860" y="3255594"/>
                  </a:lnTo>
                  <a:lnTo>
                    <a:pt x="5334113" y="3001378"/>
                  </a:lnTo>
                  <a:close/>
                </a:path>
                <a:path w="7560309" h="10692130">
                  <a:moveTo>
                    <a:pt x="5091785" y="2953943"/>
                  </a:moveTo>
                  <a:lnTo>
                    <a:pt x="5050116" y="2953943"/>
                  </a:lnTo>
                  <a:lnTo>
                    <a:pt x="4976914" y="3027260"/>
                  </a:lnTo>
                  <a:lnTo>
                    <a:pt x="5018582" y="3027248"/>
                  </a:lnTo>
                  <a:lnTo>
                    <a:pt x="5091785" y="2953943"/>
                  </a:lnTo>
                  <a:close/>
                </a:path>
                <a:path w="7560309" h="10692130">
                  <a:moveTo>
                    <a:pt x="5257546" y="2953943"/>
                  </a:moveTo>
                  <a:lnTo>
                    <a:pt x="5215890" y="2953943"/>
                  </a:lnTo>
                  <a:lnTo>
                    <a:pt x="5142687" y="3027260"/>
                  </a:lnTo>
                  <a:lnTo>
                    <a:pt x="5184368" y="3027248"/>
                  </a:lnTo>
                  <a:lnTo>
                    <a:pt x="5257546" y="2953943"/>
                  </a:lnTo>
                  <a:close/>
                </a:path>
                <a:path w="7560309" h="10692130">
                  <a:moveTo>
                    <a:pt x="5534761" y="2953943"/>
                  </a:moveTo>
                  <a:lnTo>
                    <a:pt x="5493143" y="2953943"/>
                  </a:lnTo>
                  <a:lnTo>
                    <a:pt x="5566308" y="3027260"/>
                  </a:lnTo>
                  <a:lnTo>
                    <a:pt x="5607977" y="3027260"/>
                  </a:lnTo>
                  <a:lnTo>
                    <a:pt x="5534761" y="2953943"/>
                  </a:lnTo>
                  <a:close/>
                </a:path>
                <a:path w="7560309" h="10692130">
                  <a:moveTo>
                    <a:pt x="5174640" y="2953918"/>
                  </a:moveTo>
                  <a:lnTo>
                    <a:pt x="5133022" y="2953918"/>
                  </a:lnTo>
                  <a:lnTo>
                    <a:pt x="5059819" y="3027248"/>
                  </a:lnTo>
                  <a:lnTo>
                    <a:pt x="5101437" y="3027248"/>
                  </a:lnTo>
                  <a:lnTo>
                    <a:pt x="5174640" y="2953918"/>
                  </a:lnTo>
                  <a:close/>
                </a:path>
                <a:path w="7560309" h="10692130">
                  <a:moveTo>
                    <a:pt x="5369001" y="2953918"/>
                  </a:moveTo>
                  <a:lnTo>
                    <a:pt x="5327332" y="2953918"/>
                  </a:lnTo>
                  <a:lnTo>
                    <a:pt x="5400548" y="3027248"/>
                  </a:lnTo>
                  <a:lnTo>
                    <a:pt x="5442204" y="3027248"/>
                  </a:lnTo>
                  <a:lnTo>
                    <a:pt x="5369001" y="2953918"/>
                  </a:lnTo>
                  <a:close/>
                </a:path>
                <a:path w="7560309" h="10692130">
                  <a:moveTo>
                    <a:pt x="5451894" y="2953918"/>
                  </a:moveTo>
                  <a:lnTo>
                    <a:pt x="5410225" y="2953918"/>
                  </a:lnTo>
                  <a:lnTo>
                    <a:pt x="5483440" y="3027248"/>
                  </a:lnTo>
                  <a:lnTo>
                    <a:pt x="5525096" y="3027248"/>
                  </a:lnTo>
                  <a:lnTo>
                    <a:pt x="5451894" y="2953918"/>
                  </a:lnTo>
                  <a:close/>
                </a:path>
                <a:path w="7560309" h="10692130">
                  <a:moveTo>
                    <a:pt x="5953112" y="2959646"/>
                  </a:moveTo>
                  <a:lnTo>
                    <a:pt x="5657646" y="3255594"/>
                  </a:lnTo>
                  <a:lnTo>
                    <a:pt x="5699315" y="3255594"/>
                  </a:lnTo>
                  <a:lnTo>
                    <a:pt x="5953112" y="3001378"/>
                  </a:lnTo>
                  <a:lnTo>
                    <a:pt x="5994774" y="3001378"/>
                  </a:lnTo>
                  <a:lnTo>
                    <a:pt x="5953112" y="2959646"/>
                  </a:lnTo>
                  <a:close/>
                </a:path>
                <a:path w="7560309" h="10692130">
                  <a:moveTo>
                    <a:pt x="5953137" y="3042678"/>
                  </a:moveTo>
                  <a:lnTo>
                    <a:pt x="5740565" y="3255594"/>
                  </a:lnTo>
                  <a:lnTo>
                    <a:pt x="5782221" y="3255594"/>
                  </a:lnTo>
                  <a:lnTo>
                    <a:pt x="5953137" y="3084398"/>
                  </a:lnTo>
                  <a:lnTo>
                    <a:pt x="5994790" y="3084398"/>
                  </a:lnTo>
                  <a:lnTo>
                    <a:pt x="5953137" y="3042678"/>
                  </a:lnTo>
                  <a:close/>
                </a:path>
                <a:path w="7560309" h="10692130">
                  <a:moveTo>
                    <a:pt x="5953112" y="3125724"/>
                  </a:moveTo>
                  <a:lnTo>
                    <a:pt x="5823470" y="3255594"/>
                  </a:lnTo>
                  <a:lnTo>
                    <a:pt x="5865088" y="3255594"/>
                  </a:lnTo>
                  <a:lnTo>
                    <a:pt x="5953112" y="3167418"/>
                  </a:lnTo>
                  <a:lnTo>
                    <a:pt x="5994737" y="3167418"/>
                  </a:lnTo>
                  <a:lnTo>
                    <a:pt x="5953112" y="3125724"/>
                  </a:lnTo>
                  <a:close/>
                </a:path>
                <a:path w="7560309" h="10692130">
                  <a:moveTo>
                    <a:pt x="5994737" y="3167418"/>
                  </a:moveTo>
                  <a:lnTo>
                    <a:pt x="5953112" y="3167418"/>
                  </a:lnTo>
                  <a:lnTo>
                    <a:pt x="6041136" y="3255594"/>
                  </a:lnTo>
                  <a:lnTo>
                    <a:pt x="6082766" y="3255594"/>
                  </a:lnTo>
                  <a:lnTo>
                    <a:pt x="5994737" y="3167418"/>
                  </a:lnTo>
                  <a:close/>
                </a:path>
                <a:path w="7560309" h="10692130">
                  <a:moveTo>
                    <a:pt x="5994790" y="3084398"/>
                  </a:moveTo>
                  <a:lnTo>
                    <a:pt x="5953137" y="3084398"/>
                  </a:lnTo>
                  <a:lnTo>
                    <a:pt x="6124041" y="3255594"/>
                  </a:lnTo>
                  <a:lnTo>
                    <a:pt x="6165710" y="3255594"/>
                  </a:lnTo>
                  <a:lnTo>
                    <a:pt x="5994790" y="3084398"/>
                  </a:lnTo>
                  <a:close/>
                </a:path>
                <a:path w="7560309" h="10692130">
                  <a:moveTo>
                    <a:pt x="5994774" y="3001378"/>
                  </a:moveTo>
                  <a:lnTo>
                    <a:pt x="5953112" y="3001378"/>
                  </a:lnTo>
                  <a:lnTo>
                    <a:pt x="6206909" y="3255594"/>
                  </a:lnTo>
                  <a:lnTo>
                    <a:pt x="6248565" y="3255594"/>
                  </a:lnTo>
                  <a:lnTo>
                    <a:pt x="5994774" y="3001378"/>
                  </a:lnTo>
                  <a:close/>
                </a:path>
                <a:path w="7560309" h="10692130">
                  <a:moveTo>
                    <a:pt x="5752465" y="2953943"/>
                  </a:moveTo>
                  <a:lnTo>
                    <a:pt x="5710796" y="2953943"/>
                  </a:lnTo>
                  <a:lnTo>
                    <a:pt x="5637593" y="3027260"/>
                  </a:lnTo>
                  <a:lnTo>
                    <a:pt x="5679262" y="3027248"/>
                  </a:lnTo>
                  <a:lnTo>
                    <a:pt x="5752465" y="2953943"/>
                  </a:lnTo>
                  <a:close/>
                </a:path>
                <a:path w="7560309" h="10692130">
                  <a:moveTo>
                    <a:pt x="5918225" y="2953943"/>
                  </a:moveTo>
                  <a:lnTo>
                    <a:pt x="5876569" y="2953943"/>
                  </a:lnTo>
                  <a:lnTo>
                    <a:pt x="5803353" y="3027260"/>
                  </a:lnTo>
                  <a:lnTo>
                    <a:pt x="5845035" y="3027248"/>
                  </a:lnTo>
                  <a:lnTo>
                    <a:pt x="5918225" y="2953943"/>
                  </a:lnTo>
                  <a:close/>
                </a:path>
                <a:path w="7560309" h="10692130">
                  <a:moveTo>
                    <a:pt x="6195453" y="2953943"/>
                  </a:moveTo>
                  <a:lnTo>
                    <a:pt x="6153823" y="2953943"/>
                  </a:lnTo>
                  <a:lnTo>
                    <a:pt x="6226987" y="3027260"/>
                  </a:lnTo>
                  <a:lnTo>
                    <a:pt x="6268656" y="3027260"/>
                  </a:lnTo>
                  <a:lnTo>
                    <a:pt x="6195453" y="2953943"/>
                  </a:lnTo>
                  <a:close/>
                </a:path>
                <a:path w="7560309" h="10692130">
                  <a:moveTo>
                    <a:pt x="5835319" y="2953918"/>
                  </a:moveTo>
                  <a:lnTo>
                    <a:pt x="5793701" y="2953918"/>
                  </a:lnTo>
                  <a:lnTo>
                    <a:pt x="5720486" y="3027248"/>
                  </a:lnTo>
                  <a:lnTo>
                    <a:pt x="5762142" y="3027248"/>
                  </a:lnTo>
                  <a:lnTo>
                    <a:pt x="5835319" y="2953918"/>
                  </a:lnTo>
                  <a:close/>
                </a:path>
                <a:path w="7560309" h="10692130">
                  <a:moveTo>
                    <a:pt x="6029667" y="2953918"/>
                  </a:moveTo>
                  <a:lnTo>
                    <a:pt x="5987999" y="2953918"/>
                  </a:lnTo>
                  <a:lnTo>
                    <a:pt x="6061252" y="3027248"/>
                  </a:lnTo>
                  <a:lnTo>
                    <a:pt x="6102883" y="3027248"/>
                  </a:lnTo>
                  <a:lnTo>
                    <a:pt x="6029667" y="2953918"/>
                  </a:lnTo>
                  <a:close/>
                </a:path>
                <a:path w="7560309" h="10692130">
                  <a:moveTo>
                    <a:pt x="6112548" y="2953918"/>
                  </a:moveTo>
                  <a:lnTo>
                    <a:pt x="6070879" y="2953918"/>
                  </a:lnTo>
                  <a:lnTo>
                    <a:pt x="6144107" y="3027248"/>
                  </a:lnTo>
                  <a:lnTo>
                    <a:pt x="6185763" y="3027248"/>
                  </a:lnTo>
                  <a:lnTo>
                    <a:pt x="6112548" y="2953918"/>
                  </a:lnTo>
                  <a:close/>
                </a:path>
                <a:path w="7560309" h="10692130">
                  <a:moveTo>
                    <a:pt x="6613779" y="2959646"/>
                  </a:moveTo>
                  <a:lnTo>
                    <a:pt x="6318364" y="3255594"/>
                  </a:lnTo>
                  <a:lnTo>
                    <a:pt x="6359982" y="3255594"/>
                  </a:lnTo>
                  <a:lnTo>
                    <a:pt x="6613779" y="3001378"/>
                  </a:lnTo>
                  <a:lnTo>
                    <a:pt x="6655444" y="3001378"/>
                  </a:lnTo>
                  <a:lnTo>
                    <a:pt x="6613779" y="2959646"/>
                  </a:lnTo>
                  <a:close/>
                </a:path>
                <a:path w="7560309" h="10692130">
                  <a:moveTo>
                    <a:pt x="6613817" y="3042678"/>
                  </a:moveTo>
                  <a:lnTo>
                    <a:pt x="6401231" y="3255594"/>
                  </a:lnTo>
                  <a:lnTo>
                    <a:pt x="6442913" y="3255594"/>
                  </a:lnTo>
                  <a:lnTo>
                    <a:pt x="6613817" y="3084398"/>
                  </a:lnTo>
                  <a:lnTo>
                    <a:pt x="6655464" y="3084398"/>
                  </a:lnTo>
                  <a:lnTo>
                    <a:pt x="6613817" y="3042678"/>
                  </a:lnTo>
                  <a:close/>
                </a:path>
                <a:path w="7560309" h="10692130">
                  <a:moveTo>
                    <a:pt x="6613791" y="3125724"/>
                  </a:moveTo>
                  <a:lnTo>
                    <a:pt x="6484137" y="3255594"/>
                  </a:lnTo>
                  <a:lnTo>
                    <a:pt x="6525755" y="3255594"/>
                  </a:lnTo>
                  <a:lnTo>
                    <a:pt x="6613791" y="3167418"/>
                  </a:lnTo>
                  <a:lnTo>
                    <a:pt x="6655416" y="3167418"/>
                  </a:lnTo>
                  <a:lnTo>
                    <a:pt x="6613791" y="3125724"/>
                  </a:lnTo>
                  <a:close/>
                </a:path>
                <a:path w="7560309" h="10692130">
                  <a:moveTo>
                    <a:pt x="6655416" y="3167418"/>
                  </a:moveTo>
                  <a:lnTo>
                    <a:pt x="6613791" y="3167418"/>
                  </a:lnTo>
                  <a:lnTo>
                    <a:pt x="6701815" y="3255594"/>
                  </a:lnTo>
                  <a:lnTo>
                    <a:pt x="6743446" y="3255594"/>
                  </a:lnTo>
                  <a:lnTo>
                    <a:pt x="6655416" y="3167418"/>
                  </a:lnTo>
                  <a:close/>
                </a:path>
                <a:path w="7560309" h="10692130">
                  <a:moveTo>
                    <a:pt x="6655464" y="3084398"/>
                  </a:moveTo>
                  <a:lnTo>
                    <a:pt x="6613817" y="3084398"/>
                  </a:lnTo>
                  <a:lnTo>
                    <a:pt x="6784733" y="3255594"/>
                  </a:lnTo>
                  <a:lnTo>
                    <a:pt x="6826364" y="3255594"/>
                  </a:lnTo>
                  <a:lnTo>
                    <a:pt x="6655464" y="3084398"/>
                  </a:lnTo>
                  <a:close/>
                </a:path>
                <a:path w="7560309" h="10692130">
                  <a:moveTo>
                    <a:pt x="6655444" y="3001378"/>
                  </a:moveTo>
                  <a:lnTo>
                    <a:pt x="6613779" y="3001378"/>
                  </a:lnTo>
                  <a:lnTo>
                    <a:pt x="6867588" y="3255594"/>
                  </a:lnTo>
                  <a:lnTo>
                    <a:pt x="6909257" y="3255594"/>
                  </a:lnTo>
                  <a:lnTo>
                    <a:pt x="6655444" y="3001378"/>
                  </a:lnTo>
                  <a:close/>
                </a:path>
                <a:path w="7560309" h="10692130">
                  <a:moveTo>
                    <a:pt x="6413093" y="2953943"/>
                  </a:moveTo>
                  <a:lnTo>
                    <a:pt x="6371463" y="2953943"/>
                  </a:lnTo>
                  <a:lnTo>
                    <a:pt x="6298260" y="3027260"/>
                  </a:lnTo>
                  <a:lnTo>
                    <a:pt x="6339928" y="3027248"/>
                  </a:lnTo>
                  <a:lnTo>
                    <a:pt x="6413093" y="2953943"/>
                  </a:lnTo>
                  <a:close/>
                </a:path>
                <a:path w="7560309" h="10692130">
                  <a:moveTo>
                    <a:pt x="6578904" y="2953943"/>
                  </a:moveTo>
                  <a:lnTo>
                    <a:pt x="6537274" y="2953943"/>
                  </a:lnTo>
                  <a:lnTo>
                    <a:pt x="6464020" y="3027260"/>
                  </a:lnTo>
                  <a:lnTo>
                    <a:pt x="6505689" y="3027248"/>
                  </a:lnTo>
                  <a:lnTo>
                    <a:pt x="6578904" y="2953943"/>
                  </a:lnTo>
                  <a:close/>
                </a:path>
                <a:path w="7560309" h="10692130">
                  <a:moveTo>
                    <a:pt x="6856107" y="2953943"/>
                  </a:moveTo>
                  <a:lnTo>
                    <a:pt x="6814451" y="2953943"/>
                  </a:lnTo>
                  <a:lnTo>
                    <a:pt x="6887654" y="3027260"/>
                  </a:lnTo>
                  <a:lnTo>
                    <a:pt x="6929323" y="3027260"/>
                  </a:lnTo>
                  <a:lnTo>
                    <a:pt x="6856107" y="2953943"/>
                  </a:lnTo>
                  <a:close/>
                </a:path>
                <a:path w="7560309" h="10692130">
                  <a:moveTo>
                    <a:pt x="6495986" y="2953918"/>
                  </a:moveTo>
                  <a:lnTo>
                    <a:pt x="6454368" y="2953918"/>
                  </a:lnTo>
                  <a:lnTo>
                    <a:pt x="6381165" y="3027248"/>
                  </a:lnTo>
                  <a:lnTo>
                    <a:pt x="6422783" y="3027248"/>
                  </a:lnTo>
                  <a:lnTo>
                    <a:pt x="6495986" y="2953918"/>
                  </a:lnTo>
                  <a:close/>
                </a:path>
                <a:path w="7560309" h="10692130">
                  <a:moveTo>
                    <a:pt x="6690347" y="2953918"/>
                  </a:moveTo>
                  <a:lnTo>
                    <a:pt x="6648691" y="2953918"/>
                  </a:lnTo>
                  <a:lnTo>
                    <a:pt x="6721894" y="3027248"/>
                  </a:lnTo>
                  <a:lnTo>
                    <a:pt x="6763550" y="3027248"/>
                  </a:lnTo>
                  <a:lnTo>
                    <a:pt x="6690347" y="2953918"/>
                  </a:lnTo>
                  <a:close/>
                </a:path>
                <a:path w="7560309" h="10692130">
                  <a:moveTo>
                    <a:pt x="6773240" y="2953918"/>
                  </a:moveTo>
                  <a:lnTo>
                    <a:pt x="6731584" y="2953918"/>
                  </a:lnTo>
                  <a:lnTo>
                    <a:pt x="6804774" y="3027248"/>
                  </a:lnTo>
                  <a:lnTo>
                    <a:pt x="6846443" y="3027248"/>
                  </a:lnTo>
                  <a:lnTo>
                    <a:pt x="6773240" y="2953918"/>
                  </a:lnTo>
                  <a:close/>
                </a:path>
                <a:path w="7560309" h="10692130">
                  <a:moveTo>
                    <a:pt x="667727" y="2959646"/>
                  </a:moveTo>
                  <a:lnTo>
                    <a:pt x="372243" y="3255594"/>
                  </a:lnTo>
                  <a:lnTo>
                    <a:pt x="413928" y="3255594"/>
                  </a:lnTo>
                  <a:lnTo>
                    <a:pt x="667727" y="3001378"/>
                  </a:lnTo>
                  <a:lnTo>
                    <a:pt x="709390" y="3001378"/>
                  </a:lnTo>
                  <a:lnTo>
                    <a:pt x="667727" y="2959646"/>
                  </a:lnTo>
                  <a:close/>
                </a:path>
                <a:path w="7560309" h="10692130">
                  <a:moveTo>
                    <a:pt x="667735" y="3042678"/>
                  </a:moveTo>
                  <a:lnTo>
                    <a:pt x="455155" y="3255594"/>
                  </a:lnTo>
                  <a:lnTo>
                    <a:pt x="496829" y="3255594"/>
                  </a:lnTo>
                  <a:lnTo>
                    <a:pt x="667735" y="3084398"/>
                  </a:lnTo>
                  <a:lnTo>
                    <a:pt x="709390" y="3084398"/>
                  </a:lnTo>
                  <a:lnTo>
                    <a:pt x="667735" y="3042678"/>
                  </a:lnTo>
                  <a:close/>
                </a:path>
                <a:path w="7560309" h="10692130">
                  <a:moveTo>
                    <a:pt x="667717" y="3125724"/>
                  </a:moveTo>
                  <a:lnTo>
                    <a:pt x="538055" y="3255594"/>
                  </a:lnTo>
                  <a:lnTo>
                    <a:pt x="579694" y="3255594"/>
                  </a:lnTo>
                  <a:lnTo>
                    <a:pt x="667717" y="3167418"/>
                  </a:lnTo>
                  <a:lnTo>
                    <a:pt x="709355" y="3167418"/>
                  </a:lnTo>
                  <a:lnTo>
                    <a:pt x="667717" y="3125724"/>
                  </a:lnTo>
                  <a:close/>
                </a:path>
                <a:path w="7560309" h="10692130">
                  <a:moveTo>
                    <a:pt x="709355" y="3167418"/>
                  </a:moveTo>
                  <a:lnTo>
                    <a:pt x="667717" y="3167418"/>
                  </a:lnTo>
                  <a:lnTo>
                    <a:pt x="755747" y="3255594"/>
                  </a:lnTo>
                  <a:lnTo>
                    <a:pt x="797411" y="3255594"/>
                  </a:lnTo>
                  <a:lnTo>
                    <a:pt x="709355" y="3167418"/>
                  </a:lnTo>
                  <a:close/>
                </a:path>
                <a:path w="7560309" h="10692130">
                  <a:moveTo>
                    <a:pt x="709390" y="3084398"/>
                  </a:moveTo>
                  <a:lnTo>
                    <a:pt x="667735" y="3084398"/>
                  </a:lnTo>
                  <a:lnTo>
                    <a:pt x="838641" y="3255594"/>
                  </a:lnTo>
                  <a:lnTo>
                    <a:pt x="880322" y="3255594"/>
                  </a:lnTo>
                  <a:lnTo>
                    <a:pt x="709390" y="3084398"/>
                  </a:lnTo>
                  <a:close/>
                </a:path>
                <a:path w="7560309" h="10692130">
                  <a:moveTo>
                    <a:pt x="709390" y="3001378"/>
                  </a:moveTo>
                  <a:lnTo>
                    <a:pt x="667727" y="3001378"/>
                  </a:lnTo>
                  <a:lnTo>
                    <a:pt x="921520" y="3255594"/>
                  </a:lnTo>
                  <a:lnTo>
                    <a:pt x="963183" y="3255594"/>
                  </a:lnTo>
                  <a:lnTo>
                    <a:pt x="709390" y="3001378"/>
                  </a:lnTo>
                  <a:close/>
                </a:path>
                <a:path w="7560309" h="10692130">
                  <a:moveTo>
                    <a:pt x="467046" y="2953943"/>
                  </a:moveTo>
                  <a:lnTo>
                    <a:pt x="425433" y="2953943"/>
                  </a:lnTo>
                  <a:lnTo>
                    <a:pt x="352181" y="3027260"/>
                  </a:lnTo>
                  <a:lnTo>
                    <a:pt x="393859" y="3027248"/>
                  </a:lnTo>
                  <a:lnTo>
                    <a:pt x="467046" y="2953943"/>
                  </a:lnTo>
                  <a:close/>
                </a:path>
                <a:path w="7560309" h="10692130">
                  <a:moveTo>
                    <a:pt x="632837" y="2953943"/>
                  </a:moveTo>
                  <a:lnTo>
                    <a:pt x="591206" y="2953943"/>
                  </a:lnTo>
                  <a:lnTo>
                    <a:pt x="517952" y="3027260"/>
                  </a:lnTo>
                  <a:lnTo>
                    <a:pt x="559639" y="3027248"/>
                  </a:lnTo>
                  <a:lnTo>
                    <a:pt x="632837" y="2953943"/>
                  </a:lnTo>
                  <a:close/>
                </a:path>
                <a:path w="7560309" h="10692130">
                  <a:moveTo>
                    <a:pt x="910018" y="2953943"/>
                  </a:moveTo>
                  <a:lnTo>
                    <a:pt x="868391" y="2953943"/>
                  </a:lnTo>
                  <a:lnTo>
                    <a:pt x="941608" y="3027260"/>
                  </a:lnTo>
                  <a:lnTo>
                    <a:pt x="983272" y="3027260"/>
                  </a:lnTo>
                  <a:lnTo>
                    <a:pt x="910018" y="2953943"/>
                  </a:lnTo>
                  <a:close/>
                </a:path>
                <a:path w="7560309" h="10692130">
                  <a:moveTo>
                    <a:pt x="549939" y="2953918"/>
                  </a:moveTo>
                  <a:lnTo>
                    <a:pt x="508308" y="2953918"/>
                  </a:lnTo>
                  <a:lnTo>
                    <a:pt x="435060" y="3027248"/>
                  </a:lnTo>
                  <a:lnTo>
                    <a:pt x="476726" y="3027248"/>
                  </a:lnTo>
                  <a:lnTo>
                    <a:pt x="549939" y="2953918"/>
                  </a:lnTo>
                  <a:close/>
                </a:path>
                <a:path w="7560309" h="10692130">
                  <a:moveTo>
                    <a:pt x="744274" y="2953918"/>
                  </a:moveTo>
                  <a:lnTo>
                    <a:pt x="702604" y="2953918"/>
                  </a:lnTo>
                  <a:lnTo>
                    <a:pt x="775860" y="3027248"/>
                  </a:lnTo>
                  <a:lnTo>
                    <a:pt x="817481" y="3027248"/>
                  </a:lnTo>
                  <a:lnTo>
                    <a:pt x="744274" y="2953918"/>
                  </a:lnTo>
                  <a:close/>
                </a:path>
                <a:path w="7560309" h="10692130">
                  <a:moveTo>
                    <a:pt x="827151" y="2953918"/>
                  </a:moveTo>
                  <a:lnTo>
                    <a:pt x="785487" y="2953918"/>
                  </a:lnTo>
                  <a:lnTo>
                    <a:pt x="858733" y="3027248"/>
                  </a:lnTo>
                  <a:lnTo>
                    <a:pt x="900348" y="3027248"/>
                  </a:lnTo>
                  <a:lnTo>
                    <a:pt x="827151" y="2953918"/>
                  </a:lnTo>
                  <a:close/>
                </a:path>
                <a:path w="7560309" h="10692130">
                  <a:moveTo>
                    <a:pt x="1328407" y="2959646"/>
                  </a:moveTo>
                  <a:lnTo>
                    <a:pt x="1032951" y="3255594"/>
                  </a:lnTo>
                  <a:lnTo>
                    <a:pt x="1074610" y="3255594"/>
                  </a:lnTo>
                  <a:lnTo>
                    <a:pt x="1328407" y="3001378"/>
                  </a:lnTo>
                  <a:lnTo>
                    <a:pt x="1370069" y="3001378"/>
                  </a:lnTo>
                  <a:lnTo>
                    <a:pt x="1328407" y="2959646"/>
                  </a:lnTo>
                  <a:close/>
                </a:path>
                <a:path w="7560309" h="10692130">
                  <a:moveTo>
                    <a:pt x="1328420" y="3042678"/>
                  </a:moveTo>
                  <a:lnTo>
                    <a:pt x="1115844" y="3255594"/>
                  </a:lnTo>
                  <a:lnTo>
                    <a:pt x="1157504" y="3255594"/>
                  </a:lnTo>
                  <a:lnTo>
                    <a:pt x="1328420" y="3084398"/>
                  </a:lnTo>
                  <a:lnTo>
                    <a:pt x="1370064" y="3084398"/>
                  </a:lnTo>
                  <a:lnTo>
                    <a:pt x="1328420" y="3042678"/>
                  </a:lnTo>
                  <a:close/>
                </a:path>
                <a:path w="7560309" h="10692130">
                  <a:moveTo>
                    <a:pt x="1328407" y="3125724"/>
                  </a:moveTo>
                  <a:lnTo>
                    <a:pt x="1198756" y="3255594"/>
                  </a:lnTo>
                  <a:lnTo>
                    <a:pt x="1240369" y="3255594"/>
                  </a:lnTo>
                  <a:lnTo>
                    <a:pt x="1328407" y="3167418"/>
                  </a:lnTo>
                  <a:lnTo>
                    <a:pt x="1370032" y="3167418"/>
                  </a:lnTo>
                  <a:lnTo>
                    <a:pt x="1328407" y="3125724"/>
                  </a:lnTo>
                  <a:close/>
                </a:path>
                <a:path w="7560309" h="10692130">
                  <a:moveTo>
                    <a:pt x="1370032" y="3167418"/>
                  </a:moveTo>
                  <a:lnTo>
                    <a:pt x="1328407" y="3167418"/>
                  </a:lnTo>
                  <a:lnTo>
                    <a:pt x="1416431" y="3255594"/>
                  </a:lnTo>
                  <a:lnTo>
                    <a:pt x="1458061" y="3255594"/>
                  </a:lnTo>
                  <a:lnTo>
                    <a:pt x="1370032" y="3167418"/>
                  </a:lnTo>
                  <a:close/>
                </a:path>
                <a:path w="7560309" h="10692130">
                  <a:moveTo>
                    <a:pt x="1370064" y="3084398"/>
                  </a:moveTo>
                  <a:lnTo>
                    <a:pt x="1328420" y="3084398"/>
                  </a:lnTo>
                  <a:lnTo>
                    <a:pt x="1499336" y="3255594"/>
                  </a:lnTo>
                  <a:lnTo>
                    <a:pt x="1540954" y="3255594"/>
                  </a:lnTo>
                  <a:lnTo>
                    <a:pt x="1370064" y="3084398"/>
                  </a:lnTo>
                  <a:close/>
                </a:path>
                <a:path w="7560309" h="10692130">
                  <a:moveTo>
                    <a:pt x="1370069" y="3001378"/>
                  </a:moveTo>
                  <a:lnTo>
                    <a:pt x="1328407" y="3001378"/>
                  </a:lnTo>
                  <a:lnTo>
                    <a:pt x="1582204" y="3255594"/>
                  </a:lnTo>
                  <a:lnTo>
                    <a:pt x="1623860" y="3255594"/>
                  </a:lnTo>
                  <a:lnTo>
                    <a:pt x="1370069" y="3001378"/>
                  </a:lnTo>
                  <a:close/>
                </a:path>
                <a:path w="7560309" h="10692130">
                  <a:moveTo>
                    <a:pt x="1127743" y="2953943"/>
                  </a:moveTo>
                  <a:lnTo>
                    <a:pt x="1086073" y="2953943"/>
                  </a:lnTo>
                  <a:lnTo>
                    <a:pt x="1012870" y="3027260"/>
                  </a:lnTo>
                  <a:lnTo>
                    <a:pt x="1054539" y="3027248"/>
                  </a:lnTo>
                  <a:lnTo>
                    <a:pt x="1127743" y="2953943"/>
                  </a:lnTo>
                  <a:close/>
                </a:path>
                <a:path w="7560309" h="10692130">
                  <a:moveTo>
                    <a:pt x="1293507" y="2953943"/>
                  </a:moveTo>
                  <a:lnTo>
                    <a:pt x="1251889" y="2953943"/>
                  </a:lnTo>
                  <a:lnTo>
                    <a:pt x="1178632" y="3027260"/>
                  </a:lnTo>
                  <a:lnTo>
                    <a:pt x="1220304" y="3027248"/>
                  </a:lnTo>
                  <a:lnTo>
                    <a:pt x="1293507" y="2953943"/>
                  </a:lnTo>
                  <a:close/>
                </a:path>
                <a:path w="7560309" h="10692130">
                  <a:moveTo>
                    <a:pt x="1570710" y="2953943"/>
                  </a:moveTo>
                  <a:lnTo>
                    <a:pt x="1529067" y="2953943"/>
                  </a:lnTo>
                  <a:lnTo>
                    <a:pt x="1602282" y="3027260"/>
                  </a:lnTo>
                  <a:lnTo>
                    <a:pt x="1643938" y="3027260"/>
                  </a:lnTo>
                  <a:lnTo>
                    <a:pt x="1570710" y="2953943"/>
                  </a:lnTo>
                  <a:close/>
                </a:path>
                <a:path w="7560309" h="10692130">
                  <a:moveTo>
                    <a:pt x="1210593" y="2953918"/>
                  </a:moveTo>
                  <a:lnTo>
                    <a:pt x="1168974" y="2953918"/>
                  </a:lnTo>
                  <a:lnTo>
                    <a:pt x="1095778" y="3027248"/>
                  </a:lnTo>
                  <a:lnTo>
                    <a:pt x="1137394" y="3027248"/>
                  </a:lnTo>
                  <a:lnTo>
                    <a:pt x="1210593" y="2953918"/>
                  </a:lnTo>
                  <a:close/>
                </a:path>
                <a:path w="7560309" h="10692130">
                  <a:moveTo>
                    <a:pt x="1404937" y="2953918"/>
                  </a:moveTo>
                  <a:lnTo>
                    <a:pt x="1363281" y="2953918"/>
                  </a:lnTo>
                  <a:lnTo>
                    <a:pt x="1436535" y="3027248"/>
                  </a:lnTo>
                  <a:lnTo>
                    <a:pt x="1478165" y="3027248"/>
                  </a:lnTo>
                  <a:lnTo>
                    <a:pt x="1404937" y="2953918"/>
                  </a:lnTo>
                  <a:close/>
                </a:path>
                <a:path w="7560309" h="10692130">
                  <a:moveTo>
                    <a:pt x="1487805" y="2953918"/>
                  </a:moveTo>
                  <a:lnTo>
                    <a:pt x="1446187" y="2953918"/>
                  </a:lnTo>
                  <a:lnTo>
                    <a:pt x="1519389" y="3027248"/>
                  </a:lnTo>
                  <a:lnTo>
                    <a:pt x="1561058" y="3027248"/>
                  </a:lnTo>
                  <a:lnTo>
                    <a:pt x="1487805" y="2953918"/>
                  </a:lnTo>
                  <a:close/>
                </a:path>
                <a:path w="7560309" h="10692130">
                  <a:moveTo>
                    <a:pt x="1989074" y="2959646"/>
                  </a:moveTo>
                  <a:lnTo>
                    <a:pt x="1693608" y="3255594"/>
                  </a:lnTo>
                  <a:lnTo>
                    <a:pt x="1735277" y="3255594"/>
                  </a:lnTo>
                  <a:lnTo>
                    <a:pt x="1989074" y="3001378"/>
                  </a:lnTo>
                  <a:lnTo>
                    <a:pt x="2030736" y="3001378"/>
                  </a:lnTo>
                  <a:lnTo>
                    <a:pt x="1989074" y="2959646"/>
                  </a:lnTo>
                  <a:close/>
                </a:path>
                <a:path w="7560309" h="10692130">
                  <a:moveTo>
                    <a:pt x="1989099" y="3042678"/>
                  </a:moveTo>
                  <a:lnTo>
                    <a:pt x="1776514" y="3255594"/>
                  </a:lnTo>
                  <a:lnTo>
                    <a:pt x="1818182" y="3255594"/>
                  </a:lnTo>
                  <a:lnTo>
                    <a:pt x="1989099" y="3084398"/>
                  </a:lnTo>
                  <a:lnTo>
                    <a:pt x="2030744" y="3084398"/>
                  </a:lnTo>
                  <a:lnTo>
                    <a:pt x="1989099" y="3042678"/>
                  </a:lnTo>
                  <a:close/>
                </a:path>
                <a:path w="7560309" h="10692130">
                  <a:moveTo>
                    <a:pt x="1989099" y="3125724"/>
                  </a:moveTo>
                  <a:lnTo>
                    <a:pt x="1859407" y="3255594"/>
                  </a:lnTo>
                  <a:lnTo>
                    <a:pt x="1901075" y="3255594"/>
                  </a:lnTo>
                  <a:lnTo>
                    <a:pt x="1989099" y="3167418"/>
                  </a:lnTo>
                  <a:lnTo>
                    <a:pt x="2030720" y="3167418"/>
                  </a:lnTo>
                  <a:lnTo>
                    <a:pt x="1989099" y="3125724"/>
                  </a:lnTo>
                  <a:close/>
                </a:path>
                <a:path w="7560309" h="10692130">
                  <a:moveTo>
                    <a:pt x="2030720" y="3167418"/>
                  </a:moveTo>
                  <a:lnTo>
                    <a:pt x="1989099" y="3167418"/>
                  </a:lnTo>
                  <a:lnTo>
                    <a:pt x="2077072" y="3255594"/>
                  </a:lnTo>
                  <a:lnTo>
                    <a:pt x="2118741" y="3255594"/>
                  </a:lnTo>
                  <a:lnTo>
                    <a:pt x="2030720" y="3167418"/>
                  </a:lnTo>
                  <a:close/>
                </a:path>
                <a:path w="7560309" h="10692130">
                  <a:moveTo>
                    <a:pt x="2030744" y="3084398"/>
                  </a:moveTo>
                  <a:lnTo>
                    <a:pt x="1989099" y="3084398"/>
                  </a:lnTo>
                  <a:lnTo>
                    <a:pt x="2159965" y="3255594"/>
                  </a:lnTo>
                  <a:lnTo>
                    <a:pt x="2201633" y="3255594"/>
                  </a:lnTo>
                  <a:lnTo>
                    <a:pt x="2030744" y="3084398"/>
                  </a:lnTo>
                  <a:close/>
                </a:path>
                <a:path w="7560309" h="10692130">
                  <a:moveTo>
                    <a:pt x="2030736" y="3001378"/>
                  </a:moveTo>
                  <a:lnTo>
                    <a:pt x="1989074" y="3001378"/>
                  </a:lnTo>
                  <a:lnTo>
                    <a:pt x="2242858" y="3255594"/>
                  </a:lnTo>
                  <a:lnTo>
                    <a:pt x="2284526" y="3255594"/>
                  </a:lnTo>
                  <a:lnTo>
                    <a:pt x="2030736" y="3001378"/>
                  </a:lnTo>
                  <a:close/>
                </a:path>
                <a:path w="7560309" h="10692130">
                  <a:moveTo>
                    <a:pt x="1788388" y="2953943"/>
                  </a:moveTo>
                  <a:lnTo>
                    <a:pt x="1746758" y="2953943"/>
                  </a:lnTo>
                  <a:lnTo>
                    <a:pt x="1673555" y="3027260"/>
                  </a:lnTo>
                  <a:lnTo>
                    <a:pt x="1715223" y="3027248"/>
                  </a:lnTo>
                  <a:lnTo>
                    <a:pt x="1788388" y="2953943"/>
                  </a:lnTo>
                  <a:close/>
                </a:path>
                <a:path w="7560309" h="10692130">
                  <a:moveTo>
                    <a:pt x="1954187" y="2953943"/>
                  </a:moveTo>
                  <a:lnTo>
                    <a:pt x="1912556" y="2953943"/>
                  </a:lnTo>
                  <a:lnTo>
                    <a:pt x="1839302" y="3027260"/>
                  </a:lnTo>
                  <a:lnTo>
                    <a:pt x="1880996" y="3027248"/>
                  </a:lnTo>
                  <a:lnTo>
                    <a:pt x="1954187" y="2953943"/>
                  </a:lnTo>
                  <a:close/>
                </a:path>
                <a:path w="7560309" h="10692130">
                  <a:moveTo>
                    <a:pt x="2231364" y="2953943"/>
                  </a:moveTo>
                  <a:lnTo>
                    <a:pt x="2189734" y="2953943"/>
                  </a:lnTo>
                  <a:lnTo>
                    <a:pt x="2262949" y="3027260"/>
                  </a:lnTo>
                  <a:lnTo>
                    <a:pt x="2304618" y="3027260"/>
                  </a:lnTo>
                  <a:lnTo>
                    <a:pt x="2231364" y="2953943"/>
                  </a:lnTo>
                  <a:close/>
                </a:path>
                <a:path w="7560309" h="10692130">
                  <a:moveTo>
                    <a:pt x="1871294" y="2953918"/>
                  </a:moveTo>
                  <a:lnTo>
                    <a:pt x="1829663" y="2953918"/>
                  </a:lnTo>
                  <a:lnTo>
                    <a:pt x="1756397" y="3027248"/>
                  </a:lnTo>
                  <a:lnTo>
                    <a:pt x="1798078" y="3027248"/>
                  </a:lnTo>
                  <a:lnTo>
                    <a:pt x="1871294" y="2953918"/>
                  </a:lnTo>
                  <a:close/>
                </a:path>
                <a:path w="7560309" h="10692130">
                  <a:moveTo>
                    <a:pt x="2065629" y="2953918"/>
                  </a:moveTo>
                  <a:lnTo>
                    <a:pt x="2023973" y="2953918"/>
                  </a:lnTo>
                  <a:lnTo>
                    <a:pt x="2097163" y="3027248"/>
                  </a:lnTo>
                  <a:lnTo>
                    <a:pt x="2138794" y="3027248"/>
                  </a:lnTo>
                  <a:lnTo>
                    <a:pt x="2065629" y="2953918"/>
                  </a:lnTo>
                  <a:close/>
                </a:path>
                <a:path w="7560309" h="10692130">
                  <a:moveTo>
                    <a:pt x="2148522" y="2953918"/>
                  </a:moveTo>
                  <a:lnTo>
                    <a:pt x="2106853" y="2953918"/>
                  </a:lnTo>
                  <a:lnTo>
                    <a:pt x="2180056" y="3027248"/>
                  </a:lnTo>
                  <a:lnTo>
                    <a:pt x="2221725" y="3027248"/>
                  </a:lnTo>
                  <a:lnTo>
                    <a:pt x="2148522" y="2953918"/>
                  </a:lnTo>
                  <a:close/>
                </a:path>
                <a:path w="7560309" h="10692130">
                  <a:moveTo>
                    <a:pt x="3640747" y="3290493"/>
                  </a:moveTo>
                  <a:lnTo>
                    <a:pt x="3345319" y="3586429"/>
                  </a:lnTo>
                  <a:lnTo>
                    <a:pt x="3386950" y="3586429"/>
                  </a:lnTo>
                  <a:lnTo>
                    <a:pt x="3640747" y="3332226"/>
                  </a:lnTo>
                  <a:lnTo>
                    <a:pt x="3682411" y="3332226"/>
                  </a:lnTo>
                  <a:lnTo>
                    <a:pt x="3640747" y="3290493"/>
                  </a:lnTo>
                  <a:close/>
                </a:path>
                <a:path w="7560309" h="10692130">
                  <a:moveTo>
                    <a:pt x="3640772" y="3373513"/>
                  </a:moveTo>
                  <a:lnTo>
                    <a:pt x="3428187" y="3586429"/>
                  </a:lnTo>
                  <a:lnTo>
                    <a:pt x="3469855" y="3586429"/>
                  </a:lnTo>
                  <a:lnTo>
                    <a:pt x="3640772" y="3415258"/>
                  </a:lnTo>
                  <a:lnTo>
                    <a:pt x="3682450" y="3415258"/>
                  </a:lnTo>
                  <a:lnTo>
                    <a:pt x="3640772" y="3373513"/>
                  </a:lnTo>
                  <a:close/>
                </a:path>
                <a:path w="7560309" h="10692130">
                  <a:moveTo>
                    <a:pt x="3640759" y="3456584"/>
                  </a:moveTo>
                  <a:lnTo>
                    <a:pt x="3511105" y="3586429"/>
                  </a:lnTo>
                  <a:lnTo>
                    <a:pt x="3552723" y="3586429"/>
                  </a:lnTo>
                  <a:lnTo>
                    <a:pt x="3640759" y="3498265"/>
                  </a:lnTo>
                  <a:lnTo>
                    <a:pt x="3682392" y="3498265"/>
                  </a:lnTo>
                  <a:lnTo>
                    <a:pt x="3640759" y="3456584"/>
                  </a:lnTo>
                  <a:close/>
                </a:path>
                <a:path w="7560309" h="10692130">
                  <a:moveTo>
                    <a:pt x="3682392" y="3498265"/>
                  </a:moveTo>
                  <a:lnTo>
                    <a:pt x="3640759" y="3498265"/>
                  </a:lnTo>
                  <a:lnTo>
                    <a:pt x="3728783" y="3586429"/>
                  </a:lnTo>
                  <a:lnTo>
                    <a:pt x="3770452" y="3586429"/>
                  </a:lnTo>
                  <a:lnTo>
                    <a:pt x="3682392" y="3498265"/>
                  </a:lnTo>
                  <a:close/>
                </a:path>
                <a:path w="7560309" h="10692130">
                  <a:moveTo>
                    <a:pt x="3682450" y="3415258"/>
                  </a:moveTo>
                  <a:lnTo>
                    <a:pt x="3640772" y="3415258"/>
                  </a:lnTo>
                  <a:lnTo>
                    <a:pt x="3811689" y="3586429"/>
                  </a:lnTo>
                  <a:lnTo>
                    <a:pt x="3853345" y="3586429"/>
                  </a:lnTo>
                  <a:lnTo>
                    <a:pt x="3682450" y="3415258"/>
                  </a:lnTo>
                  <a:close/>
                </a:path>
                <a:path w="7560309" h="10692130">
                  <a:moveTo>
                    <a:pt x="3682411" y="3332226"/>
                  </a:moveTo>
                  <a:lnTo>
                    <a:pt x="3640747" y="3332226"/>
                  </a:lnTo>
                  <a:lnTo>
                    <a:pt x="3894543" y="3586429"/>
                  </a:lnTo>
                  <a:lnTo>
                    <a:pt x="3936199" y="3586429"/>
                  </a:lnTo>
                  <a:lnTo>
                    <a:pt x="3682411" y="3332226"/>
                  </a:lnTo>
                  <a:close/>
                </a:path>
                <a:path w="7560309" h="10692130">
                  <a:moveTo>
                    <a:pt x="3440087" y="3284804"/>
                  </a:moveTo>
                  <a:lnTo>
                    <a:pt x="3398481" y="3284804"/>
                  </a:lnTo>
                  <a:lnTo>
                    <a:pt x="3325228" y="3358121"/>
                  </a:lnTo>
                  <a:lnTo>
                    <a:pt x="3366896" y="3358108"/>
                  </a:lnTo>
                  <a:lnTo>
                    <a:pt x="3440087" y="3284804"/>
                  </a:lnTo>
                  <a:close/>
                </a:path>
                <a:path w="7560309" h="10692130">
                  <a:moveTo>
                    <a:pt x="3605872" y="3284804"/>
                  </a:moveTo>
                  <a:lnTo>
                    <a:pt x="3564204" y="3284804"/>
                  </a:lnTo>
                  <a:lnTo>
                    <a:pt x="3491001" y="3358121"/>
                  </a:lnTo>
                  <a:lnTo>
                    <a:pt x="3532670" y="3358108"/>
                  </a:lnTo>
                  <a:lnTo>
                    <a:pt x="3605872" y="3284804"/>
                  </a:lnTo>
                  <a:close/>
                </a:path>
                <a:path w="7560309" h="10692130">
                  <a:moveTo>
                    <a:pt x="3883050" y="3284804"/>
                  </a:moveTo>
                  <a:lnTo>
                    <a:pt x="3841432" y="3284804"/>
                  </a:lnTo>
                  <a:lnTo>
                    <a:pt x="3914635" y="3358121"/>
                  </a:lnTo>
                  <a:lnTo>
                    <a:pt x="3956304" y="3358121"/>
                  </a:lnTo>
                  <a:lnTo>
                    <a:pt x="3883050" y="3284804"/>
                  </a:lnTo>
                  <a:close/>
                </a:path>
                <a:path w="7560309" h="10692130">
                  <a:moveTo>
                    <a:pt x="3522954" y="3284778"/>
                  </a:moveTo>
                  <a:lnTo>
                    <a:pt x="3481349" y="3284778"/>
                  </a:lnTo>
                  <a:lnTo>
                    <a:pt x="3408133" y="3358108"/>
                  </a:lnTo>
                  <a:lnTo>
                    <a:pt x="3449751" y="3358108"/>
                  </a:lnTo>
                  <a:lnTo>
                    <a:pt x="3522954" y="3284778"/>
                  </a:lnTo>
                  <a:close/>
                </a:path>
                <a:path w="7560309" h="10692130">
                  <a:moveTo>
                    <a:pt x="3717315" y="3284778"/>
                  </a:moveTo>
                  <a:lnTo>
                    <a:pt x="3675646" y="3284778"/>
                  </a:lnTo>
                  <a:lnTo>
                    <a:pt x="3748887" y="3358108"/>
                  </a:lnTo>
                  <a:lnTo>
                    <a:pt x="3790518" y="3358108"/>
                  </a:lnTo>
                  <a:lnTo>
                    <a:pt x="3717315" y="3284778"/>
                  </a:lnTo>
                  <a:close/>
                </a:path>
                <a:path w="7560309" h="10692130">
                  <a:moveTo>
                    <a:pt x="3800182" y="3284778"/>
                  </a:moveTo>
                  <a:lnTo>
                    <a:pt x="3758526" y="3284778"/>
                  </a:lnTo>
                  <a:lnTo>
                    <a:pt x="3831742" y="3358108"/>
                  </a:lnTo>
                  <a:lnTo>
                    <a:pt x="3873411" y="3358108"/>
                  </a:lnTo>
                  <a:lnTo>
                    <a:pt x="3800182" y="3284778"/>
                  </a:lnTo>
                  <a:close/>
                </a:path>
                <a:path w="7560309" h="10692130">
                  <a:moveTo>
                    <a:pt x="2980080" y="3290493"/>
                  </a:moveTo>
                  <a:lnTo>
                    <a:pt x="2684627" y="3586429"/>
                  </a:lnTo>
                  <a:lnTo>
                    <a:pt x="2726283" y="3586429"/>
                  </a:lnTo>
                  <a:lnTo>
                    <a:pt x="2980080" y="3332226"/>
                  </a:lnTo>
                  <a:lnTo>
                    <a:pt x="3021746" y="3332226"/>
                  </a:lnTo>
                  <a:lnTo>
                    <a:pt x="2980080" y="3290493"/>
                  </a:lnTo>
                  <a:close/>
                </a:path>
                <a:path w="7560309" h="10692130">
                  <a:moveTo>
                    <a:pt x="2980093" y="3373513"/>
                  </a:moveTo>
                  <a:lnTo>
                    <a:pt x="2767533" y="3586429"/>
                  </a:lnTo>
                  <a:lnTo>
                    <a:pt x="2809151" y="3586429"/>
                  </a:lnTo>
                  <a:lnTo>
                    <a:pt x="2980093" y="3415258"/>
                  </a:lnTo>
                  <a:lnTo>
                    <a:pt x="3021768" y="3415258"/>
                  </a:lnTo>
                  <a:lnTo>
                    <a:pt x="2980093" y="3373513"/>
                  </a:lnTo>
                  <a:close/>
                </a:path>
                <a:path w="7560309" h="10692130">
                  <a:moveTo>
                    <a:pt x="2980080" y="3456584"/>
                  </a:moveTo>
                  <a:lnTo>
                    <a:pt x="2850426" y="3586429"/>
                  </a:lnTo>
                  <a:lnTo>
                    <a:pt x="2892044" y="3586429"/>
                  </a:lnTo>
                  <a:lnTo>
                    <a:pt x="2980080" y="3498265"/>
                  </a:lnTo>
                  <a:lnTo>
                    <a:pt x="3021696" y="3498265"/>
                  </a:lnTo>
                  <a:lnTo>
                    <a:pt x="2980080" y="3456584"/>
                  </a:lnTo>
                  <a:close/>
                </a:path>
                <a:path w="7560309" h="10692130">
                  <a:moveTo>
                    <a:pt x="3021696" y="3498265"/>
                  </a:moveTo>
                  <a:lnTo>
                    <a:pt x="2980080" y="3498265"/>
                  </a:lnTo>
                  <a:lnTo>
                    <a:pt x="3068104" y="3586429"/>
                  </a:lnTo>
                  <a:lnTo>
                    <a:pt x="3109722" y="3586429"/>
                  </a:lnTo>
                  <a:lnTo>
                    <a:pt x="3021696" y="3498265"/>
                  </a:lnTo>
                  <a:close/>
                </a:path>
                <a:path w="7560309" h="10692130">
                  <a:moveTo>
                    <a:pt x="3021768" y="3415258"/>
                  </a:moveTo>
                  <a:lnTo>
                    <a:pt x="2980093" y="3415258"/>
                  </a:lnTo>
                  <a:lnTo>
                    <a:pt x="3151022" y="3586429"/>
                  </a:lnTo>
                  <a:lnTo>
                    <a:pt x="3192653" y="3586429"/>
                  </a:lnTo>
                  <a:lnTo>
                    <a:pt x="3021768" y="3415258"/>
                  </a:lnTo>
                  <a:close/>
                </a:path>
                <a:path w="7560309" h="10692130">
                  <a:moveTo>
                    <a:pt x="3021746" y="3332226"/>
                  </a:moveTo>
                  <a:lnTo>
                    <a:pt x="2980080" y="3332226"/>
                  </a:lnTo>
                  <a:lnTo>
                    <a:pt x="3233877" y="3586429"/>
                  </a:lnTo>
                  <a:lnTo>
                    <a:pt x="3275545" y="3586429"/>
                  </a:lnTo>
                  <a:lnTo>
                    <a:pt x="3021746" y="3332226"/>
                  </a:lnTo>
                  <a:close/>
                </a:path>
                <a:path w="7560309" h="10692130">
                  <a:moveTo>
                    <a:pt x="2779433" y="3284804"/>
                  </a:moveTo>
                  <a:lnTo>
                    <a:pt x="2737764" y="3284804"/>
                  </a:lnTo>
                  <a:lnTo>
                    <a:pt x="2664548" y="3358121"/>
                  </a:lnTo>
                  <a:lnTo>
                    <a:pt x="2706230" y="3358108"/>
                  </a:lnTo>
                  <a:lnTo>
                    <a:pt x="2779433" y="3284804"/>
                  </a:lnTo>
                  <a:close/>
                </a:path>
                <a:path w="7560309" h="10692130">
                  <a:moveTo>
                    <a:pt x="2945193" y="3284804"/>
                  </a:moveTo>
                  <a:lnTo>
                    <a:pt x="2903524" y="3284804"/>
                  </a:lnTo>
                  <a:lnTo>
                    <a:pt x="2830322" y="3358121"/>
                  </a:lnTo>
                  <a:lnTo>
                    <a:pt x="2872003" y="3358108"/>
                  </a:lnTo>
                  <a:lnTo>
                    <a:pt x="2945193" y="3284804"/>
                  </a:lnTo>
                  <a:close/>
                </a:path>
                <a:path w="7560309" h="10692130">
                  <a:moveTo>
                    <a:pt x="3222383" y="3284804"/>
                  </a:moveTo>
                  <a:lnTo>
                    <a:pt x="3180753" y="3284804"/>
                  </a:lnTo>
                  <a:lnTo>
                    <a:pt x="3253955" y="3358121"/>
                  </a:lnTo>
                  <a:lnTo>
                    <a:pt x="3295624" y="3358121"/>
                  </a:lnTo>
                  <a:lnTo>
                    <a:pt x="3222383" y="3284804"/>
                  </a:lnTo>
                  <a:close/>
                </a:path>
                <a:path w="7560309" h="10692130">
                  <a:moveTo>
                    <a:pt x="2862300" y="3284778"/>
                  </a:moveTo>
                  <a:lnTo>
                    <a:pt x="2820670" y="3284778"/>
                  </a:lnTo>
                  <a:lnTo>
                    <a:pt x="2747467" y="3358108"/>
                  </a:lnTo>
                  <a:lnTo>
                    <a:pt x="2789085" y="3358108"/>
                  </a:lnTo>
                  <a:lnTo>
                    <a:pt x="2862300" y="3284778"/>
                  </a:lnTo>
                  <a:close/>
                </a:path>
                <a:path w="7560309" h="10692130">
                  <a:moveTo>
                    <a:pt x="3056636" y="3284778"/>
                  </a:moveTo>
                  <a:lnTo>
                    <a:pt x="3014967" y="3284778"/>
                  </a:lnTo>
                  <a:lnTo>
                    <a:pt x="3088220" y="3358108"/>
                  </a:lnTo>
                  <a:lnTo>
                    <a:pt x="3129838" y="3358108"/>
                  </a:lnTo>
                  <a:lnTo>
                    <a:pt x="3056636" y="3284778"/>
                  </a:lnTo>
                  <a:close/>
                </a:path>
                <a:path w="7560309" h="10692130">
                  <a:moveTo>
                    <a:pt x="3139528" y="3284778"/>
                  </a:moveTo>
                  <a:lnTo>
                    <a:pt x="3097860" y="3284778"/>
                  </a:lnTo>
                  <a:lnTo>
                    <a:pt x="3171063" y="3358108"/>
                  </a:lnTo>
                  <a:lnTo>
                    <a:pt x="3212731" y="3358108"/>
                  </a:lnTo>
                  <a:lnTo>
                    <a:pt x="3139528" y="3284778"/>
                  </a:lnTo>
                  <a:close/>
                </a:path>
                <a:path w="7560309" h="10692130">
                  <a:moveTo>
                    <a:pt x="4301426" y="3290493"/>
                  </a:moveTo>
                  <a:lnTo>
                    <a:pt x="4005999" y="3586429"/>
                  </a:lnTo>
                  <a:lnTo>
                    <a:pt x="4047629" y="3586429"/>
                  </a:lnTo>
                  <a:lnTo>
                    <a:pt x="4301426" y="3332226"/>
                  </a:lnTo>
                  <a:lnTo>
                    <a:pt x="4343090" y="3332226"/>
                  </a:lnTo>
                  <a:lnTo>
                    <a:pt x="4301426" y="3290493"/>
                  </a:lnTo>
                  <a:close/>
                </a:path>
                <a:path w="7560309" h="10692130">
                  <a:moveTo>
                    <a:pt x="4301439" y="3373513"/>
                  </a:moveTo>
                  <a:lnTo>
                    <a:pt x="4088866" y="3586429"/>
                  </a:lnTo>
                  <a:lnTo>
                    <a:pt x="4130535" y="3586429"/>
                  </a:lnTo>
                  <a:lnTo>
                    <a:pt x="4301439" y="3415258"/>
                  </a:lnTo>
                  <a:lnTo>
                    <a:pt x="4343116" y="3415258"/>
                  </a:lnTo>
                  <a:lnTo>
                    <a:pt x="4301439" y="3373513"/>
                  </a:lnTo>
                  <a:close/>
                </a:path>
                <a:path w="7560309" h="10692130">
                  <a:moveTo>
                    <a:pt x="4301413" y="3456584"/>
                  </a:moveTo>
                  <a:lnTo>
                    <a:pt x="4171759" y="3586429"/>
                  </a:lnTo>
                  <a:lnTo>
                    <a:pt x="4213428" y="3586429"/>
                  </a:lnTo>
                  <a:lnTo>
                    <a:pt x="4301413" y="3498265"/>
                  </a:lnTo>
                  <a:lnTo>
                    <a:pt x="4343046" y="3498265"/>
                  </a:lnTo>
                  <a:lnTo>
                    <a:pt x="4301413" y="3456584"/>
                  </a:lnTo>
                  <a:close/>
                </a:path>
                <a:path w="7560309" h="10692130">
                  <a:moveTo>
                    <a:pt x="4343046" y="3498265"/>
                  </a:moveTo>
                  <a:lnTo>
                    <a:pt x="4301413" y="3498265"/>
                  </a:lnTo>
                  <a:lnTo>
                    <a:pt x="4389450" y="3586429"/>
                  </a:lnTo>
                  <a:lnTo>
                    <a:pt x="4431106" y="3586429"/>
                  </a:lnTo>
                  <a:lnTo>
                    <a:pt x="4343046" y="3498265"/>
                  </a:lnTo>
                  <a:close/>
                </a:path>
                <a:path w="7560309" h="10692130">
                  <a:moveTo>
                    <a:pt x="4343116" y="3415258"/>
                  </a:moveTo>
                  <a:lnTo>
                    <a:pt x="4301439" y="3415258"/>
                  </a:lnTo>
                  <a:lnTo>
                    <a:pt x="4472355" y="3586429"/>
                  </a:lnTo>
                  <a:lnTo>
                    <a:pt x="4514011" y="3586429"/>
                  </a:lnTo>
                  <a:lnTo>
                    <a:pt x="4343116" y="3415258"/>
                  </a:lnTo>
                  <a:close/>
                </a:path>
                <a:path w="7560309" h="10692130">
                  <a:moveTo>
                    <a:pt x="4343090" y="3332226"/>
                  </a:moveTo>
                  <a:lnTo>
                    <a:pt x="4301426" y="3332226"/>
                  </a:lnTo>
                  <a:lnTo>
                    <a:pt x="4555210" y="3586429"/>
                  </a:lnTo>
                  <a:lnTo>
                    <a:pt x="4596879" y="3586429"/>
                  </a:lnTo>
                  <a:lnTo>
                    <a:pt x="4343090" y="3332226"/>
                  </a:lnTo>
                  <a:close/>
                </a:path>
                <a:path w="7560309" h="10692130">
                  <a:moveTo>
                    <a:pt x="4100766" y="3284804"/>
                  </a:moveTo>
                  <a:lnTo>
                    <a:pt x="4059110" y="3284804"/>
                  </a:lnTo>
                  <a:lnTo>
                    <a:pt x="3985895" y="3358121"/>
                  </a:lnTo>
                  <a:lnTo>
                    <a:pt x="4027576" y="3358108"/>
                  </a:lnTo>
                  <a:lnTo>
                    <a:pt x="4100766" y="3284804"/>
                  </a:lnTo>
                  <a:close/>
                </a:path>
                <a:path w="7560309" h="10692130">
                  <a:moveTo>
                    <a:pt x="4266552" y="3284804"/>
                  </a:moveTo>
                  <a:lnTo>
                    <a:pt x="4224909" y="3284804"/>
                  </a:lnTo>
                  <a:lnTo>
                    <a:pt x="4151668" y="3358121"/>
                  </a:lnTo>
                  <a:lnTo>
                    <a:pt x="4193336" y="3358108"/>
                  </a:lnTo>
                  <a:lnTo>
                    <a:pt x="4266552" y="3284804"/>
                  </a:lnTo>
                  <a:close/>
                </a:path>
                <a:path w="7560309" h="10692130">
                  <a:moveTo>
                    <a:pt x="4543729" y="3284804"/>
                  </a:moveTo>
                  <a:lnTo>
                    <a:pt x="4502099" y="3284804"/>
                  </a:lnTo>
                  <a:lnTo>
                    <a:pt x="4575302" y="3358121"/>
                  </a:lnTo>
                  <a:lnTo>
                    <a:pt x="4616970" y="3358121"/>
                  </a:lnTo>
                  <a:lnTo>
                    <a:pt x="4543729" y="3284804"/>
                  </a:lnTo>
                  <a:close/>
                </a:path>
                <a:path w="7560309" h="10692130">
                  <a:moveTo>
                    <a:pt x="4183646" y="3284778"/>
                  </a:moveTo>
                  <a:lnTo>
                    <a:pt x="4142016" y="3284778"/>
                  </a:lnTo>
                  <a:lnTo>
                    <a:pt x="4068762" y="3358108"/>
                  </a:lnTo>
                  <a:lnTo>
                    <a:pt x="4110431" y="3358108"/>
                  </a:lnTo>
                  <a:lnTo>
                    <a:pt x="4183646" y="3284778"/>
                  </a:lnTo>
                  <a:close/>
                </a:path>
                <a:path w="7560309" h="10692130">
                  <a:moveTo>
                    <a:pt x="4377982" y="3284778"/>
                  </a:moveTo>
                  <a:lnTo>
                    <a:pt x="4336313" y="3284778"/>
                  </a:lnTo>
                  <a:lnTo>
                    <a:pt x="4409579" y="3358108"/>
                  </a:lnTo>
                  <a:lnTo>
                    <a:pt x="4451184" y="3358108"/>
                  </a:lnTo>
                  <a:lnTo>
                    <a:pt x="4377982" y="3284778"/>
                  </a:lnTo>
                  <a:close/>
                </a:path>
                <a:path w="7560309" h="10692130">
                  <a:moveTo>
                    <a:pt x="4460875" y="3284778"/>
                  </a:moveTo>
                  <a:lnTo>
                    <a:pt x="4419206" y="3284778"/>
                  </a:lnTo>
                  <a:lnTo>
                    <a:pt x="4492421" y="3358108"/>
                  </a:lnTo>
                  <a:lnTo>
                    <a:pt x="4534077" y="3358108"/>
                  </a:lnTo>
                  <a:lnTo>
                    <a:pt x="4460875" y="3284778"/>
                  </a:lnTo>
                  <a:close/>
                </a:path>
                <a:path w="7560309" h="10692130">
                  <a:moveTo>
                    <a:pt x="4962118" y="3290493"/>
                  </a:moveTo>
                  <a:lnTo>
                    <a:pt x="4666665" y="3586429"/>
                  </a:lnTo>
                  <a:lnTo>
                    <a:pt x="4708321" y="3586429"/>
                  </a:lnTo>
                  <a:lnTo>
                    <a:pt x="4962118" y="3332226"/>
                  </a:lnTo>
                  <a:lnTo>
                    <a:pt x="5003782" y="3332226"/>
                  </a:lnTo>
                  <a:lnTo>
                    <a:pt x="4962118" y="3290493"/>
                  </a:lnTo>
                  <a:close/>
                </a:path>
                <a:path w="7560309" h="10692130">
                  <a:moveTo>
                    <a:pt x="4962131" y="3373513"/>
                  </a:moveTo>
                  <a:lnTo>
                    <a:pt x="4749546" y="3586429"/>
                  </a:lnTo>
                  <a:lnTo>
                    <a:pt x="4791214" y="3586429"/>
                  </a:lnTo>
                  <a:lnTo>
                    <a:pt x="4962131" y="3415258"/>
                  </a:lnTo>
                  <a:lnTo>
                    <a:pt x="5003801" y="3415258"/>
                  </a:lnTo>
                  <a:lnTo>
                    <a:pt x="4962131" y="3373513"/>
                  </a:lnTo>
                  <a:close/>
                </a:path>
                <a:path w="7560309" h="10692130">
                  <a:moveTo>
                    <a:pt x="4962105" y="3456584"/>
                  </a:moveTo>
                  <a:lnTo>
                    <a:pt x="4832451" y="3586429"/>
                  </a:lnTo>
                  <a:lnTo>
                    <a:pt x="4874069" y="3586429"/>
                  </a:lnTo>
                  <a:lnTo>
                    <a:pt x="4962105" y="3498265"/>
                  </a:lnTo>
                  <a:lnTo>
                    <a:pt x="5003734" y="3498265"/>
                  </a:lnTo>
                  <a:lnTo>
                    <a:pt x="4962105" y="3456584"/>
                  </a:lnTo>
                  <a:close/>
                </a:path>
                <a:path w="7560309" h="10692130">
                  <a:moveTo>
                    <a:pt x="5003734" y="3498265"/>
                  </a:moveTo>
                  <a:lnTo>
                    <a:pt x="4962105" y="3498265"/>
                  </a:lnTo>
                  <a:lnTo>
                    <a:pt x="5050129" y="3586429"/>
                  </a:lnTo>
                  <a:lnTo>
                    <a:pt x="5091785" y="3586429"/>
                  </a:lnTo>
                  <a:lnTo>
                    <a:pt x="5003734" y="3498265"/>
                  </a:lnTo>
                  <a:close/>
                </a:path>
                <a:path w="7560309" h="10692130">
                  <a:moveTo>
                    <a:pt x="5003801" y="3415258"/>
                  </a:moveTo>
                  <a:lnTo>
                    <a:pt x="4962131" y="3415258"/>
                  </a:lnTo>
                  <a:lnTo>
                    <a:pt x="5133047" y="3586429"/>
                  </a:lnTo>
                  <a:lnTo>
                    <a:pt x="5174665" y="3586429"/>
                  </a:lnTo>
                  <a:lnTo>
                    <a:pt x="5003801" y="3415258"/>
                  </a:lnTo>
                  <a:close/>
                </a:path>
                <a:path w="7560309" h="10692130">
                  <a:moveTo>
                    <a:pt x="5003782" y="3332226"/>
                  </a:moveTo>
                  <a:lnTo>
                    <a:pt x="4962118" y="3332226"/>
                  </a:lnTo>
                  <a:lnTo>
                    <a:pt x="5215902" y="3586429"/>
                  </a:lnTo>
                  <a:lnTo>
                    <a:pt x="5257571" y="3586429"/>
                  </a:lnTo>
                  <a:lnTo>
                    <a:pt x="5003782" y="3332226"/>
                  </a:lnTo>
                  <a:close/>
                </a:path>
                <a:path w="7560309" h="10692130">
                  <a:moveTo>
                    <a:pt x="4761445" y="3284804"/>
                  </a:moveTo>
                  <a:lnTo>
                    <a:pt x="4719777" y="3284804"/>
                  </a:lnTo>
                  <a:lnTo>
                    <a:pt x="4646574" y="3358121"/>
                  </a:lnTo>
                  <a:lnTo>
                    <a:pt x="4688243" y="3358108"/>
                  </a:lnTo>
                  <a:lnTo>
                    <a:pt x="4761445" y="3284804"/>
                  </a:lnTo>
                  <a:close/>
                </a:path>
                <a:path w="7560309" h="10692130">
                  <a:moveTo>
                    <a:pt x="4927219" y="3284804"/>
                  </a:moveTo>
                  <a:lnTo>
                    <a:pt x="4885601" y="3284804"/>
                  </a:lnTo>
                  <a:lnTo>
                    <a:pt x="4812347" y="3358121"/>
                  </a:lnTo>
                  <a:lnTo>
                    <a:pt x="4854016" y="3358108"/>
                  </a:lnTo>
                  <a:lnTo>
                    <a:pt x="4927219" y="3284804"/>
                  </a:lnTo>
                  <a:close/>
                </a:path>
                <a:path w="7560309" h="10692130">
                  <a:moveTo>
                    <a:pt x="5204396" y="3284804"/>
                  </a:moveTo>
                  <a:lnTo>
                    <a:pt x="5162778" y="3284804"/>
                  </a:lnTo>
                  <a:lnTo>
                    <a:pt x="5235981" y="3358121"/>
                  </a:lnTo>
                  <a:lnTo>
                    <a:pt x="5277650" y="3358121"/>
                  </a:lnTo>
                  <a:lnTo>
                    <a:pt x="5204396" y="3284804"/>
                  </a:lnTo>
                  <a:close/>
                </a:path>
                <a:path w="7560309" h="10692130">
                  <a:moveTo>
                    <a:pt x="4844300" y="3284778"/>
                  </a:moveTo>
                  <a:lnTo>
                    <a:pt x="4802695" y="3284778"/>
                  </a:lnTo>
                  <a:lnTo>
                    <a:pt x="4729480" y="3358108"/>
                  </a:lnTo>
                  <a:lnTo>
                    <a:pt x="4771097" y="3358108"/>
                  </a:lnTo>
                  <a:lnTo>
                    <a:pt x="4844300" y="3284778"/>
                  </a:lnTo>
                  <a:close/>
                </a:path>
                <a:path w="7560309" h="10692130">
                  <a:moveTo>
                    <a:pt x="5038661" y="3284778"/>
                  </a:moveTo>
                  <a:lnTo>
                    <a:pt x="4996992" y="3284778"/>
                  </a:lnTo>
                  <a:lnTo>
                    <a:pt x="5070233" y="3358108"/>
                  </a:lnTo>
                  <a:lnTo>
                    <a:pt x="5111864" y="3358108"/>
                  </a:lnTo>
                  <a:lnTo>
                    <a:pt x="5038661" y="3284778"/>
                  </a:lnTo>
                  <a:close/>
                </a:path>
                <a:path w="7560309" h="10692130">
                  <a:moveTo>
                    <a:pt x="5121541" y="3284778"/>
                  </a:moveTo>
                  <a:lnTo>
                    <a:pt x="5079885" y="3284778"/>
                  </a:lnTo>
                  <a:lnTo>
                    <a:pt x="5153088" y="3358108"/>
                  </a:lnTo>
                  <a:lnTo>
                    <a:pt x="5194757" y="3358108"/>
                  </a:lnTo>
                  <a:lnTo>
                    <a:pt x="5121541" y="3284778"/>
                  </a:lnTo>
                  <a:close/>
                </a:path>
                <a:path w="7560309" h="10692130">
                  <a:moveTo>
                    <a:pt x="5622772" y="3290493"/>
                  </a:moveTo>
                  <a:lnTo>
                    <a:pt x="5327319" y="3586429"/>
                  </a:lnTo>
                  <a:lnTo>
                    <a:pt x="5368975" y="3586429"/>
                  </a:lnTo>
                  <a:lnTo>
                    <a:pt x="5622772" y="3332226"/>
                  </a:lnTo>
                  <a:lnTo>
                    <a:pt x="5664440" y="3332226"/>
                  </a:lnTo>
                  <a:lnTo>
                    <a:pt x="5622772" y="3290493"/>
                  </a:lnTo>
                  <a:close/>
                </a:path>
                <a:path w="7560309" h="10692130">
                  <a:moveTo>
                    <a:pt x="5622810" y="3373513"/>
                  </a:moveTo>
                  <a:lnTo>
                    <a:pt x="5410225" y="3586429"/>
                  </a:lnTo>
                  <a:lnTo>
                    <a:pt x="5451894" y="3586429"/>
                  </a:lnTo>
                  <a:lnTo>
                    <a:pt x="5622810" y="3415258"/>
                  </a:lnTo>
                  <a:lnTo>
                    <a:pt x="5664480" y="3415258"/>
                  </a:lnTo>
                  <a:lnTo>
                    <a:pt x="5622810" y="3373513"/>
                  </a:lnTo>
                  <a:close/>
                </a:path>
                <a:path w="7560309" h="10692130">
                  <a:moveTo>
                    <a:pt x="5622785" y="3456584"/>
                  </a:moveTo>
                  <a:lnTo>
                    <a:pt x="5493131" y="3586429"/>
                  </a:lnTo>
                  <a:lnTo>
                    <a:pt x="5534761" y="3586429"/>
                  </a:lnTo>
                  <a:lnTo>
                    <a:pt x="5622785" y="3498265"/>
                  </a:lnTo>
                  <a:lnTo>
                    <a:pt x="5664405" y="3498265"/>
                  </a:lnTo>
                  <a:lnTo>
                    <a:pt x="5622785" y="3456584"/>
                  </a:lnTo>
                  <a:close/>
                </a:path>
                <a:path w="7560309" h="10692130">
                  <a:moveTo>
                    <a:pt x="5664405" y="3498265"/>
                  </a:moveTo>
                  <a:lnTo>
                    <a:pt x="5622785" y="3498265"/>
                  </a:lnTo>
                  <a:lnTo>
                    <a:pt x="5710821" y="3586429"/>
                  </a:lnTo>
                  <a:lnTo>
                    <a:pt x="5752439" y="3586429"/>
                  </a:lnTo>
                  <a:lnTo>
                    <a:pt x="5664405" y="3498265"/>
                  </a:lnTo>
                  <a:close/>
                </a:path>
                <a:path w="7560309" h="10692130">
                  <a:moveTo>
                    <a:pt x="5664480" y="3415258"/>
                  </a:moveTo>
                  <a:lnTo>
                    <a:pt x="5622810" y="3415258"/>
                  </a:lnTo>
                  <a:lnTo>
                    <a:pt x="5793676" y="3586429"/>
                  </a:lnTo>
                  <a:lnTo>
                    <a:pt x="5835345" y="3586429"/>
                  </a:lnTo>
                  <a:lnTo>
                    <a:pt x="5664480" y="3415258"/>
                  </a:lnTo>
                  <a:close/>
                </a:path>
                <a:path w="7560309" h="10692130">
                  <a:moveTo>
                    <a:pt x="5664440" y="3332226"/>
                  </a:moveTo>
                  <a:lnTo>
                    <a:pt x="5622772" y="3332226"/>
                  </a:lnTo>
                  <a:lnTo>
                    <a:pt x="5876582" y="3586429"/>
                  </a:lnTo>
                  <a:lnTo>
                    <a:pt x="5918250" y="3586429"/>
                  </a:lnTo>
                  <a:lnTo>
                    <a:pt x="5664440" y="3332226"/>
                  </a:lnTo>
                  <a:close/>
                </a:path>
                <a:path w="7560309" h="10692130">
                  <a:moveTo>
                    <a:pt x="5422112" y="3284804"/>
                  </a:moveTo>
                  <a:lnTo>
                    <a:pt x="5380456" y="3284804"/>
                  </a:lnTo>
                  <a:lnTo>
                    <a:pt x="5307253" y="3358121"/>
                  </a:lnTo>
                  <a:lnTo>
                    <a:pt x="5348935" y="3358108"/>
                  </a:lnTo>
                  <a:lnTo>
                    <a:pt x="5422112" y="3284804"/>
                  </a:lnTo>
                  <a:close/>
                </a:path>
                <a:path w="7560309" h="10692130">
                  <a:moveTo>
                    <a:pt x="5587885" y="3284804"/>
                  </a:moveTo>
                  <a:lnTo>
                    <a:pt x="5546267" y="3284804"/>
                  </a:lnTo>
                  <a:lnTo>
                    <a:pt x="5473014" y="3358121"/>
                  </a:lnTo>
                  <a:lnTo>
                    <a:pt x="5514695" y="3358108"/>
                  </a:lnTo>
                  <a:lnTo>
                    <a:pt x="5587885" y="3284804"/>
                  </a:lnTo>
                  <a:close/>
                </a:path>
                <a:path w="7560309" h="10692130">
                  <a:moveTo>
                    <a:pt x="5865101" y="3284804"/>
                  </a:moveTo>
                  <a:lnTo>
                    <a:pt x="5823483" y="3284804"/>
                  </a:lnTo>
                  <a:lnTo>
                    <a:pt x="5896648" y="3358121"/>
                  </a:lnTo>
                  <a:lnTo>
                    <a:pt x="5938316" y="3358121"/>
                  </a:lnTo>
                  <a:lnTo>
                    <a:pt x="5865101" y="3284804"/>
                  </a:lnTo>
                  <a:close/>
                </a:path>
                <a:path w="7560309" h="10692130">
                  <a:moveTo>
                    <a:pt x="5504980" y="3284778"/>
                  </a:moveTo>
                  <a:lnTo>
                    <a:pt x="5463362" y="3284778"/>
                  </a:lnTo>
                  <a:lnTo>
                    <a:pt x="5390159" y="3358108"/>
                  </a:lnTo>
                  <a:lnTo>
                    <a:pt x="5431790" y="3358108"/>
                  </a:lnTo>
                  <a:lnTo>
                    <a:pt x="5504980" y="3284778"/>
                  </a:lnTo>
                  <a:close/>
                </a:path>
                <a:path w="7560309" h="10692130">
                  <a:moveTo>
                    <a:pt x="5699328" y="3284778"/>
                  </a:moveTo>
                  <a:lnTo>
                    <a:pt x="5657659" y="3284778"/>
                  </a:lnTo>
                  <a:lnTo>
                    <a:pt x="5730913" y="3358108"/>
                  </a:lnTo>
                  <a:lnTo>
                    <a:pt x="5772531" y="3358108"/>
                  </a:lnTo>
                  <a:lnTo>
                    <a:pt x="5699328" y="3284778"/>
                  </a:lnTo>
                  <a:close/>
                </a:path>
                <a:path w="7560309" h="10692130">
                  <a:moveTo>
                    <a:pt x="5782221" y="3284778"/>
                  </a:moveTo>
                  <a:lnTo>
                    <a:pt x="5740565" y="3284778"/>
                  </a:lnTo>
                  <a:lnTo>
                    <a:pt x="5813767" y="3358108"/>
                  </a:lnTo>
                  <a:lnTo>
                    <a:pt x="5855423" y="3358108"/>
                  </a:lnTo>
                  <a:lnTo>
                    <a:pt x="5782221" y="3284778"/>
                  </a:lnTo>
                  <a:close/>
                </a:path>
                <a:path w="7560309" h="10692130">
                  <a:moveTo>
                    <a:pt x="6283452" y="3290493"/>
                  </a:moveTo>
                  <a:lnTo>
                    <a:pt x="5987999" y="3586429"/>
                  </a:lnTo>
                  <a:lnTo>
                    <a:pt x="6029655" y="3586429"/>
                  </a:lnTo>
                  <a:lnTo>
                    <a:pt x="6283452" y="3332226"/>
                  </a:lnTo>
                  <a:lnTo>
                    <a:pt x="6325116" y="3332226"/>
                  </a:lnTo>
                  <a:lnTo>
                    <a:pt x="6283452" y="3290493"/>
                  </a:lnTo>
                  <a:close/>
                </a:path>
                <a:path w="7560309" h="10692130">
                  <a:moveTo>
                    <a:pt x="6283464" y="3373513"/>
                  </a:moveTo>
                  <a:lnTo>
                    <a:pt x="6070879" y="3586429"/>
                  </a:lnTo>
                  <a:lnTo>
                    <a:pt x="6112548" y="3586429"/>
                  </a:lnTo>
                  <a:lnTo>
                    <a:pt x="6283464" y="3415258"/>
                  </a:lnTo>
                  <a:lnTo>
                    <a:pt x="6325142" y="3415258"/>
                  </a:lnTo>
                  <a:lnTo>
                    <a:pt x="6283464" y="3373513"/>
                  </a:lnTo>
                  <a:close/>
                </a:path>
                <a:path w="7560309" h="10692130">
                  <a:moveTo>
                    <a:pt x="6283452" y="3456584"/>
                  </a:moveTo>
                  <a:lnTo>
                    <a:pt x="6153810" y="3586429"/>
                  </a:lnTo>
                  <a:lnTo>
                    <a:pt x="6195428" y="3586429"/>
                  </a:lnTo>
                  <a:lnTo>
                    <a:pt x="6283452" y="3498265"/>
                  </a:lnTo>
                  <a:lnTo>
                    <a:pt x="6325072" y="3498265"/>
                  </a:lnTo>
                  <a:lnTo>
                    <a:pt x="6283452" y="3456584"/>
                  </a:lnTo>
                  <a:close/>
                </a:path>
                <a:path w="7560309" h="10692130">
                  <a:moveTo>
                    <a:pt x="6325072" y="3498265"/>
                  </a:moveTo>
                  <a:lnTo>
                    <a:pt x="6283452" y="3498265"/>
                  </a:lnTo>
                  <a:lnTo>
                    <a:pt x="6371488" y="3586429"/>
                  </a:lnTo>
                  <a:lnTo>
                    <a:pt x="6413106" y="3586429"/>
                  </a:lnTo>
                  <a:lnTo>
                    <a:pt x="6325072" y="3498265"/>
                  </a:lnTo>
                  <a:close/>
                </a:path>
                <a:path w="7560309" h="10692130">
                  <a:moveTo>
                    <a:pt x="6325142" y="3415258"/>
                  </a:moveTo>
                  <a:lnTo>
                    <a:pt x="6283464" y="3415258"/>
                  </a:lnTo>
                  <a:lnTo>
                    <a:pt x="6454381" y="3586429"/>
                  </a:lnTo>
                  <a:lnTo>
                    <a:pt x="6496037" y="3586429"/>
                  </a:lnTo>
                  <a:lnTo>
                    <a:pt x="6325142" y="3415258"/>
                  </a:lnTo>
                  <a:close/>
                </a:path>
                <a:path w="7560309" h="10692130">
                  <a:moveTo>
                    <a:pt x="6325116" y="3332226"/>
                  </a:moveTo>
                  <a:lnTo>
                    <a:pt x="6283452" y="3332226"/>
                  </a:lnTo>
                  <a:lnTo>
                    <a:pt x="6537248" y="3586429"/>
                  </a:lnTo>
                  <a:lnTo>
                    <a:pt x="6578904" y="3586429"/>
                  </a:lnTo>
                  <a:lnTo>
                    <a:pt x="6325116" y="3332226"/>
                  </a:lnTo>
                  <a:close/>
                </a:path>
                <a:path w="7560309" h="10692130">
                  <a:moveTo>
                    <a:pt x="6082766" y="3284804"/>
                  </a:moveTo>
                  <a:lnTo>
                    <a:pt x="6041136" y="3284804"/>
                  </a:lnTo>
                  <a:lnTo>
                    <a:pt x="5967933" y="3358121"/>
                  </a:lnTo>
                  <a:lnTo>
                    <a:pt x="6009563" y="3358108"/>
                  </a:lnTo>
                  <a:lnTo>
                    <a:pt x="6082766" y="3284804"/>
                  </a:lnTo>
                  <a:close/>
                </a:path>
                <a:path w="7560309" h="10692130">
                  <a:moveTo>
                    <a:pt x="6248565" y="3284804"/>
                  </a:moveTo>
                  <a:lnTo>
                    <a:pt x="6206934" y="3284804"/>
                  </a:lnTo>
                  <a:lnTo>
                    <a:pt x="6133693" y="3358121"/>
                  </a:lnTo>
                  <a:lnTo>
                    <a:pt x="6175374" y="3358108"/>
                  </a:lnTo>
                  <a:lnTo>
                    <a:pt x="6248565" y="3284804"/>
                  </a:lnTo>
                  <a:close/>
                </a:path>
                <a:path w="7560309" h="10692130">
                  <a:moveTo>
                    <a:pt x="6525755" y="3284804"/>
                  </a:moveTo>
                  <a:lnTo>
                    <a:pt x="6484137" y="3284804"/>
                  </a:lnTo>
                  <a:lnTo>
                    <a:pt x="6557340" y="3358121"/>
                  </a:lnTo>
                  <a:lnTo>
                    <a:pt x="6599008" y="3358121"/>
                  </a:lnTo>
                  <a:lnTo>
                    <a:pt x="6525755" y="3284804"/>
                  </a:lnTo>
                  <a:close/>
                </a:path>
                <a:path w="7560309" h="10692130">
                  <a:moveTo>
                    <a:pt x="6165646" y="3284778"/>
                  </a:moveTo>
                  <a:lnTo>
                    <a:pt x="6124028" y="3284778"/>
                  </a:lnTo>
                  <a:lnTo>
                    <a:pt x="6050788" y="3358108"/>
                  </a:lnTo>
                  <a:lnTo>
                    <a:pt x="6092456" y="3358108"/>
                  </a:lnTo>
                  <a:lnTo>
                    <a:pt x="6165646" y="3284778"/>
                  </a:lnTo>
                  <a:close/>
                </a:path>
                <a:path w="7560309" h="10692130">
                  <a:moveTo>
                    <a:pt x="6359969" y="3284778"/>
                  </a:moveTo>
                  <a:lnTo>
                    <a:pt x="6318338" y="3284778"/>
                  </a:lnTo>
                  <a:lnTo>
                    <a:pt x="6391554" y="3358108"/>
                  </a:lnTo>
                  <a:lnTo>
                    <a:pt x="6433223" y="3358108"/>
                  </a:lnTo>
                  <a:lnTo>
                    <a:pt x="6359969" y="3284778"/>
                  </a:lnTo>
                  <a:close/>
                </a:path>
                <a:path w="7560309" h="10692130">
                  <a:moveTo>
                    <a:pt x="6442913" y="3284778"/>
                  </a:moveTo>
                  <a:lnTo>
                    <a:pt x="6401231" y="3284778"/>
                  </a:lnTo>
                  <a:lnTo>
                    <a:pt x="6474460" y="3358108"/>
                  </a:lnTo>
                  <a:lnTo>
                    <a:pt x="6516116" y="3358108"/>
                  </a:lnTo>
                  <a:lnTo>
                    <a:pt x="6442913" y="3284778"/>
                  </a:lnTo>
                  <a:close/>
                </a:path>
                <a:path w="7560309" h="10692130">
                  <a:moveTo>
                    <a:pt x="6944118" y="3290493"/>
                  </a:moveTo>
                  <a:lnTo>
                    <a:pt x="6648665" y="3586429"/>
                  </a:lnTo>
                  <a:lnTo>
                    <a:pt x="6690321" y="3586429"/>
                  </a:lnTo>
                  <a:lnTo>
                    <a:pt x="6944118" y="3332226"/>
                  </a:lnTo>
                  <a:lnTo>
                    <a:pt x="6985784" y="3332226"/>
                  </a:lnTo>
                  <a:lnTo>
                    <a:pt x="6944118" y="3290493"/>
                  </a:lnTo>
                  <a:close/>
                </a:path>
                <a:path w="7560309" h="10692130">
                  <a:moveTo>
                    <a:pt x="6944156" y="3373513"/>
                  </a:moveTo>
                  <a:lnTo>
                    <a:pt x="6731584" y="3586429"/>
                  </a:lnTo>
                  <a:lnTo>
                    <a:pt x="6773240" y="3586429"/>
                  </a:lnTo>
                  <a:lnTo>
                    <a:pt x="6944156" y="3415258"/>
                  </a:lnTo>
                  <a:lnTo>
                    <a:pt x="6985824" y="3415258"/>
                  </a:lnTo>
                  <a:lnTo>
                    <a:pt x="6944156" y="3373513"/>
                  </a:lnTo>
                  <a:close/>
                </a:path>
                <a:path w="7560309" h="10692130">
                  <a:moveTo>
                    <a:pt x="6944118" y="3456584"/>
                  </a:moveTo>
                  <a:lnTo>
                    <a:pt x="6814464" y="3586429"/>
                  </a:lnTo>
                  <a:lnTo>
                    <a:pt x="6856095" y="3586429"/>
                  </a:lnTo>
                  <a:lnTo>
                    <a:pt x="6944118" y="3498265"/>
                  </a:lnTo>
                  <a:lnTo>
                    <a:pt x="6985751" y="3498265"/>
                  </a:lnTo>
                  <a:lnTo>
                    <a:pt x="6944118" y="3456584"/>
                  </a:lnTo>
                  <a:close/>
                </a:path>
                <a:path w="7560309" h="10692130">
                  <a:moveTo>
                    <a:pt x="6985751" y="3498265"/>
                  </a:moveTo>
                  <a:lnTo>
                    <a:pt x="6944118" y="3498265"/>
                  </a:lnTo>
                  <a:lnTo>
                    <a:pt x="7032155" y="3586429"/>
                  </a:lnTo>
                  <a:lnTo>
                    <a:pt x="7073811" y="3586429"/>
                  </a:lnTo>
                  <a:lnTo>
                    <a:pt x="6985751" y="3498265"/>
                  </a:lnTo>
                  <a:close/>
                </a:path>
                <a:path w="7560309" h="10692130">
                  <a:moveTo>
                    <a:pt x="6985824" y="3415258"/>
                  </a:moveTo>
                  <a:lnTo>
                    <a:pt x="6944156" y="3415258"/>
                  </a:lnTo>
                  <a:lnTo>
                    <a:pt x="7115060" y="3586429"/>
                  </a:lnTo>
                  <a:lnTo>
                    <a:pt x="7156678" y="3586429"/>
                  </a:lnTo>
                  <a:lnTo>
                    <a:pt x="6985824" y="3415258"/>
                  </a:lnTo>
                  <a:close/>
                </a:path>
                <a:path w="7560309" h="10692130">
                  <a:moveTo>
                    <a:pt x="6985784" y="3332226"/>
                  </a:moveTo>
                  <a:lnTo>
                    <a:pt x="6944118" y="3332226"/>
                  </a:lnTo>
                  <a:lnTo>
                    <a:pt x="7197928" y="3586429"/>
                  </a:lnTo>
                  <a:lnTo>
                    <a:pt x="7239584" y="3586429"/>
                  </a:lnTo>
                  <a:lnTo>
                    <a:pt x="6985784" y="3332226"/>
                  </a:lnTo>
                  <a:close/>
                </a:path>
                <a:path w="7560309" h="10692130">
                  <a:moveTo>
                    <a:pt x="6743433" y="3284804"/>
                  </a:moveTo>
                  <a:lnTo>
                    <a:pt x="6701815" y="3284804"/>
                  </a:lnTo>
                  <a:lnTo>
                    <a:pt x="6628612" y="3358121"/>
                  </a:lnTo>
                  <a:lnTo>
                    <a:pt x="6670281" y="3358108"/>
                  </a:lnTo>
                  <a:lnTo>
                    <a:pt x="6743433" y="3284804"/>
                  </a:lnTo>
                  <a:close/>
                </a:path>
                <a:path w="7560309" h="10692130">
                  <a:moveTo>
                    <a:pt x="6909244" y="3284804"/>
                  </a:moveTo>
                  <a:lnTo>
                    <a:pt x="6867613" y="3284804"/>
                  </a:lnTo>
                  <a:lnTo>
                    <a:pt x="6794360" y="3358121"/>
                  </a:lnTo>
                  <a:lnTo>
                    <a:pt x="6836041" y="3358108"/>
                  </a:lnTo>
                  <a:lnTo>
                    <a:pt x="6909244" y="3284804"/>
                  </a:lnTo>
                  <a:close/>
                </a:path>
                <a:path w="7560309" h="10692130">
                  <a:moveTo>
                    <a:pt x="7186460" y="3284804"/>
                  </a:moveTo>
                  <a:lnTo>
                    <a:pt x="7144791" y="3284804"/>
                  </a:lnTo>
                  <a:lnTo>
                    <a:pt x="7217994" y="3358121"/>
                  </a:lnTo>
                  <a:lnTo>
                    <a:pt x="7259662" y="3358121"/>
                  </a:lnTo>
                  <a:lnTo>
                    <a:pt x="7186460" y="3284804"/>
                  </a:lnTo>
                  <a:close/>
                </a:path>
                <a:path w="7560309" h="10692130">
                  <a:moveTo>
                    <a:pt x="6826351" y="3284778"/>
                  </a:moveTo>
                  <a:lnTo>
                    <a:pt x="6784721" y="3284778"/>
                  </a:lnTo>
                  <a:lnTo>
                    <a:pt x="6711467" y="3358108"/>
                  </a:lnTo>
                  <a:lnTo>
                    <a:pt x="6753123" y="3358108"/>
                  </a:lnTo>
                  <a:lnTo>
                    <a:pt x="6826351" y="3284778"/>
                  </a:lnTo>
                  <a:close/>
                </a:path>
                <a:path w="7560309" h="10692130">
                  <a:moveTo>
                    <a:pt x="7020648" y="3284778"/>
                  </a:moveTo>
                  <a:lnTo>
                    <a:pt x="6979018" y="3284778"/>
                  </a:lnTo>
                  <a:lnTo>
                    <a:pt x="7052233" y="3358108"/>
                  </a:lnTo>
                  <a:lnTo>
                    <a:pt x="7093864" y="3358108"/>
                  </a:lnTo>
                  <a:lnTo>
                    <a:pt x="7020648" y="3284778"/>
                  </a:lnTo>
                  <a:close/>
                </a:path>
                <a:path w="7560309" h="10692130">
                  <a:moveTo>
                    <a:pt x="7103529" y="3284778"/>
                  </a:moveTo>
                  <a:lnTo>
                    <a:pt x="7061911" y="3284778"/>
                  </a:lnTo>
                  <a:lnTo>
                    <a:pt x="7135114" y="3358108"/>
                  </a:lnTo>
                  <a:lnTo>
                    <a:pt x="7176782" y="3358108"/>
                  </a:lnTo>
                  <a:lnTo>
                    <a:pt x="7103529" y="3284778"/>
                  </a:lnTo>
                  <a:close/>
                </a:path>
                <a:path w="7560309" h="10692130">
                  <a:moveTo>
                    <a:pt x="337380" y="3290493"/>
                  </a:moveTo>
                  <a:lnTo>
                    <a:pt x="41929" y="3586429"/>
                  </a:lnTo>
                  <a:lnTo>
                    <a:pt x="83591" y="3586429"/>
                  </a:lnTo>
                  <a:lnTo>
                    <a:pt x="337380" y="3332226"/>
                  </a:lnTo>
                  <a:lnTo>
                    <a:pt x="379041" y="3332226"/>
                  </a:lnTo>
                  <a:lnTo>
                    <a:pt x="337380" y="3290493"/>
                  </a:lnTo>
                  <a:close/>
                </a:path>
                <a:path w="7560309" h="10692130">
                  <a:moveTo>
                    <a:pt x="337402" y="3373513"/>
                  </a:moveTo>
                  <a:lnTo>
                    <a:pt x="124829" y="3586429"/>
                  </a:lnTo>
                  <a:lnTo>
                    <a:pt x="166493" y="3586429"/>
                  </a:lnTo>
                  <a:lnTo>
                    <a:pt x="337402" y="3415258"/>
                  </a:lnTo>
                  <a:lnTo>
                    <a:pt x="379079" y="3415258"/>
                  </a:lnTo>
                  <a:lnTo>
                    <a:pt x="337402" y="3373513"/>
                  </a:lnTo>
                  <a:close/>
                </a:path>
                <a:path w="7560309" h="10692130">
                  <a:moveTo>
                    <a:pt x="337370" y="3456584"/>
                  </a:moveTo>
                  <a:lnTo>
                    <a:pt x="207723" y="3586429"/>
                  </a:lnTo>
                  <a:lnTo>
                    <a:pt x="249354" y="3586429"/>
                  </a:lnTo>
                  <a:lnTo>
                    <a:pt x="337370" y="3498265"/>
                  </a:lnTo>
                  <a:lnTo>
                    <a:pt x="379005" y="3498265"/>
                  </a:lnTo>
                  <a:lnTo>
                    <a:pt x="337370" y="3456584"/>
                  </a:lnTo>
                  <a:close/>
                </a:path>
                <a:path w="7560309" h="10692130">
                  <a:moveTo>
                    <a:pt x="379005" y="3498265"/>
                  </a:moveTo>
                  <a:lnTo>
                    <a:pt x="337370" y="3498265"/>
                  </a:lnTo>
                  <a:lnTo>
                    <a:pt x="425411" y="3586429"/>
                  </a:lnTo>
                  <a:lnTo>
                    <a:pt x="467071" y="3586429"/>
                  </a:lnTo>
                  <a:lnTo>
                    <a:pt x="379005" y="3498265"/>
                  </a:lnTo>
                  <a:close/>
                </a:path>
                <a:path w="7560309" h="10692130">
                  <a:moveTo>
                    <a:pt x="379079" y="3415258"/>
                  </a:moveTo>
                  <a:lnTo>
                    <a:pt x="337402" y="3415258"/>
                  </a:lnTo>
                  <a:lnTo>
                    <a:pt x="508308" y="3586429"/>
                  </a:lnTo>
                  <a:lnTo>
                    <a:pt x="549972" y="3586429"/>
                  </a:lnTo>
                  <a:lnTo>
                    <a:pt x="379079" y="3415258"/>
                  </a:lnTo>
                  <a:close/>
                </a:path>
                <a:path w="7560309" h="10692130">
                  <a:moveTo>
                    <a:pt x="379041" y="3332226"/>
                  </a:moveTo>
                  <a:lnTo>
                    <a:pt x="337380" y="3332226"/>
                  </a:lnTo>
                  <a:lnTo>
                    <a:pt x="591181" y="3586429"/>
                  </a:lnTo>
                  <a:lnTo>
                    <a:pt x="632811" y="3586429"/>
                  </a:lnTo>
                  <a:lnTo>
                    <a:pt x="379041" y="3332226"/>
                  </a:lnTo>
                  <a:close/>
                </a:path>
                <a:path w="7560309" h="10692130">
                  <a:moveTo>
                    <a:pt x="136720" y="3284804"/>
                  </a:moveTo>
                  <a:lnTo>
                    <a:pt x="95089" y="3284804"/>
                  </a:lnTo>
                  <a:lnTo>
                    <a:pt x="21855" y="3358121"/>
                  </a:lnTo>
                  <a:lnTo>
                    <a:pt x="63530" y="3358108"/>
                  </a:lnTo>
                  <a:lnTo>
                    <a:pt x="136720" y="3284804"/>
                  </a:lnTo>
                  <a:close/>
                </a:path>
                <a:path w="7560309" h="10692130">
                  <a:moveTo>
                    <a:pt x="302493" y="3284804"/>
                  </a:moveTo>
                  <a:lnTo>
                    <a:pt x="260823" y="3284804"/>
                  </a:lnTo>
                  <a:lnTo>
                    <a:pt x="187624" y="3358121"/>
                  </a:lnTo>
                  <a:lnTo>
                    <a:pt x="229303" y="3358108"/>
                  </a:lnTo>
                  <a:lnTo>
                    <a:pt x="302493" y="3284804"/>
                  </a:lnTo>
                  <a:close/>
                </a:path>
                <a:path w="7560309" h="10692130">
                  <a:moveTo>
                    <a:pt x="579718" y="3284804"/>
                  </a:moveTo>
                  <a:lnTo>
                    <a:pt x="538045" y="3284804"/>
                  </a:lnTo>
                  <a:lnTo>
                    <a:pt x="611262" y="3358121"/>
                  </a:lnTo>
                  <a:lnTo>
                    <a:pt x="652928" y="3358121"/>
                  </a:lnTo>
                  <a:lnTo>
                    <a:pt x="579718" y="3284804"/>
                  </a:lnTo>
                  <a:close/>
                </a:path>
                <a:path w="7560309" h="10692130">
                  <a:moveTo>
                    <a:pt x="219603" y="3284778"/>
                  </a:moveTo>
                  <a:lnTo>
                    <a:pt x="177976" y="3284778"/>
                  </a:lnTo>
                  <a:lnTo>
                    <a:pt x="104724" y="3358108"/>
                  </a:lnTo>
                  <a:lnTo>
                    <a:pt x="146386" y="3358108"/>
                  </a:lnTo>
                  <a:lnTo>
                    <a:pt x="219603" y="3284778"/>
                  </a:lnTo>
                  <a:close/>
                </a:path>
                <a:path w="7560309" h="10692130">
                  <a:moveTo>
                    <a:pt x="413942" y="3284778"/>
                  </a:moveTo>
                  <a:lnTo>
                    <a:pt x="372272" y="3284778"/>
                  </a:lnTo>
                  <a:lnTo>
                    <a:pt x="445481" y="3358108"/>
                  </a:lnTo>
                  <a:lnTo>
                    <a:pt x="487145" y="3358108"/>
                  </a:lnTo>
                  <a:lnTo>
                    <a:pt x="413942" y="3284778"/>
                  </a:lnTo>
                  <a:close/>
                </a:path>
                <a:path w="7560309" h="10692130">
                  <a:moveTo>
                    <a:pt x="496829" y="3284778"/>
                  </a:moveTo>
                  <a:lnTo>
                    <a:pt x="455155" y="3284778"/>
                  </a:lnTo>
                  <a:lnTo>
                    <a:pt x="528411" y="3358108"/>
                  </a:lnTo>
                  <a:lnTo>
                    <a:pt x="570028" y="3358108"/>
                  </a:lnTo>
                  <a:lnTo>
                    <a:pt x="496829" y="3284778"/>
                  </a:lnTo>
                  <a:close/>
                </a:path>
                <a:path w="7560309" h="10692130">
                  <a:moveTo>
                    <a:pt x="998063" y="3290493"/>
                  </a:moveTo>
                  <a:lnTo>
                    <a:pt x="702604" y="3586429"/>
                  </a:lnTo>
                  <a:lnTo>
                    <a:pt x="744274" y="3586429"/>
                  </a:lnTo>
                  <a:lnTo>
                    <a:pt x="998063" y="3332226"/>
                  </a:lnTo>
                  <a:lnTo>
                    <a:pt x="1039728" y="3332226"/>
                  </a:lnTo>
                  <a:lnTo>
                    <a:pt x="998063" y="3290493"/>
                  </a:lnTo>
                  <a:close/>
                </a:path>
                <a:path w="7560309" h="10692130">
                  <a:moveTo>
                    <a:pt x="998063" y="3373513"/>
                  </a:moveTo>
                  <a:lnTo>
                    <a:pt x="785487" y="3586429"/>
                  </a:lnTo>
                  <a:lnTo>
                    <a:pt x="827151" y="3586429"/>
                  </a:lnTo>
                  <a:lnTo>
                    <a:pt x="998063" y="3415258"/>
                  </a:lnTo>
                  <a:lnTo>
                    <a:pt x="1039742" y="3415258"/>
                  </a:lnTo>
                  <a:lnTo>
                    <a:pt x="998063" y="3373513"/>
                  </a:lnTo>
                  <a:close/>
                </a:path>
                <a:path w="7560309" h="10692130">
                  <a:moveTo>
                    <a:pt x="998063" y="3456584"/>
                  </a:moveTo>
                  <a:lnTo>
                    <a:pt x="868413" y="3586429"/>
                  </a:lnTo>
                  <a:lnTo>
                    <a:pt x="910033" y="3586429"/>
                  </a:lnTo>
                  <a:lnTo>
                    <a:pt x="998063" y="3498265"/>
                  </a:lnTo>
                  <a:lnTo>
                    <a:pt x="1039682" y="3498265"/>
                  </a:lnTo>
                  <a:lnTo>
                    <a:pt x="998063" y="3456584"/>
                  </a:lnTo>
                  <a:close/>
                </a:path>
                <a:path w="7560309" h="10692130">
                  <a:moveTo>
                    <a:pt x="1039682" y="3498265"/>
                  </a:moveTo>
                  <a:lnTo>
                    <a:pt x="998063" y="3498265"/>
                  </a:lnTo>
                  <a:lnTo>
                    <a:pt x="1086083" y="3586429"/>
                  </a:lnTo>
                  <a:lnTo>
                    <a:pt x="1127714" y="3586429"/>
                  </a:lnTo>
                  <a:lnTo>
                    <a:pt x="1039682" y="3498265"/>
                  </a:lnTo>
                  <a:close/>
                </a:path>
                <a:path w="7560309" h="10692130">
                  <a:moveTo>
                    <a:pt x="1039742" y="3415258"/>
                  </a:moveTo>
                  <a:lnTo>
                    <a:pt x="998063" y="3415258"/>
                  </a:lnTo>
                  <a:lnTo>
                    <a:pt x="1168974" y="3586429"/>
                  </a:lnTo>
                  <a:lnTo>
                    <a:pt x="1210644" y="3586429"/>
                  </a:lnTo>
                  <a:lnTo>
                    <a:pt x="1039742" y="3415258"/>
                  </a:lnTo>
                  <a:close/>
                </a:path>
                <a:path w="7560309" h="10692130">
                  <a:moveTo>
                    <a:pt x="1039728" y="3332226"/>
                  </a:moveTo>
                  <a:lnTo>
                    <a:pt x="998063" y="3332226"/>
                  </a:lnTo>
                  <a:lnTo>
                    <a:pt x="1251860" y="3586429"/>
                  </a:lnTo>
                  <a:lnTo>
                    <a:pt x="1293520" y="3586429"/>
                  </a:lnTo>
                  <a:lnTo>
                    <a:pt x="1039728" y="3332226"/>
                  </a:lnTo>
                  <a:close/>
                </a:path>
                <a:path w="7560309" h="10692130">
                  <a:moveTo>
                    <a:pt x="797399" y="3284804"/>
                  </a:moveTo>
                  <a:lnTo>
                    <a:pt x="755737" y="3284804"/>
                  </a:lnTo>
                  <a:lnTo>
                    <a:pt x="682527" y="3358121"/>
                  </a:lnTo>
                  <a:lnTo>
                    <a:pt x="724206" y="3358108"/>
                  </a:lnTo>
                  <a:lnTo>
                    <a:pt x="797399" y="3284804"/>
                  </a:lnTo>
                  <a:close/>
                </a:path>
                <a:path w="7560309" h="10692130">
                  <a:moveTo>
                    <a:pt x="963173" y="3284804"/>
                  </a:moveTo>
                  <a:lnTo>
                    <a:pt x="921513" y="3284804"/>
                  </a:lnTo>
                  <a:lnTo>
                    <a:pt x="848304" y="3358121"/>
                  </a:lnTo>
                  <a:lnTo>
                    <a:pt x="889979" y="3358108"/>
                  </a:lnTo>
                  <a:lnTo>
                    <a:pt x="963173" y="3284804"/>
                  </a:lnTo>
                  <a:close/>
                </a:path>
                <a:path w="7560309" h="10692130">
                  <a:moveTo>
                    <a:pt x="1240395" y="3284804"/>
                  </a:moveTo>
                  <a:lnTo>
                    <a:pt x="1198766" y="3284804"/>
                  </a:lnTo>
                  <a:lnTo>
                    <a:pt x="1271968" y="3358121"/>
                  </a:lnTo>
                  <a:lnTo>
                    <a:pt x="1313599" y="3358121"/>
                  </a:lnTo>
                  <a:lnTo>
                    <a:pt x="1240395" y="3284804"/>
                  </a:lnTo>
                  <a:close/>
                </a:path>
                <a:path w="7560309" h="10692130">
                  <a:moveTo>
                    <a:pt x="880264" y="3284778"/>
                  </a:moveTo>
                  <a:lnTo>
                    <a:pt x="838641" y="3284778"/>
                  </a:lnTo>
                  <a:lnTo>
                    <a:pt x="765435" y="3358108"/>
                  </a:lnTo>
                  <a:lnTo>
                    <a:pt x="807051" y="3358108"/>
                  </a:lnTo>
                  <a:lnTo>
                    <a:pt x="880264" y="3284778"/>
                  </a:lnTo>
                  <a:close/>
                </a:path>
                <a:path w="7560309" h="10692130">
                  <a:moveTo>
                    <a:pt x="1074625" y="3284778"/>
                  </a:moveTo>
                  <a:lnTo>
                    <a:pt x="1032958" y="3284778"/>
                  </a:lnTo>
                  <a:lnTo>
                    <a:pt x="1106153" y="3358108"/>
                  </a:lnTo>
                  <a:lnTo>
                    <a:pt x="1147820" y="3358108"/>
                  </a:lnTo>
                  <a:lnTo>
                    <a:pt x="1074625" y="3284778"/>
                  </a:lnTo>
                  <a:close/>
                </a:path>
                <a:path w="7560309" h="10692130">
                  <a:moveTo>
                    <a:pt x="1157504" y="3284778"/>
                  </a:moveTo>
                  <a:lnTo>
                    <a:pt x="1115844" y="3284778"/>
                  </a:lnTo>
                  <a:lnTo>
                    <a:pt x="1189040" y="3358108"/>
                  </a:lnTo>
                  <a:lnTo>
                    <a:pt x="1230717" y="3358108"/>
                  </a:lnTo>
                  <a:lnTo>
                    <a:pt x="1157504" y="3284778"/>
                  </a:lnTo>
                  <a:close/>
                </a:path>
                <a:path w="7560309" h="10692130">
                  <a:moveTo>
                    <a:pt x="1658734" y="3290493"/>
                  </a:moveTo>
                  <a:lnTo>
                    <a:pt x="1363256" y="3586429"/>
                  </a:lnTo>
                  <a:lnTo>
                    <a:pt x="1404937" y="3586429"/>
                  </a:lnTo>
                  <a:lnTo>
                    <a:pt x="1658734" y="3332226"/>
                  </a:lnTo>
                  <a:lnTo>
                    <a:pt x="1700398" y="3332226"/>
                  </a:lnTo>
                  <a:lnTo>
                    <a:pt x="1658734" y="3290493"/>
                  </a:lnTo>
                  <a:close/>
                </a:path>
                <a:path w="7560309" h="10692130">
                  <a:moveTo>
                    <a:pt x="1658759" y="3373513"/>
                  </a:moveTo>
                  <a:lnTo>
                    <a:pt x="1446187" y="3586429"/>
                  </a:lnTo>
                  <a:lnTo>
                    <a:pt x="1487805" y="3586429"/>
                  </a:lnTo>
                  <a:lnTo>
                    <a:pt x="1658759" y="3415258"/>
                  </a:lnTo>
                  <a:lnTo>
                    <a:pt x="1700432" y="3415258"/>
                  </a:lnTo>
                  <a:lnTo>
                    <a:pt x="1658759" y="3373513"/>
                  </a:lnTo>
                  <a:close/>
                </a:path>
                <a:path w="7560309" h="10692130">
                  <a:moveTo>
                    <a:pt x="1658734" y="3456584"/>
                  </a:moveTo>
                  <a:lnTo>
                    <a:pt x="1529080" y="3586429"/>
                  </a:lnTo>
                  <a:lnTo>
                    <a:pt x="1570710" y="3586429"/>
                  </a:lnTo>
                  <a:lnTo>
                    <a:pt x="1658734" y="3498265"/>
                  </a:lnTo>
                  <a:lnTo>
                    <a:pt x="1700354" y="3498265"/>
                  </a:lnTo>
                  <a:lnTo>
                    <a:pt x="1658734" y="3456584"/>
                  </a:lnTo>
                  <a:close/>
                </a:path>
                <a:path w="7560309" h="10692130">
                  <a:moveTo>
                    <a:pt x="1700354" y="3498265"/>
                  </a:moveTo>
                  <a:lnTo>
                    <a:pt x="1658734" y="3498265"/>
                  </a:lnTo>
                  <a:lnTo>
                    <a:pt x="1746758" y="3586429"/>
                  </a:lnTo>
                  <a:lnTo>
                    <a:pt x="1788388" y="3586429"/>
                  </a:lnTo>
                  <a:lnTo>
                    <a:pt x="1700354" y="3498265"/>
                  </a:lnTo>
                  <a:close/>
                </a:path>
                <a:path w="7560309" h="10692130">
                  <a:moveTo>
                    <a:pt x="1700432" y="3415258"/>
                  </a:moveTo>
                  <a:lnTo>
                    <a:pt x="1658759" y="3415258"/>
                  </a:lnTo>
                  <a:lnTo>
                    <a:pt x="1829638" y="3586429"/>
                  </a:lnTo>
                  <a:lnTo>
                    <a:pt x="1871306" y="3586429"/>
                  </a:lnTo>
                  <a:lnTo>
                    <a:pt x="1700432" y="3415258"/>
                  </a:lnTo>
                  <a:close/>
                </a:path>
                <a:path w="7560309" h="10692130">
                  <a:moveTo>
                    <a:pt x="1700398" y="3332226"/>
                  </a:moveTo>
                  <a:lnTo>
                    <a:pt x="1658734" y="3332226"/>
                  </a:lnTo>
                  <a:lnTo>
                    <a:pt x="1912531" y="3586429"/>
                  </a:lnTo>
                  <a:lnTo>
                    <a:pt x="1954187" y="3586429"/>
                  </a:lnTo>
                  <a:lnTo>
                    <a:pt x="1700398" y="3332226"/>
                  </a:lnTo>
                  <a:close/>
                </a:path>
                <a:path w="7560309" h="10692130">
                  <a:moveTo>
                    <a:pt x="1458074" y="3284804"/>
                  </a:moveTo>
                  <a:lnTo>
                    <a:pt x="1416418" y="3284804"/>
                  </a:lnTo>
                  <a:lnTo>
                    <a:pt x="1343202" y="3358121"/>
                  </a:lnTo>
                  <a:lnTo>
                    <a:pt x="1384884" y="3358108"/>
                  </a:lnTo>
                  <a:lnTo>
                    <a:pt x="1458074" y="3284804"/>
                  </a:lnTo>
                  <a:close/>
                </a:path>
                <a:path w="7560309" h="10692130">
                  <a:moveTo>
                    <a:pt x="1623834" y="3284804"/>
                  </a:moveTo>
                  <a:lnTo>
                    <a:pt x="1582166" y="3284804"/>
                  </a:lnTo>
                  <a:lnTo>
                    <a:pt x="1508975" y="3358121"/>
                  </a:lnTo>
                  <a:lnTo>
                    <a:pt x="1550606" y="3358108"/>
                  </a:lnTo>
                  <a:lnTo>
                    <a:pt x="1623834" y="3284804"/>
                  </a:lnTo>
                  <a:close/>
                </a:path>
                <a:path w="7560309" h="10692130">
                  <a:moveTo>
                    <a:pt x="1901050" y="3284804"/>
                  </a:moveTo>
                  <a:lnTo>
                    <a:pt x="1859394" y="3284804"/>
                  </a:lnTo>
                  <a:lnTo>
                    <a:pt x="1932609" y="3358121"/>
                  </a:lnTo>
                  <a:lnTo>
                    <a:pt x="1974278" y="3358121"/>
                  </a:lnTo>
                  <a:lnTo>
                    <a:pt x="1901050" y="3284804"/>
                  </a:lnTo>
                  <a:close/>
                </a:path>
                <a:path w="7560309" h="10692130">
                  <a:moveTo>
                    <a:pt x="1540954" y="3284778"/>
                  </a:moveTo>
                  <a:lnTo>
                    <a:pt x="1499336" y="3284778"/>
                  </a:lnTo>
                  <a:lnTo>
                    <a:pt x="1426083" y="3358108"/>
                  </a:lnTo>
                  <a:lnTo>
                    <a:pt x="1467751" y="3358108"/>
                  </a:lnTo>
                  <a:lnTo>
                    <a:pt x="1540954" y="3284778"/>
                  </a:lnTo>
                  <a:close/>
                </a:path>
                <a:path w="7560309" h="10692130">
                  <a:moveTo>
                    <a:pt x="1735289" y="3284778"/>
                  </a:moveTo>
                  <a:lnTo>
                    <a:pt x="1693621" y="3284778"/>
                  </a:lnTo>
                  <a:lnTo>
                    <a:pt x="1766874" y="3358108"/>
                  </a:lnTo>
                  <a:lnTo>
                    <a:pt x="1808492" y="3358108"/>
                  </a:lnTo>
                  <a:lnTo>
                    <a:pt x="1735289" y="3284778"/>
                  </a:lnTo>
                  <a:close/>
                </a:path>
                <a:path w="7560309" h="10692130">
                  <a:moveTo>
                    <a:pt x="1818182" y="3284778"/>
                  </a:moveTo>
                  <a:lnTo>
                    <a:pt x="1776514" y="3284778"/>
                  </a:lnTo>
                  <a:lnTo>
                    <a:pt x="1849767" y="3358108"/>
                  </a:lnTo>
                  <a:lnTo>
                    <a:pt x="1891385" y="3358108"/>
                  </a:lnTo>
                  <a:lnTo>
                    <a:pt x="1818182" y="3284778"/>
                  </a:lnTo>
                  <a:close/>
                </a:path>
                <a:path w="7560309" h="10692130">
                  <a:moveTo>
                    <a:pt x="2319426" y="3290493"/>
                  </a:moveTo>
                  <a:lnTo>
                    <a:pt x="2023973" y="3586429"/>
                  </a:lnTo>
                  <a:lnTo>
                    <a:pt x="2065629" y="3586429"/>
                  </a:lnTo>
                  <a:lnTo>
                    <a:pt x="2319426" y="3332226"/>
                  </a:lnTo>
                  <a:lnTo>
                    <a:pt x="2361085" y="3332226"/>
                  </a:lnTo>
                  <a:lnTo>
                    <a:pt x="2319426" y="3290493"/>
                  </a:lnTo>
                  <a:close/>
                </a:path>
                <a:path w="7560309" h="10692130">
                  <a:moveTo>
                    <a:pt x="2319439" y="3373513"/>
                  </a:moveTo>
                  <a:lnTo>
                    <a:pt x="2106853" y="3586429"/>
                  </a:lnTo>
                  <a:lnTo>
                    <a:pt x="2148522" y="3586429"/>
                  </a:lnTo>
                  <a:lnTo>
                    <a:pt x="2319439" y="3415258"/>
                  </a:lnTo>
                  <a:lnTo>
                    <a:pt x="2361106" y="3415258"/>
                  </a:lnTo>
                  <a:lnTo>
                    <a:pt x="2319439" y="3373513"/>
                  </a:lnTo>
                  <a:close/>
                </a:path>
                <a:path w="7560309" h="10692130">
                  <a:moveTo>
                    <a:pt x="2319401" y="3456584"/>
                  </a:moveTo>
                  <a:lnTo>
                    <a:pt x="2189759" y="3586429"/>
                  </a:lnTo>
                  <a:lnTo>
                    <a:pt x="2231364" y="3586429"/>
                  </a:lnTo>
                  <a:lnTo>
                    <a:pt x="2319401" y="3498265"/>
                  </a:lnTo>
                  <a:lnTo>
                    <a:pt x="2361033" y="3498265"/>
                  </a:lnTo>
                  <a:lnTo>
                    <a:pt x="2319401" y="3456584"/>
                  </a:lnTo>
                  <a:close/>
                </a:path>
                <a:path w="7560309" h="10692130">
                  <a:moveTo>
                    <a:pt x="2361033" y="3498265"/>
                  </a:moveTo>
                  <a:lnTo>
                    <a:pt x="2319401" y="3498265"/>
                  </a:lnTo>
                  <a:lnTo>
                    <a:pt x="2407424" y="3586429"/>
                  </a:lnTo>
                  <a:lnTo>
                    <a:pt x="2449093" y="3586429"/>
                  </a:lnTo>
                  <a:lnTo>
                    <a:pt x="2361033" y="3498265"/>
                  </a:lnTo>
                  <a:close/>
                </a:path>
                <a:path w="7560309" h="10692130">
                  <a:moveTo>
                    <a:pt x="2361106" y="3415258"/>
                  </a:moveTo>
                  <a:lnTo>
                    <a:pt x="2319439" y="3415258"/>
                  </a:lnTo>
                  <a:lnTo>
                    <a:pt x="2490304" y="3586429"/>
                  </a:lnTo>
                  <a:lnTo>
                    <a:pt x="2531960" y="3586429"/>
                  </a:lnTo>
                  <a:lnTo>
                    <a:pt x="2361106" y="3415258"/>
                  </a:lnTo>
                  <a:close/>
                </a:path>
                <a:path w="7560309" h="10692130">
                  <a:moveTo>
                    <a:pt x="2361085" y="3332226"/>
                  </a:moveTo>
                  <a:lnTo>
                    <a:pt x="2319426" y="3332226"/>
                  </a:lnTo>
                  <a:lnTo>
                    <a:pt x="2573223" y="3586429"/>
                  </a:lnTo>
                  <a:lnTo>
                    <a:pt x="2614841" y="3586429"/>
                  </a:lnTo>
                  <a:lnTo>
                    <a:pt x="2361085" y="3332226"/>
                  </a:lnTo>
                  <a:close/>
                </a:path>
                <a:path w="7560309" h="10692130">
                  <a:moveTo>
                    <a:pt x="2118741" y="3284804"/>
                  </a:moveTo>
                  <a:lnTo>
                    <a:pt x="2077072" y="3284804"/>
                  </a:lnTo>
                  <a:lnTo>
                    <a:pt x="2003869" y="3358121"/>
                  </a:lnTo>
                  <a:lnTo>
                    <a:pt x="2045550" y="3358108"/>
                  </a:lnTo>
                  <a:lnTo>
                    <a:pt x="2118741" y="3284804"/>
                  </a:lnTo>
                  <a:close/>
                </a:path>
                <a:path w="7560309" h="10692130">
                  <a:moveTo>
                    <a:pt x="2284526" y="3284804"/>
                  </a:moveTo>
                  <a:lnTo>
                    <a:pt x="2242858" y="3284804"/>
                  </a:lnTo>
                  <a:lnTo>
                    <a:pt x="2169655" y="3358121"/>
                  </a:lnTo>
                  <a:lnTo>
                    <a:pt x="2211323" y="3358108"/>
                  </a:lnTo>
                  <a:lnTo>
                    <a:pt x="2284526" y="3284804"/>
                  </a:lnTo>
                  <a:close/>
                </a:path>
                <a:path w="7560309" h="10692130">
                  <a:moveTo>
                    <a:pt x="2561742" y="3284804"/>
                  </a:moveTo>
                  <a:lnTo>
                    <a:pt x="2520111" y="3284804"/>
                  </a:lnTo>
                  <a:lnTo>
                    <a:pt x="2593289" y="3358121"/>
                  </a:lnTo>
                  <a:lnTo>
                    <a:pt x="2634945" y="3358121"/>
                  </a:lnTo>
                  <a:lnTo>
                    <a:pt x="2561742" y="3284804"/>
                  </a:lnTo>
                  <a:close/>
                </a:path>
                <a:path w="7560309" h="10692130">
                  <a:moveTo>
                    <a:pt x="2201621" y="3284778"/>
                  </a:moveTo>
                  <a:lnTo>
                    <a:pt x="2159990" y="3284778"/>
                  </a:lnTo>
                  <a:lnTo>
                    <a:pt x="2086749" y="3358108"/>
                  </a:lnTo>
                  <a:lnTo>
                    <a:pt x="2128405" y="3358108"/>
                  </a:lnTo>
                  <a:lnTo>
                    <a:pt x="2201621" y="3284778"/>
                  </a:lnTo>
                  <a:close/>
                </a:path>
                <a:path w="7560309" h="10692130">
                  <a:moveTo>
                    <a:pt x="2395969" y="3284778"/>
                  </a:moveTo>
                  <a:lnTo>
                    <a:pt x="2354300" y="3284778"/>
                  </a:lnTo>
                  <a:lnTo>
                    <a:pt x="2427541" y="3358108"/>
                  </a:lnTo>
                  <a:lnTo>
                    <a:pt x="2469172" y="3358108"/>
                  </a:lnTo>
                  <a:lnTo>
                    <a:pt x="2395969" y="3284778"/>
                  </a:lnTo>
                  <a:close/>
                </a:path>
                <a:path w="7560309" h="10692130">
                  <a:moveTo>
                    <a:pt x="2478849" y="3284778"/>
                  </a:moveTo>
                  <a:lnTo>
                    <a:pt x="2437180" y="3284778"/>
                  </a:lnTo>
                  <a:lnTo>
                    <a:pt x="2510396" y="3358108"/>
                  </a:lnTo>
                  <a:lnTo>
                    <a:pt x="2552065" y="3358108"/>
                  </a:lnTo>
                  <a:lnTo>
                    <a:pt x="2478849" y="3284778"/>
                  </a:lnTo>
                  <a:close/>
                </a:path>
                <a:path w="7560309" h="10692130">
                  <a:moveTo>
                    <a:pt x="3310420" y="3621366"/>
                  </a:moveTo>
                  <a:lnTo>
                    <a:pt x="3014967" y="3917276"/>
                  </a:lnTo>
                  <a:lnTo>
                    <a:pt x="3056636" y="3917276"/>
                  </a:lnTo>
                  <a:lnTo>
                    <a:pt x="3310420" y="3663099"/>
                  </a:lnTo>
                  <a:lnTo>
                    <a:pt x="3352089" y="3663099"/>
                  </a:lnTo>
                  <a:lnTo>
                    <a:pt x="3310420" y="3621366"/>
                  </a:lnTo>
                  <a:close/>
                </a:path>
                <a:path w="7560309" h="10692130">
                  <a:moveTo>
                    <a:pt x="3310445" y="3704361"/>
                  </a:moveTo>
                  <a:lnTo>
                    <a:pt x="3097860" y="3917276"/>
                  </a:lnTo>
                  <a:lnTo>
                    <a:pt x="3139528" y="3917276"/>
                  </a:lnTo>
                  <a:lnTo>
                    <a:pt x="3310445" y="3746106"/>
                  </a:lnTo>
                  <a:lnTo>
                    <a:pt x="3352123" y="3746106"/>
                  </a:lnTo>
                  <a:lnTo>
                    <a:pt x="3310445" y="3704361"/>
                  </a:lnTo>
                  <a:close/>
                </a:path>
                <a:path w="7560309" h="10692130">
                  <a:moveTo>
                    <a:pt x="3310407" y="3787432"/>
                  </a:moveTo>
                  <a:lnTo>
                    <a:pt x="3180753" y="3917276"/>
                  </a:lnTo>
                  <a:lnTo>
                    <a:pt x="3222383" y="3917276"/>
                  </a:lnTo>
                  <a:lnTo>
                    <a:pt x="3310407" y="3829113"/>
                  </a:lnTo>
                  <a:lnTo>
                    <a:pt x="3352039" y="3829113"/>
                  </a:lnTo>
                  <a:lnTo>
                    <a:pt x="3310407" y="3787432"/>
                  </a:lnTo>
                  <a:close/>
                </a:path>
                <a:path w="7560309" h="10692130">
                  <a:moveTo>
                    <a:pt x="3352039" y="3829113"/>
                  </a:moveTo>
                  <a:lnTo>
                    <a:pt x="3310407" y="3829113"/>
                  </a:lnTo>
                  <a:lnTo>
                    <a:pt x="3398443" y="3917276"/>
                  </a:lnTo>
                  <a:lnTo>
                    <a:pt x="3440099" y="3917276"/>
                  </a:lnTo>
                  <a:lnTo>
                    <a:pt x="3352039" y="3829113"/>
                  </a:lnTo>
                  <a:close/>
                </a:path>
                <a:path w="7560309" h="10692130">
                  <a:moveTo>
                    <a:pt x="3352123" y="3746106"/>
                  </a:moveTo>
                  <a:lnTo>
                    <a:pt x="3310445" y="3746106"/>
                  </a:lnTo>
                  <a:lnTo>
                    <a:pt x="3481362" y="3917276"/>
                  </a:lnTo>
                  <a:lnTo>
                    <a:pt x="3523018" y="3917276"/>
                  </a:lnTo>
                  <a:lnTo>
                    <a:pt x="3352123" y="3746106"/>
                  </a:lnTo>
                  <a:close/>
                </a:path>
                <a:path w="7560309" h="10692130">
                  <a:moveTo>
                    <a:pt x="3352089" y="3663099"/>
                  </a:moveTo>
                  <a:lnTo>
                    <a:pt x="3310420" y="3663099"/>
                  </a:lnTo>
                  <a:lnTo>
                    <a:pt x="3564229" y="3917276"/>
                  </a:lnTo>
                  <a:lnTo>
                    <a:pt x="3605885" y="3917276"/>
                  </a:lnTo>
                  <a:lnTo>
                    <a:pt x="3352089" y="3663099"/>
                  </a:lnTo>
                  <a:close/>
                </a:path>
                <a:path w="7560309" h="10692130">
                  <a:moveTo>
                    <a:pt x="3109722" y="3615651"/>
                  </a:moveTo>
                  <a:lnTo>
                    <a:pt x="3068104" y="3615651"/>
                  </a:lnTo>
                  <a:lnTo>
                    <a:pt x="2994901" y="3688981"/>
                  </a:lnTo>
                  <a:lnTo>
                    <a:pt x="3036531" y="3688969"/>
                  </a:lnTo>
                  <a:lnTo>
                    <a:pt x="3109722" y="3615651"/>
                  </a:lnTo>
                  <a:close/>
                </a:path>
                <a:path w="7560309" h="10692130">
                  <a:moveTo>
                    <a:pt x="3275520" y="3615651"/>
                  </a:moveTo>
                  <a:lnTo>
                    <a:pt x="3233889" y="3615651"/>
                  </a:lnTo>
                  <a:lnTo>
                    <a:pt x="3160661" y="3688981"/>
                  </a:lnTo>
                  <a:lnTo>
                    <a:pt x="3202330" y="3688969"/>
                  </a:lnTo>
                  <a:lnTo>
                    <a:pt x="3275520" y="3615651"/>
                  </a:lnTo>
                  <a:close/>
                </a:path>
                <a:path w="7560309" h="10692130">
                  <a:moveTo>
                    <a:pt x="3552748" y="3615651"/>
                  </a:moveTo>
                  <a:lnTo>
                    <a:pt x="3511080" y="3615651"/>
                  </a:lnTo>
                  <a:lnTo>
                    <a:pt x="3584295" y="3688981"/>
                  </a:lnTo>
                  <a:lnTo>
                    <a:pt x="3625951" y="3688981"/>
                  </a:lnTo>
                  <a:lnTo>
                    <a:pt x="3552748" y="3615651"/>
                  </a:lnTo>
                  <a:close/>
                </a:path>
                <a:path w="7560309" h="10692130">
                  <a:moveTo>
                    <a:pt x="3192614" y="3615639"/>
                  </a:moveTo>
                  <a:lnTo>
                    <a:pt x="3150984" y="3615651"/>
                  </a:lnTo>
                  <a:lnTo>
                    <a:pt x="3077781" y="3688969"/>
                  </a:lnTo>
                  <a:lnTo>
                    <a:pt x="3119412" y="3688969"/>
                  </a:lnTo>
                  <a:lnTo>
                    <a:pt x="3192614" y="3615639"/>
                  </a:lnTo>
                  <a:close/>
                </a:path>
                <a:path w="7560309" h="10692130">
                  <a:moveTo>
                    <a:pt x="3386937" y="3615639"/>
                  </a:moveTo>
                  <a:lnTo>
                    <a:pt x="3345307" y="3615639"/>
                  </a:lnTo>
                  <a:lnTo>
                    <a:pt x="3418535" y="3688969"/>
                  </a:lnTo>
                  <a:lnTo>
                    <a:pt x="3460140" y="3688969"/>
                  </a:lnTo>
                  <a:lnTo>
                    <a:pt x="3386937" y="3615639"/>
                  </a:lnTo>
                  <a:close/>
                </a:path>
                <a:path w="7560309" h="10692130">
                  <a:moveTo>
                    <a:pt x="3469855" y="3615639"/>
                  </a:moveTo>
                  <a:lnTo>
                    <a:pt x="3428187" y="3615639"/>
                  </a:lnTo>
                  <a:lnTo>
                    <a:pt x="3501415" y="3688969"/>
                  </a:lnTo>
                  <a:lnTo>
                    <a:pt x="3543071" y="3688969"/>
                  </a:lnTo>
                  <a:lnTo>
                    <a:pt x="3469855" y="3615639"/>
                  </a:lnTo>
                  <a:close/>
                </a:path>
                <a:path w="7560309" h="10692130">
                  <a:moveTo>
                    <a:pt x="2649753" y="3621366"/>
                  </a:moveTo>
                  <a:lnTo>
                    <a:pt x="2354287" y="3917276"/>
                  </a:lnTo>
                  <a:lnTo>
                    <a:pt x="2395956" y="3917276"/>
                  </a:lnTo>
                  <a:lnTo>
                    <a:pt x="2649753" y="3663099"/>
                  </a:lnTo>
                  <a:lnTo>
                    <a:pt x="2691422" y="3663099"/>
                  </a:lnTo>
                  <a:lnTo>
                    <a:pt x="2649753" y="3621366"/>
                  </a:lnTo>
                  <a:close/>
                </a:path>
                <a:path w="7560309" h="10692130">
                  <a:moveTo>
                    <a:pt x="2649766" y="3704361"/>
                  </a:moveTo>
                  <a:lnTo>
                    <a:pt x="2437180" y="3917276"/>
                  </a:lnTo>
                  <a:lnTo>
                    <a:pt x="2478849" y="3917276"/>
                  </a:lnTo>
                  <a:lnTo>
                    <a:pt x="2649766" y="3746106"/>
                  </a:lnTo>
                  <a:lnTo>
                    <a:pt x="2691436" y="3746106"/>
                  </a:lnTo>
                  <a:lnTo>
                    <a:pt x="2649766" y="3704361"/>
                  </a:lnTo>
                  <a:close/>
                </a:path>
                <a:path w="7560309" h="10692130">
                  <a:moveTo>
                    <a:pt x="2649753" y="3787432"/>
                  </a:moveTo>
                  <a:lnTo>
                    <a:pt x="2520099" y="3917276"/>
                  </a:lnTo>
                  <a:lnTo>
                    <a:pt x="2561729" y="3917276"/>
                  </a:lnTo>
                  <a:lnTo>
                    <a:pt x="2649753" y="3829113"/>
                  </a:lnTo>
                  <a:lnTo>
                    <a:pt x="2691373" y="3829113"/>
                  </a:lnTo>
                  <a:lnTo>
                    <a:pt x="2649753" y="3787432"/>
                  </a:lnTo>
                  <a:close/>
                </a:path>
                <a:path w="7560309" h="10692130">
                  <a:moveTo>
                    <a:pt x="2691373" y="3829113"/>
                  </a:moveTo>
                  <a:lnTo>
                    <a:pt x="2649753" y="3829113"/>
                  </a:lnTo>
                  <a:lnTo>
                    <a:pt x="2737777" y="3917276"/>
                  </a:lnTo>
                  <a:lnTo>
                    <a:pt x="2779407" y="3917276"/>
                  </a:lnTo>
                  <a:lnTo>
                    <a:pt x="2691373" y="3829113"/>
                  </a:lnTo>
                  <a:close/>
                </a:path>
                <a:path w="7560309" h="10692130">
                  <a:moveTo>
                    <a:pt x="2691436" y="3746106"/>
                  </a:moveTo>
                  <a:lnTo>
                    <a:pt x="2649766" y="3746106"/>
                  </a:lnTo>
                  <a:lnTo>
                    <a:pt x="2820631" y="3917276"/>
                  </a:lnTo>
                  <a:lnTo>
                    <a:pt x="2862300" y="3917276"/>
                  </a:lnTo>
                  <a:lnTo>
                    <a:pt x="2691436" y="3746106"/>
                  </a:lnTo>
                  <a:close/>
                </a:path>
                <a:path w="7560309" h="10692130">
                  <a:moveTo>
                    <a:pt x="2691422" y="3663099"/>
                  </a:moveTo>
                  <a:lnTo>
                    <a:pt x="2649753" y="3663099"/>
                  </a:lnTo>
                  <a:lnTo>
                    <a:pt x="2903550" y="3917276"/>
                  </a:lnTo>
                  <a:lnTo>
                    <a:pt x="2945218" y="3917276"/>
                  </a:lnTo>
                  <a:lnTo>
                    <a:pt x="2691422" y="3663099"/>
                  </a:lnTo>
                  <a:close/>
                </a:path>
                <a:path w="7560309" h="10692130">
                  <a:moveTo>
                    <a:pt x="2449055" y="3615651"/>
                  </a:moveTo>
                  <a:lnTo>
                    <a:pt x="2407424" y="3615651"/>
                  </a:lnTo>
                  <a:lnTo>
                    <a:pt x="2334221" y="3688981"/>
                  </a:lnTo>
                  <a:lnTo>
                    <a:pt x="2375890" y="3688969"/>
                  </a:lnTo>
                  <a:lnTo>
                    <a:pt x="2449055" y="3615651"/>
                  </a:lnTo>
                  <a:close/>
                </a:path>
                <a:path w="7560309" h="10692130">
                  <a:moveTo>
                    <a:pt x="2614841" y="3615651"/>
                  </a:moveTo>
                  <a:lnTo>
                    <a:pt x="2573223" y="3615651"/>
                  </a:lnTo>
                  <a:lnTo>
                    <a:pt x="2499982" y="3688981"/>
                  </a:lnTo>
                  <a:lnTo>
                    <a:pt x="2541650" y="3688969"/>
                  </a:lnTo>
                  <a:lnTo>
                    <a:pt x="2614841" y="3615651"/>
                  </a:lnTo>
                  <a:close/>
                </a:path>
                <a:path w="7560309" h="10692130">
                  <a:moveTo>
                    <a:pt x="2892082" y="3615651"/>
                  </a:moveTo>
                  <a:lnTo>
                    <a:pt x="2850413" y="3615651"/>
                  </a:lnTo>
                  <a:lnTo>
                    <a:pt x="2923616" y="3688981"/>
                  </a:lnTo>
                  <a:lnTo>
                    <a:pt x="2965284" y="3688981"/>
                  </a:lnTo>
                  <a:lnTo>
                    <a:pt x="2892082" y="3615651"/>
                  </a:lnTo>
                  <a:close/>
                </a:path>
                <a:path w="7560309" h="10692130">
                  <a:moveTo>
                    <a:pt x="2531960" y="3615639"/>
                  </a:moveTo>
                  <a:lnTo>
                    <a:pt x="2490317" y="3615651"/>
                  </a:lnTo>
                  <a:lnTo>
                    <a:pt x="2417127" y="3688969"/>
                  </a:lnTo>
                  <a:lnTo>
                    <a:pt x="2458745" y="3688969"/>
                  </a:lnTo>
                  <a:lnTo>
                    <a:pt x="2531960" y="3615639"/>
                  </a:lnTo>
                  <a:close/>
                </a:path>
                <a:path w="7560309" h="10692130">
                  <a:moveTo>
                    <a:pt x="2726309" y="3615639"/>
                  </a:moveTo>
                  <a:lnTo>
                    <a:pt x="2684640" y="3615639"/>
                  </a:lnTo>
                  <a:lnTo>
                    <a:pt x="2757843" y="3688969"/>
                  </a:lnTo>
                  <a:lnTo>
                    <a:pt x="2799473" y="3688969"/>
                  </a:lnTo>
                  <a:lnTo>
                    <a:pt x="2726309" y="3615639"/>
                  </a:lnTo>
                  <a:close/>
                </a:path>
                <a:path w="7560309" h="10692130">
                  <a:moveTo>
                    <a:pt x="2809151" y="3615639"/>
                  </a:moveTo>
                  <a:lnTo>
                    <a:pt x="2767533" y="3615639"/>
                  </a:lnTo>
                  <a:lnTo>
                    <a:pt x="2840736" y="3688969"/>
                  </a:lnTo>
                  <a:lnTo>
                    <a:pt x="2882404" y="3688969"/>
                  </a:lnTo>
                  <a:lnTo>
                    <a:pt x="2809151" y="3615639"/>
                  </a:lnTo>
                  <a:close/>
                </a:path>
                <a:path w="7560309" h="10692130">
                  <a:moveTo>
                    <a:pt x="3971086" y="3621366"/>
                  </a:moveTo>
                  <a:lnTo>
                    <a:pt x="3675621" y="3917276"/>
                  </a:lnTo>
                  <a:lnTo>
                    <a:pt x="3717290" y="3917276"/>
                  </a:lnTo>
                  <a:lnTo>
                    <a:pt x="3971086" y="3663099"/>
                  </a:lnTo>
                  <a:lnTo>
                    <a:pt x="4012758" y="3663099"/>
                  </a:lnTo>
                  <a:lnTo>
                    <a:pt x="3971086" y="3621366"/>
                  </a:lnTo>
                  <a:close/>
                </a:path>
                <a:path w="7560309" h="10692130">
                  <a:moveTo>
                    <a:pt x="3971112" y="3704361"/>
                  </a:moveTo>
                  <a:lnTo>
                    <a:pt x="3758526" y="3917276"/>
                  </a:lnTo>
                  <a:lnTo>
                    <a:pt x="3800182" y="3917276"/>
                  </a:lnTo>
                  <a:lnTo>
                    <a:pt x="3971112" y="3746106"/>
                  </a:lnTo>
                  <a:lnTo>
                    <a:pt x="4012789" y="3746106"/>
                  </a:lnTo>
                  <a:lnTo>
                    <a:pt x="3971112" y="3704361"/>
                  </a:lnTo>
                  <a:close/>
                </a:path>
                <a:path w="7560309" h="10692130">
                  <a:moveTo>
                    <a:pt x="3971124" y="3787432"/>
                  </a:moveTo>
                  <a:lnTo>
                    <a:pt x="3841419" y="3917276"/>
                  </a:lnTo>
                  <a:lnTo>
                    <a:pt x="3883088" y="3917276"/>
                  </a:lnTo>
                  <a:lnTo>
                    <a:pt x="3971124" y="3829113"/>
                  </a:lnTo>
                  <a:lnTo>
                    <a:pt x="4012736" y="3829113"/>
                  </a:lnTo>
                  <a:lnTo>
                    <a:pt x="3971124" y="3787432"/>
                  </a:lnTo>
                  <a:close/>
                </a:path>
                <a:path w="7560309" h="10692130">
                  <a:moveTo>
                    <a:pt x="4012736" y="3829113"/>
                  </a:moveTo>
                  <a:lnTo>
                    <a:pt x="3971124" y="3829113"/>
                  </a:lnTo>
                  <a:lnTo>
                    <a:pt x="4059097" y="3917276"/>
                  </a:lnTo>
                  <a:lnTo>
                    <a:pt x="4100753" y="3917276"/>
                  </a:lnTo>
                  <a:lnTo>
                    <a:pt x="4012736" y="3829113"/>
                  </a:lnTo>
                  <a:close/>
                </a:path>
                <a:path w="7560309" h="10692130">
                  <a:moveTo>
                    <a:pt x="4012789" y="3746106"/>
                  </a:moveTo>
                  <a:lnTo>
                    <a:pt x="3971112" y="3746106"/>
                  </a:lnTo>
                  <a:lnTo>
                    <a:pt x="4142016" y="3917276"/>
                  </a:lnTo>
                  <a:lnTo>
                    <a:pt x="4183684" y="3917276"/>
                  </a:lnTo>
                  <a:lnTo>
                    <a:pt x="4012789" y="3746106"/>
                  </a:lnTo>
                  <a:close/>
                </a:path>
                <a:path w="7560309" h="10692130">
                  <a:moveTo>
                    <a:pt x="4012758" y="3663099"/>
                  </a:moveTo>
                  <a:lnTo>
                    <a:pt x="3971086" y="3663099"/>
                  </a:lnTo>
                  <a:lnTo>
                    <a:pt x="4224883" y="3917276"/>
                  </a:lnTo>
                  <a:lnTo>
                    <a:pt x="4266565" y="3917276"/>
                  </a:lnTo>
                  <a:lnTo>
                    <a:pt x="4012758" y="3663099"/>
                  </a:lnTo>
                  <a:close/>
                </a:path>
                <a:path w="7560309" h="10692130">
                  <a:moveTo>
                    <a:pt x="3770439" y="3615651"/>
                  </a:moveTo>
                  <a:lnTo>
                    <a:pt x="3728770" y="3615651"/>
                  </a:lnTo>
                  <a:lnTo>
                    <a:pt x="3655567" y="3688981"/>
                  </a:lnTo>
                  <a:lnTo>
                    <a:pt x="3697236" y="3688969"/>
                  </a:lnTo>
                  <a:lnTo>
                    <a:pt x="3770439" y="3615651"/>
                  </a:lnTo>
                  <a:close/>
                </a:path>
                <a:path w="7560309" h="10692130">
                  <a:moveTo>
                    <a:pt x="3936199" y="3615651"/>
                  </a:moveTo>
                  <a:lnTo>
                    <a:pt x="3894543" y="3615651"/>
                  </a:lnTo>
                  <a:lnTo>
                    <a:pt x="3821328" y="3688981"/>
                  </a:lnTo>
                  <a:lnTo>
                    <a:pt x="3862971" y="3688969"/>
                  </a:lnTo>
                  <a:lnTo>
                    <a:pt x="3936199" y="3615651"/>
                  </a:lnTo>
                  <a:close/>
                </a:path>
                <a:path w="7560309" h="10692130">
                  <a:moveTo>
                    <a:pt x="4213428" y="3615651"/>
                  </a:moveTo>
                  <a:lnTo>
                    <a:pt x="4171759" y="3615651"/>
                  </a:lnTo>
                  <a:lnTo>
                    <a:pt x="4244962" y="3688981"/>
                  </a:lnTo>
                  <a:lnTo>
                    <a:pt x="4286631" y="3688981"/>
                  </a:lnTo>
                  <a:lnTo>
                    <a:pt x="4213428" y="3615651"/>
                  </a:lnTo>
                  <a:close/>
                </a:path>
                <a:path w="7560309" h="10692130">
                  <a:moveTo>
                    <a:pt x="3853307" y="3615639"/>
                  </a:moveTo>
                  <a:lnTo>
                    <a:pt x="3811676" y="3615651"/>
                  </a:lnTo>
                  <a:lnTo>
                    <a:pt x="3738435" y="3688969"/>
                  </a:lnTo>
                  <a:lnTo>
                    <a:pt x="3780104" y="3688969"/>
                  </a:lnTo>
                  <a:lnTo>
                    <a:pt x="3853307" y="3615639"/>
                  </a:lnTo>
                  <a:close/>
                </a:path>
                <a:path w="7560309" h="10692130">
                  <a:moveTo>
                    <a:pt x="4047604" y="3615639"/>
                  </a:moveTo>
                  <a:lnTo>
                    <a:pt x="4005999" y="3615639"/>
                  </a:lnTo>
                  <a:lnTo>
                    <a:pt x="4079189" y="3688969"/>
                  </a:lnTo>
                  <a:lnTo>
                    <a:pt x="4120857" y="3688969"/>
                  </a:lnTo>
                  <a:lnTo>
                    <a:pt x="4047604" y="3615639"/>
                  </a:lnTo>
                  <a:close/>
                </a:path>
                <a:path w="7560309" h="10692130">
                  <a:moveTo>
                    <a:pt x="4130535" y="3615639"/>
                  </a:moveTo>
                  <a:lnTo>
                    <a:pt x="4088866" y="3615639"/>
                  </a:lnTo>
                  <a:lnTo>
                    <a:pt x="4162107" y="3688969"/>
                  </a:lnTo>
                  <a:lnTo>
                    <a:pt x="4203738" y="3688969"/>
                  </a:lnTo>
                  <a:lnTo>
                    <a:pt x="4130535" y="3615639"/>
                  </a:lnTo>
                  <a:close/>
                </a:path>
                <a:path w="7560309" h="10692130">
                  <a:moveTo>
                    <a:pt x="4631766" y="3621366"/>
                  </a:moveTo>
                  <a:lnTo>
                    <a:pt x="4336300" y="3917276"/>
                  </a:lnTo>
                  <a:lnTo>
                    <a:pt x="4377969" y="3917276"/>
                  </a:lnTo>
                  <a:lnTo>
                    <a:pt x="4631766" y="3663099"/>
                  </a:lnTo>
                  <a:lnTo>
                    <a:pt x="4673437" y="3663099"/>
                  </a:lnTo>
                  <a:lnTo>
                    <a:pt x="4631766" y="3621366"/>
                  </a:lnTo>
                  <a:close/>
                </a:path>
                <a:path w="7560309" h="10692130">
                  <a:moveTo>
                    <a:pt x="4631791" y="3704361"/>
                  </a:moveTo>
                  <a:lnTo>
                    <a:pt x="4419206" y="3917276"/>
                  </a:lnTo>
                  <a:lnTo>
                    <a:pt x="4460875" y="3917276"/>
                  </a:lnTo>
                  <a:lnTo>
                    <a:pt x="4631791" y="3746106"/>
                  </a:lnTo>
                  <a:lnTo>
                    <a:pt x="4673469" y="3746106"/>
                  </a:lnTo>
                  <a:lnTo>
                    <a:pt x="4631791" y="3704361"/>
                  </a:lnTo>
                  <a:close/>
                </a:path>
                <a:path w="7560309" h="10692130">
                  <a:moveTo>
                    <a:pt x="4631766" y="3787432"/>
                  </a:moveTo>
                  <a:lnTo>
                    <a:pt x="4502111" y="3917276"/>
                  </a:lnTo>
                  <a:lnTo>
                    <a:pt x="4543742" y="3917276"/>
                  </a:lnTo>
                  <a:lnTo>
                    <a:pt x="4631766" y="3829113"/>
                  </a:lnTo>
                  <a:lnTo>
                    <a:pt x="4673382" y="3829113"/>
                  </a:lnTo>
                  <a:lnTo>
                    <a:pt x="4631766" y="3787432"/>
                  </a:lnTo>
                  <a:close/>
                </a:path>
                <a:path w="7560309" h="10692130">
                  <a:moveTo>
                    <a:pt x="4673382" y="3829113"/>
                  </a:moveTo>
                  <a:lnTo>
                    <a:pt x="4631766" y="3829113"/>
                  </a:lnTo>
                  <a:lnTo>
                    <a:pt x="4719802" y="3917276"/>
                  </a:lnTo>
                  <a:lnTo>
                    <a:pt x="4761407" y="3917276"/>
                  </a:lnTo>
                  <a:lnTo>
                    <a:pt x="4673382" y="3829113"/>
                  </a:lnTo>
                  <a:close/>
                </a:path>
                <a:path w="7560309" h="10692130">
                  <a:moveTo>
                    <a:pt x="4673469" y="3746106"/>
                  </a:moveTo>
                  <a:lnTo>
                    <a:pt x="4631791" y="3746106"/>
                  </a:lnTo>
                  <a:lnTo>
                    <a:pt x="4802708" y="3917276"/>
                  </a:lnTo>
                  <a:lnTo>
                    <a:pt x="4844364" y="3917276"/>
                  </a:lnTo>
                  <a:lnTo>
                    <a:pt x="4673469" y="3746106"/>
                  </a:lnTo>
                  <a:close/>
                </a:path>
                <a:path w="7560309" h="10692130">
                  <a:moveTo>
                    <a:pt x="4673437" y="3663099"/>
                  </a:moveTo>
                  <a:lnTo>
                    <a:pt x="4631766" y="3663099"/>
                  </a:lnTo>
                  <a:lnTo>
                    <a:pt x="4885575" y="3917276"/>
                  </a:lnTo>
                  <a:lnTo>
                    <a:pt x="4927244" y="3917276"/>
                  </a:lnTo>
                  <a:lnTo>
                    <a:pt x="4673437" y="3663099"/>
                  </a:lnTo>
                  <a:close/>
                </a:path>
                <a:path w="7560309" h="10692130">
                  <a:moveTo>
                    <a:pt x="4431106" y="3615651"/>
                  </a:moveTo>
                  <a:lnTo>
                    <a:pt x="4389450" y="3615651"/>
                  </a:lnTo>
                  <a:lnTo>
                    <a:pt x="4316247" y="3688981"/>
                  </a:lnTo>
                  <a:lnTo>
                    <a:pt x="4357916" y="3688969"/>
                  </a:lnTo>
                  <a:lnTo>
                    <a:pt x="4431106" y="3615651"/>
                  </a:lnTo>
                  <a:close/>
                </a:path>
                <a:path w="7560309" h="10692130">
                  <a:moveTo>
                    <a:pt x="4596879" y="3615651"/>
                  </a:moveTo>
                  <a:lnTo>
                    <a:pt x="4555210" y="3615651"/>
                  </a:lnTo>
                  <a:lnTo>
                    <a:pt x="4482007" y="3688981"/>
                  </a:lnTo>
                  <a:lnTo>
                    <a:pt x="4523689" y="3688969"/>
                  </a:lnTo>
                  <a:lnTo>
                    <a:pt x="4596879" y="3615651"/>
                  </a:lnTo>
                  <a:close/>
                </a:path>
                <a:path w="7560309" h="10692130">
                  <a:moveTo>
                    <a:pt x="4874094" y="3615651"/>
                  </a:moveTo>
                  <a:lnTo>
                    <a:pt x="4832426" y="3615651"/>
                  </a:lnTo>
                  <a:lnTo>
                    <a:pt x="4905654" y="3688981"/>
                  </a:lnTo>
                  <a:lnTo>
                    <a:pt x="4947310" y="3688981"/>
                  </a:lnTo>
                  <a:lnTo>
                    <a:pt x="4874094" y="3615651"/>
                  </a:lnTo>
                  <a:close/>
                </a:path>
                <a:path w="7560309" h="10692130">
                  <a:moveTo>
                    <a:pt x="4513973" y="3615639"/>
                  </a:moveTo>
                  <a:lnTo>
                    <a:pt x="4472343" y="3615651"/>
                  </a:lnTo>
                  <a:lnTo>
                    <a:pt x="4399102" y="3688969"/>
                  </a:lnTo>
                  <a:lnTo>
                    <a:pt x="4440770" y="3688969"/>
                  </a:lnTo>
                  <a:lnTo>
                    <a:pt x="4513973" y="3615639"/>
                  </a:lnTo>
                  <a:close/>
                </a:path>
                <a:path w="7560309" h="10692130">
                  <a:moveTo>
                    <a:pt x="4708321" y="3615639"/>
                  </a:moveTo>
                  <a:lnTo>
                    <a:pt x="4666665" y="3615639"/>
                  </a:lnTo>
                  <a:lnTo>
                    <a:pt x="4739881" y="3688969"/>
                  </a:lnTo>
                  <a:lnTo>
                    <a:pt x="4781550" y="3688969"/>
                  </a:lnTo>
                  <a:lnTo>
                    <a:pt x="4708321" y="3615639"/>
                  </a:lnTo>
                  <a:close/>
                </a:path>
                <a:path w="7560309" h="10692130">
                  <a:moveTo>
                    <a:pt x="4791214" y="3615639"/>
                  </a:moveTo>
                  <a:lnTo>
                    <a:pt x="4749546" y="3615639"/>
                  </a:lnTo>
                  <a:lnTo>
                    <a:pt x="4822748" y="3688969"/>
                  </a:lnTo>
                  <a:lnTo>
                    <a:pt x="4864417" y="3688969"/>
                  </a:lnTo>
                  <a:lnTo>
                    <a:pt x="4791214" y="3615639"/>
                  </a:lnTo>
                  <a:close/>
                </a:path>
                <a:path w="7560309" h="10692130">
                  <a:moveTo>
                    <a:pt x="5292458" y="3621366"/>
                  </a:moveTo>
                  <a:lnTo>
                    <a:pt x="4996992" y="3917276"/>
                  </a:lnTo>
                  <a:lnTo>
                    <a:pt x="5038661" y="3917276"/>
                  </a:lnTo>
                  <a:lnTo>
                    <a:pt x="5292458" y="3663099"/>
                  </a:lnTo>
                  <a:lnTo>
                    <a:pt x="5334118" y="3663099"/>
                  </a:lnTo>
                  <a:lnTo>
                    <a:pt x="5292458" y="3621366"/>
                  </a:lnTo>
                  <a:close/>
                </a:path>
                <a:path w="7560309" h="10692130">
                  <a:moveTo>
                    <a:pt x="5292458" y="3704361"/>
                  </a:moveTo>
                  <a:lnTo>
                    <a:pt x="5079885" y="3917276"/>
                  </a:lnTo>
                  <a:lnTo>
                    <a:pt x="5121541" y="3917276"/>
                  </a:lnTo>
                  <a:lnTo>
                    <a:pt x="5292458" y="3746106"/>
                  </a:lnTo>
                  <a:lnTo>
                    <a:pt x="5334135" y="3746106"/>
                  </a:lnTo>
                  <a:lnTo>
                    <a:pt x="5292458" y="3704361"/>
                  </a:lnTo>
                  <a:close/>
                </a:path>
                <a:path w="7560309" h="10692130">
                  <a:moveTo>
                    <a:pt x="5292445" y="3787432"/>
                  </a:moveTo>
                  <a:lnTo>
                    <a:pt x="5162791" y="3917276"/>
                  </a:lnTo>
                  <a:lnTo>
                    <a:pt x="5204409" y="3917276"/>
                  </a:lnTo>
                  <a:lnTo>
                    <a:pt x="5292445" y="3829113"/>
                  </a:lnTo>
                  <a:lnTo>
                    <a:pt x="5334065" y="3829113"/>
                  </a:lnTo>
                  <a:lnTo>
                    <a:pt x="5292445" y="3787432"/>
                  </a:lnTo>
                  <a:close/>
                </a:path>
                <a:path w="7560309" h="10692130">
                  <a:moveTo>
                    <a:pt x="5334065" y="3829113"/>
                  </a:moveTo>
                  <a:lnTo>
                    <a:pt x="5292445" y="3829113"/>
                  </a:lnTo>
                  <a:lnTo>
                    <a:pt x="5380469" y="3917276"/>
                  </a:lnTo>
                  <a:lnTo>
                    <a:pt x="5422099" y="3917276"/>
                  </a:lnTo>
                  <a:lnTo>
                    <a:pt x="5334065" y="3829113"/>
                  </a:lnTo>
                  <a:close/>
                </a:path>
                <a:path w="7560309" h="10692130">
                  <a:moveTo>
                    <a:pt x="5334135" y="3746106"/>
                  </a:moveTo>
                  <a:lnTo>
                    <a:pt x="5292458" y="3746106"/>
                  </a:lnTo>
                  <a:lnTo>
                    <a:pt x="5463374" y="3917276"/>
                  </a:lnTo>
                  <a:lnTo>
                    <a:pt x="5505030" y="3917276"/>
                  </a:lnTo>
                  <a:lnTo>
                    <a:pt x="5334135" y="3746106"/>
                  </a:lnTo>
                  <a:close/>
                </a:path>
                <a:path w="7560309" h="10692130">
                  <a:moveTo>
                    <a:pt x="5334118" y="3663099"/>
                  </a:moveTo>
                  <a:lnTo>
                    <a:pt x="5292458" y="3663099"/>
                  </a:lnTo>
                  <a:lnTo>
                    <a:pt x="5546255" y="3917276"/>
                  </a:lnTo>
                  <a:lnTo>
                    <a:pt x="5587860" y="3917276"/>
                  </a:lnTo>
                  <a:lnTo>
                    <a:pt x="5334118" y="3663099"/>
                  </a:lnTo>
                  <a:close/>
                </a:path>
                <a:path w="7560309" h="10692130">
                  <a:moveTo>
                    <a:pt x="5091785" y="3615651"/>
                  </a:moveTo>
                  <a:lnTo>
                    <a:pt x="5050116" y="3615651"/>
                  </a:lnTo>
                  <a:lnTo>
                    <a:pt x="4976914" y="3688981"/>
                  </a:lnTo>
                  <a:lnTo>
                    <a:pt x="5018582" y="3688969"/>
                  </a:lnTo>
                  <a:lnTo>
                    <a:pt x="5091785" y="3615651"/>
                  </a:lnTo>
                  <a:close/>
                </a:path>
                <a:path w="7560309" h="10692130">
                  <a:moveTo>
                    <a:pt x="5257546" y="3615651"/>
                  </a:moveTo>
                  <a:lnTo>
                    <a:pt x="5215890" y="3615651"/>
                  </a:lnTo>
                  <a:lnTo>
                    <a:pt x="5142687" y="3688981"/>
                  </a:lnTo>
                  <a:lnTo>
                    <a:pt x="5184368" y="3688969"/>
                  </a:lnTo>
                  <a:lnTo>
                    <a:pt x="5257546" y="3615651"/>
                  </a:lnTo>
                  <a:close/>
                </a:path>
                <a:path w="7560309" h="10692130">
                  <a:moveTo>
                    <a:pt x="5534761" y="3615651"/>
                  </a:moveTo>
                  <a:lnTo>
                    <a:pt x="5493143" y="3615651"/>
                  </a:lnTo>
                  <a:lnTo>
                    <a:pt x="5566308" y="3688981"/>
                  </a:lnTo>
                  <a:lnTo>
                    <a:pt x="5607977" y="3688981"/>
                  </a:lnTo>
                  <a:lnTo>
                    <a:pt x="5534761" y="3615651"/>
                  </a:lnTo>
                  <a:close/>
                </a:path>
                <a:path w="7560309" h="10692130">
                  <a:moveTo>
                    <a:pt x="5174640" y="3615639"/>
                  </a:moveTo>
                  <a:lnTo>
                    <a:pt x="5133009" y="3615651"/>
                  </a:lnTo>
                  <a:lnTo>
                    <a:pt x="5059819" y="3688969"/>
                  </a:lnTo>
                  <a:lnTo>
                    <a:pt x="5101437" y="3688969"/>
                  </a:lnTo>
                  <a:lnTo>
                    <a:pt x="5174640" y="3615639"/>
                  </a:lnTo>
                  <a:close/>
                </a:path>
                <a:path w="7560309" h="10692130">
                  <a:moveTo>
                    <a:pt x="5369001" y="3615639"/>
                  </a:moveTo>
                  <a:lnTo>
                    <a:pt x="5327332" y="3615639"/>
                  </a:lnTo>
                  <a:lnTo>
                    <a:pt x="5400548" y="3688969"/>
                  </a:lnTo>
                  <a:lnTo>
                    <a:pt x="5442204" y="3688969"/>
                  </a:lnTo>
                  <a:lnTo>
                    <a:pt x="5369001" y="3615639"/>
                  </a:lnTo>
                  <a:close/>
                </a:path>
                <a:path w="7560309" h="10692130">
                  <a:moveTo>
                    <a:pt x="5451894" y="3615639"/>
                  </a:moveTo>
                  <a:lnTo>
                    <a:pt x="5410225" y="3615639"/>
                  </a:lnTo>
                  <a:lnTo>
                    <a:pt x="5483440" y="3688969"/>
                  </a:lnTo>
                  <a:lnTo>
                    <a:pt x="5525096" y="3688969"/>
                  </a:lnTo>
                  <a:lnTo>
                    <a:pt x="5451894" y="3615639"/>
                  </a:lnTo>
                  <a:close/>
                </a:path>
                <a:path w="7560309" h="10692130">
                  <a:moveTo>
                    <a:pt x="5953112" y="3621366"/>
                  </a:moveTo>
                  <a:lnTo>
                    <a:pt x="5657646" y="3917276"/>
                  </a:lnTo>
                  <a:lnTo>
                    <a:pt x="5699315" y="3917276"/>
                  </a:lnTo>
                  <a:lnTo>
                    <a:pt x="5953112" y="3663099"/>
                  </a:lnTo>
                  <a:lnTo>
                    <a:pt x="5994780" y="3663099"/>
                  </a:lnTo>
                  <a:lnTo>
                    <a:pt x="5953112" y="3621366"/>
                  </a:lnTo>
                  <a:close/>
                </a:path>
                <a:path w="7560309" h="10692130">
                  <a:moveTo>
                    <a:pt x="5953137" y="3704361"/>
                  </a:moveTo>
                  <a:lnTo>
                    <a:pt x="5740565" y="3917276"/>
                  </a:lnTo>
                  <a:lnTo>
                    <a:pt x="5782221" y="3917276"/>
                  </a:lnTo>
                  <a:lnTo>
                    <a:pt x="5953137" y="3746106"/>
                  </a:lnTo>
                  <a:lnTo>
                    <a:pt x="5994815" y="3746106"/>
                  </a:lnTo>
                  <a:lnTo>
                    <a:pt x="5953137" y="3704361"/>
                  </a:lnTo>
                  <a:close/>
                </a:path>
                <a:path w="7560309" h="10692130">
                  <a:moveTo>
                    <a:pt x="5953112" y="3787432"/>
                  </a:moveTo>
                  <a:lnTo>
                    <a:pt x="5823470" y="3917276"/>
                  </a:lnTo>
                  <a:lnTo>
                    <a:pt x="5865088" y="3917276"/>
                  </a:lnTo>
                  <a:lnTo>
                    <a:pt x="5953112" y="3829113"/>
                  </a:lnTo>
                  <a:lnTo>
                    <a:pt x="5994732" y="3829113"/>
                  </a:lnTo>
                  <a:lnTo>
                    <a:pt x="5953112" y="3787432"/>
                  </a:lnTo>
                  <a:close/>
                </a:path>
                <a:path w="7560309" h="10692130">
                  <a:moveTo>
                    <a:pt x="5994732" y="3829113"/>
                  </a:moveTo>
                  <a:lnTo>
                    <a:pt x="5953112" y="3829113"/>
                  </a:lnTo>
                  <a:lnTo>
                    <a:pt x="6041136" y="3917276"/>
                  </a:lnTo>
                  <a:lnTo>
                    <a:pt x="6082766" y="3917276"/>
                  </a:lnTo>
                  <a:lnTo>
                    <a:pt x="5994732" y="3829113"/>
                  </a:lnTo>
                  <a:close/>
                </a:path>
                <a:path w="7560309" h="10692130">
                  <a:moveTo>
                    <a:pt x="5994815" y="3746106"/>
                  </a:moveTo>
                  <a:lnTo>
                    <a:pt x="5953137" y="3746106"/>
                  </a:lnTo>
                  <a:lnTo>
                    <a:pt x="6124041" y="3917276"/>
                  </a:lnTo>
                  <a:lnTo>
                    <a:pt x="6165710" y="3917276"/>
                  </a:lnTo>
                  <a:lnTo>
                    <a:pt x="5994815" y="3746106"/>
                  </a:lnTo>
                  <a:close/>
                </a:path>
                <a:path w="7560309" h="10692130">
                  <a:moveTo>
                    <a:pt x="5994780" y="3663099"/>
                  </a:moveTo>
                  <a:lnTo>
                    <a:pt x="5953112" y="3663099"/>
                  </a:lnTo>
                  <a:lnTo>
                    <a:pt x="6206909" y="3917276"/>
                  </a:lnTo>
                  <a:lnTo>
                    <a:pt x="6248565" y="3917276"/>
                  </a:lnTo>
                  <a:lnTo>
                    <a:pt x="5994780" y="3663099"/>
                  </a:lnTo>
                  <a:close/>
                </a:path>
                <a:path w="7560309" h="10692130">
                  <a:moveTo>
                    <a:pt x="5752465" y="3615651"/>
                  </a:moveTo>
                  <a:lnTo>
                    <a:pt x="5710796" y="3615651"/>
                  </a:lnTo>
                  <a:lnTo>
                    <a:pt x="5637593" y="3688981"/>
                  </a:lnTo>
                  <a:lnTo>
                    <a:pt x="5679262" y="3688969"/>
                  </a:lnTo>
                  <a:lnTo>
                    <a:pt x="5752465" y="3615651"/>
                  </a:lnTo>
                  <a:close/>
                </a:path>
                <a:path w="7560309" h="10692130">
                  <a:moveTo>
                    <a:pt x="5918225" y="3615651"/>
                  </a:moveTo>
                  <a:lnTo>
                    <a:pt x="5876569" y="3615651"/>
                  </a:lnTo>
                  <a:lnTo>
                    <a:pt x="5803353" y="3688981"/>
                  </a:lnTo>
                  <a:lnTo>
                    <a:pt x="5845035" y="3688969"/>
                  </a:lnTo>
                  <a:lnTo>
                    <a:pt x="5918225" y="3615651"/>
                  </a:lnTo>
                  <a:close/>
                </a:path>
                <a:path w="7560309" h="10692130">
                  <a:moveTo>
                    <a:pt x="6195453" y="3615651"/>
                  </a:moveTo>
                  <a:lnTo>
                    <a:pt x="6153823" y="3615651"/>
                  </a:lnTo>
                  <a:lnTo>
                    <a:pt x="6226987" y="3688981"/>
                  </a:lnTo>
                  <a:lnTo>
                    <a:pt x="6268656" y="3688981"/>
                  </a:lnTo>
                  <a:lnTo>
                    <a:pt x="6195453" y="3615651"/>
                  </a:lnTo>
                  <a:close/>
                </a:path>
                <a:path w="7560309" h="10692130">
                  <a:moveTo>
                    <a:pt x="5835319" y="3615639"/>
                  </a:moveTo>
                  <a:lnTo>
                    <a:pt x="5793689" y="3615651"/>
                  </a:lnTo>
                  <a:lnTo>
                    <a:pt x="5720486" y="3688969"/>
                  </a:lnTo>
                  <a:lnTo>
                    <a:pt x="5762142" y="3688969"/>
                  </a:lnTo>
                  <a:lnTo>
                    <a:pt x="5835319" y="3615639"/>
                  </a:lnTo>
                  <a:close/>
                </a:path>
                <a:path w="7560309" h="10692130">
                  <a:moveTo>
                    <a:pt x="6029667" y="3615639"/>
                  </a:moveTo>
                  <a:lnTo>
                    <a:pt x="5987999" y="3615639"/>
                  </a:lnTo>
                  <a:lnTo>
                    <a:pt x="6061252" y="3688969"/>
                  </a:lnTo>
                  <a:lnTo>
                    <a:pt x="6102883" y="3688969"/>
                  </a:lnTo>
                  <a:lnTo>
                    <a:pt x="6029667" y="3615639"/>
                  </a:lnTo>
                  <a:close/>
                </a:path>
                <a:path w="7560309" h="10692130">
                  <a:moveTo>
                    <a:pt x="6112548" y="3615639"/>
                  </a:moveTo>
                  <a:lnTo>
                    <a:pt x="6070879" y="3615639"/>
                  </a:lnTo>
                  <a:lnTo>
                    <a:pt x="6144107" y="3688969"/>
                  </a:lnTo>
                  <a:lnTo>
                    <a:pt x="6185763" y="3688969"/>
                  </a:lnTo>
                  <a:lnTo>
                    <a:pt x="6112548" y="3615639"/>
                  </a:lnTo>
                  <a:close/>
                </a:path>
                <a:path w="7560309" h="10692130">
                  <a:moveTo>
                    <a:pt x="6613779" y="3621366"/>
                  </a:moveTo>
                  <a:lnTo>
                    <a:pt x="6318364" y="3917276"/>
                  </a:lnTo>
                  <a:lnTo>
                    <a:pt x="6359982" y="3917276"/>
                  </a:lnTo>
                  <a:lnTo>
                    <a:pt x="6613779" y="3663099"/>
                  </a:lnTo>
                  <a:lnTo>
                    <a:pt x="6655450" y="3663099"/>
                  </a:lnTo>
                  <a:lnTo>
                    <a:pt x="6613779" y="3621366"/>
                  </a:lnTo>
                  <a:close/>
                </a:path>
                <a:path w="7560309" h="10692130">
                  <a:moveTo>
                    <a:pt x="6613817" y="3704361"/>
                  </a:moveTo>
                  <a:lnTo>
                    <a:pt x="6401231" y="3917276"/>
                  </a:lnTo>
                  <a:lnTo>
                    <a:pt x="6442913" y="3917276"/>
                  </a:lnTo>
                  <a:lnTo>
                    <a:pt x="6613817" y="3746106"/>
                  </a:lnTo>
                  <a:lnTo>
                    <a:pt x="6655489" y="3746106"/>
                  </a:lnTo>
                  <a:lnTo>
                    <a:pt x="6613817" y="3704361"/>
                  </a:lnTo>
                  <a:close/>
                </a:path>
                <a:path w="7560309" h="10692130">
                  <a:moveTo>
                    <a:pt x="6613791" y="3787432"/>
                  </a:moveTo>
                  <a:lnTo>
                    <a:pt x="6484137" y="3917276"/>
                  </a:lnTo>
                  <a:lnTo>
                    <a:pt x="6525755" y="3917276"/>
                  </a:lnTo>
                  <a:lnTo>
                    <a:pt x="6613791" y="3829113"/>
                  </a:lnTo>
                  <a:lnTo>
                    <a:pt x="6655411" y="3829113"/>
                  </a:lnTo>
                  <a:lnTo>
                    <a:pt x="6613791" y="3787432"/>
                  </a:lnTo>
                  <a:close/>
                </a:path>
                <a:path w="7560309" h="10692130">
                  <a:moveTo>
                    <a:pt x="6655411" y="3829113"/>
                  </a:moveTo>
                  <a:lnTo>
                    <a:pt x="6613791" y="3829113"/>
                  </a:lnTo>
                  <a:lnTo>
                    <a:pt x="6701815" y="3917276"/>
                  </a:lnTo>
                  <a:lnTo>
                    <a:pt x="6743446" y="3917276"/>
                  </a:lnTo>
                  <a:lnTo>
                    <a:pt x="6655411" y="3829113"/>
                  </a:lnTo>
                  <a:close/>
                </a:path>
                <a:path w="7560309" h="10692130">
                  <a:moveTo>
                    <a:pt x="6655489" y="3746106"/>
                  </a:moveTo>
                  <a:lnTo>
                    <a:pt x="6613817" y="3746106"/>
                  </a:lnTo>
                  <a:lnTo>
                    <a:pt x="6784733" y="3917276"/>
                  </a:lnTo>
                  <a:lnTo>
                    <a:pt x="6826364" y="3917276"/>
                  </a:lnTo>
                  <a:lnTo>
                    <a:pt x="6655489" y="3746106"/>
                  </a:lnTo>
                  <a:close/>
                </a:path>
                <a:path w="7560309" h="10692130">
                  <a:moveTo>
                    <a:pt x="6655450" y="3663099"/>
                  </a:moveTo>
                  <a:lnTo>
                    <a:pt x="6613779" y="3663099"/>
                  </a:lnTo>
                  <a:lnTo>
                    <a:pt x="6867588" y="3917276"/>
                  </a:lnTo>
                  <a:lnTo>
                    <a:pt x="6909257" y="3917276"/>
                  </a:lnTo>
                  <a:lnTo>
                    <a:pt x="6655450" y="3663099"/>
                  </a:lnTo>
                  <a:close/>
                </a:path>
                <a:path w="7560309" h="10692130">
                  <a:moveTo>
                    <a:pt x="6413093" y="3615651"/>
                  </a:moveTo>
                  <a:lnTo>
                    <a:pt x="6371463" y="3615651"/>
                  </a:lnTo>
                  <a:lnTo>
                    <a:pt x="6298260" y="3688981"/>
                  </a:lnTo>
                  <a:lnTo>
                    <a:pt x="6339928" y="3688969"/>
                  </a:lnTo>
                  <a:lnTo>
                    <a:pt x="6413093" y="3615651"/>
                  </a:lnTo>
                  <a:close/>
                </a:path>
                <a:path w="7560309" h="10692130">
                  <a:moveTo>
                    <a:pt x="6578904" y="3615651"/>
                  </a:moveTo>
                  <a:lnTo>
                    <a:pt x="6537274" y="3615651"/>
                  </a:lnTo>
                  <a:lnTo>
                    <a:pt x="6464020" y="3688981"/>
                  </a:lnTo>
                  <a:lnTo>
                    <a:pt x="6505689" y="3688969"/>
                  </a:lnTo>
                  <a:lnTo>
                    <a:pt x="6578904" y="3615651"/>
                  </a:lnTo>
                  <a:close/>
                </a:path>
                <a:path w="7560309" h="10692130">
                  <a:moveTo>
                    <a:pt x="6856107" y="3615651"/>
                  </a:moveTo>
                  <a:lnTo>
                    <a:pt x="6814451" y="3615651"/>
                  </a:lnTo>
                  <a:lnTo>
                    <a:pt x="6887654" y="3688981"/>
                  </a:lnTo>
                  <a:lnTo>
                    <a:pt x="6929323" y="3688981"/>
                  </a:lnTo>
                  <a:lnTo>
                    <a:pt x="6856107" y="3615651"/>
                  </a:lnTo>
                  <a:close/>
                </a:path>
                <a:path w="7560309" h="10692130">
                  <a:moveTo>
                    <a:pt x="6495986" y="3615639"/>
                  </a:moveTo>
                  <a:lnTo>
                    <a:pt x="6454355" y="3615651"/>
                  </a:lnTo>
                  <a:lnTo>
                    <a:pt x="6381165" y="3688969"/>
                  </a:lnTo>
                  <a:lnTo>
                    <a:pt x="6422783" y="3688969"/>
                  </a:lnTo>
                  <a:lnTo>
                    <a:pt x="6495986" y="3615639"/>
                  </a:lnTo>
                  <a:close/>
                </a:path>
                <a:path w="7560309" h="10692130">
                  <a:moveTo>
                    <a:pt x="6690347" y="3615639"/>
                  </a:moveTo>
                  <a:lnTo>
                    <a:pt x="6648691" y="3615639"/>
                  </a:lnTo>
                  <a:lnTo>
                    <a:pt x="6721894" y="3688969"/>
                  </a:lnTo>
                  <a:lnTo>
                    <a:pt x="6763550" y="3688969"/>
                  </a:lnTo>
                  <a:lnTo>
                    <a:pt x="6690347" y="3615639"/>
                  </a:lnTo>
                  <a:close/>
                </a:path>
                <a:path w="7560309" h="10692130">
                  <a:moveTo>
                    <a:pt x="6773240" y="3615639"/>
                  </a:moveTo>
                  <a:lnTo>
                    <a:pt x="6731584" y="3615639"/>
                  </a:lnTo>
                  <a:lnTo>
                    <a:pt x="6804774" y="3688969"/>
                  </a:lnTo>
                  <a:lnTo>
                    <a:pt x="6846443" y="3688969"/>
                  </a:lnTo>
                  <a:lnTo>
                    <a:pt x="6773240" y="3615639"/>
                  </a:lnTo>
                  <a:close/>
                </a:path>
                <a:path w="7560309" h="10692130">
                  <a:moveTo>
                    <a:pt x="667727" y="3621366"/>
                  </a:moveTo>
                  <a:lnTo>
                    <a:pt x="372243" y="3917276"/>
                  </a:lnTo>
                  <a:lnTo>
                    <a:pt x="413928" y="3917276"/>
                  </a:lnTo>
                  <a:lnTo>
                    <a:pt x="667727" y="3663099"/>
                  </a:lnTo>
                  <a:lnTo>
                    <a:pt x="709395" y="3663099"/>
                  </a:lnTo>
                  <a:lnTo>
                    <a:pt x="667727" y="3621366"/>
                  </a:lnTo>
                  <a:close/>
                </a:path>
                <a:path w="7560309" h="10692130">
                  <a:moveTo>
                    <a:pt x="667735" y="3704361"/>
                  </a:moveTo>
                  <a:lnTo>
                    <a:pt x="455155" y="3917276"/>
                  </a:lnTo>
                  <a:lnTo>
                    <a:pt x="496829" y="3917276"/>
                  </a:lnTo>
                  <a:lnTo>
                    <a:pt x="667735" y="3746106"/>
                  </a:lnTo>
                  <a:lnTo>
                    <a:pt x="709415" y="3746106"/>
                  </a:lnTo>
                  <a:lnTo>
                    <a:pt x="667735" y="3704361"/>
                  </a:lnTo>
                  <a:close/>
                </a:path>
                <a:path w="7560309" h="10692130">
                  <a:moveTo>
                    <a:pt x="667717" y="3787432"/>
                  </a:moveTo>
                  <a:lnTo>
                    <a:pt x="538055" y="3917276"/>
                  </a:lnTo>
                  <a:lnTo>
                    <a:pt x="579694" y="3917276"/>
                  </a:lnTo>
                  <a:lnTo>
                    <a:pt x="667717" y="3829113"/>
                  </a:lnTo>
                  <a:lnTo>
                    <a:pt x="709350" y="3829113"/>
                  </a:lnTo>
                  <a:lnTo>
                    <a:pt x="667717" y="3787432"/>
                  </a:lnTo>
                  <a:close/>
                </a:path>
                <a:path w="7560309" h="10692130">
                  <a:moveTo>
                    <a:pt x="709350" y="3829113"/>
                  </a:moveTo>
                  <a:lnTo>
                    <a:pt x="667717" y="3829113"/>
                  </a:lnTo>
                  <a:lnTo>
                    <a:pt x="755747" y="3917276"/>
                  </a:lnTo>
                  <a:lnTo>
                    <a:pt x="797411" y="3917276"/>
                  </a:lnTo>
                  <a:lnTo>
                    <a:pt x="709350" y="3829113"/>
                  </a:lnTo>
                  <a:close/>
                </a:path>
                <a:path w="7560309" h="10692130">
                  <a:moveTo>
                    <a:pt x="709415" y="3746106"/>
                  </a:moveTo>
                  <a:lnTo>
                    <a:pt x="667735" y="3746106"/>
                  </a:lnTo>
                  <a:lnTo>
                    <a:pt x="838641" y="3917276"/>
                  </a:lnTo>
                  <a:lnTo>
                    <a:pt x="880322" y="3917276"/>
                  </a:lnTo>
                  <a:lnTo>
                    <a:pt x="709415" y="3746106"/>
                  </a:lnTo>
                  <a:close/>
                </a:path>
                <a:path w="7560309" h="10692130">
                  <a:moveTo>
                    <a:pt x="709395" y="3663099"/>
                  </a:moveTo>
                  <a:lnTo>
                    <a:pt x="667727" y="3663099"/>
                  </a:lnTo>
                  <a:lnTo>
                    <a:pt x="921520" y="3917276"/>
                  </a:lnTo>
                  <a:lnTo>
                    <a:pt x="963183" y="3917276"/>
                  </a:lnTo>
                  <a:lnTo>
                    <a:pt x="709395" y="3663099"/>
                  </a:lnTo>
                  <a:close/>
                </a:path>
                <a:path w="7560309" h="10692130">
                  <a:moveTo>
                    <a:pt x="467046" y="3615651"/>
                  </a:moveTo>
                  <a:lnTo>
                    <a:pt x="425433" y="3615651"/>
                  </a:lnTo>
                  <a:lnTo>
                    <a:pt x="352181" y="3688981"/>
                  </a:lnTo>
                  <a:lnTo>
                    <a:pt x="393859" y="3688969"/>
                  </a:lnTo>
                  <a:lnTo>
                    <a:pt x="467046" y="3615651"/>
                  </a:lnTo>
                  <a:close/>
                </a:path>
                <a:path w="7560309" h="10692130">
                  <a:moveTo>
                    <a:pt x="632837" y="3615651"/>
                  </a:moveTo>
                  <a:lnTo>
                    <a:pt x="591206" y="3615651"/>
                  </a:lnTo>
                  <a:lnTo>
                    <a:pt x="517952" y="3688981"/>
                  </a:lnTo>
                  <a:lnTo>
                    <a:pt x="559639" y="3688969"/>
                  </a:lnTo>
                  <a:lnTo>
                    <a:pt x="632837" y="3615651"/>
                  </a:lnTo>
                  <a:close/>
                </a:path>
                <a:path w="7560309" h="10692130">
                  <a:moveTo>
                    <a:pt x="910018" y="3615651"/>
                  </a:moveTo>
                  <a:lnTo>
                    <a:pt x="868391" y="3615651"/>
                  </a:lnTo>
                  <a:lnTo>
                    <a:pt x="941608" y="3688981"/>
                  </a:lnTo>
                  <a:lnTo>
                    <a:pt x="983272" y="3688981"/>
                  </a:lnTo>
                  <a:lnTo>
                    <a:pt x="910018" y="3615651"/>
                  </a:lnTo>
                  <a:close/>
                </a:path>
                <a:path w="7560309" h="10692130">
                  <a:moveTo>
                    <a:pt x="549939" y="3615639"/>
                  </a:moveTo>
                  <a:lnTo>
                    <a:pt x="508295" y="3615651"/>
                  </a:lnTo>
                  <a:lnTo>
                    <a:pt x="435060" y="3688969"/>
                  </a:lnTo>
                  <a:lnTo>
                    <a:pt x="476726" y="3688969"/>
                  </a:lnTo>
                  <a:lnTo>
                    <a:pt x="549939" y="3615639"/>
                  </a:lnTo>
                  <a:close/>
                </a:path>
                <a:path w="7560309" h="10692130">
                  <a:moveTo>
                    <a:pt x="744274" y="3615639"/>
                  </a:moveTo>
                  <a:lnTo>
                    <a:pt x="702604" y="3615639"/>
                  </a:lnTo>
                  <a:lnTo>
                    <a:pt x="775860" y="3688969"/>
                  </a:lnTo>
                  <a:lnTo>
                    <a:pt x="817481" y="3688969"/>
                  </a:lnTo>
                  <a:lnTo>
                    <a:pt x="744274" y="3615639"/>
                  </a:lnTo>
                  <a:close/>
                </a:path>
                <a:path w="7560309" h="10692130">
                  <a:moveTo>
                    <a:pt x="827151" y="3615639"/>
                  </a:moveTo>
                  <a:lnTo>
                    <a:pt x="785487" y="3615639"/>
                  </a:lnTo>
                  <a:lnTo>
                    <a:pt x="858733" y="3688969"/>
                  </a:lnTo>
                  <a:lnTo>
                    <a:pt x="900348" y="3688969"/>
                  </a:lnTo>
                  <a:lnTo>
                    <a:pt x="827151" y="3615639"/>
                  </a:lnTo>
                  <a:close/>
                </a:path>
                <a:path w="7560309" h="10692130">
                  <a:moveTo>
                    <a:pt x="1328407" y="3621366"/>
                  </a:moveTo>
                  <a:lnTo>
                    <a:pt x="1032951" y="3917276"/>
                  </a:lnTo>
                  <a:lnTo>
                    <a:pt x="1074610" y="3917276"/>
                  </a:lnTo>
                  <a:lnTo>
                    <a:pt x="1328407" y="3663099"/>
                  </a:lnTo>
                  <a:lnTo>
                    <a:pt x="1370075" y="3663099"/>
                  </a:lnTo>
                  <a:lnTo>
                    <a:pt x="1328407" y="3621366"/>
                  </a:lnTo>
                  <a:close/>
                </a:path>
                <a:path w="7560309" h="10692130">
                  <a:moveTo>
                    <a:pt x="1328420" y="3704361"/>
                  </a:moveTo>
                  <a:lnTo>
                    <a:pt x="1115844" y="3917276"/>
                  </a:lnTo>
                  <a:lnTo>
                    <a:pt x="1157504" y="3917276"/>
                  </a:lnTo>
                  <a:lnTo>
                    <a:pt x="1328420" y="3746106"/>
                  </a:lnTo>
                  <a:lnTo>
                    <a:pt x="1370090" y="3746106"/>
                  </a:lnTo>
                  <a:lnTo>
                    <a:pt x="1328420" y="3704361"/>
                  </a:lnTo>
                  <a:close/>
                </a:path>
                <a:path w="7560309" h="10692130">
                  <a:moveTo>
                    <a:pt x="1328407" y="3787432"/>
                  </a:moveTo>
                  <a:lnTo>
                    <a:pt x="1198756" y="3917276"/>
                  </a:lnTo>
                  <a:lnTo>
                    <a:pt x="1240369" y="3917276"/>
                  </a:lnTo>
                  <a:lnTo>
                    <a:pt x="1328407" y="3829113"/>
                  </a:lnTo>
                  <a:lnTo>
                    <a:pt x="1370027" y="3829113"/>
                  </a:lnTo>
                  <a:lnTo>
                    <a:pt x="1328407" y="3787432"/>
                  </a:lnTo>
                  <a:close/>
                </a:path>
                <a:path w="7560309" h="10692130">
                  <a:moveTo>
                    <a:pt x="1370027" y="3829113"/>
                  </a:moveTo>
                  <a:lnTo>
                    <a:pt x="1328407" y="3829113"/>
                  </a:lnTo>
                  <a:lnTo>
                    <a:pt x="1416431" y="3917276"/>
                  </a:lnTo>
                  <a:lnTo>
                    <a:pt x="1458061" y="3917276"/>
                  </a:lnTo>
                  <a:lnTo>
                    <a:pt x="1370027" y="3829113"/>
                  </a:lnTo>
                  <a:close/>
                </a:path>
                <a:path w="7560309" h="10692130">
                  <a:moveTo>
                    <a:pt x="1370090" y="3746106"/>
                  </a:moveTo>
                  <a:lnTo>
                    <a:pt x="1328420" y="3746106"/>
                  </a:lnTo>
                  <a:lnTo>
                    <a:pt x="1499336" y="3917276"/>
                  </a:lnTo>
                  <a:lnTo>
                    <a:pt x="1540954" y="3917276"/>
                  </a:lnTo>
                  <a:lnTo>
                    <a:pt x="1370090" y="3746106"/>
                  </a:lnTo>
                  <a:close/>
                </a:path>
                <a:path w="7560309" h="10692130">
                  <a:moveTo>
                    <a:pt x="1370075" y="3663099"/>
                  </a:moveTo>
                  <a:lnTo>
                    <a:pt x="1328407" y="3663099"/>
                  </a:lnTo>
                  <a:lnTo>
                    <a:pt x="1582204" y="3917276"/>
                  </a:lnTo>
                  <a:lnTo>
                    <a:pt x="1623860" y="3917276"/>
                  </a:lnTo>
                  <a:lnTo>
                    <a:pt x="1370075" y="3663099"/>
                  </a:lnTo>
                  <a:close/>
                </a:path>
                <a:path w="7560309" h="10692130">
                  <a:moveTo>
                    <a:pt x="1127743" y="3615651"/>
                  </a:moveTo>
                  <a:lnTo>
                    <a:pt x="1086073" y="3615651"/>
                  </a:lnTo>
                  <a:lnTo>
                    <a:pt x="1012870" y="3688981"/>
                  </a:lnTo>
                  <a:lnTo>
                    <a:pt x="1054539" y="3688969"/>
                  </a:lnTo>
                  <a:lnTo>
                    <a:pt x="1127743" y="3615651"/>
                  </a:lnTo>
                  <a:close/>
                </a:path>
                <a:path w="7560309" h="10692130">
                  <a:moveTo>
                    <a:pt x="1293507" y="3615651"/>
                  </a:moveTo>
                  <a:lnTo>
                    <a:pt x="1251889" y="3615651"/>
                  </a:lnTo>
                  <a:lnTo>
                    <a:pt x="1178632" y="3688981"/>
                  </a:lnTo>
                  <a:lnTo>
                    <a:pt x="1220304" y="3688969"/>
                  </a:lnTo>
                  <a:lnTo>
                    <a:pt x="1293507" y="3615651"/>
                  </a:lnTo>
                  <a:close/>
                </a:path>
                <a:path w="7560309" h="10692130">
                  <a:moveTo>
                    <a:pt x="1570710" y="3615651"/>
                  </a:moveTo>
                  <a:lnTo>
                    <a:pt x="1529067" y="3615651"/>
                  </a:lnTo>
                  <a:lnTo>
                    <a:pt x="1602282" y="3688981"/>
                  </a:lnTo>
                  <a:lnTo>
                    <a:pt x="1643938" y="3688981"/>
                  </a:lnTo>
                  <a:lnTo>
                    <a:pt x="1570710" y="3615651"/>
                  </a:lnTo>
                  <a:close/>
                </a:path>
                <a:path w="7560309" h="10692130">
                  <a:moveTo>
                    <a:pt x="1210593" y="3615639"/>
                  </a:moveTo>
                  <a:lnTo>
                    <a:pt x="1168961" y="3615651"/>
                  </a:lnTo>
                  <a:lnTo>
                    <a:pt x="1095778" y="3688969"/>
                  </a:lnTo>
                  <a:lnTo>
                    <a:pt x="1137394" y="3688969"/>
                  </a:lnTo>
                  <a:lnTo>
                    <a:pt x="1210593" y="3615639"/>
                  </a:lnTo>
                  <a:close/>
                </a:path>
                <a:path w="7560309" h="10692130">
                  <a:moveTo>
                    <a:pt x="1404937" y="3615639"/>
                  </a:moveTo>
                  <a:lnTo>
                    <a:pt x="1363281" y="3615639"/>
                  </a:lnTo>
                  <a:lnTo>
                    <a:pt x="1436535" y="3688969"/>
                  </a:lnTo>
                  <a:lnTo>
                    <a:pt x="1478165" y="3688969"/>
                  </a:lnTo>
                  <a:lnTo>
                    <a:pt x="1404937" y="3615639"/>
                  </a:lnTo>
                  <a:close/>
                </a:path>
                <a:path w="7560309" h="10692130">
                  <a:moveTo>
                    <a:pt x="1487805" y="3615639"/>
                  </a:moveTo>
                  <a:lnTo>
                    <a:pt x="1446187" y="3615639"/>
                  </a:lnTo>
                  <a:lnTo>
                    <a:pt x="1519389" y="3688969"/>
                  </a:lnTo>
                  <a:lnTo>
                    <a:pt x="1561058" y="3688969"/>
                  </a:lnTo>
                  <a:lnTo>
                    <a:pt x="1487805" y="3615639"/>
                  </a:lnTo>
                  <a:close/>
                </a:path>
                <a:path w="7560309" h="10692130">
                  <a:moveTo>
                    <a:pt x="1989074" y="3621366"/>
                  </a:moveTo>
                  <a:lnTo>
                    <a:pt x="1693608" y="3917276"/>
                  </a:lnTo>
                  <a:lnTo>
                    <a:pt x="1735277" y="3917276"/>
                  </a:lnTo>
                  <a:lnTo>
                    <a:pt x="1989074" y="3663099"/>
                  </a:lnTo>
                  <a:lnTo>
                    <a:pt x="2030741" y="3663099"/>
                  </a:lnTo>
                  <a:lnTo>
                    <a:pt x="1989074" y="3621366"/>
                  </a:lnTo>
                  <a:close/>
                </a:path>
                <a:path w="7560309" h="10692130">
                  <a:moveTo>
                    <a:pt x="1989099" y="3704361"/>
                  </a:moveTo>
                  <a:lnTo>
                    <a:pt x="1776514" y="3917276"/>
                  </a:lnTo>
                  <a:lnTo>
                    <a:pt x="1818182" y="3917276"/>
                  </a:lnTo>
                  <a:lnTo>
                    <a:pt x="1989099" y="3746106"/>
                  </a:lnTo>
                  <a:lnTo>
                    <a:pt x="2030769" y="3746106"/>
                  </a:lnTo>
                  <a:lnTo>
                    <a:pt x="1989099" y="3704361"/>
                  </a:lnTo>
                  <a:close/>
                </a:path>
                <a:path w="7560309" h="10692130">
                  <a:moveTo>
                    <a:pt x="1989099" y="3787432"/>
                  </a:moveTo>
                  <a:lnTo>
                    <a:pt x="1859407" y="3917276"/>
                  </a:lnTo>
                  <a:lnTo>
                    <a:pt x="1901075" y="3917276"/>
                  </a:lnTo>
                  <a:lnTo>
                    <a:pt x="1989099" y="3829113"/>
                  </a:lnTo>
                  <a:lnTo>
                    <a:pt x="2030715" y="3829113"/>
                  </a:lnTo>
                  <a:lnTo>
                    <a:pt x="1989099" y="3787432"/>
                  </a:lnTo>
                  <a:close/>
                </a:path>
                <a:path w="7560309" h="10692130">
                  <a:moveTo>
                    <a:pt x="2030715" y="3829113"/>
                  </a:moveTo>
                  <a:lnTo>
                    <a:pt x="1989099" y="3829113"/>
                  </a:lnTo>
                  <a:lnTo>
                    <a:pt x="2077072" y="3917276"/>
                  </a:lnTo>
                  <a:lnTo>
                    <a:pt x="2118741" y="3917276"/>
                  </a:lnTo>
                  <a:lnTo>
                    <a:pt x="2030715" y="3829113"/>
                  </a:lnTo>
                  <a:close/>
                </a:path>
                <a:path w="7560309" h="10692130">
                  <a:moveTo>
                    <a:pt x="2030769" y="3746106"/>
                  </a:moveTo>
                  <a:lnTo>
                    <a:pt x="1989099" y="3746106"/>
                  </a:lnTo>
                  <a:lnTo>
                    <a:pt x="2159965" y="3917276"/>
                  </a:lnTo>
                  <a:lnTo>
                    <a:pt x="2201633" y="3917276"/>
                  </a:lnTo>
                  <a:lnTo>
                    <a:pt x="2030769" y="3746106"/>
                  </a:lnTo>
                  <a:close/>
                </a:path>
                <a:path w="7560309" h="10692130">
                  <a:moveTo>
                    <a:pt x="2030741" y="3663099"/>
                  </a:moveTo>
                  <a:lnTo>
                    <a:pt x="1989074" y="3663099"/>
                  </a:lnTo>
                  <a:lnTo>
                    <a:pt x="2242858" y="3917276"/>
                  </a:lnTo>
                  <a:lnTo>
                    <a:pt x="2284526" y="3917276"/>
                  </a:lnTo>
                  <a:lnTo>
                    <a:pt x="2030741" y="3663099"/>
                  </a:lnTo>
                  <a:close/>
                </a:path>
                <a:path w="7560309" h="10692130">
                  <a:moveTo>
                    <a:pt x="1788388" y="3615651"/>
                  </a:moveTo>
                  <a:lnTo>
                    <a:pt x="1746758" y="3615651"/>
                  </a:lnTo>
                  <a:lnTo>
                    <a:pt x="1673555" y="3688981"/>
                  </a:lnTo>
                  <a:lnTo>
                    <a:pt x="1715223" y="3688969"/>
                  </a:lnTo>
                  <a:lnTo>
                    <a:pt x="1788388" y="3615651"/>
                  </a:lnTo>
                  <a:close/>
                </a:path>
                <a:path w="7560309" h="10692130">
                  <a:moveTo>
                    <a:pt x="1954187" y="3615651"/>
                  </a:moveTo>
                  <a:lnTo>
                    <a:pt x="1912556" y="3615651"/>
                  </a:lnTo>
                  <a:lnTo>
                    <a:pt x="1839302" y="3688981"/>
                  </a:lnTo>
                  <a:lnTo>
                    <a:pt x="1880996" y="3688969"/>
                  </a:lnTo>
                  <a:lnTo>
                    <a:pt x="1954187" y="3615651"/>
                  </a:lnTo>
                  <a:close/>
                </a:path>
                <a:path w="7560309" h="10692130">
                  <a:moveTo>
                    <a:pt x="2231364" y="3615651"/>
                  </a:moveTo>
                  <a:lnTo>
                    <a:pt x="2189734" y="3615651"/>
                  </a:lnTo>
                  <a:lnTo>
                    <a:pt x="2262949" y="3688981"/>
                  </a:lnTo>
                  <a:lnTo>
                    <a:pt x="2304618" y="3688981"/>
                  </a:lnTo>
                  <a:lnTo>
                    <a:pt x="2231364" y="3615651"/>
                  </a:lnTo>
                  <a:close/>
                </a:path>
                <a:path w="7560309" h="10692130">
                  <a:moveTo>
                    <a:pt x="1871294" y="3615639"/>
                  </a:moveTo>
                  <a:lnTo>
                    <a:pt x="1829650" y="3615651"/>
                  </a:lnTo>
                  <a:lnTo>
                    <a:pt x="1756397" y="3688969"/>
                  </a:lnTo>
                  <a:lnTo>
                    <a:pt x="1798078" y="3688969"/>
                  </a:lnTo>
                  <a:lnTo>
                    <a:pt x="1871294" y="3615639"/>
                  </a:lnTo>
                  <a:close/>
                </a:path>
                <a:path w="7560309" h="10692130">
                  <a:moveTo>
                    <a:pt x="2065629" y="3615639"/>
                  </a:moveTo>
                  <a:lnTo>
                    <a:pt x="2023973" y="3615639"/>
                  </a:lnTo>
                  <a:lnTo>
                    <a:pt x="2097163" y="3688969"/>
                  </a:lnTo>
                  <a:lnTo>
                    <a:pt x="2138794" y="3688969"/>
                  </a:lnTo>
                  <a:lnTo>
                    <a:pt x="2065629" y="3615639"/>
                  </a:lnTo>
                  <a:close/>
                </a:path>
                <a:path w="7560309" h="10692130">
                  <a:moveTo>
                    <a:pt x="2148522" y="3615639"/>
                  </a:moveTo>
                  <a:lnTo>
                    <a:pt x="2106853" y="3615639"/>
                  </a:lnTo>
                  <a:lnTo>
                    <a:pt x="2180056" y="3688969"/>
                  </a:lnTo>
                  <a:lnTo>
                    <a:pt x="2221725" y="3688969"/>
                  </a:lnTo>
                  <a:lnTo>
                    <a:pt x="2148522" y="3615639"/>
                  </a:lnTo>
                  <a:close/>
                </a:path>
                <a:path w="7560309" h="10692130">
                  <a:moveTo>
                    <a:pt x="3640747" y="3952214"/>
                  </a:moveTo>
                  <a:lnTo>
                    <a:pt x="3345319" y="4248137"/>
                  </a:lnTo>
                  <a:lnTo>
                    <a:pt x="3386950" y="4248137"/>
                  </a:lnTo>
                  <a:lnTo>
                    <a:pt x="3640747" y="3993946"/>
                  </a:lnTo>
                  <a:lnTo>
                    <a:pt x="3682413" y="3993946"/>
                  </a:lnTo>
                  <a:lnTo>
                    <a:pt x="3640747" y="3952214"/>
                  </a:lnTo>
                  <a:close/>
                </a:path>
                <a:path w="7560309" h="10692130">
                  <a:moveTo>
                    <a:pt x="3682413" y="3993946"/>
                  </a:moveTo>
                  <a:lnTo>
                    <a:pt x="3640747" y="3993946"/>
                  </a:lnTo>
                  <a:lnTo>
                    <a:pt x="3894543" y="4248137"/>
                  </a:lnTo>
                  <a:lnTo>
                    <a:pt x="3936199" y="4248137"/>
                  </a:lnTo>
                  <a:lnTo>
                    <a:pt x="3682413" y="3993946"/>
                  </a:lnTo>
                  <a:close/>
                </a:path>
                <a:path w="7560309" h="10692130">
                  <a:moveTo>
                    <a:pt x="3440087" y="3946512"/>
                  </a:moveTo>
                  <a:lnTo>
                    <a:pt x="3398481" y="3946512"/>
                  </a:lnTo>
                  <a:lnTo>
                    <a:pt x="3325228" y="4019829"/>
                  </a:lnTo>
                  <a:lnTo>
                    <a:pt x="3366884" y="4019829"/>
                  </a:lnTo>
                  <a:lnTo>
                    <a:pt x="3440087" y="3946512"/>
                  </a:lnTo>
                  <a:close/>
                </a:path>
                <a:path w="7560309" h="10692130">
                  <a:moveTo>
                    <a:pt x="3605872" y="3946512"/>
                  </a:moveTo>
                  <a:lnTo>
                    <a:pt x="3564204" y="3946512"/>
                  </a:lnTo>
                  <a:lnTo>
                    <a:pt x="3491001" y="4019829"/>
                  </a:lnTo>
                  <a:lnTo>
                    <a:pt x="3532657" y="4019829"/>
                  </a:lnTo>
                  <a:lnTo>
                    <a:pt x="3605872" y="3946512"/>
                  </a:lnTo>
                  <a:close/>
                </a:path>
                <a:path w="7560309" h="10692130">
                  <a:moveTo>
                    <a:pt x="3883050" y="3946512"/>
                  </a:moveTo>
                  <a:lnTo>
                    <a:pt x="3841432" y="3946512"/>
                  </a:lnTo>
                  <a:lnTo>
                    <a:pt x="3914635" y="4019829"/>
                  </a:lnTo>
                  <a:lnTo>
                    <a:pt x="3956304" y="4019829"/>
                  </a:lnTo>
                  <a:lnTo>
                    <a:pt x="3883050" y="3946512"/>
                  </a:lnTo>
                  <a:close/>
                </a:path>
                <a:path w="7560309" h="10692130">
                  <a:moveTo>
                    <a:pt x="3522954" y="3946486"/>
                  </a:moveTo>
                  <a:lnTo>
                    <a:pt x="3481349" y="3946486"/>
                  </a:lnTo>
                  <a:lnTo>
                    <a:pt x="3408133" y="4019804"/>
                  </a:lnTo>
                  <a:lnTo>
                    <a:pt x="3449751" y="4019804"/>
                  </a:lnTo>
                  <a:lnTo>
                    <a:pt x="3522954" y="3946486"/>
                  </a:lnTo>
                  <a:close/>
                </a:path>
                <a:path w="7560309" h="10692130">
                  <a:moveTo>
                    <a:pt x="3717315" y="3946486"/>
                  </a:moveTo>
                  <a:lnTo>
                    <a:pt x="3675646" y="3946486"/>
                  </a:lnTo>
                  <a:lnTo>
                    <a:pt x="3748887" y="4019804"/>
                  </a:lnTo>
                  <a:lnTo>
                    <a:pt x="3790518" y="4019804"/>
                  </a:lnTo>
                  <a:lnTo>
                    <a:pt x="3717315" y="3946486"/>
                  </a:lnTo>
                  <a:close/>
                </a:path>
                <a:path w="7560309" h="10692130">
                  <a:moveTo>
                    <a:pt x="3800182" y="3946486"/>
                  </a:moveTo>
                  <a:lnTo>
                    <a:pt x="3758526" y="3946486"/>
                  </a:lnTo>
                  <a:lnTo>
                    <a:pt x="3831742" y="4019804"/>
                  </a:lnTo>
                  <a:lnTo>
                    <a:pt x="3873411" y="4019804"/>
                  </a:lnTo>
                  <a:lnTo>
                    <a:pt x="3800182" y="3946486"/>
                  </a:lnTo>
                  <a:close/>
                </a:path>
                <a:path w="7560309" h="10692130">
                  <a:moveTo>
                    <a:pt x="2980080" y="3952214"/>
                  </a:moveTo>
                  <a:lnTo>
                    <a:pt x="2684627" y="4248137"/>
                  </a:lnTo>
                  <a:lnTo>
                    <a:pt x="2726283" y="4248137"/>
                  </a:lnTo>
                  <a:lnTo>
                    <a:pt x="2980080" y="3993946"/>
                  </a:lnTo>
                  <a:lnTo>
                    <a:pt x="3021748" y="3993946"/>
                  </a:lnTo>
                  <a:lnTo>
                    <a:pt x="2980080" y="3952214"/>
                  </a:lnTo>
                  <a:close/>
                </a:path>
                <a:path w="7560309" h="10692130">
                  <a:moveTo>
                    <a:pt x="2980093" y="4035221"/>
                  </a:moveTo>
                  <a:lnTo>
                    <a:pt x="2767533" y="4248137"/>
                  </a:lnTo>
                  <a:lnTo>
                    <a:pt x="2809151" y="4248137"/>
                  </a:lnTo>
                  <a:lnTo>
                    <a:pt x="2980093" y="4076954"/>
                  </a:lnTo>
                  <a:lnTo>
                    <a:pt x="3021755" y="4076954"/>
                  </a:lnTo>
                  <a:lnTo>
                    <a:pt x="2980093" y="4035221"/>
                  </a:lnTo>
                  <a:close/>
                </a:path>
                <a:path w="7560309" h="10692130">
                  <a:moveTo>
                    <a:pt x="2980080" y="4118279"/>
                  </a:moveTo>
                  <a:lnTo>
                    <a:pt x="2850426" y="4248137"/>
                  </a:lnTo>
                  <a:lnTo>
                    <a:pt x="2892044" y="4248137"/>
                  </a:lnTo>
                  <a:lnTo>
                    <a:pt x="2980080" y="4159973"/>
                  </a:lnTo>
                  <a:lnTo>
                    <a:pt x="3021705" y="4159973"/>
                  </a:lnTo>
                  <a:lnTo>
                    <a:pt x="2980080" y="4118279"/>
                  </a:lnTo>
                  <a:close/>
                </a:path>
                <a:path w="7560309" h="10692130">
                  <a:moveTo>
                    <a:pt x="3021705" y="4159973"/>
                  </a:moveTo>
                  <a:lnTo>
                    <a:pt x="2980080" y="4159973"/>
                  </a:lnTo>
                  <a:lnTo>
                    <a:pt x="3068104" y="4248137"/>
                  </a:lnTo>
                  <a:lnTo>
                    <a:pt x="3109722" y="4248137"/>
                  </a:lnTo>
                  <a:lnTo>
                    <a:pt x="3021705" y="4159973"/>
                  </a:lnTo>
                  <a:close/>
                </a:path>
                <a:path w="7560309" h="10692130">
                  <a:moveTo>
                    <a:pt x="3021755" y="4076954"/>
                  </a:moveTo>
                  <a:lnTo>
                    <a:pt x="2980093" y="4076954"/>
                  </a:lnTo>
                  <a:lnTo>
                    <a:pt x="3151022" y="4248137"/>
                  </a:lnTo>
                  <a:lnTo>
                    <a:pt x="3192653" y="4248137"/>
                  </a:lnTo>
                  <a:lnTo>
                    <a:pt x="3021755" y="4076954"/>
                  </a:lnTo>
                  <a:close/>
                </a:path>
                <a:path w="7560309" h="10692130">
                  <a:moveTo>
                    <a:pt x="3021748" y="3993946"/>
                  </a:moveTo>
                  <a:lnTo>
                    <a:pt x="2980080" y="3993946"/>
                  </a:lnTo>
                  <a:lnTo>
                    <a:pt x="3233877" y="4248137"/>
                  </a:lnTo>
                  <a:lnTo>
                    <a:pt x="3275545" y="4248137"/>
                  </a:lnTo>
                  <a:lnTo>
                    <a:pt x="3021748" y="3993946"/>
                  </a:lnTo>
                  <a:close/>
                </a:path>
                <a:path w="7560309" h="10692130">
                  <a:moveTo>
                    <a:pt x="2779433" y="3946512"/>
                  </a:moveTo>
                  <a:lnTo>
                    <a:pt x="2737764" y="3946512"/>
                  </a:lnTo>
                  <a:lnTo>
                    <a:pt x="2664548" y="4019829"/>
                  </a:lnTo>
                  <a:lnTo>
                    <a:pt x="2706217" y="4019829"/>
                  </a:lnTo>
                  <a:lnTo>
                    <a:pt x="2779433" y="3946512"/>
                  </a:lnTo>
                  <a:close/>
                </a:path>
                <a:path w="7560309" h="10692130">
                  <a:moveTo>
                    <a:pt x="2945193" y="3946512"/>
                  </a:moveTo>
                  <a:lnTo>
                    <a:pt x="2903524" y="3946512"/>
                  </a:lnTo>
                  <a:lnTo>
                    <a:pt x="2830322" y="4019829"/>
                  </a:lnTo>
                  <a:lnTo>
                    <a:pt x="2871990" y="4019829"/>
                  </a:lnTo>
                  <a:lnTo>
                    <a:pt x="2945193" y="3946512"/>
                  </a:lnTo>
                  <a:close/>
                </a:path>
                <a:path w="7560309" h="10692130">
                  <a:moveTo>
                    <a:pt x="3222383" y="3946512"/>
                  </a:moveTo>
                  <a:lnTo>
                    <a:pt x="3180753" y="3946512"/>
                  </a:lnTo>
                  <a:lnTo>
                    <a:pt x="3253955" y="4019829"/>
                  </a:lnTo>
                  <a:lnTo>
                    <a:pt x="3295624" y="4019829"/>
                  </a:lnTo>
                  <a:lnTo>
                    <a:pt x="3222383" y="3946512"/>
                  </a:lnTo>
                  <a:close/>
                </a:path>
                <a:path w="7560309" h="10692130">
                  <a:moveTo>
                    <a:pt x="2862300" y="3946486"/>
                  </a:moveTo>
                  <a:lnTo>
                    <a:pt x="2820670" y="3946486"/>
                  </a:lnTo>
                  <a:lnTo>
                    <a:pt x="2747467" y="4019804"/>
                  </a:lnTo>
                  <a:lnTo>
                    <a:pt x="2789085" y="4019804"/>
                  </a:lnTo>
                  <a:lnTo>
                    <a:pt x="2862300" y="3946486"/>
                  </a:lnTo>
                  <a:close/>
                </a:path>
                <a:path w="7560309" h="10692130">
                  <a:moveTo>
                    <a:pt x="3056636" y="3946486"/>
                  </a:moveTo>
                  <a:lnTo>
                    <a:pt x="3014967" y="3946486"/>
                  </a:lnTo>
                  <a:lnTo>
                    <a:pt x="3088220" y="4019804"/>
                  </a:lnTo>
                  <a:lnTo>
                    <a:pt x="3129838" y="4019804"/>
                  </a:lnTo>
                  <a:lnTo>
                    <a:pt x="3056636" y="3946486"/>
                  </a:lnTo>
                  <a:close/>
                </a:path>
                <a:path w="7560309" h="10692130">
                  <a:moveTo>
                    <a:pt x="3139528" y="3946486"/>
                  </a:moveTo>
                  <a:lnTo>
                    <a:pt x="3097860" y="3946486"/>
                  </a:lnTo>
                  <a:lnTo>
                    <a:pt x="3171063" y="4019804"/>
                  </a:lnTo>
                  <a:lnTo>
                    <a:pt x="3212731" y="4019804"/>
                  </a:lnTo>
                  <a:lnTo>
                    <a:pt x="3139528" y="3946486"/>
                  </a:lnTo>
                  <a:close/>
                </a:path>
                <a:path w="7560309" h="10692130">
                  <a:moveTo>
                    <a:pt x="4301426" y="3952214"/>
                  </a:moveTo>
                  <a:lnTo>
                    <a:pt x="4005999" y="4248137"/>
                  </a:lnTo>
                  <a:lnTo>
                    <a:pt x="4047629" y="4248137"/>
                  </a:lnTo>
                  <a:lnTo>
                    <a:pt x="4301426" y="3993946"/>
                  </a:lnTo>
                  <a:lnTo>
                    <a:pt x="4343092" y="3993946"/>
                  </a:lnTo>
                  <a:lnTo>
                    <a:pt x="4301426" y="3952214"/>
                  </a:lnTo>
                  <a:close/>
                </a:path>
                <a:path w="7560309" h="10692130">
                  <a:moveTo>
                    <a:pt x="4301439" y="4035221"/>
                  </a:moveTo>
                  <a:lnTo>
                    <a:pt x="4088866" y="4248137"/>
                  </a:lnTo>
                  <a:lnTo>
                    <a:pt x="4130535" y="4248137"/>
                  </a:lnTo>
                  <a:lnTo>
                    <a:pt x="4301439" y="4076954"/>
                  </a:lnTo>
                  <a:lnTo>
                    <a:pt x="4343104" y="4076954"/>
                  </a:lnTo>
                  <a:lnTo>
                    <a:pt x="4301439" y="4035221"/>
                  </a:lnTo>
                  <a:close/>
                </a:path>
                <a:path w="7560309" h="10692130">
                  <a:moveTo>
                    <a:pt x="4301413" y="4118279"/>
                  </a:moveTo>
                  <a:lnTo>
                    <a:pt x="4171759" y="4248137"/>
                  </a:lnTo>
                  <a:lnTo>
                    <a:pt x="4213428" y="4248137"/>
                  </a:lnTo>
                  <a:lnTo>
                    <a:pt x="4301413" y="4159973"/>
                  </a:lnTo>
                  <a:lnTo>
                    <a:pt x="4343054" y="4159973"/>
                  </a:lnTo>
                  <a:lnTo>
                    <a:pt x="4301413" y="4118279"/>
                  </a:lnTo>
                  <a:close/>
                </a:path>
                <a:path w="7560309" h="10692130">
                  <a:moveTo>
                    <a:pt x="4343054" y="4159973"/>
                  </a:moveTo>
                  <a:lnTo>
                    <a:pt x="4301413" y="4159973"/>
                  </a:lnTo>
                  <a:lnTo>
                    <a:pt x="4389450" y="4248137"/>
                  </a:lnTo>
                  <a:lnTo>
                    <a:pt x="4431106" y="4248137"/>
                  </a:lnTo>
                  <a:lnTo>
                    <a:pt x="4343054" y="4159973"/>
                  </a:lnTo>
                  <a:close/>
                </a:path>
                <a:path w="7560309" h="10692130">
                  <a:moveTo>
                    <a:pt x="4343104" y="4076954"/>
                  </a:moveTo>
                  <a:lnTo>
                    <a:pt x="4301439" y="4076954"/>
                  </a:lnTo>
                  <a:lnTo>
                    <a:pt x="4472355" y="4248137"/>
                  </a:lnTo>
                  <a:lnTo>
                    <a:pt x="4514011" y="4248137"/>
                  </a:lnTo>
                  <a:lnTo>
                    <a:pt x="4343104" y="4076954"/>
                  </a:lnTo>
                  <a:close/>
                </a:path>
                <a:path w="7560309" h="10692130">
                  <a:moveTo>
                    <a:pt x="4343092" y="3993946"/>
                  </a:moveTo>
                  <a:lnTo>
                    <a:pt x="4301426" y="3993946"/>
                  </a:lnTo>
                  <a:lnTo>
                    <a:pt x="4555210" y="4248137"/>
                  </a:lnTo>
                  <a:lnTo>
                    <a:pt x="4596879" y="4248137"/>
                  </a:lnTo>
                  <a:lnTo>
                    <a:pt x="4343092" y="3993946"/>
                  </a:lnTo>
                  <a:close/>
                </a:path>
                <a:path w="7560309" h="10692130">
                  <a:moveTo>
                    <a:pt x="4100766" y="3946512"/>
                  </a:moveTo>
                  <a:lnTo>
                    <a:pt x="4059110" y="3946512"/>
                  </a:lnTo>
                  <a:lnTo>
                    <a:pt x="3985895" y="4019829"/>
                  </a:lnTo>
                  <a:lnTo>
                    <a:pt x="4027563" y="4019829"/>
                  </a:lnTo>
                  <a:lnTo>
                    <a:pt x="4100766" y="3946512"/>
                  </a:lnTo>
                  <a:close/>
                </a:path>
                <a:path w="7560309" h="10692130">
                  <a:moveTo>
                    <a:pt x="4266552" y="3946512"/>
                  </a:moveTo>
                  <a:lnTo>
                    <a:pt x="4224909" y="3946512"/>
                  </a:lnTo>
                  <a:lnTo>
                    <a:pt x="4151668" y="4019829"/>
                  </a:lnTo>
                  <a:lnTo>
                    <a:pt x="4193324" y="4019829"/>
                  </a:lnTo>
                  <a:lnTo>
                    <a:pt x="4266552" y="3946512"/>
                  </a:lnTo>
                  <a:close/>
                </a:path>
                <a:path w="7560309" h="10692130">
                  <a:moveTo>
                    <a:pt x="4543729" y="3946512"/>
                  </a:moveTo>
                  <a:lnTo>
                    <a:pt x="4502099" y="3946512"/>
                  </a:lnTo>
                  <a:lnTo>
                    <a:pt x="4575302" y="4019829"/>
                  </a:lnTo>
                  <a:lnTo>
                    <a:pt x="4616970" y="4019829"/>
                  </a:lnTo>
                  <a:lnTo>
                    <a:pt x="4543729" y="3946512"/>
                  </a:lnTo>
                  <a:close/>
                </a:path>
                <a:path w="7560309" h="10692130">
                  <a:moveTo>
                    <a:pt x="4183646" y="3946486"/>
                  </a:moveTo>
                  <a:lnTo>
                    <a:pt x="4142016" y="3946486"/>
                  </a:lnTo>
                  <a:lnTo>
                    <a:pt x="4068762" y="4019804"/>
                  </a:lnTo>
                  <a:lnTo>
                    <a:pt x="4110431" y="4019804"/>
                  </a:lnTo>
                  <a:lnTo>
                    <a:pt x="4183646" y="3946486"/>
                  </a:lnTo>
                  <a:close/>
                </a:path>
                <a:path w="7560309" h="10692130">
                  <a:moveTo>
                    <a:pt x="4377982" y="3946486"/>
                  </a:moveTo>
                  <a:lnTo>
                    <a:pt x="4336313" y="3946486"/>
                  </a:lnTo>
                  <a:lnTo>
                    <a:pt x="4409579" y="4019804"/>
                  </a:lnTo>
                  <a:lnTo>
                    <a:pt x="4451184" y="4019804"/>
                  </a:lnTo>
                  <a:lnTo>
                    <a:pt x="4377982" y="3946486"/>
                  </a:lnTo>
                  <a:close/>
                </a:path>
                <a:path w="7560309" h="10692130">
                  <a:moveTo>
                    <a:pt x="4460875" y="3946486"/>
                  </a:moveTo>
                  <a:lnTo>
                    <a:pt x="4419206" y="3946486"/>
                  </a:lnTo>
                  <a:lnTo>
                    <a:pt x="4492421" y="4019804"/>
                  </a:lnTo>
                  <a:lnTo>
                    <a:pt x="4534077" y="4019804"/>
                  </a:lnTo>
                  <a:lnTo>
                    <a:pt x="4460875" y="3946486"/>
                  </a:lnTo>
                  <a:close/>
                </a:path>
                <a:path w="7560309" h="10692130">
                  <a:moveTo>
                    <a:pt x="4962118" y="3952214"/>
                  </a:moveTo>
                  <a:lnTo>
                    <a:pt x="4666665" y="4248137"/>
                  </a:lnTo>
                  <a:lnTo>
                    <a:pt x="4708321" y="4248137"/>
                  </a:lnTo>
                  <a:lnTo>
                    <a:pt x="4962118" y="3993946"/>
                  </a:lnTo>
                  <a:lnTo>
                    <a:pt x="5003784" y="3993946"/>
                  </a:lnTo>
                  <a:lnTo>
                    <a:pt x="4962118" y="3952214"/>
                  </a:lnTo>
                  <a:close/>
                </a:path>
                <a:path w="7560309" h="10692130">
                  <a:moveTo>
                    <a:pt x="4962131" y="4035221"/>
                  </a:moveTo>
                  <a:lnTo>
                    <a:pt x="4749546" y="4248137"/>
                  </a:lnTo>
                  <a:lnTo>
                    <a:pt x="4791214" y="4248137"/>
                  </a:lnTo>
                  <a:lnTo>
                    <a:pt x="4962131" y="4076954"/>
                  </a:lnTo>
                  <a:lnTo>
                    <a:pt x="5003788" y="4076954"/>
                  </a:lnTo>
                  <a:lnTo>
                    <a:pt x="4962131" y="4035221"/>
                  </a:lnTo>
                  <a:close/>
                </a:path>
                <a:path w="7560309" h="10692130">
                  <a:moveTo>
                    <a:pt x="4962105" y="4118279"/>
                  </a:moveTo>
                  <a:lnTo>
                    <a:pt x="4832451" y="4248137"/>
                  </a:lnTo>
                  <a:lnTo>
                    <a:pt x="4874069" y="4248137"/>
                  </a:lnTo>
                  <a:lnTo>
                    <a:pt x="4962105" y="4159973"/>
                  </a:lnTo>
                  <a:lnTo>
                    <a:pt x="5003742" y="4159973"/>
                  </a:lnTo>
                  <a:lnTo>
                    <a:pt x="4962105" y="4118279"/>
                  </a:lnTo>
                  <a:close/>
                </a:path>
                <a:path w="7560309" h="10692130">
                  <a:moveTo>
                    <a:pt x="5003742" y="4159973"/>
                  </a:moveTo>
                  <a:lnTo>
                    <a:pt x="4962105" y="4159973"/>
                  </a:lnTo>
                  <a:lnTo>
                    <a:pt x="5050129" y="4248137"/>
                  </a:lnTo>
                  <a:lnTo>
                    <a:pt x="5091785" y="4248137"/>
                  </a:lnTo>
                  <a:lnTo>
                    <a:pt x="5003742" y="4159973"/>
                  </a:lnTo>
                  <a:close/>
                </a:path>
                <a:path w="7560309" h="10692130">
                  <a:moveTo>
                    <a:pt x="5003788" y="4076954"/>
                  </a:moveTo>
                  <a:lnTo>
                    <a:pt x="4962131" y="4076954"/>
                  </a:lnTo>
                  <a:lnTo>
                    <a:pt x="5133047" y="4248137"/>
                  </a:lnTo>
                  <a:lnTo>
                    <a:pt x="5174665" y="4248137"/>
                  </a:lnTo>
                  <a:lnTo>
                    <a:pt x="5003788" y="4076954"/>
                  </a:lnTo>
                  <a:close/>
                </a:path>
                <a:path w="7560309" h="10692130">
                  <a:moveTo>
                    <a:pt x="5003784" y="3993946"/>
                  </a:moveTo>
                  <a:lnTo>
                    <a:pt x="4962118" y="3993946"/>
                  </a:lnTo>
                  <a:lnTo>
                    <a:pt x="5215902" y="4248137"/>
                  </a:lnTo>
                  <a:lnTo>
                    <a:pt x="5257571" y="4248137"/>
                  </a:lnTo>
                  <a:lnTo>
                    <a:pt x="5003784" y="3993946"/>
                  </a:lnTo>
                  <a:close/>
                </a:path>
                <a:path w="7560309" h="10692130">
                  <a:moveTo>
                    <a:pt x="4761445" y="3946512"/>
                  </a:moveTo>
                  <a:lnTo>
                    <a:pt x="4719777" y="3946512"/>
                  </a:lnTo>
                  <a:lnTo>
                    <a:pt x="4646574" y="4019829"/>
                  </a:lnTo>
                  <a:lnTo>
                    <a:pt x="4688230" y="4019829"/>
                  </a:lnTo>
                  <a:lnTo>
                    <a:pt x="4761445" y="3946512"/>
                  </a:lnTo>
                  <a:close/>
                </a:path>
                <a:path w="7560309" h="10692130">
                  <a:moveTo>
                    <a:pt x="4927219" y="3946512"/>
                  </a:moveTo>
                  <a:lnTo>
                    <a:pt x="4885601" y="3946512"/>
                  </a:lnTo>
                  <a:lnTo>
                    <a:pt x="4812347" y="4019829"/>
                  </a:lnTo>
                  <a:lnTo>
                    <a:pt x="4854003" y="4019829"/>
                  </a:lnTo>
                  <a:lnTo>
                    <a:pt x="4927219" y="3946512"/>
                  </a:lnTo>
                  <a:close/>
                </a:path>
                <a:path w="7560309" h="10692130">
                  <a:moveTo>
                    <a:pt x="5204396" y="3946512"/>
                  </a:moveTo>
                  <a:lnTo>
                    <a:pt x="5162778" y="3946512"/>
                  </a:lnTo>
                  <a:lnTo>
                    <a:pt x="5235981" y="4019829"/>
                  </a:lnTo>
                  <a:lnTo>
                    <a:pt x="5277650" y="4019829"/>
                  </a:lnTo>
                  <a:lnTo>
                    <a:pt x="5204396" y="3946512"/>
                  </a:lnTo>
                  <a:close/>
                </a:path>
                <a:path w="7560309" h="10692130">
                  <a:moveTo>
                    <a:pt x="4844300" y="3946486"/>
                  </a:moveTo>
                  <a:lnTo>
                    <a:pt x="4802695" y="3946486"/>
                  </a:lnTo>
                  <a:lnTo>
                    <a:pt x="4729480" y="4019804"/>
                  </a:lnTo>
                  <a:lnTo>
                    <a:pt x="4771097" y="4019804"/>
                  </a:lnTo>
                  <a:lnTo>
                    <a:pt x="4844300" y="3946486"/>
                  </a:lnTo>
                  <a:close/>
                </a:path>
                <a:path w="7560309" h="10692130">
                  <a:moveTo>
                    <a:pt x="5038661" y="3946486"/>
                  </a:moveTo>
                  <a:lnTo>
                    <a:pt x="4996992" y="3946486"/>
                  </a:lnTo>
                  <a:lnTo>
                    <a:pt x="5070233" y="4019804"/>
                  </a:lnTo>
                  <a:lnTo>
                    <a:pt x="5111864" y="4019804"/>
                  </a:lnTo>
                  <a:lnTo>
                    <a:pt x="5038661" y="3946486"/>
                  </a:lnTo>
                  <a:close/>
                </a:path>
                <a:path w="7560309" h="10692130">
                  <a:moveTo>
                    <a:pt x="5121541" y="3946486"/>
                  </a:moveTo>
                  <a:lnTo>
                    <a:pt x="5079885" y="3946486"/>
                  </a:lnTo>
                  <a:lnTo>
                    <a:pt x="5153088" y="4019804"/>
                  </a:lnTo>
                  <a:lnTo>
                    <a:pt x="5194757" y="4019804"/>
                  </a:lnTo>
                  <a:lnTo>
                    <a:pt x="5121541" y="3946486"/>
                  </a:lnTo>
                  <a:close/>
                </a:path>
                <a:path w="7560309" h="10692130">
                  <a:moveTo>
                    <a:pt x="5622772" y="3952214"/>
                  </a:moveTo>
                  <a:lnTo>
                    <a:pt x="5327319" y="4248137"/>
                  </a:lnTo>
                  <a:lnTo>
                    <a:pt x="5368975" y="4248137"/>
                  </a:lnTo>
                  <a:lnTo>
                    <a:pt x="5622772" y="3993946"/>
                  </a:lnTo>
                  <a:lnTo>
                    <a:pt x="5664442" y="3993946"/>
                  </a:lnTo>
                  <a:lnTo>
                    <a:pt x="5622772" y="3952214"/>
                  </a:lnTo>
                  <a:close/>
                </a:path>
                <a:path w="7560309" h="10692130">
                  <a:moveTo>
                    <a:pt x="5622810" y="4035221"/>
                  </a:moveTo>
                  <a:lnTo>
                    <a:pt x="5410225" y="4248137"/>
                  </a:lnTo>
                  <a:lnTo>
                    <a:pt x="5451894" y="4248137"/>
                  </a:lnTo>
                  <a:lnTo>
                    <a:pt x="5622810" y="4076954"/>
                  </a:lnTo>
                  <a:lnTo>
                    <a:pt x="5664468" y="4076954"/>
                  </a:lnTo>
                  <a:lnTo>
                    <a:pt x="5622810" y="4035221"/>
                  </a:lnTo>
                  <a:close/>
                </a:path>
                <a:path w="7560309" h="10692130">
                  <a:moveTo>
                    <a:pt x="5622785" y="4118279"/>
                  </a:moveTo>
                  <a:lnTo>
                    <a:pt x="5493131" y="4248137"/>
                  </a:lnTo>
                  <a:lnTo>
                    <a:pt x="5534761" y="4248137"/>
                  </a:lnTo>
                  <a:lnTo>
                    <a:pt x="5622785" y="4159973"/>
                  </a:lnTo>
                  <a:lnTo>
                    <a:pt x="5664414" y="4159973"/>
                  </a:lnTo>
                  <a:lnTo>
                    <a:pt x="5622785" y="4118279"/>
                  </a:lnTo>
                  <a:close/>
                </a:path>
                <a:path w="7560309" h="10692130">
                  <a:moveTo>
                    <a:pt x="5664414" y="4159973"/>
                  </a:moveTo>
                  <a:lnTo>
                    <a:pt x="5622785" y="4159973"/>
                  </a:lnTo>
                  <a:lnTo>
                    <a:pt x="5710821" y="4248137"/>
                  </a:lnTo>
                  <a:lnTo>
                    <a:pt x="5752439" y="4248137"/>
                  </a:lnTo>
                  <a:lnTo>
                    <a:pt x="5664414" y="4159973"/>
                  </a:lnTo>
                  <a:close/>
                </a:path>
                <a:path w="7560309" h="10692130">
                  <a:moveTo>
                    <a:pt x="5664468" y="4076954"/>
                  </a:moveTo>
                  <a:lnTo>
                    <a:pt x="5622810" y="4076954"/>
                  </a:lnTo>
                  <a:lnTo>
                    <a:pt x="5793676" y="4248137"/>
                  </a:lnTo>
                  <a:lnTo>
                    <a:pt x="5835345" y="4248137"/>
                  </a:lnTo>
                  <a:lnTo>
                    <a:pt x="5664468" y="4076954"/>
                  </a:lnTo>
                  <a:close/>
                </a:path>
                <a:path w="7560309" h="10692130">
                  <a:moveTo>
                    <a:pt x="5664442" y="3993946"/>
                  </a:moveTo>
                  <a:lnTo>
                    <a:pt x="5622772" y="3993946"/>
                  </a:lnTo>
                  <a:lnTo>
                    <a:pt x="5876582" y="4248137"/>
                  </a:lnTo>
                  <a:lnTo>
                    <a:pt x="5918250" y="4248137"/>
                  </a:lnTo>
                  <a:lnTo>
                    <a:pt x="5664442" y="3993946"/>
                  </a:lnTo>
                  <a:close/>
                </a:path>
                <a:path w="7560309" h="10692130">
                  <a:moveTo>
                    <a:pt x="5422112" y="3946512"/>
                  </a:moveTo>
                  <a:lnTo>
                    <a:pt x="5380456" y="3946512"/>
                  </a:lnTo>
                  <a:lnTo>
                    <a:pt x="5307253" y="4019829"/>
                  </a:lnTo>
                  <a:lnTo>
                    <a:pt x="5348922" y="4019829"/>
                  </a:lnTo>
                  <a:lnTo>
                    <a:pt x="5422112" y="3946512"/>
                  </a:lnTo>
                  <a:close/>
                </a:path>
                <a:path w="7560309" h="10692130">
                  <a:moveTo>
                    <a:pt x="5587885" y="3946512"/>
                  </a:moveTo>
                  <a:lnTo>
                    <a:pt x="5546267" y="3946512"/>
                  </a:lnTo>
                  <a:lnTo>
                    <a:pt x="5473014" y="4019829"/>
                  </a:lnTo>
                  <a:lnTo>
                    <a:pt x="5514682" y="4019829"/>
                  </a:lnTo>
                  <a:lnTo>
                    <a:pt x="5587885" y="3946512"/>
                  </a:lnTo>
                  <a:close/>
                </a:path>
                <a:path w="7560309" h="10692130">
                  <a:moveTo>
                    <a:pt x="5865101" y="3946512"/>
                  </a:moveTo>
                  <a:lnTo>
                    <a:pt x="5823483" y="3946512"/>
                  </a:lnTo>
                  <a:lnTo>
                    <a:pt x="5896648" y="4019829"/>
                  </a:lnTo>
                  <a:lnTo>
                    <a:pt x="5938316" y="4019829"/>
                  </a:lnTo>
                  <a:lnTo>
                    <a:pt x="5865101" y="3946512"/>
                  </a:lnTo>
                  <a:close/>
                </a:path>
                <a:path w="7560309" h="10692130">
                  <a:moveTo>
                    <a:pt x="5504980" y="3946486"/>
                  </a:moveTo>
                  <a:lnTo>
                    <a:pt x="5463362" y="3946486"/>
                  </a:lnTo>
                  <a:lnTo>
                    <a:pt x="5390159" y="4019804"/>
                  </a:lnTo>
                  <a:lnTo>
                    <a:pt x="5431790" y="4019804"/>
                  </a:lnTo>
                  <a:lnTo>
                    <a:pt x="5504980" y="3946486"/>
                  </a:lnTo>
                  <a:close/>
                </a:path>
                <a:path w="7560309" h="10692130">
                  <a:moveTo>
                    <a:pt x="5699328" y="3946486"/>
                  </a:moveTo>
                  <a:lnTo>
                    <a:pt x="5657659" y="3946486"/>
                  </a:lnTo>
                  <a:lnTo>
                    <a:pt x="5730913" y="4019804"/>
                  </a:lnTo>
                  <a:lnTo>
                    <a:pt x="5772531" y="4019804"/>
                  </a:lnTo>
                  <a:lnTo>
                    <a:pt x="5699328" y="3946486"/>
                  </a:lnTo>
                  <a:close/>
                </a:path>
                <a:path w="7560309" h="10692130">
                  <a:moveTo>
                    <a:pt x="5782221" y="3946486"/>
                  </a:moveTo>
                  <a:lnTo>
                    <a:pt x="5740565" y="3946486"/>
                  </a:lnTo>
                  <a:lnTo>
                    <a:pt x="5813767" y="4019804"/>
                  </a:lnTo>
                  <a:lnTo>
                    <a:pt x="5855423" y="4019804"/>
                  </a:lnTo>
                  <a:lnTo>
                    <a:pt x="5782221" y="3946486"/>
                  </a:lnTo>
                  <a:close/>
                </a:path>
                <a:path w="7560309" h="10692130">
                  <a:moveTo>
                    <a:pt x="6283452" y="3952214"/>
                  </a:moveTo>
                  <a:lnTo>
                    <a:pt x="5987999" y="4248137"/>
                  </a:lnTo>
                  <a:lnTo>
                    <a:pt x="6029655" y="4248137"/>
                  </a:lnTo>
                  <a:lnTo>
                    <a:pt x="6283452" y="3993946"/>
                  </a:lnTo>
                  <a:lnTo>
                    <a:pt x="6325117" y="3993946"/>
                  </a:lnTo>
                  <a:lnTo>
                    <a:pt x="6283452" y="3952214"/>
                  </a:lnTo>
                  <a:close/>
                </a:path>
                <a:path w="7560309" h="10692130">
                  <a:moveTo>
                    <a:pt x="6283464" y="4035221"/>
                  </a:moveTo>
                  <a:lnTo>
                    <a:pt x="6070879" y="4248137"/>
                  </a:lnTo>
                  <a:lnTo>
                    <a:pt x="6112548" y="4248137"/>
                  </a:lnTo>
                  <a:lnTo>
                    <a:pt x="6283464" y="4076954"/>
                  </a:lnTo>
                  <a:lnTo>
                    <a:pt x="6325129" y="4076954"/>
                  </a:lnTo>
                  <a:lnTo>
                    <a:pt x="6283464" y="4035221"/>
                  </a:lnTo>
                  <a:close/>
                </a:path>
                <a:path w="7560309" h="10692130">
                  <a:moveTo>
                    <a:pt x="6283452" y="4118279"/>
                  </a:moveTo>
                  <a:lnTo>
                    <a:pt x="6153810" y="4248137"/>
                  </a:lnTo>
                  <a:lnTo>
                    <a:pt x="6195428" y="4248137"/>
                  </a:lnTo>
                  <a:lnTo>
                    <a:pt x="6283452" y="4159973"/>
                  </a:lnTo>
                  <a:lnTo>
                    <a:pt x="6325080" y="4159973"/>
                  </a:lnTo>
                  <a:lnTo>
                    <a:pt x="6283452" y="4118279"/>
                  </a:lnTo>
                  <a:close/>
                </a:path>
                <a:path w="7560309" h="10692130">
                  <a:moveTo>
                    <a:pt x="6325080" y="4159973"/>
                  </a:moveTo>
                  <a:lnTo>
                    <a:pt x="6283452" y="4159973"/>
                  </a:lnTo>
                  <a:lnTo>
                    <a:pt x="6371488" y="4248137"/>
                  </a:lnTo>
                  <a:lnTo>
                    <a:pt x="6413106" y="4248137"/>
                  </a:lnTo>
                  <a:lnTo>
                    <a:pt x="6325080" y="4159973"/>
                  </a:lnTo>
                  <a:close/>
                </a:path>
                <a:path w="7560309" h="10692130">
                  <a:moveTo>
                    <a:pt x="6325129" y="4076954"/>
                  </a:moveTo>
                  <a:lnTo>
                    <a:pt x="6283464" y="4076954"/>
                  </a:lnTo>
                  <a:lnTo>
                    <a:pt x="6454381" y="4248137"/>
                  </a:lnTo>
                  <a:lnTo>
                    <a:pt x="6496037" y="4248137"/>
                  </a:lnTo>
                  <a:lnTo>
                    <a:pt x="6325129" y="4076954"/>
                  </a:lnTo>
                  <a:close/>
                </a:path>
                <a:path w="7560309" h="10692130">
                  <a:moveTo>
                    <a:pt x="6325117" y="3993946"/>
                  </a:moveTo>
                  <a:lnTo>
                    <a:pt x="6283452" y="3993946"/>
                  </a:lnTo>
                  <a:lnTo>
                    <a:pt x="6537248" y="4248137"/>
                  </a:lnTo>
                  <a:lnTo>
                    <a:pt x="6578904" y="4248137"/>
                  </a:lnTo>
                  <a:lnTo>
                    <a:pt x="6325117" y="3993946"/>
                  </a:lnTo>
                  <a:close/>
                </a:path>
                <a:path w="7560309" h="10692130">
                  <a:moveTo>
                    <a:pt x="6082766" y="3946512"/>
                  </a:moveTo>
                  <a:lnTo>
                    <a:pt x="6041136" y="3946512"/>
                  </a:lnTo>
                  <a:lnTo>
                    <a:pt x="5967933" y="4019829"/>
                  </a:lnTo>
                  <a:lnTo>
                    <a:pt x="6009551" y="4019829"/>
                  </a:lnTo>
                  <a:lnTo>
                    <a:pt x="6082766" y="3946512"/>
                  </a:lnTo>
                  <a:close/>
                </a:path>
                <a:path w="7560309" h="10692130">
                  <a:moveTo>
                    <a:pt x="6248565" y="3946512"/>
                  </a:moveTo>
                  <a:lnTo>
                    <a:pt x="6206934" y="3946512"/>
                  </a:lnTo>
                  <a:lnTo>
                    <a:pt x="6133693" y="4019829"/>
                  </a:lnTo>
                  <a:lnTo>
                    <a:pt x="6175362" y="4019829"/>
                  </a:lnTo>
                  <a:lnTo>
                    <a:pt x="6248565" y="3946512"/>
                  </a:lnTo>
                  <a:close/>
                </a:path>
                <a:path w="7560309" h="10692130">
                  <a:moveTo>
                    <a:pt x="6525755" y="3946512"/>
                  </a:moveTo>
                  <a:lnTo>
                    <a:pt x="6484137" y="3946512"/>
                  </a:lnTo>
                  <a:lnTo>
                    <a:pt x="6557340" y="4019829"/>
                  </a:lnTo>
                  <a:lnTo>
                    <a:pt x="6599008" y="4019829"/>
                  </a:lnTo>
                  <a:lnTo>
                    <a:pt x="6525755" y="3946512"/>
                  </a:lnTo>
                  <a:close/>
                </a:path>
                <a:path w="7560309" h="10692130">
                  <a:moveTo>
                    <a:pt x="6165646" y="3946486"/>
                  </a:moveTo>
                  <a:lnTo>
                    <a:pt x="6124028" y="3946486"/>
                  </a:lnTo>
                  <a:lnTo>
                    <a:pt x="6050788" y="4019804"/>
                  </a:lnTo>
                  <a:lnTo>
                    <a:pt x="6092456" y="4019804"/>
                  </a:lnTo>
                  <a:lnTo>
                    <a:pt x="6165646" y="3946486"/>
                  </a:lnTo>
                  <a:close/>
                </a:path>
                <a:path w="7560309" h="10692130">
                  <a:moveTo>
                    <a:pt x="6359969" y="3946486"/>
                  </a:moveTo>
                  <a:lnTo>
                    <a:pt x="6318338" y="3946486"/>
                  </a:lnTo>
                  <a:lnTo>
                    <a:pt x="6391554" y="4019804"/>
                  </a:lnTo>
                  <a:lnTo>
                    <a:pt x="6433223" y="4019804"/>
                  </a:lnTo>
                  <a:lnTo>
                    <a:pt x="6359969" y="3946486"/>
                  </a:lnTo>
                  <a:close/>
                </a:path>
                <a:path w="7560309" h="10692130">
                  <a:moveTo>
                    <a:pt x="6442913" y="3946486"/>
                  </a:moveTo>
                  <a:lnTo>
                    <a:pt x="6401231" y="3946486"/>
                  </a:lnTo>
                  <a:lnTo>
                    <a:pt x="6474460" y="4019804"/>
                  </a:lnTo>
                  <a:lnTo>
                    <a:pt x="6516116" y="4019804"/>
                  </a:lnTo>
                  <a:lnTo>
                    <a:pt x="6442913" y="3946486"/>
                  </a:lnTo>
                  <a:close/>
                </a:path>
                <a:path w="7560309" h="10692130">
                  <a:moveTo>
                    <a:pt x="6944118" y="3952214"/>
                  </a:moveTo>
                  <a:lnTo>
                    <a:pt x="6648665" y="4248137"/>
                  </a:lnTo>
                  <a:lnTo>
                    <a:pt x="6690321" y="4248137"/>
                  </a:lnTo>
                  <a:lnTo>
                    <a:pt x="6944118" y="3993946"/>
                  </a:lnTo>
                  <a:lnTo>
                    <a:pt x="6985786" y="3993946"/>
                  </a:lnTo>
                  <a:lnTo>
                    <a:pt x="6944118" y="3952214"/>
                  </a:lnTo>
                  <a:close/>
                </a:path>
                <a:path w="7560309" h="10692130">
                  <a:moveTo>
                    <a:pt x="6944156" y="4035221"/>
                  </a:moveTo>
                  <a:lnTo>
                    <a:pt x="6731584" y="4248137"/>
                  </a:lnTo>
                  <a:lnTo>
                    <a:pt x="6773240" y="4248137"/>
                  </a:lnTo>
                  <a:lnTo>
                    <a:pt x="6944156" y="4076954"/>
                  </a:lnTo>
                  <a:lnTo>
                    <a:pt x="6985811" y="4076954"/>
                  </a:lnTo>
                  <a:lnTo>
                    <a:pt x="6944156" y="4035221"/>
                  </a:lnTo>
                  <a:close/>
                </a:path>
                <a:path w="7560309" h="10692130">
                  <a:moveTo>
                    <a:pt x="6944118" y="4118279"/>
                  </a:moveTo>
                  <a:lnTo>
                    <a:pt x="6814464" y="4248137"/>
                  </a:lnTo>
                  <a:lnTo>
                    <a:pt x="6856095" y="4248137"/>
                  </a:lnTo>
                  <a:lnTo>
                    <a:pt x="6944118" y="4159973"/>
                  </a:lnTo>
                  <a:lnTo>
                    <a:pt x="6985759" y="4159973"/>
                  </a:lnTo>
                  <a:lnTo>
                    <a:pt x="6944118" y="4118279"/>
                  </a:lnTo>
                  <a:close/>
                </a:path>
                <a:path w="7560309" h="10692130">
                  <a:moveTo>
                    <a:pt x="6985759" y="4159973"/>
                  </a:moveTo>
                  <a:lnTo>
                    <a:pt x="6944118" y="4159973"/>
                  </a:lnTo>
                  <a:lnTo>
                    <a:pt x="7032155" y="4248137"/>
                  </a:lnTo>
                  <a:lnTo>
                    <a:pt x="7073811" y="4248137"/>
                  </a:lnTo>
                  <a:lnTo>
                    <a:pt x="6985759" y="4159973"/>
                  </a:lnTo>
                  <a:close/>
                </a:path>
                <a:path w="7560309" h="10692130">
                  <a:moveTo>
                    <a:pt x="6985811" y="4076954"/>
                  </a:moveTo>
                  <a:lnTo>
                    <a:pt x="6944156" y="4076954"/>
                  </a:lnTo>
                  <a:lnTo>
                    <a:pt x="7115060" y="4248137"/>
                  </a:lnTo>
                  <a:lnTo>
                    <a:pt x="7156678" y="4248137"/>
                  </a:lnTo>
                  <a:lnTo>
                    <a:pt x="6985811" y="4076954"/>
                  </a:lnTo>
                  <a:close/>
                </a:path>
                <a:path w="7560309" h="10692130">
                  <a:moveTo>
                    <a:pt x="6985786" y="3993946"/>
                  </a:moveTo>
                  <a:lnTo>
                    <a:pt x="6944118" y="3993946"/>
                  </a:lnTo>
                  <a:lnTo>
                    <a:pt x="7197928" y="4248137"/>
                  </a:lnTo>
                  <a:lnTo>
                    <a:pt x="7239584" y="4248137"/>
                  </a:lnTo>
                  <a:lnTo>
                    <a:pt x="6985786" y="3993946"/>
                  </a:lnTo>
                  <a:close/>
                </a:path>
                <a:path w="7560309" h="10692130">
                  <a:moveTo>
                    <a:pt x="6743433" y="3946512"/>
                  </a:moveTo>
                  <a:lnTo>
                    <a:pt x="6701815" y="3946512"/>
                  </a:lnTo>
                  <a:lnTo>
                    <a:pt x="6628612" y="4019829"/>
                  </a:lnTo>
                  <a:lnTo>
                    <a:pt x="6670268" y="4019829"/>
                  </a:lnTo>
                  <a:lnTo>
                    <a:pt x="6743433" y="3946512"/>
                  </a:lnTo>
                  <a:close/>
                </a:path>
                <a:path w="7560309" h="10692130">
                  <a:moveTo>
                    <a:pt x="6909244" y="3946512"/>
                  </a:moveTo>
                  <a:lnTo>
                    <a:pt x="6867613" y="3946512"/>
                  </a:lnTo>
                  <a:lnTo>
                    <a:pt x="6794360" y="4019829"/>
                  </a:lnTo>
                  <a:lnTo>
                    <a:pt x="6836029" y="4019829"/>
                  </a:lnTo>
                  <a:lnTo>
                    <a:pt x="6909244" y="3946512"/>
                  </a:lnTo>
                  <a:close/>
                </a:path>
                <a:path w="7560309" h="10692130">
                  <a:moveTo>
                    <a:pt x="7186460" y="3946512"/>
                  </a:moveTo>
                  <a:lnTo>
                    <a:pt x="7144791" y="3946512"/>
                  </a:lnTo>
                  <a:lnTo>
                    <a:pt x="7217994" y="4019829"/>
                  </a:lnTo>
                  <a:lnTo>
                    <a:pt x="7259662" y="4019829"/>
                  </a:lnTo>
                  <a:lnTo>
                    <a:pt x="7186460" y="3946512"/>
                  </a:lnTo>
                  <a:close/>
                </a:path>
                <a:path w="7560309" h="10692130">
                  <a:moveTo>
                    <a:pt x="6826351" y="3946486"/>
                  </a:moveTo>
                  <a:lnTo>
                    <a:pt x="6784721" y="3946486"/>
                  </a:lnTo>
                  <a:lnTo>
                    <a:pt x="6711467" y="4019804"/>
                  </a:lnTo>
                  <a:lnTo>
                    <a:pt x="6753123" y="4019804"/>
                  </a:lnTo>
                  <a:lnTo>
                    <a:pt x="6826351" y="3946486"/>
                  </a:lnTo>
                  <a:close/>
                </a:path>
                <a:path w="7560309" h="10692130">
                  <a:moveTo>
                    <a:pt x="7020648" y="3946486"/>
                  </a:moveTo>
                  <a:lnTo>
                    <a:pt x="6979018" y="3946486"/>
                  </a:lnTo>
                  <a:lnTo>
                    <a:pt x="7052233" y="4019804"/>
                  </a:lnTo>
                  <a:lnTo>
                    <a:pt x="7093864" y="4019804"/>
                  </a:lnTo>
                  <a:lnTo>
                    <a:pt x="7020648" y="3946486"/>
                  </a:lnTo>
                  <a:close/>
                </a:path>
                <a:path w="7560309" h="10692130">
                  <a:moveTo>
                    <a:pt x="7103529" y="3946486"/>
                  </a:moveTo>
                  <a:lnTo>
                    <a:pt x="7061911" y="3946486"/>
                  </a:lnTo>
                  <a:lnTo>
                    <a:pt x="7135114" y="4019804"/>
                  </a:lnTo>
                  <a:lnTo>
                    <a:pt x="7176782" y="4019804"/>
                  </a:lnTo>
                  <a:lnTo>
                    <a:pt x="7103529" y="3946486"/>
                  </a:lnTo>
                  <a:close/>
                </a:path>
                <a:path w="7560309" h="10692130">
                  <a:moveTo>
                    <a:pt x="337380" y="3952214"/>
                  </a:moveTo>
                  <a:lnTo>
                    <a:pt x="41929" y="4248137"/>
                  </a:lnTo>
                  <a:lnTo>
                    <a:pt x="83591" y="4248137"/>
                  </a:lnTo>
                  <a:lnTo>
                    <a:pt x="337380" y="3993946"/>
                  </a:lnTo>
                  <a:lnTo>
                    <a:pt x="379043" y="3993946"/>
                  </a:lnTo>
                  <a:lnTo>
                    <a:pt x="337380" y="3952214"/>
                  </a:lnTo>
                  <a:close/>
                </a:path>
                <a:path w="7560309" h="10692130">
                  <a:moveTo>
                    <a:pt x="337402" y="4035221"/>
                  </a:moveTo>
                  <a:lnTo>
                    <a:pt x="124829" y="4248137"/>
                  </a:lnTo>
                  <a:lnTo>
                    <a:pt x="166493" y="4248137"/>
                  </a:lnTo>
                  <a:lnTo>
                    <a:pt x="337402" y="4076954"/>
                  </a:lnTo>
                  <a:lnTo>
                    <a:pt x="379066" y="4076954"/>
                  </a:lnTo>
                  <a:lnTo>
                    <a:pt x="337402" y="4035221"/>
                  </a:lnTo>
                  <a:close/>
                </a:path>
                <a:path w="7560309" h="10692130">
                  <a:moveTo>
                    <a:pt x="337370" y="4118279"/>
                  </a:moveTo>
                  <a:lnTo>
                    <a:pt x="207723" y="4248137"/>
                  </a:lnTo>
                  <a:lnTo>
                    <a:pt x="249354" y="4248137"/>
                  </a:lnTo>
                  <a:lnTo>
                    <a:pt x="337370" y="4159973"/>
                  </a:lnTo>
                  <a:lnTo>
                    <a:pt x="379014" y="4159973"/>
                  </a:lnTo>
                  <a:lnTo>
                    <a:pt x="337370" y="4118279"/>
                  </a:lnTo>
                  <a:close/>
                </a:path>
                <a:path w="7560309" h="10692130">
                  <a:moveTo>
                    <a:pt x="379014" y="4159973"/>
                  </a:moveTo>
                  <a:lnTo>
                    <a:pt x="337370" y="4159973"/>
                  </a:lnTo>
                  <a:lnTo>
                    <a:pt x="425411" y="4248137"/>
                  </a:lnTo>
                  <a:lnTo>
                    <a:pt x="467071" y="4248137"/>
                  </a:lnTo>
                  <a:lnTo>
                    <a:pt x="379014" y="4159973"/>
                  </a:lnTo>
                  <a:close/>
                </a:path>
                <a:path w="7560309" h="10692130">
                  <a:moveTo>
                    <a:pt x="379066" y="4076954"/>
                  </a:moveTo>
                  <a:lnTo>
                    <a:pt x="337402" y="4076954"/>
                  </a:lnTo>
                  <a:lnTo>
                    <a:pt x="508308" y="4248137"/>
                  </a:lnTo>
                  <a:lnTo>
                    <a:pt x="549972" y="4248137"/>
                  </a:lnTo>
                  <a:lnTo>
                    <a:pt x="379066" y="4076954"/>
                  </a:lnTo>
                  <a:close/>
                </a:path>
                <a:path w="7560309" h="10692130">
                  <a:moveTo>
                    <a:pt x="379043" y="3993946"/>
                  </a:moveTo>
                  <a:lnTo>
                    <a:pt x="337380" y="3993946"/>
                  </a:lnTo>
                  <a:lnTo>
                    <a:pt x="591181" y="4248137"/>
                  </a:lnTo>
                  <a:lnTo>
                    <a:pt x="632811" y="4248137"/>
                  </a:lnTo>
                  <a:lnTo>
                    <a:pt x="379043" y="3993946"/>
                  </a:lnTo>
                  <a:close/>
                </a:path>
                <a:path w="7560309" h="10692130">
                  <a:moveTo>
                    <a:pt x="136720" y="3946512"/>
                  </a:moveTo>
                  <a:lnTo>
                    <a:pt x="95089" y="3946512"/>
                  </a:lnTo>
                  <a:lnTo>
                    <a:pt x="21855" y="4019829"/>
                  </a:lnTo>
                  <a:lnTo>
                    <a:pt x="63517" y="4019829"/>
                  </a:lnTo>
                  <a:lnTo>
                    <a:pt x="136720" y="3946512"/>
                  </a:lnTo>
                  <a:close/>
                </a:path>
                <a:path w="7560309" h="10692130">
                  <a:moveTo>
                    <a:pt x="302493" y="3946512"/>
                  </a:moveTo>
                  <a:lnTo>
                    <a:pt x="260823" y="3946512"/>
                  </a:lnTo>
                  <a:lnTo>
                    <a:pt x="187624" y="4019829"/>
                  </a:lnTo>
                  <a:lnTo>
                    <a:pt x="229290" y="4019829"/>
                  </a:lnTo>
                  <a:lnTo>
                    <a:pt x="302493" y="3946512"/>
                  </a:lnTo>
                  <a:close/>
                </a:path>
                <a:path w="7560309" h="10692130">
                  <a:moveTo>
                    <a:pt x="579718" y="3946512"/>
                  </a:moveTo>
                  <a:lnTo>
                    <a:pt x="538045" y="3946512"/>
                  </a:lnTo>
                  <a:lnTo>
                    <a:pt x="611262" y="4019829"/>
                  </a:lnTo>
                  <a:lnTo>
                    <a:pt x="652928" y="4019829"/>
                  </a:lnTo>
                  <a:lnTo>
                    <a:pt x="579718" y="3946512"/>
                  </a:lnTo>
                  <a:close/>
                </a:path>
                <a:path w="7560309" h="10692130">
                  <a:moveTo>
                    <a:pt x="219603" y="3946486"/>
                  </a:moveTo>
                  <a:lnTo>
                    <a:pt x="177976" y="3946486"/>
                  </a:lnTo>
                  <a:lnTo>
                    <a:pt x="104724" y="4019804"/>
                  </a:lnTo>
                  <a:lnTo>
                    <a:pt x="146386" y="4019804"/>
                  </a:lnTo>
                  <a:lnTo>
                    <a:pt x="219603" y="3946486"/>
                  </a:lnTo>
                  <a:close/>
                </a:path>
                <a:path w="7560309" h="10692130">
                  <a:moveTo>
                    <a:pt x="413942" y="3946486"/>
                  </a:moveTo>
                  <a:lnTo>
                    <a:pt x="372272" y="3946486"/>
                  </a:lnTo>
                  <a:lnTo>
                    <a:pt x="445481" y="4019804"/>
                  </a:lnTo>
                  <a:lnTo>
                    <a:pt x="487145" y="4019804"/>
                  </a:lnTo>
                  <a:lnTo>
                    <a:pt x="413942" y="3946486"/>
                  </a:lnTo>
                  <a:close/>
                </a:path>
                <a:path w="7560309" h="10692130">
                  <a:moveTo>
                    <a:pt x="496829" y="3946486"/>
                  </a:moveTo>
                  <a:lnTo>
                    <a:pt x="455155" y="3946486"/>
                  </a:lnTo>
                  <a:lnTo>
                    <a:pt x="528411" y="4019804"/>
                  </a:lnTo>
                  <a:lnTo>
                    <a:pt x="570028" y="4019804"/>
                  </a:lnTo>
                  <a:lnTo>
                    <a:pt x="496829" y="3946486"/>
                  </a:lnTo>
                  <a:close/>
                </a:path>
                <a:path w="7560309" h="10692130">
                  <a:moveTo>
                    <a:pt x="998063" y="3952214"/>
                  </a:moveTo>
                  <a:lnTo>
                    <a:pt x="702604" y="4248137"/>
                  </a:lnTo>
                  <a:lnTo>
                    <a:pt x="744274" y="4248137"/>
                  </a:lnTo>
                  <a:lnTo>
                    <a:pt x="998063" y="3993946"/>
                  </a:lnTo>
                  <a:lnTo>
                    <a:pt x="1039730" y="3993946"/>
                  </a:lnTo>
                  <a:lnTo>
                    <a:pt x="998063" y="3952214"/>
                  </a:lnTo>
                  <a:close/>
                </a:path>
                <a:path w="7560309" h="10692130">
                  <a:moveTo>
                    <a:pt x="998063" y="4035221"/>
                  </a:moveTo>
                  <a:lnTo>
                    <a:pt x="785487" y="4248137"/>
                  </a:lnTo>
                  <a:lnTo>
                    <a:pt x="827151" y="4248137"/>
                  </a:lnTo>
                  <a:lnTo>
                    <a:pt x="998063" y="4076954"/>
                  </a:lnTo>
                  <a:lnTo>
                    <a:pt x="1039730" y="4076954"/>
                  </a:lnTo>
                  <a:lnTo>
                    <a:pt x="998063" y="4035221"/>
                  </a:lnTo>
                  <a:close/>
                </a:path>
                <a:path w="7560309" h="10692130">
                  <a:moveTo>
                    <a:pt x="998063" y="4118279"/>
                  </a:moveTo>
                  <a:lnTo>
                    <a:pt x="868413" y="4248137"/>
                  </a:lnTo>
                  <a:lnTo>
                    <a:pt x="910033" y="4248137"/>
                  </a:lnTo>
                  <a:lnTo>
                    <a:pt x="998063" y="4159973"/>
                  </a:lnTo>
                  <a:lnTo>
                    <a:pt x="1039691" y="4159973"/>
                  </a:lnTo>
                  <a:lnTo>
                    <a:pt x="998063" y="4118279"/>
                  </a:lnTo>
                  <a:close/>
                </a:path>
                <a:path w="7560309" h="10692130">
                  <a:moveTo>
                    <a:pt x="1039691" y="4159973"/>
                  </a:moveTo>
                  <a:lnTo>
                    <a:pt x="998063" y="4159973"/>
                  </a:lnTo>
                  <a:lnTo>
                    <a:pt x="1086083" y="4248137"/>
                  </a:lnTo>
                  <a:lnTo>
                    <a:pt x="1127714" y="4248137"/>
                  </a:lnTo>
                  <a:lnTo>
                    <a:pt x="1039691" y="4159973"/>
                  </a:lnTo>
                  <a:close/>
                </a:path>
                <a:path w="7560309" h="10692130">
                  <a:moveTo>
                    <a:pt x="1039730" y="4076954"/>
                  </a:moveTo>
                  <a:lnTo>
                    <a:pt x="998063" y="4076954"/>
                  </a:lnTo>
                  <a:lnTo>
                    <a:pt x="1168974" y="4248137"/>
                  </a:lnTo>
                  <a:lnTo>
                    <a:pt x="1210644" y="4248137"/>
                  </a:lnTo>
                  <a:lnTo>
                    <a:pt x="1039730" y="4076954"/>
                  </a:lnTo>
                  <a:close/>
                </a:path>
                <a:path w="7560309" h="10692130">
                  <a:moveTo>
                    <a:pt x="1039730" y="3993946"/>
                  </a:moveTo>
                  <a:lnTo>
                    <a:pt x="998063" y="3993946"/>
                  </a:lnTo>
                  <a:lnTo>
                    <a:pt x="1251860" y="4248137"/>
                  </a:lnTo>
                  <a:lnTo>
                    <a:pt x="1293520" y="4248137"/>
                  </a:lnTo>
                  <a:lnTo>
                    <a:pt x="1039730" y="3993946"/>
                  </a:lnTo>
                  <a:close/>
                </a:path>
                <a:path w="7560309" h="10692130">
                  <a:moveTo>
                    <a:pt x="797399" y="3946512"/>
                  </a:moveTo>
                  <a:lnTo>
                    <a:pt x="755737" y="3946512"/>
                  </a:lnTo>
                  <a:lnTo>
                    <a:pt x="682527" y="4019829"/>
                  </a:lnTo>
                  <a:lnTo>
                    <a:pt x="724193" y="4019829"/>
                  </a:lnTo>
                  <a:lnTo>
                    <a:pt x="797399" y="3946512"/>
                  </a:lnTo>
                  <a:close/>
                </a:path>
                <a:path w="7560309" h="10692130">
                  <a:moveTo>
                    <a:pt x="963173" y="3946512"/>
                  </a:moveTo>
                  <a:lnTo>
                    <a:pt x="921513" y="3946512"/>
                  </a:lnTo>
                  <a:lnTo>
                    <a:pt x="848304" y="4019829"/>
                  </a:lnTo>
                  <a:lnTo>
                    <a:pt x="889966" y="4019829"/>
                  </a:lnTo>
                  <a:lnTo>
                    <a:pt x="963173" y="3946512"/>
                  </a:lnTo>
                  <a:close/>
                </a:path>
                <a:path w="7560309" h="10692130">
                  <a:moveTo>
                    <a:pt x="1240395" y="3946512"/>
                  </a:moveTo>
                  <a:lnTo>
                    <a:pt x="1198766" y="3946512"/>
                  </a:lnTo>
                  <a:lnTo>
                    <a:pt x="1271968" y="4019829"/>
                  </a:lnTo>
                  <a:lnTo>
                    <a:pt x="1313599" y="4019829"/>
                  </a:lnTo>
                  <a:lnTo>
                    <a:pt x="1240395" y="3946512"/>
                  </a:lnTo>
                  <a:close/>
                </a:path>
                <a:path w="7560309" h="10692130">
                  <a:moveTo>
                    <a:pt x="880264" y="3946486"/>
                  </a:moveTo>
                  <a:lnTo>
                    <a:pt x="838641" y="3946486"/>
                  </a:lnTo>
                  <a:lnTo>
                    <a:pt x="765435" y="4019804"/>
                  </a:lnTo>
                  <a:lnTo>
                    <a:pt x="807051" y="4019804"/>
                  </a:lnTo>
                  <a:lnTo>
                    <a:pt x="880264" y="3946486"/>
                  </a:lnTo>
                  <a:close/>
                </a:path>
                <a:path w="7560309" h="10692130">
                  <a:moveTo>
                    <a:pt x="1074625" y="3946486"/>
                  </a:moveTo>
                  <a:lnTo>
                    <a:pt x="1032958" y="3946486"/>
                  </a:lnTo>
                  <a:lnTo>
                    <a:pt x="1106153" y="4019804"/>
                  </a:lnTo>
                  <a:lnTo>
                    <a:pt x="1147820" y="4019804"/>
                  </a:lnTo>
                  <a:lnTo>
                    <a:pt x="1074625" y="3946486"/>
                  </a:lnTo>
                  <a:close/>
                </a:path>
                <a:path w="7560309" h="10692130">
                  <a:moveTo>
                    <a:pt x="1157504" y="3946486"/>
                  </a:moveTo>
                  <a:lnTo>
                    <a:pt x="1115844" y="3946486"/>
                  </a:lnTo>
                  <a:lnTo>
                    <a:pt x="1189040" y="4019804"/>
                  </a:lnTo>
                  <a:lnTo>
                    <a:pt x="1230717" y="4019804"/>
                  </a:lnTo>
                  <a:lnTo>
                    <a:pt x="1157504" y="3946486"/>
                  </a:lnTo>
                  <a:close/>
                </a:path>
                <a:path w="7560309" h="10692130">
                  <a:moveTo>
                    <a:pt x="1658734" y="3952214"/>
                  </a:moveTo>
                  <a:lnTo>
                    <a:pt x="1363256" y="4248137"/>
                  </a:lnTo>
                  <a:lnTo>
                    <a:pt x="1404937" y="4248137"/>
                  </a:lnTo>
                  <a:lnTo>
                    <a:pt x="1658734" y="3993946"/>
                  </a:lnTo>
                  <a:lnTo>
                    <a:pt x="1700400" y="3993946"/>
                  </a:lnTo>
                  <a:lnTo>
                    <a:pt x="1658734" y="3952214"/>
                  </a:lnTo>
                  <a:close/>
                </a:path>
                <a:path w="7560309" h="10692130">
                  <a:moveTo>
                    <a:pt x="1658759" y="4035221"/>
                  </a:moveTo>
                  <a:lnTo>
                    <a:pt x="1446187" y="4248137"/>
                  </a:lnTo>
                  <a:lnTo>
                    <a:pt x="1487805" y="4248137"/>
                  </a:lnTo>
                  <a:lnTo>
                    <a:pt x="1658759" y="4076954"/>
                  </a:lnTo>
                  <a:lnTo>
                    <a:pt x="1700419" y="4076954"/>
                  </a:lnTo>
                  <a:lnTo>
                    <a:pt x="1658759" y="4035221"/>
                  </a:lnTo>
                  <a:close/>
                </a:path>
                <a:path w="7560309" h="10692130">
                  <a:moveTo>
                    <a:pt x="1658734" y="4118279"/>
                  </a:moveTo>
                  <a:lnTo>
                    <a:pt x="1529080" y="4248137"/>
                  </a:lnTo>
                  <a:lnTo>
                    <a:pt x="1570710" y="4248137"/>
                  </a:lnTo>
                  <a:lnTo>
                    <a:pt x="1658734" y="4159973"/>
                  </a:lnTo>
                  <a:lnTo>
                    <a:pt x="1700363" y="4159973"/>
                  </a:lnTo>
                  <a:lnTo>
                    <a:pt x="1658734" y="4118279"/>
                  </a:lnTo>
                  <a:close/>
                </a:path>
                <a:path w="7560309" h="10692130">
                  <a:moveTo>
                    <a:pt x="1700363" y="4159973"/>
                  </a:moveTo>
                  <a:lnTo>
                    <a:pt x="1658734" y="4159973"/>
                  </a:lnTo>
                  <a:lnTo>
                    <a:pt x="1746758" y="4248137"/>
                  </a:lnTo>
                  <a:lnTo>
                    <a:pt x="1788388" y="4248137"/>
                  </a:lnTo>
                  <a:lnTo>
                    <a:pt x="1700363" y="4159973"/>
                  </a:lnTo>
                  <a:close/>
                </a:path>
                <a:path w="7560309" h="10692130">
                  <a:moveTo>
                    <a:pt x="1700419" y="4076954"/>
                  </a:moveTo>
                  <a:lnTo>
                    <a:pt x="1658759" y="4076954"/>
                  </a:lnTo>
                  <a:lnTo>
                    <a:pt x="1829638" y="4248137"/>
                  </a:lnTo>
                  <a:lnTo>
                    <a:pt x="1871306" y="4248137"/>
                  </a:lnTo>
                  <a:lnTo>
                    <a:pt x="1700419" y="4076954"/>
                  </a:lnTo>
                  <a:close/>
                </a:path>
                <a:path w="7560309" h="10692130">
                  <a:moveTo>
                    <a:pt x="1700400" y="3993946"/>
                  </a:moveTo>
                  <a:lnTo>
                    <a:pt x="1658734" y="3993946"/>
                  </a:lnTo>
                  <a:lnTo>
                    <a:pt x="1912531" y="4248137"/>
                  </a:lnTo>
                  <a:lnTo>
                    <a:pt x="1954187" y="4248137"/>
                  </a:lnTo>
                  <a:lnTo>
                    <a:pt x="1700400" y="3993946"/>
                  </a:lnTo>
                  <a:close/>
                </a:path>
                <a:path w="7560309" h="10692130">
                  <a:moveTo>
                    <a:pt x="1458074" y="3946512"/>
                  </a:moveTo>
                  <a:lnTo>
                    <a:pt x="1416418" y="3946512"/>
                  </a:lnTo>
                  <a:lnTo>
                    <a:pt x="1343202" y="4019829"/>
                  </a:lnTo>
                  <a:lnTo>
                    <a:pt x="1384871" y="4019829"/>
                  </a:lnTo>
                  <a:lnTo>
                    <a:pt x="1458074" y="3946512"/>
                  </a:lnTo>
                  <a:close/>
                </a:path>
                <a:path w="7560309" h="10692130">
                  <a:moveTo>
                    <a:pt x="1623834" y="3946512"/>
                  </a:moveTo>
                  <a:lnTo>
                    <a:pt x="1582166" y="3946512"/>
                  </a:lnTo>
                  <a:lnTo>
                    <a:pt x="1508975" y="4019829"/>
                  </a:lnTo>
                  <a:lnTo>
                    <a:pt x="1550593" y="4019829"/>
                  </a:lnTo>
                  <a:lnTo>
                    <a:pt x="1623834" y="3946512"/>
                  </a:lnTo>
                  <a:close/>
                </a:path>
                <a:path w="7560309" h="10692130">
                  <a:moveTo>
                    <a:pt x="1901050" y="3946512"/>
                  </a:moveTo>
                  <a:lnTo>
                    <a:pt x="1859394" y="3946512"/>
                  </a:lnTo>
                  <a:lnTo>
                    <a:pt x="1932609" y="4019829"/>
                  </a:lnTo>
                  <a:lnTo>
                    <a:pt x="1974278" y="4019829"/>
                  </a:lnTo>
                  <a:lnTo>
                    <a:pt x="1901050" y="3946512"/>
                  </a:lnTo>
                  <a:close/>
                </a:path>
                <a:path w="7560309" h="10692130">
                  <a:moveTo>
                    <a:pt x="1540954" y="3946486"/>
                  </a:moveTo>
                  <a:lnTo>
                    <a:pt x="1499336" y="3946486"/>
                  </a:lnTo>
                  <a:lnTo>
                    <a:pt x="1426083" y="4019804"/>
                  </a:lnTo>
                  <a:lnTo>
                    <a:pt x="1467751" y="4019804"/>
                  </a:lnTo>
                  <a:lnTo>
                    <a:pt x="1540954" y="3946486"/>
                  </a:lnTo>
                  <a:close/>
                </a:path>
                <a:path w="7560309" h="10692130">
                  <a:moveTo>
                    <a:pt x="1735289" y="3946486"/>
                  </a:moveTo>
                  <a:lnTo>
                    <a:pt x="1693621" y="3946486"/>
                  </a:lnTo>
                  <a:lnTo>
                    <a:pt x="1766874" y="4019804"/>
                  </a:lnTo>
                  <a:lnTo>
                    <a:pt x="1808492" y="4019804"/>
                  </a:lnTo>
                  <a:lnTo>
                    <a:pt x="1735289" y="3946486"/>
                  </a:lnTo>
                  <a:close/>
                </a:path>
                <a:path w="7560309" h="10692130">
                  <a:moveTo>
                    <a:pt x="1818182" y="3946486"/>
                  </a:moveTo>
                  <a:lnTo>
                    <a:pt x="1776514" y="3946486"/>
                  </a:lnTo>
                  <a:lnTo>
                    <a:pt x="1849767" y="4019804"/>
                  </a:lnTo>
                  <a:lnTo>
                    <a:pt x="1891385" y="4019804"/>
                  </a:lnTo>
                  <a:lnTo>
                    <a:pt x="1818182" y="3946486"/>
                  </a:lnTo>
                  <a:close/>
                </a:path>
                <a:path w="7560309" h="10692130">
                  <a:moveTo>
                    <a:pt x="2319426" y="3952214"/>
                  </a:moveTo>
                  <a:lnTo>
                    <a:pt x="2023973" y="4248137"/>
                  </a:lnTo>
                  <a:lnTo>
                    <a:pt x="2065629" y="4248137"/>
                  </a:lnTo>
                  <a:lnTo>
                    <a:pt x="2319426" y="3993946"/>
                  </a:lnTo>
                  <a:lnTo>
                    <a:pt x="2361086" y="3993946"/>
                  </a:lnTo>
                  <a:lnTo>
                    <a:pt x="2319426" y="3952214"/>
                  </a:lnTo>
                  <a:close/>
                </a:path>
                <a:path w="7560309" h="10692130">
                  <a:moveTo>
                    <a:pt x="2319439" y="4035221"/>
                  </a:moveTo>
                  <a:lnTo>
                    <a:pt x="2106853" y="4248137"/>
                  </a:lnTo>
                  <a:lnTo>
                    <a:pt x="2148522" y="4248137"/>
                  </a:lnTo>
                  <a:lnTo>
                    <a:pt x="2319439" y="4076954"/>
                  </a:lnTo>
                  <a:lnTo>
                    <a:pt x="2361094" y="4076954"/>
                  </a:lnTo>
                  <a:lnTo>
                    <a:pt x="2319439" y="4035221"/>
                  </a:lnTo>
                  <a:close/>
                </a:path>
                <a:path w="7560309" h="10692130">
                  <a:moveTo>
                    <a:pt x="2319401" y="4118279"/>
                  </a:moveTo>
                  <a:lnTo>
                    <a:pt x="2189759" y="4248137"/>
                  </a:lnTo>
                  <a:lnTo>
                    <a:pt x="2231364" y="4248137"/>
                  </a:lnTo>
                  <a:lnTo>
                    <a:pt x="2319401" y="4159973"/>
                  </a:lnTo>
                  <a:lnTo>
                    <a:pt x="2361042" y="4159973"/>
                  </a:lnTo>
                  <a:lnTo>
                    <a:pt x="2319401" y="4118279"/>
                  </a:lnTo>
                  <a:close/>
                </a:path>
                <a:path w="7560309" h="10692130">
                  <a:moveTo>
                    <a:pt x="2361042" y="4159973"/>
                  </a:moveTo>
                  <a:lnTo>
                    <a:pt x="2319401" y="4159973"/>
                  </a:lnTo>
                  <a:lnTo>
                    <a:pt x="2407424" y="4248137"/>
                  </a:lnTo>
                  <a:lnTo>
                    <a:pt x="2449093" y="4248137"/>
                  </a:lnTo>
                  <a:lnTo>
                    <a:pt x="2361042" y="4159973"/>
                  </a:lnTo>
                  <a:close/>
                </a:path>
                <a:path w="7560309" h="10692130">
                  <a:moveTo>
                    <a:pt x="2361094" y="4076954"/>
                  </a:moveTo>
                  <a:lnTo>
                    <a:pt x="2319439" y="4076954"/>
                  </a:lnTo>
                  <a:lnTo>
                    <a:pt x="2490304" y="4248137"/>
                  </a:lnTo>
                  <a:lnTo>
                    <a:pt x="2531960" y="4248137"/>
                  </a:lnTo>
                  <a:lnTo>
                    <a:pt x="2361094" y="4076954"/>
                  </a:lnTo>
                  <a:close/>
                </a:path>
                <a:path w="7560309" h="10692130">
                  <a:moveTo>
                    <a:pt x="2361086" y="3993946"/>
                  </a:moveTo>
                  <a:lnTo>
                    <a:pt x="2319426" y="3993946"/>
                  </a:lnTo>
                  <a:lnTo>
                    <a:pt x="2573223" y="4248137"/>
                  </a:lnTo>
                  <a:lnTo>
                    <a:pt x="2614841" y="4248137"/>
                  </a:lnTo>
                  <a:lnTo>
                    <a:pt x="2361086" y="3993946"/>
                  </a:lnTo>
                  <a:close/>
                </a:path>
                <a:path w="7560309" h="10692130">
                  <a:moveTo>
                    <a:pt x="2118741" y="3946512"/>
                  </a:moveTo>
                  <a:lnTo>
                    <a:pt x="2077072" y="3946512"/>
                  </a:lnTo>
                  <a:lnTo>
                    <a:pt x="2003869" y="4019829"/>
                  </a:lnTo>
                  <a:lnTo>
                    <a:pt x="2045538" y="4019829"/>
                  </a:lnTo>
                  <a:lnTo>
                    <a:pt x="2118741" y="3946512"/>
                  </a:lnTo>
                  <a:close/>
                </a:path>
                <a:path w="7560309" h="10692130">
                  <a:moveTo>
                    <a:pt x="2284526" y="3946512"/>
                  </a:moveTo>
                  <a:lnTo>
                    <a:pt x="2242858" y="3946512"/>
                  </a:lnTo>
                  <a:lnTo>
                    <a:pt x="2169655" y="4019829"/>
                  </a:lnTo>
                  <a:lnTo>
                    <a:pt x="2211311" y="4019829"/>
                  </a:lnTo>
                  <a:lnTo>
                    <a:pt x="2284526" y="3946512"/>
                  </a:lnTo>
                  <a:close/>
                </a:path>
                <a:path w="7560309" h="10692130">
                  <a:moveTo>
                    <a:pt x="2561742" y="3946512"/>
                  </a:moveTo>
                  <a:lnTo>
                    <a:pt x="2520111" y="3946512"/>
                  </a:lnTo>
                  <a:lnTo>
                    <a:pt x="2593289" y="4019829"/>
                  </a:lnTo>
                  <a:lnTo>
                    <a:pt x="2634945" y="4019829"/>
                  </a:lnTo>
                  <a:lnTo>
                    <a:pt x="2561742" y="3946512"/>
                  </a:lnTo>
                  <a:close/>
                </a:path>
                <a:path w="7560309" h="10692130">
                  <a:moveTo>
                    <a:pt x="2201621" y="3946486"/>
                  </a:moveTo>
                  <a:lnTo>
                    <a:pt x="2159990" y="3946486"/>
                  </a:lnTo>
                  <a:lnTo>
                    <a:pt x="2086749" y="4019804"/>
                  </a:lnTo>
                  <a:lnTo>
                    <a:pt x="2128405" y="4019804"/>
                  </a:lnTo>
                  <a:lnTo>
                    <a:pt x="2201621" y="3946486"/>
                  </a:lnTo>
                  <a:close/>
                </a:path>
                <a:path w="7560309" h="10692130">
                  <a:moveTo>
                    <a:pt x="2395969" y="3946486"/>
                  </a:moveTo>
                  <a:lnTo>
                    <a:pt x="2354300" y="3946486"/>
                  </a:lnTo>
                  <a:lnTo>
                    <a:pt x="2427541" y="4019804"/>
                  </a:lnTo>
                  <a:lnTo>
                    <a:pt x="2469172" y="4019804"/>
                  </a:lnTo>
                  <a:lnTo>
                    <a:pt x="2395969" y="3946486"/>
                  </a:lnTo>
                  <a:close/>
                </a:path>
                <a:path w="7560309" h="10692130">
                  <a:moveTo>
                    <a:pt x="2478849" y="3946486"/>
                  </a:moveTo>
                  <a:lnTo>
                    <a:pt x="2437180" y="3946486"/>
                  </a:lnTo>
                  <a:lnTo>
                    <a:pt x="2510396" y="4019804"/>
                  </a:lnTo>
                  <a:lnTo>
                    <a:pt x="2552065" y="4019804"/>
                  </a:lnTo>
                  <a:lnTo>
                    <a:pt x="2478849" y="3946486"/>
                  </a:lnTo>
                  <a:close/>
                </a:path>
                <a:path w="7560309" h="10692130">
                  <a:moveTo>
                    <a:pt x="3310420" y="4283062"/>
                  </a:moveTo>
                  <a:lnTo>
                    <a:pt x="3014967" y="4578985"/>
                  </a:lnTo>
                  <a:lnTo>
                    <a:pt x="3053295" y="4578985"/>
                  </a:lnTo>
                  <a:lnTo>
                    <a:pt x="3331108" y="4303788"/>
                  </a:lnTo>
                  <a:lnTo>
                    <a:pt x="3310420" y="4283062"/>
                  </a:lnTo>
                  <a:close/>
                </a:path>
                <a:path w="7560309" h="10692130">
                  <a:moveTo>
                    <a:pt x="3109722" y="4277360"/>
                  </a:moveTo>
                  <a:lnTo>
                    <a:pt x="3068104" y="4277360"/>
                  </a:lnTo>
                  <a:lnTo>
                    <a:pt x="2994901" y="4350689"/>
                  </a:lnTo>
                  <a:lnTo>
                    <a:pt x="3036531" y="4350677"/>
                  </a:lnTo>
                  <a:lnTo>
                    <a:pt x="3109722" y="4277360"/>
                  </a:lnTo>
                  <a:close/>
                </a:path>
                <a:path w="7560309" h="10692130">
                  <a:moveTo>
                    <a:pt x="3275520" y="4277360"/>
                  </a:moveTo>
                  <a:lnTo>
                    <a:pt x="3233889" y="4277360"/>
                  </a:lnTo>
                  <a:lnTo>
                    <a:pt x="3160661" y="4350689"/>
                  </a:lnTo>
                  <a:lnTo>
                    <a:pt x="3202330" y="4350677"/>
                  </a:lnTo>
                  <a:lnTo>
                    <a:pt x="3275520" y="4277360"/>
                  </a:lnTo>
                  <a:close/>
                </a:path>
                <a:path w="7560309" h="10692130">
                  <a:moveTo>
                    <a:pt x="3192614" y="4277347"/>
                  </a:moveTo>
                  <a:lnTo>
                    <a:pt x="3150984" y="4277360"/>
                  </a:lnTo>
                  <a:lnTo>
                    <a:pt x="3077781" y="4350677"/>
                  </a:lnTo>
                  <a:lnTo>
                    <a:pt x="3119412" y="4350677"/>
                  </a:lnTo>
                  <a:lnTo>
                    <a:pt x="3192614" y="4277347"/>
                  </a:lnTo>
                  <a:close/>
                </a:path>
                <a:path w="7560309" h="10692130">
                  <a:moveTo>
                    <a:pt x="2649753" y="4283062"/>
                  </a:moveTo>
                  <a:lnTo>
                    <a:pt x="2354287" y="4578985"/>
                  </a:lnTo>
                  <a:lnTo>
                    <a:pt x="2395956" y="4578985"/>
                  </a:lnTo>
                  <a:lnTo>
                    <a:pt x="2649753" y="4324794"/>
                  </a:lnTo>
                  <a:lnTo>
                    <a:pt x="2691421" y="4324794"/>
                  </a:lnTo>
                  <a:lnTo>
                    <a:pt x="2649753" y="4283062"/>
                  </a:lnTo>
                  <a:close/>
                </a:path>
                <a:path w="7560309" h="10692130">
                  <a:moveTo>
                    <a:pt x="2649766" y="4366082"/>
                  </a:moveTo>
                  <a:lnTo>
                    <a:pt x="2437180" y="4578985"/>
                  </a:lnTo>
                  <a:lnTo>
                    <a:pt x="2478849" y="4578985"/>
                  </a:lnTo>
                  <a:lnTo>
                    <a:pt x="2649766" y="4407814"/>
                  </a:lnTo>
                  <a:lnTo>
                    <a:pt x="2691426" y="4407814"/>
                  </a:lnTo>
                  <a:lnTo>
                    <a:pt x="2649766" y="4366082"/>
                  </a:lnTo>
                  <a:close/>
                </a:path>
                <a:path w="7560309" h="10692130">
                  <a:moveTo>
                    <a:pt x="2649753" y="4449140"/>
                  </a:moveTo>
                  <a:lnTo>
                    <a:pt x="2520099" y="4578985"/>
                  </a:lnTo>
                  <a:lnTo>
                    <a:pt x="2561729" y="4578985"/>
                  </a:lnTo>
                  <a:lnTo>
                    <a:pt x="2649753" y="4490821"/>
                  </a:lnTo>
                  <a:lnTo>
                    <a:pt x="2691373" y="4490821"/>
                  </a:lnTo>
                  <a:lnTo>
                    <a:pt x="2649753" y="4449140"/>
                  </a:lnTo>
                  <a:close/>
                </a:path>
                <a:path w="7560309" h="10692130">
                  <a:moveTo>
                    <a:pt x="2691373" y="4490821"/>
                  </a:moveTo>
                  <a:lnTo>
                    <a:pt x="2649753" y="4490821"/>
                  </a:lnTo>
                  <a:lnTo>
                    <a:pt x="2737777" y="4578985"/>
                  </a:lnTo>
                  <a:lnTo>
                    <a:pt x="2779407" y="4578985"/>
                  </a:lnTo>
                  <a:lnTo>
                    <a:pt x="2691373" y="4490821"/>
                  </a:lnTo>
                  <a:close/>
                </a:path>
                <a:path w="7560309" h="10692130">
                  <a:moveTo>
                    <a:pt x="2691426" y="4407814"/>
                  </a:moveTo>
                  <a:lnTo>
                    <a:pt x="2649766" y="4407814"/>
                  </a:lnTo>
                  <a:lnTo>
                    <a:pt x="2820631" y="4578985"/>
                  </a:lnTo>
                  <a:lnTo>
                    <a:pt x="2862300" y="4578985"/>
                  </a:lnTo>
                  <a:lnTo>
                    <a:pt x="2691426" y="4407814"/>
                  </a:lnTo>
                  <a:close/>
                </a:path>
                <a:path w="7560309" h="10692130">
                  <a:moveTo>
                    <a:pt x="2691421" y="4324794"/>
                  </a:moveTo>
                  <a:lnTo>
                    <a:pt x="2649753" y="4324794"/>
                  </a:lnTo>
                  <a:lnTo>
                    <a:pt x="2903550" y="4578985"/>
                  </a:lnTo>
                  <a:lnTo>
                    <a:pt x="2945218" y="4578985"/>
                  </a:lnTo>
                  <a:lnTo>
                    <a:pt x="2691421" y="4324794"/>
                  </a:lnTo>
                  <a:close/>
                </a:path>
                <a:path w="7560309" h="10692130">
                  <a:moveTo>
                    <a:pt x="2449055" y="4277360"/>
                  </a:moveTo>
                  <a:lnTo>
                    <a:pt x="2407424" y="4277360"/>
                  </a:lnTo>
                  <a:lnTo>
                    <a:pt x="2334221" y="4350689"/>
                  </a:lnTo>
                  <a:lnTo>
                    <a:pt x="2375890" y="4350677"/>
                  </a:lnTo>
                  <a:lnTo>
                    <a:pt x="2449055" y="4277360"/>
                  </a:lnTo>
                  <a:close/>
                </a:path>
                <a:path w="7560309" h="10692130">
                  <a:moveTo>
                    <a:pt x="2614841" y="4277360"/>
                  </a:moveTo>
                  <a:lnTo>
                    <a:pt x="2573223" y="4277360"/>
                  </a:lnTo>
                  <a:lnTo>
                    <a:pt x="2499982" y="4350689"/>
                  </a:lnTo>
                  <a:lnTo>
                    <a:pt x="2541650" y="4350677"/>
                  </a:lnTo>
                  <a:lnTo>
                    <a:pt x="2614841" y="4277360"/>
                  </a:lnTo>
                  <a:close/>
                </a:path>
                <a:path w="7560309" h="10692130">
                  <a:moveTo>
                    <a:pt x="2892082" y="4277360"/>
                  </a:moveTo>
                  <a:lnTo>
                    <a:pt x="2850413" y="4277360"/>
                  </a:lnTo>
                  <a:lnTo>
                    <a:pt x="2923616" y="4350689"/>
                  </a:lnTo>
                  <a:lnTo>
                    <a:pt x="2965284" y="4350689"/>
                  </a:lnTo>
                  <a:lnTo>
                    <a:pt x="2892082" y="4277360"/>
                  </a:lnTo>
                  <a:close/>
                </a:path>
                <a:path w="7560309" h="10692130">
                  <a:moveTo>
                    <a:pt x="2531960" y="4277347"/>
                  </a:moveTo>
                  <a:lnTo>
                    <a:pt x="2490317" y="4277360"/>
                  </a:lnTo>
                  <a:lnTo>
                    <a:pt x="2417127" y="4350677"/>
                  </a:lnTo>
                  <a:lnTo>
                    <a:pt x="2458745" y="4350677"/>
                  </a:lnTo>
                  <a:lnTo>
                    <a:pt x="2531960" y="4277347"/>
                  </a:lnTo>
                  <a:close/>
                </a:path>
                <a:path w="7560309" h="10692130">
                  <a:moveTo>
                    <a:pt x="2726309" y="4277347"/>
                  </a:moveTo>
                  <a:lnTo>
                    <a:pt x="2684640" y="4277347"/>
                  </a:lnTo>
                  <a:lnTo>
                    <a:pt x="2757843" y="4350677"/>
                  </a:lnTo>
                  <a:lnTo>
                    <a:pt x="2799473" y="4350677"/>
                  </a:lnTo>
                  <a:lnTo>
                    <a:pt x="2726309" y="4277347"/>
                  </a:lnTo>
                  <a:close/>
                </a:path>
                <a:path w="7560309" h="10692130">
                  <a:moveTo>
                    <a:pt x="2809151" y="4277347"/>
                  </a:moveTo>
                  <a:lnTo>
                    <a:pt x="2767533" y="4277347"/>
                  </a:lnTo>
                  <a:lnTo>
                    <a:pt x="2840736" y="4350677"/>
                  </a:lnTo>
                  <a:lnTo>
                    <a:pt x="2882404" y="4350677"/>
                  </a:lnTo>
                  <a:lnTo>
                    <a:pt x="2809151" y="4277347"/>
                  </a:lnTo>
                  <a:close/>
                </a:path>
                <a:path w="7560309" h="10692130">
                  <a:moveTo>
                    <a:pt x="3357816" y="4277347"/>
                  </a:moveTo>
                  <a:lnTo>
                    <a:pt x="3345307" y="4277347"/>
                  </a:lnTo>
                  <a:lnTo>
                    <a:pt x="3351529" y="4283570"/>
                  </a:lnTo>
                  <a:lnTo>
                    <a:pt x="3357816" y="4277347"/>
                  </a:lnTo>
                  <a:close/>
                </a:path>
                <a:path w="7560309" h="10692130">
                  <a:moveTo>
                    <a:pt x="3936199" y="4277360"/>
                  </a:moveTo>
                  <a:lnTo>
                    <a:pt x="3922026" y="4277360"/>
                  </a:lnTo>
                  <a:lnTo>
                    <a:pt x="3929164" y="4284408"/>
                  </a:lnTo>
                  <a:lnTo>
                    <a:pt x="3936199" y="4277360"/>
                  </a:lnTo>
                  <a:close/>
                </a:path>
                <a:path w="7560309" h="10692130">
                  <a:moveTo>
                    <a:pt x="4631766" y="4283062"/>
                  </a:moveTo>
                  <a:lnTo>
                    <a:pt x="4336300" y="4578985"/>
                  </a:lnTo>
                  <a:lnTo>
                    <a:pt x="4377969" y="4578985"/>
                  </a:lnTo>
                  <a:lnTo>
                    <a:pt x="4631766" y="4324794"/>
                  </a:lnTo>
                  <a:lnTo>
                    <a:pt x="4673435" y="4324794"/>
                  </a:lnTo>
                  <a:lnTo>
                    <a:pt x="4631766" y="4283062"/>
                  </a:lnTo>
                  <a:close/>
                </a:path>
                <a:path w="7560309" h="10692130">
                  <a:moveTo>
                    <a:pt x="4631791" y="4366082"/>
                  </a:moveTo>
                  <a:lnTo>
                    <a:pt x="4419206" y="4578985"/>
                  </a:lnTo>
                  <a:lnTo>
                    <a:pt x="4460875" y="4578985"/>
                  </a:lnTo>
                  <a:lnTo>
                    <a:pt x="4631791" y="4407814"/>
                  </a:lnTo>
                  <a:lnTo>
                    <a:pt x="4673459" y="4407814"/>
                  </a:lnTo>
                  <a:lnTo>
                    <a:pt x="4631791" y="4366082"/>
                  </a:lnTo>
                  <a:close/>
                </a:path>
                <a:path w="7560309" h="10692130">
                  <a:moveTo>
                    <a:pt x="4631766" y="4449140"/>
                  </a:moveTo>
                  <a:lnTo>
                    <a:pt x="4502111" y="4578985"/>
                  </a:lnTo>
                  <a:lnTo>
                    <a:pt x="4543742" y="4578985"/>
                  </a:lnTo>
                  <a:lnTo>
                    <a:pt x="4631766" y="4490821"/>
                  </a:lnTo>
                  <a:lnTo>
                    <a:pt x="4673382" y="4490821"/>
                  </a:lnTo>
                  <a:lnTo>
                    <a:pt x="4631766" y="4449140"/>
                  </a:lnTo>
                  <a:close/>
                </a:path>
                <a:path w="7560309" h="10692130">
                  <a:moveTo>
                    <a:pt x="4673382" y="4490821"/>
                  </a:moveTo>
                  <a:lnTo>
                    <a:pt x="4631766" y="4490821"/>
                  </a:lnTo>
                  <a:lnTo>
                    <a:pt x="4719802" y="4578985"/>
                  </a:lnTo>
                  <a:lnTo>
                    <a:pt x="4761407" y="4578985"/>
                  </a:lnTo>
                  <a:lnTo>
                    <a:pt x="4673382" y="4490821"/>
                  </a:lnTo>
                  <a:close/>
                </a:path>
                <a:path w="7560309" h="10692130">
                  <a:moveTo>
                    <a:pt x="4673459" y="4407814"/>
                  </a:moveTo>
                  <a:lnTo>
                    <a:pt x="4631791" y="4407814"/>
                  </a:lnTo>
                  <a:lnTo>
                    <a:pt x="4802708" y="4578985"/>
                  </a:lnTo>
                  <a:lnTo>
                    <a:pt x="4844364" y="4578985"/>
                  </a:lnTo>
                  <a:lnTo>
                    <a:pt x="4673459" y="4407814"/>
                  </a:lnTo>
                  <a:close/>
                </a:path>
                <a:path w="7560309" h="10692130">
                  <a:moveTo>
                    <a:pt x="4673435" y="4324794"/>
                  </a:moveTo>
                  <a:lnTo>
                    <a:pt x="4631766" y="4324794"/>
                  </a:lnTo>
                  <a:lnTo>
                    <a:pt x="4885575" y="4578985"/>
                  </a:lnTo>
                  <a:lnTo>
                    <a:pt x="4927244" y="4578985"/>
                  </a:lnTo>
                  <a:lnTo>
                    <a:pt x="4673435" y="4324794"/>
                  </a:lnTo>
                  <a:close/>
                </a:path>
                <a:path w="7560309" h="10692130">
                  <a:moveTo>
                    <a:pt x="4431106" y="4277360"/>
                  </a:moveTo>
                  <a:lnTo>
                    <a:pt x="4389450" y="4277360"/>
                  </a:lnTo>
                  <a:lnTo>
                    <a:pt x="4316247" y="4350689"/>
                  </a:lnTo>
                  <a:lnTo>
                    <a:pt x="4357916" y="4350677"/>
                  </a:lnTo>
                  <a:lnTo>
                    <a:pt x="4431106" y="4277360"/>
                  </a:lnTo>
                  <a:close/>
                </a:path>
                <a:path w="7560309" h="10692130">
                  <a:moveTo>
                    <a:pt x="4596879" y="4277360"/>
                  </a:moveTo>
                  <a:lnTo>
                    <a:pt x="4555210" y="4277360"/>
                  </a:lnTo>
                  <a:lnTo>
                    <a:pt x="4482007" y="4350689"/>
                  </a:lnTo>
                  <a:lnTo>
                    <a:pt x="4523689" y="4350677"/>
                  </a:lnTo>
                  <a:lnTo>
                    <a:pt x="4596879" y="4277360"/>
                  </a:lnTo>
                  <a:close/>
                </a:path>
                <a:path w="7560309" h="10692130">
                  <a:moveTo>
                    <a:pt x="4874094" y="4277360"/>
                  </a:moveTo>
                  <a:lnTo>
                    <a:pt x="4832426" y="4277360"/>
                  </a:lnTo>
                  <a:lnTo>
                    <a:pt x="4905654" y="4350689"/>
                  </a:lnTo>
                  <a:lnTo>
                    <a:pt x="4947310" y="4350689"/>
                  </a:lnTo>
                  <a:lnTo>
                    <a:pt x="4874094" y="4277360"/>
                  </a:lnTo>
                  <a:close/>
                </a:path>
                <a:path w="7560309" h="10692130">
                  <a:moveTo>
                    <a:pt x="4513973" y="4277347"/>
                  </a:moveTo>
                  <a:lnTo>
                    <a:pt x="4472343" y="4277360"/>
                  </a:lnTo>
                  <a:lnTo>
                    <a:pt x="4399102" y="4350677"/>
                  </a:lnTo>
                  <a:lnTo>
                    <a:pt x="4440770" y="4350677"/>
                  </a:lnTo>
                  <a:lnTo>
                    <a:pt x="4513973" y="4277347"/>
                  </a:lnTo>
                  <a:close/>
                </a:path>
                <a:path w="7560309" h="10692130">
                  <a:moveTo>
                    <a:pt x="4708321" y="4277347"/>
                  </a:moveTo>
                  <a:lnTo>
                    <a:pt x="4666665" y="4277347"/>
                  </a:lnTo>
                  <a:lnTo>
                    <a:pt x="4739881" y="4350677"/>
                  </a:lnTo>
                  <a:lnTo>
                    <a:pt x="4781550" y="4350677"/>
                  </a:lnTo>
                  <a:lnTo>
                    <a:pt x="4708321" y="4277347"/>
                  </a:lnTo>
                  <a:close/>
                </a:path>
                <a:path w="7560309" h="10692130">
                  <a:moveTo>
                    <a:pt x="4791214" y="4277347"/>
                  </a:moveTo>
                  <a:lnTo>
                    <a:pt x="4749546" y="4277347"/>
                  </a:lnTo>
                  <a:lnTo>
                    <a:pt x="4822748" y="4350677"/>
                  </a:lnTo>
                  <a:lnTo>
                    <a:pt x="4864417" y="4350677"/>
                  </a:lnTo>
                  <a:lnTo>
                    <a:pt x="4791214" y="4277347"/>
                  </a:lnTo>
                  <a:close/>
                </a:path>
                <a:path w="7560309" h="10692130">
                  <a:moveTo>
                    <a:pt x="4012756" y="4324794"/>
                  </a:moveTo>
                  <a:lnTo>
                    <a:pt x="3971086" y="4324794"/>
                  </a:lnTo>
                  <a:lnTo>
                    <a:pt x="4076776" y="4430636"/>
                  </a:lnTo>
                  <a:lnTo>
                    <a:pt x="4226521" y="4578985"/>
                  </a:lnTo>
                  <a:lnTo>
                    <a:pt x="4266565" y="4578985"/>
                  </a:lnTo>
                  <a:lnTo>
                    <a:pt x="4012756" y="4324794"/>
                  </a:lnTo>
                  <a:close/>
                </a:path>
                <a:path w="7560309" h="10692130">
                  <a:moveTo>
                    <a:pt x="4213428" y="4277360"/>
                  </a:moveTo>
                  <a:lnTo>
                    <a:pt x="4171759" y="4277360"/>
                  </a:lnTo>
                  <a:lnTo>
                    <a:pt x="4244962" y="4350689"/>
                  </a:lnTo>
                  <a:lnTo>
                    <a:pt x="4286631" y="4350689"/>
                  </a:lnTo>
                  <a:lnTo>
                    <a:pt x="4213428" y="4277360"/>
                  </a:lnTo>
                  <a:close/>
                </a:path>
                <a:path w="7560309" h="10692130">
                  <a:moveTo>
                    <a:pt x="4047604" y="4277347"/>
                  </a:moveTo>
                  <a:lnTo>
                    <a:pt x="4005999" y="4277347"/>
                  </a:lnTo>
                  <a:lnTo>
                    <a:pt x="4079189" y="4350677"/>
                  </a:lnTo>
                  <a:lnTo>
                    <a:pt x="4120857" y="4350677"/>
                  </a:lnTo>
                  <a:lnTo>
                    <a:pt x="4047604" y="4277347"/>
                  </a:lnTo>
                  <a:close/>
                </a:path>
                <a:path w="7560309" h="10692130">
                  <a:moveTo>
                    <a:pt x="4130535" y="4277347"/>
                  </a:moveTo>
                  <a:lnTo>
                    <a:pt x="4088866" y="4277347"/>
                  </a:lnTo>
                  <a:lnTo>
                    <a:pt x="4162107" y="4350677"/>
                  </a:lnTo>
                  <a:lnTo>
                    <a:pt x="4203738" y="4350677"/>
                  </a:lnTo>
                  <a:lnTo>
                    <a:pt x="4130535" y="4277347"/>
                  </a:lnTo>
                  <a:close/>
                </a:path>
                <a:path w="7560309" h="10692130">
                  <a:moveTo>
                    <a:pt x="3971086" y="4283062"/>
                  </a:moveTo>
                  <a:lnTo>
                    <a:pt x="3949547" y="4304639"/>
                  </a:lnTo>
                  <a:lnTo>
                    <a:pt x="3970515" y="4325378"/>
                  </a:lnTo>
                  <a:lnTo>
                    <a:pt x="3971086" y="4324794"/>
                  </a:lnTo>
                  <a:lnTo>
                    <a:pt x="4012756" y="4324794"/>
                  </a:lnTo>
                  <a:lnTo>
                    <a:pt x="3971086" y="4283062"/>
                  </a:lnTo>
                  <a:close/>
                </a:path>
                <a:path w="7560309" h="10692130">
                  <a:moveTo>
                    <a:pt x="5292458" y="4283062"/>
                  </a:moveTo>
                  <a:lnTo>
                    <a:pt x="4996992" y="4578985"/>
                  </a:lnTo>
                  <a:lnTo>
                    <a:pt x="5038661" y="4578985"/>
                  </a:lnTo>
                  <a:lnTo>
                    <a:pt x="5292458" y="4324794"/>
                  </a:lnTo>
                  <a:lnTo>
                    <a:pt x="5334117" y="4324794"/>
                  </a:lnTo>
                  <a:lnTo>
                    <a:pt x="5292458" y="4283062"/>
                  </a:lnTo>
                  <a:close/>
                </a:path>
                <a:path w="7560309" h="10692130">
                  <a:moveTo>
                    <a:pt x="5292458" y="4366082"/>
                  </a:moveTo>
                  <a:lnTo>
                    <a:pt x="5079885" y="4578985"/>
                  </a:lnTo>
                  <a:lnTo>
                    <a:pt x="5121541" y="4578985"/>
                  </a:lnTo>
                  <a:lnTo>
                    <a:pt x="5292458" y="4407814"/>
                  </a:lnTo>
                  <a:lnTo>
                    <a:pt x="5334125" y="4407814"/>
                  </a:lnTo>
                  <a:lnTo>
                    <a:pt x="5292458" y="4366082"/>
                  </a:lnTo>
                  <a:close/>
                </a:path>
                <a:path w="7560309" h="10692130">
                  <a:moveTo>
                    <a:pt x="5292445" y="4449140"/>
                  </a:moveTo>
                  <a:lnTo>
                    <a:pt x="5162791" y="4578985"/>
                  </a:lnTo>
                  <a:lnTo>
                    <a:pt x="5204409" y="4578985"/>
                  </a:lnTo>
                  <a:lnTo>
                    <a:pt x="5292445" y="4490821"/>
                  </a:lnTo>
                  <a:lnTo>
                    <a:pt x="5334065" y="4490821"/>
                  </a:lnTo>
                  <a:lnTo>
                    <a:pt x="5292445" y="4449140"/>
                  </a:lnTo>
                  <a:close/>
                </a:path>
                <a:path w="7560309" h="10692130">
                  <a:moveTo>
                    <a:pt x="5334065" y="4490821"/>
                  </a:moveTo>
                  <a:lnTo>
                    <a:pt x="5292445" y="4490821"/>
                  </a:lnTo>
                  <a:lnTo>
                    <a:pt x="5380469" y="4578985"/>
                  </a:lnTo>
                  <a:lnTo>
                    <a:pt x="5422099" y="4578985"/>
                  </a:lnTo>
                  <a:lnTo>
                    <a:pt x="5334065" y="4490821"/>
                  </a:lnTo>
                  <a:close/>
                </a:path>
                <a:path w="7560309" h="10692130">
                  <a:moveTo>
                    <a:pt x="5334125" y="4407814"/>
                  </a:moveTo>
                  <a:lnTo>
                    <a:pt x="5292458" y="4407814"/>
                  </a:lnTo>
                  <a:lnTo>
                    <a:pt x="5463374" y="4578985"/>
                  </a:lnTo>
                  <a:lnTo>
                    <a:pt x="5505030" y="4578985"/>
                  </a:lnTo>
                  <a:lnTo>
                    <a:pt x="5334125" y="4407814"/>
                  </a:lnTo>
                  <a:close/>
                </a:path>
                <a:path w="7560309" h="10692130">
                  <a:moveTo>
                    <a:pt x="5334117" y="4324794"/>
                  </a:moveTo>
                  <a:lnTo>
                    <a:pt x="5292458" y="4324794"/>
                  </a:lnTo>
                  <a:lnTo>
                    <a:pt x="5546255" y="4578985"/>
                  </a:lnTo>
                  <a:lnTo>
                    <a:pt x="5587860" y="4578985"/>
                  </a:lnTo>
                  <a:lnTo>
                    <a:pt x="5334117" y="4324794"/>
                  </a:lnTo>
                  <a:close/>
                </a:path>
                <a:path w="7560309" h="10692130">
                  <a:moveTo>
                    <a:pt x="5091785" y="4277360"/>
                  </a:moveTo>
                  <a:lnTo>
                    <a:pt x="5050116" y="4277360"/>
                  </a:lnTo>
                  <a:lnTo>
                    <a:pt x="4976914" y="4350689"/>
                  </a:lnTo>
                  <a:lnTo>
                    <a:pt x="5018582" y="4350677"/>
                  </a:lnTo>
                  <a:lnTo>
                    <a:pt x="5091785" y="4277360"/>
                  </a:lnTo>
                  <a:close/>
                </a:path>
                <a:path w="7560309" h="10692130">
                  <a:moveTo>
                    <a:pt x="5257546" y="4277360"/>
                  </a:moveTo>
                  <a:lnTo>
                    <a:pt x="5215890" y="4277360"/>
                  </a:lnTo>
                  <a:lnTo>
                    <a:pt x="5142687" y="4350689"/>
                  </a:lnTo>
                  <a:lnTo>
                    <a:pt x="5184368" y="4350677"/>
                  </a:lnTo>
                  <a:lnTo>
                    <a:pt x="5257546" y="4277360"/>
                  </a:lnTo>
                  <a:close/>
                </a:path>
                <a:path w="7560309" h="10692130">
                  <a:moveTo>
                    <a:pt x="5534761" y="4277360"/>
                  </a:moveTo>
                  <a:lnTo>
                    <a:pt x="5493143" y="4277360"/>
                  </a:lnTo>
                  <a:lnTo>
                    <a:pt x="5566308" y="4350689"/>
                  </a:lnTo>
                  <a:lnTo>
                    <a:pt x="5607977" y="4350689"/>
                  </a:lnTo>
                  <a:lnTo>
                    <a:pt x="5534761" y="4277360"/>
                  </a:lnTo>
                  <a:close/>
                </a:path>
                <a:path w="7560309" h="10692130">
                  <a:moveTo>
                    <a:pt x="5174640" y="4277347"/>
                  </a:moveTo>
                  <a:lnTo>
                    <a:pt x="5133009" y="4277360"/>
                  </a:lnTo>
                  <a:lnTo>
                    <a:pt x="5059819" y="4350677"/>
                  </a:lnTo>
                  <a:lnTo>
                    <a:pt x="5101437" y="4350677"/>
                  </a:lnTo>
                  <a:lnTo>
                    <a:pt x="5174640" y="4277347"/>
                  </a:lnTo>
                  <a:close/>
                </a:path>
                <a:path w="7560309" h="10692130">
                  <a:moveTo>
                    <a:pt x="5369001" y="4277347"/>
                  </a:moveTo>
                  <a:lnTo>
                    <a:pt x="5327332" y="4277347"/>
                  </a:lnTo>
                  <a:lnTo>
                    <a:pt x="5400548" y="4350677"/>
                  </a:lnTo>
                  <a:lnTo>
                    <a:pt x="5442204" y="4350677"/>
                  </a:lnTo>
                  <a:lnTo>
                    <a:pt x="5369001" y="4277347"/>
                  </a:lnTo>
                  <a:close/>
                </a:path>
                <a:path w="7560309" h="10692130">
                  <a:moveTo>
                    <a:pt x="5451894" y="4277347"/>
                  </a:moveTo>
                  <a:lnTo>
                    <a:pt x="5410225" y="4277347"/>
                  </a:lnTo>
                  <a:lnTo>
                    <a:pt x="5483440" y="4350677"/>
                  </a:lnTo>
                  <a:lnTo>
                    <a:pt x="5525096" y="4350677"/>
                  </a:lnTo>
                  <a:lnTo>
                    <a:pt x="5451894" y="4277347"/>
                  </a:lnTo>
                  <a:close/>
                </a:path>
                <a:path w="7560309" h="10692130">
                  <a:moveTo>
                    <a:pt x="5953112" y="4283062"/>
                  </a:moveTo>
                  <a:lnTo>
                    <a:pt x="5657646" y="4578985"/>
                  </a:lnTo>
                  <a:lnTo>
                    <a:pt x="5699315" y="4578985"/>
                  </a:lnTo>
                  <a:lnTo>
                    <a:pt x="5953112" y="4324794"/>
                  </a:lnTo>
                  <a:lnTo>
                    <a:pt x="5994778" y="4324794"/>
                  </a:lnTo>
                  <a:lnTo>
                    <a:pt x="5953112" y="4283062"/>
                  </a:lnTo>
                  <a:close/>
                </a:path>
                <a:path w="7560309" h="10692130">
                  <a:moveTo>
                    <a:pt x="5953137" y="4366082"/>
                  </a:moveTo>
                  <a:lnTo>
                    <a:pt x="5740565" y="4578985"/>
                  </a:lnTo>
                  <a:lnTo>
                    <a:pt x="5782221" y="4578985"/>
                  </a:lnTo>
                  <a:lnTo>
                    <a:pt x="5953137" y="4407814"/>
                  </a:lnTo>
                  <a:lnTo>
                    <a:pt x="5994805" y="4407814"/>
                  </a:lnTo>
                  <a:lnTo>
                    <a:pt x="5953137" y="4366082"/>
                  </a:lnTo>
                  <a:close/>
                </a:path>
                <a:path w="7560309" h="10692130">
                  <a:moveTo>
                    <a:pt x="5953112" y="4449140"/>
                  </a:moveTo>
                  <a:lnTo>
                    <a:pt x="5823470" y="4578985"/>
                  </a:lnTo>
                  <a:lnTo>
                    <a:pt x="5865088" y="4578985"/>
                  </a:lnTo>
                  <a:lnTo>
                    <a:pt x="5953112" y="4490821"/>
                  </a:lnTo>
                  <a:lnTo>
                    <a:pt x="5994732" y="4490821"/>
                  </a:lnTo>
                  <a:lnTo>
                    <a:pt x="5953112" y="4449140"/>
                  </a:lnTo>
                  <a:close/>
                </a:path>
                <a:path w="7560309" h="10692130">
                  <a:moveTo>
                    <a:pt x="5994732" y="4490821"/>
                  </a:moveTo>
                  <a:lnTo>
                    <a:pt x="5953112" y="4490821"/>
                  </a:lnTo>
                  <a:lnTo>
                    <a:pt x="6041136" y="4578985"/>
                  </a:lnTo>
                  <a:lnTo>
                    <a:pt x="6082766" y="4578985"/>
                  </a:lnTo>
                  <a:lnTo>
                    <a:pt x="5994732" y="4490821"/>
                  </a:lnTo>
                  <a:close/>
                </a:path>
                <a:path w="7560309" h="10692130">
                  <a:moveTo>
                    <a:pt x="5994805" y="4407814"/>
                  </a:moveTo>
                  <a:lnTo>
                    <a:pt x="5953137" y="4407814"/>
                  </a:lnTo>
                  <a:lnTo>
                    <a:pt x="6124041" y="4578985"/>
                  </a:lnTo>
                  <a:lnTo>
                    <a:pt x="6165710" y="4578985"/>
                  </a:lnTo>
                  <a:lnTo>
                    <a:pt x="5994805" y="4407814"/>
                  </a:lnTo>
                  <a:close/>
                </a:path>
                <a:path w="7560309" h="10692130">
                  <a:moveTo>
                    <a:pt x="5994778" y="4324794"/>
                  </a:moveTo>
                  <a:lnTo>
                    <a:pt x="5953112" y="4324794"/>
                  </a:lnTo>
                  <a:lnTo>
                    <a:pt x="6206909" y="4578985"/>
                  </a:lnTo>
                  <a:lnTo>
                    <a:pt x="6248565" y="4578985"/>
                  </a:lnTo>
                  <a:lnTo>
                    <a:pt x="5994778" y="4324794"/>
                  </a:lnTo>
                  <a:close/>
                </a:path>
                <a:path w="7560309" h="10692130">
                  <a:moveTo>
                    <a:pt x="5752465" y="4277360"/>
                  </a:moveTo>
                  <a:lnTo>
                    <a:pt x="5710796" y="4277360"/>
                  </a:lnTo>
                  <a:lnTo>
                    <a:pt x="5637593" y="4350689"/>
                  </a:lnTo>
                  <a:lnTo>
                    <a:pt x="5679262" y="4350677"/>
                  </a:lnTo>
                  <a:lnTo>
                    <a:pt x="5752465" y="4277360"/>
                  </a:lnTo>
                  <a:close/>
                </a:path>
                <a:path w="7560309" h="10692130">
                  <a:moveTo>
                    <a:pt x="5918225" y="4277360"/>
                  </a:moveTo>
                  <a:lnTo>
                    <a:pt x="5876569" y="4277360"/>
                  </a:lnTo>
                  <a:lnTo>
                    <a:pt x="5803353" y="4350689"/>
                  </a:lnTo>
                  <a:lnTo>
                    <a:pt x="5845035" y="4350677"/>
                  </a:lnTo>
                  <a:lnTo>
                    <a:pt x="5918225" y="4277360"/>
                  </a:lnTo>
                  <a:close/>
                </a:path>
                <a:path w="7560309" h="10692130">
                  <a:moveTo>
                    <a:pt x="6195453" y="4277360"/>
                  </a:moveTo>
                  <a:lnTo>
                    <a:pt x="6153823" y="4277360"/>
                  </a:lnTo>
                  <a:lnTo>
                    <a:pt x="6226987" y="4350689"/>
                  </a:lnTo>
                  <a:lnTo>
                    <a:pt x="6268656" y="4350689"/>
                  </a:lnTo>
                  <a:lnTo>
                    <a:pt x="6195453" y="4277360"/>
                  </a:lnTo>
                  <a:close/>
                </a:path>
                <a:path w="7560309" h="10692130">
                  <a:moveTo>
                    <a:pt x="5835319" y="4277347"/>
                  </a:moveTo>
                  <a:lnTo>
                    <a:pt x="5793689" y="4277360"/>
                  </a:lnTo>
                  <a:lnTo>
                    <a:pt x="5720486" y="4350677"/>
                  </a:lnTo>
                  <a:lnTo>
                    <a:pt x="5762142" y="4350677"/>
                  </a:lnTo>
                  <a:lnTo>
                    <a:pt x="5835319" y="4277347"/>
                  </a:lnTo>
                  <a:close/>
                </a:path>
                <a:path w="7560309" h="10692130">
                  <a:moveTo>
                    <a:pt x="6029667" y="4277347"/>
                  </a:moveTo>
                  <a:lnTo>
                    <a:pt x="5987999" y="4277347"/>
                  </a:lnTo>
                  <a:lnTo>
                    <a:pt x="6061252" y="4350677"/>
                  </a:lnTo>
                  <a:lnTo>
                    <a:pt x="6102883" y="4350677"/>
                  </a:lnTo>
                  <a:lnTo>
                    <a:pt x="6029667" y="4277347"/>
                  </a:lnTo>
                  <a:close/>
                </a:path>
                <a:path w="7560309" h="10692130">
                  <a:moveTo>
                    <a:pt x="6112548" y="4277347"/>
                  </a:moveTo>
                  <a:lnTo>
                    <a:pt x="6070879" y="4277347"/>
                  </a:lnTo>
                  <a:lnTo>
                    <a:pt x="6144107" y="4350677"/>
                  </a:lnTo>
                  <a:lnTo>
                    <a:pt x="6185763" y="4350677"/>
                  </a:lnTo>
                  <a:lnTo>
                    <a:pt x="6112548" y="4277347"/>
                  </a:lnTo>
                  <a:close/>
                </a:path>
                <a:path w="7560309" h="10692130">
                  <a:moveTo>
                    <a:pt x="6613779" y="4283062"/>
                  </a:moveTo>
                  <a:lnTo>
                    <a:pt x="6318364" y="4578985"/>
                  </a:lnTo>
                  <a:lnTo>
                    <a:pt x="6359982" y="4578985"/>
                  </a:lnTo>
                  <a:lnTo>
                    <a:pt x="6613779" y="4324794"/>
                  </a:lnTo>
                  <a:lnTo>
                    <a:pt x="6655448" y="4324794"/>
                  </a:lnTo>
                  <a:lnTo>
                    <a:pt x="6613779" y="4283062"/>
                  </a:lnTo>
                  <a:close/>
                </a:path>
                <a:path w="7560309" h="10692130">
                  <a:moveTo>
                    <a:pt x="6613817" y="4366082"/>
                  </a:moveTo>
                  <a:lnTo>
                    <a:pt x="6401231" y="4578985"/>
                  </a:lnTo>
                  <a:lnTo>
                    <a:pt x="6442913" y="4578985"/>
                  </a:lnTo>
                  <a:lnTo>
                    <a:pt x="6613817" y="4407814"/>
                  </a:lnTo>
                  <a:lnTo>
                    <a:pt x="6655479" y="4407814"/>
                  </a:lnTo>
                  <a:lnTo>
                    <a:pt x="6613817" y="4366082"/>
                  </a:lnTo>
                  <a:close/>
                </a:path>
                <a:path w="7560309" h="10692130">
                  <a:moveTo>
                    <a:pt x="6613791" y="4449140"/>
                  </a:moveTo>
                  <a:lnTo>
                    <a:pt x="6484137" y="4578985"/>
                  </a:lnTo>
                  <a:lnTo>
                    <a:pt x="6525755" y="4578985"/>
                  </a:lnTo>
                  <a:lnTo>
                    <a:pt x="6613791" y="4490821"/>
                  </a:lnTo>
                  <a:lnTo>
                    <a:pt x="6655411" y="4490821"/>
                  </a:lnTo>
                  <a:lnTo>
                    <a:pt x="6613791" y="4449140"/>
                  </a:lnTo>
                  <a:close/>
                </a:path>
                <a:path w="7560309" h="10692130">
                  <a:moveTo>
                    <a:pt x="6655411" y="4490821"/>
                  </a:moveTo>
                  <a:lnTo>
                    <a:pt x="6613791" y="4490821"/>
                  </a:lnTo>
                  <a:lnTo>
                    <a:pt x="6701815" y="4578985"/>
                  </a:lnTo>
                  <a:lnTo>
                    <a:pt x="6743446" y="4578985"/>
                  </a:lnTo>
                  <a:lnTo>
                    <a:pt x="6655411" y="4490821"/>
                  </a:lnTo>
                  <a:close/>
                </a:path>
                <a:path w="7560309" h="10692130">
                  <a:moveTo>
                    <a:pt x="6655479" y="4407814"/>
                  </a:moveTo>
                  <a:lnTo>
                    <a:pt x="6613817" y="4407814"/>
                  </a:lnTo>
                  <a:lnTo>
                    <a:pt x="6784733" y="4578985"/>
                  </a:lnTo>
                  <a:lnTo>
                    <a:pt x="6826364" y="4578985"/>
                  </a:lnTo>
                  <a:lnTo>
                    <a:pt x="6655479" y="4407814"/>
                  </a:lnTo>
                  <a:close/>
                </a:path>
                <a:path w="7560309" h="10692130">
                  <a:moveTo>
                    <a:pt x="6655448" y="4324794"/>
                  </a:moveTo>
                  <a:lnTo>
                    <a:pt x="6613779" y="4324794"/>
                  </a:lnTo>
                  <a:lnTo>
                    <a:pt x="6867588" y="4578985"/>
                  </a:lnTo>
                  <a:lnTo>
                    <a:pt x="6909257" y="4578985"/>
                  </a:lnTo>
                  <a:lnTo>
                    <a:pt x="6655448" y="4324794"/>
                  </a:lnTo>
                  <a:close/>
                </a:path>
                <a:path w="7560309" h="10692130">
                  <a:moveTo>
                    <a:pt x="6413093" y="4277360"/>
                  </a:moveTo>
                  <a:lnTo>
                    <a:pt x="6371463" y="4277360"/>
                  </a:lnTo>
                  <a:lnTo>
                    <a:pt x="6298260" y="4350689"/>
                  </a:lnTo>
                  <a:lnTo>
                    <a:pt x="6339928" y="4350677"/>
                  </a:lnTo>
                  <a:lnTo>
                    <a:pt x="6413093" y="4277360"/>
                  </a:lnTo>
                  <a:close/>
                </a:path>
                <a:path w="7560309" h="10692130">
                  <a:moveTo>
                    <a:pt x="6578904" y="4277360"/>
                  </a:moveTo>
                  <a:lnTo>
                    <a:pt x="6537274" y="4277360"/>
                  </a:lnTo>
                  <a:lnTo>
                    <a:pt x="6464020" y="4350689"/>
                  </a:lnTo>
                  <a:lnTo>
                    <a:pt x="6505689" y="4350677"/>
                  </a:lnTo>
                  <a:lnTo>
                    <a:pt x="6578904" y="4277360"/>
                  </a:lnTo>
                  <a:close/>
                </a:path>
                <a:path w="7560309" h="10692130">
                  <a:moveTo>
                    <a:pt x="6856107" y="4277360"/>
                  </a:moveTo>
                  <a:lnTo>
                    <a:pt x="6814451" y="4277360"/>
                  </a:lnTo>
                  <a:lnTo>
                    <a:pt x="6887654" y="4350689"/>
                  </a:lnTo>
                  <a:lnTo>
                    <a:pt x="6929323" y="4350689"/>
                  </a:lnTo>
                  <a:lnTo>
                    <a:pt x="6856107" y="4277360"/>
                  </a:lnTo>
                  <a:close/>
                </a:path>
                <a:path w="7560309" h="10692130">
                  <a:moveTo>
                    <a:pt x="6495986" y="4277347"/>
                  </a:moveTo>
                  <a:lnTo>
                    <a:pt x="6454355" y="4277360"/>
                  </a:lnTo>
                  <a:lnTo>
                    <a:pt x="6381165" y="4350677"/>
                  </a:lnTo>
                  <a:lnTo>
                    <a:pt x="6422783" y="4350677"/>
                  </a:lnTo>
                  <a:lnTo>
                    <a:pt x="6495986" y="4277347"/>
                  </a:lnTo>
                  <a:close/>
                </a:path>
                <a:path w="7560309" h="10692130">
                  <a:moveTo>
                    <a:pt x="6690347" y="4277347"/>
                  </a:moveTo>
                  <a:lnTo>
                    <a:pt x="6648691" y="4277347"/>
                  </a:lnTo>
                  <a:lnTo>
                    <a:pt x="6721894" y="4350677"/>
                  </a:lnTo>
                  <a:lnTo>
                    <a:pt x="6763550" y="4350677"/>
                  </a:lnTo>
                  <a:lnTo>
                    <a:pt x="6690347" y="4277347"/>
                  </a:lnTo>
                  <a:close/>
                </a:path>
                <a:path w="7560309" h="10692130">
                  <a:moveTo>
                    <a:pt x="6773240" y="4277347"/>
                  </a:moveTo>
                  <a:lnTo>
                    <a:pt x="6731584" y="4277347"/>
                  </a:lnTo>
                  <a:lnTo>
                    <a:pt x="6804774" y="4350677"/>
                  </a:lnTo>
                  <a:lnTo>
                    <a:pt x="6846443" y="4350677"/>
                  </a:lnTo>
                  <a:lnTo>
                    <a:pt x="6773240" y="4277347"/>
                  </a:lnTo>
                  <a:close/>
                </a:path>
                <a:path w="7560309" h="10692130">
                  <a:moveTo>
                    <a:pt x="667727" y="4283062"/>
                  </a:moveTo>
                  <a:lnTo>
                    <a:pt x="372243" y="4578985"/>
                  </a:lnTo>
                  <a:lnTo>
                    <a:pt x="413928" y="4578985"/>
                  </a:lnTo>
                  <a:lnTo>
                    <a:pt x="667727" y="4324794"/>
                  </a:lnTo>
                  <a:lnTo>
                    <a:pt x="709394" y="4324794"/>
                  </a:lnTo>
                  <a:lnTo>
                    <a:pt x="667727" y="4283062"/>
                  </a:lnTo>
                  <a:close/>
                </a:path>
                <a:path w="7560309" h="10692130">
                  <a:moveTo>
                    <a:pt x="667735" y="4366082"/>
                  </a:moveTo>
                  <a:lnTo>
                    <a:pt x="455155" y="4578985"/>
                  </a:lnTo>
                  <a:lnTo>
                    <a:pt x="496829" y="4578985"/>
                  </a:lnTo>
                  <a:lnTo>
                    <a:pt x="667735" y="4407814"/>
                  </a:lnTo>
                  <a:lnTo>
                    <a:pt x="709405" y="4407814"/>
                  </a:lnTo>
                  <a:lnTo>
                    <a:pt x="667735" y="4366082"/>
                  </a:lnTo>
                  <a:close/>
                </a:path>
                <a:path w="7560309" h="10692130">
                  <a:moveTo>
                    <a:pt x="667717" y="4449140"/>
                  </a:moveTo>
                  <a:lnTo>
                    <a:pt x="538055" y="4578985"/>
                  </a:lnTo>
                  <a:lnTo>
                    <a:pt x="579694" y="4578985"/>
                  </a:lnTo>
                  <a:lnTo>
                    <a:pt x="667717" y="4490821"/>
                  </a:lnTo>
                  <a:lnTo>
                    <a:pt x="709350" y="4490821"/>
                  </a:lnTo>
                  <a:lnTo>
                    <a:pt x="667717" y="4449140"/>
                  </a:lnTo>
                  <a:close/>
                </a:path>
                <a:path w="7560309" h="10692130">
                  <a:moveTo>
                    <a:pt x="709350" y="4490821"/>
                  </a:moveTo>
                  <a:lnTo>
                    <a:pt x="667717" y="4490821"/>
                  </a:lnTo>
                  <a:lnTo>
                    <a:pt x="755747" y="4578985"/>
                  </a:lnTo>
                  <a:lnTo>
                    <a:pt x="797411" y="4578985"/>
                  </a:lnTo>
                  <a:lnTo>
                    <a:pt x="709350" y="4490821"/>
                  </a:lnTo>
                  <a:close/>
                </a:path>
                <a:path w="7560309" h="10692130">
                  <a:moveTo>
                    <a:pt x="709405" y="4407814"/>
                  </a:moveTo>
                  <a:lnTo>
                    <a:pt x="667735" y="4407814"/>
                  </a:lnTo>
                  <a:lnTo>
                    <a:pt x="838641" y="4578985"/>
                  </a:lnTo>
                  <a:lnTo>
                    <a:pt x="880322" y="4578985"/>
                  </a:lnTo>
                  <a:lnTo>
                    <a:pt x="709405" y="4407814"/>
                  </a:lnTo>
                  <a:close/>
                </a:path>
                <a:path w="7560309" h="10692130">
                  <a:moveTo>
                    <a:pt x="709394" y="4324794"/>
                  </a:moveTo>
                  <a:lnTo>
                    <a:pt x="667727" y="4324794"/>
                  </a:lnTo>
                  <a:lnTo>
                    <a:pt x="921520" y="4578985"/>
                  </a:lnTo>
                  <a:lnTo>
                    <a:pt x="963183" y="4578985"/>
                  </a:lnTo>
                  <a:lnTo>
                    <a:pt x="709394" y="4324794"/>
                  </a:lnTo>
                  <a:close/>
                </a:path>
                <a:path w="7560309" h="10692130">
                  <a:moveTo>
                    <a:pt x="467046" y="4277360"/>
                  </a:moveTo>
                  <a:lnTo>
                    <a:pt x="425433" y="4277360"/>
                  </a:lnTo>
                  <a:lnTo>
                    <a:pt x="352181" y="4350689"/>
                  </a:lnTo>
                  <a:lnTo>
                    <a:pt x="393859" y="4350677"/>
                  </a:lnTo>
                  <a:lnTo>
                    <a:pt x="467046" y="4277360"/>
                  </a:lnTo>
                  <a:close/>
                </a:path>
                <a:path w="7560309" h="10692130">
                  <a:moveTo>
                    <a:pt x="632837" y="4277360"/>
                  </a:moveTo>
                  <a:lnTo>
                    <a:pt x="591206" y="4277360"/>
                  </a:lnTo>
                  <a:lnTo>
                    <a:pt x="517952" y="4350689"/>
                  </a:lnTo>
                  <a:lnTo>
                    <a:pt x="559639" y="4350677"/>
                  </a:lnTo>
                  <a:lnTo>
                    <a:pt x="632837" y="4277360"/>
                  </a:lnTo>
                  <a:close/>
                </a:path>
                <a:path w="7560309" h="10692130">
                  <a:moveTo>
                    <a:pt x="910018" y="4277360"/>
                  </a:moveTo>
                  <a:lnTo>
                    <a:pt x="868391" y="4277360"/>
                  </a:lnTo>
                  <a:lnTo>
                    <a:pt x="941608" y="4350689"/>
                  </a:lnTo>
                  <a:lnTo>
                    <a:pt x="983272" y="4350689"/>
                  </a:lnTo>
                  <a:lnTo>
                    <a:pt x="910018" y="4277360"/>
                  </a:lnTo>
                  <a:close/>
                </a:path>
                <a:path w="7560309" h="10692130">
                  <a:moveTo>
                    <a:pt x="549939" y="4277347"/>
                  </a:moveTo>
                  <a:lnTo>
                    <a:pt x="508295" y="4277360"/>
                  </a:lnTo>
                  <a:lnTo>
                    <a:pt x="435060" y="4350677"/>
                  </a:lnTo>
                  <a:lnTo>
                    <a:pt x="476726" y="4350677"/>
                  </a:lnTo>
                  <a:lnTo>
                    <a:pt x="549939" y="4277347"/>
                  </a:lnTo>
                  <a:close/>
                </a:path>
                <a:path w="7560309" h="10692130">
                  <a:moveTo>
                    <a:pt x="744274" y="4277347"/>
                  </a:moveTo>
                  <a:lnTo>
                    <a:pt x="702604" y="4277347"/>
                  </a:lnTo>
                  <a:lnTo>
                    <a:pt x="775860" y="4350677"/>
                  </a:lnTo>
                  <a:lnTo>
                    <a:pt x="817481" y="4350677"/>
                  </a:lnTo>
                  <a:lnTo>
                    <a:pt x="744274" y="4277347"/>
                  </a:lnTo>
                  <a:close/>
                </a:path>
                <a:path w="7560309" h="10692130">
                  <a:moveTo>
                    <a:pt x="827151" y="4277347"/>
                  </a:moveTo>
                  <a:lnTo>
                    <a:pt x="785487" y="4277347"/>
                  </a:lnTo>
                  <a:lnTo>
                    <a:pt x="858733" y="4350677"/>
                  </a:lnTo>
                  <a:lnTo>
                    <a:pt x="900348" y="4350677"/>
                  </a:lnTo>
                  <a:lnTo>
                    <a:pt x="827151" y="4277347"/>
                  </a:lnTo>
                  <a:close/>
                </a:path>
                <a:path w="7560309" h="10692130">
                  <a:moveTo>
                    <a:pt x="1328407" y="4283062"/>
                  </a:moveTo>
                  <a:lnTo>
                    <a:pt x="1032951" y="4578985"/>
                  </a:lnTo>
                  <a:lnTo>
                    <a:pt x="1074610" y="4578985"/>
                  </a:lnTo>
                  <a:lnTo>
                    <a:pt x="1328407" y="4324794"/>
                  </a:lnTo>
                  <a:lnTo>
                    <a:pt x="1370073" y="4324794"/>
                  </a:lnTo>
                  <a:lnTo>
                    <a:pt x="1328407" y="4283062"/>
                  </a:lnTo>
                  <a:close/>
                </a:path>
                <a:path w="7560309" h="10692130">
                  <a:moveTo>
                    <a:pt x="1328420" y="4366082"/>
                  </a:moveTo>
                  <a:lnTo>
                    <a:pt x="1115844" y="4578985"/>
                  </a:lnTo>
                  <a:lnTo>
                    <a:pt x="1157504" y="4578985"/>
                  </a:lnTo>
                  <a:lnTo>
                    <a:pt x="1328420" y="4407814"/>
                  </a:lnTo>
                  <a:lnTo>
                    <a:pt x="1370080" y="4407814"/>
                  </a:lnTo>
                  <a:lnTo>
                    <a:pt x="1328420" y="4366082"/>
                  </a:lnTo>
                  <a:close/>
                </a:path>
                <a:path w="7560309" h="10692130">
                  <a:moveTo>
                    <a:pt x="1328407" y="4449140"/>
                  </a:moveTo>
                  <a:lnTo>
                    <a:pt x="1198756" y="4578985"/>
                  </a:lnTo>
                  <a:lnTo>
                    <a:pt x="1240369" y="4578985"/>
                  </a:lnTo>
                  <a:lnTo>
                    <a:pt x="1328407" y="4490821"/>
                  </a:lnTo>
                  <a:lnTo>
                    <a:pt x="1370027" y="4490821"/>
                  </a:lnTo>
                  <a:lnTo>
                    <a:pt x="1328407" y="4449140"/>
                  </a:lnTo>
                  <a:close/>
                </a:path>
                <a:path w="7560309" h="10692130">
                  <a:moveTo>
                    <a:pt x="1370027" y="4490821"/>
                  </a:moveTo>
                  <a:lnTo>
                    <a:pt x="1328407" y="4490821"/>
                  </a:lnTo>
                  <a:lnTo>
                    <a:pt x="1416431" y="4578985"/>
                  </a:lnTo>
                  <a:lnTo>
                    <a:pt x="1458061" y="4578985"/>
                  </a:lnTo>
                  <a:lnTo>
                    <a:pt x="1370027" y="4490821"/>
                  </a:lnTo>
                  <a:close/>
                </a:path>
                <a:path w="7560309" h="10692130">
                  <a:moveTo>
                    <a:pt x="1370080" y="4407814"/>
                  </a:moveTo>
                  <a:lnTo>
                    <a:pt x="1328420" y="4407814"/>
                  </a:lnTo>
                  <a:lnTo>
                    <a:pt x="1499336" y="4578985"/>
                  </a:lnTo>
                  <a:lnTo>
                    <a:pt x="1540954" y="4578985"/>
                  </a:lnTo>
                  <a:lnTo>
                    <a:pt x="1370080" y="4407814"/>
                  </a:lnTo>
                  <a:close/>
                </a:path>
                <a:path w="7560309" h="10692130">
                  <a:moveTo>
                    <a:pt x="1370073" y="4324794"/>
                  </a:moveTo>
                  <a:lnTo>
                    <a:pt x="1328407" y="4324794"/>
                  </a:lnTo>
                  <a:lnTo>
                    <a:pt x="1582204" y="4578985"/>
                  </a:lnTo>
                  <a:lnTo>
                    <a:pt x="1623860" y="4578985"/>
                  </a:lnTo>
                  <a:lnTo>
                    <a:pt x="1370073" y="4324794"/>
                  </a:lnTo>
                  <a:close/>
                </a:path>
                <a:path w="7560309" h="10692130">
                  <a:moveTo>
                    <a:pt x="1127743" y="4277360"/>
                  </a:moveTo>
                  <a:lnTo>
                    <a:pt x="1086073" y="4277360"/>
                  </a:lnTo>
                  <a:lnTo>
                    <a:pt x="1012870" y="4350689"/>
                  </a:lnTo>
                  <a:lnTo>
                    <a:pt x="1054539" y="4350677"/>
                  </a:lnTo>
                  <a:lnTo>
                    <a:pt x="1127743" y="4277360"/>
                  </a:lnTo>
                  <a:close/>
                </a:path>
                <a:path w="7560309" h="10692130">
                  <a:moveTo>
                    <a:pt x="1293507" y="4277360"/>
                  </a:moveTo>
                  <a:lnTo>
                    <a:pt x="1251889" y="4277360"/>
                  </a:lnTo>
                  <a:lnTo>
                    <a:pt x="1178632" y="4350689"/>
                  </a:lnTo>
                  <a:lnTo>
                    <a:pt x="1220304" y="4350677"/>
                  </a:lnTo>
                  <a:lnTo>
                    <a:pt x="1293507" y="4277360"/>
                  </a:lnTo>
                  <a:close/>
                </a:path>
                <a:path w="7560309" h="10692130">
                  <a:moveTo>
                    <a:pt x="1570710" y="4277360"/>
                  </a:moveTo>
                  <a:lnTo>
                    <a:pt x="1529067" y="4277360"/>
                  </a:lnTo>
                  <a:lnTo>
                    <a:pt x="1602282" y="4350689"/>
                  </a:lnTo>
                  <a:lnTo>
                    <a:pt x="1643938" y="4350689"/>
                  </a:lnTo>
                  <a:lnTo>
                    <a:pt x="1570710" y="4277360"/>
                  </a:lnTo>
                  <a:close/>
                </a:path>
                <a:path w="7560309" h="10692130">
                  <a:moveTo>
                    <a:pt x="1210593" y="4277347"/>
                  </a:moveTo>
                  <a:lnTo>
                    <a:pt x="1168961" y="4277360"/>
                  </a:lnTo>
                  <a:lnTo>
                    <a:pt x="1095778" y="4350677"/>
                  </a:lnTo>
                  <a:lnTo>
                    <a:pt x="1137394" y="4350677"/>
                  </a:lnTo>
                  <a:lnTo>
                    <a:pt x="1210593" y="4277347"/>
                  </a:lnTo>
                  <a:close/>
                </a:path>
                <a:path w="7560309" h="10692130">
                  <a:moveTo>
                    <a:pt x="1404937" y="4277347"/>
                  </a:moveTo>
                  <a:lnTo>
                    <a:pt x="1363281" y="4277347"/>
                  </a:lnTo>
                  <a:lnTo>
                    <a:pt x="1436535" y="4350677"/>
                  </a:lnTo>
                  <a:lnTo>
                    <a:pt x="1478165" y="4350677"/>
                  </a:lnTo>
                  <a:lnTo>
                    <a:pt x="1404937" y="4277347"/>
                  </a:lnTo>
                  <a:close/>
                </a:path>
                <a:path w="7560309" h="10692130">
                  <a:moveTo>
                    <a:pt x="1487805" y="4277347"/>
                  </a:moveTo>
                  <a:lnTo>
                    <a:pt x="1446187" y="4277347"/>
                  </a:lnTo>
                  <a:lnTo>
                    <a:pt x="1519389" y="4350677"/>
                  </a:lnTo>
                  <a:lnTo>
                    <a:pt x="1561058" y="4350677"/>
                  </a:lnTo>
                  <a:lnTo>
                    <a:pt x="1487805" y="4277347"/>
                  </a:lnTo>
                  <a:close/>
                </a:path>
                <a:path w="7560309" h="10692130">
                  <a:moveTo>
                    <a:pt x="1989074" y="4283062"/>
                  </a:moveTo>
                  <a:lnTo>
                    <a:pt x="1693608" y="4578985"/>
                  </a:lnTo>
                  <a:lnTo>
                    <a:pt x="1735277" y="4578985"/>
                  </a:lnTo>
                  <a:lnTo>
                    <a:pt x="1989074" y="4324794"/>
                  </a:lnTo>
                  <a:lnTo>
                    <a:pt x="2030739" y="4324794"/>
                  </a:lnTo>
                  <a:lnTo>
                    <a:pt x="1989074" y="4283062"/>
                  </a:lnTo>
                  <a:close/>
                </a:path>
                <a:path w="7560309" h="10692130">
                  <a:moveTo>
                    <a:pt x="1989099" y="4366082"/>
                  </a:moveTo>
                  <a:lnTo>
                    <a:pt x="1776514" y="4578985"/>
                  </a:lnTo>
                  <a:lnTo>
                    <a:pt x="1818182" y="4578985"/>
                  </a:lnTo>
                  <a:lnTo>
                    <a:pt x="1989099" y="4407814"/>
                  </a:lnTo>
                  <a:lnTo>
                    <a:pt x="2030759" y="4407814"/>
                  </a:lnTo>
                  <a:lnTo>
                    <a:pt x="1989099" y="4366082"/>
                  </a:lnTo>
                  <a:close/>
                </a:path>
                <a:path w="7560309" h="10692130">
                  <a:moveTo>
                    <a:pt x="1989099" y="4449140"/>
                  </a:moveTo>
                  <a:lnTo>
                    <a:pt x="1859407" y="4578985"/>
                  </a:lnTo>
                  <a:lnTo>
                    <a:pt x="1901075" y="4578985"/>
                  </a:lnTo>
                  <a:lnTo>
                    <a:pt x="1989099" y="4490821"/>
                  </a:lnTo>
                  <a:lnTo>
                    <a:pt x="2030715" y="4490821"/>
                  </a:lnTo>
                  <a:lnTo>
                    <a:pt x="1989099" y="4449140"/>
                  </a:lnTo>
                  <a:close/>
                </a:path>
                <a:path w="7560309" h="10692130">
                  <a:moveTo>
                    <a:pt x="2030715" y="4490821"/>
                  </a:moveTo>
                  <a:lnTo>
                    <a:pt x="1989099" y="4490821"/>
                  </a:lnTo>
                  <a:lnTo>
                    <a:pt x="2077072" y="4578985"/>
                  </a:lnTo>
                  <a:lnTo>
                    <a:pt x="2118741" y="4578985"/>
                  </a:lnTo>
                  <a:lnTo>
                    <a:pt x="2030715" y="4490821"/>
                  </a:lnTo>
                  <a:close/>
                </a:path>
                <a:path w="7560309" h="10692130">
                  <a:moveTo>
                    <a:pt x="2030759" y="4407814"/>
                  </a:moveTo>
                  <a:lnTo>
                    <a:pt x="1989099" y="4407814"/>
                  </a:lnTo>
                  <a:lnTo>
                    <a:pt x="2159965" y="4578985"/>
                  </a:lnTo>
                  <a:lnTo>
                    <a:pt x="2201633" y="4578985"/>
                  </a:lnTo>
                  <a:lnTo>
                    <a:pt x="2030759" y="4407814"/>
                  </a:lnTo>
                  <a:close/>
                </a:path>
                <a:path w="7560309" h="10692130">
                  <a:moveTo>
                    <a:pt x="2030739" y="4324794"/>
                  </a:moveTo>
                  <a:lnTo>
                    <a:pt x="1989074" y="4324794"/>
                  </a:lnTo>
                  <a:lnTo>
                    <a:pt x="2242858" y="4578985"/>
                  </a:lnTo>
                  <a:lnTo>
                    <a:pt x="2284526" y="4578985"/>
                  </a:lnTo>
                  <a:lnTo>
                    <a:pt x="2030739" y="4324794"/>
                  </a:lnTo>
                  <a:close/>
                </a:path>
                <a:path w="7560309" h="10692130">
                  <a:moveTo>
                    <a:pt x="1788388" y="4277360"/>
                  </a:moveTo>
                  <a:lnTo>
                    <a:pt x="1746758" y="4277360"/>
                  </a:lnTo>
                  <a:lnTo>
                    <a:pt x="1673555" y="4350689"/>
                  </a:lnTo>
                  <a:lnTo>
                    <a:pt x="1715223" y="4350677"/>
                  </a:lnTo>
                  <a:lnTo>
                    <a:pt x="1788388" y="4277360"/>
                  </a:lnTo>
                  <a:close/>
                </a:path>
                <a:path w="7560309" h="10692130">
                  <a:moveTo>
                    <a:pt x="1954187" y="4277360"/>
                  </a:moveTo>
                  <a:lnTo>
                    <a:pt x="1912556" y="4277360"/>
                  </a:lnTo>
                  <a:lnTo>
                    <a:pt x="1839302" y="4350689"/>
                  </a:lnTo>
                  <a:lnTo>
                    <a:pt x="1880996" y="4350677"/>
                  </a:lnTo>
                  <a:lnTo>
                    <a:pt x="1954187" y="4277360"/>
                  </a:lnTo>
                  <a:close/>
                </a:path>
                <a:path w="7560309" h="10692130">
                  <a:moveTo>
                    <a:pt x="2231364" y="4277360"/>
                  </a:moveTo>
                  <a:lnTo>
                    <a:pt x="2189734" y="4277360"/>
                  </a:lnTo>
                  <a:lnTo>
                    <a:pt x="2262949" y="4350689"/>
                  </a:lnTo>
                  <a:lnTo>
                    <a:pt x="2304618" y="4350689"/>
                  </a:lnTo>
                  <a:lnTo>
                    <a:pt x="2231364" y="4277360"/>
                  </a:lnTo>
                  <a:close/>
                </a:path>
                <a:path w="7560309" h="10692130">
                  <a:moveTo>
                    <a:pt x="1871294" y="4277347"/>
                  </a:moveTo>
                  <a:lnTo>
                    <a:pt x="1829650" y="4277360"/>
                  </a:lnTo>
                  <a:lnTo>
                    <a:pt x="1756397" y="4350677"/>
                  </a:lnTo>
                  <a:lnTo>
                    <a:pt x="1798078" y="4350677"/>
                  </a:lnTo>
                  <a:lnTo>
                    <a:pt x="1871294" y="4277347"/>
                  </a:lnTo>
                  <a:close/>
                </a:path>
                <a:path w="7560309" h="10692130">
                  <a:moveTo>
                    <a:pt x="2065629" y="4277347"/>
                  </a:moveTo>
                  <a:lnTo>
                    <a:pt x="2023973" y="4277347"/>
                  </a:lnTo>
                  <a:lnTo>
                    <a:pt x="2097163" y="4350677"/>
                  </a:lnTo>
                  <a:lnTo>
                    <a:pt x="2138794" y="4350677"/>
                  </a:lnTo>
                  <a:lnTo>
                    <a:pt x="2065629" y="4277347"/>
                  </a:lnTo>
                  <a:close/>
                </a:path>
                <a:path w="7560309" h="10692130">
                  <a:moveTo>
                    <a:pt x="2148522" y="4277347"/>
                  </a:moveTo>
                  <a:lnTo>
                    <a:pt x="2106853" y="4277347"/>
                  </a:lnTo>
                  <a:lnTo>
                    <a:pt x="2180056" y="4350677"/>
                  </a:lnTo>
                  <a:lnTo>
                    <a:pt x="2221725" y="4350677"/>
                  </a:lnTo>
                  <a:lnTo>
                    <a:pt x="2148522" y="4277347"/>
                  </a:lnTo>
                  <a:close/>
                </a:path>
                <a:path w="7560309" h="10692130">
                  <a:moveTo>
                    <a:pt x="3023806" y="4608207"/>
                  </a:moveTo>
                  <a:lnTo>
                    <a:pt x="3014967" y="4608207"/>
                  </a:lnTo>
                  <a:lnTo>
                    <a:pt x="3019374" y="4612601"/>
                  </a:lnTo>
                  <a:lnTo>
                    <a:pt x="3023806" y="4608207"/>
                  </a:lnTo>
                  <a:close/>
                </a:path>
                <a:path w="7560309" h="10692130">
                  <a:moveTo>
                    <a:pt x="4266552" y="4608207"/>
                  </a:moveTo>
                  <a:lnTo>
                    <a:pt x="4256024" y="4608207"/>
                  </a:lnTo>
                  <a:lnTo>
                    <a:pt x="4261319" y="4613452"/>
                  </a:lnTo>
                  <a:lnTo>
                    <a:pt x="4266552" y="4608207"/>
                  </a:lnTo>
                  <a:close/>
                </a:path>
                <a:path w="7560309" h="10692130">
                  <a:moveTo>
                    <a:pt x="4962118" y="4613922"/>
                  </a:moveTo>
                  <a:lnTo>
                    <a:pt x="4666665" y="4909832"/>
                  </a:lnTo>
                  <a:lnTo>
                    <a:pt x="4708321" y="4909832"/>
                  </a:lnTo>
                  <a:lnTo>
                    <a:pt x="4962118" y="4655642"/>
                  </a:lnTo>
                  <a:lnTo>
                    <a:pt x="5003773" y="4655642"/>
                  </a:lnTo>
                  <a:lnTo>
                    <a:pt x="4962118" y="4613922"/>
                  </a:lnTo>
                  <a:close/>
                </a:path>
                <a:path w="7560309" h="10692130">
                  <a:moveTo>
                    <a:pt x="4962131" y="4696929"/>
                  </a:moveTo>
                  <a:lnTo>
                    <a:pt x="4749546" y="4909832"/>
                  </a:lnTo>
                  <a:lnTo>
                    <a:pt x="4791214" y="4909832"/>
                  </a:lnTo>
                  <a:lnTo>
                    <a:pt x="4962131" y="4738674"/>
                  </a:lnTo>
                  <a:lnTo>
                    <a:pt x="5003803" y="4738674"/>
                  </a:lnTo>
                  <a:lnTo>
                    <a:pt x="4962131" y="4696929"/>
                  </a:lnTo>
                  <a:close/>
                </a:path>
                <a:path w="7560309" h="10692130">
                  <a:moveTo>
                    <a:pt x="4962105" y="4779975"/>
                  </a:moveTo>
                  <a:lnTo>
                    <a:pt x="4832451" y="4909832"/>
                  </a:lnTo>
                  <a:lnTo>
                    <a:pt x="4874069" y="4909832"/>
                  </a:lnTo>
                  <a:lnTo>
                    <a:pt x="4962105" y="4821682"/>
                  </a:lnTo>
                  <a:lnTo>
                    <a:pt x="5003755" y="4821682"/>
                  </a:lnTo>
                  <a:lnTo>
                    <a:pt x="4962105" y="4779975"/>
                  </a:lnTo>
                  <a:close/>
                </a:path>
                <a:path w="7560309" h="10692130">
                  <a:moveTo>
                    <a:pt x="5003755" y="4821682"/>
                  </a:moveTo>
                  <a:lnTo>
                    <a:pt x="4962105" y="4821682"/>
                  </a:lnTo>
                  <a:lnTo>
                    <a:pt x="5050129" y="4909832"/>
                  </a:lnTo>
                  <a:lnTo>
                    <a:pt x="5091785" y="4909832"/>
                  </a:lnTo>
                  <a:lnTo>
                    <a:pt x="5003755" y="4821682"/>
                  </a:lnTo>
                  <a:close/>
                </a:path>
                <a:path w="7560309" h="10692130">
                  <a:moveTo>
                    <a:pt x="5003803" y="4738674"/>
                  </a:moveTo>
                  <a:lnTo>
                    <a:pt x="4962131" y="4738674"/>
                  </a:lnTo>
                  <a:lnTo>
                    <a:pt x="5133047" y="4909832"/>
                  </a:lnTo>
                  <a:lnTo>
                    <a:pt x="5174665" y="4909832"/>
                  </a:lnTo>
                  <a:lnTo>
                    <a:pt x="5003803" y="4738674"/>
                  </a:lnTo>
                  <a:close/>
                </a:path>
                <a:path w="7560309" h="10692130">
                  <a:moveTo>
                    <a:pt x="5003773" y="4655642"/>
                  </a:moveTo>
                  <a:lnTo>
                    <a:pt x="4962118" y="4655642"/>
                  </a:lnTo>
                  <a:lnTo>
                    <a:pt x="5215902" y="4909832"/>
                  </a:lnTo>
                  <a:lnTo>
                    <a:pt x="5257571" y="4909832"/>
                  </a:lnTo>
                  <a:lnTo>
                    <a:pt x="5003773" y="4655642"/>
                  </a:lnTo>
                  <a:close/>
                </a:path>
                <a:path w="7560309" h="10692130">
                  <a:moveTo>
                    <a:pt x="4761445" y="4608207"/>
                  </a:moveTo>
                  <a:lnTo>
                    <a:pt x="4719777" y="4608207"/>
                  </a:lnTo>
                  <a:lnTo>
                    <a:pt x="4646574" y="4681537"/>
                  </a:lnTo>
                  <a:lnTo>
                    <a:pt x="4688243" y="4681524"/>
                  </a:lnTo>
                  <a:lnTo>
                    <a:pt x="4761445" y="4608207"/>
                  </a:lnTo>
                  <a:close/>
                </a:path>
                <a:path w="7560309" h="10692130">
                  <a:moveTo>
                    <a:pt x="4927219" y="4608207"/>
                  </a:moveTo>
                  <a:lnTo>
                    <a:pt x="4885601" y="4608207"/>
                  </a:lnTo>
                  <a:lnTo>
                    <a:pt x="4812347" y="4681537"/>
                  </a:lnTo>
                  <a:lnTo>
                    <a:pt x="4854016" y="4681524"/>
                  </a:lnTo>
                  <a:lnTo>
                    <a:pt x="4927219" y="4608207"/>
                  </a:lnTo>
                  <a:close/>
                </a:path>
                <a:path w="7560309" h="10692130">
                  <a:moveTo>
                    <a:pt x="5204396" y="4608207"/>
                  </a:moveTo>
                  <a:lnTo>
                    <a:pt x="5162778" y="4608207"/>
                  </a:lnTo>
                  <a:lnTo>
                    <a:pt x="5235981" y="4681537"/>
                  </a:lnTo>
                  <a:lnTo>
                    <a:pt x="5277650" y="4681537"/>
                  </a:lnTo>
                  <a:lnTo>
                    <a:pt x="5204396" y="4608207"/>
                  </a:lnTo>
                  <a:close/>
                </a:path>
                <a:path w="7560309" h="10692130">
                  <a:moveTo>
                    <a:pt x="4844300" y="4608207"/>
                  </a:moveTo>
                  <a:lnTo>
                    <a:pt x="4802695" y="4608207"/>
                  </a:lnTo>
                  <a:lnTo>
                    <a:pt x="4729480" y="4681524"/>
                  </a:lnTo>
                  <a:lnTo>
                    <a:pt x="4771097" y="4681524"/>
                  </a:lnTo>
                  <a:lnTo>
                    <a:pt x="4844300" y="4608207"/>
                  </a:lnTo>
                  <a:close/>
                </a:path>
                <a:path w="7560309" h="10692130">
                  <a:moveTo>
                    <a:pt x="5038661" y="4608207"/>
                  </a:moveTo>
                  <a:lnTo>
                    <a:pt x="4996992" y="4608207"/>
                  </a:lnTo>
                  <a:lnTo>
                    <a:pt x="5070233" y="4681524"/>
                  </a:lnTo>
                  <a:lnTo>
                    <a:pt x="5111864" y="4681524"/>
                  </a:lnTo>
                  <a:lnTo>
                    <a:pt x="5038661" y="4608207"/>
                  </a:lnTo>
                  <a:close/>
                </a:path>
                <a:path w="7560309" h="10692130">
                  <a:moveTo>
                    <a:pt x="5121541" y="4608207"/>
                  </a:moveTo>
                  <a:lnTo>
                    <a:pt x="5079885" y="4608207"/>
                  </a:lnTo>
                  <a:lnTo>
                    <a:pt x="5153088" y="4681524"/>
                  </a:lnTo>
                  <a:lnTo>
                    <a:pt x="5194757" y="4681524"/>
                  </a:lnTo>
                  <a:lnTo>
                    <a:pt x="5121541" y="4608207"/>
                  </a:lnTo>
                  <a:close/>
                </a:path>
                <a:path w="7560309" h="10692130">
                  <a:moveTo>
                    <a:pt x="4301426" y="4613922"/>
                  </a:moveTo>
                  <a:lnTo>
                    <a:pt x="4281716" y="4633658"/>
                  </a:lnTo>
                  <a:lnTo>
                    <a:pt x="4560506" y="4909832"/>
                  </a:lnTo>
                  <a:lnTo>
                    <a:pt x="4596879" y="4909832"/>
                  </a:lnTo>
                  <a:lnTo>
                    <a:pt x="4301426" y="4613922"/>
                  </a:lnTo>
                  <a:close/>
                </a:path>
                <a:path w="7560309" h="10692130">
                  <a:moveTo>
                    <a:pt x="4543729" y="4608207"/>
                  </a:moveTo>
                  <a:lnTo>
                    <a:pt x="4502099" y="4608207"/>
                  </a:lnTo>
                  <a:lnTo>
                    <a:pt x="4575302" y="4681537"/>
                  </a:lnTo>
                  <a:lnTo>
                    <a:pt x="4616970" y="4681537"/>
                  </a:lnTo>
                  <a:lnTo>
                    <a:pt x="4543729" y="4608207"/>
                  </a:lnTo>
                  <a:close/>
                </a:path>
                <a:path w="7560309" h="10692130">
                  <a:moveTo>
                    <a:pt x="4377982" y="4608207"/>
                  </a:moveTo>
                  <a:lnTo>
                    <a:pt x="4336313" y="4608207"/>
                  </a:lnTo>
                  <a:lnTo>
                    <a:pt x="4409579" y="4681524"/>
                  </a:lnTo>
                  <a:lnTo>
                    <a:pt x="4451184" y="4681524"/>
                  </a:lnTo>
                  <a:lnTo>
                    <a:pt x="4377982" y="4608207"/>
                  </a:lnTo>
                  <a:close/>
                </a:path>
                <a:path w="7560309" h="10692130">
                  <a:moveTo>
                    <a:pt x="4460875" y="4608207"/>
                  </a:moveTo>
                  <a:lnTo>
                    <a:pt x="4419206" y="4608207"/>
                  </a:lnTo>
                  <a:lnTo>
                    <a:pt x="4492421" y="4681524"/>
                  </a:lnTo>
                  <a:lnTo>
                    <a:pt x="4534077" y="4681524"/>
                  </a:lnTo>
                  <a:lnTo>
                    <a:pt x="4460875" y="4608207"/>
                  </a:lnTo>
                  <a:close/>
                </a:path>
                <a:path w="7560309" h="10692130">
                  <a:moveTo>
                    <a:pt x="5622772" y="4613922"/>
                  </a:moveTo>
                  <a:lnTo>
                    <a:pt x="5327319" y="4909832"/>
                  </a:lnTo>
                  <a:lnTo>
                    <a:pt x="5368975" y="4909832"/>
                  </a:lnTo>
                  <a:lnTo>
                    <a:pt x="5622772" y="4655642"/>
                  </a:lnTo>
                  <a:lnTo>
                    <a:pt x="5664431" y="4655642"/>
                  </a:lnTo>
                  <a:lnTo>
                    <a:pt x="5622772" y="4613922"/>
                  </a:lnTo>
                  <a:close/>
                </a:path>
                <a:path w="7560309" h="10692130">
                  <a:moveTo>
                    <a:pt x="5622810" y="4696929"/>
                  </a:moveTo>
                  <a:lnTo>
                    <a:pt x="5410225" y="4909832"/>
                  </a:lnTo>
                  <a:lnTo>
                    <a:pt x="5451894" y="4909832"/>
                  </a:lnTo>
                  <a:lnTo>
                    <a:pt x="5622810" y="4738674"/>
                  </a:lnTo>
                  <a:lnTo>
                    <a:pt x="5664483" y="4738674"/>
                  </a:lnTo>
                  <a:lnTo>
                    <a:pt x="5622810" y="4696929"/>
                  </a:lnTo>
                  <a:close/>
                </a:path>
                <a:path w="7560309" h="10692130">
                  <a:moveTo>
                    <a:pt x="5622785" y="4779975"/>
                  </a:moveTo>
                  <a:lnTo>
                    <a:pt x="5493131" y="4909832"/>
                  </a:lnTo>
                  <a:lnTo>
                    <a:pt x="5534761" y="4909832"/>
                  </a:lnTo>
                  <a:lnTo>
                    <a:pt x="5622785" y="4821682"/>
                  </a:lnTo>
                  <a:lnTo>
                    <a:pt x="5664426" y="4821682"/>
                  </a:lnTo>
                  <a:lnTo>
                    <a:pt x="5622785" y="4779975"/>
                  </a:lnTo>
                  <a:close/>
                </a:path>
                <a:path w="7560309" h="10692130">
                  <a:moveTo>
                    <a:pt x="5664426" y="4821682"/>
                  </a:moveTo>
                  <a:lnTo>
                    <a:pt x="5622785" y="4821682"/>
                  </a:lnTo>
                  <a:lnTo>
                    <a:pt x="5710821" y="4909832"/>
                  </a:lnTo>
                  <a:lnTo>
                    <a:pt x="5752439" y="4909832"/>
                  </a:lnTo>
                  <a:lnTo>
                    <a:pt x="5664426" y="4821682"/>
                  </a:lnTo>
                  <a:close/>
                </a:path>
                <a:path w="7560309" h="10692130">
                  <a:moveTo>
                    <a:pt x="5664483" y="4738674"/>
                  </a:moveTo>
                  <a:lnTo>
                    <a:pt x="5622810" y="4738674"/>
                  </a:lnTo>
                  <a:lnTo>
                    <a:pt x="5793676" y="4909832"/>
                  </a:lnTo>
                  <a:lnTo>
                    <a:pt x="5835345" y="4909832"/>
                  </a:lnTo>
                  <a:lnTo>
                    <a:pt x="5664483" y="4738674"/>
                  </a:lnTo>
                  <a:close/>
                </a:path>
                <a:path w="7560309" h="10692130">
                  <a:moveTo>
                    <a:pt x="5664431" y="4655642"/>
                  </a:moveTo>
                  <a:lnTo>
                    <a:pt x="5622772" y="4655642"/>
                  </a:lnTo>
                  <a:lnTo>
                    <a:pt x="5876582" y="4909832"/>
                  </a:lnTo>
                  <a:lnTo>
                    <a:pt x="5918250" y="4909832"/>
                  </a:lnTo>
                  <a:lnTo>
                    <a:pt x="5664431" y="4655642"/>
                  </a:lnTo>
                  <a:close/>
                </a:path>
                <a:path w="7560309" h="10692130">
                  <a:moveTo>
                    <a:pt x="5422112" y="4608207"/>
                  </a:moveTo>
                  <a:lnTo>
                    <a:pt x="5380456" y="4608207"/>
                  </a:lnTo>
                  <a:lnTo>
                    <a:pt x="5307253" y="4681537"/>
                  </a:lnTo>
                  <a:lnTo>
                    <a:pt x="5348935" y="4681524"/>
                  </a:lnTo>
                  <a:lnTo>
                    <a:pt x="5422112" y="4608207"/>
                  </a:lnTo>
                  <a:close/>
                </a:path>
                <a:path w="7560309" h="10692130">
                  <a:moveTo>
                    <a:pt x="5587885" y="4608207"/>
                  </a:moveTo>
                  <a:lnTo>
                    <a:pt x="5546267" y="4608207"/>
                  </a:lnTo>
                  <a:lnTo>
                    <a:pt x="5473014" y="4681537"/>
                  </a:lnTo>
                  <a:lnTo>
                    <a:pt x="5514695" y="4681524"/>
                  </a:lnTo>
                  <a:lnTo>
                    <a:pt x="5587885" y="4608207"/>
                  </a:lnTo>
                  <a:close/>
                </a:path>
                <a:path w="7560309" h="10692130">
                  <a:moveTo>
                    <a:pt x="5865101" y="4608207"/>
                  </a:moveTo>
                  <a:lnTo>
                    <a:pt x="5823483" y="4608207"/>
                  </a:lnTo>
                  <a:lnTo>
                    <a:pt x="5896648" y="4681537"/>
                  </a:lnTo>
                  <a:lnTo>
                    <a:pt x="5938316" y="4681537"/>
                  </a:lnTo>
                  <a:lnTo>
                    <a:pt x="5865101" y="4608207"/>
                  </a:lnTo>
                  <a:close/>
                </a:path>
                <a:path w="7560309" h="10692130">
                  <a:moveTo>
                    <a:pt x="5504980" y="4608207"/>
                  </a:moveTo>
                  <a:lnTo>
                    <a:pt x="5463362" y="4608207"/>
                  </a:lnTo>
                  <a:lnTo>
                    <a:pt x="5390159" y="4681524"/>
                  </a:lnTo>
                  <a:lnTo>
                    <a:pt x="5431790" y="4681524"/>
                  </a:lnTo>
                  <a:lnTo>
                    <a:pt x="5504980" y="4608207"/>
                  </a:lnTo>
                  <a:close/>
                </a:path>
                <a:path w="7560309" h="10692130">
                  <a:moveTo>
                    <a:pt x="5699328" y="4608207"/>
                  </a:moveTo>
                  <a:lnTo>
                    <a:pt x="5657659" y="4608207"/>
                  </a:lnTo>
                  <a:lnTo>
                    <a:pt x="5730913" y="4681524"/>
                  </a:lnTo>
                  <a:lnTo>
                    <a:pt x="5772531" y="4681524"/>
                  </a:lnTo>
                  <a:lnTo>
                    <a:pt x="5699328" y="4608207"/>
                  </a:lnTo>
                  <a:close/>
                </a:path>
                <a:path w="7560309" h="10692130">
                  <a:moveTo>
                    <a:pt x="5782221" y="4608207"/>
                  </a:moveTo>
                  <a:lnTo>
                    <a:pt x="5740565" y="4608207"/>
                  </a:lnTo>
                  <a:lnTo>
                    <a:pt x="5813767" y="4681524"/>
                  </a:lnTo>
                  <a:lnTo>
                    <a:pt x="5855423" y="4681524"/>
                  </a:lnTo>
                  <a:lnTo>
                    <a:pt x="5782221" y="4608207"/>
                  </a:lnTo>
                  <a:close/>
                </a:path>
                <a:path w="7560309" h="10692130">
                  <a:moveTo>
                    <a:pt x="6283452" y="4613922"/>
                  </a:moveTo>
                  <a:lnTo>
                    <a:pt x="5987999" y="4909832"/>
                  </a:lnTo>
                  <a:lnTo>
                    <a:pt x="6029655" y="4909832"/>
                  </a:lnTo>
                  <a:lnTo>
                    <a:pt x="6283452" y="4655642"/>
                  </a:lnTo>
                  <a:lnTo>
                    <a:pt x="6325107" y="4655642"/>
                  </a:lnTo>
                  <a:lnTo>
                    <a:pt x="6283452" y="4613922"/>
                  </a:lnTo>
                  <a:close/>
                </a:path>
                <a:path w="7560309" h="10692130">
                  <a:moveTo>
                    <a:pt x="6283464" y="4696929"/>
                  </a:moveTo>
                  <a:lnTo>
                    <a:pt x="6070879" y="4909832"/>
                  </a:lnTo>
                  <a:lnTo>
                    <a:pt x="6112548" y="4909832"/>
                  </a:lnTo>
                  <a:lnTo>
                    <a:pt x="6283464" y="4738674"/>
                  </a:lnTo>
                  <a:lnTo>
                    <a:pt x="6325144" y="4738674"/>
                  </a:lnTo>
                  <a:lnTo>
                    <a:pt x="6283464" y="4696929"/>
                  </a:lnTo>
                  <a:close/>
                </a:path>
                <a:path w="7560309" h="10692130">
                  <a:moveTo>
                    <a:pt x="6283452" y="4779975"/>
                  </a:moveTo>
                  <a:lnTo>
                    <a:pt x="6153810" y="4909832"/>
                  </a:lnTo>
                  <a:lnTo>
                    <a:pt x="6195428" y="4909832"/>
                  </a:lnTo>
                  <a:lnTo>
                    <a:pt x="6283452" y="4821682"/>
                  </a:lnTo>
                  <a:lnTo>
                    <a:pt x="6325093" y="4821682"/>
                  </a:lnTo>
                  <a:lnTo>
                    <a:pt x="6283452" y="4779975"/>
                  </a:lnTo>
                  <a:close/>
                </a:path>
                <a:path w="7560309" h="10692130">
                  <a:moveTo>
                    <a:pt x="6325093" y="4821682"/>
                  </a:moveTo>
                  <a:lnTo>
                    <a:pt x="6283452" y="4821682"/>
                  </a:lnTo>
                  <a:lnTo>
                    <a:pt x="6371488" y="4909832"/>
                  </a:lnTo>
                  <a:lnTo>
                    <a:pt x="6413106" y="4909832"/>
                  </a:lnTo>
                  <a:lnTo>
                    <a:pt x="6325093" y="4821682"/>
                  </a:lnTo>
                  <a:close/>
                </a:path>
                <a:path w="7560309" h="10692130">
                  <a:moveTo>
                    <a:pt x="6325144" y="4738674"/>
                  </a:moveTo>
                  <a:lnTo>
                    <a:pt x="6283464" y="4738674"/>
                  </a:lnTo>
                  <a:lnTo>
                    <a:pt x="6454381" y="4909832"/>
                  </a:lnTo>
                  <a:lnTo>
                    <a:pt x="6496037" y="4909832"/>
                  </a:lnTo>
                  <a:lnTo>
                    <a:pt x="6325144" y="4738674"/>
                  </a:lnTo>
                  <a:close/>
                </a:path>
                <a:path w="7560309" h="10692130">
                  <a:moveTo>
                    <a:pt x="6325107" y="4655642"/>
                  </a:moveTo>
                  <a:lnTo>
                    <a:pt x="6283452" y="4655642"/>
                  </a:lnTo>
                  <a:lnTo>
                    <a:pt x="6537248" y="4909832"/>
                  </a:lnTo>
                  <a:lnTo>
                    <a:pt x="6578904" y="4909832"/>
                  </a:lnTo>
                  <a:lnTo>
                    <a:pt x="6325107" y="4655642"/>
                  </a:lnTo>
                  <a:close/>
                </a:path>
                <a:path w="7560309" h="10692130">
                  <a:moveTo>
                    <a:pt x="6082766" y="4608207"/>
                  </a:moveTo>
                  <a:lnTo>
                    <a:pt x="6041136" y="4608207"/>
                  </a:lnTo>
                  <a:lnTo>
                    <a:pt x="5967933" y="4681537"/>
                  </a:lnTo>
                  <a:lnTo>
                    <a:pt x="6009563" y="4681524"/>
                  </a:lnTo>
                  <a:lnTo>
                    <a:pt x="6082766" y="4608207"/>
                  </a:lnTo>
                  <a:close/>
                </a:path>
                <a:path w="7560309" h="10692130">
                  <a:moveTo>
                    <a:pt x="6248565" y="4608207"/>
                  </a:moveTo>
                  <a:lnTo>
                    <a:pt x="6206934" y="4608207"/>
                  </a:lnTo>
                  <a:lnTo>
                    <a:pt x="6133693" y="4681537"/>
                  </a:lnTo>
                  <a:lnTo>
                    <a:pt x="6175374" y="4681524"/>
                  </a:lnTo>
                  <a:lnTo>
                    <a:pt x="6248565" y="4608207"/>
                  </a:lnTo>
                  <a:close/>
                </a:path>
                <a:path w="7560309" h="10692130">
                  <a:moveTo>
                    <a:pt x="6525755" y="4608207"/>
                  </a:moveTo>
                  <a:lnTo>
                    <a:pt x="6484137" y="4608207"/>
                  </a:lnTo>
                  <a:lnTo>
                    <a:pt x="6557340" y="4681537"/>
                  </a:lnTo>
                  <a:lnTo>
                    <a:pt x="6599008" y="4681537"/>
                  </a:lnTo>
                  <a:lnTo>
                    <a:pt x="6525755" y="4608207"/>
                  </a:lnTo>
                  <a:close/>
                </a:path>
                <a:path w="7560309" h="10692130">
                  <a:moveTo>
                    <a:pt x="6165646" y="4608207"/>
                  </a:moveTo>
                  <a:lnTo>
                    <a:pt x="6124028" y="4608207"/>
                  </a:lnTo>
                  <a:lnTo>
                    <a:pt x="6050788" y="4681524"/>
                  </a:lnTo>
                  <a:lnTo>
                    <a:pt x="6092456" y="4681524"/>
                  </a:lnTo>
                  <a:lnTo>
                    <a:pt x="6165646" y="4608207"/>
                  </a:lnTo>
                  <a:close/>
                </a:path>
                <a:path w="7560309" h="10692130">
                  <a:moveTo>
                    <a:pt x="6359969" y="4608207"/>
                  </a:moveTo>
                  <a:lnTo>
                    <a:pt x="6318338" y="4608207"/>
                  </a:lnTo>
                  <a:lnTo>
                    <a:pt x="6391554" y="4681524"/>
                  </a:lnTo>
                  <a:lnTo>
                    <a:pt x="6433223" y="4681524"/>
                  </a:lnTo>
                  <a:lnTo>
                    <a:pt x="6359969" y="4608207"/>
                  </a:lnTo>
                  <a:close/>
                </a:path>
                <a:path w="7560309" h="10692130">
                  <a:moveTo>
                    <a:pt x="6442913" y="4608207"/>
                  </a:moveTo>
                  <a:lnTo>
                    <a:pt x="6401231" y="4608207"/>
                  </a:lnTo>
                  <a:lnTo>
                    <a:pt x="6474460" y="4681524"/>
                  </a:lnTo>
                  <a:lnTo>
                    <a:pt x="6516116" y="4681524"/>
                  </a:lnTo>
                  <a:lnTo>
                    <a:pt x="6442913" y="4608207"/>
                  </a:lnTo>
                  <a:close/>
                </a:path>
                <a:path w="7560309" h="10692130">
                  <a:moveTo>
                    <a:pt x="6944118" y="4613922"/>
                  </a:moveTo>
                  <a:lnTo>
                    <a:pt x="6648665" y="4909832"/>
                  </a:lnTo>
                  <a:lnTo>
                    <a:pt x="6690321" y="4909832"/>
                  </a:lnTo>
                  <a:lnTo>
                    <a:pt x="6944118" y="4655642"/>
                  </a:lnTo>
                  <a:lnTo>
                    <a:pt x="6985775" y="4655642"/>
                  </a:lnTo>
                  <a:lnTo>
                    <a:pt x="6944118" y="4613922"/>
                  </a:lnTo>
                  <a:close/>
                </a:path>
                <a:path w="7560309" h="10692130">
                  <a:moveTo>
                    <a:pt x="6944156" y="4696929"/>
                  </a:moveTo>
                  <a:lnTo>
                    <a:pt x="6731584" y="4909832"/>
                  </a:lnTo>
                  <a:lnTo>
                    <a:pt x="6773240" y="4909832"/>
                  </a:lnTo>
                  <a:lnTo>
                    <a:pt x="6944156" y="4738674"/>
                  </a:lnTo>
                  <a:lnTo>
                    <a:pt x="6985826" y="4738674"/>
                  </a:lnTo>
                  <a:lnTo>
                    <a:pt x="6944156" y="4696929"/>
                  </a:lnTo>
                  <a:close/>
                </a:path>
                <a:path w="7560309" h="10692130">
                  <a:moveTo>
                    <a:pt x="6944118" y="4779975"/>
                  </a:moveTo>
                  <a:lnTo>
                    <a:pt x="6814464" y="4909832"/>
                  </a:lnTo>
                  <a:lnTo>
                    <a:pt x="6856095" y="4909832"/>
                  </a:lnTo>
                  <a:lnTo>
                    <a:pt x="6944118" y="4821682"/>
                  </a:lnTo>
                  <a:lnTo>
                    <a:pt x="6985772" y="4821682"/>
                  </a:lnTo>
                  <a:lnTo>
                    <a:pt x="6944118" y="4779975"/>
                  </a:lnTo>
                  <a:close/>
                </a:path>
                <a:path w="7560309" h="10692130">
                  <a:moveTo>
                    <a:pt x="6985772" y="4821682"/>
                  </a:moveTo>
                  <a:lnTo>
                    <a:pt x="6944118" y="4821682"/>
                  </a:lnTo>
                  <a:lnTo>
                    <a:pt x="7032155" y="4909832"/>
                  </a:lnTo>
                  <a:lnTo>
                    <a:pt x="7073811" y="4909832"/>
                  </a:lnTo>
                  <a:lnTo>
                    <a:pt x="6985772" y="4821682"/>
                  </a:lnTo>
                  <a:close/>
                </a:path>
                <a:path w="7560309" h="10692130">
                  <a:moveTo>
                    <a:pt x="6985826" y="4738674"/>
                  </a:moveTo>
                  <a:lnTo>
                    <a:pt x="6944156" y="4738674"/>
                  </a:lnTo>
                  <a:lnTo>
                    <a:pt x="7115060" y="4909832"/>
                  </a:lnTo>
                  <a:lnTo>
                    <a:pt x="7156678" y="4909832"/>
                  </a:lnTo>
                  <a:lnTo>
                    <a:pt x="6985826" y="4738674"/>
                  </a:lnTo>
                  <a:close/>
                </a:path>
                <a:path w="7560309" h="10692130">
                  <a:moveTo>
                    <a:pt x="6985775" y="4655642"/>
                  </a:moveTo>
                  <a:lnTo>
                    <a:pt x="6944118" y="4655642"/>
                  </a:lnTo>
                  <a:lnTo>
                    <a:pt x="7197928" y="4909832"/>
                  </a:lnTo>
                  <a:lnTo>
                    <a:pt x="7239584" y="4909832"/>
                  </a:lnTo>
                  <a:lnTo>
                    <a:pt x="6985775" y="4655642"/>
                  </a:lnTo>
                  <a:close/>
                </a:path>
                <a:path w="7560309" h="10692130">
                  <a:moveTo>
                    <a:pt x="6743433" y="4608207"/>
                  </a:moveTo>
                  <a:lnTo>
                    <a:pt x="6701815" y="4608207"/>
                  </a:lnTo>
                  <a:lnTo>
                    <a:pt x="6628612" y="4681537"/>
                  </a:lnTo>
                  <a:lnTo>
                    <a:pt x="6670281" y="4681524"/>
                  </a:lnTo>
                  <a:lnTo>
                    <a:pt x="6743433" y="4608207"/>
                  </a:lnTo>
                  <a:close/>
                </a:path>
                <a:path w="7560309" h="10692130">
                  <a:moveTo>
                    <a:pt x="6909244" y="4608207"/>
                  </a:moveTo>
                  <a:lnTo>
                    <a:pt x="6867613" y="4608207"/>
                  </a:lnTo>
                  <a:lnTo>
                    <a:pt x="6794360" y="4681537"/>
                  </a:lnTo>
                  <a:lnTo>
                    <a:pt x="6836041" y="4681524"/>
                  </a:lnTo>
                  <a:lnTo>
                    <a:pt x="6909244" y="4608207"/>
                  </a:lnTo>
                  <a:close/>
                </a:path>
                <a:path w="7560309" h="10692130">
                  <a:moveTo>
                    <a:pt x="7186460" y="4608207"/>
                  </a:moveTo>
                  <a:lnTo>
                    <a:pt x="7144791" y="4608207"/>
                  </a:lnTo>
                  <a:lnTo>
                    <a:pt x="7217994" y="4681537"/>
                  </a:lnTo>
                  <a:lnTo>
                    <a:pt x="7259662" y="4681537"/>
                  </a:lnTo>
                  <a:lnTo>
                    <a:pt x="7186460" y="4608207"/>
                  </a:lnTo>
                  <a:close/>
                </a:path>
                <a:path w="7560309" h="10692130">
                  <a:moveTo>
                    <a:pt x="6826351" y="4608207"/>
                  </a:moveTo>
                  <a:lnTo>
                    <a:pt x="6784721" y="4608207"/>
                  </a:lnTo>
                  <a:lnTo>
                    <a:pt x="6711467" y="4681524"/>
                  </a:lnTo>
                  <a:lnTo>
                    <a:pt x="6753123" y="4681524"/>
                  </a:lnTo>
                  <a:lnTo>
                    <a:pt x="6826351" y="4608207"/>
                  </a:lnTo>
                  <a:close/>
                </a:path>
                <a:path w="7560309" h="10692130">
                  <a:moveTo>
                    <a:pt x="7020648" y="4608207"/>
                  </a:moveTo>
                  <a:lnTo>
                    <a:pt x="6979018" y="4608207"/>
                  </a:lnTo>
                  <a:lnTo>
                    <a:pt x="7052233" y="4681524"/>
                  </a:lnTo>
                  <a:lnTo>
                    <a:pt x="7093864" y="4681524"/>
                  </a:lnTo>
                  <a:lnTo>
                    <a:pt x="7020648" y="4608207"/>
                  </a:lnTo>
                  <a:close/>
                </a:path>
                <a:path w="7560309" h="10692130">
                  <a:moveTo>
                    <a:pt x="7103529" y="4608207"/>
                  </a:moveTo>
                  <a:lnTo>
                    <a:pt x="7061911" y="4608207"/>
                  </a:lnTo>
                  <a:lnTo>
                    <a:pt x="7135114" y="4681524"/>
                  </a:lnTo>
                  <a:lnTo>
                    <a:pt x="7176782" y="4681524"/>
                  </a:lnTo>
                  <a:lnTo>
                    <a:pt x="7103529" y="4608207"/>
                  </a:lnTo>
                  <a:close/>
                </a:path>
                <a:path w="7560309" h="10692130">
                  <a:moveTo>
                    <a:pt x="337380" y="4613922"/>
                  </a:moveTo>
                  <a:lnTo>
                    <a:pt x="41929" y="4909832"/>
                  </a:lnTo>
                  <a:lnTo>
                    <a:pt x="83591" y="4909832"/>
                  </a:lnTo>
                  <a:lnTo>
                    <a:pt x="337380" y="4655642"/>
                  </a:lnTo>
                  <a:lnTo>
                    <a:pt x="379032" y="4655642"/>
                  </a:lnTo>
                  <a:lnTo>
                    <a:pt x="337380" y="4613922"/>
                  </a:lnTo>
                  <a:close/>
                </a:path>
                <a:path w="7560309" h="10692130">
                  <a:moveTo>
                    <a:pt x="337402" y="4696929"/>
                  </a:moveTo>
                  <a:lnTo>
                    <a:pt x="124829" y="4909832"/>
                  </a:lnTo>
                  <a:lnTo>
                    <a:pt x="166493" y="4909832"/>
                  </a:lnTo>
                  <a:lnTo>
                    <a:pt x="337402" y="4738674"/>
                  </a:lnTo>
                  <a:lnTo>
                    <a:pt x="379081" y="4738674"/>
                  </a:lnTo>
                  <a:lnTo>
                    <a:pt x="337402" y="4696929"/>
                  </a:lnTo>
                  <a:close/>
                </a:path>
                <a:path w="7560309" h="10692130">
                  <a:moveTo>
                    <a:pt x="337370" y="4779975"/>
                  </a:moveTo>
                  <a:lnTo>
                    <a:pt x="207723" y="4909832"/>
                  </a:lnTo>
                  <a:lnTo>
                    <a:pt x="249354" y="4909832"/>
                  </a:lnTo>
                  <a:lnTo>
                    <a:pt x="337370" y="4821682"/>
                  </a:lnTo>
                  <a:lnTo>
                    <a:pt x="379027" y="4821682"/>
                  </a:lnTo>
                  <a:lnTo>
                    <a:pt x="337370" y="4779975"/>
                  </a:lnTo>
                  <a:close/>
                </a:path>
                <a:path w="7560309" h="10692130">
                  <a:moveTo>
                    <a:pt x="379027" y="4821682"/>
                  </a:moveTo>
                  <a:lnTo>
                    <a:pt x="337370" y="4821682"/>
                  </a:lnTo>
                  <a:lnTo>
                    <a:pt x="425411" y="4909832"/>
                  </a:lnTo>
                  <a:lnTo>
                    <a:pt x="467071" y="4909832"/>
                  </a:lnTo>
                  <a:lnTo>
                    <a:pt x="379027" y="4821682"/>
                  </a:lnTo>
                  <a:close/>
                </a:path>
                <a:path w="7560309" h="10692130">
                  <a:moveTo>
                    <a:pt x="379081" y="4738674"/>
                  </a:moveTo>
                  <a:lnTo>
                    <a:pt x="337402" y="4738674"/>
                  </a:lnTo>
                  <a:lnTo>
                    <a:pt x="508308" y="4909832"/>
                  </a:lnTo>
                  <a:lnTo>
                    <a:pt x="549972" y="4909832"/>
                  </a:lnTo>
                  <a:lnTo>
                    <a:pt x="379081" y="4738674"/>
                  </a:lnTo>
                  <a:close/>
                </a:path>
                <a:path w="7560309" h="10692130">
                  <a:moveTo>
                    <a:pt x="379032" y="4655642"/>
                  </a:moveTo>
                  <a:lnTo>
                    <a:pt x="337380" y="4655642"/>
                  </a:lnTo>
                  <a:lnTo>
                    <a:pt x="591181" y="4909832"/>
                  </a:lnTo>
                  <a:lnTo>
                    <a:pt x="632811" y="4909832"/>
                  </a:lnTo>
                  <a:lnTo>
                    <a:pt x="379032" y="4655642"/>
                  </a:lnTo>
                  <a:close/>
                </a:path>
                <a:path w="7560309" h="10692130">
                  <a:moveTo>
                    <a:pt x="136720" y="4608207"/>
                  </a:moveTo>
                  <a:lnTo>
                    <a:pt x="95089" y="4608207"/>
                  </a:lnTo>
                  <a:lnTo>
                    <a:pt x="21855" y="4681537"/>
                  </a:lnTo>
                  <a:lnTo>
                    <a:pt x="63530" y="4681524"/>
                  </a:lnTo>
                  <a:lnTo>
                    <a:pt x="136720" y="4608207"/>
                  </a:lnTo>
                  <a:close/>
                </a:path>
                <a:path w="7560309" h="10692130">
                  <a:moveTo>
                    <a:pt x="302493" y="4608207"/>
                  </a:moveTo>
                  <a:lnTo>
                    <a:pt x="260823" y="4608207"/>
                  </a:lnTo>
                  <a:lnTo>
                    <a:pt x="187624" y="4681537"/>
                  </a:lnTo>
                  <a:lnTo>
                    <a:pt x="229303" y="4681524"/>
                  </a:lnTo>
                  <a:lnTo>
                    <a:pt x="302493" y="4608207"/>
                  </a:lnTo>
                  <a:close/>
                </a:path>
                <a:path w="7560309" h="10692130">
                  <a:moveTo>
                    <a:pt x="579718" y="4608207"/>
                  </a:moveTo>
                  <a:lnTo>
                    <a:pt x="538045" y="4608207"/>
                  </a:lnTo>
                  <a:lnTo>
                    <a:pt x="611262" y="4681537"/>
                  </a:lnTo>
                  <a:lnTo>
                    <a:pt x="652928" y="4681537"/>
                  </a:lnTo>
                  <a:lnTo>
                    <a:pt x="579718" y="4608207"/>
                  </a:lnTo>
                  <a:close/>
                </a:path>
                <a:path w="7560309" h="10692130">
                  <a:moveTo>
                    <a:pt x="219603" y="4608207"/>
                  </a:moveTo>
                  <a:lnTo>
                    <a:pt x="177976" y="4608207"/>
                  </a:lnTo>
                  <a:lnTo>
                    <a:pt x="104724" y="4681524"/>
                  </a:lnTo>
                  <a:lnTo>
                    <a:pt x="146386" y="4681524"/>
                  </a:lnTo>
                  <a:lnTo>
                    <a:pt x="219603" y="4608207"/>
                  </a:lnTo>
                  <a:close/>
                </a:path>
                <a:path w="7560309" h="10692130">
                  <a:moveTo>
                    <a:pt x="413942" y="4608207"/>
                  </a:moveTo>
                  <a:lnTo>
                    <a:pt x="372272" y="4608207"/>
                  </a:lnTo>
                  <a:lnTo>
                    <a:pt x="445481" y="4681524"/>
                  </a:lnTo>
                  <a:lnTo>
                    <a:pt x="487145" y="4681524"/>
                  </a:lnTo>
                  <a:lnTo>
                    <a:pt x="413942" y="4608207"/>
                  </a:lnTo>
                  <a:close/>
                </a:path>
                <a:path w="7560309" h="10692130">
                  <a:moveTo>
                    <a:pt x="496829" y="4608207"/>
                  </a:moveTo>
                  <a:lnTo>
                    <a:pt x="455155" y="4608207"/>
                  </a:lnTo>
                  <a:lnTo>
                    <a:pt x="528411" y="4681524"/>
                  </a:lnTo>
                  <a:lnTo>
                    <a:pt x="570028" y="4681524"/>
                  </a:lnTo>
                  <a:lnTo>
                    <a:pt x="496829" y="4608207"/>
                  </a:lnTo>
                  <a:close/>
                </a:path>
                <a:path w="7560309" h="10692130">
                  <a:moveTo>
                    <a:pt x="998063" y="4613922"/>
                  </a:moveTo>
                  <a:lnTo>
                    <a:pt x="702604" y="4909832"/>
                  </a:lnTo>
                  <a:lnTo>
                    <a:pt x="744274" y="4909832"/>
                  </a:lnTo>
                  <a:lnTo>
                    <a:pt x="998063" y="4655642"/>
                  </a:lnTo>
                  <a:lnTo>
                    <a:pt x="1039719" y="4655642"/>
                  </a:lnTo>
                  <a:lnTo>
                    <a:pt x="998063" y="4613922"/>
                  </a:lnTo>
                  <a:close/>
                </a:path>
                <a:path w="7560309" h="10692130">
                  <a:moveTo>
                    <a:pt x="998063" y="4696929"/>
                  </a:moveTo>
                  <a:lnTo>
                    <a:pt x="785487" y="4909832"/>
                  </a:lnTo>
                  <a:lnTo>
                    <a:pt x="827151" y="4909832"/>
                  </a:lnTo>
                  <a:lnTo>
                    <a:pt x="998063" y="4738674"/>
                  </a:lnTo>
                  <a:lnTo>
                    <a:pt x="1039745" y="4738674"/>
                  </a:lnTo>
                  <a:lnTo>
                    <a:pt x="998063" y="4696929"/>
                  </a:lnTo>
                  <a:close/>
                </a:path>
                <a:path w="7560309" h="10692130">
                  <a:moveTo>
                    <a:pt x="998063" y="4779975"/>
                  </a:moveTo>
                  <a:lnTo>
                    <a:pt x="868413" y="4909832"/>
                  </a:lnTo>
                  <a:lnTo>
                    <a:pt x="910033" y="4909832"/>
                  </a:lnTo>
                  <a:lnTo>
                    <a:pt x="998063" y="4821682"/>
                  </a:lnTo>
                  <a:lnTo>
                    <a:pt x="1039704" y="4821682"/>
                  </a:lnTo>
                  <a:lnTo>
                    <a:pt x="998063" y="4779975"/>
                  </a:lnTo>
                  <a:close/>
                </a:path>
                <a:path w="7560309" h="10692130">
                  <a:moveTo>
                    <a:pt x="1039704" y="4821682"/>
                  </a:moveTo>
                  <a:lnTo>
                    <a:pt x="998063" y="4821682"/>
                  </a:lnTo>
                  <a:lnTo>
                    <a:pt x="1086083" y="4909832"/>
                  </a:lnTo>
                  <a:lnTo>
                    <a:pt x="1127714" y="4909832"/>
                  </a:lnTo>
                  <a:lnTo>
                    <a:pt x="1039704" y="4821682"/>
                  </a:lnTo>
                  <a:close/>
                </a:path>
                <a:path w="7560309" h="10692130">
                  <a:moveTo>
                    <a:pt x="1039745" y="4738674"/>
                  </a:moveTo>
                  <a:lnTo>
                    <a:pt x="998063" y="4738674"/>
                  </a:lnTo>
                  <a:lnTo>
                    <a:pt x="1168974" y="4909832"/>
                  </a:lnTo>
                  <a:lnTo>
                    <a:pt x="1210644" y="4909832"/>
                  </a:lnTo>
                  <a:lnTo>
                    <a:pt x="1039745" y="4738674"/>
                  </a:lnTo>
                  <a:close/>
                </a:path>
                <a:path w="7560309" h="10692130">
                  <a:moveTo>
                    <a:pt x="1039719" y="4655642"/>
                  </a:moveTo>
                  <a:lnTo>
                    <a:pt x="998063" y="4655642"/>
                  </a:lnTo>
                  <a:lnTo>
                    <a:pt x="1251860" y="4909832"/>
                  </a:lnTo>
                  <a:lnTo>
                    <a:pt x="1293520" y="4909832"/>
                  </a:lnTo>
                  <a:lnTo>
                    <a:pt x="1039719" y="4655642"/>
                  </a:lnTo>
                  <a:close/>
                </a:path>
                <a:path w="7560309" h="10692130">
                  <a:moveTo>
                    <a:pt x="797399" y="4608207"/>
                  </a:moveTo>
                  <a:lnTo>
                    <a:pt x="755737" y="4608207"/>
                  </a:lnTo>
                  <a:lnTo>
                    <a:pt x="682527" y="4681537"/>
                  </a:lnTo>
                  <a:lnTo>
                    <a:pt x="724206" y="4681524"/>
                  </a:lnTo>
                  <a:lnTo>
                    <a:pt x="797399" y="4608207"/>
                  </a:lnTo>
                  <a:close/>
                </a:path>
                <a:path w="7560309" h="10692130">
                  <a:moveTo>
                    <a:pt x="963173" y="4608207"/>
                  </a:moveTo>
                  <a:lnTo>
                    <a:pt x="921513" y="4608207"/>
                  </a:lnTo>
                  <a:lnTo>
                    <a:pt x="848304" y="4681537"/>
                  </a:lnTo>
                  <a:lnTo>
                    <a:pt x="889979" y="4681524"/>
                  </a:lnTo>
                  <a:lnTo>
                    <a:pt x="963173" y="4608207"/>
                  </a:lnTo>
                  <a:close/>
                </a:path>
                <a:path w="7560309" h="10692130">
                  <a:moveTo>
                    <a:pt x="1240395" y="4608207"/>
                  </a:moveTo>
                  <a:lnTo>
                    <a:pt x="1198766" y="4608207"/>
                  </a:lnTo>
                  <a:lnTo>
                    <a:pt x="1271968" y="4681537"/>
                  </a:lnTo>
                  <a:lnTo>
                    <a:pt x="1313599" y="4681537"/>
                  </a:lnTo>
                  <a:lnTo>
                    <a:pt x="1240395" y="4608207"/>
                  </a:lnTo>
                  <a:close/>
                </a:path>
                <a:path w="7560309" h="10692130">
                  <a:moveTo>
                    <a:pt x="880264" y="4608207"/>
                  </a:moveTo>
                  <a:lnTo>
                    <a:pt x="838641" y="4608207"/>
                  </a:lnTo>
                  <a:lnTo>
                    <a:pt x="765435" y="4681524"/>
                  </a:lnTo>
                  <a:lnTo>
                    <a:pt x="807051" y="4681524"/>
                  </a:lnTo>
                  <a:lnTo>
                    <a:pt x="880264" y="4608207"/>
                  </a:lnTo>
                  <a:close/>
                </a:path>
                <a:path w="7560309" h="10692130">
                  <a:moveTo>
                    <a:pt x="1074625" y="4608207"/>
                  </a:moveTo>
                  <a:lnTo>
                    <a:pt x="1032958" y="4608207"/>
                  </a:lnTo>
                  <a:lnTo>
                    <a:pt x="1106153" y="4681524"/>
                  </a:lnTo>
                  <a:lnTo>
                    <a:pt x="1147820" y="4681524"/>
                  </a:lnTo>
                  <a:lnTo>
                    <a:pt x="1074625" y="4608207"/>
                  </a:lnTo>
                  <a:close/>
                </a:path>
                <a:path w="7560309" h="10692130">
                  <a:moveTo>
                    <a:pt x="1157504" y="4608207"/>
                  </a:moveTo>
                  <a:lnTo>
                    <a:pt x="1115844" y="4608207"/>
                  </a:lnTo>
                  <a:lnTo>
                    <a:pt x="1189040" y="4681524"/>
                  </a:lnTo>
                  <a:lnTo>
                    <a:pt x="1230717" y="4681524"/>
                  </a:lnTo>
                  <a:lnTo>
                    <a:pt x="1157504" y="4608207"/>
                  </a:lnTo>
                  <a:close/>
                </a:path>
                <a:path w="7560309" h="10692130">
                  <a:moveTo>
                    <a:pt x="1658734" y="4613922"/>
                  </a:moveTo>
                  <a:lnTo>
                    <a:pt x="1363256" y="4909832"/>
                  </a:lnTo>
                  <a:lnTo>
                    <a:pt x="1404937" y="4909832"/>
                  </a:lnTo>
                  <a:lnTo>
                    <a:pt x="1658734" y="4655642"/>
                  </a:lnTo>
                  <a:lnTo>
                    <a:pt x="1700389" y="4655642"/>
                  </a:lnTo>
                  <a:lnTo>
                    <a:pt x="1658734" y="4613922"/>
                  </a:lnTo>
                  <a:close/>
                </a:path>
                <a:path w="7560309" h="10692130">
                  <a:moveTo>
                    <a:pt x="1658759" y="4696929"/>
                  </a:moveTo>
                  <a:lnTo>
                    <a:pt x="1446187" y="4909832"/>
                  </a:lnTo>
                  <a:lnTo>
                    <a:pt x="1487805" y="4909832"/>
                  </a:lnTo>
                  <a:lnTo>
                    <a:pt x="1658759" y="4738674"/>
                  </a:lnTo>
                  <a:lnTo>
                    <a:pt x="1700434" y="4738674"/>
                  </a:lnTo>
                  <a:lnTo>
                    <a:pt x="1658759" y="4696929"/>
                  </a:lnTo>
                  <a:close/>
                </a:path>
                <a:path w="7560309" h="10692130">
                  <a:moveTo>
                    <a:pt x="1658734" y="4779975"/>
                  </a:moveTo>
                  <a:lnTo>
                    <a:pt x="1529080" y="4909832"/>
                  </a:lnTo>
                  <a:lnTo>
                    <a:pt x="1570710" y="4909832"/>
                  </a:lnTo>
                  <a:lnTo>
                    <a:pt x="1658734" y="4821682"/>
                  </a:lnTo>
                  <a:lnTo>
                    <a:pt x="1700375" y="4821682"/>
                  </a:lnTo>
                  <a:lnTo>
                    <a:pt x="1658734" y="4779975"/>
                  </a:lnTo>
                  <a:close/>
                </a:path>
                <a:path w="7560309" h="10692130">
                  <a:moveTo>
                    <a:pt x="1700375" y="4821682"/>
                  </a:moveTo>
                  <a:lnTo>
                    <a:pt x="1658734" y="4821682"/>
                  </a:lnTo>
                  <a:lnTo>
                    <a:pt x="1746758" y="4909832"/>
                  </a:lnTo>
                  <a:lnTo>
                    <a:pt x="1788388" y="4909832"/>
                  </a:lnTo>
                  <a:lnTo>
                    <a:pt x="1700375" y="4821682"/>
                  </a:lnTo>
                  <a:close/>
                </a:path>
                <a:path w="7560309" h="10692130">
                  <a:moveTo>
                    <a:pt x="1700434" y="4738674"/>
                  </a:moveTo>
                  <a:lnTo>
                    <a:pt x="1658759" y="4738674"/>
                  </a:lnTo>
                  <a:lnTo>
                    <a:pt x="1829638" y="4909832"/>
                  </a:lnTo>
                  <a:lnTo>
                    <a:pt x="1871306" y="4909832"/>
                  </a:lnTo>
                  <a:lnTo>
                    <a:pt x="1700434" y="4738674"/>
                  </a:lnTo>
                  <a:close/>
                </a:path>
                <a:path w="7560309" h="10692130">
                  <a:moveTo>
                    <a:pt x="1700389" y="4655642"/>
                  </a:moveTo>
                  <a:lnTo>
                    <a:pt x="1658734" y="4655642"/>
                  </a:lnTo>
                  <a:lnTo>
                    <a:pt x="1912531" y="4909832"/>
                  </a:lnTo>
                  <a:lnTo>
                    <a:pt x="1954187" y="4909832"/>
                  </a:lnTo>
                  <a:lnTo>
                    <a:pt x="1700389" y="4655642"/>
                  </a:lnTo>
                  <a:close/>
                </a:path>
                <a:path w="7560309" h="10692130">
                  <a:moveTo>
                    <a:pt x="1458074" y="4608207"/>
                  </a:moveTo>
                  <a:lnTo>
                    <a:pt x="1416418" y="4608207"/>
                  </a:lnTo>
                  <a:lnTo>
                    <a:pt x="1343202" y="4681537"/>
                  </a:lnTo>
                  <a:lnTo>
                    <a:pt x="1384884" y="4681524"/>
                  </a:lnTo>
                  <a:lnTo>
                    <a:pt x="1458074" y="4608207"/>
                  </a:lnTo>
                  <a:close/>
                </a:path>
                <a:path w="7560309" h="10692130">
                  <a:moveTo>
                    <a:pt x="1623834" y="4608207"/>
                  </a:moveTo>
                  <a:lnTo>
                    <a:pt x="1582166" y="4608207"/>
                  </a:lnTo>
                  <a:lnTo>
                    <a:pt x="1508975" y="4681537"/>
                  </a:lnTo>
                  <a:lnTo>
                    <a:pt x="1550606" y="4681524"/>
                  </a:lnTo>
                  <a:lnTo>
                    <a:pt x="1623834" y="4608207"/>
                  </a:lnTo>
                  <a:close/>
                </a:path>
                <a:path w="7560309" h="10692130">
                  <a:moveTo>
                    <a:pt x="1901050" y="4608207"/>
                  </a:moveTo>
                  <a:lnTo>
                    <a:pt x="1859394" y="4608207"/>
                  </a:lnTo>
                  <a:lnTo>
                    <a:pt x="1932609" y="4681537"/>
                  </a:lnTo>
                  <a:lnTo>
                    <a:pt x="1974278" y="4681537"/>
                  </a:lnTo>
                  <a:lnTo>
                    <a:pt x="1901050" y="4608207"/>
                  </a:lnTo>
                  <a:close/>
                </a:path>
                <a:path w="7560309" h="10692130">
                  <a:moveTo>
                    <a:pt x="1540954" y="4608207"/>
                  </a:moveTo>
                  <a:lnTo>
                    <a:pt x="1499336" y="4608207"/>
                  </a:lnTo>
                  <a:lnTo>
                    <a:pt x="1426083" y="4681524"/>
                  </a:lnTo>
                  <a:lnTo>
                    <a:pt x="1467751" y="4681524"/>
                  </a:lnTo>
                  <a:lnTo>
                    <a:pt x="1540954" y="4608207"/>
                  </a:lnTo>
                  <a:close/>
                </a:path>
                <a:path w="7560309" h="10692130">
                  <a:moveTo>
                    <a:pt x="1735289" y="4608207"/>
                  </a:moveTo>
                  <a:lnTo>
                    <a:pt x="1693621" y="4608207"/>
                  </a:lnTo>
                  <a:lnTo>
                    <a:pt x="1766874" y="4681524"/>
                  </a:lnTo>
                  <a:lnTo>
                    <a:pt x="1808492" y="4681524"/>
                  </a:lnTo>
                  <a:lnTo>
                    <a:pt x="1735289" y="4608207"/>
                  </a:lnTo>
                  <a:close/>
                </a:path>
                <a:path w="7560309" h="10692130">
                  <a:moveTo>
                    <a:pt x="1818182" y="4608207"/>
                  </a:moveTo>
                  <a:lnTo>
                    <a:pt x="1776514" y="4608207"/>
                  </a:lnTo>
                  <a:lnTo>
                    <a:pt x="1849767" y="4681524"/>
                  </a:lnTo>
                  <a:lnTo>
                    <a:pt x="1891385" y="4681524"/>
                  </a:lnTo>
                  <a:lnTo>
                    <a:pt x="1818182" y="4608207"/>
                  </a:lnTo>
                  <a:close/>
                </a:path>
                <a:path w="7560309" h="10692130">
                  <a:moveTo>
                    <a:pt x="2319426" y="4613922"/>
                  </a:moveTo>
                  <a:lnTo>
                    <a:pt x="2023973" y="4909832"/>
                  </a:lnTo>
                  <a:lnTo>
                    <a:pt x="2065629" y="4909832"/>
                  </a:lnTo>
                  <a:lnTo>
                    <a:pt x="2319426" y="4655642"/>
                  </a:lnTo>
                  <a:lnTo>
                    <a:pt x="2361076" y="4655642"/>
                  </a:lnTo>
                  <a:lnTo>
                    <a:pt x="2319426" y="4613922"/>
                  </a:lnTo>
                  <a:close/>
                </a:path>
                <a:path w="7560309" h="10692130">
                  <a:moveTo>
                    <a:pt x="2319439" y="4696929"/>
                  </a:moveTo>
                  <a:lnTo>
                    <a:pt x="2106853" y="4909832"/>
                  </a:lnTo>
                  <a:lnTo>
                    <a:pt x="2148522" y="4909832"/>
                  </a:lnTo>
                  <a:lnTo>
                    <a:pt x="2319439" y="4738674"/>
                  </a:lnTo>
                  <a:lnTo>
                    <a:pt x="2361109" y="4738674"/>
                  </a:lnTo>
                  <a:lnTo>
                    <a:pt x="2319439" y="4696929"/>
                  </a:lnTo>
                  <a:close/>
                </a:path>
                <a:path w="7560309" h="10692130">
                  <a:moveTo>
                    <a:pt x="2319401" y="4779975"/>
                  </a:moveTo>
                  <a:lnTo>
                    <a:pt x="2189759" y="4909832"/>
                  </a:lnTo>
                  <a:lnTo>
                    <a:pt x="2231364" y="4909832"/>
                  </a:lnTo>
                  <a:lnTo>
                    <a:pt x="2319401" y="4821682"/>
                  </a:lnTo>
                  <a:lnTo>
                    <a:pt x="2361054" y="4821682"/>
                  </a:lnTo>
                  <a:lnTo>
                    <a:pt x="2319401" y="4779975"/>
                  </a:lnTo>
                  <a:close/>
                </a:path>
                <a:path w="7560309" h="10692130">
                  <a:moveTo>
                    <a:pt x="2361054" y="4821682"/>
                  </a:moveTo>
                  <a:lnTo>
                    <a:pt x="2319401" y="4821682"/>
                  </a:lnTo>
                  <a:lnTo>
                    <a:pt x="2407424" y="4909832"/>
                  </a:lnTo>
                  <a:lnTo>
                    <a:pt x="2449093" y="4909832"/>
                  </a:lnTo>
                  <a:lnTo>
                    <a:pt x="2361054" y="4821682"/>
                  </a:lnTo>
                  <a:close/>
                </a:path>
                <a:path w="7560309" h="10692130">
                  <a:moveTo>
                    <a:pt x="2361109" y="4738674"/>
                  </a:moveTo>
                  <a:lnTo>
                    <a:pt x="2319439" y="4738674"/>
                  </a:lnTo>
                  <a:lnTo>
                    <a:pt x="2490304" y="4909832"/>
                  </a:lnTo>
                  <a:lnTo>
                    <a:pt x="2531960" y="4909832"/>
                  </a:lnTo>
                  <a:lnTo>
                    <a:pt x="2361109" y="4738674"/>
                  </a:lnTo>
                  <a:close/>
                </a:path>
                <a:path w="7560309" h="10692130">
                  <a:moveTo>
                    <a:pt x="2361076" y="4655642"/>
                  </a:moveTo>
                  <a:lnTo>
                    <a:pt x="2319426" y="4655642"/>
                  </a:lnTo>
                  <a:lnTo>
                    <a:pt x="2573223" y="4909832"/>
                  </a:lnTo>
                  <a:lnTo>
                    <a:pt x="2614841" y="4909832"/>
                  </a:lnTo>
                  <a:lnTo>
                    <a:pt x="2361076" y="4655642"/>
                  </a:lnTo>
                  <a:close/>
                </a:path>
                <a:path w="7560309" h="10692130">
                  <a:moveTo>
                    <a:pt x="2118741" y="4608207"/>
                  </a:moveTo>
                  <a:lnTo>
                    <a:pt x="2077072" y="4608207"/>
                  </a:lnTo>
                  <a:lnTo>
                    <a:pt x="2003869" y="4681537"/>
                  </a:lnTo>
                  <a:lnTo>
                    <a:pt x="2045550" y="4681524"/>
                  </a:lnTo>
                  <a:lnTo>
                    <a:pt x="2118741" y="4608207"/>
                  </a:lnTo>
                  <a:close/>
                </a:path>
                <a:path w="7560309" h="10692130">
                  <a:moveTo>
                    <a:pt x="2284526" y="4608207"/>
                  </a:moveTo>
                  <a:lnTo>
                    <a:pt x="2242858" y="4608207"/>
                  </a:lnTo>
                  <a:lnTo>
                    <a:pt x="2169655" y="4681537"/>
                  </a:lnTo>
                  <a:lnTo>
                    <a:pt x="2211323" y="4681524"/>
                  </a:lnTo>
                  <a:lnTo>
                    <a:pt x="2284526" y="4608207"/>
                  </a:lnTo>
                  <a:close/>
                </a:path>
                <a:path w="7560309" h="10692130">
                  <a:moveTo>
                    <a:pt x="2561742" y="4608207"/>
                  </a:moveTo>
                  <a:lnTo>
                    <a:pt x="2520111" y="4608207"/>
                  </a:lnTo>
                  <a:lnTo>
                    <a:pt x="2593289" y="4681537"/>
                  </a:lnTo>
                  <a:lnTo>
                    <a:pt x="2634945" y="4681537"/>
                  </a:lnTo>
                  <a:lnTo>
                    <a:pt x="2561742" y="4608207"/>
                  </a:lnTo>
                  <a:close/>
                </a:path>
                <a:path w="7560309" h="10692130">
                  <a:moveTo>
                    <a:pt x="2201621" y="4608207"/>
                  </a:moveTo>
                  <a:lnTo>
                    <a:pt x="2159990" y="4608207"/>
                  </a:lnTo>
                  <a:lnTo>
                    <a:pt x="2086749" y="4681524"/>
                  </a:lnTo>
                  <a:lnTo>
                    <a:pt x="2128405" y="4681524"/>
                  </a:lnTo>
                  <a:lnTo>
                    <a:pt x="2201621" y="4608207"/>
                  </a:lnTo>
                  <a:close/>
                </a:path>
                <a:path w="7560309" h="10692130">
                  <a:moveTo>
                    <a:pt x="2395969" y="4608207"/>
                  </a:moveTo>
                  <a:lnTo>
                    <a:pt x="2354300" y="4608207"/>
                  </a:lnTo>
                  <a:lnTo>
                    <a:pt x="2427541" y="4681524"/>
                  </a:lnTo>
                  <a:lnTo>
                    <a:pt x="2469172" y="4681524"/>
                  </a:lnTo>
                  <a:lnTo>
                    <a:pt x="2395969" y="4608207"/>
                  </a:lnTo>
                  <a:close/>
                </a:path>
                <a:path w="7560309" h="10692130">
                  <a:moveTo>
                    <a:pt x="2478849" y="4608207"/>
                  </a:moveTo>
                  <a:lnTo>
                    <a:pt x="2437180" y="4608207"/>
                  </a:lnTo>
                  <a:lnTo>
                    <a:pt x="2510396" y="4681524"/>
                  </a:lnTo>
                  <a:lnTo>
                    <a:pt x="2552065" y="4681524"/>
                  </a:lnTo>
                  <a:lnTo>
                    <a:pt x="2478849" y="4608207"/>
                  </a:lnTo>
                  <a:close/>
                </a:path>
                <a:path w="7560309" h="10692130">
                  <a:moveTo>
                    <a:pt x="2980080" y="4613922"/>
                  </a:moveTo>
                  <a:lnTo>
                    <a:pt x="2684627" y="4909832"/>
                  </a:lnTo>
                  <a:lnTo>
                    <a:pt x="2719311" y="4909832"/>
                  </a:lnTo>
                  <a:lnTo>
                    <a:pt x="2998965" y="4632820"/>
                  </a:lnTo>
                  <a:lnTo>
                    <a:pt x="2980080" y="4613922"/>
                  </a:lnTo>
                  <a:close/>
                </a:path>
                <a:path w="7560309" h="10692130">
                  <a:moveTo>
                    <a:pt x="2779433" y="4608207"/>
                  </a:moveTo>
                  <a:lnTo>
                    <a:pt x="2737764" y="4608207"/>
                  </a:lnTo>
                  <a:lnTo>
                    <a:pt x="2664548" y="4681537"/>
                  </a:lnTo>
                  <a:lnTo>
                    <a:pt x="2706230" y="4681524"/>
                  </a:lnTo>
                  <a:lnTo>
                    <a:pt x="2779433" y="4608207"/>
                  </a:lnTo>
                  <a:close/>
                </a:path>
                <a:path w="7560309" h="10692130">
                  <a:moveTo>
                    <a:pt x="2945193" y="4608207"/>
                  </a:moveTo>
                  <a:lnTo>
                    <a:pt x="2903524" y="4608207"/>
                  </a:lnTo>
                  <a:lnTo>
                    <a:pt x="2830322" y="4681537"/>
                  </a:lnTo>
                  <a:lnTo>
                    <a:pt x="2872003" y="4681524"/>
                  </a:lnTo>
                  <a:lnTo>
                    <a:pt x="2945193" y="4608207"/>
                  </a:lnTo>
                  <a:close/>
                </a:path>
                <a:path w="7560309" h="10692130">
                  <a:moveTo>
                    <a:pt x="2862300" y="4608207"/>
                  </a:moveTo>
                  <a:lnTo>
                    <a:pt x="2820670" y="4608207"/>
                  </a:lnTo>
                  <a:lnTo>
                    <a:pt x="2747467" y="4681524"/>
                  </a:lnTo>
                  <a:lnTo>
                    <a:pt x="2789085" y="4681524"/>
                  </a:lnTo>
                  <a:lnTo>
                    <a:pt x="2862300" y="4608207"/>
                  </a:lnTo>
                  <a:close/>
                </a:path>
                <a:path w="7560309" h="10692130">
                  <a:moveTo>
                    <a:pt x="2689796" y="4939055"/>
                  </a:moveTo>
                  <a:lnTo>
                    <a:pt x="2684640" y="4939055"/>
                  </a:lnTo>
                  <a:lnTo>
                    <a:pt x="2687205" y="4941620"/>
                  </a:lnTo>
                  <a:lnTo>
                    <a:pt x="2689796" y="4939055"/>
                  </a:lnTo>
                  <a:close/>
                </a:path>
                <a:path w="7560309" h="10692130">
                  <a:moveTo>
                    <a:pt x="4596879" y="4939068"/>
                  </a:moveTo>
                  <a:lnTo>
                    <a:pt x="4590021" y="4939068"/>
                  </a:lnTo>
                  <a:lnTo>
                    <a:pt x="4593463" y="4942497"/>
                  </a:lnTo>
                  <a:lnTo>
                    <a:pt x="4596879" y="4939068"/>
                  </a:lnTo>
                  <a:close/>
                </a:path>
                <a:path w="7560309" h="10692130">
                  <a:moveTo>
                    <a:pt x="5292458" y="4944770"/>
                  </a:moveTo>
                  <a:lnTo>
                    <a:pt x="4996992" y="5240693"/>
                  </a:lnTo>
                  <a:lnTo>
                    <a:pt x="5038661" y="5240693"/>
                  </a:lnTo>
                  <a:lnTo>
                    <a:pt x="5292458" y="4986489"/>
                  </a:lnTo>
                  <a:lnTo>
                    <a:pt x="5334104" y="4986489"/>
                  </a:lnTo>
                  <a:lnTo>
                    <a:pt x="5292458" y="4944770"/>
                  </a:lnTo>
                  <a:close/>
                </a:path>
                <a:path w="7560309" h="10692130">
                  <a:moveTo>
                    <a:pt x="5292458" y="5027790"/>
                  </a:moveTo>
                  <a:lnTo>
                    <a:pt x="5079885" y="5240693"/>
                  </a:lnTo>
                  <a:lnTo>
                    <a:pt x="5121541" y="5240693"/>
                  </a:lnTo>
                  <a:lnTo>
                    <a:pt x="5292458" y="5069522"/>
                  </a:lnTo>
                  <a:lnTo>
                    <a:pt x="5334125" y="5069522"/>
                  </a:lnTo>
                  <a:lnTo>
                    <a:pt x="5292458" y="5027790"/>
                  </a:lnTo>
                  <a:close/>
                </a:path>
                <a:path w="7560309" h="10692130">
                  <a:moveTo>
                    <a:pt x="5292445" y="5110835"/>
                  </a:moveTo>
                  <a:lnTo>
                    <a:pt x="5162791" y="5240693"/>
                  </a:lnTo>
                  <a:lnTo>
                    <a:pt x="5204409" y="5240693"/>
                  </a:lnTo>
                  <a:lnTo>
                    <a:pt x="5292445" y="5152529"/>
                  </a:lnTo>
                  <a:lnTo>
                    <a:pt x="5334074" y="5152529"/>
                  </a:lnTo>
                  <a:lnTo>
                    <a:pt x="5292445" y="5110835"/>
                  </a:lnTo>
                  <a:close/>
                </a:path>
                <a:path w="7560309" h="10692130">
                  <a:moveTo>
                    <a:pt x="5334074" y="5152529"/>
                  </a:moveTo>
                  <a:lnTo>
                    <a:pt x="5292445" y="5152529"/>
                  </a:lnTo>
                  <a:lnTo>
                    <a:pt x="5380469" y="5240693"/>
                  </a:lnTo>
                  <a:lnTo>
                    <a:pt x="5422099" y="5240693"/>
                  </a:lnTo>
                  <a:lnTo>
                    <a:pt x="5334074" y="5152529"/>
                  </a:lnTo>
                  <a:close/>
                </a:path>
                <a:path w="7560309" h="10692130">
                  <a:moveTo>
                    <a:pt x="5334125" y="5069522"/>
                  </a:moveTo>
                  <a:lnTo>
                    <a:pt x="5292458" y="5069522"/>
                  </a:lnTo>
                  <a:lnTo>
                    <a:pt x="5463374" y="5240693"/>
                  </a:lnTo>
                  <a:lnTo>
                    <a:pt x="5505030" y="5240693"/>
                  </a:lnTo>
                  <a:lnTo>
                    <a:pt x="5334125" y="5069522"/>
                  </a:lnTo>
                  <a:close/>
                </a:path>
                <a:path w="7560309" h="10692130">
                  <a:moveTo>
                    <a:pt x="5334104" y="4986489"/>
                  </a:moveTo>
                  <a:lnTo>
                    <a:pt x="5292458" y="4986489"/>
                  </a:lnTo>
                  <a:lnTo>
                    <a:pt x="5546255" y="5240693"/>
                  </a:lnTo>
                  <a:lnTo>
                    <a:pt x="5587860" y="5240693"/>
                  </a:lnTo>
                  <a:lnTo>
                    <a:pt x="5334104" y="4986489"/>
                  </a:lnTo>
                  <a:close/>
                </a:path>
                <a:path w="7560309" h="10692130">
                  <a:moveTo>
                    <a:pt x="5091785" y="4939068"/>
                  </a:moveTo>
                  <a:lnTo>
                    <a:pt x="5050116" y="4939068"/>
                  </a:lnTo>
                  <a:lnTo>
                    <a:pt x="4976914" y="5012385"/>
                  </a:lnTo>
                  <a:lnTo>
                    <a:pt x="5018582" y="5012372"/>
                  </a:lnTo>
                  <a:lnTo>
                    <a:pt x="5091785" y="4939068"/>
                  </a:lnTo>
                  <a:close/>
                </a:path>
                <a:path w="7560309" h="10692130">
                  <a:moveTo>
                    <a:pt x="5257546" y="4939068"/>
                  </a:moveTo>
                  <a:lnTo>
                    <a:pt x="5215890" y="4939068"/>
                  </a:lnTo>
                  <a:lnTo>
                    <a:pt x="5142687" y="5012385"/>
                  </a:lnTo>
                  <a:lnTo>
                    <a:pt x="5184368" y="5012372"/>
                  </a:lnTo>
                  <a:lnTo>
                    <a:pt x="5257546" y="4939068"/>
                  </a:lnTo>
                  <a:close/>
                </a:path>
                <a:path w="7560309" h="10692130">
                  <a:moveTo>
                    <a:pt x="5534761" y="4939068"/>
                  </a:moveTo>
                  <a:lnTo>
                    <a:pt x="5493143" y="4939068"/>
                  </a:lnTo>
                  <a:lnTo>
                    <a:pt x="5566308" y="5012385"/>
                  </a:lnTo>
                  <a:lnTo>
                    <a:pt x="5607977" y="5012385"/>
                  </a:lnTo>
                  <a:lnTo>
                    <a:pt x="5534761" y="4939068"/>
                  </a:lnTo>
                  <a:close/>
                </a:path>
                <a:path w="7560309" h="10692130">
                  <a:moveTo>
                    <a:pt x="5174640" y="4939055"/>
                  </a:moveTo>
                  <a:lnTo>
                    <a:pt x="5133009" y="4939068"/>
                  </a:lnTo>
                  <a:lnTo>
                    <a:pt x="5059819" y="5012372"/>
                  </a:lnTo>
                  <a:lnTo>
                    <a:pt x="5101437" y="5012372"/>
                  </a:lnTo>
                  <a:lnTo>
                    <a:pt x="5174640" y="4939055"/>
                  </a:lnTo>
                  <a:close/>
                </a:path>
                <a:path w="7560309" h="10692130">
                  <a:moveTo>
                    <a:pt x="5369001" y="4939055"/>
                  </a:moveTo>
                  <a:lnTo>
                    <a:pt x="5327332" y="4939055"/>
                  </a:lnTo>
                  <a:lnTo>
                    <a:pt x="5400548" y="5012372"/>
                  </a:lnTo>
                  <a:lnTo>
                    <a:pt x="5442204" y="5012372"/>
                  </a:lnTo>
                  <a:lnTo>
                    <a:pt x="5369001" y="4939055"/>
                  </a:lnTo>
                  <a:close/>
                </a:path>
                <a:path w="7560309" h="10692130">
                  <a:moveTo>
                    <a:pt x="5451894" y="4939055"/>
                  </a:moveTo>
                  <a:lnTo>
                    <a:pt x="5410225" y="4939055"/>
                  </a:lnTo>
                  <a:lnTo>
                    <a:pt x="5483440" y="5012372"/>
                  </a:lnTo>
                  <a:lnTo>
                    <a:pt x="5525096" y="5012372"/>
                  </a:lnTo>
                  <a:lnTo>
                    <a:pt x="5451894" y="4939055"/>
                  </a:lnTo>
                  <a:close/>
                </a:path>
                <a:path w="7560309" h="10692130">
                  <a:moveTo>
                    <a:pt x="4631766" y="4944770"/>
                  </a:moveTo>
                  <a:lnTo>
                    <a:pt x="4613871" y="4962690"/>
                  </a:lnTo>
                  <a:lnTo>
                    <a:pt x="4894503" y="5240693"/>
                  </a:lnTo>
                  <a:lnTo>
                    <a:pt x="4927244" y="5240693"/>
                  </a:lnTo>
                  <a:lnTo>
                    <a:pt x="4631766" y="4944770"/>
                  </a:lnTo>
                  <a:close/>
                </a:path>
                <a:path w="7560309" h="10692130">
                  <a:moveTo>
                    <a:pt x="4874094" y="4939068"/>
                  </a:moveTo>
                  <a:lnTo>
                    <a:pt x="4832426" y="4939068"/>
                  </a:lnTo>
                  <a:lnTo>
                    <a:pt x="4905654" y="5012385"/>
                  </a:lnTo>
                  <a:lnTo>
                    <a:pt x="4947310" y="5012385"/>
                  </a:lnTo>
                  <a:lnTo>
                    <a:pt x="4874094" y="4939068"/>
                  </a:lnTo>
                  <a:close/>
                </a:path>
                <a:path w="7560309" h="10692130">
                  <a:moveTo>
                    <a:pt x="4708321" y="4939055"/>
                  </a:moveTo>
                  <a:lnTo>
                    <a:pt x="4666665" y="4939055"/>
                  </a:lnTo>
                  <a:lnTo>
                    <a:pt x="4739881" y="5012372"/>
                  </a:lnTo>
                  <a:lnTo>
                    <a:pt x="4781550" y="5012372"/>
                  </a:lnTo>
                  <a:lnTo>
                    <a:pt x="4708321" y="4939055"/>
                  </a:lnTo>
                  <a:close/>
                </a:path>
                <a:path w="7560309" h="10692130">
                  <a:moveTo>
                    <a:pt x="4791214" y="4939055"/>
                  </a:moveTo>
                  <a:lnTo>
                    <a:pt x="4749546" y="4939055"/>
                  </a:lnTo>
                  <a:lnTo>
                    <a:pt x="4822748" y="5012372"/>
                  </a:lnTo>
                  <a:lnTo>
                    <a:pt x="4864417" y="5012372"/>
                  </a:lnTo>
                  <a:lnTo>
                    <a:pt x="4791214" y="4939055"/>
                  </a:lnTo>
                  <a:close/>
                </a:path>
                <a:path w="7560309" h="10692130">
                  <a:moveTo>
                    <a:pt x="5953112" y="4944770"/>
                  </a:moveTo>
                  <a:lnTo>
                    <a:pt x="5657646" y="5240693"/>
                  </a:lnTo>
                  <a:lnTo>
                    <a:pt x="5699315" y="5240693"/>
                  </a:lnTo>
                  <a:lnTo>
                    <a:pt x="5953112" y="4986489"/>
                  </a:lnTo>
                  <a:lnTo>
                    <a:pt x="5994765" y="4986489"/>
                  </a:lnTo>
                  <a:lnTo>
                    <a:pt x="5953112" y="4944770"/>
                  </a:lnTo>
                  <a:close/>
                </a:path>
                <a:path w="7560309" h="10692130">
                  <a:moveTo>
                    <a:pt x="5953137" y="5027790"/>
                  </a:moveTo>
                  <a:lnTo>
                    <a:pt x="5740565" y="5240693"/>
                  </a:lnTo>
                  <a:lnTo>
                    <a:pt x="5782221" y="5240693"/>
                  </a:lnTo>
                  <a:lnTo>
                    <a:pt x="5953137" y="5069522"/>
                  </a:lnTo>
                  <a:lnTo>
                    <a:pt x="5994805" y="5069522"/>
                  </a:lnTo>
                  <a:lnTo>
                    <a:pt x="5953137" y="5027790"/>
                  </a:lnTo>
                  <a:close/>
                </a:path>
                <a:path w="7560309" h="10692130">
                  <a:moveTo>
                    <a:pt x="5953112" y="5110835"/>
                  </a:moveTo>
                  <a:lnTo>
                    <a:pt x="5823470" y="5240693"/>
                  </a:lnTo>
                  <a:lnTo>
                    <a:pt x="5865088" y="5240693"/>
                  </a:lnTo>
                  <a:lnTo>
                    <a:pt x="5953112" y="5152529"/>
                  </a:lnTo>
                  <a:lnTo>
                    <a:pt x="5994741" y="5152529"/>
                  </a:lnTo>
                  <a:lnTo>
                    <a:pt x="5953112" y="5110835"/>
                  </a:lnTo>
                  <a:close/>
                </a:path>
                <a:path w="7560309" h="10692130">
                  <a:moveTo>
                    <a:pt x="5994741" y="5152529"/>
                  </a:moveTo>
                  <a:lnTo>
                    <a:pt x="5953112" y="5152529"/>
                  </a:lnTo>
                  <a:lnTo>
                    <a:pt x="6041136" y="5240693"/>
                  </a:lnTo>
                  <a:lnTo>
                    <a:pt x="6082766" y="5240693"/>
                  </a:lnTo>
                  <a:lnTo>
                    <a:pt x="5994741" y="5152529"/>
                  </a:lnTo>
                  <a:close/>
                </a:path>
                <a:path w="7560309" h="10692130">
                  <a:moveTo>
                    <a:pt x="5994805" y="5069522"/>
                  </a:moveTo>
                  <a:lnTo>
                    <a:pt x="5953137" y="5069522"/>
                  </a:lnTo>
                  <a:lnTo>
                    <a:pt x="6124041" y="5240693"/>
                  </a:lnTo>
                  <a:lnTo>
                    <a:pt x="6165710" y="5240693"/>
                  </a:lnTo>
                  <a:lnTo>
                    <a:pt x="5994805" y="5069522"/>
                  </a:lnTo>
                  <a:close/>
                </a:path>
                <a:path w="7560309" h="10692130">
                  <a:moveTo>
                    <a:pt x="5994765" y="4986489"/>
                  </a:moveTo>
                  <a:lnTo>
                    <a:pt x="5953112" y="4986489"/>
                  </a:lnTo>
                  <a:lnTo>
                    <a:pt x="6206909" y="5240693"/>
                  </a:lnTo>
                  <a:lnTo>
                    <a:pt x="6248565" y="5240693"/>
                  </a:lnTo>
                  <a:lnTo>
                    <a:pt x="5994765" y="4986489"/>
                  </a:lnTo>
                  <a:close/>
                </a:path>
                <a:path w="7560309" h="10692130">
                  <a:moveTo>
                    <a:pt x="5752465" y="4939068"/>
                  </a:moveTo>
                  <a:lnTo>
                    <a:pt x="5710796" y="4939068"/>
                  </a:lnTo>
                  <a:lnTo>
                    <a:pt x="5637593" y="5012385"/>
                  </a:lnTo>
                  <a:lnTo>
                    <a:pt x="5679262" y="5012372"/>
                  </a:lnTo>
                  <a:lnTo>
                    <a:pt x="5752465" y="4939068"/>
                  </a:lnTo>
                  <a:close/>
                </a:path>
                <a:path w="7560309" h="10692130">
                  <a:moveTo>
                    <a:pt x="5918225" y="4939068"/>
                  </a:moveTo>
                  <a:lnTo>
                    <a:pt x="5876569" y="4939068"/>
                  </a:lnTo>
                  <a:lnTo>
                    <a:pt x="5803353" y="5012385"/>
                  </a:lnTo>
                  <a:lnTo>
                    <a:pt x="5845035" y="5012372"/>
                  </a:lnTo>
                  <a:lnTo>
                    <a:pt x="5918225" y="4939068"/>
                  </a:lnTo>
                  <a:close/>
                </a:path>
                <a:path w="7560309" h="10692130">
                  <a:moveTo>
                    <a:pt x="6195453" y="4939068"/>
                  </a:moveTo>
                  <a:lnTo>
                    <a:pt x="6153823" y="4939068"/>
                  </a:lnTo>
                  <a:lnTo>
                    <a:pt x="6226987" y="5012385"/>
                  </a:lnTo>
                  <a:lnTo>
                    <a:pt x="6268656" y="5012385"/>
                  </a:lnTo>
                  <a:lnTo>
                    <a:pt x="6195453" y="4939068"/>
                  </a:lnTo>
                  <a:close/>
                </a:path>
                <a:path w="7560309" h="10692130">
                  <a:moveTo>
                    <a:pt x="5835319" y="4939055"/>
                  </a:moveTo>
                  <a:lnTo>
                    <a:pt x="5793689" y="4939068"/>
                  </a:lnTo>
                  <a:lnTo>
                    <a:pt x="5720486" y="5012372"/>
                  </a:lnTo>
                  <a:lnTo>
                    <a:pt x="5762142" y="5012372"/>
                  </a:lnTo>
                  <a:lnTo>
                    <a:pt x="5835319" y="4939055"/>
                  </a:lnTo>
                  <a:close/>
                </a:path>
                <a:path w="7560309" h="10692130">
                  <a:moveTo>
                    <a:pt x="6029667" y="4939055"/>
                  </a:moveTo>
                  <a:lnTo>
                    <a:pt x="5987999" y="4939055"/>
                  </a:lnTo>
                  <a:lnTo>
                    <a:pt x="6061252" y="5012372"/>
                  </a:lnTo>
                  <a:lnTo>
                    <a:pt x="6102883" y="5012372"/>
                  </a:lnTo>
                  <a:lnTo>
                    <a:pt x="6029667" y="4939055"/>
                  </a:lnTo>
                  <a:close/>
                </a:path>
                <a:path w="7560309" h="10692130">
                  <a:moveTo>
                    <a:pt x="6112548" y="4939055"/>
                  </a:moveTo>
                  <a:lnTo>
                    <a:pt x="6070879" y="4939055"/>
                  </a:lnTo>
                  <a:lnTo>
                    <a:pt x="6144107" y="5012372"/>
                  </a:lnTo>
                  <a:lnTo>
                    <a:pt x="6185763" y="5012372"/>
                  </a:lnTo>
                  <a:lnTo>
                    <a:pt x="6112548" y="4939055"/>
                  </a:lnTo>
                  <a:close/>
                </a:path>
                <a:path w="7560309" h="10692130">
                  <a:moveTo>
                    <a:pt x="6613779" y="4944770"/>
                  </a:moveTo>
                  <a:lnTo>
                    <a:pt x="6318364" y="5240693"/>
                  </a:lnTo>
                  <a:lnTo>
                    <a:pt x="6359982" y="5240693"/>
                  </a:lnTo>
                  <a:lnTo>
                    <a:pt x="6613779" y="4986489"/>
                  </a:lnTo>
                  <a:lnTo>
                    <a:pt x="6655435" y="4986489"/>
                  </a:lnTo>
                  <a:lnTo>
                    <a:pt x="6613779" y="4944770"/>
                  </a:lnTo>
                  <a:close/>
                </a:path>
                <a:path w="7560309" h="10692130">
                  <a:moveTo>
                    <a:pt x="6613817" y="5027790"/>
                  </a:moveTo>
                  <a:lnTo>
                    <a:pt x="6401231" y="5240693"/>
                  </a:lnTo>
                  <a:lnTo>
                    <a:pt x="6442913" y="5240693"/>
                  </a:lnTo>
                  <a:lnTo>
                    <a:pt x="6613817" y="5069522"/>
                  </a:lnTo>
                  <a:lnTo>
                    <a:pt x="6655479" y="5069522"/>
                  </a:lnTo>
                  <a:lnTo>
                    <a:pt x="6613817" y="5027790"/>
                  </a:lnTo>
                  <a:close/>
                </a:path>
                <a:path w="7560309" h="10692130">
                  <a:moveTo>
                    <a:pt x="6613791" y="5110835"/>
                  </a:moveTo>
                  <a:lnTo>
                    <a:pt x="6484137" y="5240693"/>
                  </a:lnTo>
                  <a:lnTo>
                    <a:pt x="6525755" y="5240693"/>
                  </a:lnTo>
                  <a:lnTo>
                    <a:pt x="6613791" y="5152529"/>
                  </a:lnTo>
                  <a:lnTo>
                    <a:pt x="6655420" y="5152529"/>
                  </a:lnTo>
                  <a:lnTo>
                    <a:pt x="6613791" y="5110835"/>
                  </a:lnTo>
                  <a:close/>
                </a:path>
                <a:path w="7560309" h="10692130">
                  <a:moveTo>
                    <a:pt x="6655420" y="5152529"/>
                  </a:moveTo>
                  <a:lnTo>
                    <a:pt x="6613791" y="5152529"/>
                  </a:lnTo>
                  <a:lnTo>
                    <a:pt x="6701815" y="5240693"/>
                  </a:lnTo>
                  <a:lnTo>
                    <a:pt x="6743446" y="5240693"/>
                  </a:lnTo>
                  <a:lnTo>
                    <a:pt x="6655420" y="5152529"/>
                  </a:lnTo>
                  <a:close/>
                </a:path>
                <a:path w="7560309" h="10692130">
                  <a:moveTo>
                    <a:pt x="6655479" y="5069522"/>
                  </a:moveTo>
                  <a:lnTo>
                    <a:pt x="6613817" y="5069522"/>
                  </a:lnTo>
                  <a:lnTo>
                    <a:pt x="6784733" y="5240693"/>
                  </a:lnTo>
                  <a:lnTo>
                    <a:pt x="6826364" y="5240693"/>
                  </a:lnTo>
                  <a:lnTo>
                    <a:pt x="6655479" y="5069522"/>
                  </a:lnTo>
                  <a:close/>
                </a:path>
                <a:path w="7560309" h="10692130">
                  <a:moveTo>
                    <a:pt x="6655435" y="4986489"/>
                  </a:moveTo>
                  <a:lnTo>
                    <a:pt x="6613779" y="4986489"/>
                  </a:lnTo>
                  <a:lnTo>
                    <a:pt x="6867588" y="5240693"/>
                  </a:lnTo>
                  <a:lnTo>
                    <a:pt x="6909257" y="5240693"/>
                  </a:lnTo>
                  <a:lnTo>
                    <a:pt x="6655435" y="4986489"/>
                  </a:lnTo>
                  <a:close/>
                </a:path>
                <a:path w="7560309" h="10692130">
                  <a:moveTo>
                    <a:pt x="6413093" y="4939068"/>
                  </a:moveTo>
                  <a:lnTo>
                    <a:pt x="6371463" y="4939068"/>
                  </a:lnTo>
                  <a:lnTo>
                    <a:pt x="6298260" y="5012385"/>
                  </a:lnTo>
                  <a:lnTo>
                    <a:pt x="6339928" y="5012372"/>
                  </a:lnTo>
                  <a:lnTo>
                    <a:pt x="6413093" y="4939068"/>
                  </a:lnTo>
                  <a:close/>
                </a:path>
                <a:path w="7560309" h="10692130">
                  <a:moveTo>
                    <a:pt x="6578904" y="4939068"/>
                  </a:moveTo>
                  <a:lnTo>
                    <a:pt x="6537274" y="4939068"/>
                  </a:lnTo>
                  <a:lnTo>
                    <a:pt x="6464020" y="5012385"/>
                  </a:lnTo>
                  <a:lnTo>
                    <a:pt x="6505689" y="5012372"/>
                  </a:lnTo>
                  <a:lnTo>
                    <a:pt x="6578904" y="4939068"/>
                  </a:lnTo>
                  <a:close/>
                </a:path>
                <a:path w="7560309" h="10692130">
                  <a:moveTo>
                    <a:pt x="6856107" y="4939068"/>
                  </a:moveTo>
                  <a:lnTo>
                    <a:pt x="6814451" y="4939068"/>
                  </a:lnTo>
                  <a:lnTo>
                    <a:pt x="6887654" y="5012385"/>
                  </a:lnTo>
                  <a:lnTo>
                    <a:pt x="6929323" y="5012385"/>
                  </a:lnTo>
                  <a:lnTo>
                    <a:pt x="6856107" y="4939068"/>
                  </a:lnTo>
                  <a:close/>
                </a:path>
                <a:path w="7560309" h="10692130">
                  <a:moveTo>
                    <a:pt x="6495986" y="4939055"/>
                  </a:moveTo>
                  <a:lnTo>
                    <a:pt x="6454355" y="4939068"/>
                  </a:lnTo>
                  <a:lnTo>
                    <a:pt x="6381165" y="5012372"/>
                  </a:lnTo>
                  <a:lnTo>
                    <a:pt x="6422783" y="5012372"/>
                  </a:lnTo>
                  <a:lnTo>
                    <a:pt x="6495986" y="4939055"/>
                  </a:lnTo>
                  <a:close/>
                </a:path>
                <a:path w="7560309" h="10692130">
                  <a:moveTo>
                    <a:pt x="6690347" y="4939055"/>
                  </a:moveTo>
                  <a:lnTo>
                    <a:pt x="6648691" y="4939055"/>
                  </a:lnTo>
                  <a:lnTo>
                    <a:pt x="6721894" y="5012372"/>
                  </a:lnTo>
                  <a:lnTo>
                    <a:pt x="6763550" y="5012372"/>
                  </a:lnTo>
                  <a:lnTo>
                    <a:pt x="6690347" y="4939055"/>
                  </a:lnTo>
                  <a:close/>
                </a:path>
                <a:path w="7560309" h="10692130">
                  <a:moveTo>
                    <a:pt x="6773240" y="4939055"/>
                  </a:moveTo>
                  <a:lnTo>
                    <a:pt x="6731584" y="4939055"/>
                  </a:lnTo>
                  <a:lnTo>
                    <a:pt x="6804774" y="5012372"/>
                  </a:lnTo>
                  <a:lnTo>
                    <a:pt x="6846443" y="5012372"/>
                  </a:lnTo>
                  <a:lnTo>
                    <a:pt x="6773240" y="4939055"/>
                  </a:lnTo>
                  <a:close/>
                </a:path>
                <a:path w="7560309" h="10692130">
                  <a:moveTo>
                    <a:pt x="667727" y="4944770"/>
                  </a:moveTo>
                  <a:lnTo>
                    <a:pt x="372243" y="5240693"/>
                  </a:lnTo>
                  <a:lnTo>
                    <a:pt x="413928" y="5240693"/>
                  </a:lnTo>
                  <a:lnTo>
                    <a:pt x="667727" y="4986489"/>
                  </a:lnTo>
                  <a:lnTo>
                    <a:pt x="709381" y="4986489"/>
                  </a:lnTo>
                  <a:lnTo>
                    <a:pt x="667727" y="4944770"/>
                  </a:lnTo>
                  <a:close/>
                </a:path>
                <a:path w="7560309" h="10692130">
                  <a:moveTo>
                    <a:pt x="667735" y="5027790"/>
                  </a:moveTo>
                  <a:lnTo>
                    <a:pt x="455155" y="5240693"/>
                  </a:lnTo>
                  <a:lnTo>
                    <a:pt x="496829" y="5240693"/>
                  </a:lnTo>
                  <a:lnTo>
                    <a:pt x="667735" y="5069522"/>
                  </a:lnTo>
                  <a:lnTo>
                    <a:pt x="709405" y="5069522"/>
                  </a:lnTo>
                  <a:lnTo>
                    <a:pt x="667735" y="5027790"/>
                  </a:lnTo>
                  <a:close/>
                </a:path>
                <a:path w="7560309" h="10692130">
                  <a:moveTo>
                    <a:pt x="667717" y="5110835"/>
                  </a:moveTo>
                  <a:lnTo>
                    <a:pt x="538055" y="5240693"/>
                  </a:lnTo>
                  <a:lnTo>
                    <a:pt x="579694" y="5240693"/>
                  </a:lnTo>
                  <a:lnTo>
                    <a:pt x="667717" y="5152529"/>
                  </a:lnTo>
                  <a:lnTo>
                    <a:pt x="709359" y="5152529"/>
                  </a:lnTo>
                  <a:lnTo>
                    <a:pt x="667717" y="5110835"/>
                  </a:lnTo>
                  <a:close/>
                </a:path>
                <a:path w="7560309" h="10692130">
                  <a:moveTo>
                    <a:pt x="709359" y="5152529"/>
                  </a:moveTo>
                  <a:lnTo>
                    <a:pt x="667717" y="5152529"/>
                  </a:lnTo>
                  <a:lnTo>
                    <a:pt x="755747" y="5240693"/>
                  </a:lnTo>
                  <a:lnTo>
                    <a:pt x="797411" y="5240693"/>
                  </a:lnTo>
                  <a:lnTo>
                    <a:pt x="709359" y="5152529"/>
                  </a:lnTo>
                  <a:close/>
                </a:path>
                <a:path w="7560309" h="10692130">
                  <a:moveTo>
                    <a:pt x="709405" y="5069522"/>
                  </a:moveTo>
                  <a:lnTo>
                    <a:pt x="667735" y="5069522"/>
                  </a:lnTo>
                  <a:lnTo>
                    <a:pt x="838641" y="5240693"/>
                  </a:lnTo>
                  <a:lnTo>
                    <a:pt x="880322" y="5240693"/>
                  </a:lnTo>
                  <a:lnTo>
                    <a:pt x="709405" y="5069522"/>
                  </a:lnTo>
                  <a:close/>
                </a:path>
                <a:path w="7560309" h="10692130">
                  <a:moveTo>
                    <a:pt x="709381" y="4986489"/>
                  </a:moveTo>
                  <a:lnTo>
                    <a:pt x="667727" y="4986489"/>
                  </a:lnTo>
                  <a:lnTo>
                    <a:pt x="921520" y="5240693"/>
                  </a:lnTo>
                  <a:lnTo>
                    <a:pt x="963183" y="5240693"/>
                  </a:lnTo>
                  <a:lnTo>
                    <a:pt x="709381" y="4986489"/>
                  </a:lnTo>
                  <a:close/>
                </a:path>
                <a:path w="7560309" h="10692130">
                  <a:moveTo>
                    <a:pt x="467046" y="4939068"/>
                  </a:moveTo>
                  <a:lnTo>
                    <a:pt x="425433" y="4939068"/>
                  </a:lnTo>
                  <a:lnTo>
                    <a:pt x="352181" y="5012385"/>
                  </a:lnTo>
                  <a:lnTo>
                    <a:pt x="393859" y="5012372"/>
                  </a:lnTo>
                  <a:lnTo>
                    <a:pt x="467046" y="4939068"/>
                  </a:lnTo>
                  <a:close/>
                </a:path>
                <a:path w="7560309" h="10692130">
                  <a:moveTo>
                    <a:pt x="632837" y="4939068"/>
                  </a:moveTo>
                  <a:lnTo>
                    <a:pt x="591206" y="4939068"/>
                  </a:lnTo>
                  <a:lnTo>
                    <a:pt x="517952" y="5012385"/>
                  </a:lnTo>
                  <a:lnTo>
                    <a:pt x="559639" y="5012372"/>
                  </a:lnTo>
                  <a:lnTo>
                    <a:pt x="632837" y="4939068"/>
                  </a:lnTo>
                  <a:close/>
                </a:path>
                <a:path w="7560309" h="10692130">
                  <a:moveTo>
                    <a:pt x="910018" y="4939068"/>
                  </a:moveTo>
                  <a:lnTo>
                    <a:pt x="868391" y="4939068"/>
                  </a:lnTo>
                  <a:lnTo>
                    <a:pt x="941608" y="5012385"/>
                  </a:lnTo>
                  <a:lnTo>
                    <a:pt x="983272" y="5012385"/>
                  </a:lnTo>
                  <a:lnTo>
                    <a:pt x="910018" y="4939068"/>
                  </a:lnTo>
                  <a:close/>
                </a:path>
                <a:path w="7560309" h="10692130">
                  <a:moveTo>
                    <a:pt x="549939" y="4939055"/>
                  </a:moveTo>
                  <a:lnTo>
                    <a:pt x="508295" y="4939068"/>
                  </a:lnTo>
                  <a:lnTo>
                    <a:pt x="435060" y="5012372"/>
                  </a:lnTo>
                  <a:lnTo>
                    <a:pt x="476726" y="5012372"/>
                  </a:lnTo>
                  <a:lnTo>
                    <a:pt x="549939" y="4939055"/>
                  </a:lnTo>
                  <a:close/>
                </a:path>
                <a:path w="7560309" h="10692130">
                  <a:moveTo>
                    <a:pt x="744274" y="4939055"/>
                  </a:moveTo>
                  <a:lnTo>
                    <a:pt x="702604" y="4939055"/>
                  </a:lnTo>
                  <a:lnTo>
                    <a:pt x="775860" y="5012372"/>
                  </a:lnTo>
                  <a:lnTo>
                    <a:pt x="817481" y="5012372"/>
                  </a:lnTo>
                  <a:lnTo>
                    <a:pt x="744274" y="4939055"/>
                  </a:lnTo>
                  <a:close/>
                </a:path>
                <a:path w="7560309" h="10692130">
                  <a:moveTo>
                    <a:pt x="827151" y="4939055"/>
                  </a:moveTo>
                  <a:lnTo>
                    <a:pt x="785487" y="4939055"/>
                  </a:lnTo>
                  <a:lnTo>
                    <a:pt x="858733" y="5012372"/>
                  </a:lnTo>
                  <a:lnTo>
                    <a:pt x="900348" y="5012372"/>
                  </a:lnTo>
                  <a:lnTo>
                    <a:pt x="827151" y="4939055"/>
                  </a:lnTo>
                  <a:close/>
                </a:path>
                <a:path w="7560309" h="10692130">
                  <a:moveTo>
                    <a:pt x="1328407" y="4944770"/>
                  </a:moveTo>
                  <a:lnTo>
                    <a:pt x="1032951" y="5240693"/>
                  </a:lnTo>
                  <a:lnTo>
                    <a:pt x="1074610" y="5240693"/>
                  </a:lnTo>
                  <a:lnTo>
                    <a:pt x="1328407" y="4986489"/>
                  </a:lnTo>
                  <a:lnTo>
                    <a:pt x="1370060" y="4986489"/>
                  </a:lnTo>
                  <a:lnTo>
                    <a:pt x="1328407" y="4944770"/>
                  </a:lnTo>
                  <a:close/>
                </a:path>
                <a:path w="7560309" h="10692130">
                  <a:moveTo>
                    <a:pt x="1328420" y="5027790"/>
                  </a:moveTo>
                  <a:lnTo>
                    <a:pt x="1115844" y="5240693"/>
                  </a:lnTo>
                  <a:lnTo>
                    <a:pt x="1157504" y="5240693"/>
                  </a:lnTo>
                  <a:lnTo>
                    <a:pt x="1328420" y="5069522"/>
                  </a:lnTo>
                  <a:lnTo>
                    <a:pt x="1370080" y="5069522"/>
                  </a:lnTo>
                  <a:lnTo>
                    <a:pt x="1328420" y="5027790"/>
                  </a:lnTo>
                  <a:close/>
                </a:path>
                <a:path w="7560309" h="10692130">
                  <a:moveTo>
                    <a:pt x="1328407" y="5110835"/>
                  </a:moveTo>
                  <a:lnTo>
                    <a:pt x="1198756" y="5240693"/>
                  </a:lnTo>
                  <a:lnTo>
                    <a:pt x="1240369" y="5240693"/>
                  </a:lnTo>
                  <a:lnTo>
                    <a:pt x="1328407" y="5152529"/>
                  </a:lnTo>
                  <a:lnTo>
                    <a:pt x="1370036" y="5152529"/>
                  </a:lnTo>
                  <a:lnTo>
                    <a:pt x="1328407" y="5110835"/>
                  </a:lnTo>
                  <a:close/>
                </a:path>
                <a:path w="7560309" h="10692130">
                  <a:moveTo>
                    <a:pt x="1370036" y="5152529"/>
                  </a:moveTo>
                  <a:lnTo>
                    <a:pt x="1328407" y="5152529"/>
                  </a:lnTo>
                  <a:lnTo>
                    <a:pt x="1416431" y="5240693"/>
                  </a:lnTo>
                  <a:lnTo>
                    <a:pt x="1458061" y="5240693"/>
                  </a:lnTo>
                  <a:lnTo>
                    <a:pt x="1370036" y="5152529"/>
                  </a:lnTo>
                  <a:close/>
                </a:path>
                <a:path w="7560309" h="10692130">
                  <a:moveTo>
                    <a:pt x="1370080" y="5069522"/>
                  </a:moveTo>
                  <a:lnTo>
                    <a:pt x="1328420" y="5069522"/>
                  </a:lnTo>
                  <a:lnTo>
                    <a:pt x="1499336" y="5240693"/>
                  </a:lnTo>
                  <a:lnTo>
                    <a:pt x="1540954" y="5240693"/>
                  </a:lnTo>
                  <a:lnTo>
                    <a:pt x="1370080" y="5069522"/>
                  </a:lnTo>
                  <a:close/>
                </a:path>
                <a:path w="7560309" h="10692130">
                  <a:moveTo>
                    <a:pt x="1370060" y="4986489"/>
                  </a:moveTo>
                  <a:lnTo>
                    <a:pt x="1328407" y="4986489"/>
                  </a:lnTo>
                  <a:lnTo>
                    <a:pt x="1582204" y="5240693"/>
                  </a:lnTo>
                  <a:lnTo>
                    <a:pt x="1623860" y="5240693"/>
                  </a:lnTo>
                  <a:lnTo>
                    <a:pt x="1370060" y="4986489"/>
                  </a:lnTo>
                  <a:close/>
                </a:path>
                <a:path w="7560309" h="10692130">
                  <a:moveTo>
                    <a:pt x="1127743" y="4939068"/>
                  </a:moveTo>
                  <a:lnTo>
                    <a:pt x="1086073" y="4939068"/>
                  </a:lnTo>
                  <a:lnTo>
                    <a:pt x="1012870" y="5012385"/>
                  </a:lnTo>
                  <a:lnTo>
                    <a:pt x="1054539" y="5012372"/>
                  </a:lnTo>
                  <a:lnTo>
                    <a:pt x="1127743" y="4939068"/>
                  </a:lnTo>
                  <a:close/>
                </a:path>
                <a:path w="7560309" h="10692130">
                  <a:moveTo>
                    <a:pt x="1293507" y="4939068"/>
                  </a:moveTo>
                  <a:lnTo>
                    <a:pt x="1251889" y="4939068"/>
                  </a:lnTo>
                  <a:lnTo>
                    <a:pt x="1178632" y="5012385"/>
                  </a:lnTo>
                  <a:lnTo>
                    <a:pt x="1220304" y="5012372"/>
                  </a:lnTo>
                  <a:lnTo>
                    <a:pt x="1293507" y="4939068"/>
                  </a:lnTo>
                  <a:close/>
                </a:path>
                <a:path w="7560309" h="10692130">
                  <a:moveTo>
                    <a:pt x="1570710" y="4939068"/>
                  </a:moveTo>
                  <a:lnTo>
                    <a:pt x="1529067" y="4939068"/>
                  </a:lnTo>
                  <a:lnTo>
                    <a:pt x="1602282" y="5012385"/>
                  </a:lnTo>
                  <a:lnTo>
                    <a:pt x="1643938" y="5012385"/>
                  </a:lnTo>
                  <a:lnTo>
                    <a:pt x="1570710" y="4939068"/>
                  </a:lnTo>
                  <a:close/>
                </a:path>
                <a:path w="7560309" h="10692130">
                  <a:moveTo>
                    <a:pt x="1210593" y="4939055"/>
                  </a:moveTo>
                  <a:lnTo>
                    <a:pt x="1168961" y="4939068"/>
                  </a:lnTo>
                  <a:lnTo>
                    <a:pt x="1095778" y="5012372"/>
                  </a:lnTo>
                  <a:lnTo>
                    <a:pt x="1137394" y="5012372"/>
                  </a:lnTo>
                  <a:lnTo>
                    <a:pt x="1210593" y="4939055"/>
                  </a:lnTo>
                  <a:close/>
                </a:path>
                <a:path w="7560309" h="10692130">
                  <a:moveTo>
                    <a:pt x="1404937" y="4939055"/>
                  </a:moveTo>
                  <a:lnTo>
                    <a:pt x="1363281" y="4939055"/>
                  </a:lnTo>
                  <a:lnTo>
                    <a:pt x="1436535" y="5012372"/>
                  </a:lnTo>
                  <a:lnTo>
                    <a:pt x="1478165" y="5012372"/>
                  </a:lnTo>
                  <a:lnTo>
                    <a:pt x="1404937" y="4939055"/>
                  </a:lnTo>
                  <a:close/>
                </a:path>
                <a:path w="7560309" h="10692130">
                  <a:moveTo>
                    <a:pt x="1487805" y="4939055"/>
                  </a:moveTo>
                  <a:lnTo>
                    <a:pt x="1446187" y="4939055"/>
                  </a:lnTo>
                  <a:lnTo>
                    <a:pt x="1519389" y="5012372"/>
                  </a:lnTo>
                  <a:lnTo>
                    <a:pt x="1561058" y="5012372"/>
                  </a:lnTo>
                  <a:lnTo>
                    <a:pt x="1487805" y="4939055"/>
                  </a:lnTo>
                  <a:close/>
                </a:path>
                <a:path w="7560309" h="10692130">
                  <a:moveTo>
                    <a:pt x="1989074" y="4944770"/>
                  </a:moveTo>
                  <a:lnTo>
                    <a:pt x="1693608" y="5240693"/>
                  </a:lnTo>
                  <a:lnTo>
                    <a:pt x="1735277" y="5240693"/>
                  </a:lnTo>
                  <a:lnTo>
                    <a:pt x="1989074" y="4986489"/>
                  </a:lnTo>
                  <a:lnTo>
                    <a:pt x="2030727" y="4986489"/>
                  </a:lnTo>
                  <a:lnTo>
                    <a:pt x="1989074" y="4944770"/>
                  </a:lnTo>
                  <a:close/>
                </a:path>
                <a:path w="7560309" h="10692130">
                  <a:moveTo>
                    <a:pt x="1989099" y="5027790"/>
                  </a:moveTo>
                  <a:lnTo>
                    <a:pt x="1776514" y="5240693"/>
                  </a:lnTo>
                  <a:lnTo>
                    <a:pt x="1818182" y="5240693"/>
                  </a:lnTo>
                  <a:lnTo>
                    <a:pt x="1989099" y="5069522"/>
                  </a:lnTo>
                  <a:lnTo>
                    <a:pt x="2030759" y="5069522"/>
                  </a:lnTo>
                  <a:lnTo>
                    <a:pt x="1989099" y="5027790"/>
                  </a:lnTo>
                  <a:close/>
                </a:path>
                <a:path w="7560309" h="10692130">
                  <a:moveTo>
                    <a:pt x="1989099" y="5110835"/>
                  </a:moveTo>
                  <a:lnTo>
                    <a:pt x="1859407" y="5240693"/>
                  </a:lnTo>
                  <a:lnTo>
                    <a:pt x="1901075" y="5240693"/>
                  </a:lnTo>
                  <a:lnTo>
                    <a:pt x="1989099" y="5152529"/>
                  </a:lnTo>
                  <a:lnTo>
                    <a:pt x="2030724" y="5152529"/>
                  </a:lnTo>
                  <a:lnTo>
                    <a:pt x="1989099" y="5110835"/>
                  </a:lnTo>
                  <a:close/>
                </a:path>
                <a:path w="7560309" h="10692130">
                  <a:moveTo>
                    <a:pt x="2030724" y="5152529"/>
                  </a:moveTo>
                  <a:lnTo>
                    <a:pt x="1989099" y="5152529"/>
                  </a:lnTo>
                  <a:lnTo>
                    <a:pt x="2077072" y="5240693"/>
                  </a:lnTo>
                  <a:lnTo>
                    <a:pt x="2118741" y="5240693"/>
                  </a:lnTo>
                  <a:lnTo>
                    <a:pt x="2030724" y="5152529"/>
                  </a:lnTo>
                  <a:close/>
                </a:path>
                <a:path w="7560309" h="10692130">
                  <a:moveTo>
                    <a:pt x="2030759" y="5069522"/>
                  </a:moveTo>
                  <a:lnTo>
                    <a:pt x="1989099" y="5069522"/>
                  </a:lnTo>
                  <a:lnTo>
                    <a:pt x="2159965" y="5240693"/>
                  </a:lnTo>
                  <a:lnTo>
                    <a:pt x="2201633" y="5240693"/>
                  </a:lnTo>
                  <a:lnTo>
                    <a:pt x="2030759" y="5069522"/>
                  </a:lnTo>
                  <a:close/>
                </a:path>
                <a:path w="7560309" h="10692130">
                  <a:moveTo>
                    <a:pt x="2030727" y="4986489"/>
                  </a:moveTo>
                  <a:lnTo>
                    <a:pt x="1989074" y="4986489"/>
                  </a:lnTo>
                  <a:lnTo>
                    <a:pt x="2242858" y="5240693"/>
                  </a:lnTo>
                  <a:lnTo>
                    <a:pt x="2284526" y="5240693"/>
                  </a:lnTo>
                  <a:lnTo>
                    <a:pt x="2030727" y="4986489"/>
                  </a:lnTo>
                  <a:close/>
                </a:path>
                <a:path w="7560309" h="10692130">
                  <a:moveTo>
                    <a:pt x="1788388" y="4939068"/>
                  </a:moveTo>
                  <a:lnTo>
                    <a:pt x="1746758" y="4939068"/>
                  </a:lnTo>
                  <a:lnTo>
                    <a:pt x="1673555" y="5012385"/>
                  </a:lnTo>
                  <a:lnTo>
                    <a:pt x="1715223" y="5012372"/>
                  </a:lnTo>
                  <a:lnTo>
                    <a:pt x="1788388" y="4939068"/>
                  </a:lnTo>
                  <a:close/>
                </a:path>
                <a:path w="7560309" h="10692130">
                  <a:moveTo>
                    <a:pt x="1954187" y="4939068"/>
                  </a:moveTo>
                  <a:lnTo>
                    <a:pt x="1912556" y="4939068"/>
                  </a:lnTo>
                  <a:lnTo>
                    <a:pt x="1839302" y="5012385"/>
                  </a:lnTo>
                  <a:lnTo>
                    <a:pt x="1880996" y="5012372"/>
                  </a:lnTo>
                  <a:lnTo>
                    <a:pt x="1954187" y="4939068"/>
                  </a:lnTo>
                  <a:close/>
                </a:path>
                <a:path w="7560309" h="10692130">
                  <a:moveTo>
                    <a:pt x="2231364" y="4939068"/>
                  </a:moveTo>
                  <a:lnTo>
                    <a:pt x="2189734" y="4939068"/>
                  </a:lnTo>
                  <a:lnTo>
                    <a:pt x="2262949" y="5012385"/>
                  </a:lnTo>
                  <a:lnTo>
                    <a:pt x="2304618" y="5012385"/>
                  </a:lnTo>
                  <a:lnTo>
                    <a:pt x="2231364" y="4939068"/>
                  </a:lnTo>
                  <a:close/>
                </a:path>
                <a:path w="7560309" h="10692130">
                  <a:moveTo>
                    <a:pt x="1871294" y="4939055"/>
                  </a:moveTo>
                  <a:lnTo>
                    <a:pt x="1829650" y="4939068"/>
                  </a:lnTo>
                  <a:lnTo>
                    <a:pt x="1756397" y="5012372"/>
                  </a:lnTo>
                  <a:lnTo>
                    <a:pt x="1798078" y="5012372"/>
                  </a:lnTo>
                  <a:lnTo>
                    <a:pt x="1871294" y="4939055"/>
                  </a:lnTo>
                  <a:close/>
                </a:path>
                <a:path w="7560309" h="10692130">
                  <a:moveTo>
                    <a:pt x="2065629" y="4939055"/>
                  </a:moveTo>
                  <a:lnTo>
                    <a:pt x="2023973" y="4939055"/>
                  </a:lnTo>
                  <a:lnTo>
                    <a:pt x="2097163" y="5012372"/>
                  </a:lnTo>
                  <a:lnTo>
                    <a:pt x="2138794" y="5012372"/>
                  </a:lnTo>
                  <a:lnTo>
                    <a:pt x="2065629" y="4939055"/>
                  </a:lnTo>
                  <a:close/>
                </a:path>
                <a:path w="7560309" h="10692130">
                  <a:moveTo>
                    <a:pt x="2148522" y="4939055"/>
                  </a:moveTo>
                  <a:lnTo>
                    <a:pt x="2106853" y="4939055"/>
                  </a:lnTo>
                  <a:lnTo>
                    <a:pt x="2180056" y="5012372"/>
                  </a:lnTo>
                  <a:lnTo>
                    <a:pt x="2221725" y="5012372"/>
                  </a:lnTo>
                  <a:lnTo>
                    <a:pt x="2148522" y="4939055"/>
                  </a:lnTo>
                  <a:close/>
                </a:path>
                <a:path w="7560309" h="10692130">
                  <a:moveTo>
                    <a:pt x="2649753" y="4944770"/>
                  </a:moveTo>
                  <a:lnTo>
                    <a:pt x="2354287" y="5240693"/>
                  </a:lnTo>
                  <a:lnTo>
                    <a:pt x="2385288" y="5240693"/>
                  </a:lnTo>
                  <a:lnTo>
                    <a:pt x="2666796" y="4961839"/>
                  </a:lnTo>
                  <a:lnTo>
                    <a:pt x="2649753" y="4944770"/>
                  </a:lnTo>
                  <a:close/>
                </a:path>
                <a:path w="7560309" h="10692130">
                  <a:moveTo>
                    <a:pt x="2449055" y="4939068"/>
                  </a:moveTo>
                  <a:lnTo>
                    <a:pt x="2407424" y="4939068"/>
                  </a:lnTo>
                  <a:lnTo>
                    <a:pt x="2334221" y="5012385"/>
                  </a:lnTo>
                  <a:lnTo>
                    <a:pt x="2375890" y="5012372"/>
                  </a:lnTo>
                  <a:lnTo>
                    <a:pt x="2449055" y="4939068"/>
                  </a:lnTo>
                  <a:close/>
                </a:path>
                <a:path w="7560309" h="10692130">
                  <a:moveTo>
                    <a:pt x="2614841" y="4939068"/>
                  </a:moveTo>
                  <a:lnTo>
                    <a:pt x="2573223" y="4939068"/>
                  </a:lnTo>
                  <a:lnTo>
                    <a:pt x="2499982" y="5012385"/>
                  </a:lnTo>
                  <a:lnTo>
                    <a:pt x="2541650" y="5012372"/>
                  </a:lnTo>
                  <a:lnTo>
                    <a:pt x="2614841" y="4939068"/>
                  </a:lnTo>
                  <a:close/>
                </a:path>
                <a:path w="7560309" h="10692130">
                  <a:moveTo>
                    <a:pt x="2531960" y="4939055"/>
                  </a:moveTo>
                  <a:lnTo>
                    <a:pt x="2490317" y="4939068"/>
                  </a:lnTo>
                  <a:lnTo>
                    <a:pt x="2417127" y="5012372"/>
                  </a:lnTo>
                  <a:lnTo>
                    <a:pt x="2458745" y="5012372"/>
                  </a:lnTo>
                  <a:lnTo>
                    <a:pt x="2531960" y="4939055"/>
                  </a:lnTo>
                  <a:close/>
                </a:path>
                <a:path w="7560309" h="10692130">
                  <a:moveTo>
                    <a:pt x="4927219" y="5269928"/>
                  </a:moveTo>
                  <a:lnTo>
                    <a:pt x="4924018" y="5269928"/>
                  </a:lnTo>
                  <a:lnTo>
                    <a:pt x="4925618" y="5271528"/>
                  </a:lnTo>
                  <a:lnTo>
                    <a:pt x="4927219" y="5269928"/>
                  </a:lnTo>
                  <a:close/>
                </a:path>
                <a:path w="7560309" h="10692130">
                  <a:moveTo>
                    <a:pt x="5622772" y="5275630"/>
                  </a:moveTo>
                  <a:lnTo>
                    <a:pt x="5327319" y="5571553"/>
                  </a:lnTo>
                  <a:lnTo>
                    <a:pt x="5368975" y="5571553"/>
                  </a:lnTo>
                  <a:lnTo>
                    <a:pt x="5622772" y="5317363"/>
                  </a:lnTo>
                  <a:lnTo>
                    <a:pt x="5664442" y="5317363"/>
                  </a:lnTo>
                  <a:lnTo>
                    <a:pt x="5622772" y="5275630"/>
                  </a:lnTo>
                  <a:close/>
                </a:path>
                <a:path w="7560309" h="10692130">
                  <a:moveTo>
                    <a:pt x="5622810" y="5358638"/>
                  </a:moveTo>
                  <a:lnTo>
                    <a:pt x="5410225" y="5571553"/>
                  </a:lnTo>
                  <a:lnTo>
                    <a:pt x="5451894" y="5571553"/>
                  </a:lnTo>
                  <a:lnTo>
                    <a:pt x="5622810" y="5400370"/>
                  </a:lnTo>
                  <a:lnTo>
                    <a:pt x="5664468" y="5400370"/>
                  </a:lnTo>
                  <a:lnTo>
                    <a:pt x="5622810" y="5358638"/>
                  </a:lnTo>
                  <a:close/>
                </a:path>
                <a:path w="7560309" h="10692130">
                  <a:moveTo>
                    <a:pt x="5622785" y="5441695"/>
                  </a:moveTo>
                  <a:lnTo>
                    <a:pt x="5493131" y="5571553"/>
                  </a:lnTo>
                  <a:lnTo>
                    <a:pt x="5534761" y="5571553"/>
                  </a:lnTo>
                  <a:lnTo>
                    <a:pt x="5622785" y="5483390"/>
                  </a:lnTo>
                  <a:lnTo>
                    <a:pt x="5664414" y="5483390"/>
                  </a:lnTo>
                  <a:lnTo>
                    <a:pt x="5622785" y="5441695"/>
                  </a:lnTo>
                  <a:close/>
                </a:path>
                <a:path w="7560309" h="10692130">
                  <a:moveTo>
                    <a:pt x="5664414" y="5483390"/>
                  </a:moveTo>
                  <a:lnTo>
                    <a:pt x="5622785" y="5483390"/>
                  </a:lnTo>
                  <a:lnTo>
                    <a:pt x="5710821" y="5571553"/>
                  </a:lnTo>
                  <a:lnTo>
                    <a:pt x="5752439" y="5571553"/>
                  </a:lnTo>
                  <a:lnTo>
                    <a:pt x="5664414" y="5483390"/>
                  </a:lnTo>
                  <a:close/>
                </a:path>
                <a:path w="7560309" h="10692130">
                  <a:moveTo>
                    <a:pt x="5664468" y="5400370"/>
                  </a:moveTo>
                  <a:lnTo>
                    <a:pt x="5622810" y="5400370"/>
                  </a:lnTo>
                  <a:lnTo>
                    <a:pt x="5793676" y="5571553"/>
                  </a:lnTo>
                  <a:lnTo>
                    <a:pt x="5835345" y="5571553"/>
                  </a:lnTo>
                  <a:lnTo>
                    <a:pt x="5664468" y="5400370"/>
                  </a:lnTo>
                  <a:close/>
                </a:path>
                <a:path w="7560309" h="10692130">
                  <a:moveTo>
                    <a:pt x="5664442" y="5317363"/>
                  </a:moveTo>
                  <a:lnTo>
                    <a:pt x="5622772" y="5317363"/>
                  </a:lnTo>
                  <a:lnTo>
                    <a:pt x="5876582" y="5571553"/>
                  </a:lnTo>
                  <a:lnTo>
                    <a:pt x="5918250" y="5571553"/>
                  </a:lnTo>
                  <a:lnTo>
                    <a:pt x="5664442" y="5317363"/>
                  </a:lnTo>
                  <a:close/>
                </a:path>
                <a:path w="7560309" h="10692130">
                  <a:moveTo>
                    <a:pt x="5422112" y="5269928"/>
                  </a:moveTo>
                  <a:lnTo>
                    <a:pt x="5380456" y="5269928"/>
                  </a:lnTo>
                  <a:lnTo>
                    <a:pt x="5307253" y="5343245"/>
                  </a:lnTo>
                  <a:lnTo>
                    <a:pt x="5348935" y="5343232"/>
                  </a:lnTo>
                  <a:lnTo>
                    <a:pt x="5422112" y="5269928"/>
                  </a:lnTo>
                  <a:close/>
                </a:path>
                <a:path w="7560309" h="10692130">
                  <a:moveTo>
                    <a:pt x="5587885" y="5269928"/>
                  </a:moveTo>
                  <a:lnTo>
                    <a:pt x="5546267" y="5269928"/>
                  </a:lnTo>
                  <a:lnTo>
                    <a:pt x="5473014" y="5343245"/>
                  </a:lnTo>
                  <a:lnTo>
                    <a:pt x="5514695" y="5343232"/>
                  </a:lnTo>
                  <a:lnTo>
                    <a:pt x="5587885" y="5269928"/>
                  </a:lnTo>
                  <a:close/>
                </a:path>
                <a:path w="7560309" h="10692130">
                  <a:moveTo>
                    <a:pt x="5865101" y="5269928"/>
                  </a:moveTo>
                  <a:lnTo>
                    <a:pt x="5823483" y="5269928"/>
                  </a:lnTo>
                  <a:lnTo>
                    <a:pt x="5896648" y="5343245"/>
                  </a:lnTo>
                  <a:lnTo>
                    <a:pt x="5938316" y="5343245"/>
                  </a:lnTo>
                  <a:lnTo>
                    <a:pt x="5865101" y="5269928"/>
                  </a:lnTo>
                  <a:close/>
                </a:path>
                <a:path w="7560309" h="10692130">
                  <a:moveTo>
                    <a:pt x="5504980" y="5269903"/>
                  </a:moveTo>
                  <a:lnTo>
                    <a:pt x="5463362" y="5269903"/>
                  </a:lnTo>
                  <a:lnTo>
                    <a:pt x="5390159" y="5343232"/>
                  </a:lnTo>
                  <a:lnTo>
                    <a:pt x="5431790" y="5343232"/>
                  </a:lnTo>
                  <a:lnTo>
                    <a:pt x="5504980" y="5269903"/>
                  </a:lnTo>
                  <a:close/>
                </a:path>
                <a:path w="7560309" h="10692130">
                  <a:moveTo>
                    <a:pt x="5699328" y="5269903"/>
                  </a:moveTo>
                  <a:lnTo>
                    <a:pt x="5657659" y="5269903"/>
                  </a:lnTo>
                  <a:lnTo>
                    <a:pt x="5730913" y="5343232"/>
                  </a:lnTo>
                  <a:lnTo>
                    <a:pt x="5772531" y="5343232"/>
                  </a:lnTo>
                  <a:lnTo>
                    <a:pt x="5699328" y="5269903"/>
                  </a:lnTo>
                  <a:close/>
                </a:path>
                <a:path w="7560309" h="10692130">
                  <a:moveTo>
                    <a:pt x="5782221" y="5269903"/>
                  </a:moveTo>
                  <a:lnTo>
                    <a:pt x="5740565" y="5269903"/>
                  </a:lnTo>
                  <a:lnTo>
                    <a:pt x="5813767" y="5343232"/>
                  </a:lnTo>
                  <a:lnTo>
                    <a:pt x="5855423" y="5343232"/>
                  </a:lnTo>
                  <a:lnTo>
                    <a:pt x="5782221" y="5269903"/>
                  </a:lnTo>
                  <a:close/>
                </a:path>
                <a:path w="7560309" h="10692130">
                  <a:moveTo>
                    <a:pt x="4962118" y="5275630"/>
                  </a:moveTo>
                  <a:lnTo>
                    <a:pt x="4946040" y="5291734"/>
                  </a:lnTo>
                  <a:lnTo>
                    <a:pt x="5228488" y="5571553"/>
                  </a:lnTo>
                  <a:lnTo>
                    <a:pt x="5257571" y="5571553"/>
                  </a:lnTo>
                  <a:lnTo>
                    <a:pt x="4962118" y="5275630"/>
                  </a:lnTo>
                  <a:close/>
                </a:path>
                <a:path w="7560309" h="10692130">
                  <a:moveTo>
                    <a:pt x="5204396" y="5269928"/>
                  </a:moveTo>
                  <a:lnTo>
                    <a:pt x="5162778" y="5269928"/>
                  </a:lnTo>
                  <a:lnTo>
                    <a:pt x="5235981" y="5343245"/>
                  </a:lnTo>
                  <a:lnTo>
                    <a:pt x="5277650" y="5343245"/>
                  </a:lnTo>
                  <a:lnTo>
                    <a:pt x="5204396" y="5269928"/>
                  </a:lnTo>
                  <a:close/>
                </a:path>
                <a:path w="7560309" h="10692130">
                  <a:moveTo>
                    <a:pt x="5038661" y="5269903"/>
                  </a:moveTo>
                  <a:lnTo>
                    <a:pt x="4996992" y="5269903"/>
                  </a:lnTo>
                  <a:lnTo>
                    <a:pt x="5070233" y="5343232"/>
                  </a:lnTo>
                  <a:lnTo>
                    <a:pt x="5111864" y="5343232"/>
                  </a:lnTo>
                  <a:lnTo>
                    <a:pt x="5038661" y="5269903"/>
                  </a:lnTo>
                  <a:close/>
                </a:path>
                <a:path w="7560309" h="10692130">
                  <a:moveTo>
                    <a:pt x="5121541" y="5269903"/>
                  </a:moveTo>
                  <a:lnTo>
                    <a:pt x="5079885" y="5269903"/>
                  </a:lnTo>
                  <a:lnTo>
                    <a:pt x="5153088" y="5343232"/>
                  </a:lnTo>
                  <a:lnTo>
                    <a:pt x="5194757" y="5343232"/>
                  </a:lnTo>
                  <a:lnTo>
                    <a:pt x="5121541" y="5269903"/>
                  </a:lnTo>
                  <a:close/>
                </a:path>
                <a:path w="7560309" h="10692130">
                  <a:moveTo>
                    <a:pt x="6283452" y="5275630"/>
                  </a:moveTo>
                  <a:lnTo>
                    <a:pt x="5987999" y="5571553"/>
                  </a:lnTo>
                  <a:lnTo>
                    <a:pt x="6029655" y="5571553"/>
                  </a:lnTo>
                  <a:lnTo>
                    <a:pt x="6283452" y="5317363"/>
                  </a:lnTo>
                  <a:lnTo>
                    <a:pt x="6325117" y="5317363"/>
                  </a:lnTo>
                  <a:lnTo>
                    <a:pt x="6283452" y="5275630"/>
                  </a:lnTo>
                  <a:close/>
                </a:path>
                <a:path w="7560309" h="10692130">
                  <a:moveTo>
                    <a:pt x="6283464" y="5358638"/>
                  </a:moveTo>
                  <a:lnTo>
                    <a:pt x="6070879" y="5571553"/>
                  </a:lnTo>
                  <a:lnTo>
                    <a:pt x="6112548" y="5571553"/>
                  </a:lnTo>
                  <a:lnTo>
                    <a:pt x="6283464" y="5400370"/>
                  </a:lnTo>
                  <a:lnTo>
                    <a:pt x="6325129" y="5400370"/>
                  </a:lnTo>
                  <a:lnTo>
                    <a:pt x="6283464" y="5358638"/>
                  </a:lnTo>
                  <a:close/>
                </a:path>
                <a:path w="7560309" h="10692130">
                  <a:moveTo>
                    <a:pt x="6283452" y="5441695"/>
                  </a:moveTo>
                  <a:lnTo>
                    <a:pt x="6153810" y="5571553"/>
                  </a:lnTo>
                  <a:lnTo>
                    <a:pt x="6195428" y="5571553"/>
                  </a:lnTo>
                  <a:lnTo>
                    <a:pt x="6283452" y="5483390"/>
                  </a:lnTo>
                  <a:lnTo>
                    <a:pt x="6325080" y="5483390"/>
                  </a:lnTo>
                  <a:lnTo>
                    <a:pt x="6283452" y="5441695"/>
                  </a:lnTo>
                  <a:close/>
                </a:path>
                <a:path w="7560309" h="10692130">
                  <a:moveTo>
                    <a:pt x="6325080" y="5483390"/>
                  </a:moveTo>
                  <a:lnTo>
                    <a:pt x="6283452" y="5483390"/>
                  </a:lnTo>
                  <a:lnTo>
                    <a:pt x="6371488" y="5571553"/>
                  </a:lnTo>
                  <a:lnTo>
                    <a:pt x="6413106" y="5571553"/>
                  </a:lnTo>
                  <a:lnTo>
                    <a:pt x="6325080" y="5483390"/>
                  </a:lnTo>
                  <a:close/>
                </a:path>
                <a:path w="7560309" h="10692130">
                  <a:moveTo>
                    <a:pt x="6325129" y="5400370"/>
                  </a:moveTo>
                  <a:lnTo>
                    <a:pt x="6283464" y="5400370"/>
                  </a:lnTo>
                  <a:lnTo>
                    <a:pt x="6454381" y="5571553"/>
                  </a:lnTo>
                  <a:lnTo>
                    <a:pt x="6496037" y="5571553"/>
                  </a:lnTo>
                  <a:lnTo>
                    <a:pt x="6325129" y="5400370"/>
                  </a:lnTo>
                  <a:close/>
                </a:path>
                <a:path w="7560309" h="10692130">
                  <a:moveTo>
                    <a:pt x="6325117" y="5317363"/>
                  </a:moveTo>
                  <a:lnTo>
                    <a:pt x="6283452" y="5317363"/>
                  </a:lnTo>
                  <a:lnTo>
                    <a:pt x="6537248" y="5571553"/>
                  </a:lnTo>
                  <a:lnTo>
                    <a:pt x="6578904" y="5571553"/>
                  </a:lnTo>
                  <a:lnTo>
                    <a:pt x="6325117" y="5317363"/>
                  </a:lnTo>
                  <a:close/>
                </a:path>
                <a:path w="7560309" h="10692130">
                  <a:moveTo>
                    <a:pt x="6082766" y="5269928"/>
                  </a:moveTo>
                  <a:lnTo>
                    <a:pt x="6041136" y="5269928"/>
                  </a:lnTo>
                  <a:lnTo>
                    <a:pt x="5967933" y="5343245"/>
                  </a:lnTo>
                  <a:lnTo>
                    <a:pt x="6009563" y="5343232"/>
                  </a:lnTo>
                  <a:lnTo>
                    <a:pt x="6082766" y="5269928"/>
                  </a:lnTo>
                  <a:close/>
                </a:path>
                <a:path w="7560309" h="10692130">
                  <a:moveTo>
                    <a:pt x="6248565" y="5269928"/>
                  </a:moveTo>
                  <a:lnTo>
                    <a:pt x="6206934" y="5269928"/>
                  </a:lnTo>
                  <a:lnTo>
                    <a:pt x="6133693" y="5343245"/>
                  </a:lnTo>
                  <a:lnTo>
                    <a:pt x="6175374" y="5343232"/>
                  </a:lnTo>
                  <a:lnTo>
                    <a:pt x="6248565" y="5269928"/>
                  </a:lnTo>
                  <a:close/>
                </a:path>
                <a:path w="7560309" h="10692130">
                  <a:moveTo>
                    <a:pt x="6525755" y="5269928"/>
                  </a:moveTo>
                  <a:lnTo>
                    <a:pt x="6484137" y="5269928"/>
                  </a:lnTo>
                  <a:lnTo>
                    <a:pt x="6557340" y="5343245"/>
                  </a:lnTo>
                  <a:lnTo>
                    <a:pt x="6599008" y="5343245"/>
                  </a:lnTo>
                  <a:lnTo>
                    <a:pt x="6525755" y="5269928"/>
                  </a:lnTo>
                  <a:close/>
                </a:path>
                <a:path w="7560309" h="10692130">
                  <a:moveTo>
                    <a:pt x="6165646" y="5269903"/>
                  </a:moveTo>
                  <a:lnTo>
                    <a:pt x="6124028" y="5269903"/>
                  </a:lnTo>
                  <a:lnTo>
                    <a:pt x="6050788" y="5343232"/>
                  </a:lnTo>
                  <a:lnTo>
                    <a:pt x="6092456" y="5343232"/>
                  </a:lnTo>
                  <a:lnTo>
                    <a:pt x="6165646" y="5269903"/>
                  </a:lnTo>
                  <a:close/>
                </a:path>
                <a:path w="7560309" h="10692130">
                  <a:moveTo>
                    <a:pt x="6359969" y="5269903"/>
                  </a:moveTo>
                  <a:lnTo>
                    <a:pt x="6318338" y="5269903"/>
                  </a:lnTo>
                  <a:lnTo>
                    <a:pt x="6391554" y="5343232"/>
                  </a:lnTo>
                  <a:lnTo>
                    <a:pt x="6433223" y="5343232"/>
                  </a:lnTo>
                  <a:lnTo>
                    <a:pt x="6359969" y="5269903"/>
                  </a:lnTo>
                  <a:close/>
                </a:path>
                <a:path w="7560309" h="10692130">
                  <a:moveTo>
                    <a:pt x="6442913" y="5269903"/>
                  </a:moveTo>
                  <a:lnTo>
                    <a:pt x="6401231" y="5269903"/>
                  </a:lnTo>
                  <a:lnTo>
                    <a:pt x="6474460" y="5343232"/>
                  </a:lnTo>
                  <a:lnTo>
                    <a:pt x="6516116" y="5343232"/>
                  </a:lnTo>
                  <a:lnTo>
                    <a:pt x="6442913" y="5269903"/>
                  </a:lnTo>
                  <a:close/>
                </a:path>
                <a:path w="7560309" h="10692130">
                  <a:moveTo>
                    <a:pt x="6944118" y="5275630"/>
                  </a:moveTo>
                  <a:lnTo>
                    <a:pt x="6648665" y="5571553"/>
                  </a:lnTo>
                  <a:lnTo>
                    <a:pt x="6690321" y="5571553"/>
                  </a:lnTo>
                  <a:lnTo>
                    <a:pt x="6944118" y="5317363"/>
                  </a:lnTo>
                  <a:lnTo>
                    <a:pt x="6985786" y="5317363"/>
                  </a:lnTo>
                  <a:lnTo>
                    <a:pt x="6944118" y="5275630"/>
                  </a:lnTo>
                  <a:close/>
                </a:path>
                <a:path w="7560309" h="10692130">
                  <a:moveTo>
                    <a:pt x="6944156" y="5358638"/>
                  </a:moveTo>
                  <a:lnTo>
                    <a:pt x="6731584" y="5571553"/>
                  </a:lnTo>
                  <a:lnTo>
                    <a:pt x="6773240" y="5571553"/>
                  </a:lnTo>
                  <a:lnTo>
                    <a:pt x="6944156" y="5400370"/>
                  </a:lnTo>
                  <a:lnTo>
                    <a:pt x="6985811" y="5400370"/>
                  </a:lnTo>
                  <a:lnTo>
                    <a:pt x="6944156" y="5358638"/>
                  </a:lnTo>
                  <a:close/>
                </a:path>
                <a:path w="7560309" h="10692130">
                  <a:moveTo>
                    <a:pt x="6944118" y="5441695"/>
                  </a:moveTo>
                  <a:lnTo>
                    <a:pt x="6814464" y="5571553"/>
                  </a:lnTo>
                  <a:lnTo>
                    <a:pt x="6856095" y="5571553"/>
                  </a:lnTo>
                  <a:lnTo>
                    <a:pt x="6944118" y="5483390"/>
                  </a:lnTo>
                  <a:lnTo>
                    <a:pt x="6985759" y="5483390"/>
                  </a:lnTo>
                  <a:lnTo>
                    <a:pt x="6944118" y="5441695"/>
                  </a:lnTo>
                  <a:close/>
                </a:path>
                <a:path w="7560309" h="10692130">
                  <a:moveTo>
                    <a:pt x="6985759" y="5483390"/>
                  </a:moveTo>
                  <a:lnTo>
                    <a:pt x="6944118" y="5483390"/>
                  </a:lnTo>
                  <a:lnTo>
                    <a:pt x="7032155" y="5571553"/>
                  </a:lnTo>
                  <a:lnTo>
                    <a:pt x="7073811" y="5571553"/>
                  </a:lnTo>
                  <a:lnTo>
                    <a:pt x="6985759" y="5483390"/>
                  </a:lnTo>
                  <a:close/>
                </a:path>
                <a:path w="7560309" h="10692130">
                  <a:moveTo>
                    <a:pt x="6985811" y="5400370"/>
                  </a:moveTo>
                  <a:lnTo>
                    <a:pt x="6944156" y="5400370"/>
                  </a:lnTo>
                  <a:lnTo>
                    <a:pt x="7115060" y="5571553"/>
                  </a:lnTo>
                  <a:lnTo>
                    <a:pt x="7156678" y="5571553"/>
                  </a:lnTo>
                  <a:lnTo>
                    <a:pt x="6985811" y="5400370"/>
                  </a:lnTo>
                  <a:close/>
                </a:path>
                <a:path w="7560309" h="10692130">
                  <a:moveTo>
                    <a:pt x="6985786" y="5317363"/>
                  </a:moveTo>
                  <a:lnTo>
                    <a:pt x="6944118" y="5317363"/>
                  </a:lnTo>
                  <a:lnTo>
                    <a:pt x="7197928" y="5571553"/>
                  </a:lnTo>
                  <a:lnTo>
                    <a:pt x="7239584" y="5571553"/>
                  </a:lnTo>
                  <a:lnTo>
                    <a:pt x="6985786" y="5317363"/>
                  </a:lnTo>
                  <a:close/>
                </a:path>
                <a:path w="7560309" h="10692130">
                  <a:moveTo>
                    <a:pt x="6743433" y="5269928"/>
                  </a:moveTo>
                  <a:lnTo>
                    <a:pt x="6701815" y="5269928"/>
                  </a:lnTo>
                  <a:lnTo>
                    <a:pt x="6628612" y="5343245"/>
                  </a:lnTo>
                  <a:lnTo>
                    <a:pt x="6670281" y="5343232"/>
                  </a:lnTo>
                  <a:lnTo>
                    <a:pt x="6743433" y="5269928"/>
                  </a:lnTo>
                  <a:close/>
                </a:path>
                <a:path w="7560309" h="10692130">
                  <a:moveTo>
                    <a:pt x="6909244" y="5269928"/>
                  </a:moveTo>
                  <a:lnTo>
                    <a:pt x="6867613" y="5269928"/>
                  </a:lnTo>
                  <a:lnTo>
                    <a:pt x="6794360" y="5343245"/>
                  </a:lnTo>
                  <a:lnTo>
                    <a:pt x="6836041" y="5343232"/>
                  </a:lnTo>
                  <a:lnTo>
                    <a:pt x="6909244" y="5269928"/>
                  </a:lnTo>
                  <a:close/>
                </a:path>
                <a:path w="7560309" h="10692130">
                  <a:moveTo>
                    <a:pt x="7186460" y="5269928"/>
                  </a:moveTo>
                  <a:lnTo>
                    <a:pt x="7144791" y="5269928"/>
                  </a:lnTo>
                  <a:lnTo>
                    <a:pt x="7217994" y="5343245"/>
                  </a:lnTo>
                  <a:lnTo>
                    <a:pt x="7259662" y="5343245"/>
                  </a:lnTo>
                  <a:lnTo>
                    <a:pt x="7186460" y="5269928"/>
                  </a:lnTo>
                  <a:close/>
                </a:path>
                <a:path w="7560309" h="10692130">
                  <a:moveTo>
                    <a:pt x="6826351" y="5269903"/>
                  </a:moveTo>
                  <a:lnTo>
                    <a:pt x="6784721" y="5269903"/>
                  </a:lnTo>
                  <a:lnTo>
                    <a:pt x="6711467" y="5343232"/>
                  </a:lnTo>
                  <a:lnTo>
                    <a:pt x="6753123" y="5343232"/>
                  </a:lnTo>
                  <a:lnTo>
                    <a:pt x="6826351" y="5269903"/>
                  </a:lnTo>
                  <a:close/>
                </a:path>
                <a:path w="7560309" h="10692130">
                  <a:moveTo>
                    <a:pt x="7020648" y="5269903"/>
                  </a:moveTo>
                  <a:lnTo>
                    <a:pt x="6979018" y="5269903"/>
                  </a:lnTo>
                  <a:lnTo>
                    <a:pt x="7052233" y="5343232"/>
                  </a:lnTo>
                  <a:lnTo>
                    <a:pt x="7093864" y="5343232"/>
                  </a:lnTo>
                  <a:lnTo>
                    <a:pt x="7020648" y="5269903"/>
                  </a:lnTo>
                  <a:close/>
                </a:path>
                <a:path w="7560309" h="10692130">
                  <a:moveTo>
                    <a:pt x="7103529" y="5269903"/>
                  </a:moveTo>
                  <a:lnTo>
                    <a:pt x="7061911" y="5269903"/>
                  </a:lnTo>
                  <a:lnTo>
                    <a:pt x="7135114" y="5343232"/>
                  </a:lnTo>
                  <a:lnTo>
                    <a:pt x="7176782" y="5343232"/>
                  </a:lnTo>
                  <a:lnTo>
                    <a:pt x="7103529" y="5269903"/>
                  </a:lnTo>
                  <a:close/>
                </a:path>
                <a:path w="7560309" h="10692130">
                  <a:moveTo>
                    <a:pt x="337380" y="5275630"/>
                  </a:moveTo>
                  <a:lnTo>
                    <a:pt x="41929" y="5571553"/>
                  </a:lnTo>
                  <a:lnTo>
                    <a:pt x="83591" y="5571553"/>
                  </a:lnTo>
                  <a:lnTo>
                    <a:pt x="337380" y="5317363"/>
                  </a:lnTo>
                  <a:lnTo>
                    <a:pt x="379043" y="5317363"/>
                  </a:lnTo>
                  <a:lnTo>
                    <a:pt x="337380" y="5275630"/>
                  </a:lnTo>
                  <a:close/>
                </a:path>
                <a:path w="7560309" h="10692130">
                  <a:moveTo>
                    <a:pt x="337402" y="5358638"/>
                  </a:moveTo>
                  <a:lnTo>
                    <a:pt x="124829" y="5571553"/>
                  </a:lnTo>
                  <a:lnTo>
                    <a:pt x="166493" y="5571553"/>
                  </a:lnTo>
                  <a:lnTo>
                    <a:pt x="337402" y="5400370"/>
                  </a:lnTo>
                  <a:lnTo>
                    <a:pt x="379066" y="5400370"/>
                  </a:lnTo>
                  <a:lnTo>
                    <a:pt x="337402" y="5358638"/>
                  </a:lnTo>
                  <a:close/>
                </a:path>
                <a:path w="7560309" h="10692130">
                  <a:moveTo>
                    <a:pt x="337370" y="5441695"/>
                  </a:moveTo>
                  <a:lnTo>
                    <a:pt x="207723" y="5571553"/>
                  </a:lnTo>
                  <a:lnTo>
                    <a:pt x="249354" y="5571553"/>
                  </a:lnTo>
                  <a:lnTo>
                    <a:pt x="337370" y="5483390"/>
                  </a:lnTo>
                  <a:lnTo>
                    <a:pt x="379014" y="5483390"/>
                  </a:lnTo>
                  <a:lnTo>
                    <a:pt x="337370" y="5441695"/>
                  </a:lnTo>
                  <a:close/>
                </a:path>
                <a:path w="7560309" h="10692130">
                  <a:moveTo>
                    <a:pt x="379014" y="5483390"/>
                  </a:moveTo>
                  <a:lnTo>
                    <a:pt x="337370" y="5483390"/>
                  </a:lnTo>
                  <a:lnTo>
                    <a:pt x="425411" y="5571553"/>
                  </a:lnTo>
                  <a:lnTo>
                    <a:pt x="467071" y="5571553"/>
                  </a:lnTo>
                  <a:lnTo>
                    <a:pt x="379014" y="5483390"/>
                  </a:lnTo>
                  <a:close/>
                </a:path>
                <a:path w="7560309" h="10692130">
                  <a:moveTo>
                    <a:pt x="379066" y="5400370"/>
                  </a:moveTo>
                  <a:lnTo>
                    <a:pt x="337402" y="5400370"/>
                  </a:lnTo>
                  <a:lnTo>
                    <a:pt x="508308" y="5571553"/>
                  </a:lnTo>
                  <a:lnTo>
                    <a:pt x="549972" y="5571553"/>
                  </a:lnTo>
                  <a:lnTo>
                    <a:pt x="379066" y="5400370"/>
                  </a:lnTo>
                  <a:close/>
                </a:path>
                <a:path w="7560309" h="10692130">
                  <a:moveTo>
                    <a:pt x="379043" y="5317363"/>
                  </a:moveTo>
                  <a:lnTo>
                    <a:pt x="337380" y="5317363"/>
                  </a:lnTo>
                  <a:lnTo>
                    <a:pt x="591181" y="5571553"/>
                  </a:lnTo>
                  <a:lnTo>
                    <a:pt x="632811" y="5571553"/>
                  </a:lnTo>
                  <a:lnTo>
                    <a:pt x="379043" y="5317363"/>
                  </a:lnTo>
                  <a:close/>
                </a:path>
                <a:path w="7560309" h="10692130">
                  <a:moveTo>
                    <a:pt x="136720" y="5269928"/>
                  </a:moveTo>
                  <a:lnTo>
                    <a:pt x="95089" y="5269928"/>
                  </a:lnTo>
                  <a:lnTo>
                    <a:pt x="21855" y="5343245"/>
                  </a:lnTo>
                  <a:lnTo>
                    <a:pt x="63530" y="5343232"/>
                  </a:lnTo>
                  <a:lnTo>
                    <a:pt x="136720" y="5269928"/>
                  </a:lnTo>
                  <a:close/>
                </a:path>
                <a:path w="7560309" h="10692130">
                  <a:moveTo>
                    <a:pt x="302493" y="5269928"/>
                  </a:moveTo>
                  <a:lnTo>
                    <a:pt x="260823" y="5269928"/>
                  </a:lnTo>
                  <a:lnTo>
                    <a:pt x="187624" y="5343245"/>
                  </a:lnTo>
                  <a:lnTo>
                    <a:pt x="229303" y="5343232"/>
                  </a:lnTo>
                  <a:lnTo>
                    <a:pt x="302493" y="5269928"/>
                  </a:lnTo>
                  <a:close/>
                </a:path>
                <a:path w="7560309" h="10692130">
                  <a:moveTo>
                    <a:pt x="579718" y="5269928"/>
                  </a:moveTo>
                  <a:lnTo>
                    <a:pt x="538045" y="5269928"/>
                  </a:lnTo>
                  <a:lnTo>
                    <a:pt x="611262" y="5343245"/>
                  </a:lnTo>
                  <a:lnTo>
                    <a:pt x="652928" y="5343245"/>
                  </a:lnTo>
                  <a:lnTo>
                    <a:pt x="579718" y="5269928"/>
                  </a:lnTo>
                  <a:close/>
                </a:path>
                <a:path w="7560309" h="10692130">
                  <a:moveTo>
                    <a:pt x="219603" y="5269903"/>
                  </a:moveTo>
                  <a:lnTo>
                    <a:pt x="177976" y="5269903"/>
                  </a:lnTo>
                  <a:lnTo>
                    <a:pt x="104724" y="5343232"/>
                  </a:lnTo>
                  <a:lnTo>
                    <a:pt x="146386" y="5343232"/>
                  </a:lnTo>
                  <a:lnTo>
                    <a:pt x="219603" y="5269903"/>
                  </a:lnTo>
                  <a:close/>
                </a:path>
                <a:path w="7560309" h="10692130">
                  <a:moveTo>
                    <a:pt x="413942" y="5269903"/>
                  </a:moveTo>
                  <a:lnTo>
                    <a:pt x="372272" y="5269903"/>
                  </a:lnTo>
                  <a:lnTo>
                    <a:pt x="445481" y="5343232"/>
                  </a:lnTo>
                  <a:lnTo>
                    <a:pt x="487145" y="5343232"/>
                  </a:lnTo>
                  <a:lnTo>
                    <a:pt x="413942" y="5269903"/>
                  </a:lnTo>
                  <a:close/>
                </a:path>
                <a:path w="7560309" h="10692130">
                  <a:moveTo>
                    <a:pt x="496829" y="5269903"/>
                  </a:moveTo>
                  <a:lnTo>
                    <a:pt x="455155" y="5269903"/>
                  </a:lnTo>
                  <a:lnTo>
                    <a:pt x="528411" y="5343232"/>
                  </a:lnTo>
                  <a:lnTo>
                    <a:pt x="570028" y="5343232"/>
                  </a:lnTo>
                  <a:lnTo>
                    <a:pt x="496829" y="5269903"/>
                  </a:lnTo>
                  <a:close/>
                </a:path>
                <a:path w="7560309" h="10692130">
                  <a:moveTo>
                    <a:pt x="998063" y="5275630"/>
                  </a:moveTo>
                  <a:lnTo>
                    <a:pt x="702604" y="5571553"/>
                  </a:lnTo>
                  <a:lnTo>
                    <a:pt x="744274" y="5571553"/>
                  </a:lnTo>
                  <a:lnTo>
                    <a:pt x="998063" y="5317363"/>
                  </a:lnTo>
                  <a:lnTo>
                    <a:pt x="1039730" y="5317363"/>
                  </a:lnTo>
                  <a:lnTo>
                    <a:pt x="998063" y="5275630"/>
                  </a:lnTo>
                  <a:close/>
                </a:path>
                <a:path w="7560309" h="10692130">
                  <a:moveTo>
                    <a:pt x="998063" y="5358638"/>
                  </a:moveTo>
                  <a:lnTo>
                    <a:pt x="785487" y="5571553"/>
                  </a:lnTo>
                  <a:lnTo>
                    <a:pt x="827151" y="5571553"/>
                  </a:lnTo>
                  <a:lnTo>
                    <a:pt x="998063" y="5400370"/>
                  </a:lnTo>
                  <a:lnTo>
                    <a:pt x="1039730" y="5400370"/>
                  </a:lnTo>
                  <a:lnTo>
                    <a:pt x="998063" y="5358638"/>
                  </a:lnTo>
                  <a:close/>
                </a:path>
                <a:path w="7560309" h="10692130">
                  <a:moveTo>
                    <a:pt x="998063" y="5441695"/>
                  </a:moveTo>
                  <a:lnTo>
                    <a:pt x="868413" y="5571553"/>
                  </a:lnTo>
                  <a:lnTo>
                    <a:pt x="910033" y="5571553"/>
                  </a:lnTo>
                  <a:lnTo>
                    <a:pt x="998063" y="5483390"/>
                  </a:lnTo>
                  <a:lnTo>
                    <a:pt x="1039691" y="5483390"/>
                  </a:lnTo>
                  <a:lnTo>
                    <a:pt x="998063" y="5441695"/>
                  </a:lnTo>
                  <a:close/>
                </a:path>
                <a:path w="7560309" h="10692130">
                  <a:moveTo>
                    <a:pt x="1039691" y="5483390"/>
                  </a:moveTo>
                  <a:lnTo>
                    <a:pt x="998063" y="5483390"/>
                  </a:lnTo>
                  <a:lnTo>
                    <a:pt x="1086083" y="5571553"/>
                  </a:lnTo>
                  <a:lnTo>
                    <a:pt x="1127714" y="5571553"/>
                  </a:lnTo>
                  <a:lnTo>
                    <a:pt x="1039691" y="5483390"/>
                  </a:lnTo>
                  <a:close/>
                </a:path>
                <a:path w="7560309" h="10692130">
                  <a:moveTo>
                    <a:pt x="1039730" y="5400370"/>
                  </a:moveTo>
                  <a:lnTo>
                    <a:pt x="998063" y="5400370"/>
                  </a:lnTo>
                  <a:lnTo>
                    <a:pt x="1168974" y="5571553"/>
                  </a:lnTo>
                  <a:lnTo>
                    <a:pt x="1210644" y="5571553"/>
                  </a:lnTo>
                  <a:lnTo>
                    <a:pt x="1039730" y="5400370"/>
                  </a:lnTo>
                  <a:close/>
                </a:path>
                <a:path w="7560309" h="10692130">
                  <a:moveTo>
                    <a:pt x="1039730" y="5317363"/>
                  </a:moveTo>
                  <a:lnTo>
                    <a:pt x="998063" y="5317363"/>
                  </a:lnTo>
                  <a:lnTo>
                    <a:pt x="1251860" y="5571553"/>
                  </a:lnTo>
                  <a:lnTo>
                    <a:pt x="1293520" y="5571553"/>
                  </a:lnTo>
                  <a:lnTo>
                    <a:pt x="1039730" y="5317363"/>
                  </a:lnTo>
                  <a:close/>
                </a:path>
                <a:path w="7560309" h="10692130">
                  <a:moveTo>
                    <a:pt x="797399" y="5269928"/>
                  </a:moveTo>
                  <a:lnTo>
                    <a:pt x="755737" y="5269928"/>
                  </a:lnTo>
                  <a:lnTo>
                    <a:pt x="682527" y="5343245"/>
                  </a:lnTo>
                  <a:lnTo>
                    <a:pt x="724206" y="5343232"/>
                  </a:lnTo>
                  <a:lnTo>
                    <a:pt x="797399" y="5269928"/>
                  </a:lnTo>
                  <a:close/>
                </a:path>
                <a:path w="7560309" h="10692130">
                  <a:moveTo>
                    <a:pt x="963173" y="5269928"/>
                  </a:moveTo>
                  <a:lnTo>
                    <a:pt x="921513" y="5269928"/>
                  </a:lnTo>
                  <a:lnTo>
                    <a:pt x="848304" y="5343245"/>
                  </a:lnTo>
                  <a:lnTo>
                    <a:pt x="889979" y="5343232"/>
                  </a:lnTo>
                  <a:lnTo>
                    <a:pt x="963173" y="5269928"/>
                  </a:lnTo>
                  <a:close/>
                </a:path>
                <a:path w="7560309" h="10692130">
                  <a:moveTo>
                    <a:pt x="1240395" y="5269928"/>
                  </a:moveTo>
                  <a:lnTo>
                    <a:pt x="1198766" y="5269928"/>
                  </a:lnTo>
                  <a:lnTo>
                    <a:pt x="1271968" y="5343245"/>
                  </a:lnTo>
                  <a:lnTo>
                    <a:pt x="1313599" y="5343245"/>
                  </a:lnTo>
                  <a:lnTo>
                    <a:pt x="1240395" y="5269928"/>
                  </a:lnTo>
                  <a:close/>
                </a:path>
                <a:path w="7560309" h="10692130">
                  <a:moveTo>
                    <a:pt x="880264" y="5269903"/>
                  </a:moveTo>
                  <a:lnTo>
                    <a:pt x="838641" y="5269903"/>
                  </a:lnTo>
                  <a:lnTo>
                    <a:pt x="765435" y="5343232"/>
                  </a:lnTo>
                  <a:lnTo>
                    <a:pt x="807051" y="5343232"/>
                  </a:lnTo>
                  <a:lnTo>
                    <a:pt x="880264" y="5269903"/>
                  </a:lnTo>
                  <a:close/>
                </a:path>
                <a:path w="7560309" h="10692130">
                  <a:moveTo>
                    <a:pt x="1074625" y="5269903"/>
                  </a:moveTo>
                  <a:lnTo>
                    <a:pt x="1032958" y="5269903"/>
                  </a:lnTo>
                  <a:lnTo>
                    <a:pt x="1106153" y="5343232"/>
                  </a:lnTo>
                  <a:lnTo>
                    <a:pt x="1147820" y="5343232"/>
                  </a:lnTo>
                  <a:lnTo>
                    <a:pt x="1074625" y="5269903"/>
                  </a:lnTo>
                  <a:close/>
                </a:path>
                <a:path w="7560309" h="10692130">
                  <a:moveTo>
                    <a:pt x="1157504" y="5269903"/>
                  </a:moveTo>
                  <a:lnTo>
                    <a:pt x="1115844" y="5269903"/>
                  </a:lnTo>
                  <a:lnTo>
                    <a:pt x="1189040" y="5343232"/>
                  </a:lnTo>
                  <a:lnTo>
                    <a:pt x="1230717" y="5343232"/>
                  </a:lnTo>
                  <a:lnTo>
                    <a:pt x="1157504" y="5269903"/>
                  </a:lnTo>
                  <a:close/>
                </a:path>
                <a:path w="7560309" h="10692130">
                  <a:moveTo>
                    <a:pt x="1658734" y="5275630"/>
                  </a:moveTo>
                  <a:lnTo>
                    <a:pt x="1363256" y="5571553"/>
                  </a:lnTo>
                  <a:lnTo>
                    <a:pt x="1404937" y="5571553"/>
                  </a:lnTo>
                  <a:lnTo>
                    <a:pt x="1658734" y="5317363"/>
                  </a:lnTo>
                  <a:lnTo>
                    <a:pt x="1700400" y="5317363"/>
                  </a:lnTo>
                  <a:lnTo>
                    <a:pt x="1658734" y="5275630"/>
                  </a:lnTo>
                  <a:close/>
                </a:path>
                <a:path w="7560309" h="10692130">
                  <a:moveTo>
                    <a:pt x="1658759" y="5358638"/>
                  </a:moveTo>
                  <a:lnTo>
                    <a:pt x="1446187" y="5571553"/>
                  </a:lnTo>
                  <a:lnTo>
                    <a:pt x="1487805" y="5571553"/>
                  </a:lnTo>
                  <a:lnTo>
                    <a:pt x="1658759" y="5400370"/>
                  </a:lnTo>
                  <a:lnTo>
                    <a:pt x="1700419" y="5400370"/>
                  </a:lnTo>
                  <a:lnTo>
                    <a:pt x="1658759" y="5358638"/>
                  </a:lnTo>
                  <a:close/>
                </a:path>
                <a:path w="7560309" h="10692130">
                  <a:moveTo>
                    <a:pt x="1658734" y="5441695"/>
                  </a:moveTo>
                  <a:lnTo>
                    <a:pt x="1529080" y="5571553"/>
                  </a:lnTo>
                  <a:lnTo>
                    <a:pt x="1570710" y="5571553"/>
                  </a:lnTo>
                  <a:lnTo>
                    <a:pt x="1658734" y="5483390"/>
                  </a:lnTo>
                  <a:lnTo>
                    <a:pt x="1700363" y="5483390"/>
                  </a:lnTo>
                  <a:lnTo>
                    <a:pt x="1658734" y="5441695"/>
                  </a:lnTo>
                  <a:close/>
                </a:path>
                <a:path w="7560309" h="10692130">
                  <a:moveTo>
                    <a:pt x="1700363" y="5483390"/>
                  </a:moveTo>
                  <a:lnTo>
                    <a:pt x="1658734" y="5483390"/>
                  </a:lnTo>
                  <a:lnTo>
                    <a:pt x="1746758" y="5571553"/>
                  </a:lnTo>
                  <a:lnTo>
                    <a:pt x="1788388" y="5571553"/>
                  </a:lnTo>
                  <a:lnTo>
                    <a:pt x="1700363" y="5483390"/>
                  </a:lnTo>
                  <a:close/>
                </a:path>
                <a:path w="7560309" h="10692130">
                  <a:moveTo>
                    <a:pt x="1700419" y="5400370"/>
                  </a:moveTo>
                  <a:lnTo>
                    <a:pt x="1658759" y="5400370"/>
                  </a:lnTo>
                  <a:lnTo>
                    <a:pt x="1829638" y="5571553"/>
                  </a:lnTo>
                  <a:lnTo>
                    <a:pt x="1871306" y="5571553"/>
                  </a:lnTo>
                  <a:lnTo>
                    <a:pt x="1700419" y="5400370"/>
                  </a:lnTo>
                  <a:close/>
                </a:path>
                <a:path w="7560309" h="10692130">
                  <a:moveTo>
                    <a:pt x="1700400" y="5317363"/>
                  </a:moveTo>
                  <a:lnTo>
                    <a:pt x="1658734" y="5317363"/>
                  </a:lnTo>
                  <a:lnTo>
                    <a:pt x="1912531" y="5571553"/>
                  </a:lnTo>
                  <a:lnTo>
                    <a:pt x="1954187" y="5571553"/>
                  </a:lnTo>
                  <a:lnTo>
                    <a:pt x="1700400" y="5317363"/>
                  </a:lnTo>
                  <a:close/>
                </a:path>
                <a:path w="7560309" h="10692130">
                  <a:moveTo>
                    <a:pt x="1458074" y="5269928"/>
                  </a:moveTo>
                  <a:lnTo>
                    <a:pt x="1416418" y="5269928"/>
                  </a:lnTo>
                  <a:lnTo>
                    <a:pt x="1343202" y="5343245"/>
                  </a:lnTo>
                  <a:lnTo>
                    <a:pt x="1384884" y="5343232"/>
                  </a:lnTo>
                  <a:lnTo>
                    <a:pt x="1458074" y="5269928"/>
                  </a:lnTo>
                  <a:close/>
                </a:path>
                <a:path w="7560309" h="10692130">
                  <a:moveTo>
                    <a:pt x="1623834" y="5269928"/>
                  </a:moveTo>
                  <a:lnTo>
                    <a:pt x="1582166" y="5269928"/>
                  </a:lnTo>
                  <a:lnTo>
                    <a:pt x="1508975" y="5343245"/>
                  </a:lnTo>
                  <a:lnTo>
                    <a:pt x="1550606" y="5343232"/>
                  </a:lnTo>
                  <a:lnTo>
                    <a:pt x="1623834" y="5269928"/>
                  </a:lnTo>
                  <a:close/>
                </a:path>
                <a:path w="7560309" h="10692130">
                  <a:moveTo>
                    <a:pt x="1901050" y="5269928"/>
                  </a:moveTo>
                  <a:lnTo>
                    <a:pt x="1859394" y="5269928"/>
                  </a:lnTo>
                  <a:lnTo>
                    <a:pt x="1932609" y="5343245"/>
                  </a:lnTo>
                  <a:lnTo>
                    <a:pt x="1974278" y="5343245"/>
                  </a:lnTo>
                  <a:lnTo>
                    <a:pt x="1901050" y="5269928"/>
                  </a:lnTo>
                  <a:close/>
                </a:path>
                <a:path w="7560309" h="10692130">
                  <a:moveTo>
                    <a:pt x="1540954" y="5269903"/>
                  </a:moveTo>
                  <a:lnTo>
                    <a:pt x="1499336" y="5269903"/>
                  </a:lnTo>
                  <a:lnTo>
                    <a:pt x="1426083" y="5343232"/>
                  </a:lnTo>
                  <a:lnTo>
                    <a:pt x="1467751" y="5343232"/>
                  </a:lnTo>
                  <a:lnTo>
                    <a:pt x="1540954" y="5269903"/>
                  </a:lnTo>
                  <a:close/>
                </a:path>
                <a:path w="7560309" h="10692130">
                  <a:moveTo>
                    <a:pt x="1735289" y="5269903"/>
                  </a:moveTo>
                  <a:lnTo>
                    <a:pt x="1693621" y="5269903"/>
                  </a:lnTo>
                  <a:lnTo>
                    <a:pt x="1766874" y="5343232"/>
                  </a:lnTo>
                  <a:lnTo>
                    <a:pt x="1808492" y="5343232"/>
                  </a:lnTo>
                  <a:lnTo>
                    <a:pt x="1735289" y="5269903"/>
                  </a:lnTo>
                  <a:close/>
                </a:path>
                <a:path w="7560309" h="10692130">
                  <a:moveTo>
                    <a:pt x="1818182" y="5269903"/>
                  </a:moveTo>
                  <a:lnTo>
                    <a:pt x="1776514" y="5269903"/>
                  </a:lnTo>
                  <a:lnTo>
                    <a:pt x="1849767" y="5343232"/>
                  </a:lnTo>
                  <a:lnTo>
                    <a:pt x="1891385" y="5343232"/>
                  </a:lnTo>
                  <a:lnTo>
                    <a:pt x="1818182" y="5269903"/>
                  </a:lnTo>
                  <a:close/>
                </a:path>
                <a:path w="7560309" h="10692130">
                  <a:moveTo>
                    <a:pt x="2319426" y="5275630"/>
                  </a:moveTo>
                  <a:lnTo>
                    <a:pt x="2023973" y="5571553"/>
                  </a:lnTo>
                  <a:lnTo>
                    <a:pt x="2051291" y="5571553"/>
                  </a:lnTo>
                  <a:lnTo>
                    <a:pt x="2334641" y="5290870"/>
                  </a:lnTo>
                  <a:lnTo>
                    <a:pt x="2319426" y="5275630"/>
                  </a:lnTo>
                  <a:close/>
                </a:path>
                <a:path w="7560309" h="10692130">
                  <a:moveTo>
                    <a:pt x="2118741" y="5269928"/>
                  </a:moveTo>
                  <a:lnTo>
                    <a:pt x="2077072" y="5269928"/>
                  </a:lnTo>
                  <a:lnTo>
                    <a:pt x="2003869" y="5343245"/>
                  </a:lnTo>
                  <a:lnTo>
                    <a:pt x="2045550" y="5343232"/>
                  </a:lnTo>
                  <a:lnTo>
                    <a:pt x="2118741" y="5269928"/>
                  </a:lnTo>
                  <a:close/>
                </a:path>
                <a:path w="7560309" h="10692130">
                  <a:moveTo>
                    <a:pt x="2284526" y="5269928"/>
                  </a:moveTo>
                  <a:lnTo>
                    <a:pt x="2242858" y="5269928"/>
                  </a:lnTo>
                  <a:lnTo>
                    <a:pt x="2169655" y="5343245"/>
                  </a:lnTo>
                  <a:lnTo>
                    <a:pt x="2211323" y="5343232"/>
                  </a:lnTo>
                  <a:lnTo>
                    <a:pt x="2284526" y="5269928"/>
                  </a:lnTo>
                  <a:close/>
                </a:path>
                <a:path w="7560309" h="10692130">
                  <a:moveTo>
                    <a:pt x="2201621" y="5269903"/>
                  </a:moveTo>
                  <a:lnTo>
                    <a:pt x="2159990" y="5269903"/>
                  </a:lnTo>
                  <a:lnTo>
                    <a:pt x="2086749" y="5343232"/>
                  </a:lnTo>
                  <a:lnTo>
                    <a:pt x="2128405" y="5343232"/>
                  </a:lnTo>
                  <a:lnTo>
                    <a:pt x="2201621" y="5269903"/>
                  </a:lnTo>
                  <a:close/>
                </a:path>
                <a:path w="7560309" h="10692130">
                  <a:moveTo>
                    <a:pt x="2355799" y="5269903"/>
                  </a:moveTo>
                  <a:lnTo>
                    <a:pt x="2354300" y="5269903"/>
                  </a:lnTo>
                  <a:lnTo>
                    <a:pt x="2355049" y="5270652"/>
                  </a:lnTo>
                  <a:lnTo>
                    <a:pt x="2355799" y="5269903"/>
                  </a:lnTo>
                  <a:close/>
                </a:path>
                <a:path w="7560309" h="10692130">
                  <a:moveTo>
                    <a:pt x="5953112" y="5606478"/>
                  </a:moveTo>
                  <a:lnTo>
                    <a:pt x="5657646" y="5902401"/>
                  </a:lnTo>
                  <a:lnTo>
                    <a:pt x="5699315" y="5902401"/>
                  </a:lnTo>
                  <a:lnTo>
                    <a:pt x="5953112" y="5648210"/>
                  </a:lnTo>
                  <a:lnTo>
                    <a:pt x="5994778" y="5648210"/>
                  </a:lnTo>
                  <a:lnTo>
                    <a:pt x="5953112" y="5606478"/>
                  </a:lnTo>
                  <a:close/>
                </a:path>
                <a:path w="7560309" h="10692130">
                  <a:moveTo>
                    <a:pt x="5953137" y="5689485"/>
                  </a:moveTo>
                  <a:lnTo>
                    <a:pt x="5740565" y="5902401"/>
                  </a:lnTo>
                  <a:lnTo>
                    <a:pt x="5782221" y="5902401"/>
                  </a:lnTo>
                  <a:lnTo>
                    <a:pt x="5953137" y="5731217"/>
                  </a:lnTo>
                  <a:lnTo>
                    <a:pt x="5994802" y="5731217"/>
                  </a:lnTo>
                  <a:lnTo>
                    <a:pt x="5953137" y="5689485"/>
                  </a:lnTo>
                  <a:close/>
                </a:path>
                <a:path w="7560309" h="10692130">
                  <a:moveTo>
                    <a:pt x="5953112" y="5772543"/>
                  </a:moveTo>
                  <a:lnTo>
                    <a:pt x="5823470" y="5902401"/>
                  </a:lnTo>
                  <a:lnTo>
                    <a:pt x="5865088" y="5902401"/>
                  </a:lnTo>
                  <a:lnTo>
                    <a:pt x="5953112" y="5814237"/>
                  </a:lnTo>
                  <a:lnTo>
                    <a:pt x="5994741" y="5814237"/>
                  </a:lnTo>
                  <a:lnTo>
                    <a:pt x="5953112" y="5772543"/>
                  </a:lnTo>
                  <a:close/>
                </a:path>
                <a:path w="7560309" h="10692130">
                  <a:moveTo>
                    <a:pt x="5994741" y="5814237"/>
                  </a:moveTo>
                  <a:lnTo>
                    <a:pt x="5953112" y="5814237"/>
                  </a:lnTo>
                  <a:lnTo>
                    <a:pt x="6041136" y="5902401"/>
                  </a:lnTo>
                  <a:lnTo>
                    <a:pt x="6082766" y="5902401"/>
                  </a:lnTo>
                  <a:lnTo>
                    <a:pt x="5994741" y="5814237"/>
                  </a:lnTo>
                  <a:close/>
                </a:path>
                <a:path w="7560309" h="10692130">
                  <a:moveTo>
                    <a:pt x="5994802" y="5731217"/>
                  </a:moveTo>
                  <a:lnTo>
                    <a:pt x="5953137" y="5731217"/>
                  </a:lnTo>
                  <a:lnTo>
                    <a:pt x="6124041" y="5902401"/>
                  </a:lnTo>
                  <a:lnTo>
                    <a:pt x="6165710" y="5902401"/>
                  </a:lnTo>
                  <a:lnTo>
                    <a:pt x="5994802" y="5731217"/>
                  </a:lnTo>
                  <a:close/>
                </a:path>
                <a:path w="7560309" h="10692130">
                  <a:moveTo>
                    <a:pt x="5994778" y="5648210"/>
                  </a:moveTo>
                  <a:lnTo>
                    <a:pt x="5953112" y="5648210"/>
                  </a:lnTo>
                  <a:lnTo>
                    <a:pt x="6206909" y="5902401"/>
                  </a:lnTo>
                  <a:lnTo>
                    <a:pt x="6248565" y="5902401"/>
                  </a:lnTo>
                  <a:lnTo>
                    <a:pt x="5994778" y="5648210"/>
                  </a:lnTo>
                  <a:close/>
                </a:path>
                <a:path w="7560309" h="10692130">
                  <a:moveTo>
                    <a:pt x="5752465" y="5600776"/>
                  </a:moveTo>
                  <a:lnTo>
                    <a:pt x="5710796" y="5600776"/>
                  </a:lnTo>
                  <a:lnTo>
                    <a:pt x="5637593" y="5674106"/>
                  </a:lnTo>
                  <a:lnTo>
                    <a:pt x="5679249" y="5674106"/>
                  </a:lnTo>
                  <a:lnTo>
                    <a:pt x="5752465" y="5600776"/>
                  </a:lnTo>
                  <a:close/>
                </a:path>
                <a:path w="7560309" h="10692130">
                  <a:moveTo>
                    <a:pt x="5918225" y="5600776"/>
                  </a:moveTo>
                  <a:lnTo>
                    <a:pt x="5876569" y="5600776"/>
                  </a:lnTo>
                  <a:lnTo>
                    <a:pt x="5803353" y="5674106"/>
                  </a:lnTo>
                  <a:lnTo>
                    <a:pt x="5845022" y="5674106"/>
                  </a:lnTo>
                  <a:lnTo>
                    <a:pt x="5918225" y="5600776"/>
                  </a:lnTo>
                  <a:close/>
                </a:path>
                <a:path w="7560309" h="10692130">
                  <a:moveTo>
                    <a:pt x="6195453" y="5600776"/>
                  </a:moveTo>
                  <a:lnTo>
                    <a:pt x="6153823" y="5600776"/>
                  </a:lnTo>
                  <a:lnTo>
                    <a:pt x="6226987" y="5674106"/>
                  </a:lnTo>
                  <a:lnTo>
                    <a:pt x="6268656" y="5674106"/>
                  </a:lnTo>
                  <a:lnTo>
                    <a:pt x="6195453" y="5600776"/>
                  </a:lnTo>
                  <a:close/>
                </a:path>
                <a:path w="7560309" h="10692130">
                  <a:moveTo>
                    <a:pt x="5835319" y="5600763"/>
                  </a:moveTo>
                  <a:lnTo>
                    <a:pt x="5793689" y="5600776"/>
                  </a:lnTo>
                  <a:lnTo>
                    <a:pt x="5720486" y="5674080"/>
                  </a:lnTo>
                  <a:lnTo>
                    <a:pt x="5762142" y="5674080"/>
                  </a:lnTo>
                  <a:lnTo>
                    <a:pt x="5835319" y="5600763"/>
                  </a:lnTo>
                  <a:close/>
                </a:path>
                <a:path w="7560309" h="10692130">
                  <a:moveTo>
                    <a:pt x="6029667" y="5600763"/>
                  </a:moveTo>
                  <a:lnTo>
                    <a:pt x="5987999" y="5600763"/>
                  </a:lnTo>
                  <a:lnTo>
                    <a:pt x="6061252" y="5674080"/>
                  </a:lnTo>
                  <a:lnTo>
                    <a:pt x="6102883" y="5674080"/>
                  </a:lnTo>
                  <a:lnTo>
                    <a:pt x="6029667" y="5600763"/>
                  </a:lnTo>
                  <a:close/>
                </a:path>
                <a:path w="7560309" h="10692130">
                  <a:moveTo>
                    <a:pt x="6112548" y="5600763"/>
                  </a:moveTo>
                  <a:lnTo>
                    <a:pt x="6070879" y="5600763"/>
                  </a:lnTo>
                  <a:lnTo>
                    <a:pt x="6144107" y="5674080"/>
                  </a:lnTo>
                  <a:lnTo>
                    <a:pt x="6185763" y="5674080"/>
                  </a:lnTo>
                  <a:lnTo>
                    <a:pt x="6112548" y="5600763"/>
                  </a:lnTo>
                  <a:close/>
                </a:path>
                <a:path w="7560309" h="10692130">
                  <a:moveTo>
                    <a:pt x="5292458" y="5606478"/>
                  </a:moveTo>
                  <a:lnTo>
                    <a:pt x="4996992" y="5902401"/>
                  </a:lnTo>
                  <a:lnTo>
                    <a:pt x="5038661" y="5902401"/>
                  </a:lnTo>
                  <a:lnTo>
                    <a:pt x="5292458" y="5648210"/>
                  </a:lnTo>
                  <a:lnTo>
                    <a:pt x="5334117" y="5648210"/>
                  </a:lnTo>
                  <a:lnTo>
                    <a:pt x="5292458" y="5606478"/>
                  </a:lnTo>
                  <a:close/>
                </a:path>
                <a:path w="7560309" h="10692130">
                  <a:moveTo>
                    <a:pt x="5292458" y="5689485"/>
                  </a:moveTo>
                  <a:lnTo>
                    <a:pt x="5079885" y="5902401"/>
                  </a:lnTo>
                  <a:lnTo>
                    <a:pt x="5121541" y="5902401"/>
                  </a:lnTo>
                  <a:lnTo>
                    <a:pt x="5292458" y="5731217"/>
                  </a:lnTo>
                  <a:lnTo>
                    <a:pt x="5334123" y="5731217"/>
                  </a:lnTo>
                  <a:lnTo>
                    <a:pt x="5292458" y="5689485"/>
                  </a:lnTo>
                  <a:close/>
                </a:path>
                <a:path w="7560309" h="10692130">
                  <a:moveTo>
                    <a:pt x="5292445" y="5772543"/>
                  </a:moveTo>
                  <a:lnTo>
                    <a:pt x="5162791" y="5902401"/>
                  </a:lnTo>
                  <a:lnTo>
                    <a:pt x="5204409" y="5902401"/>
                  </a:lnTo>
                  <a:lnTo>
                    <a:pt x="5292445" y="5814237"/>
                  </a:lnTo>
                  <a:lnTo>
                    <a:pt x="5334074" y="5814237"/>
                  </a:lnTo>
                  <a:lnTo>
                    <a:pt x="5292445" y="5772543"/>
                  </a:lnTo>
                  <a:close/>
                </a:path>
                <a:path w="7560309" h="10692130">
                  <a:moveTo>
                    <a:pt x="5334074" y="5814237"/>
                  </a:moveTo>
                  <a:lnTo>
                    <a:pt x="5292445" y="5814237"/>
                  </a:lnTo>
                  <a:lnTo>
                    <a:pt x="5380469" y="5902401"/>
                  </a:lnTo>
                  <a:lnTo>
                    <a:pt x="5422099" y="5902401"/>
                  </a:lnTo>
                  <a:lnTo>
                    <a:pt x="5334074" y="5814237"/>
                  </a:lnTo>
                  <a:close/>
                </a:path>
                <a:path w="7560309" h="10692130">
                  <a:moveTo>
                    <a:pt x="5334123" y="5731217"/>
                  </a:moveTo>
                  <a:lnTo>
                    <a:pt x="5292458" y="5731217"/>
                  </a:lnTo>
                  <a:lnTo>
                    <a:pt x="5463374" y="5902401"/>
                  </a:lnTo>
                  <a:lnTo>
                    <a:pt x="5505030" y="5902401"/>
                  </a:lnTo>
                  <a:lnTo>
                    <a:pt x="5334123" y="5731217"/>
                  </a:lnTo>
                  <a:close/>
                </a:path>
                <a:path w="7560309" h="10692130">
                  <a:moveTo>
                    <a:pt x="5334117" y="5648210"/>
                  </a:moveTo>
                  <a:lnTo>
                    <a:pt x="5292458" y="5648210"/>
                  </a:lnTo>
                  <a:lnTo>
                    <a:pt x="5546255" y="5902401"/>
                  </a:lnTo>
                  <a:lnTo>
                    <a:pt x="5587860" y="5902401"/>
                  </a:lnTo>
                  <a:lnTo>
                    <a:pt x="5334117" y="5648210"/>
                  </a:lnTo>
                  <a:close/>
                </a:path>
                <a:path w="7560309" h="10692130">
                  <a:moveTo>
                    <a:pt x="5534761" y="5600776"/>
                  </a:moveTo>
                  <a:lnTo>
                    <a:pt x="5493143" y="5600776"/>
                  </a:lnTo>
                  <a:lnTo>
                    <a:pt x="5566308" y="5674106"/>
                  </a:lnTo>
                  <a:lnTo>
                    <a:pt x="5607977" y="5674106"/>
                  </a:lnTo>
                  <a:lnTo>
                    <a:pt x="5534761" y="5600776"/>
                  </a:lnTo>
                  <a:close/>
                </a:path>
                <a:path w="7560309" h="10692130">
                  <a:moveTo>
                    <a:pt x="5369001" y="5600763"/>
                  </a:moveTo>
                  <a:lnTo>
                    <a:pt x="5327332" y="5600763"/>
                  </a:lnTo>
                  <a:lnTo>
                    <a:pt x="5400548" y="5674080"/>
                  </a:lnTo>
                  <a:lnTo>
                    <a:pt x="5442204" y="5674080"/>
                  </a:lnTo>
                  <a:lnTo>
                    <a:pt x="5369001" y="5600763"/>
                  </a:lnTo>
                  <a:close/>
                </a:path>
                <a:path w="7560309" h="10692130">
                  <a:moveTo>
                    <a:pt x="5451894" y="5600763"/>
                  </a:moveTo>
                  <a:lnTo>
                    <a:pt x="5410225" y="5600763"/>
                  </a:lnTo>
                  <a:lnTo>
                    <a:pt x="5483440" y="5674080"/>
                  </a:lnTo>
                  <a:lnTo>
                    <a:pt x="5525096" y="5674080"/>
                  </a:lnTo>
                  <a:lnTo>
                    <a:pt x="5451894" y="5600763"/>
                  </a:lnTo>
                  <a:close/>
                </a:path>
                <a:path w="7560309" h="10692130">
                  <a:moveTo>
                    <a:pt x="6613779" y="5606478"/>
                  </a:moveTo>
                  <a:lnTo>
                    <a:pt x="6318364" y="5902401"/>
                  </a:lnTo>
                  <a:lnTo>
                    <a:pt x="6359982" y="5902401"/>
                  </a:lnTo>
                  <a:lnTo>
                    <a:pt x="6613779" y="5648210"/>
                  </a:lnTo>
                  <a:lnTo>
                    <a:pt x="6655448" y="5648210"/>
                  </a:lnTo>
                  <a:lnTo>
                    <a:pt x="6613779" y="5606478"/>
                  </a:lnTo>
                  <a:close/>
                </a:path>
                <a:path w="7560309" h="10692130">
                  <a:moveTo>
                    <a:pt x="6613817" y="5689485"/>
                  </a:moveTo>
                  <a:lnTo>
                    <a:pt x="6401231" y="5902401"/>
                  </a:lnTo>
                  <a:lnTo>
                    <a:pt x="6442913" y="5902401"/>
                  </a:lnTo>
                  <a:lnTo>
                    <a:pt x="6613817" y="5731217"/>
                  </a:lnTo>
                  <a:lnTo>
                    <a:pt x="6655477" y="5731217"/>
                  </a:lnTo>
                  <a:lnTo>
                    <a:pt x="6613817" y="5689485"/>
                  </a:lnTo>
                  <a:close/>
                </a:path>
                <a:path w="7560309" h="10692130">
                  <a:moveTo>
                    <a:pt x="6613791" y="5772543"/>
                  </a:moveTo>
                  <a:lnTo>
                    <a:pt x="6484137" y="5902401"/>
                  </a:lnTo>
                  <a:lnTo>
                    <a:pt x="6525755" y="5902401"/>
                  </a:lnTo>
                  <a:lnTo>
                    <a:pt x="6613791" y="5814237"/>
                  </a:lnTo>
                  <a:lnTo>
                    <a:pt x="6655420" y="5814237"/>
                  </a:lnTo>
                  <a:lnTo>
                    <a:pt x="6613791" y="5772543"/>
                  </a:lnTo>
                  <a:close/>
                </a:path>
                <a:path w="7560309" h="10692130">
                  <a:moveTo>
                    <a:pt x="6655420" y="5814237"/>
                  </a:moveTo>
                  <a:lnTo>
                    <a:pt x="6613791" y="5814237"/>
                  </a:lnTo>
                  <a:lnTo>
                    <a:pt x="6701815" y="5902401"/>
                  </a:lnTo>
                  <a:lnTo>
                    <a:pt x="6743446" y="5902401"/>
                  </a:lnTo>
                  <a:lnTo>
                    <a:pt x="6655420" y="5814237"/>
                  </a:lnTo>
                  <a:close/>
                </a:path>
                <a:path w="7560309" h="10692130">
                  <a:moveTo>
                    <a:pt x="6655477" y="5731217"/>
                  </a:moveTo>
                  <a:lnTo>
                    <a:pt x="6613817" y="5731217"/>
                  </a:lnTo>
                  <a:lnTo>
                    <a:pt x="6784733" y="5902401"/>
                  </a:lnTo>
                  <a:lnTo>
                    <a:pt x="6826364" y="5902401"/>
                  </a:lnTo>
                  <a:lnTo>
                    <a:pt x="6655477" y="5731217"/>
                  </a:lnTo>
                  <a:close/>
                </a:path>
                <a:path w="7560309" h="10692130">
                  <a:moveTo>
                    <a:pt x="6655448" y="5648210"/>
                  </a:moveTo>
                  <a:lnTo>
                    <a:pt x="6613779" y="5648210"/>
                  </a:lnTo>
                  <a:lnTo>
                    <a:pt x="6867588" y="5902401"/>
                  </a:lnTo>
                  <a:lnTo>
                    <a:pt x="6909257" y="5902401"/>
                  </a:lnTo>
                  <a:lnTo>
                    <a:pt x="6655448" y="5648210"/>
                  </a:lnTo>
                  <a:close/>
                </a:path>
                <a:path w="7560309" h="10692130">
                  <a:moveTo>
                    <a:pt x="6413093" y="5600776"/>
                  </a:moveTo>
                  <a:lnTo>
                    <a:pt x="6371463" y="5600776"/>
                  </a:lnTo>
                  <a:lnTo>
                    <a:pt x="6298260" y="5674106"/>
                  </a:lnTo>
                  <a:lnTo>
                    <a:pt x="6339916" y="5674106"/>
                  </a:lnTo>
                  <a:lnTo>
                    <a:pt x="6413093" y="5600776"/>
                  </a:lnTo>
                  <a:close/>
                </a:path>
                <a:path w="7560309" h="10692130">
                  <a:moveTo>
                    <a:pt x="6578904" y="5600776"/>
                  </a:moveTo>
                  <a:lnTo>
                    <a:pt x="6537274" y="5600776"/>
                  </a:lnTo>
                  <a:lnTo>
                    <a:pt x="6464020" y="5674106"/>
                  </a:lnTo>
                  <a:lnTo>
                    <a:pt x="6505676" y="5674106"/>
                  </a:lnTo>
                  <a:lnTo>
                    <a:pt x="6578904" y="5600776"/>
                  </a:lnTo>
                  <a:close/>
                </a:path>
                <a:path w="7560309" h="10692130">
                  <a:moveTo>
                    <a:pt x="6856107" y="5600776"/>
                  </a:moveTo>
                  <a:lnTo>
                    <a:pt x="6814451" y="5600776"/>
                  </a:lnTo>
                  <a:lnTo>
                    <a:pt x="6887654" y="5674106"/>
                  </a:lnTo>
                  <a:lnTo>
                    <a:pt x="6929323" y="5674106"/>
                  </a:lnTo>
                  <a:lnTo>
                    <a:pt x="6856107" y="5600776"/>
                  </a:lnTo>
                  <a:close/>
                </a:path>
                <a:path w="7560309" h="10692130">
                  <a:moveTo>
                    <a:pt x="6495986" y="5600763"/>
                  </a:moveTo>
                  <a:lnTo>
                    <a:pt x="6454355" y="5600776"/>
                  </a:lnTo>
                  <a:lnTo>
                    <a:pt x="6381165" y="5674080"/>
                  </a:lnTo>
                  <a:lnTo>
                    <a:pt x="6422783" y="5674080"/>
                  </a:lnTo>
                  <a:lnTo>
                    <a:pt x="6495986" y="5600763"/>
                  </a:lnTo>
                  <a:close/>
                </a:path>
                <a:path w="7560309" h="10692130">
                  <a:moveTo>
                    <a:pt x="6690347" y="5600763"/>
                  </a:moveTo>
                  <a:lnTo>
                    <a:pt x="6648691" y="5600763"/>
                  </a:lnTo>
                  <a:lnTo>
                    <a:pt x="6721894" y="5674080"/>
                  </a:lnTo>
                  <a:lnTo>
                    <a:pt x="6763550" y="5674080"/>
                  </a:lnTo>
                  <a:lnTo>
                    <a:pt x="6690347" y="5600763"/>
                  </a:lnTo>
                  <a:close/>
                </a:path>
                <a:path w="7560309" h="10692130">
                  <a:moveTo>
                    <a:pt x="6773240" y="5600763"/>
                  </a:moveTo>
                  <a:lnTo>
                    <a:pt x="6731584" y="5600763"/>
                  </a:lnTo>
                  <a:lnTo>
                    <a:pt x="6804774" y="5674080"/>
                  </a:lnTo>
                  <a:lnTo>
                    <a:pt x="6846443" y="5674080"/>
                  </a:lnTo>
                  <a:lnTo>
                    <a:pt x="6773240" y="5600763"/>
                  </a:lnTo>
                  <a:close/>
                </a:path>
                <a:path w="7560309" h="10692130">
                  <a:moveTo>
                    <a:pt x="667727" y="5606478"/>
                  </a:moveTo>
                  <a:lnTo>
                    <a:pt x="372243" y="5902401"/>
                  </a:lnTo>
                  <a:lnTo>
                    <a:pt x="413928" y="5902401"/>
                  </a:lnTo>
                  <a:lnTo>
                    <a:pt x="667727" y="5648210"/>
                  </a:lnTo>
                  <a:lnTo>
                    <a:pt x="709394" y="5648210"/>
                  </a:lnTo>
                  <a:lnTo>
                    <a:pt x="667727" y="5606478"/>
                  </a:lnTo>
                  <a:close/>
                </a:path>
                <a:path w="7560309" h="10692130">
                  <a:moveTo>
                    <a:pt x="667735" y="5689485"/>
                  </a:moveTo>
                  <a:lnTo>
                    <a:pt x="455155" y="5902401"/>
                  </a:lnTo>
                  <a:lnTo>
                    <a:pt x="496829" y="5902401"/>
                  </a:lnTo>
                  <a:lnTo>
                    <a:pt x="667735" y="5731217"/>
                  </a:lnTo>
                  <a:lnTo>
                    <a:pt x="709403" y="5731217"/>
                  </a:lnTo>
                  <a:lnTo>
                    <a:pt x="667735" y="5689485"/>
                  </a:lnTo>
                  <a:close/>
                </a:path>
                <a:path w="7560309" h="10692130">
                  <a:moveTo>
                    <a:pt x="667717" y="5772543"/>
                  </a:moveTo>
                  <a:lnTo>
                    <a:pt x="538055" y="5902401"/>
                  </a:lnTo>
                  <a:lnTo>
                    <a:pt x="579694" y="5902401"/>
                  </a:lnTo>
                  <a:lnTo>
                    <a:pt x="667717" y="5814237"/>
                  </a:lnTo>
                  <a:lnTo>
                    <a:pt x="709359" y="5814237"/>
                  </a:lnTo>
                  <a:lnTo>
                    <a:pt x="667717" y="5772543"/>
                  </a:lnTo>
                  <a:close/>
                </a:path>
                <a:path w="7560309" h="10692130">
                  <a:moveTo>
                    <a:pt x="709359" y="5814237"/>
                  </a:moveTo>
                  <a:lnTo>
                    <a:pt x="667717" y="5814237"/>
                  </a:lnTo>
                  <a:lnTo>
                    <a:pt x="755747" y="5902401"/>
                  </a:lnTo>
                  <a:lnTo>
                    <a:pt x="797411" y="5902401"/>
                  </a:lnTo>
                  <a:lnTo>
                    <a:pt x="709359" y="5814237"/>
                  </a:lnTo>
                  <a:close/>
                </a:path>
                <a:path w="7560309" h="10692130">
                  <a:moveTo>
                    <a:pt x="709403" y="5731217"/>
                  </a:moveTo>
                  <a:lnTo>
                    <a:pt x="667735" y="5731217"/>
                  </a:lnTo>
                  <a:lnTo>
                    <a:pt x="838641" y="5902401"/>
                  </a:lnTo>
                  <a:lnTo>
                    <a:pt x="880322" y="5902401"/>
                  </a:lnTo>
                  <a:lnTo>
                    <a:pt x="709403" y="5731217"/>
                  </a:lnTo>
                  <a:close/>
                </a:path>
                <a:path w="7560309" h="10692130">
                  <a:moveTo>
                    <a:pt x="709394" y="5648210"/>
                  </a:moveTo>
                  <a:lnTo>
                    <a:pt x="667727" y="5648210"/>
                  </a:lnTo>
                  <a:lnTo>
                    <a:pt x="921520" y="5902401"/>
                  </a:lnTo>
                  <a:lnTo>
                    <a:pt x="963183" y="5902401"/>
                  </a:lnTo>
                  <a:lnTo>
                    <a:pt x="709394" y="5648210"/>
                  </a:lnTo>
                  <a:close/>
                </a:path>
                <a:path w="7560309" h="10692130">
                  <a:moveTo>
                    <a:pt x="467046" y="5600776"/>
                  </a:moveTo>
                  <a:lnTo>
                    <a:pt x="425433" y="5600776"/>
                  </a:lnTo>
                  <a:lnTo>
                    <a:pt x="352181" y="5674106"/>
                  </a:lnTo>
                  <a:lnTo>
                    <a:pt x="393847" y="5674106"/>
                  </a:lnTo>
                  <a:lnTo>
                    <a:pt x="467046" y="5600776"/>
                  </a:lnTo>
                  <a:close/>
                </a:path>
                <a:path w="7560309" h="10692130">
                  <a:moveTo>
                    <a:pt x="632837" y="5600776"/>
                  </a:moveTo>
                  <a:lnTo>
                    <a:pt x="591206" y="5600776"/>
                  </a:lnTo>
                  <a:lnTo>
                    <a:pt x="517952" y="5674106"/>
                  </a:lnTo>
                  <a:lnTo>
                    <a:pt x="559626" y="5674106"/>
                  </a:lnTo>
                  <a:lnTo>
                    <a:pt x="632837" y="5600776"/>
                  </a:lnTo>
                  <a:close/>
                </a:path>
                <a:path w="7560309" h="10692130">
                  <a:moveTo>
                    <a:pt x="910018" y="5600776"/>
                  </a:moveTo>
                  <a:lnTo>
                    <a:pt x="868391" y="5600776"/>
                  </a:lnTo>
                  <a:lnTo>
                    <a:pt x="941608" y="5674106"/>
                  </a:lnTo>
                  <a:lnTo>
                    <a:pt x="983272" y="5674106"/>
                  </a:lnTo>
                  <a:lnTo>
                    <a:pt x="910018" y="5600776"/>
                  </a:lnTo>
                  <a:close/>
                </a:path>
                <a:path w="7560309" h="10692130">
                  <a:moveTo>
                    <a:pt x="549939" y="5600763"/>
                  </a:moveTo>
                  <a:lnTo>
                    <a:pt x="508295" y="5600776"/>
                  </a:lnTo>
                  <a:lnTo>
                    <a:pt x="435060" y="5674080"/>
                  </a:lnTo>
                  <a:lnTo>
                    <a:pt x="476726" y="5674080"/>
                  </a:lnTo>
                  <a:lnTo>
                    <a:pt x="549939" y="5600763"/>
                  </a:lnTo>
                  <a:close/>
                </a:path>
                <a:path w="7560309" h="10692130">
                  <a:moveTo>
                    <a:pt x="744274" y="5600763"/>
                  </a:moveTo>
                  <a:lnTo>
                    <a:pt x="702604" y="5600763"/>
                  </a:lnTo>
                  <a:lnTo>
                    <a:pt x="775860" y="5674080"/>
                  </a:lnTo>
                  <a:lnTo>
                    <a:pt x="817481" y="5674080"/>
                  </a:lnTo>
                  <a:lnTo>
                    <a:pt x="744274" y="5600763"/>
                  </a:lnTo>
                  <a:close/>
                </a:path>
                <a:path w="7560309" h="10692130">
                  <a:moveTo>
                    <a:pt x="827151" y="5600763"/>
                  </a:moveTo>
                  <a:lnTo>
                    <a:pt x="785487" y="5600763"/>
                  </a:lnTo>
                  <a:lnTo>
                    <a:pt x="858733" y="5674080"/>
                  </a:lnTo>
                  <a:lnTo>
                    <a:pt x="900348" y="5674080"/>
                  </a:lnTo>
                  <a:lnTo>
                    <a:pt x="827151" y="5600763"/>
                  </a:lnTo>
                  <a:close/>
                </a:path>
                <a:path w="7560309" h="10692130">
                  <a:moveTo>
                    <a:pt x="1328407" y="5606478"/>
                  </a:moveTo>
                  <a:lnTo>
                    <a:pt x="1032951" y="5902401"/>
                  </a:lnTo>
                  <a:lnTo>
                    <a:pt x="1074610" y="5902401"/>
                  </a:lnTo>
                  <a:lnTo>
                    <a:pt x="1328407" y="5648210"/>
                  </a:lnTo>
                  <a:lnTo>
                    <a:pt x="1370073" y="5648210"/>
                  </a:lnTo>
                  <a:lnTo>
                    <a:pt x="1328407" y="5606478"/>
                  </a:lnTo>
                  <a:close/>
                </a:path>
                <a:path w="7560309" h="10692130">
                  <a:moveTo>
                    <a:pt x="1328420" y="5689485"/>
                  </a:moveTo>
                  <a:lnTo>
                    <a:pt x="1115844" y="5902401"/>
                  </a:lnTo>
                  <a:lnTo>
                    <a:pt x="1157504" y="5902401"/>
                  </a:lnTo>
                  <a:lnTo>
                    <a:pt x="1328420" y="5731217"/>
                  </a:lnTo>
                  <a:lnTo>
                    <a:pt x="1370077" y="5731217"/>
                  </a:lnTo>
                  <a:lnTo>
                    <a:pt x="1328420" y="5689485"/>
                  </a:lnTo>
                  <a:close/>
                </a:path>
                <a:path w="7560309" h="10692130">
                  <a:moveTo>
                    <a:pt x="1328407" y="5772543"/>
                  </a:moveTo>
                  <a:lnTo>
                    <a:pt x="1198756" y="5902401"/>
                  </a:lnTo>
                  <a:lnTo>
                    <a:pt x="1240369" y="5902401"/>
                  </a:lnTo>
                  <a:lnTo>
                    <a:pt x="1328407" y="5814237"/>
                  </a:lnTo>
                  <a:lnTo>
                    <a:pt x="1370036" y="5814237"/>
                  </a:lnTo>
                  <a:lnTo>
                    <a:pt x="1328407" y="5772543"/>
                  </a:lnTo>
                  <a:close/>
                </a:path>
                <a:path w="7560309" h="10692130">
                  <a:moveTo>
                    <a:pt x="1370036" y="5814237"/>
                  </a:moveTo>
                  <a:lnTo>
                    <a:pt x="1328407" y="5814237"/>
                  </a:lnTo>
                  <a:lnTo>
                    <a:pt x="1416431" y="5902401"/>
                  </a:lnTo>
                  <a:lnTo>
                    <a:pt x="1458061" y="5902401"/>
                  </a:lnTo>
                  <a:lnTo>
                    <a:pt x="1370036" y="5814237"/>
                  </a:lnTo>
                  <a:close/>
                </a:path>
                <a:path w="7560309" h="10692130">
                  <a:moveTo>
                    <a:pt x="1370077" y="5731217"/>
                  </a:moveTo>
                  <a:lnTo>
                    <a:pt x="1328420" y="5731217"/>
                  </a:lnTo>
                  <a:lnTo>
                    <a:pt x="1499336" y="5902401"/>
                  </a:lnTo>
                  <a:lnTo>
                    <a:pt x="1540954" y="5902401"/>
                  </a:lnTo>
                  <a:lnTo>
                    <a:pt x="1370077" y="5731217"/>
                  </a:lnTo>
                  <a:close/>
                </a:path>
                <a:path w="7560309" h="10692130">
                  <a:moveTo>
                    <a:pt x="1370073" y="5648210"/>
                  </a:moveTo>
                  <a:lnTo>
                    <a:pt x="1328407" y="5648210"/>
                  </a:lnTo>
                  <a:lnTo>
                    <a:pt x="1582204" y="5902401"/>
                  </a:lnTo>
                  <a:lnTo>
                    <a:pt x="1623860" y="5902401"/>
                  </a:lnTo>
                  <a:lnTo>
                    <a:pt x="1370073" y="5648210"/>
                  </a:lnTo>
                  <a:close/>
                </a:path>
                <a:path w="7560309" h="10692130">
                  <a:moveTo>
                    <a:pt x="1127743" y="5600776"/>
                  </a:moveTo>
                  <a:lnTo>
                    <a:pt x="1086073" y="5600776"/>
                  </a:lnTo>
                  <a:lnTo>
                    <a:pt x="1012870" y="5674106"/>
                  </a:lnTo>
                  <a:lnTo>
                    <a:pt x="1054526" y="5674106"/>
                  </a:lnTo>
                  <a:lnTo>
                    <a:pt x="1127743" y="5600776"/>
                  </a:lnTo>
                  <a:close/>
                </a:path>
                <a:path w="7560309" h="10692130">
                  <a:moveTo>
                    <a:pt x="1293507" y="5600776"/>
                  </a:moveTo>
                  <a:lnTo>
                    <a:pt x="1251889" y="5600776"/>
                  </a:lnTo>
                  <a:lnTo>
                    <a:pt x="1178632" y="5674106"/>
                  </a:lnTo>
                  <a:lnTo>
                    <a:pt x="1220292" y="5674106"/>
                  </a:lnTo>
                  <a:lnTo>
                    <a:pt x="1293507" y="5600776"/>
                  </a:lnTo>
                  <a:close/>
                </a:path>
                <a:path w="7560309" h="10692130">
                  <a:moveTo>
                    <a:pt x="1570710" y="5600776"/>
                  </a:moveTo>
                  <a:lnTo>
                    <a:pt x="1529067" y="5600776"/>
                  </a:lnTo>
                  <a:lnTo>
                    <a:pt x="1602282" y="5674106"/>
                  </a:lnTo>
                  <a:lnTo>
                    <a:pt x="1643938" y="5674106"/>
                  </a:lnTo>
                  <a:lnTo>
                    <a:pt x="1570710" y="5600776"/>
                  </a:lnTo>
                  <a:close/>
                </a:path>
                <a:path w="7560309" h="10692130">
                  <a:moveTo>
                    <a:pt x="1210593" y="5600763"/>
                  </a:moveTo>
                  <a:lnTo>
                    <a:pt x="1168961" y="5600776"/>
                  </a:lnTo>
                  <a:lnTo>
                    <a:pt x="1095778" y="5674080"/>
                  </a:lnTo>
                  <a:lnTo>
                    <a:pt x="1137394" y="5674080"/>
                  </a:lnTo>
                  <a:lnTo>
                    <a:pt x="1210593" y="5600763"/>
                  </a:lnTo>
                  <a:close/>
                </a:path>
                <a:path w="7560309" h="10692130">
                  <a:moveTo>
                    <a:pt x="1404937" y="5600763"/>
                  </a:moveTo>
                  <a:lnTo>
                    <a:pt x="1363281" y="5600763"/>
                  </a:lnTo>
                  <a:lnTo>
                    <a:pt x="1436535" y="5674080"/>
                  </a:lnTo>
                  <a:lnTo>
                    <a:pt x="1478165" y="5674080"/>
                  </a:lnTo>
                  <a:lnTo>
                    <a:pt x="1404937" y="5600763"/>
                  </a:lnTo>
                  <a:close/>
                </a:path>
                <a:path w="7560309" h="10692130">
                  <a:moveTo>
                    <a:pt x="1487805" y="5600763"/>
                  </a:moveTo>
                  <a:lnTo>
                    <a:pt x="1446187" y="5600763"/>
                  </a:lnTo>
                  <a:lnTo>
                    <a:pt x="1519389" y="5674080"/>
                  </a:lnTo>
                  <a:lnTo>
                    <a:pt x="1561058" y="5674080"/>
                  </a:lnTo>
                  <a:lnTo>
                    <a:pt x="1487805" y="5600763"/>
                  </a:lnTo>
                  <a:close/>
                </a:path>
                <a:path w="7560309" h="10692130">
                  <a:moveTo>
                    <a:pt x="1989074" y="5606478"/>
                  </a:moveTo>
                  <a:lnTo>
                    <a:pt x="1693608" y="5902401"/>
                  </a:lnTo>
                  <a:lnTo>
                    <a:pt x="1735277" y="5902401"/>
                  </a:lnTo>
                  <a:lnTo>
                    <a:pt x="1989074" y="5648210"/>
                  </a:lnTo>
                  <a:lnTo>
                    <a:pt x="2030739" y="5648210"/>
                  </a:lnTo>
                  <a:lnTo>
                    <a:pt x="1989074" y="5606478"/>
                  </a:lnTo>
                  <a:close/>
                </a:path>
                <a:path w="7560309" h="10692130">
                  <a:moveTo>
                    <a:pt x="1989099" y="5689485"/>
                  </a:moveTo>
                  <a:lnTo>
                    <a:pt x="1776514" y="5902401"/>
                  </a:lnTo>
                  <a:lnTo>
                    <a:pt x="1818182" y="5902401"/>
                  </a:lnTo>
                  <a:lnTo>
                    <a:pt x="1989099" y="5731217"/>
                  </a:lnTo>
                  <a:lnTo>
                    <a:pt x="2030756" y="5731217"/>
                  </a:lnTo>
                  <a:lnTo>
                    <a:pt x="1989099" y="5689485"/>
                  </a:lnTo>
                  <a:close/>
                </a:path>
                <a:path w="7560309" h="10692130">
                  <a:moveTo>
                    <a:pt x="1989099" y="5772543"/>
                  </a:moveTo>
                  <a:lnTo>
                    <a:pt x="1859407" y="5902401"/>
                  </a:lnTo>
                  <a:lnTo>
                    <a:pt x="1901075" y="5902401"/>
                  </a:lnTo>
                  <a:lnTo>
                    <a:pt x="1989099" y="5814237"/>
                  </a:lnTo>
                  <a:lnTo>
                    <a:pt x="2030724" y="5814237"/>
                  </a:lnTo>
                  <a:lnTo>
                    <a:pt x="1989099" y="5772543"/>
                  </a:lnTo>
                  <a:close/>
                </a:path>
                <a:path w="7560309" h="10692130">
                  <a:moveTo>
                    <a:pt x="2030724" y="5814237"/>
                  </a:moveTo>
                  <a:lnTo>
                    <a:pt x="1989099" y="5814237"/>
                  </a:lnTo>
                  <a:lnTo>
                    <a:pt x="2077072" y="5902401"/>
                  </a:lnTo>
                  <a:lnTo>
                    <a:pt x="2118741" y="5902401"/>
                  </a:lnTo>
                  <a:lnTo>
                    <a:pt x="2030724" y="5814237"/>
                  </a:lnTo>
                  <a:close/>
                </a:path>
                <a:path w="7560309" h="10692130">
                  <a:moveTo>
                    <a:pt x="2030756" y="5731217"/>
                  </a:moveTo>
                  <a:lnTo>
                    <a:pt x="1989099" y="5731217"/>
                  </a:lnTo>
                  <a:lnTo>
                    <a:pt x="2159965" y="5902401"/>
                  </a:lnTo>
                  <a:lnTo>
                    <a:pt x="2201633" y="5902401"/>
                  </a:lnTo>
                  <a:lnTo>
                    <a:pt x="2030756" y="5731217"/>
                  </a:lnTo>
                  <a:close/>
                </a:path>
                <a:path w="7560309" h="10692130">
                  <a:moveTo>
                    <a:pt x="2030739" y="5648210"/>
                  </a:moveTo>
                  <a:lnTo>
                    <a:pt x="1989074" y="5648210"/>
                  </a:lnTo>
                  <a:lnTo>
                    <a:pt x="2242858" y="5902401"/>
                  </a:lnTo>
                  <a:lnTo>
                    <a:pt x="2284526" y="5902401"/>
                  </a:lnTo>
                  <a:lnTo>
                    <a:pt x="2030739" y="5648210"/>
                  </a:lnTo>
                  <a:close/>
                </a:path>
                <a:path w="7560309" h="10692130">
                  <a:moveTo>
                    <a:pt x="1788388" y="5600776"/>
                  </a:moveTo>
                  <a:lnTo>
                    <a:pt x="1746758" y="5600776"/>
                  </a:lnTo>
                  <a:lnTo>
                    <a:pt x="1673555" y="5674106"/>
                  </a:lnTo>
                  <a:lnTo>
                    <a:pt x="1715211" y="5674106"/>
                  </a:lnTo>
                  <a:lnTo>
                    <a:pt x="1788388" y="5600776"/>
                  </a:lnTo>
                  <a:close/>
                </a:path>
                <a:path w="7560309" h="10692130">
                  <a:moveTo>
                    <a:pt x="1954187" y="5600776"/>
                  </a:moveTo>
                  <a:lnTo>
                    <a:pt x="1912556" y="5600776"/>
                  </a:lnTo>
                  <a:lnTo>
                    <a:pt x="1839302" y="5674106"/>
                  </a:lnTo>
                  <a:lnTo>
                    <a:pt x="1880984" y="5674106"/>
                  </a:lnTo>
                  <a:lnTo>
                    <a:pt x="1954187" y="5600776"/>
                  </a:lnTo>
                  <a:close/>
                </a:path>
                <a:path w="7560309" h="10692130">
                  <a:moveTo>
                    <a:pt x="1871294" y="5600763"/>
                  </a:moveTo>
                  <a:lnTo>
                    <a:pt x="1829650" y="5600776"/>
                  </a:lnTo>
                  <a:lnTo>
                    <a:pt x="1756397" y="5674080"/>
                  </a:lnTo>
                  <a:lnTo>
                    <a:pt x="1798078" y="5674080"/>
                  </a:lnTo>
                  <a:lnTo>
                    <a:pt x="1871294" y="5600763"/>
                  </a:lnTo>
                  <a:close/>
                </a:path>
                <a:path w="7560309" h="10692130">
                  <a:moveTo>
                    <a:pt x="5622772" y="5937326"/>
                  </a:moveTo>
                  <a:lnTo>
                    <a:pt x="5327319" y="6233248"/>
                  </a:lnTo>
                  <a:lnTo>
                    <a:pt x="5368975" y="6233248"/>
                  </a:lnTo>
                  <a:lnTo>
                    <a:pt x="5622772" y="5979058"/>
                  </a:lnTo>
                  <a:lnTo>
                    <a:pt x="5664442" y="5979058"/>
                  </a:lnTo>
                  <a:lnTo>
                    <a:pt x="5622772" y="5937326"/>
                  </a:lnTo>
                  <a:close/>
                </a:path>
                <a:path w="7560309" h="10692130">
                  <a:moveTo>
                    <a:pt x="5622810" y="6020346"/>
                  </a:moveTo>
                  <a:lnTo>
                    <a:pt x="5410225" y="6233248"/>
                  </a:lnTo>
                  <a:lnTo>
                    <a:pt x="5451894" y="6233248"/>
                  </a:lnTo>
                  <a:lnTo>
                    <a:pt x="5622810" y="6062078"/>
                  </a:lnTo>
                  <a:lnTo>
                    <a:pt x="5664470" y="6062078"/>
                  </a:lnTo>
                  <a:lnTo>
                    <a:pt x="5622810" y="6020346"/>
                  </a:lnTo>
                  <a:close/>
                </a:path>
                <a:path w="7560309" h="10692130">
                  <a:moveTo>
                    <a:pt x="5622785" y="6103391"/>
                  </a:moveTo>
                  <a:lnTo>
                    <a:pt x="5493131" y="6233248"/>
                  </a:lnTo>
                  <a:lnTo>
                    <a:pt x="5534761" y="6233248"/>
                  </a:lnTo>
                  <a:lnTo>
                    <a:pt x="5622785" y="6145085"/>
                  </a:lnTo>
                  <a:lnTo>
                    <a:pt x="5664414" y="6145085"/>
                  </a:lnTo>
                  <a:lnTo>
                    <a:pt x="5622785" y="6103391"/>
                  </a:lnTo>
                  <a:close/>
                </a:path>
                <a:path w="7560309" h="10692130">
                  <a:moveTo>
                    <a:pt x="5664414" y="6145085"/>
                  </a:moveTo>
                  <a:lnTo>
                    <a:pt x="5622785" y="6145085"/>
                  </a:lnTo>
                  <a:lnTo>
                    <a:pt x="5710821" y="6233248"/>
                  </a:lnTo>
                  <a:lnTo>
                    <a:pt x="5752439" y="6233248"/>
                  </a:lnTo>
                  <a:lnTo>
                    <a:pt x="5664414" y="6145085"/>
                  </a:lnTo>
                  <a:close/>
                </a:path>
                <a:path w="7560309" h="10692130">
                  <a:moveTo>
                    <a:pt x="5664470" y="6062078"/>
                  </a:moveTo>
                  <a:lnTo>
                    <a:pt x="5622810" y="6062078"/>
                  </a:lnTo>
                  <a:lnTo>
                    <a:pt x="5793676" y="6233248"/>
                  </a:lnTo>
                  <a:lnTo>
                    <a:pt x="5835345" y="6233248"/>
                  </a:lnTo>
                  <a:lnTo>
                    <a:pt x="5664470" y="6062078"/>
                  </a:lnTo>
                  <a:close/>
                </a:path>
                <a:path w="7560309" h="10692130">
                  <a:moveTo>
                    <a:pt x="5664442" y="5979058"/>
                  </a:moveTo>
                  <a:lnTo>
                    <a:pt x="5622772" y="5979058"/>
                  </a:lnTo>
                  <a:lnTo>
                    <a:pt x="5876582" y="6233248"/>
                  </a:lnTo>
                  <a:lnTo>
                    <a:pt x="5918250" y="6233248"/>
                  </a:lnTo>
                  <a:lnTo>
                    <a:pt x="5664442" y="5979058"/>
                  </a:lnTo>
                  <a:close/>
                </a:path>
                <a:path w="7560309" h="10692130">
                  <a:moveTo>
                    <a:pt x="5422112" y="5931623"/>
                  </a:moveTo>
                  <a:lnTo>
                    <a:pt x="5380456" y="5931623"/>
                  </a:lnTo>
                  <a:lnTo>
                    <a:pt x="5307253" y="6004953"/>
                  </a:lnTo>
                  <a:lnTo>
                    <a:pt x="5348922" y="6004953"/>
                  </a:lnTo>
                  <a:lnTo>
                    <a:pt x="5422112" y="5931623"/>
                  </a:lnTo>
                  <a:close/>
                </a:path>
                <a:path w="7560309" h="10692130">
                  <a:moveTo>
                    <a:pt x="5587885" y="5931623"/>
                  </a:moveTo>
                  <a:lnTo>
                    <a:pt x="5546267" y="5931623"/>
                  </a:lnTo>
                  <a:lnTo>
                    <a:pt x="5473014" y="6004953"/>
                  </a:lnTo>
                  <a:lnTo>
                    <a:pt x="5514682" y="6004953"/>
                  </a:lnTo>
                  <a:lnTo>
                    <a:pt x="5587885" y="5931623"/>
                  </a:lnTo>
                  <a:close/>
                </a:path>
                <a:path w="7560309" h="10692130">
                  <a:moveTo>
                    <a:pt x="5865101" y="5931623"/>
                  </a:moveTo>
                  <a:lnTo>
                    <a:pt x="5823483" y="5931623"/>
                  </a:lnTo>
                  <a:lnTo>
                    <a:pt x="5896648" y="6004953"/>
                  </a:lnTo>
                  <a:lnTo>
                    <a:pt x="5938316" y="6004953"/>
                  </a:lnTo>
                  <a:lnTo>
                    <a:pt x="5865101" y="5931623"/>
                  </a:lnTo>
                  <a:close/>
                </a:path>
                <a:path w="7560309" h="10692130">
                  <a:moveTo>
                    <a:pt x="5504980" y="5931623"/>
                  </a:moveTo>
                  <a:lnTo>
                    <a:pt x="5463362" y="5931623"/>
                  </a:lnTo>
                  <a:lnTo>
                    <a:pt x="5390159" y="6004928"/>
                  </a:lnTo>
                  <a:lnTo>
                    <a:pt x="5431790" y="6004928"/>
                  </a:lnTo>
                  <a:lnTo>
                    <a:pt x="5504980" y="5931623"/>
                  </a:lnTo>
                  <a:close/>
                </a:path>
                <a:path w="7560309" h="10692130">
                  <a:moveTo>
                    <a:pt x="5699328" y="5931623"/>
                  </a:moveTo>
                  <a:lnTo>
                    <a:pt x="5657659" y="5931623"/>
                  </a:lnTo>
                  <a:lnTo>
                    <a:pt x="5730913" y="6004928"/>
                  </a:lnTo>
                  <a:lnTo>
                    <a:pt x="5772531" y="6004928"/>
                  </a:lnTo>
                  <a:lnTo>
                    <a:pt x="5699328" y="5931623"/>
                  </a:lnTo>
                  <a:close/>
                </a:path>
                <a:path w="7560309" h="10692130">
                  <a:moveTo>
                    <a:pt x="5782221" y="5931623"/>
                  </a:moveTo>
                  <a:lnTo>
                    <a:pt x="5740565" y="5931623"/>
                  </a:lnTo>
                  <a:lnTo>
                    <a:pt x="5813767" y="6004928"/>
                  </a:lnTo>
                  <a:lnTo>
                    <a:pt x="5855423" y="6004928"/>
                  </a:lnTo>
                  <a:lnTo>
                    <a:pt x="5782221" y="5931623"/>
                  </a:lnTo>
                  <a:close/>
                </a:path>
                <a:path w="7560309" h="10692130">
                  <a:moveTo>
                    <a:pt x="4962118" y="5937326"/>
                  </a:moveTo>
                  <a:lnTo>
                    <a:pt x="4666665" y="6233248"/>
                  </a:lnTo>
                  <a:lnTo>
                    <a:pt x="4708321" y="6233248"/>
                  </a:lnTo>
                  <a:lnTo>
                    <a:pt x="4962118" y="5979058"/>
                  </a:lnTo>
                  <a:lnTo>
                    <a:pt x="5003784" y="5979058"/>
                  </a:lnTo>
                  <a:lnTo>
                    <a:pt x="4962118" y="5937326"/>
                  </a:lnTo>
                  <a:close/>
                </a:path>
                <a:path w="7560309" h="10692130">
                  <a:moveTo>
                    <a:pt x="4962131" y="6020346"/>
                  </a:moveTo>
                  <a:lnTo>
                    <a:pt x="4749546" y="6233248"/>
                  </a:lnTo>
                  <a:lnTo>
                    <a:pt x="4791214" y="6233248"/>
                  </a:lnTo>
                  <a:lnTo>
                    <a:pt x="4962131" y="6062078"/>
                  </a:lnTo>
                  <a:lnTo>
                    <a:pt x="5003791" y="6062078"/>
                  </a:lnTo>
                  <a:lnTo>
                    <a:pt x="4962131" y="6020346"/>
                  </a:lnTo>
                  <a:close/>
                </a:path>
                <a:path w="7560309" h="10692130">
                  <a:moveTo>
                    <a:pt x="4962105" y="6103391"/>
                  </a:moveTo>
                  <a:lnTo>
                    <a:pt x="4832451" y="6233248"/>
                  </a:lnTo>
                  <a:lnTo>
                    <a:pt x="4874069" y="6233248"/>
                  </a:lnTo>
                  <a:lnTo>
                    <a:pt x="4962105" y="6145085"/>
                  </a:lnTo>
                  <a:lnTo>
                    <a:pt x="5003742" y="6145085"/>
                  </a:lnTo>
                  <a:lnTo>
                    <a:pt x="4962105" y="6103391"/>
                  </a:lnTo>
                  <a:close/>
                </a:path>
                <a:path w="7560309" h="10692130">
                  <a:moveTo>
                    <a:pt x="5003742" y="6145085"/>
                  </a:moveTo>
                  <a:lnTo>
                    <a:pt x="4962105" y="6145085"/>
                  </a:lnTo>
                  <a:lnTo>
                    <a:pt x="5050129" y="6233248"/>
                  </a:lnTo>
                  <a:lnTo>
                    <a:pt x="5091785" y="6233248"/>
                  </a:lnTo>
                  <a:lnTo>
                    <a:pt x="5003742" y="6145085"/>
                  </a:lnTo>
                  <a:close/>
                </a:path>
                <a:path w="7560309" h="10692130">
                  <a:moveTo>
                    <a:pt x="5003791" y="6062078"/>
                  </a:moveTo>
                  <a:lnTo>
                    <a:pt x="4962131" y="6062078"/>
                  </a:lnTo>
                  <a:lnTo>
                    <a:pt x="5133047" y="6233248"/>
                  </a:lnTo>
                  <a:lnTo>
                    <a:pt x="5174665" y="6233248"/>
                  </a:lnTo>
                  <a:lnTo>
                    <a:pt x="5003791" y="6062078"/>
                  </a:lnTo>
                  <a:close/>
                </a:path>
                <a:path w="7560309" h="10692130">
                  <a:moveTo>
                    <a:pt x="5003784" y="5979058"/>
                  </a:moveTo>
                  <a:lnTo>
                    <a:pt x="4962118" y="5979058"/>
                  </a:lnTo>
                  <a:lnTo>
                    <a:pt x="5215902" y="6233248"/>
                  </a:lnTo>
                  <a:lnTo>
                    <a:pt x="5257571" y="6233248"/>
                  </a:lnTo>
                  <a:lnTo>
                    <a:pt x="5003784" y="5979058"/>
                  </a:lnTo>
                  <a:close/>
                </a:path>
                <a:path w="7560309" h="10692130">
                  <a:moveTo>
                    <a:pt x="5204396" y="5931623"/>
                  </a:moveTo>
                  <a:lnTo>
                    <a:pt x="5162778" y="5931623"/>
                  </a:lnTo>
                  <a:lnTo>
                    <a:pt x="5235981" y="6004953"/>
                  </a:lnTo>
                  <a:lnTo>
                    <a:pt x="5277650" y="6004953"/>
                  </a:lnTo>
                  <a:lnTo>
                    <a:pt x="5204396" y="5931623"/>
                  </a:lnTo>
                  <a:close/>
                </a:path>
                <a:path w="7560309" h="10692130">
                  <a:moveTo>
                    <a:pt x="5038661" y="5931623"/>
                  </a:moveTo>
                  <a:lnTo>
                    <a:pt x="4996992" y="5931623"/>
                  </a:lnTo>
                  <a:lnTo>
                    <a:pt x="5070233" y="6004928"/>
                  </a:lnTo>
                  <a:lnTo>
                    <a:pt x="5111864" y="6004928"/>
                  </a:lnTo>
                  <a:lnTo>
                    <a:pt x="5038661" y="5931623"/>
                  </a:lnTo>
                  <a:close/>
                </a:path>
                <a:path w="7560309" h="10692130">
                  <a:moveTo>
                    <a:pt x="5121541" y="5931623"/>
                  </a:moveTo>
                  <a:lnTo>
                    <a:pt x="5079885" y="5931623"/>
                  </a:lnTo>
                  <a:lnTo>
                    <a:pt x="5153088" y="6004928"/>
                  </a:lnTo>
                  <a:lnTo>
                    <a:pt x="5194757" y="6004928"/>
                  </a:lnTo>
                  <a:lnTo>
                    <a:pt x="5121541" y="5931623"/>
                  </a:lnTo>
                  <a:close/>
                </a:path>
                <a:path w="7560309" h="10692130">
                  <a:moveTo>
                    <a:pt x="6283452" y="5937326"/>
                  </a:moveTo>
                  <a:lnTo>
                    <a:pt x="5987999" y="6233248"/>
                  </a:lnTo>
                  <a:lnTo>
                    <a:pt x="6029655" y="6233248"/>
                  </a:lnTo>
                  <a:lnTo>
                    <a:pt x="6283452" y="5979058"/>
                  </a:lnTo>
                  <a:lnTo>
                    <a:pt x="6325117" y="5979058"/>
                  </a:lnTo>
                  <a:lnTo>
                    <a:pt x="6283452" y="5937326"/>
                  </a:lnTo>
                  <a:close/>
                </a:path>
                <a:path w="7560309" h="10692130">
                  <a:moveTo>
                    <a:pt x="6283464" y="6020346"/>
                  </a:moveTo>
                  <a:lnTo>
                    <a:pt x="6070879" y="6233248"/>
                  </a:lnTo>
                  <a:lnTo>
                    <a:pt x="6112548" y="6233248"/>
                  </a:lnTo>
                  <a:lnTo>
                    <a:pt x="6283464" y="6062078"/>
                  </a:lnTo>
                  <a:lnTo>
                    <a:pt x="6325132" y="6062078"/>
                  </a:lnTo>
                  <a:lnTo>
                    <a:pt x="6283464" y="6020346"/>
                  </a:lnTo>
                  <a:close/>
                </a:path>
                <a:path w="7560309" h="10692130">
                  <a:moveTo>
                    <a:pt x="6283452" y="6103391"/>
                  </a:moveTo>
                  <a:lnTo>
                    <a:pt x="6153810" y="6233248"/>
                  </a:lnTo>
                  <a:lnTo>
                    <a:pt x="6195428" y="6233248"/>
                  </a:lnTo>
                  <a:lnTo>
                    <a:pt x="6283452" y="6145085"/>
                  </a:lnTo>
                  <a:lnTo>
                    <a:pt x="6325080" y="6145085"/>
                  </a:lnTo>
                  <a:lnTo>
                    <a:pt x="6283452" y="6103391"/>
                  </a:lnTo>
                  <a:close/>
                </a:path>
                <a:path w="7560309" h="10692130">
                  <a:moveTo>
                    <a:pt x="6325080" y="6145085"/>
                  </a:moveTo>
                  <a:lnTo>
                    <a:pt x="6283452" y="6145085"/>
                  </a:lnTo>
                  <a:lnTo>
                    <a:pt x="6371488" y="6233248"/>
                  </a:lnTo>
                  <a:lnTo>
                    <a:pt x="6413106" y="6233248"/>
                  </a:lnTo>
                  <a:lnTo>
                    <a:pt x="6325080" y="6145085"/>
                  </a:lnTo>
                  <a:close/>
                </a:path>
                <a:path w="7560309" h="10692130">
                  <a:moveTo>
                    <a:pt x="6325132" y="6062078"/>
                  </a:moveTo>
                  <a:lnTo>
                    <a:pt x="6283464" y="6062078"/>
                  </a:lnTo>
                  <a:lnTo>
                    <a:pt x="6454381" y="6233248"/>
                  </a:lnTo>
                  <a:lnTo>
                    <a:pt x="6496037" y="6233248"/>
                  </a:lnTo>
                  <a:lnTo>
                    <a:pt x="6325132" y="6062078"/>
                  </a:lnTo>
                  <a:close/>
                </a:path>
                <a:path w="7560309" h="10692130">
                  <a:moveTo>
                    <a:pt x="6325117" y="5979058"/>
                  </a:moveTo>
                  <a:lnTo>
                    <a:pt x="6283452" y="5979058"/>
                  </a:lnTo>
                  <a:lnTo>
                    <a:pt x="6537248" y="6233248"/>
                  </a:lnTo>
                  <a:lnTo>
                    <a:pt x="6578904" y="6233248"/>
                  </a:lnTo>
                  <a:lnTo>
                    <a:pt x="6325117" y="5979058"/>
                  </a:lnTo>
                  <a:close/>
                </a:path>
                <a:path w="7560309" h="10692130">
                  <a:moveTo>
                    <a:pt x="6082766" y="5931623"/>
                  </a:moveTo>
                  <a:lnTo>
                    <a:pt x="6041136" y="5931623"/>
                  </a:lnTo>
                  <a:lnTo>
                    <a:pt x="5967933" y="6004953"/>
                  </a:lnTo>
                  <a:lnTo>
                    <a:pt x="6009551" y="6004953"/>
                  </a:lnTo>
                  <a:lnTo>
                    <a:pt x="6082766" y="5931623"/>
                  </a:lnTo>
                  <a:close/>
                </a:path>
                <a:path w="7560309" h="10692130">
                  <a:moveTo>
                    <a:pt x="6248565" y="5931623"/>
                  </a:moveTo>
                  <a:lnTo>
                    <a:pt x="6206934" y="5931623"/>
                  </a:lnTo>
                  <a:lnTo>
                    <a:pt x="6133693" y="6004953"/>
                  </a:lnTo>
                  <a:lnTo>
                    <a:pt x="6175362" y="6004953"/>
                  </a:lnTo>
                  <a:lnTo>
                    <a:pt x="6248565" y="5931623"/>
                  </a:lnTo>
                  <a:close/>
                </a:path>
                <a:path w="7560309" h="10692130">
                  <a:moveTo>
                    <a:pt x="6525755" y="5931623"/>
                  </a:moveTo>
                  <a:lnTo>
                    <a:pt x="6484137" y="5931623"/>
                  </a:lnTo>
                  <a:lnTo>
                    <a:pt x="6557340" y="6004953"/>
                  </a:lnTo>
                  <a:lnTo>
                    <a:pt x="6599008" y="6004953"/>
                  </a:lnTo>
                  <a:lnTo>
                    <a:pt x="6525755" y="5931623"/>
                  </a:lnTo>
                  <a:close/>
                </a:path>
                <a:path w="7560309" h="10692130">
                  <a:moveTo>
                    <a:pt x="6165646" y="5931623"/>
                  </a:moveTo>
                  <a:lnTo>
                    <a:pt x="6124028" y="5931623"/>
                  </a:lnTo>
                  <a:lnTo>
                    <a:pt x="6050788" y="6004928"/>
                  </a:lnTo>
                  <a:lnTo>
                    <a:pt x="6092456" y="6004928"/>
                  </a:lnTo>
                  <a:lnTo>
                    <a:pt x="6165646" y="5931623"/>
                  </a:lnTo>
                  <a:close/>
                </a:path>
                <a:path w="7560309" h="10692130">
                  <a:moveTo>
                    <a:pt x="6359969" y="5931623"/>
                  </a:moveTo>
                  <a:lnTo>
                    <a:pt x="6318338" y="5931623"/>
                  </a:lnTo>
                  <a:lnTo>
                    <a:pt x="6391554" y="6004928"/>
                  </a:lnTo>
                  <a:lnTo>
                    <a:pt x="6433223" y="6004928"/>
                  </a:lnTo>
                  <a:lnTo>
                    <a:pt x="6359969" y="5931623"/>
                  </a:lnTo>
                  <a:close/>
                </a:path>
                <a:path w="7560309" h="10692130">
                  <a:moveTo>
                    <a:pt x="6442913" y="5931623"/>
                  </a:moveTo>
                  <a:lnTo>
                    <a:pt x="6401231" y="5931623"/>
                  </a:lnTo>
                  <a:lnTo>
                    <a:pt x="6474460" y="6004928"/>
                  </a:lnTo>
                  <a:lnTo>
                    <a:pt x="6516116" y="6004928"/>
                  </a:lnTo>
                  <a:lnTo>
                    <a:pt x="6442913" y="5931623"/>
                  </a:lnTo>
                  <a:close/>
                </a:path>
                <a:path w="7560309" h="10692130">
                  <a:moveTo>
                    <a:pt x="6944118" y="5937326"/>
                  </a:moveTo>
                  <a:lnTo>
                    <a:pt x="6648665" y="6233248"/>
                  </a:lnTo>
                  <a:lnTo>
                    <a:pt x="6690321" y="6233248"/>
                  </a:lnTo>
                  <a:lnTo>
                    <a:pt x="6944118" y="5979058"/>
                  </a:lnTo>
                  <a:lnTo>
                    <a:pt x="6985786" y="5979058"/>
                  </a:lnTo>
                  <a:lnTo>
                    <a:pt x="6944118" y="5937326"/>
                  </a:lnTo>
                  <a:close/>
                </a:path>
                <a:path w="7560309" h="10692130">
                  <a:moveTo>
                    <a:pt x="6944156" y="6020346"/>
                  </a:moveTo>
                  <a:lnTo>
                    <a:pt x="6731584" y="6233248"/>
                  </a:lnTo>
                  <a:lnTo>
                    <a:pt x="6773240" y="6233248"/>
                  </a:lnTo>
                  <a:lnTo>
                    <a:pt x="6944156" y="6062078"/>
                  </a:lnTo>
                  <a:lnTo>
                    <a:pt x="6985814" y="6062078"/>
                  </a:lnTo>
                  <a:lnTo>
                    <a:pt x="6944156" y="6020346"/>
                  </a:lnTo>
                  <a:close/>
                </a:path>
                <a:path w="7560309" h="10692130">
                  <a:moveTo>
                    <a:pt x="6944118" y="6103391"/>
                  </a:moveTo>
                  <a:lnTo>
                    <a:pt x="6814464" y="6233248"/>
                  </a:lnTo>
                  <a:lnTo>
                    <a:pt x="6856095" y="6233248"/>
                  </a:lnTo>
                  <a:lnTo>
                    <a:pt x="6944118" y="6145085"/>
                  </a:lnTo>
                  <a:lnTo>
                    <a:pt x="6985759" y="6145085"/>
                  </a:lnTo>
                  <a:lnTo>
                    <a:pt x="6944118" y="6103391"/>
                  </a:lnTo>
                  <a:close/>
                </a:path>
                <a:path w="7560309" h="10692130">
                  <a:moveTo>
                    <a:pt x="6985759" y="6145085"/>
                  </a:moveTo>
                  <a:lnTo>
                    <a:pt x="6944118" y="6145085"/>
                  </a:lnTo>
                  <a:lnTo>
                    <a:pt x="7032155" y="6233248"/>
                  </a:lnTo>
                  <a:lnTo>
                    <a:pt x="7073811" y="6233248"/>
                  </a:lnTo>
                  <a:lnTo>
                    <a:pt x="6985759" y="6145085"/>
                  </a:lnTo>
                  <a:close/>
                </a:path>
                <a:path w="7560309" h="10692130">
                  <a:moveTo>
                    <a:pt x="6985814" y="6062078"/>
                  </a:moveTo>
                  <a:lnTo>
                    <a:pt x="6944156" y="6062078"/>
                  </a:lnTo>
                  <a:lnTo>
                    <a:pt x="7115060" y="6233248"/>
                  </a:lnTo>
                  <a:lnTo>
                    <a:pt x="7156678" y="6233248"/>
                  </a:lnTo>
                  <a:lnTo>
                    <a:pt x="6985814" y="6062078"/>
                  </a:lnTo>
                  <a:close/>
                </a:path>
                <a:path w="7560309" h="10692130">
                  <a:moveTo>
                    <a:pt x="6985786" y="5979058"/>
                  </a:moveTo>
                  <a:lnTo>
                    <a:pt x="6944118" y="5979058"/>
                  </a:lnTo>
                  <a:lnTo>
                    <a:pt x="7197928" y="6233248"/>
                  </a:lnTo>
                  <a:lnTo>
                    <a:pt x="7239584" y="6233248"/>
                  </a:lnTo>
                  <a:lnTo>
                    <a:pt x="6985786" y="5979058"/>
                  </a:lnTo>
                  <a:close/>
                </a:path>
                <a:path w="7560309" h="10692130">
                  <a:moveTo>
                    <a:pt x="6743433" y="5931623"/>
                  </a:moveTo>
                  <a:lnTo>
                    <a:pt x="6701815" y="5931623"/>
                  </a:lnTo>
                  <a:lnTo>
                    <a:pt x="6628612" y="6004953"/>
                  </a:lnTo>
                  <a:lnTo>
                    <a:pt x="6670268" y="6004953"/>
                  </a:lnTo>
                  <a:lnTo>
                    <a:pt x="6743433" y="5931623"/>
                  </a:lnTo>
                  <a:close/>
                </a:path>
                <a:path w="7560309" h="10692130">
                  <a:moveTo>
                    <a:pt x="6909244" y="5931623"/>
                  </a:moveTo>
                  <a:lnTo>
                    <a:pt x="6867613" y="5931623"/>
                  </a:lnTo>
                  <a:lnTo>
                    <a:pt x="6794360" y="6004953"/>
                  </a:lnTo>
                  <a:lnTo>
                    <a:pt x="6836029" y="6004953"/>
                  </a:lnTo>
                  <a:lnTo>
                    <a:pt x="6909244" y="5931623"/>
                  </a:lnTo>
                  <a:close/>
                </a:path>
                <a:path w="7560309" h="10692130">
                  <a:moveTo>
                    <a:pt x="7186460" y="5931623"/>
                  </a:moveTo>
                  <a:lnTo>
                    <a:pt x="7144791" y="5931623"/>
                  </a:lnTo>
                  <a:lnTo>
                    <a:pt x="7217994" y="6004953"/>
                  </a:lnTo>
                  <a:lnTo>
                    <a:pt x="7259662" y="6004953"/>
                  </a:lnTo>
                  <a:lnTo>
                    <a:pt x="7186460" y="5931623"/>
                  </a:lnTo>
                  <a:close/>
                </a:path>
                <a:path w="7560309" h="10692130">
                  <a:moveTo>
                    <a:pt x="6826351" y="5931623"/>
                  </a:moveTo>
                  <a:lnTo>
                    <a:pt x="6784721" y="5931623"/>
                  </a:lnTo>
                  <a:lnTo>
                    <a:pt x="6711467" y="6004928"/>
                  </a:lnTo>
                  <a:lnTo>
                    <a:pt x="6753123" y="6004928"/>
                  </a:lnTo>
                  <a:lnTo>
                    <a:pt x="6826351" y="5931623"/>
                  </a:lnTo>
                  <a:close/>
                </a:path>
                <a:path w="7560309" h="10692130">
                  <a:moveTo>
                    <a:pt x="7020648" y="5931623"/>
                  </a:moveTo>
                  <a:lnTo>
                    <a:pt x="6979018" y="5931623"/>
                  </a:lnTo>
                  <a:lnTo>
                    <a:pt x="7052233" y="6004928"/>
                  </a:lnTo>
                  <a:lnTo>
                    <a:pt x="7093864" y="6004928"/>
                  </a:lnTo>
                  <a:lnTo>
                    <a:pt x="7020648" y="5931623"/>
                  </a:lnTo>
                  <a:close/>
                </a:path>
                <a:path w="7560309" h="10692130">
                  <a:moveTo>
                    <a:pt x="7103529" y="5931623"/>
                  </a:moveTo>
                  <a:lnTo>
                    <a:pt x="7061911" y="5931623"/>
                  </a:lnTo>
                  <a:lnTo>
                    <a:pt x="7135114" y="6004928"/>
                  </a:lnTo>
                  <a:lnTo>
                    <a:pt x="7176782" y="6004928"/>
                  </a:lnTo>
                  <a:lnTo>
                    <a:pt x="7103529" y="5931623"/>
                  </a:lnTo>
                  <a:close/>
                </a:path>
                <a:path w="7560309" h="10692130">
                  <a:moveTo>
                    <a:pt x="337380" y="5937326"/>
                  </a:moveTo>
                  <a:lnTo>
                    <a:pt x="41929" y="6233248"/>
                  </a:lnTo>
                  <a:lnTo>
                    <a:pt x="83591" y="6233248"/>
                  </a:lnTo>
                  <a:lnTo>
                    <a:pt x="337380" y="5979058"/>
                  </a:lnTo>
                  <a:lnTo>
                    <a:pt x="379043" y="5979058"/>
                  </a:lnTo>
                  <a:lnTo>
                    <a:pt x="337380" y="5937326"/>
                  </a:lnTo>
                  <a:close/>
                </a:path>
                <a:path w="7560309" h="10692130">
                  <a:moveTo>
                    <a:pt x="337402" y="6020346"/>
                  </a:moveTo>
                  <a:lnTo>
                    <a:pt x="124829" y="6233248"/>
                  </a:lnTo>
                  <a:lnTo>
                    <a:pt x="166493" y="6233248"/>
                  </a:lnTo>
                  <a:lnTo>
                    <a:pt x="337402" y="6062078"/>
                  </a:lnTo>
                  <a:lnTo>
                    <a:pt x="379069" y="6062078"/>
                  </a:lnTo>
                  <a:lnTo>
                    <a:pt x="337402" y="6020346"/>
                  </a:lnTo>
                  <a:close/>
                </a:path>
                <a:path w="7560309" h="10692130">
                  <a:moveTo>
                    <a:pt x="337370" y="6103391"/>
                  </a:moveTo>
                  <a:lnTo>
                    <a:pt x="207723" y="6233248"/>
                  </a:lnTo>
                  <a:lnTo>
                    <a:pt x="249354" y="6233248"/>
                  </a:lnTo>
                  <a:lnTo>
                    <a:pt x="337370" y="6145085"/>
                  </a:lnTo>
                  <a:lnTo>
                    <a:pt x="379014" y="6145085"/>
                  </a:lnTo>
                  <a:lnTo>
                    <a:pt x="337370" y="6103391"/>
                  </a:lnTo>
                  <a:close/>
                </a:path>
                <a:path w="7560309" h="10692130">
                  <a:moveTo>
                    <a:pt x="379014" y="6145085"/>
                  </a:moveTo>
                  <a:lnTo>
                    <a:pt x="337370" y="6145085"/>
                  </a:lnTo>
                  <a:lnTo>
                    <a:pt x="425411" y="6233248"/>
                  </a:lnTo>
                  <a:lnTo>
                    <a:pt x="467071" y="6233248"/>
                  </a:lnTo>
                  <a:lnTo>
                    <a:pt x="379014" y="6145085"/>
                  </a:lnTo>
                  <a:close/>
                </a:path>
                <a:path w="7560309" h="10692130">
                  <a:moveTo>
                    <a:pt x="379069" y="6062078"/>
                  </a:moveTo>
                  <a:lnTo>
                    <a:pt x="337402" y="6062078"/>
                  </a:lnTo>
                  <a:lnTo>
                    <a:pt x="508308" y="6233248"/>
                  </a:lnTo>
                  <a:lnTo>
                    <a:pt x="549972" y="6233248"/>
                  </a:lnTo>
                  <a:lnTo>
                    <a:pt x="379069" y="6062078"/>
                  </a:lnTo>
                  <a:close/>
                </a:path>
                <a:path w="7560309" h="10692130">
                  <a:moveTo>
                    <a:pt x="379043" y="5979058"/>
                  </a:moveTo>
                  <a:lnTo>
                    <a:pt x="337380" y="5979058"/>
                  </a:lnTo>
                  <a:lnTo>
                    <a:pt x="591181" y="6233248"/>
                  </a:lnTo>
                  <a:lnTo>
                    <a:pt x="632811" y="6233248"/>
                  </a:lnTo>
                  <a:lnTo>
                    <a:pt x="379043" y="5979058"/>
                  </a:lnTo>
                  <a:close/>
                </a:path>
                <a:path w="7560309" h="10692130">
                  <a:moveTo>
                    <a:pt x="136720" y="5931623"/>
                  </a:moveTo>
                  <a:lnTo>
                    <a:pt x="95089" y="5931623"/>
                  </a:lnTo>
                  <a:lnTo>
                    <a:pt x="21855" y="6004953"/>
                  </a:lnTo>
                  <a:lnTo>
                    <a:pt x="63517" y="6004953"/>
                  </a:lnTo>
                  <a:lnTo>
                    <a:pt x="136720" y="5931623"/>
                  </a:lnTo>
                  <a:close/>
                </a:path>
                <a:path w="7560309" h="10692130">
                  <a:moveTo>
                    <a:pt x="302493" y="5931623"/>
                  </a:moveTo>
                  <a:lnTo>
                    <a:pt x="260823" y="5931623"/>
                  </a:lnTo>
                  <a:lnTo>
                    <a:pt x="187624" y="6004953"/>
                  </a:lnTo>
                  <a:lnTo>
                    <a:pt x="229290" y="6004953"/>
                  </a:lnTo>
                  <a:lnTo>
                    <a:pt x="302493" y="5931623"/>
                  </a:lnTo>
                  <a:close/>
                </a:path>
                <a:path w="7560309" h="10692130">
                  <a:moveTo>
                    <a:pt x="579718" y="5931623"/>
                  </a:moveTo>
                  <a:lnTo>
                    <a:pt x="538045" y="5931623"/>
                  </a:lnTo>
                  <a:lnTo>
                    <a:pt x="611262" y="6004953"/>
                  </a:lnTo>
                  <a:lnTo>
                    <a:pt x="652928" y="6004953"/>
                  </a:lnTo>
                  <a:lnTo>
                    <a:pt x="579718" y="5931623"/>
                  </a:lnTo>
                  <a:close/>
                </a:path>
                <a:path w="7560309" h="10692130">
                  <a:moveTo>
                    <a:pt x="219603" y="5931623"/>
                  </a:moveTo>
                  <a:lnTo>
                    <a:pt x="177976" y="5931623"/>
                  </a:lnTo>
                  <a:lnTo>
                    <a:pt x="104724" y="6004928"/>
                  </a:lnTo>
                  <a:lnTo>
                    <a:pt x="146386" y="6004928"/>
                  </a:lnTo>
                  <a:lnTo>
                    <a:pt x="219603" y="5931623"/>
                  </a:lnTo>
                  <a:close/>
                </a:path>
                <a:path w="7560309" h="10692130">
                  <a:moveTo>
                    <a:pt x="413942" y="5931623"/>
                  </a:moveTo>
                  <a:lnTo>
                    <a:pt x="372272" y="5931623"/>
                  </a:lnTo>
                  <a:lnTo>
                    <a:pt x="445481" y="6004928"/>
                  </a:lnTo>
                  <a:lnTo>
                    <a:pt x="487145" y="6004928"/>
                  </a:lnTo>
                  <a:lnTo>
                    <a:pt x="413942" y="5931623"/>
                  </a:lnTo>
                  <a:close/>
                </a:path>
                <a:path w="7560309" h="10692130">
                  <a:moveTo>
                    <a:pt x="496829" y="5931623"/>
                  </a:moveTo>
                  <a:lnTo>
                    <a:pt x="455155" y="5931623"/>
                  </a:lnTo>
                  <a:lnTo>
                    <a:pt x="528411" y="6004928"/>
                  </a:lnTo>
                  <a:lnTo>
                    <a:pt x="570028" y="6004928"/>
                  </a:lnTo>
                  <a:lnTo>
                    <a:pt x="496829" y="5931623"/>
                  </a:lnTo>
                  <a:close/>
                </a:path>
                <a:path w="7560309" h="10692130">
                  <a:moveTo>
                    <a:pt x="998063" y="5937326"/>
                  </a:moveTo>
                  <a:lnTo>
                    <a:pt x="702604" y="6233248"/>
                  </a:lnTo>
                  <a:lnTo>
                    <a:pt x="744274" y="6233248"/>
                  </a:lnTo>
                  <a:lnTo>
                    <a:pt x="998063" y="5979058"/>
                  </a:lnTo>
                  <a:lnTo>
                    <a:pt x="1039730" y="5979058"/>
                  </a:lnTo>
                  <a:lnTo>
                    <a:pt x="998063" y="5937326"/>
                  </a:lnTo>
                  <a:close/>
                </a:path>
                <a:path w="7560309" h="10692130">
                  <a:moveTo>
                    <a:pt x="998063" y="6020346"/>
                  </a:moveTo>
                  <a:lnTo>
                    <a:pt x="785487" y="6233248"/>
                  </a:lnTo>
                  <a:lnTo>
                    <a:pt x="827151" y="6233248"/>
                  </a:lnTo>
                  <a:lnTo>
                    <a:pt x="998063" y="6062078"/>
                  </a:lnTo>
                  <a:lnTo>
                    <a:pt x="1039732" y="6062078"/>
                  </a:lnTo>
                  <a:lnTo>
                    <a:pt x="998063" y="6020346"/>
                  </a:lnTo>
                  <a:close/>
                </a:path>
                <a:path w="7560309" h="10692130">
                  <a:moveTo>
                    <a:pt x="998063" y="6103391"/>
                  </a:moveTo>
                  <a:lnTo>
                    <a:pt x="868413" y="6233248"/>
                  </a:lnTo>
                  <a:lnTo>
                    <a:pt x="910033" y="6233248"/>
                  </a:lnTo>
                  <a:lnTo>
                    <a:pt x="998063" y="6145085"/>
                  </a:lnTo>
                  <a:lnTo>
                    <a:pt x="1039691" y="6145085"/>
                  </a:lnTo>
                  <a:lnTo>
                    <a:pt x="998063" y="6103391"/>
                  </a:lnTo>
                  <a:close/>
                </a:path>
                <a:path w="7560309" h="10692130">
                  <a:moveTo>
                    <a:pt x="1039691" y="6145085"/>
                  </a:moveTo>
                  <a:lnTo>
                    <a:pt x="998063" y="6145085"/>
                  </a:lnTo>
                  <a:lnTo>
                    <a:pt x="1086083" y="6233248"/>
                  </a:lnTo>
                  <a:lnTo>
                    <a:pt x="1127714" y="6233248"/>
                  </a:lnTo>
                  <a:lnTo>
                    <a:pt x="1039691" y="6145085"/>
                  </a:lnTo>
                  <a:close/>
                </a:path>
                <a:path w="7560309" h="10692130">
                  <a:moveTo>
                    <a:pt x="1039732" y="6062078"/>
                  </a:moveTo>
                  <a:lnTo>
                    <a:pt x="998063" y="6062078"/>
                  </a:lnTo>
                  <a:lnTo>
                    <a:pt x="1168974" y="6233248"/>
                  </a:lnTo>
                  <a:lnTo>
                    <a:pt x="1210644" y="6233248"/>
                  </a:lnTo>
                  <a:lnTo>
                    <a:pt x="1039732" y="6062078"/>
                  </a:lnTo>
                  <a:close/>
                </a:path>
                <a:path w="7560309" h="10692130">
                  <a:moveTo>
                    <a:pt x="1039730" y="5979058"/>
                  </a:moveTo>
                  <a:lnTo>
                    <a:pt x="998063" y="5979058"/>
                  </a:lnTo>
                  <a:lnTo>
                    <a:pt x="1251860" y="6233248"/>
                  </a:lnTo>
                  <a:lnTo>
                    <a:pt x="1293520" y="6233248"/>
                  </a:lnTo>
                  <a:lnTo>
                    <a:pt x="1039730" y="5979058"/>
                  </a:lnTo>
                  <a:close/>
                </a:path>
                <a:path w="7560309" h="10692130">
                  <a:moveTo>
                    <a:pt x="797399" y="5931623"/>
                  </a:moveTo>
                  <a:lnTo>
                    <a:pt x="755737" y="5931623"/>
                  </a:lnTo>
                  <a:lnTo>
                    <a:pt x="682527" y="6004953"/>
                  </a:lnTo>
                  <a:lnTo>
                    <a:pt x="724193" y="6004953"/>
                  </a:lnTo>
                  <a:lnTo>
                    <a:pt x="797399" y="5931623"/>
                  </a:lnTo>
                  <a:close/>
                </a:path>
                <a:path w="7560309" h="10692130">
                  <a:moveTo>
                    <a:pt x="963173" y="5931623"/>
                  </a:moveTo>
                  <a:lnTo>
                    <a:pt x="921513" y="5931623"/>
                  </a:lnTo>
                  <a:lnTo>
                    <a:pt x="848304" y="6004953"/>
                  </a:lnTo>
                  <a:lnTo>
                    <a:pt x="889966" y="6004953"/>
                  </a:lnTo>
                  <a:lnTo>
                    <a:pt x="963173" y="5931623"/>
                  </a:lnTo>
                  <a:close/>
                </a:path>
                <a:path w="7560309" h="10692130">
                  <a:moveTo>
                    <a:pt x="1240395" y="5931623"/>
                  </a:moveTo>
                  <a:lnTo>
                    <a:pt x="1198766" y="5931623"/>
                  </a:lnTo>
                  <a:lnTo>
                    <a:pt x="1271968" y="6004953"/>
                  </a:lnTo>
                  <a:lnTo>
                    <a:pt x="1313599" y="6004953"/>
                  </a:lnTo>
                  <a:lnTo>
                    <a:pt x="1240395" y="5931623"/>
                  </a:lnTo>
                  <a:close/>
                </a:path>
                <a:path w="7560309" h="10692130">
                  <a:moveTo>
                    <a:pt x="880264" y="5931623"/>
                  </a:moveTo>
                  <a:lnTo>
                    <a:pt x="838641" y="5931623"/>
                  </a:lnTo>
                  <a:lnTo>
                    <a:pt x="765435" y="6004928"/>
                  </a:lnTo>
                  <a:lnTo>
                    <a:pt x="807051" y="6004928"/>
                  </a:lnTo>
                  <a:lnTo>
                    <a:pt x="880264" y="5931623"/>
                  </a:lnTo>
                  <a:close/>
                </a:path>
                <a:path w="7560309" h="10692130">
                  <a:moveTo>
                    <a:pt x="1074625" y="5931623"/>
                  </a:moveTo>
                  <a:lnTo>
                    <a:pt x="1032958" y="5931623"/>
                  </a:lnTo>
                  <a:lnTo>
                    <a:pt x="1106153" y="6004928"/>
                  </a:lnTo>
                  <a:lnTo>
                    <a:pt x="1147820" y="6004928"/>
                  </a:lnTo>
                  <a:lnTo>
                    <a:pt x="1074625" y="5931623"/>
                  </a:lnTo>
                  <a:close/>
                </a:path>
                <a:path w="7560309" h="10692130">
                  <a:moveTo>
                    <a:pt x="1157504" y="5931623"/>
                  </a:moveTo>
                  <a:lnTo>
                    <a:pt x="1115844" y="5931623"/>
                  </a:lnTo>
                  <a:lnTo>
                    <a:pt x="1189040" y="6004928"/>
                  </a:lnTo>
                  <a:lnTo>
                    <a:pt x="1230717" y="6004928"/>
                  </a:lnTo>
                  <a:lnTo>
                    <a:pt x="1157504" y="5931623"/>
                  </a:lnTo>
                  <a:close/>
                </a:path>
                <a:path w="7560309" h="10692130">
                  <a:moveTo>
                    <a:pt x="1658734" y="5937326"/>
                  </a:moveTo>
                  <a:lnTo>
                    <a:pt x="1363256" y="6233248"/>
                  </a:lnTo>
                  <a:lnTo>
                    <a:pt x="1404937" y="6233248"/>
                  </a:lnTo>
                  <a:lnTo>
                    <a:pt x="1658734" y="5979058"/>
                  </a:lnTo>
                  <a:lnTo>
                    <a:pt x="1700400" y="5979058"/>
                  </a:lnTo>
                  <a:lnTo>
                    <a:pt x="1658734" y="5937326"/>
                  </a:lnTo>
                  <a:close/>
                </a:path>
                <a:path w="7560309" h="10692130">
                  <a:moveTo>
                    <a:pt x="1658759" y="6020346"/>
                  </a:moveTo>
                  <a:lnTo>
                    <a:pt x="1446187" y="6233248"/>
                  </a:lnTo>
                  <a:lnTo>
                    <a:pt x="1487805" y="6233248"/>
                  </a:lnTo>
                  <a:lnTo>
                    <a:pt x="1658759" y="6062078"/>
                  </a:lnTo>
                  <a:lnTo>
                    <a:pt x="1700422" y="6062078"/>
                  </a:lnTo>
                  <a:lnTo>
                    <a:pt x="1658759" y="6020346"/>
                  </a:lnTo>
                  <a:close/>
                </a:path>
                <a:path w="7560309" h="10692130">
                  <a:moveTo>
                    <a:pt x="1658734" y="6103391"/>
                  </a:moveTo>
                  <a:lnTo>
                    <a:pt x="1529080" y="6233248"/>
                  </a:lnTo>
                  <a:lnTo>
                    <a:pt x="1570710" y="6233248"/>
                  </a:lnTo>
                  <a:lnTo>
                    <a:pt x="1658734" y="6145085"/>
                  </a:lnTo>
                  <a:lnTo>
                    <a:pt x="1700363" y="6145085"/>
                  </a:lnTo>
                  <a:lnTo>
                    <a:pt x="1658734" y="6103391"/>
                  </a:lnTo>
                  <a:close/>
                </a:path>
                <a:path w="7560309" h="10692130">
                  <a:moveTo>
                    <a:pt x="1700363" y="6145085"/>
                  </a:moveTo>
                  <a:lnTo>
                    <a:pt x="1658734" y="6145085"/>
                  </a:lnTo>
                  <a:lnTo>
                    <a:pt x="1746758" y="6233248"/>
                  </a:lnTo>
                  <a:lnTo>
                    <a:pt x="1788388" y="6233248"/>
                  </a:lnTo>
                  <a:lnTo>
                    <a:pt x="1700363" y="6145085"/>
                  </a:lnTo>
                  <a:close/>
                </a:path>
                <a:path w="7560309" h="10692130">
                  <a:moveTo>
                    <a:pt x="1700422" y="6062078"/>
                  </a:moveTo>
                  <a:lnTo>
                    <a:pt x="1658759" y="6062078"/>
                  </a:lnTo>
                  <a:lnTo>
                    <a:pt x="1829638" y="6233248"/>
                  </a:lnTo>
                  <a:lnTo>
                    <a:pt x="1871306" y="6233248"/>
                  </a:lnTo>
                  <a:lnTo>
                    <a:pt x="1700422" y="6062078"/>
                  </a:lnTo>
                  <a:close/>
                </a:path>
                <a:path w="7560309" h="10692130">
                  <a:moveTo>
                    <a:pt x="1700400" y="5979058"/>
                  </a:moveTo>
                  <a:lnTo>
                    <a:pt x="1658734" y="5979058"/>
                  </a:lnTo>
                  <a:lnTo>
                    <a:pt x="1912531" y="6233248"/>
                  </a:lnTo>
                  <a:lnTo>
                    <a:pt x="1954187" y="6233248"/>
                  </a:lnTo>
                  <a:lnTo>
                    <a:pt x="1700400" y="5979058"/>
                  </a:lnTo>
                  <a:close/>
                </a:path>
                <a:path w="7560309" h="10692130">
                  <a:moveTo>
                    <a:pt x="1458074" y="5931623"/>
                  </a:moveTo>
                  <a:lnTo>
                    <a:pt x="1416418" y="5931623"/>
                  </a:lnTo>
                  <a:lnTo>
                    <a:pt x="1343202" y="6004953"/>
                  </a:lnTo>
                  <a:lnTo>
                    <a:pt x="1384871" y="6004953"/>
                  </a:lnTo>
                  <a:lnTo>
                    <a:pt x="1458074" y="5931623"/>
                  </a:lnTo>
                  <a:close/>
                </a:path>
                <a:path w="7560309" h="10692130">
                  <a:moveTo>
                    <a:pt x="1623834" y="5931623"/>
                  </a:moveTo>
                  <a:lnTo>
                    <a:pt x="1582166" y="5931623"/>
                  </a:lnTo>
                  <a:lnTo>
                    <a:pt x="1508975" y="6004953"/>
                  </a:lnTo>
                  <a:lnTo>
                    <a:pt x="1550593" y="6004953"/>
                  </a:lnTo>
                  <a:lnTo>
                    <a:pt x="1623834" y="5931623"/>
                  </a:lnTo>
                  <a:close/>
                </a:path>
                <a:path w="7560309" h="10692130">
                  <a:moveTo>
                    <a:pt x="1901050" y="5931623"/>
                  </a:moveTo>
                  <a:lnTo>
                    <a:pt x="1859394" y="5931623"/>
                  </a:lnTo>
                  <a:lnTo>
                    <a:pt x="1932609" y="6004953"/>
                  </a:lnTo>
                  <a:lnTo>
                    <a:pt x="1974278" y="6004953"/>
                  </a:lnTo>
                  <a:lnTo>
                    <a:pt x="1901050" y="5931623"/>
                  </a:lnTo>
                  <a:close/>
                </a:path>
                <a:path w="7560309" h="10692130">
                  <a:moveTo>
                    <a:pt x="1540954" y="5931623"/>
                  </a:moveTo>
                  <a:lnTo>
                    <a:pt x="1499336" y="5931623"/>
                  </a:lnTo>
                  <a:lnTo>
                    <a:pt x="1426083" y="6004928"/>
                  </a:lnTo>
                  <a:lnTo>
                    <a:pt x="1467751" y="6004928"/>
                  </a:lnTo>
                  <a:lnTo>
                    <a:pt x="1540954" y="5931623"/>
                  </a:lnTo>
                  <a:close/>
                </a:path>
                <a:path w="7560309" h="10692130">
                  <a:moveTo>
                    <a:pt x="1735289" y="5931623"/>
                  </a:moveTo>
                  <a:lnTo>
                    <a:pt x="1693621" y="5931623"/>
                  </a:lnTo>
                  <a:lnTo>
                    <a:pt x="1766874" y="6004928"/>
                  </a:lnTo>
                  <a:lnTo>
                    <a:pt x="1808492" y="6004928"/>
                  </a:lnTo>
                  <a:lnTo>
                    <a:pt x="1735289" y="5931623"/>
                  </a:lnTo>
                  <a:close/>
                </a:path>
                <a:path w="7560309" h="10692130">
                  <a:moveTo>
                    <a:pt x="1818182" y="5931623"/>
                  </a:moveTo>
                  <a:lnTo>
                    <a:pt x="1776514" y="5931623"/>
                  </a:lnTo>
                  <a:lnTo>
                    <a:pt x="1849767" y="6004928"/>
                  </a:lnTo>
                  <a:lnTo>
                    <a:pt x="1891385" y="6004928"/>
                  </a:lnTo>
                  <a:lnTo>
                    <a:pt x="1818182" y="5931623"/>
                  </a:lnTo>
                  <a:close/>
                </a:path>
                <a:path w="7560309" h="10692130">
                  <a:moveTo>
                    <a:pt x="2319426" y="5937326"/>
                  </a:moveTo>
                  <a:lnTo>
                    <a:pt x="2023973" y="6233248"/>
                  </a:lnTo>
                  <a:lnTo>
                    <a:pt x="2065629" y="6233248"/>
                  </a:lnTo>
                  <a:lnTo>
                    <a:pt x="2319426" y="5979058"/>
                  </a:lnTo>
                  <a:lnTo>
                    <a:pt x="2361086" y="5979058"/>
                  </a:lnTo>
                  <a:lnTo>
                    <a:pt x="2319426" y="5937326"/>
                  </a:lnTo>
                  <a:close/>
                </a:path>
                <a:path w="7560309" h="10692130">
                  <a:moveTo>
                    <a:pt x="2319439" y="6020346"/>
                  </a:moveTo>
                  <a:lnTo>
                    <a:pt x="2106853" y="6233248"/>
                  </a:lnTo>
                  <a:lnTo>
                    <a:pt x="2148522" y="6233248"/>
                  </a:lnTo>
                  <a:lnTo>
                    <a:pt x="2319439" y="6062078"/>
                  </a:lnTo>
                  <a:lnTo>
                    <a:pt x="2361096" y="6062078"/>
                  </a:lnTo>
                  <a:lnTo>
                    <a:pt x="2319439" y="6020346"/>
                  </a:lnTo>
                  <a:close/>
                </a:path>
                <a:path w="7560309" h="10692130">
                  <a:moveTo>
                    <a:pt x="2319401" y="6103391"/>
                  </a:moveTo>
                  <a:lnTo>
                    <a:pt x="2189759" y="6233248"/>
                  </a:lnTo>
                  <a:lnTo>
                    <a:pt x="2231364" y="6233248"/>
                  </a:lnTo>
                  <a:lnTo>
                    <a:pt x="2319401" y="6145085"/>
                  </a:lnTo>
                  <a:lnTo>
                    <a:pt x="2361042" y="6145085"/>
                  </a:lnTo>
                  <a:lnTo>
                    <a:pt x="2319401" y="6103391"/>
                  </a:lnTo>
                  <a:close/>
                </a:path>
                <a:path w="7560309" h="10692130">
                  <a:moveTo>
                    <a:pt x="2361042" y="6145085"/>
                  </a:moveTo>
                  <a:lnTo>
                    <a:pt x="2319401" y="6145085"/>
                  </a:lnTo>
                  <a:lnTo>
                    <a:pt x="2407424" y="6233248"/>
                  </a:lnTo>
                  <a:lnTo>
                    <a:pt x="2449093" y="6233248"/>
                  </a:lnTo>
                  <a:lnTo>
                    <a:pt x="2361042" y="6145085"/>
                  </a:lnTo>
                  <a:close/>
                </a:path>
                <a:path w="7560309" h="10692130">
                  <a:moveTo>
                    <a:pt x="2361096" y="6062078"/>
                  </a:moveTo>
                  <a:lnTo>
                    <a:pt x="2319439" y="6062078"/>
                  </a:lnTo>
                  <a:lnTo>
                    <a:pt x="2490304" y="6233248"/>
                  </a:lnTo>
                  <a:lnTo>
                    <a:pt x="2531960" y="6233248"/>
                  </a:lnTo>
                  <a:lnTo>
                    <a:pt x="2361096" y="6062078"/>
                  </a:lnTo>
                  <a:close/>
                </a:path>
                <a:path w="7560309" h="10692130">
                  <a:moveTo>
                    <a:pt x="2361086" y="5979058"/>
                  </a:moveTo>
                  <a:lnTo>
                    <a:pt x="2319426" y="5979058"/>
                  </a:lnTo>
                  <a:lnTo>
                    <a:pt x="2573223" y="6233248"/>
                  </a:lnTo>
                  <a:lnTo>
                    <a:pt x="2614841" y="6233248"/>
                  </a:lnTo>
                  <a:lnTo>
                    <a:pt x="2361086" y="5979058"/>
                  </a:lnTo>
                  <a:close/>
                </a:path>
                <a:path w="7560309" h="10692130">
                  <a:moveTo>
                    <a:pt x="2118741" y="5931623"/>
                  </a:moveTo>
                  <a:lnTo>
                    <a:pt x="2077072" y="5931623"/>
                  </a:lnTo>
                  <a:lnTo>
                    <a:pt x="2003869" y="6004953"/>
                  </a:lnTo>
                  <a:lnTo>
                    <a:pt x="2045538" y="6004953"/>
                  </a:lnTo>
                  <a:lnTo>
                    <a:pt x="2118741" y="5931623"/>
                  </a:lnTo>
                  <a:close/>
                </a:path>
                <a:path w="7560309" h="10692130">
                  <a:moveTo>
                    <a:pt x="2284526" y="5931623"/>
                  </a:moveTo>
                  <a:lnTo>
                    <a:pt x="2242858" y="5931623"/>
                  </a:lnTo>
                  <a:lnTo>
                    <a:pt x="2169655" y="6004953"/>
                  </a:lnTo>
                  <a:lnTo>
                    <a:pt x="2211311" y="6004953"/>
                  </a:lnTo>
                  <a:lnTo>
                    <a:pt x="2284526" y="5931623"/>
                  </a:lnTo>
                  <a:close/>
                </a:path>
                <a:path w="7560309" h="10692130">
                  <a:moveTo>
                    <a:pt x="2201621" y="5931623"/>
                  </a:moveTo>
                  <a:lnTo>
                    <a:pt x="2159990" y="5931623"/>
                  </a:lnTo>
                  <a:lnTo>
                    <a:pt x="2086749" y="6004928"/>
                  </a:lnTo>
                  <a:lnTo>
                    <a:pt x="2128405" y="6004928"/>
                  </a:lnTo>
                  <a:lnTo>
                    <a:pt x="2201621" y="5931623"/>
                  </a:lnTo>
                  <a:close/>
                </a:path>
                <a:path w="7560309" h="10692130">
                  <a:moveTo>
                    <a:pt x="5292458" y="6268173"/>
                  </a:moveTo>
                  <a:lnTo>
                    <a:pt x="4996992" y="6564109"/>
                  </a:lnTo>
                  <a:lnTo>
                    <a:pt x="5038661" y="6564109"/>
                  </a:lnTo>
                  <a:lnTo>
                    <a:pt x="5292458" y="6309906"/>
                  </a:lnTo>
                  <a:lnTo>
                    <a:pt x="5334115" y="6309906"/>
                  </a:lnTo>
                  <a:lnTo>
                    <a:pt x="5292458" y="6268173"/>
                  </a:lnTo>
                  <a:close/>
                </a:path>
                <a:path w="7560309" h="10692130">
                  <a:moveTo>
                    <a:pt x="5292458" y="6351206"/>
                  </a:moveTo>
                  <a:lnTo>
                    <a:pt x="5079885" y="6564109"/>
                  </a:lnTo>
                  <a:lnTo>
                    <a:pt x="5121541" y="6564109"/>
                  </a:lnTo>
                  <a:lnTo>
                    <a:pt x="5292458" y="6392926"/>
                  </a:lnTo>
                  <a:lnTo>
                    <a:pt x="5334113" y="6392926"/>
                  </a:lnTo>
                  <a:lnTo>
                    <a:pt x="5292458" y="6351206"/>
                  </a:lnTo>
                  <a:close/>
                </a:path>
                <a:path w="7560309" h="10692130">
                  <a:moveTo>
                    <a:pt x="5292445" y="6434251"/>
                  </a:moveTo>
                  <a:lnTo>
                    <a:pt x="5162791" y="6564109"/>
                  </a:lnTo>
                  <a:lnTo>
                    <a:pt x="5204409" y="6564109"/>
                  </a:lnTo>
                  <a:lnTo>
                    <a:pt x="5292445" y="6475945"/>
                  </a:lnTo>
                  <a:lnTo>
                    <a:pt x="5334074" y="6475945"/>
                  </a:lnTo>
                  <a:lnTo>
                    <a:pt x="5292445" y="6434251"/>
                  </a:lnTo>
                  <a:close/>
                </a:path>
                <a:path w="7560309" h="10692130">
                  <a:moveTo>
                    <a:pt x="5334074" y="6475945"/>
                  </a:moveTo>
                  <a:lnTo>
                    <a:pt x="5292445" y="6475945"/>
                  </a:lnTo>
                  <a:lnTo>
                    <a:pt x="5380469" y="6564109"/>
                  </a:lnTo>
                  <a:lnTo>
                    <a:pt x="5422099" y="6564109"/>
                  </a:lnTo>
                  <a:lnTo>
                    <a:pt x="5334074" y="6475945"/>
                  </a:lnTo>
                  <a:close/>
                </a:path>
                <a:path w="7560309" h="10692130">
                  <a:moveTo>
                    <a:pt x="5334113" y="6392926"/>
                  </a:moveTo>
                  <a:lnTo>
                    <a:pt x="5292458" y="6392926"/>
                  </a:lnTo>
                  <a:lnTo>
                    <a:pt x="5463374" y="6564109"/>
                  </a:lnTo>
                  <a:lnTo>
                    <a:pt x="5505030" y="6564109"/>
                  </a:lnTo>
                  <a:lnTo>
                    <a:pt x="5334113" y="6392926"/>
                  </a:lnTo>
                  <a:close/>
                </a:path>
                <a:path w="7560309" h="10692130">
                  <a:moveTo>
                    <a:pt x="5334115" y="6309906"/>
                  </a:moveTo>
                  <a:lnTo>
                    <a:pt x="5292458" y="6309906"/>
                  </a:lnTo>
                  <a:lnTo>
                    <a:pt x="5546255" y="6564109"/>
                  </a:lnTo>
                  <a:lnTo>
                    <a:pt x="5587860" y="6564109"/>
                  </a:lnTo>
                  <a:lnTo>
                    <a:pt x="5334115" y="6309906"/>
                  </a:lnTo>
                  <a:close/>
                </a:path>
                <a:path w="7560309" h="10692130">
                  <a:moveTo>
                    <a:pt x="5091785" y="6262497"/>
                  </a:moveTo>
                  <a:lnTo>
                    <a:pt x="5050116" y="6262497"/>
                  </a:lnTo>
                  <a:lnTo>
                    <a:pt x="4976914" y="6335814"/>
                  </a:lnTo>
                  <a:lnTo>
                    <a:pt x="5018570" y="6335814"/>
                  </a:lnTo>
                  <a:lnTo>
                    <a:pt x="5091785" y="6262497"/>
                  </a:lnTo>
                  <a:close/>
                </a:path>
                <a:path w="7560309" h="10692130">
                  <a:moveTo>
                    <a:pt x="5257546" y="6262497"/>
                  </a:moveTo>
                  <a:lnTo>
                    <a:pt x="5215890" y="6262497"/>
                  </a:lnTo>
                  <a:lnTo>
                    <a:pt x="5142687" y="6335814"/>
                  </a:lnTo>
                  <a:lnTo>
                    <a:pt x="5184355" y="6335814"/>
                  </a:lnTo>
                  <a:lnTo>
                    <a:pt x="5257546" y="6262497"/>
                  </a:lnTo>
                  <a:close/>
                </a:path>
                <a:path w="7560309" h="10692130">
                  <a:moveTo>
                    <a:pt x="5534761" y="6262497"/>
                  </a:moveTo>
                  <a:lnTo>
                    <a:pt x="5493143" y="6262497"/>
                  </a:lnTo>
                  <a:lnTo>
                    <a:pt x="5566308" y="6335814"/>
                  </a:lnTo>
                  <a:lnTo>
                    <a:pt x="5607977" y="6335814"/>
                  </a:lnTo>
                  <a:lnTo>
                    <a:pt x="5534761" y="6262497"/>
                  </a:lnTo>
                  <a:close/>
                </a:path>
                <a:path w="7560309" h="10692130">
                  <a:moveTo>
                    <a:pt x="5174640" y="6262471"/>
                  </a:moveTo>
                  <a:lnTo>
                    <a:pt x="5133022" y="6262471"/>
                  </a:lnTo>
                  <a:lnTo>
                    <a:pt x="5059819" y="6335788"/>
                  </a:lnTo>
                  <a:lnTo>
                    <a:pt x="5101437" y="6335788"/>
                  </a:lnTo>
                  <a:lnTo>
                    <a:pt x="5174640" y="6262471"/>
                  </a:lnTo>
                  <a:close/>
                </a:path>
                <a:path w="7560309" h="10692130">
                  <a:moveTo>
                    <a:pt x="5369001" y="6262471"/>
                  </a:moveTo>
                  <a:lnTo>
                    <a:pt x="5327332" y="6262471"/>
                  </a:lnTo>
                  <a:lnTo>
                    <a:pt x="5400548" y="6335788"/>
                  </a:lnTo>
                  <a:lnTo>
                    <a:pt x="5442204" y="6335788"/>
                  </a:lnTo>
                  <a:lnTo>
                    <a:pt x="5369001" y="6262471"/>
                  </a:lnTo>
                  <a:close/>
                </a:path>
                <a:path w="7560309" h="10692130">
                  <a:moveTo>
                    <a:pt x="5451894" y="6262471"/>
                  </a:moveTo>
                  <a:lnTo>
                    <a:pt x="5410225" y="6262471"/>
                  </a:lnTo>
                  <a:lnTo>
                    <a:pt x="5483440" y="6335788"/>
                  </a:lnTo>
                  <a:lnTo>
                    <a:pt x="5525096" y="6335788"/>
                  </a:lnTo>
                  <a:lnTo>
                    <a:pt x="5451894" y="6262471"/>
                  </a:lnTo>
                  <a:close/>
                </a:path>
                <a:path w="7560309" h="10692130">
                  <a:moveTo>
                    <a:pt x="4631766" y="6268173"/>
                  </a:moveTo>
                  <a:lnTo>
                    <a:pt x="4336300" y="6564109"/>
                  </a:lnTo>
                  <a:lnTo>
                    <a:pt x="4377969" y="6564109"/>
                  </a:lnTo>
                  <a:lnTo>
                    <a:pt x="4631766" y="6309906"/>
                  </a:lnTo>
                  <a:lnTo>
                    <a:pt x="4673433" y="6309906"/>
                  </a:lnTo>
                  <a:lnTo>
                    <a:pt x="4631766" y="6268173"/>
                  </a:lnTo>
                  <a:close/>
                </a:path>
                <a:path w="7560309" h="10692130">
                  <a:moveTo>
                    <a:pt x="4631791" y="6351206"/>
                  </a:moveTo>
                  <a:lnTo>
                    <a:pt x="4419206" y="6564109"/>
                  </a:lnTo>
                  <a:lnTo>
                    <a:pt x="4460875" y="6564109"/>
                  </a:lnTo>
                  <a:lnTo>
                    <a:pt x="4631791" y="6392926"/>
                  </a:lnTo>
                  <a:lnTo>
                    <a:pt x="4673446" y="6392926"/>
                  </a:lnTo>
                  <a:lnTo>
                    <a:pt x="4631791" y="6351206"/>
                  </a:lnTo>
                  <a:close/>
                </a:path>
                <a:path w="7560309" h="10692130">
                  <a:moveTo>
                    <a:pt x="4631766" y="6434251"/>
                  </a:moveTo>
                  <a:lnTo>
                    <a:pt x="4502111" y="6564109"/>
                  </a:lnTo>
                  <a:lnTo>
                    <a:pt x="4543742" y="6564109"/>
                  </a:lnTo>
                  <a:lnTo>
                    <a:pt x="4631766" y="6475945"/>
                  </a:lnTo>
                  <a:lnTo>
                    <a:pt x="4673390" y="6475945"/>
                  </a:lnTo>
                  <a:lnTo>
                    <a:pt x="4631766" y="6434251"/>
                  </a:lnTo>
                  <a:close/>
                </a:path>
                <a:path w="7560309" h="10692130">
                  <a:moveTo>
                    <a:pt x="4673390" y="6475945"/>
                  </a:moveTo>
                  <a:lnTo>
                    <a:pt x="4631766" y="6475945"/>
                  </a:lnTo>
                  <a:lnTo>
                    <a:pt x="4719802" y="6564109"/>
                  </a:lnTo>
                  <a:lnTo>
                    <a:pt x="4761407" y="6564109"/>
                  </a:lnTo>
                  <a:lnTo>
                    <a:pt x="4673390" y="6475945"/>
                  </a:lnTo>
                  <a:close/>
                </a:path>
                <a:path w="7560309" h="10692130">
                  <a:moveTo>
                    <a:pt x="4673446" y="6392926"/>
                  </a:moveTo>
                  <a:lnTo>
                    <a:pt x="4631791" y="6392926"/>
                  </a:lnTo>
                  <a:lnTo>
                    <a:pt x="4802708" y="6564109"/>
                  </a:lnTo>
                  <a:lnTo>
                    <a:pt x="4844364" y="6564109"/>
                  </a:lnTo>
                  <a:lnTo>
                    <a:pt x="4673446" y="6392926"/>
                  </a:lnTo>
                  <a:close/>
                </a:path>
                <a:path w="7560309" h="10692130">
                  <a:moveTo>
                    <a:pt x="4673433" y="6309906"/>
                  </a:moveTo>
                  <a:lnTo>
                    <a:pt x="4631766" y="6309906"/>
                  </a:lnTo>
                  <a:lnTo>
                    <a:pt x="4885575" y="6564109"/>
                  </a:lnTo>
                  <a:lnTo>
                    <a:pt x="4927244" y="6564109"/>
                  </a:lnTo>
                  <a:lnTo>
                    <a:pt x="4673433" y="6309906"/>
                  </a:lnTo>
                  <a:close/>
                </a:path>
                <a:path w="7560309" h="10692130">
                  <a:moveTo>
                    <a:pt x="4874094" y="6262497"/>
                  </a:moveTo>
                  <a:lnTo>
                    <a:pt x="4832426" y="6262497"/>
                  </a:lnTo>
                  <a:lnTo>
                    <a:pt x="4905654" y="6335814"/>
                  </a:lnTo>
                  <a:lnTo>
                    <a:pt x="4947310" y="6335814"/>
                  </a:lnTo>
                  <a:lnTo>
                    <a:pt x="4874094" y="6262497"/>
                  </a:lnTo>
                  <a:close/>
                </a:path>
                <a:path w="7560309" h="10692130">
                  <a:moveTo>
                    <a:pt x="4708321" y="6262471"/>
                  </a:moveTo>
                  <a:lnTo>
                    <a:pt x="4666665" y="6262471"/>
                  </a:lnTo>
                  <a:lnTo>
                    <a:pt x="4739881" y="6335788"/>
                  </a:lnTo>
                  <a:lnTo>
                    <a:pt x="4781550" y="6335788"/>
                  </a:lnTo>
                  <a:lnTo>
                    <a:pt x="4708321" y="6262471"/>
                  </a:lnTo>
                  <a:close/>
                </a:path>
                <a:path w="7560309" h="10692130">
                  <a:moveTo>
                    <a:pt x="4791214" y="6262471"/>
                  </a:moveTo>
                  <a:lnTo>
                    <a:pt x="4749546" y="6262471"/>
                  </a:lnTo>
                  <a:lnTo>
                    <a:pt x="4822748" y="6335788"/>
                  </a:lnTo>
                  <a:lnTo>
                    <a:pt x="4864417" y="6335788"/>
                  </a:lnTo>
                  <a:lnTo>
                    <a:pt x="4791214" y="6262471"/>
                  </a:lnTo>
                  <a:close/>
                </a:path>
                <a:path w="7560309" h="10692130">
                  <a:moveTo>
                    <a:pt x="5953112" y="6268173"/>
                  </a:moveTo>
                  <a:lnTo>
                    <a:pt x="5657646" y="6564109"/>
                  </a:lnTo>
                  <a:lnTo>
                    <a:pt x="5699315" y="6564109"/>
                  </a:lnTo>
                  <a:lnTo>
                    <a:pt x="5953112" y="6309906"/>
                  </a:lnTo>
                  <a:lnTo>
                    <a:pt x="5994776" y="6309906"/>
                  </a:lnTo>
                  <a:lnTo>
                    <a:pt x="5953112" y="6268173"/>
                  </a:lnTo>
                  <a:close/>
                </a:path>
                <a:path w="7560309" h="10692130">
                  <a:moveTo>
                    <a:pt x="5953137" y="6351206"/>
                  </a:moveTo>
                  <a:lnTo>
                    <a:pt x="5740565" y="6564109"/>
                  </a:lnTo>
                  <a:lnTo>
                    <a:pt x="5782221" y="6564109"/>
                  </a:lnTo>
                  <a:lnTo>
                    <a:pt x="5953137" y="6392926"/>
                  </a:lnTo>
                  <a:lnTo>
                    <a:pt x="5994792" y="6392926"/>
                  </a:lnTo>
                  <a:lnTo>
                    <a:pt x="5953137" y="6351206"/>
                  </a:lnTo>
                  <a:close/>
                </a:path>
                <a:path w="7560309" h="10692130">
                  <a:moveTo>
                    <a:pt x="5953112" y="6434251"/>
                  </a:moveTo>
                  <a:lnTo>
                    <a:pt x="5823470" y="6564109"/>
                  </a:lnTo>
                  <a:lnTo>
                    <a:pt x="5865088" y="6564109"/>
                  </a:lnTo>
                  <a:lnTo>
                    <a:pt x="5953112" y="6475945"/>
                  </a:lnTo>
                  <a:lnTo>
                    <a:pt x="5994741" y="6475945"/>
                  </a:lnTo>
                  <a:lnTo>
                    <a:pt x="5953112" y="6434251"/>
                  </a:lnTo>
                  <a:close/>
                </a:path>
                <a:path w="7560309" h="10692130">
                  <a:moveTo>
                    <a:pt x="5994741" y="6475945"/>
                  </a:moveTo>
                  <a:lnTo>
                    <a:pt x="5953112" y="6475945"/>
                  </a:lnTo>
                  <a:lnTo>
                    <a:pt x="6041136" y="6564109"/>
                  </a:lnTo>
                  <a:lnTo>
                    <a:pt x="6082766" y="6564109"/>
                  </a:lnTo>
                  <a:lnTo>
                    <a:pt x="5994741" y="6475945"/>
                  </a:lnTo>
                  <a:close/>
                </a:path>
                <a:path w="7560309" h="10692130">
                  <a:moveTo>
                    <a:pt x="5994792" y="6392926"/>
                  </a:moveTo>
                  <a:lnTo>
                    <a:pt x="5953137" y="6392926"/>
                  </a:lnTo>
                  <a:lnTo>
                    <a:pt x="6124041" y="6564109"/>
                  </a:lnTo>
                  <a:lnTo>
                    <a:pt x="6165710" y="6564109"/>
                  </a:lnTo>
                  <a:lnTo>
                    <a:pt x="5994792" y="6392926"/>
                  </a:lnTo>
                  <a:close/>
                </a:path>
                <a:path w="7560309" h="10692130">
                  <a:moveTo>
                    <a:pt x="5994776" y="6309906"/>
                  </a:moveTo>
                  <a:lnTo>
                    <a:pt x="5953112" y="6309906"/>
                  </a:lnTo>
                  <a:lnTo>
                    <a:pt x="6206909" y="6564109"/>
                  </a:lnTo>
                  <a:lnTo>
                    <a:pt x="6248565" y="6564109"/>
                  </a:lnTo>
                  <a:lnTo>
                    <a:pt x="5994776" y="6309906"/>
                  </a:lnTo>
                  <a:close/>
                </a:path>
                <a:path w="7560309" h="10692130">
                  <a:moveTo>
                    <a:pt x="5752465" y="6262497"/>
                  </a:moveTo>
                  <a:lnTo>
                    <a:pt x="5710796" y="6262497"/>
                  </a:lnTo>
                  <a:lnTo>
                    <a:pt x="5637593" y="6335814"/>
                  </a:lnTo>
                  <a:lnTo>
                    <a:pt x="5679249" y="6335814"/>
                  </a:lnTo>
                  <a:lnTo>
                    <a:pt x="5752465" y="6262497"/>
                  </a:lnTo>
                  <a:close/>
                </a:path>
                <a:path w="7560309" h="10692130">
                  <a:moveTo>
                    <a:pt x="5918225" y="6262497"/>
                  </a:moveTo>
                  <a:lnTo>
                    <a:pt x="5876569" y="6262497"/>
                  </a:lnTo>
                  <a:lnTo>
                    <a:pt x="5803353" y="6335814"/>
                  </a:lnTo>
                  <a:lnTo>
                    <a:pt x="5845022" y="6335814"/>
                  </a:lnTo>
                  <a:lnTo>
                    <a:pt x="5918225" y="6262497"/>
                  </a:lnTo>
                  <a:close/>
                </a:path>
                <a:path w="7560309" h="10692130">
                  <a:moveTo>
                    <a:pt x="6195453" y="6262497"/>
                  </a:moveTo>
                  <a:lnTo>
                    <a:pt x="6153823" y="6262497"/>
                  </a:lnTo>
                  <a:lnTo>
                    <a:pt x="6226987" y="6335814"/>
                  </a:lnTo>
                  <a:lnTo>
                    <a:pt x="6268656" y="6335814"/>
                  </a:lnTo>
                  <a:lnTo>
                    <a:pt x="6195453" y="6262497"/>
                  </a:lnTo>
                  <a:close/>
                </a:path>
                <a:path w="7560309" h="10692130">
                  <a:moveTo>
                    <a:pt x="5835319" y="6262471"/>
                  </a:moveTo>
                  <a:lnTo>
                    <a:pt x="5793701" y="6262471"/>
                  </a:lnTo>
                  <a:lnTo>
                    <a:pt x="5720486" y="6335788"/>
                  </a:lnTo>
                  <a:lnTo>
                    <a:pt x="5762142" y="6335788"/>
                  </a:lnTo>
                  <a:lnTo>
                    <a:pt x="5835319" y="6262471"/>
                  </a:lnTo>
                  <a:close/>
                </a:path>
                <a:path w="7560309" h="10692130">
                  <a:moveTo>
                    <a:pt x="6029667" y="6262471"/>
                  </a:moveTo>
                  <a:lnTo>
                    <a:pt x="5987999" y="6262471"/>
                  </a:lnTo>
                  <a:lnTo>
                    <a:pt x="6061252" y="6335788"/>
                  </a:lnTo>
                  <a:lnTo>
                    <a:pt x="6102883" y="6335788"/>
                  </a:lnTo>
                  <a:lnTo>
                    <a:pt x="6029667" y="6262471"/>
                  </a:lnTo>
                  <a:close/>
                </a:path>
                <a:path w="7560309" h="10692130">
                  <a:moveTo>
                    <a:pt x="6112548" y="6262471"/>
                  </a:moveTo>
                  <a:lnTo>
                    <a:pt x="6070879" y="6262471"/>
                  </a:lnTo>
                  <a:lnTo>
                    <a:pt x="6144107" y="6335788"/>
                  </a:lnTo>
                  <a:lnTo>
                    <a:pt x="6185763" y="6335788"/>
                  </a:lnTo>
                  <a:lnTo>
                    <a:pt x="6112548" y="6262471"/>
                  </a:lnTo>
                  <a:close/>
                </a:path>
                <a:path w="7560309" h="10692130">
                  <a:moveTo>
                    <a:pt x="6613779" y="6268173"/>
                  </a:moveTo>
                  <a:lnTo>
                    <a:pt x="6318364" y="6564109"/>
                  </a:lnTo>
                  <a:lnTo>
                    <a:pt x="6359982" y="6564109"/>
                  </a:lnTo>
                  <a:lnTo>
                    <a:pt x="6613779" y="6309906"/>
                  </a:lnTo>
                  <a:lnTo>
                    <a:pt x="6655446" y="6309906"/>
                  </a:lnTo>
                  <a:lnTo>
                    <a:pt x="6613779" y="6268173"/>
                  </a:lnTo>
                  <a:close/>
                </a:path>
                <a:path w="7560309" h="10692130">
                  <a:moveTo>
                    <a:pt x="6613817" y="6351206"/>
                  </a:moveTo>
                  <a:lnTo>
                    <a:pt x="6401231" y="6564109"/>
                  </a:lnTo>
                  <a:lnTo>
                    <a:pt x="6442913" y="6564109"/>
                  </a:lnTo>
                  <a:lnTo>
                    <a:pt x="6613817" y="6392926"/>
                  </a:lnTo>
                  <a:lnTo>
                    <a:pt x="6655466" y="6392926"/>
                  </a:lnTo>
                  <a:lnTo>
                    <a:pt x="6613817" y="6351206"/>
                  </a:lnTo>
                  <a:close/>
                </a:path>
                <a:path w="7560309" h="10692130">
                  <a:moveTo>
                    <a:pt x="6613791" y="6434251"/>
                  </a:moveTo>
                  <a:lnTo>
                    <a:pt x="6484137" y="6564109"/>
                  </a:lnTo>
                  <a:lnTo>
                    <a:pt x="6525755" y="6564109"/>
                  </a:lnTo>
                  <a:lnTo>
                    <a:pt x="6613791" y="6475945"/>
                  </a:lnTo>
                  <a:lnTo>
                    <a:pt x="6655420" y="6475945"/>
                  </a:lnTo>
                  <a:lnTo>
                    <a:pt x="6613791" y="6434251"/>
                  </a:lnTo>
                  <a:close/>
                </a:path>
                <a:path w="7560309" h="10692130">
                  <a:moveTo>
                    <a:pt x="6655420" y="6475945"/>
                  </a:moveTo>
                  <a:lnTo>
                    <a:pt x="6613791" y="6475945"/>
                  </a:lnTo>
                  <a:lnTo>
                    <a:pt x="6701815" y="6564109"/>
                  </a:lnTo>
                  <a:lnTo>
                    <a:pt x="6743446" y="6564109"/>
                  </a:lnTo>
                  <a:lnTo>
                    <a:pt x="6655420" y="6475945"/>
                  </a:lnTo>
                  <a:close/>
                </a:path>
                <a:path w="7560309" h="10692130">
                  <a:moveTo>
                    <a:pt x="6655466" y="6392926"/>
                  </a:moveTo>
                  <a:lnTo>
                    <a:pt x="6613817" y="6392926"/>
                  </a:lnTo>
                  <a:lnTo>
                    <a:pt x="6784733" y="6564109"/>
                  </a:lnTo>
                  <a:lnTo>
                    <a:pt x="6826364" y="6564109"/>
                  </a:lnTo>
                  <a:lnTo>
                    <a:pt x="6655466" y="6392926"/>
                  </a:lnTo>
                  <a:close/>
                </a:path>
                <a:path w="7560309" h="10692130">
                  <a:moveTo>
                    <a:pt x="6655446" y="6309906"/>
                  </a:moveTo>
                  <a:lnTo>
                    <a:pt x="6613779" y="6309906"/>
                  </a:lnTo>
                  <a:lnTo>
                    <a:pt x="6867588" y="6564109"/>
                  </a:lnTo>
                  <a:lnTo>
                    <a:pt x="6909257" y="6564109"/>
                  </a:lnTo>
                  <a:lnTo>
                    <a:pt x="6655446" y="6309906"/>
                  </a:lnTo>
                  <a:close/>
                </a:path>
                <a:path w="7560309" h="10692130">
                  <a:moveTo>
                    <a:pt x="6413093" y="6262497"/>
                  </a:moveTo>
                  <a:lnTo>
                    <a:pt x="6371463" y="6262497"/>
                  </a:lnTo>
                  <a:lnTo>
                    <a:pt x="6298260" y="6335814"/>
                  </a:lnTo>
                  <a:lnTo>
                    <a:pt x="6339916" y="6335814"/>
                  </a:lnTo>
                  <a:lnTo>
                    <a:pt x="6413093" y="6262497"/>
                  </a:lnTo>
                  <a:close/>
                </a:path>
                <a:path w="7560309" h="10692130">
                  <a:moveTo>
                    <a:pt x="6578904" y="6262497"/>
                  </a:moveTo>
                  <a:lnTo>
                    <a:pt x="6537274" y="6262497"/>
                  </a:lnTo>
                  <a:lnTo>
                    <a:pt x="6464020" y="6335814"/>
                  </a:lnTo>
                  <a:lnTo>
                    <a:pt x="6505676" y="6335814"/>
                  </a:lnTo>
                  <a:lnTo>
                    <a:pt x="6578904" y="6262497"/>
                  </a:lnTo>
                  <a:close/>
                </a:path>
                <a:path w="7560309" h="10692130">
                  <a:moveTo>
                    <a:pt x="6856107" y="6262497"/>
                  </a:moveTo>
                  <a:lnTo>
                    <a:pt x="6814451" y="6262497"/>
                  </a:lnTo>
                  <a:lnTo>
                    <a:pt x="6887654" y="6335814"/>
                  </a:lnTo>
                  <a:lnTo>
                    <a:pt x="6929323" y="6335814"/>
                  </a:lnTo>
                  <a:lnTo>
                    <a:pt x="6856107" y="6262497"/>
                  </a:lnTo>
                  <a:close/>
                </a:path>
                <a:path w="7560309" h="10692130">
                  <a:moveTo>
                    <a:pt x="6495986" y="6262471"/>
                  </a:moveTo>
                  <a:lnTo>
                    <a:pt x="6454368" y="6262471"/>
                  </a:lnTo>
                  <a:lnTo>
                    <a:pt x="6381165" y="6335788"/>
                  </a:lnTo>
                  <a:lnTo>
                    <a:pt x="6422783" y="6335788"/>
                  </a:lnTo>
                  <a:lnTo>
                    <a:pt x="6495986" y="6262471"/>
                  </a:lnTo>
                  <a:close/>
                </a:path>
                <a:path w="7560309" h="10692130">
                  <a:moveTo>
                    <a:pt x="6690347" y="6262471"/>
                  </a:moveTo>
                  <a:lnTo>
                    <a:pt x="6648691" y="6262471"/>
                  </a:lnTo>
                  <a:lnTo>
                    <a:pt x="6721894" y="6335788"/>
                  </a:lnTo>
                  <a:lnTo>
                    <a:pt x="6763550" y="6335788"/>
                  </a:lnTo>
                  <a:lnTo>
                    <a:pt x="6690347" y="6262471"/>
                  </a:lnTo>
                  <a:close/>
                </a:path>
                <a:path w="7560309" h="10692130">
                  <a:moveTo>
                    <a:pt x="6773240" y="6262471"/>
                  </a:moveTo>
                  <a:lnTo>
                    <a:pt x="6731584" y="6262471"/>
                  </a:lnTo>
                  <a:lnTo>
                    <a:pt x="6804774" y="6335788"/>
                  </a:lnTo>
                  <a:lnTo>
                    <a:pt x="6846443" y="6335788"/>
                  </a:lnTo>
                  <a:lnTo>
                    <a:pt x="6773240" y="6262471"/>
                  </a:lnTo>
                  <a:close/>
                </a:path>
                <a:path w="7560309" h="10692130">
                  <a:moveTo>
                    <a:pt x="667727" y="6268173"/>
                  </a:moveTo>
                  <a:lnTo>
                    <a:pt x="372243" y="6564109"/>
                  </a:lnTo>
                  <a:lnTo>
                    <a:pt x="413928" y="6564109"/>
                  </a:lnTo>
                  <a:lnTo>
                    <a:pt x="667727" y="6309906"/>
                  </a:lnTo>
                  <a:lnTo>
                    <a:pt x="709392" y="6309906"/>
                  </a:lnTo>
                  <a:lnTo>
                    <a:pt x="667727" y="6268173"/>
                  </a:lnTo>
                  <a:close/>
                </a:path>
                <a:path w="7560309" h="10692130">
                  <a:moveTo>
                    <a:pt x="667735" y="6351206"/>
                  </a:moveTo>
                  <a:lnTo>
                    <a:pt x="455155" y="6564109"/>
                  </a:lnTo>
                  <a:lnTo>
                    <a:pt x="496829" y="6564109"/>
                  </a:lnTo>
                  <a:lnTo>
                    <a:pt x="667735" y="6392926"/>
                  </a:lnTo>
                  <a:lnTo>
                    <a:pt x="709393" y="6392926"/>
                  </a:lnTo>
                  <a:lnTo>
                    <a:pt x="667735" y="6351206"/>
                  </a:lnTo>
                  <a:close/>
                </a:path>
                <a:path w="7560309" h="10692130">
                  <a:moveTo>
                    <a:pt x="667717" y="6434251"/>
                  </a:moveTo>
                  <a:lnTo>
                    <a:pt x="538055" y="6564109"/>
                  </a:lnTo>
                  <a:lnTo>
                    <a:pt x="579694" y="6564109"/>
                  </a:lnTo>
                  <a:lnTo>
                    <a:pt x="667717" y="6475945"/>
                  </a:lnTo>
                  <a:lnTo>
                    <a:pt x="709359" y="6475945"/>
                  </a:lnTo>
                  <a:lnTo>
                    <a:pt x="667717" y="6434251"/>
                  </a:lnTo>
                  <a:close/>
                </a:path>
                <a:path w="7560309" h="10692130">
                  <a:moveTo>
                    <a:pt x="709359" y="6475945"/>
                  </a:moveTo>
                  <a:lnTo>
                    <a:pt x="667717" y="6475945"/>
                  </a:lnTo>
                  <a:lnTo>
                    <a:pt x="755747" y="6564109"/>
                  </a:lnTo>
                  <a:lnTo>
                    <a:pt x="797411" y="6564109"/>
                  </a:lnTo>
                  <a:lnTo>
                    <a:pt x="709359" y="6475945"/>
                  </a:lnTo>
                  <a:close/>
                </a:path>
                <a:path w="7560309" h="10692130">
                  <a:moveTo>
                    <a:pt x="709393" y="6392926"/>
                  </a:moveTo>
                  <a:lnTo>
                    <a:pt x="667735" y="6392926"/>
                  </a:lnTo>
                  <a:lnTo>
                    <a:pt x="838641" y="6564109"/>
                  </a:lnTo>
                  <a:lnTo>
                    <a:pt x="880322" y="6564109"/>
                  </a:lnTo>
                  <a:lnTo>
                    <a:pt x="709393" y="6392926"/>
                  </a:lnTo>
                  <a:close/>
                </a:path>
                <a:path w="7560309" h="10692130">
                  <a:moveTo>
                    <a:pt x="709392" y="6309906"/>
                  </a:moveTo>
                  <a:lnTo>
                    <a:pt x="667727" y="6309906"/>
                  </a:lnTo>
                  <a:lnTo>
                    <a:pt x="921520" y="6564109"/>
                  </a:lnTo>
                  <a:lnTo>
                    <a:pt x="963183" y="6564109"/>
                  </a:lnTo>
                  <a:lnTo>
                    <a:pt x="709392" y="6309906"/>
                  </a:lnTo>
                  <a:close/>
                </a:path>
                <a:path w="7560309" h="10692130">
                  <a:moveTo>
                    <a:pt x="467046" y="6262497"/>
                  </a:moveTo>
                  <a:lnTo>
                    <a:pt x="425433" y="6262497"/>
                  </a:lnTo>
                  <a:lnTo>
                    <a:pt x="352181" y="6335814"/>
                  </a:lnTo>
                  <a:lnTo>
                    <a:pt x="393847" y="6335814"/>
                  </a:lnTo>
                  <a:lnTo>
                    <a:pt x="467046" y="6262497"/>
                  </a:lnTo>
                  <a:close/>
                </a:path>
                <a:path w="7560309" h="10692130">
                  <a:moveTo>
                    <a:pt x="632837" y="6262497"/>
                  </a:moveTo>
                  <a:lnTo>
                    <a:pt x="591206" y="6262497"/>
                  </a:lnTo>
                  <a:lnTo>
                    <a:pt x="517952" y="6335814"/>
                  </a:lnTo>
                  <a:lnTo>
                    <a:pt x="559626" y="6335814"/>
                  </a:lnTo>
                  <a:lnTo>
                    <a:pt x="632837" y="6262497"/>
                  </a:lnTo>
                  <a:close/>
                </a:path>
                <a:path w="7560309" h="10692130">
                  <a:moveTo>
                    <a:pt x="910018" y="6262497"/>
                  </a:moveTo>
                  <a:lnTo>
                    <a:pt x="868391" y="6262497"/>
                  </a:lnTo>
                  <a:lnTo>
                    <a:pt x="941608" y="6335814"/>
                  </a:lnTo>
                  <a:lnTo>
                    <a:pt x="983272" y="6335814"/>
                  </a:lnTo>
                  <a:lnTo>
                    <a:pt x="910018" y="6262497"/>
                  </a:lnTo>
                  <a:close/>
                </a:path>
                <a:path w="7560309" h="10692130">
                  <a:moveTo>
                    <a:pt x="549939" y="6262471"/>
                  </a:moveTo>
                  <a:lnTo>
                    <a:pt x="508308" y="6262471"/>
                  </a:lnTo>
                  <a:lnTo>
                    <a:pt x="435060" y="6335788"/>
                  </a:lnTo>
                  <a:lnTo>
                    <a:pt x="476726" y="6335788"/>
                  </a:lnTo>
                  <a:lnTo>
                    <a:pt x="549939" y="6262471"/>
                  </a:lnTo>
                  <a:close/>
                </a:path>
                <a:path w="7560309" h="10692130">
                  <a:moveTo>
                    <a:pt x="744274" y="6262471"/>
                  </a:moveTo>
                  <a:lnTo>
                    <a:pt x="702604" y="6262471"/>
                  </a:lnTo>
                  <a:lnTo>
                    <a:pt x="775860" y="6335788"/>
                  </a:lnTo>
                  <a:lnTo>
                    <a:pt x="817481" y="6335788"/>
                  </a:lnTo>
                  <a:lnTo>
                    <a:pt x="744274" y="6262471"/>
                  </a:lnTo>
                  <a:close/>
                </a:path>
                <a:path w="7560309" h="10692130">
                  <a:moveTo>
                    <a:pt x="827151" y="6262471"/>
                  </a:moveTo>
                  <a:lnTo>
                    <a:pt x="785487" y="6262471"/>
                  </a:lnTo>
                  <a:lnTo>
                    <a:pt x="858733" y="6335788"/>
                  </a:lnTo>
                  <a:lnTo>
                    <a:pt x="900348" y="6335788"/>
                  </a:lnTo>
                  <a:lnTo>
                    <a:pt x="827151" y="6262471"/>
                  </a:lnTo>
                  <a:close/>
                </a:path>
                <a:path w="7560309" h="10692130">
                  <a:moveTo>
                    <a:pt x="1328407" y="6268173"/>
                  </a:moveTo>
                  <a:lnTo>
                    <a:pt x="1032951" y="6564109"/>
                  </a:lnTo>
                  <a:lnTo>
                    <a:pt x="1074610" y="6564109"/>
                  </a:lnTo>
                  <a:lnTo>
                    <a:pt x="1328407" y="6309906"/>
                  </a:lnTo>
                  <a:lnTo>
                    <a:pt x="1370071" y="6309906"/>
                  </a:lnTo>
                  <a:lnTo>
                    <a:pt x="1328407" y="6268173"/>
                  </a:lnTo>
                  <a:close/>
                </a:path>
                <a:path w="7560309" h="10692130">
                  <a:moveTo>
                    <a:pt x="1328420" y="6351206"/>
                  </a:moveTo>
                  <a:lnTo>
                    <a:pt x="1115844" y="6564109"/>
                  </a:lnTo>
                  <a:lnTo>
                    <a:pt x="1157504" y="6564109"/>
                  </a:lnTo>
                  <a:lnTo>
                    <a:pt x="1328420" y="6392926"/>
                  </a:lnTo>
                  <a:lnTo>
                    <a:pt x="1370067" y="6392926"/>
                  </a:lnTo>
                  <a:lnTo>
                    <a:pt x="1328420" y="6351206"/>
                  </a:lnTo>
                  <a:close/>
                </a:path>
                <a:path w="7560309" h="10692130">
                  <a:moveTo>
                    <a:pt x="1328407" y="6434251"/>
                  </a:moveTo>
                  <a:lnTo>
                    <a:pt x="1198756" y="6564109"/>
                  </a:lnTo>
                  <a:lnTo>
                    <a:pt x="1240369" y="6564109"/>
                  </a:lnTo>
                  <a:lnTo>
                    <a:pt x="1328407" y="6475945"/>
                  </a:lnTo>
                  <a:lnTo>
                    <a:pt x="1370036" y="6475945"/>
                  </a:lnTo>
                  <a:lnTo>
                    <a:pt x="1328407" y="6434251"/>
                  </a:lnTo>
                  <a:close/>
                </a:path>
                <a:path w="7560309" h="10692130">
                  <a:moveTo>
                    <a:pt x="1370036" y="6475945"/>
                  </a:moveTo>
                  <a:lnTo>
                    <a:pt x="1328407" y="6475945"/>
                  </a:lnTo>
                  <a:lnTo>
                    <a:pt x="1416431" y="6564109"/>
                  </a:lnTo>
                  <a:lnTo>
                    <a:pt x="1458061" y="6564109"/>
                  </a:lnTo>
                  <a:lnTo>
                    <a:pt x="1370036" y="6475945"/>
                  </a:lnTo>
                  <a:close/>
                </a:path>
                <a:path w="7560309" h="10692130">
                  <a:moveTo>
                    <a:pt x="1370067" y="6392926"/>
                  </a:moveTo>
                  <a:lnTo>
                    <a:pt x="1328420" y="6392926"/>
                  </a:lnTo>
                  <a:lnTo>
                    <a:pt x="1499336" y="6564109"/>
                  </a:lnTo>
                  <a:lnTo>
                    <a:pt x="1540954" y="6564109"/>
                  </a:lnTo>
                  <a:lnTo>
                    <a:pt x="1370067" y="6392926"/>
                  </a:lnTo>
                  <a:close/>
                </a:path>
                <a:path w="7560309" h="10692130">
                  <a:moveTo>
                    <a:pt x="1370071" y="6309906"/>
                  </a:moveTo>
                  <a:lnTo>
                    <a:pt x="1328407" y="6309906"/>
                  </a:lnTo>
                  <a:lnTo>
                    <a:pt x="1582204" y="6564109"/>
                  </a:lnTo>
                  <a:lnTo>
                    <a:pt x="1623860" y="6564109"/>
                  </a:lnTo>
                  <a:lnTo>
                    <a:pt x="1370071" y="6309906"/>
                  </a:lnTo>
                  <a:close/>
                </a:path>
                <a:path w="7560309" h="10692130">
                  <a:moveTo>
                    <a:pt x="1127743" y="6262497"/>
                  </a:moveTo>
                  <a:lnTo>
                    <a:pt x="1086073" y="6262497"/>
                  </a:lnTo>
                  <a:lnTo>
                    <a:pt x="1012870" y="6335814"/>
                  </a:lnTo>
                  <a:lnTo>
                    <a:pt x="1054526" y="6335814"/>
                  </a:lnTo>
                  <a:lnTo>
                    <a:pt x="1127743" y="6262497"/>
                  </a:lnTo>
                  <a:close/>
                </a:path>
                <a:path w="7560309" h="10692130">
                  <a:moveTo>
                    <a:pt x="1293507" y="6262497"/>
                  </a:moveTo>
                  <a:lnTo>
                    <a:pt x="1251889" y="6262497"/>
                  </a:lnTo>
                  <a:lnTo>
                    <a:pt x="1178632" y="6335814"/>
                  </a:lnTo>
                  <a:lnTo>
                    <a:pt x="1220292" y="6335814"/>
                  </a:lnTo>
                  <a:lnTo>
                    <a:pt x="1293507" y="6262497"/>
                  </a:lnTo>
                  <a:close/>
                </a:path>
                <a:path w="7560309" h="10692130">
                  <a:moveTo>
                    <a:pt x="1570710" y="6262497"/>
                  </a:moveTo>
                  <a:lnTo>
                    <a:pt x="1529067" y="6262497"/>
                  </a:lnTo>
                  <a:lnTo>
                    <a:pt x="1602282" y="6335814"/>
                  </a:lnTo>
                  <a:lnTo>
                    <a:pt x="1643938" y="6335814"/>
                  </a:lnTo>
                  <a:lnTo>
                    <a:pt x="1570710" y="6262497"/>
                  </a:lnTo>
                  <a:close/>
                </a:path>
                <a:path w="7560309" h="10692130">
                  <a:moveTo>
                    <a:pt x="1210593" y="6262471"/>
                  </a:moveTo>
                  <a:lnTo>
                    <a:pt x="1168974" y="6262471"/>
                  </a:lnTo>
                  <a:lnTo>
                    <a:pt x="1095778" y="6335788"/>
                  </a:lnTo>
                  <a:lnTo>
                    <a:pt x="1137394" y="6335788"/>
                  </a:lnTo>
                  <a:lnTo>
                    <a:pt x="1210593" y="6262471"/>
                  </a:lnTo>
                  <a:close/>
                </a:path>
                <a:path w="7560309" h="10692130">
                  <a:moveTo>
                    <a:pt x="1404937" y="6262471"/>
                  </a:moveTo>
                  <a:lnTo>
                    <a:pt x="1363281" y="6262471"/>
                  </a:lnTo>
                  <a:lnTo>
                    <a:pt x="1436535" y="6335788"/>
                  </a:lnTo>
                  <a:lnTo>
                    <a:pt x="1478165" y="6335788"/>
                  </a:lnTo>
                  <a:lnTo>
                    <a:pt x="1404937" y="6262471"/>
                  </a:lnTo>
                  <a:close/>
                </a:path>
                <a:path w="7560309" h="10692130">
                  <a:moveTo>
                    <a:pt x="1487805" y="6262471"/>
                  </a:moveTo>
                  <a:lnTo>
                    <a:pt x="1446187" y="6262471"/>
                  </a:lnTo>
                  <a:lnTo>
                    <a:pt x="1519389" y="6335788"/>
                  </a:lnTo>
                  <a:lnTo>
                    <a:pt x="1561058" y="6335788"/>
                  </a:lnTo>
                  <a:lnTo>
                    <a:pt x="1487805" y="6262471"/>
                  </a:lnTo>
                  <a:close/>
                </a:path>
                <a:path w="7560309" h="10692130">
                  <a:moveTo>
                    <a:pt x="1989074" y="6268173"/>
                  </a:moveTo>
                  <a:lnTo>
                    <a:pt x="1693608" y="6564109"/>
                  </a:lnTo>
                  <a:lnTo>
                    <a:pt x="1735277" y="6564109"/>
                  </a:lnTo>
                  <a:lnTo>
                    <a:pt x="1989074" y="6309906"/>
                  </a:lnTo>
                  <a:lnTo>
                    <a:pt x="2030738" y="6309906"/>
                  </a:lnTo>
                  <a:lnTo>
                    <a:pt x="1989074" y="6268173"/>
                  </a:lnTo>
                  <a:close/>
                </a:path>
                <a:path w="7560309" h="10692130">
                  <a:moveTo>
                    <a:pt x="1989099" y="6351206"/>
                  </a:moveTo>
                  <a:lnTo>
                    <a:pt x="1776514" y="6564109"/>
                  </a:lnTo>
                  <a:lnTo>
                    <a:pt x="1818182" y="6564109"/>
                  </a:lnTo>
                  <a:lnTo>
                    <a:pt x="1989099" y="6392926"/>
                  </a:lnTo>
                  <a:lnTo>
                    <a:pt x="2030746" y="6392926"/>
                  </a:lnTo>
                  <a:lnTo>
                    <a:pt x="1989099" y="6351206"/>
                  </a:lnTo>
                  <a:close/>
                </a:path>
                <a:path w="7560309" h="10692130">
                  <a:moveTo>
                    <a:pt x="1989099" y="6434251"/>
                  </a:moveTo>
                  <a:lnTo>
                    <a:pt x="1859407" y="6564109"/>
                  </a:lnTo>
                  <a:lnTo>
                    <a:pt x="1901075" y="6564109"/>
                  </a:lnTo>
                  <a:lnTo>
                    <a:pt x="1989099" y="6475945"/>
                  </a:lnTo>
                  <a:lnTo>
                    <a:pt x="2030724" y="6475945"/>
                  </a:lnTo>
                  <a:lnTo>
                    <a:pt x="1989099" y="6434251"/>
                  </a:lnTo>
                  <a:close/>
                </a:path>
                <a:path w="7560309" h="10692130">
                  <a:moveTo>
                    <a:pt x="2030724" y="6475945"/>
                  </a:moveTo>
                  <a:lnTo>
                    <a:pt x="1989099" y="6475945"/>
                  </a:lnTo>
                  <a:lnTo>
                    <a:pt x="2077072" y="6564109"/>
                  </a:lnTo>
                  <a:lnTo>
                    <a:pt x="2118741" y="6564109"/>
                  </a:lnTo>
                  <a:lnTo>
                    <a:pt x="2030724" y="6475945"/>
                  </a:lnTo>
                  <a:close/>
                </a:path>
                <a:path w="7560309" h="10692130">
                  <a:moveTo>
                    <a:pt x="2030746" y="6392926"/>
                  </a:moveTo>
                  <a:lnTo>
                    <a:pt x="1989099" y="6392926"/>
                  </a:lnTo>
                  <a:lnTo>
                    <a:pt x="2159965" y="6564109"/>
                  </a:lnTo>
                  <a:lnTo>
                    <a:pt x="2201633" y="6564109"/>
                  </a:lnTo>
                  <a:lnTo>
                    <a:pt x="2030746" y="6392926"/>
                  </a:lnTo>
                  <a:close/>
                </a:path>
                <a:path w="7560309" h="10692130">
                  <a:moveTo>
                    <a:pt x="2030738" y="6309906"/>
                  </a:moveTo>
                  <a:lnTo>
                    <a:pt x="1989074" y="6309906"/>
                  </a:lnTo>
                  <a:lnTo>
                    <a:pt x="2242858" y="6564109"/>
                  </a:lnTo>
                  <a:lnTo>
                    <a:pt x="2284526" y="6564109"/>
                  </a:lnTo>
                  <a:lnTo>
                    <a:pt x="2030738" y="6309906"/>
                  </a:lnTo>
                  <a:close/>
                </a:path>
                <a:path w="7560309" h="10692130">
                  <a:moveTo>
                    <a:pt x="1788388" y="6262497"/>
                  </a:moveTo>
                  <a:lnTo>
                    <a:pt x="1746758" y="6262497"/>
                  </a:lnTo>
                  <a:lnTo>
                    <a:pt x="1673555" y="6335814"/>
                  </a:lnTo>
                  <a:lnTo>
                    <a:pt x="1715211" y="6335814"/>
                  </a:lnTo>
                  <a:lnTo>
                    <a:pt x="1788388" y="6262497"/>
                  </a:lnTo>
                  <a:close/>
                </a:path>
                <a:path w="7560309" h="10692130">
                  <a:moveTo>
                    <a:pt x="1954187" y="6262497"/>
                  </a:moveTo>
                  <a:lnTo>
                    <a:pt x="1912556" y="6262497"/>
                  </a:lnTo>
                  <a:lnTo>
                    <a:pt x="1839302" y="6335814"/>
                  </a:lnTo>
                  <a:lnTo>
                    <a:pt x="1880984" y="6335814"/>
                  </a:lnTo>
                  <a:lnTo>
                    <a:pt x="1954187" y="6262497"/>
                  </a:lnTo>
                  <a:close/>
                </a:path>
                <a:path w="7560309" h="10692130">
                  <a:moveTo>
                    <a:pt x="2231364" y="6262497"/>
                  </a:moveTo>
                  <a:lnTo>
                    <a:pt x="2189734" y="6262497"/>
                  </a:lnTo>
                  <a:lnTo>
                    <a:pt x="2262949" y="6335814"/>
                  </a:lnTo>
                  <a:lnTo>
                    <a:pt x="2304618" y="6335814"/>
                  </a:lnTo>
                  <a:lnTo>
                    <a:pt x="2231364" y="6262497"/>
                  </a:lnTo>
                  <a:close/>
                </a:path>
                <a:path w="7560309" h="10692130">
                  <a:moveTo>
                    <a:pt x="1871294" y="6262471"/>
                  </a:moveTo>
                  <a:lnTo>
                    <a:pt x="1829663" y="6262471"/>
                  </a:lnTo>
                  <a:lnTo>
                    <a:pt x="1756397" y="6335788"/>
                  </a:lnTo>
                  <a:lnTo>
                    <a:pt x="1798078" y="6335788"/>
                  </a:lnTo>
                  <a:lnTo>
                    <a:pt x="1871294" y="6262471"/>
                  </a:lnTo>
                  <a:close/>
                </a:path>
                <a:path w="7560309" h="10692130">
                  <a:moveTo>
                    <a:pt x="2065629" y="6262471"/>
                  </a:moveTo>
                  <a:lnTo>
                    <a:pt x="2023973" y="6262471"/>
                  </a:lnTo>
                  <a:lnTo>
                    <a:pt x="2097163" y="6335788"/>
                  </a:lnTo>
                  <a:lnTo>
                    <a:pt x="2138794" y="6335788"/>
                  </a:lnTo>
                  <a:lnTo>
                    <a:pt x="2065629" y="6262471"/>
                  </a:lnTo>
                  <a:close/>
                </a:path>
                <a:path w="7560309" h="10692130">
                  <a:moveTo>
                    <a:pt x="2148522" y="6262471"/>
                  </a:moveTo>
                  <a:lnTo>
                    <a:pt x="2106853" y="6262471"/>
                  </a:lnTo>
                  <a:lnTo>
                    <a:pt x="2180056" y="6335788"/>
                  </a:lnTo>
                  <a:lnTo>
                    <a:pt x="2221725" y="6335788"/>
                  </a:lnTo>
                  <a:lnTo>
                    <a:pt x="2148522" y="6262471"/>
                  </a:lnTo>
                  <a:close/>
                </a:path>
                <a:path w="7560309" h="10692130">
                  <a:moveTo>
                    <a:pt x="2649753" y="6268173"/>
                  </a:moveTo>
                  <a:lnTo>
                    <a:pt x="2354287" y="6564109"/>
                  </a:lnTo>
                  <a:lnTo>
                    <a:pt x="2395956" y="6564109"/>
                  </a:lnTo>
                  <a:lnTo>
                    <a:pt x="2649753" y="6309906"/>
                  </a:lnTo>
                  <a:lnTo>
                    <a:pt x="2691419" y="6309906"/>
                  </a:lnTo>
                  <a:lnTo>
                    <a:pt x="2649753" y="6268173"/>
                  </a:lnTo>
                  <a:close/>
                </a:path>
                <a:path w="7560309" h="10692130">
                  <a:moveTo>
                    <a:pt x="2649766" y="6351206"/>
                  </a:moveTo>
                  <a:lnTo>
                    <a:pt x="2437180" y="6564109"/>
                  </a:lnTo>
                  <a:lnTo>
                    <a:pt x="2478849" y="6564109"/>
                  </a:lnTo>
                  <a:lnTo>
                    <a:pt x="2649766" y="6392926"/>
                  </a:lnTo>
                  <a:lnTo>
                    <a:pt x="2691413" y="6392926"/>
                  </a:lnTo>
                  <a:lnTo>
                    <a:pt x="2649766" y="6351206"/>
                  </a:lnTo>
                  <a:close/>
                </a:path>
                <a:path w="7560309" h="10692130">
                  <a:moveTo>
                    <a:pt x="2649753" y="6434251"/>
                  </a:moveTo>
                  <a:lnTo>
                    <a:pt x="2520099" y="6564109"/>
                  </a:lnTo>
                  <a:lnTo>
                    <a:pt x="2561729" y="6564109"/>
                  </a:lnTo>
                  <a:lnTo>
                    <a:pt x="2649753" y="6475945"/>
                  </a:lnTo>
                  <a:lnTo>
                    <a:pt x="2691382" y="6475945"/>
                  </a:lnTo>
                  <a:lnTo>
                    <a:pt x="2649753" y="6434251"/>
                  </a:lnTo>
                  <a:close/>
                </a:path>
                <a:path w="7560309" h="10692130">
                  <a:moveTo>
                    <a:pt x="2691382" y="6475945"/>
                  </a:moveTo>
                  <a:lnTo>
                    <a:pt x="2649753" y="6475945"/>
                  </a:lnTo>
                  <a:lnTo>
                    <a:pt x="2737777" y="6564109"/>
                  </a:lnTo>
                  <a:lnTo>
                    <a:pt x="2779407" y="6564109"/>
                  </a:lnTo>
                  <a:lnTo>
                    <a:pt x="2691382" y="6475945"/>
                  </a:lnTo>
                  <a:close/>
                </a:path>
                <a:path w="7560309" h="10692130">
                  <a:moveTo>
                    <a:pt x="2691413" y="6392926"/>
                  </a:moveTo>
                  <a:lnTo>
                    <a:pt x="2649766" y="6392926"/>
                  </a:lnTo>
                  <a:lnTo>
                    <a:pt x="2820631" y="6564109"/>
                  </a:lnTo>
                  <a:lnTo>
                    <a:pt x="2862300" y="6564109"/>
                  </a:lnTo>
                  <a:lnTo>
                    <a:pt x="2691413" y="6392926"/>
                  </a:lnTo>
                  <a:close/>
                </a:path>
                <a:path w="7560309" h="10692130">
                  <a:moveTo>
                    <a:pt x="2691419" y="6309906"/>
                  </a:moveTo>
                  <a:lnTo>
                    <a:pt x="2649753" y="6309906"/>
                  </a:lnTo>
                  <a:lnTo>
                    <a:pt x="2903550" y="6564109"/>
                  </a:lnTo>
                  <a:lnTo>
                    <a:pt x="2945218" y="6564109"/>
                  </a:lnTo>
                  <a:lnTo>
                    <a:pt x="2691419" y="6309906"/>
                  </a:lnTo>
                  <a:close/>
                </a:path>
                <a:path w="7560309" h="10692130">
                  <a:moveTo>
                    <a:pt x="2449055" y="6262497"/>
                  </a:moveTo>
                  <a:lnTo>
                    <a:pt x="2407424" y="6262497"/>
                  </a:lnTo>
                  <a:lnTo>
                    <a:pt x="2334221" y="6335814"/>
                  </a:lnTo>
                  <a:lnTo>
                    <a:pt x="2375877" y="6335814"/>
                  </a:lnTo>
                  <a:lnTo>
                    <a:pt x="2449055" y="6262497"/>
                  </a:lnTo>
                  <a:close/>
                </a:path>
                <a:path w="7560309" h="10692130">
                  <a:moveTo>
                    <a:pt x="2614841" y="6262497"/>
                  </a:moveTo>
                  <a:lnTo>
                    <a:pt x="2573223" y="6262497"/>
                  </a:lnTo>
                  <a:lnTo>
                    <a:pt x="2499982" y="6335814"/>
                  </a:lnTo>
                  <a:lnTo>
                    <a:pt x="2541638" y="6335814"/>
                  </a:lnTo>
                  <a:lnTo>
                    <a:pt x="2614841" y="6262497"/>
                  </a:lnTo>
                  <a:close/>
                </a:path>
                <a:path w="7560309" h="10692130">
                  <a:moveTo>
                    <a:pt x="2531960" y="6262471"/>
                  </a:moveTo>
                  <a:lnTo>
                    <a:pt x="2490330" y="6262471"/>
                  </a:lnTo>
                  <a:lnTo>
                    <a:pt x="2417127" y="6335788"/>
                  </a:lnTo>
                  <a:lnTo>
                    <a:pt x="2458745" y="6335788"/>
                  </a:lnTo>
                  <a:lnTo>
                    <a:pt x="2531960" y="6262471"/>
                  </a:lnTo>
                  <a:close/>
                </a:path>
                <a:path w="7560309" h="10692130">
                  <a:moveTo>
                    <a:pt x="4962118" y="6599047"/>
                  </a:moveTo>
                  <a:lnTo>
                    <a:pt x="4666665" y="6894957"/>
                  </a:lnTo>
                  <a:lnTo>
                    <a:pt x="4708321" y="6894957"/>
                  </a:lnTo>
                  <a:lnTo>
                    <a:pt x="4962118" y="6640766"/>
                  </a:lnTo>
                  <a:lnTo>
                    <a:pt x="5003773" y="6640766"/>
                  </a:lnTo>
                  <a:lnTo>
                    <a:pt x="4962118" y="6599047"/>
                  </a:lnTo>
                  <a:close/>
                </a:path>
                <a:path w="7560309" h="10692130">
                  <a:moveTo>
                    <a:pt x="4962131" y="6682066"/>
                  </a:moveTo>
                  <a:lnTo>
                    <a:pt x="4749546" y="6894957"/>
                  </a:lnTo>
                  <a:lnTo>
                    <a:pt x="4791214" y="6894957"/>
                  </a:lnTo>
                  <a:lnTo>
                    <a:pt x="4962131" y="6723786"/>
                  </a:lnTo>
                  <a:lnTo>
                    <a:pt x="5003781" y="6723786"/>
                  </a:lnTo>
                  <a:lnTo>
                    <a:pt x="4962131" y="6682066"/>
                  </a:lnTo>
                  <a:close/>
                </a:path>
                <a:path w="7560309" h="10692130">
                  <a:moveTo>
                    <a:pt x="4962105" y="6765099"/>
                  </a:moveTo>
                  <a:lnTo>
                    <a:pt x="4832451" y="6894957"/>
                  </a:lnTo>
                  <a:lnTo>
                    <a:pt x="4874069" y="6894957"/>
                  </a:lnTo>
                  <a:lnTo>
                    <a:pt x="4962105" y="6806793"/>
                  </a:lnTo>
                  <a:lnTo>
                    <a:pt x="5003742" y="6806793"/>
                  </a:lnTo>
                  <a:lnTo>
                    <a:pt x="4962105" y="6765099"/>
                  </a:lnTo>
                  <a:close/>
                </a:path>
                <a:path w="7560309" h="10692130">
                  <a:moveTo>
                    <a:pt x="5003742" y="6806793"/>
                  </a:moveTo>
                  <a:lnTo>
                    <a:pt x="4962105" y="6806793"/>
                  </a:lnTo>
                  <a:lnTo>
                    <a:pt x="5050129" y="6894957"/>
                  </a:lnTo>
                  <a:lnTo>
                    <a:pt x="5091785" y="6894957"/>
                  </a:lnTo>
                  <a:lnTo>
                    <a:pt x="5003742" y="6806793"/>
                  </a:lnTo>
                  <a:close/>
                </a:path>
                <a:path w="7560309" h="10692130">
                  <a:moveTo>
                    <a:pt x="5003781" y="6723786"/>
                  </a:moveTo>
                  <a:lnTo>
                    <a:pt x="4962131" y="6723786"/>
                  </a:lnTo>
                  <a:lnTo>
                    <a:pt x="5133047" y="6894957"/>
                  </a:lnTo>
                  <a:lnTo>
                    <a:pt x="5174665" y="6894957"/>
                  </a:lnTo>
                  <a:lnTo>
                    <a:pt x="5003781" y="6723786"/>
                  </a:lnTo>
                  <a:close/>
                </a:path>
                <a:path w="7560309" h="10692130">
                  <a:moveTo>
                    <a:pt x="5003773" y="6640766"/>
                  </a:moveTo>
                  <a:lnTo>
                    <a:pt x="4962118" y="6640766"/>
                  </a:lnTo>
                  <a:lnTo>
                    <a:pt x="5215902" y="6894957"/>
                  </a:lnTo>
                  <a:lnTo>
                    <a:pt x="5257571" y="6894957"/>
                  </a:lnTo>
                  <a:lnTo>
                    <a:pt x="5003773" y="6640766"/>
                  </a:lnTo>
                  <a:close/>
                </a:path>
                <a:path w="7560309" h="10692130">
                  <a:moveTo>
                    <a:pt x="4761445" y="6593344"/>
                  </a:moveTo>
                  <a:lnTo>
                    <a:pt x="4719777" y="6593344"/>
                  </a:lnTo>
                  <a:lnTo>
                    <a:pt x="4646574" y="6666649"/>
                  </a:lnTo>
                  <a:lnTo>
                    <a:pt x="4688243" y="6666636"/>
                  </a:lnTo>
                  <a:lnTo>
                    <a:pt x="4761445" y="6593344"/>
                  </a:lnTo>
                  <a:close/>
                </a:path>
                <a:path w="7560309" h="10692130">
                  <a:moveTo>
                    <a:pt x="4927219" y="6593344"/>
                  </a:moveTo>
                  <a:lnTo>
                    <a:pt x="4885601" y="6593344"/>
                  </a:lnTo>
                  <a:lnTo>
                    <a:pt x="4812347" y="6666649"/>
                  </a:lnTo>
                  <a:lnTo>
                    <a:pt x="4854016" y="6666636"/>
                  </a:lnTo>
                  <a:lnTo>
                    <a:pt x="4927219" y="6593344"/>
                  </a:lnTo>
                  <a:close/>
                </a:path>
                <a:path w="7560309" h="10692130">
                  <a:moveTo>
                    <a:pt x="5204396" y="6593344"/>
                  </a:moveTo>
                  <a:lnTo>
                    <a:pt x="5162778" y="6593344"/>
                  </a:lnTo>
                  <a:lnTo>
                    <a:pt x="5235981" y="6666649"/>
                  </a:lnTo>
                  <a:lnTo>
                    <a:pt x="5277650" y="6666649"/>
                  </a:lnTo>
                  <a:lnTo>
                    <a:pt x="5204396" y="6593344"/>
                  </a:lnTo>
                  <a:close/>
                </a:path>
                <a:path w="7560309" h="10692130">
                  <a:moveTo>
                    <a:pt x="4844300" y="6593319"/>
                  </a:moveTo>
                  <a:lnTo>
                    <a:pt x="4802695" y="6593319"/>
                  </a:lnTo>
                  <a:lnTo>
                    <a:pt x="4729480" y="6666636"/>
                  </a:lnTo>
                  <a:lnTo>
                    <a:pt x="4771097" y="6666636"/>
                  </a:lnTo>
                  <a:lnTo>
                    <a:pt x="4844300" y="6593319"/>
                  </a:lnTo>
                  <a:close/>
                </a:path>
                <a:path w="7560309" h="10692130">
                  <a:moveTo>
                    <a:pt x="5038661" y="6593319"/>
                  </a:moveTo>
                  <a:lnTo>
                    <a:pt x="4996992" y="6593319"/>
                  </a:lnTo>
                  <a:lnTo>
                    <a:pt x="5070233" y="6666636"/>
                  </a:lnTo>
                  <a:lnTo>
                    <a:pt x="5111864" y="6666636"/>
                  </a:lnTo>
                  <a:lnTo>
                    <a:pt x="5038661" y="6593319"/>
                  </a:lnTo>
                  <a:close/>
                </a:path>
                <a:path w="7560309" h="10692130">
                  <a:moveTo>
                    <a:pt x="5121541" y="6593319"/>
                  </a:moveTo>
                  <a:lnTo>
                    <a:pt x="5079885" y="6593319"/>
                  </a:lnTo>
                  <a:lnTo>
                    <a:pt x="5153088" y="6666636"/>
                  </a:lnTo>
                  <a:lnTo>
                    <a:pt x="5194757" y="6666636"/>
                  </a:lnTo>
                  <a:lnTo>
                    <a:pt x="5121541" y="6593319"/>
                  </a:lnTo>
                  <a:close/>
                </a:path>
                <a:path w="7560309" h="10692130">
                  <a:moveTo>
                    <a:pt x="4301426" y="6599047"/>
                  </a:moveTo>
                  <a:lnTo>
                    <a:pt x="4005999" y="6894957"/>
                  </a:lnTo>
                  <a:lnTo>
                    <a:pt x="4047629" y="6894957"/>
                  </a:lnTo>
                  <a:lnTo>
                    <a:pt x="4301426" y="6640766"/>
                  </a:lnTo>
                  <a:lnTo>
                    <a:pt x="4343081" y="6640766"/>
                  </a:lnTo>
                  <a:lnTo>
                    <a:pt x="4301426" y="6599047"/>
                  </a:lnTo>
                  <a:close/>
                </a:path>
                <a:path w="7560309" h="10692130">
                  <a:moveTo>
                    <a:pt x="4301439" y="6682066"/>
                  </a:moveTo>
                  <a:lnTo>
                    <a:pt x="4088866" y="6894957"/>
                  </a:lnTo>
                  <a:lnTo>
                    <a:pt x="4130535" y="6894957"/>
                  </a:lnTo>
                  <a:lnTo>
                    <a:pt x="4301439" y="6723786"/>
                  </a:lnTo>
                  <a:lnTo>
                    <a:pt x="4343096" y="6723786"/>
                  </a:lnTo>
                  <a:lnTo>
                    <a:pt x="4301439" y="6682066"/>
                  </a:lnTo>
                  <a:close/>
                </a:path>
                <a:path w="7560309" h="10692130">
                  <a:moveTo>
                    <a:pt x="4301413" y="6765099"/>
                  </a:moveTo>
                  <a:lnTo>
                    <a:pt x="4171759" y="6894957"/>
                  </a:lnTo>
                  <a:lnTo>
                    <a:pt x="4213428" y="6894957"/>
                  </a:lnTo>
                  <a:lnTo>
                    <a:pt x="4301413" y="6806793"/>
                  </a:lnTo>
                  <a:lnTo>
                    <a:pt x="4343054" y="6806793"/>
                  </a:lnTo>
                  <a:lnTo>
                    <a:pt x="4301413" y="6765099"/>
                  </a:lnTo>
                  <a:close/>
                </a:path>
                <a:path w="7560309" h="10692130">
                  <a:moveTo>
                    <a:pt x="4343054" y="6806793"/>
                  </a:moveTo>
                  <a:lnTo>
                    <a:pt x="4301413" y="6806793"/>
                  </a:lnTo>
                  <a:lnTo>
                    <a:pt x="4389450" y="6894957"/>
                  </a:lnTo>
                  <a:lnTo>
                    <a:pt x="4431106" y="6894957"/>
                  </a:lnTo>
                  <a:lnTo>
                    <a:pt x="4343054" y="6806793"/>
                  </a:lnTo>
                  <a:close/>
                </a:path>
                <a:path w="7560309" h="10692130">
                  <a:moveTo>
                    <a:pt x="4343096" y="6723786"/>
                  </a:moveTo>
                  <a:lnTo>
                    <a:pt x="4301439" y="6723786"/>
                  </a:lnTo>
                  <a:lnTo>
                    <a:pt x="4472355" y="6894957"/>
                  </a:lnTo>
                  <a:lnTo>
                    <a:pt x="4514011" y="6894957"/>
                  </a:lnTo>
                  <a:lnTo>
                    <a:pt x="4343096" y="6723786"/>
                  </a:lnTo>
                  <a:close/>
                </a:path>
                <a:path w="7560309" h="10692130">
                  <a:moveTo>
                    <a:pt x="4343081" y="6640766"/>
                  </a:moveTo>
                  <a:lnTo>
                    <a:pt x="4301426" y="6640766"/>
                  </a:lnTo>
                  <a:lnTo>
                    <a:pt x="4555210" y="6894957"/>
                  </a:lnTo>
                  <a:lnTo>
                    <a:pt x="4596879" y="6894957"/>
                  </a:lnTo>
                  <a:lnTo>
                    <a:pt x="4343081" y="6640766"/>
                  </a:lnTo>
                  <a:close/>
                </a:path>
                <a:path w="7560309" h="10692130">
                  <a:moveTo>
                    <a:pt x="4543729" y="6593344"/>
                  </a:moveTo>
                  <a:lnTo>
                    <a:pt x="4502099" y="6593344"/>
                  </a:lnTo>
                  <a:lnTo>
                    <a:pt x="4575302" y="6666649"/>
                  </a:lnTo>
                  <a:lnTo>
                    <a:pt x="4616970" y="6666649"/>
                  </a:lnTo>
                  <a:lnTo>
                    <a:pt x="4543729" y="6593344"/>
                  </a:lnTo>
                  <a:close/>
                </a:path>
                <a:path w="7560309" h="10692130">
                  <a:moveTo>
                    <a:pt x="4377982" y="6593319"/>
                  </a:moveTo>
                  <a:lnTo>
                    <a:pt x="4336313" y="6593319"/>
                  </a:lnTo>
                  <a:lnTo>
                    <a:pt x="4409579" y="6666636"/>
                  </a:lnTo>
                  <a:lnTo>
                    <a:pt x="4451184" y="6666636"/>
                  </a:lnTo>
                  <a:lnTo>
                    <a:pt x="4377982" y="6593319"/>
                  </a:lnTo>
                  <a:close/>
                </a:path>
                <a:path w="7560309" h="10692130">
                  <a:moveTo>
                    <a:pt x="4460875" y="6593319"/>
                  </a:moveTo>
                  <a:lnTo>
                    <a:pt x="4419206" y="6593319"/>
                  </a:lnTo>
                  <a:lnTo>
                    <a:pt x="4492421" y="6666636"/>
                  </a:lnTo>
                  <a:lnTo>
                    <a:pt x="4534077" y="6666636"/>
                  </a:lnTo>
                  <a:lnTo>
                    <a:pt x="4460875" y="6593319"/>
                  </a:lnTo>
                  <a:close/>
                </a:path>
                <a:path w="7560309" h="10692130">
                  <a:moveTo>
                    <a:pt x="5622772" y="6599047"/>
                  </a:moveTo>
                  <a:lnTo>
                    <a:pt x="5327319" y="6894957"/>
                  </a:lnTo>
                  <a:lnTo>
                    <a:pt x="5368975" y="6894957"/>
                  </a:lnTo>
                  <a:lnTo>
                    <a:pt x="5622772" y="6640766"/>
                  </a:lnTo>
                  <a:lnTo>
                    <a:pt x="5664431" y="6640766"/>
                  </a:lnTo>
                  <a:lnTo>
                    <a:pt x="5622772" y="6599047"/>
                  </a:lnTo>
                  <a:close/>
                </a:path>
                <a:path w="7560309" h="10692130">
                  <a:moveTo>
                    <a:pt x="5622810" y="6682066"/>
                  </a:moveTo>
                  <a:lnTo>
                    <a:pt x="5410225" y="6894957"/>
                  </a:lnTo>
                  <a:lnTo>
                    <a:pt x="5451894" y="6894957"/>
                  </a:lnTo>
                  <a:lnTo>
                    <a:pt x="5622810" y="6723786"/>
                  </a:lnTo>
                  <a:lnTo>
                    <a:pt x="5664460" y="6723786"/>
                  </a:lnTo>
                  <a:lnTo>
                    <a:pt x="5622810" y="6682066"/>
                  </a:lnTo>
                  <a:close/>
                </a:path>
                <a:path w="7560309" h="10692130">
                  <a:moveTo>
                    <a:pt x="5622785" y="6765099"/>
                  </a:moveTo>
                  <a:lnTo>
                    <a:pt x="5493131" y="6894957"/>
                  </a:lnTo>
                  <a:lnTo>
                    <a:pt x="5534761" y="6894957"/>
                  </a:lnTo>
                  <a:lnTo>
                    <a:pt x="5622785" y="6806793"/>
                  </a:lnTo>
                  <a:lnTo>
                    <a:pt x="5664414" y="6806793"/>
                  </a:lnTo>
                  <a:lnTo>
                    <a:pt x="5622785" y="6765099"/>
                  </a:lnTo>
                  <a:close/>
                </a:path>
                <a:path w="7560309" h="10692130">
                  <a:moveTo>
                    <a:pt x="5664414" y="6806793"/>
                  </a:moveTo>
                  <a:lnTo>
                    <a:pt x="5622785" y="6806793"/>
                  </a:lnTo>
                  <a:lnTo>
                    <a:pt x="5710821" y="6894957"/>
                  </a:lnTo>
                  <a:lnTo>
                    <a:pt x="5752439" y="6894957"/>
                  </a:lnTo>
                  <a:lnTo>
                    <a:pt x="5664414" y="6806793"/>
                  </a:lnTo>
                  <a:close/>
                </a:path>
                <a:path w="7560309" h="10692130">
                  <a:moveTo>
                    <a:pt x="5664460" y="6723786"/>
                  </a:moveTo>
                  <a:lnTo>
                    <a:pt x="5622810" y="6723786"/>
                  </a:lnTo>
                  <a:lnTo>
                    <a:pt x="5793676" y="6894957"/>
                  </a:lnTo>
                  <a:lnTo>
                    <a:pt x="5835345" y="6894957"/>
                  </a:lnTo>
                  <a:lnTo>
                    <a:pt x="5664460" y="6723786"/>
                  </a:lnTo>
                  <a:close/>
                </a:path>
                <a:path w="7560309" h="10692130">
                  <a:moveTo>
                    <a:pt x="5664431" y="6640766"/>
                  </a:moveTo>
                  <a:lnTo>
                    <a:pt x="5622772" y="6640766"/>
                  </a:lnTo>
                  <a:lnTo>
                    <a:pt x="5876582" y="6894957"/>
                  </a:lnTo>
                  <a:lnTo>
                    <a:pt x="5918250" y="6894957"/>
                  </a:lnTo>
                  <a:lnTo>
                    <a:pt x="5664431" y="6640766"/>
                  </a:lnTo>
                  <a:close/>
                </a:path>
                <a:path w="7560309" h="10692130">
                  <a:moveTo>
                    <a:pt x="5422112" y="6593344"/>
                  </a:moveTo>
                  <a:lnTo>
                    <a:pt x="5380456" y="6593344"/>
                  </a:lnTo>
                  <a:lnTo>
                    <a:pt x="5307253" y="6666649"/>
                  </a:lnTo>
                  <a:lnTo>
                    <a:pt x="5348935" y="6666636"/>
                  </a:lnTo>
                  <a:lnTo>
                    <a:pt x="5422112" y="6593344"/>
                  </a:lnTo>
                  <a:close/>
                </a:path>
                <a:path w="7560309" h="10692130">
                  <a:moveTo>
                    <a:pt x="5587885" y="6593344"/>
                  </a:moveTo>
                  <a:lnTo>
                    <a:pt x="5546267" y="6593344"/>
                  </a:lnTo>
                  <a:lnTo>
                    <a:pt x="5473014" y="6666649"/>
                  </a:lnTo>
                  <a:lnTo>
                    <a:pt x="5514695" y="6666636"/>
                  </a:lnTo>
                  <a:lnTo>
                    <a:pt x="5587885" y="6593344"/>
                  </a:lnTo>
                  <a:close/>
                </a:path>
                <a:path w="7560309" h="10692130">
                  <a:moveTo>
                    <a:pt x="5865101" y="6593344"/>
                  </a:moveTo>
                  <a:lnTo>
                    <a:pt x="5823483" y="6593344"/>
                  </a:lnTo>
                  <a:lnTo>
                    <a:pt x="5896648" y="6666649"/>
                  </a:lnTo>
                  <a:lnTo>
                    <a:pt x="5938316" y="6666649"/>
                  </a:lnTo>
                  <a:lnTo>
                    <a:pt x="5865101" y="6593344"/>
                  </a:lnTo>
                  <a:close/>
                </a:path>
                <a:path w="7560309" h="10692130">
                  <a:moveTo>
                    <a:pt x="5504980" y="6593319"/>
                  </a:moveTo>
                  <a:lnTo>
                    <a:pt x="5463362" y="6593319"/>
                  </a:lnTo>
                  <a:lnTo>
                    <a:pt x="5390159" y="6666636"/>
                  </a:lnTo>
                  <a:lnTo>
                    <a:pt x="5431790" y="6666636"/>
                  </a:lnTo>
                  <a:lnTo>
                    <a:pt x="5504980" y="6593319"/>
                  </a:lnTo>
                  <a:close/>
                </a:path>
                <a:path w="7560309" h="10692130">
                  <a:moveTo>
                    <a:pt x="5699328" y="6593319"/>
                  </a:moveTo>
                  <a:lnTo>
                    <a:pt x="5657659" y="6593319"/>
                  </a:lnTo>
                  <a:lnTo>
                    <a:pt x="5730913" y="6666636"/>
                  </a:lnTo>
                  <a:lnTo>
                    <a:pt x="5772531" y="6666636"/>
                  </a:lnTo>
                  <a:lnTo>
                    <a:pt x="5699328" y="6593319"/>
                  </a:lnTo>
                  <a:close/>
                </a:path>
                <a:path w="7560309" h="10692130">
                  <a:moveTo>
                    <a:pt x="5782221" y="6593319"/>
                  </a:moveTo>
                  <a:lnTo>
                    <a:pt x="5740565" y="6593319"/>
                  </a:lnTo>
                  <a:lnTo>
                    <a:pt x="5813767" y="6666636"/>
                  </a:lnTo>
                  <a:lnTo>
                    <a:pt x="5855423" y="6666636"/>
                  </a:lnTo>
                  <a:lnTo>
                    <a:pt x="5782221" y="6593319"/>
                  </a:lnTo>
                  <a:close/>
                </a:path>
                <a:path w="7560309" h="10692130">
                  <a:moveTo>
                    <a:pt x="6283452" y="6599047"/>
                  </a:moveTo>
                  <a:lnTo>
                    <a:pt x="5987999" y="6894957"/>
                  </a:lnTo>
                  <a:lnTo>
                    <a:pt x="6029655" y="6894957"/>
                  </a:lnTo>
                  <a:lnTo>
                    <a:pt x="6283452" y="6640766"/>
                  </a:lnTo>
                  <a:lnTo>
                    <a:pt x="6325107" y="6640766"/>
                  </a:lnTo>
                  <a:lnTo>
                    <a:pt x="6283452" y="6599047"/>
                  </a:lnTo>
                  <a:close/>
                </a:path>
                <a:path w="7560309" h="10692130">
                  <a:moveTo>
                    <a:pt x="6283464" y="6682066"/>
                  </a:moveTo>
                  <a:lnTo>
                    <a:pt x="6070879" y="6894957"/>
                  </a:lnTo>
                  <a:lnTo>
                    <a:pt x="6112548" y="6894957"/>
                  </a:lnTo>
                  <a:lnTo>
                    <a:pt x="6283464" y="6723786"/>
                  </a:lnTo>
                  <a:lnTo>
                    <a:pt x="6325121" y="6723786"/>
                  </a:lnTo>
                  <a:lnTo>
                    <a:pt x="6283464" y="6682066"/>
                  </a:lnTo>
                  <a:close/>
                </a:path>
                <a:path w="7560309" h="10692130">
                  <a:moveTo>
                    <a:pt x="6283452" y="6765099"/>
                  </a:moveTo>
                  <a:lnTo>
                    <a:pt x="6153810" y="6894957"/>
                  </a:lnTo>
                  <a:lnTo>
                    <a:pt x="6195428" y="6894957"/>
                  </a:lnTo>
                  <a:lnTo>
                    <a:pt x="6283452" y="6806793"/>
                  </a:lnTo>
                  <a:lnTo>
                    <a:pt x="6325080" y="6806793"/>
                  </a:lnTo>
                  <a:lnTo>
                    <a:pt x="6283452" y="6765099"/>
                  </a:lnTo>
                  <a:close/>
                </a:path>
                <a:path w="7560309" h="10692130">
                  <a:moveTo>
                    <a:pt x="6325080" y="6806793"/>
                  </a:moveTo>
                  <a:lnTo>
                    <a:pt x="6283452" y="6806793"/>
                  </a:lnTo>
                  <a:lnTo>
                    <a:pt x="6371488" y="6894957"/>
                  </a:lnTo>
                  <a:lnTo>
                    <a:pt x="6413106" y="6894957"/>
                  </a:lnTo>
                  <a:lnTo>
                    <a:pt x="6325080" y="6806793"/>
                  </a:lnTo>
                  <a:close/>
                </a:path>
                <a:path w="7560309" h="10692130">
                  <a:moveTo>
                    <a:pt x="6325121" y="6723786"/>
                  </a:moveTo>
                  <a:lnTo>
                    <a:pt x="6283464" y="6723786"/>
                  </a:lnTo>
                  <a:lnTo>
                    <a:pt x="6454381" y="6894957"/>
                  </a:lnTo>
                  <a:lnTo>
                    <a:pt x="6496037" y="6894957"/>
                  </a:lnTo>
                  <a:lnTo>
                    <a:pt x="6325121" y="6723786"/>
                  </a:lnTo>
                  <a:close/>
                </a:path>
                <a:path w="7560309" h="10692130">
                  <a:moveTo>
                    <a:pt x="6325107" y="6640766"/>
                  </a:moveTo>
                  <a:lnTo>
                    <a:pt x="6283452" y="6640766"/>
                  </a:lnTo>
                  <a:lnTo>
                    <a:pt x="6537248" y="6894957"/>
                  </a:lnTo>
                  <a:lnTo>
                    <a:pt x="6578904" y="6894957"/>
                  </a:lnTo>
                  <a:lnTo>
                    <a:pt x="6325107" y="6640766"/>
                  </a:lnTo>
                  <a:close/>
                </a:path>
                <a:path w="7560309" h="10692130">
                  <a:moveTo>
                    <a:pt x="6082766" y="6593344"/>
                  </a:moveTo>
                  <a:lnTo>
                    <a:pt x="6041136" y="6593344"/>
                  </a:lnTo>
                  <a:lnTo>
                    <a:pt x="5967933" y="6666649"/>
                  </a:lnTo>
                  <a:lnTo>
                    <a:pt x="6009563" y="6666636"/>
                  </a:lnTo>
                  <a:lnTo>
                    <a:pt x="6082766" y="6593344"/>
                  </a:lnTo>
                  <a:close/>
                </a:path>
                <a:path w="7560309" h="10692130">
                  <a:moveTo>
                    <a:pt x="6248565" y="6593344"/>
                  </a:moveTo>
                  <a:lnTo>
                    <a:pt x="6206934" y="6593344"/>
                  </a:lnTo>
                  <a:lnTo>
                    <a:pt x="6133693" y="6666649"/>
                  </a:lnTo>
                  <a:lnTo>
                    <a:pt x="6175374" y="6666636"/>
                  </a:lnTo>
                  <a:lnTo>
                    <a:pt x="6248565" y="6593344"/>
                  </a:lnTo>
                  <a:close/>
                </a:path>
                <a:path w="7560309" h="10692130">
                  <a:moveTo>
                    <a:pt x="6525755" y="6593344"/>
                  </a:moveTo>
                  <a:lnTo>
                    <a:pt x="6484137" y="6593344"/>
                  </a:lnTo>
                  <a:lnTo>
                    <a:pt x="6557340" y="6666649"/>
                  </a:lnTo>
                  <a:lnTo>
                    <a:pt x="6599008" y="6666649"/>
                  </a:lnTo>
                  <a:lnTo>
                    <a:pt x="6525755" y="6593344"/>
                  </a:lnTo>
                  <a:close/>
                </a:path>
                <a:path w="7560309" h="10692130">
                  <a:moveTo>
                    <a:pt x="6165646" y="6593319"/>
                  </a:moveTo>
                  <a:lnTo>
                    <a:pt x="6124028" y="6593319"/>
                  </a:lnTo>
                  <a:lnTo>
                    <a:pt x="6050788" y="6666636"/>
                  </a:lnTo>
                  <a:lnTo>
                    <a:pt x="6092456" y="6666636"/>
                  </a:lnTo>
                  <a:lnTo>
                    <a:pt x="6165646" y="6593319"/>
                  </a:lnTo>
                  <a:close/>
                </a:path>
                <a:path w="7560309" h="10692130">
                  <a:moveTo>
                    <a:pt x="6359969" y="6593319"/>
                  </a:moveTo>
                  <a:lnTo>
                    <a:pt x="6318338" y="6593319"/>
                  </a:lnTo>
                  <a:lnTo>
                    <a:pt x="6391554" y="6666636"/>
                  </a:lnTo>
                  <a:lnTo>
                    <a:pt x="6433223" y="6666636"/>
                  </a:lnTo>
                  <a:lnTo>
                    <a:pt x="6359969" y="6593319"/>
                  </a:lnTo>
                  <a:close/>
                </a:path>
                <a:path w="7560309" h="10692130">
                  <a:moveTo>
                    <a:pt x="6442913" y="6593319"/>
                  </a:moveTo>
                  <a:lnTo>
                    <a:pt x="6401231" y="6593319"/>
                  </a:lnTo>
                  <a:lnTo>
                    <a:pt x="6474460" y="6666636"/>
                  </a:lnTo>
                  <a:lnTo>
                    <a:pt x="6516116" y="6666636"/>
                  </a:lnTo>
                  <a:lnTo>
                    <a:pt x="6442913" y="6593319"/>
                  </a:lnTo>
                  <a:close/>
                </a:path>
                <a:path w="7560309" h="10692130">
                  <a:moveTo>
                    <a:pt x="6944118" y="6599047"/>
                  </a:moveTo>
                  <a:lnTo>
                    <a:pt x="6648665" y="6894957"/>
                  </a:lnTo>
                  <a:lnTo>
                    <a:pt x="6690321" y="6894957"/>
                  </a:lnTo>
                  <a:lnTo>
                    <a:pt x="6944118" y="6640766"/>
                  </a:lnTo>
                  <a:lnTo>
                    <a:pt x="6985775" y="6640766"/>
                  </a:lnTo>
                  <a:lnTo>
                    <a:pt x="6944118" y="6599047"/>
                  </a:lnTo>
                  <a:close/>
                </a:path>
                <a:path w="7560309" h="10692130">
                  <a:moveTo>
                    <a:pt x="6944156" y="6682066"/>
                  </a:moveTo>
                  <a:lnTo>
                    <a:pt x="6731584" y="6894957"/>
                  </a:lnTo>
                  <a:lnTo>
                    <a:pt x="6773240" y="6894957"/>
                  </a:lnTo>
                  <a:lnTo>
                    <a:pt x="6944156" y="6723786"/>
                  </a:lnTo>
                  <a:lnTo>
                    <a:pt x="6985804" y="6723786"/>
                  </a:lnTo>
                  <a:lnTo>
                    <a:pt x="6944156" y="6682066"/>
                  </a:lnTo>
                  <a:close/>
                </a:path>
                <a:path w="7560309" h="10692130">
                  <a:moveTo>
                    <a:pt x="6944118" y="6765099"/>
                  </a:moveTo>
                  <a:lnTo>
                    <a:pt x="6814464" y="6894957"/>
                  </a:lnTo>
                  <a:lnTo>
                    <a:pt x="6856095" y="6894957"/>
                  </a:lnTo>
                  <a:lnTo>
                    <a:pt x="6944118" y="6806793"/>
                  </a:lnTo>
                  <a:lnTo>
                    <a:pt x="6985759" y="6806793"/>
                  </a:lnTo>
                  <a:lnTo>
                    <a:pt x="6944118" y="6765099"/>
                  </a:lnTo>
                  <a:close/>
                </a:path>
                <a:path w="7560309" h="10692130">
                  <a:moveTo>
                    <a:pt x="6985759" y="6806793"/>
                  </a:moveTo>
                  <a:lnTo>
                    <a:pt x="6944118" y="6806793"/>
                  </a:lnTo>
                  <a:lnTo>
                    <a:pt x="7032155" y="6894957"/>
                  </a:lnTo>
                  <a:lnTo>
                    <a:pt x="7073811" y="6894957"/>
                  </a:lnTo>
                  <a:lnTo>
                    <a:pt x="6985759" y="6806793"/>
                  </a:lnTo>
                  <a:close/>
                </a:path>
                <a:path w="7560309" h="10692130">
                  <a:moveTo>
                    <a:pt x="6985804" y="6723786"/>
                  </a:moveTo>
                  <a:lnTo>
                    <a:pt x="6944156" y="6723786"/>
                  </a:lnTo>
                  <a:lnTo>
                    <a:pt x="7115060" y="6894957"/>
                  </a:lnTo>
                  <a:lnTo>
                    <a:pt x="7156678" y="6894957"/>
                  </a:lnTo>
                  <a:lnTo>
                    <a:pt x="6985804" y="6723786"/>
                  </a:lnTo>
                  <a:close/>
                </a:path>
                <a:path w="7560309" h="10692130">
                  <a:moveTo>
                    <a:pt x="6985775" y="6640766"/>
                  </a:moveTo>
                  <a:lnTo>
                    <a:pt x="6944118" y="6640766"/>
                  </a:lnTo>
                  <a:lnTo>
                    <a:pt x="7197928" y="6894957"/>
                  </a:lnTo>
                  <a:lnTo>
                    <a:pt x="7239584" y="6894957"/>
                  </a:lnTo>
                  <a:lnTo>
                    <a:pt x="6985775" y="6640766"/>
                  </a:lnTo>
                  <a:close/>
                </a:path>
                <a:path w="7560309" h="10692130">
                  <a:moveTo>
                    <a:pt x="6743433" y="6593344"/>
                  </a:moveTo>
                  <a:lnTo>
                    <a:pt x="6701815" y="6593344"/>
                  </a:lnTo>
                  <a:lnTo>
                    <a:pt x="6628612" y="6666649"/>
                  </a:lnTo>
                  <a:lnTo>
                    <a:pt x="6670281" y="6666636"/>
                  </a:lnTo>
                  <a:lnTo>
                    <a:pt x="6743433" y="6593344"/>
                  </a:lnTo>
                  <a:close/>
                </a:path>
                <a:path w="7560309" h="10692130">
                  <a:moveTo>
                    <a:pt x="6909244" y="6593344"/>
                  </a:moveTo>
                  <a:lnTo>
                    <a:pt x="6867613" y="6593344"/>
                  </a:lnTo>
                  <a:lnTo>
                    <a:pt x="6794360" y="6666649"/>
                  </a:lnTo>
                  <a:lnTo>
                    <a:pt x="6836041" y="6666636"/>
                  </a:lnTo>
                  <a:lnTo>
                    <a:pt x="6909244" y="6593344"/>
                  </a:lnTo>
                  <a:close/>
                </a:path>
                <a:path w="7560309" h="10692130">
                  <a:moveTo>
                    <a:pt x="7186460" y="6593344"/>
                  </a:moveTo>
                  <a:lnTo>
                    <a:pt x="7144791" y="6593344"/>
                  </a:lnTo>
                  <a:lnTo>
                    <a:pt x="7217994" y="6666649"/>
                  </a:lnTo>
                  <a:lnTo>
                    <a:pt x="7259662" y="6666649"/>
                  </a:lnTo>
                  <a:lnTo>
                    <a:pt x="7186460" y="6593344"/>
                  </a:lnTo>
                  <a:close/>
                </a:path>
                <a:path w="7560309" h="10692130">
                  <a:moveTo>
                    <a:pt x="6826351" y="6593319"/>
                  </a:moveTo>
                  <a:lnTo>
                    <a:pt x="6784721" y="6593319"/>
                  </a:lnTo>
                  <a:lnTo>
                    <a:pt x="6711467" y="6666636"/>
                  </a:lnTo>
                  <a:lnTo>
                    <a:pt x="6753123" y="6666636"/>
                  </a:lnTo>
                  <a:lnTo>
                    <a:pt x="6826351" y="6593319"/>
                  </a:lnTo>
                  <a:close/>
                </a:path>
                <a:path w="7560309" h="10692130">
                  <a:moveTo>
                    <a:pt x="7020648" y="6593319"/>
                  </a:moveTo>
                  <a:lnTo>
                    <a:pt x="6979018" y="6593319"/>
                  </a:lnTo>
                  <a:lnTo>
                    <a:pt x="7052233" y="6666636"/>
                  </a:lnTo>
                  <a:lnTo>
                    <a:pt x="7093864" y="6666636"/>
                  </a:lnTo>
                  <a:lnTo>
                    <a:pt x="7020648" y="6593319"/>
                  </a:lnTo>
                  <a:close/>
                </a:path>
                <a:path w="7560309" h="10692130">
                  <a:moveTo>
                    <a:pt x="7103529" y="6593319"/>
                  </a:moveTo>
                  <a:lnTo>
                    <a:pt x="7061911" y="6593319"/>
                  </a:lnTo>
                  <a:lnTo>
                    <a:pt x="7135114" y="6666636"/>
                  </a:lnTo>
                  <a:lnTo>
                    <a:pt x="7176782" y="6666636"/>
                  </a:lnTo>
                  <a:lnTo>
                    <a:pt x="7103529" y="6593319"/>
                  </a:lnTo>
                  <a:close/>
                </a:path>
                <a:path w="7560309" h="10692130">
                  <a:moveTo>
                    <a:pt x="337380" y="6599047"/>
                  </a:moveTo>
                  <a:lnTo>
                    <a:pt x="41929" y="6894957"/>
                  </a:lnTo>
                  <a:lnTo>
                    <a:pt x="83591" y="6894957"/>
                  </a:lnTo>
                  <a:lnTo>
                    <a:pt x="337380" y="6640766"/>
                  </a:lnTo>
                  <a:lnTo>
                    <a:pt x="379032" y="6640766"/>
                  </a:lnTo>
                  <a:lnTo>
                    <a:pt x="337380" y="6599047"/>
                  </a:lnTo>
                  <a:close/>
                </a:path>
                <a:path w="7560309" h="10692130">
                  <a:moveTo>
                    <a:pt x="337402" y="6682066"/>
                  </a:moveTo>
                  <a:lnTo>
                    <a:pt x="124829" y="6894957"/>
                  </a:lnTo>
                  <a:lnTo>
                    <a:pt x="166493" y="6894957"/>
                  </a:lnTo>
                  <a:lnTo>
                    <a:pt x="337402" y="6723786"/>
                  </a:lnTo>
                  <a:lnTo>
                    <a:pt x="379058" y="6723786"/>
                  </a:lnTo>
                  <a:lnTo>
                    <a:pt x="337402" y="6682066"/>
                  </a:lnTo>
                  <a:close/>
                </a:path>
                <a:path w="7560309" h="10692130">
                  <a:moveTo>
                    <a:pt x="337370" y="6765099"/>
                  </a:moveTo>
                  <a:lnTo>
                    <a:pt x="207723" y="6894957"/>
                  </a:lnTo>
                  <a:lnTo>
                    <a:pt x="249354" y="6894957"/>
                  </a:lnTo>
                  <a:lnTo>
                    <a:pt x="337370" y="6806793"/>
                  </a:lnTo>
                  <a:lnTo>
                    <a:pt x="379014" y="6806793"/>
                  </a:lnTo>
                  <a:lnTo>
                    <a:pt x="337370" y="6765099"/>
                  </a:lnTo>
                  <a:close/>
                </a:path>
                <a:path w="7560309" h="10692130">
                  <a:moveTo>
                    <a:pt x="379014" y="6806793"/>
                  </a:moveTo>
                  <a:lnTo>
                    <a:pt x="337370" y="6806793"/>
                  </a:lnTo>
                  <a:lnTo>
                    <a:pt x="425411" y="6894957"/>
                  </a:lnTo>
                  <a:lnTo>
                    <a:pt x="467071" y="6894957"/>
                  </a:lnTo>
                  <a:lnTo>
                    <a:pt x="379014" y="6806793"/>
                  </a:lnTo>
                  <a:close/>
                </a:path>
                <a:path w="7560309" h="10692130">
                  <a:moveTo>
                    <a:pt x="379058" y="6723786"/>
                  </a:moveTo>
                  <a:lnTo>
                    <a:pt x="337402" y="6723786"/>
                  </a:lnTo>
                  <a:lnTo>
                    <a:pt x="508308" y="6894957"/>
                  </a:lnTo>
                  <a:lnTo>
                    <a:pt x="549972" y="6894957"/>
                  </a:lnTo>
                  <a:lnTo>
                    <a:pt x="379058" y="6723786"/>
                  </a:lnTo>
                  <a:close/>
                </a:path>
                <a:path w="7560309" h="10692130">
                  <a:moveTo>
                    <a:pt x="379032" y="6640766"/>
                  </a:moveTo>
                  <a:lnTo>
                    <a:pt x="337380" y="6640766"/>
                  </a:lnTo>
                  <a:lnTo>
                    <a:pt x="591181" y="6894957"/>
                  </a:lnTo>
                  <a:lnTo>
                    <a:pt x="632811" y="6894957"/>
                  </a:lnTo>
                  <a:lnTo>
                    <a:pt x="379032" y="6640766"/>
                  </a:lnTo>
                  <a:close/>
                </a:path>
                <a:path w="7560309" h="10692130">
                  <a:moveTo>
                    <a:pt x="136720" y="6593344"/>
                  </a:moveTo>
                  <a:lnTo>
                    <a:pt x="95089" y="6593344"/>
                  </a:lnTo>
                  <a:lnTo>
                    <a:pt x="21855" y="6666649"/>
                  </a:lnTo>
                  <a:lnTo>
                    <a:pt x="63530" y="6666636"/>
                  </a:lnTo>
                  <a:lnTo>
                    <a:pt x="136720" y="6593344"/>
                  </a:lnTo>
                  <a:close/>
                </a:path>
                <a:path w="7560309" h="10692130">
                  <a:moveTo>
                    <a:pt x="302493" y="6593344"/>
                  </a:moveTo>
                  <a:lnTo>
                    <a:pt x="260823" y="6593344"/>
                  </a:lnTo>
                  <a:lnTo>
                    <a:pt x="187624" y="6666649"/>
                  </a:lnTo>
                  <a:lnTo>
                    <a:pt x="229303" y="6666636"/>
                  </a:lnTo>
                  <a:lnTo>
                    <a:pt x="302493" y="6593344"/>
                  </a:lnTo>
                  <a:close/>
                </a:path>
                <a:path w="7560309" h="10692130">
                  <a:moveTo>
                    <a:pt x="579718" y="6593344"/>
                  </a:moveTo>
                  <a:lnTo>
                    <a:pt x="538045" y="6593344"/>
                  </a:lnTo>
                  <a:lnTo>
                    <a:pt x="611262" y="6666649"/>
                  </a:lnTo>
                  <a:lnTo>
                    <a:pt x="652928" y="6666649"/>
                  </a:lnTo>
                  <a:lnTo>
                    <a:pt x="579718" y="6593344"/>
                  </a:lnTo>
                  <a:close/>
                </a:path>
                <a:path w="7560309" h="10692130">
                  <a:moveTo>
                    <a:pt x="219603" y="6593319"/>
                  </a:moveTo>
                  <a:lnTo>
                    <a:pt x="177976" y="6593319"/>
                  </a:lnTo>
                  <a:lnTo>
                    <a:pt x="104724" y="6666636"/>
                  </a:lnTo>
                  <a:lnTo>
                    <a:pt x="146386" y="6666636"/>
                  </a:lnTo>
                  <a:lnTo>
                    <a:pt x="219603" y="6593319"/>
                  </a:lnTo>
                  <a:close/>
                </a:path>
                <a:path w="7560309" h="10692130">
                  <a:moveTo>
                    <a:pt x="413942" y="6593319"/>
                  </a:moveTo>
                  <a:lnTo>
                    <a:pt x="372272" y="6593319"/>
                  </a:lnTo>
                  <a:lnTo>
                    <a:pt x="445481" y="6666636"/>
                  </a:lnTo>
                  <a:lnTo>
                    <a:pt x="487145" y="6666636"/>
                  </a:lnTo>
                  <a:lnTo>
                    <a:pt x="413942" y="6593319"/>
                  </a:lnTo>
                  <a:close/>
                </a:path>
                <a:path w="7560309" h="10692130">
                  <a:moveTo>
                    <a:pt x="496829" y="6593319"/>
                  </a:moveTo>
                  <a:lnTo>
                    <a:pt x="455155" y="6593319"/>
                  </a:lnTo>
                  <a:lnTo>
                    <a:pt x="528411" y="6666636"/>
                  </a:lnTo>
                  <a:lnTo>
                    <a:pt x="570028" y="6666636"/>
                  </a:lnTo>
                  <a:lnTo>
                    <a:pt x="496829" y="6593319"/>
                  </a:lnTo>
                  <a:close/>
                </a:path>
                <a:path w="7560309" h="10692130">
                  <a:moveTo>
                    <a:pt x="998063" y="6599047"/>
                  </a:moveTo>
                  <a:lnTo>
                    <a:pt x="702604" y="6894957"/>
                  </a:lnTo>
                  <a:lnTo>
                    <a:pt x="744274" y="6894957"/>
                  </a:lnTo>
                  <a:lnTo>
                    <a:pt x="998063" y="6640766"/>
                  </a:lnTo>
                  <a:lnTo>
                    <a:pt x="1039719" y="6640766"/>
                  </a:lnTo>
                  <a:lnTo>
                    <a:pt x="998063" y="6599047"/>
                  </a:lnTo>
                  <a:close/>
                </a:path>
                <a:path w="7560309" h="10692130">
                  <a:moveTo>
                    <a:pt x="998063" y="6682066"/>
                  </a:moveTo>
                  <a:lnTo>
                    <a:pt x="785487" y="6894957"/>
                  </a:lnTo>
                  <a:lnTo>
                    <a:pt x="827151" y="6894957"/>
                  </a:lnTo>
                  <a:lnTo>
                    <a:pt x="998063" y="6723786"/>
                  </a:lnTo>
                  <a:lnTo>
                    <a:pt x="1039722" y="6723786"/>
                  </a:lnTo>
                  <a:lnTo>
                    <a:pt x="998063" y="6682066"/>
                  </a:lnTo>
                  <a:close/>
                </a:path>
                <a:path w="7560309" h="10692130">
                  <a:moveTo>
                    <a:pt x="998063" y="6765099"/>
                  </a:moveTo>
                  <a:lnTo>
                    <a:pt x="868413" y="6894957"/>
                  </a:lnTo>
                  <a:lnTo>
                    <a:pt x="910033" y="6894957"/>
                  </a:lnTo>
                  <a:lnTo>
                    <a:pt x="998063" y="6806793"/>
                  </a:lnTo>
                  <a:lnTo>
                    <a:pt x="1039691" y="6806793"/>
                  </a:lnTo>
                  <a:lnTo>
                    <a:pt x="998063" y="6765099"/>
                  </a:lnTo>
                  <a:close/>
                </a:path>
                <a:path w="7560309" h="10692130">
                  <a:moveTo>
                    <a:pt x="1039691" y="6806793"/>
                  </a:moveTo>
                  <a:lnTo>
                    <a:pt x="998063" y="6806793"/>
                  </a:lnTo>
                  <a:lnTo>
                    <a:pt x="1086083" y="6894957"/>
                  </a:lnTo>
                  <a:lnTo>
                    <a:pt x="1127714" y="6894957"/>
                  </a:lnTo>
                  <a:lnTo>
                    <a:pt x="1039691" y="6806793"/>
                  </a:lnTo>
                  <a:close/>
                </a:path>
                <a:path w="7560309" h="10692130">
                  <a:moveTo>
                    <a:pt x="1039722" y="6723786"/>
                  </a:moveTo>
                  <a:lnTo>
                    <a:pt x="998063" y="6723786"/>
                  </a:lnTo>
                  <a:lnTo>
                    <a:pt x="1168974" y="6894957"/>
                  </a:lnTo>
                  <a:lnTo>
                    <a:pt x="1210644" y="6894957"/>
                  </a:lnTo>
                  <a:lnTo>
                    <a:pt x="1039722" y="6723786"/>
                  </a:lnTo>
                  <a:close/>
                </a:path>
                <a:path w="7560309" h="10692130">
                  <a:moveTo>
                    <a:pt x="1039719" y="6640766"/>
                  </a:moveTo>
                  <a:lnTo>
                    <a:pt x="998063" y="6640766"/>
                  </a:lnTo>
                  <a:lnTo>
                    <a:pt x="1251860" y="6894957"/>
                  </a:lnTo>
                  <a:lnTo>
                    <a:pt x="1293520" y="6894957"/>
                  </a:lnTo>
                  <a:lnTo>
                    <a:pt x="1039719" y="6640766"/>
                  </a:lnTo>
                  <a:close/>
                </a:path>
                <a:path w="7560309" h="10692130">
                  <a:moveTo>
                    <a:pt x="797399" y="6593344"/>
                  </a:moveTo>
                  <a:lnTo>
                    <a:pt x="755737" y="6593344"/>
                  </a:lnTo>
                  <a:lnTo>
                    <a:pt x="682527" y="6666649"/>
                  </a:lnTo>
                  <a:lnTo>
                    <a:pt x="724206" y="6666636"/>
                  </a:lnTo>
                  <a:lnTo>
                    <a:pt x="797399" y="6593344"/>
                  </a:lnTo>
                  <a:close/>
                </a:path>
                <a:path w="7560309" h="10692130">
                  <a:moveTo>
                    <a:pt x="963173" y="6593344"/>
                  </a:moveTo>
                  <a:lnTo>
                    <a:pt x="921513" y="6593344"/>
                  </a:lnTo>
                  <a:lnTo>
                    <a:pt x="848304" y="6666649"/>
                  </a:lnTo>
                  <a:lnTo>
                    <a:pt x="889979" y="6666636"/>
                  </a:lnTo>
                  <a:lnTo>
                    <a:pt x="963173" y="6593344"/>
                  </a:lnTo>
                  <a:close/>
                </a:path>
                <a:path w="7560309" h="10692130">
                  <a:moveTo>
                    <a:pt x="1240395" y="6593344"/>
                  </a:moveTo>
                  <a:lnTo>
                    <a:pt x="1198766" y="6593344"/>
                  </a:lnTo>
                  <a:lnTo>
                    <a:pt x="1271968" y="6666649"/>
                  </a:lnTo>
                  <a:lnTo>
                    <a:pt x="1313599" y="6666649"/>
                  </a:lnTo>
                  <a:lnTo>
                    <a:pt x="1240395" y="6593344"/>
                  </a:lnTo>
                  <a:close/>
                </a:path>
                <a:path w="7560309" h="10692130">
                  <a:moveTo>
                    <a:pt x="880264" y="6593319"/>
                  </a:moveTo>
                  <a:lnTo>
                    <a:pt x="838641" y="6593319"/>
                  </a:lnTo>
                  <a:lnTo>
                    <a:pt x="765435" y="6666636"/>
                  </a:lnTo>
                  <a:lnTo>
                    <a:pt x="807051" y="6666636"/>
                  </a:lnTo>
                  <a:lnTo>
                    <a:pt x="880264" y="6593319"/>
                  </a:lnTo>
                  <a:close/>
                </a:path>
                <a:path w="7560309" h="10692130">
                  <a:moveTo>
                    <a:pt x="1074625" y="6593319"/>
                  </a:moveTo>
                  <a:lnTo>
                    <a:pt x="1032958" y="6593319"/>
                  </a:lnTo>
                  <a:lnTo>
                    <a:pt x="1106153" y="6666636"/>
                  </a:lnTo>
                  <a:lnTo>
                    <a:pt x="1147820" y="6666636"/>
                  </a:lnTo>
                  <a:lnTo>
                    <a:pt x="1074625" y="6593319"/>
                  </a:lnTo>
                  <a:close/>
                </a:path>
                <a:path w="7560309" h="10692130">
                  <a:moveTo>
                    <a:pt x="1157504" y="6593319"/>
                  </a:moveTo>
                  <a:lnTo>
                    <a:pt x="1115844" y="6593319"/>
                  </a:lnTo>
                  <a:lnTo>
                    <a:pt x="1189040" y="6666636"/>
                  </a:lnTo>
                  <a:lnTo>
                    <a:pt x="1230717" y="6666636"/>
                  </a:lnTo>
                  <a:lnTo>
                    <a:pt x="1157504" y="6593319"/>
                  </a:lnTo>
                  <a:close/>
                </a:path>
                <a:path w="7560309" h="10692130">
                  <a:moveTo>
                    <a:pt x="1658734" y="6599047"/>
                  </a:moveTo>
                  <a:lnTo>
                    <a:pt x="1363256" y="6894957"/>
                  </a:lnTo>
                  <a:lnTo>
                    <a:pt x="1404937" y="6894957"/>
                  </a:lnTo>
                  <a:lnTo>
                    <a:pt x="1658734" y="6640766"/>
                  </a:lnTo>
                  <a:lnTo>
                    <a:pt x="1700389" y="6640766"/>
                  </a:lnTo>
                  <a:lnTo>
                    <a:pt x="1658734" y="6599047"/>
                  </a:lnTo>
                  <a:close/>
                </a:path>
                <a:path w="7560309" h="10692130">
                  <a:moveTo>
                    <a:pt x="1658759" y="6682066"/>
                  </a:moveTo>
                  <a:lnTo>
                    <a:pt x="1446187" y="6894957"/>
                  </a:lnTo>
                  <a:lnTo>
                    <a:pt x="1487805" y="6894957"/>
                  </a:lnTo>
                  <a:lnTo>
                    <a:pt x="1658759" y="6723786"/>
                  </a:lnTo>
                  <a:lnTo>
                    <a:pt x="1700412" y="6723786"/>
                  </a:lnTo>
                  <a:lnTo>
                    <a:pt x="1658759" y="6682066"/>
                  </a:lnTo>
                  <a:close/>
                </a:path>
                <a:path w="7560309" h="10692130">
                  <a:moveTo>
                    <a:pt x="1658734" y="6765099"/>
                  </a:moveTo>
                  <a:lnTo>
                    <a:pt x="1529080" y="6894957"/>
                  </a:lnTo>
                  <a:lnTo>
                    <a:pt x="1570710" y="6894957"/>
                  </a:lnTo>
                  <a:lnTo>
                    <a:pt x="1658734" y="6806793"/>
                  </a:lnTo>
                  <a:lnTo>
                    <a:pt x="1700363" y="6806793"/>
                  </a:lnTo>
                  <a:lnTo>
                    <a:pt x="1658734" y="6765099"/>
                  </a:lnTo>
                  <a:close/>
                </a:path>
                <a:path w="7560309" h="10692130">
                  <a:moveTo>
                    <a:pt x="1700363" y="6806793"/>
                  </a:moveTo>
                  <a:lnTo>
                    <a:pt x="1658734" y="6806793"/>
                  </a:lnTo>
                  <a:lnTo>
                    <a:pt x="1746758" y="6894957"/>
                  </a:lnTo>
                  <a:lnTo>
                    <a:pt x="1788388" y="6894957"/>
                  </a:lnTo>
                  <a:lnTo>
                    <a:pt x="1700363" y="6806793"/>
                  </a:lnTo>
                  <a:close/>
                </a:path>
                <a:path w="7560309" h="10692130">
                  <a:moveTo>
                    <a:pt x="1700412" y="6723786"/>
                  </a:moveTo>
                  <a:lnTo>
                    <a:pt x="1658759" y="6723786"/>
                  </a:lnTo>
                  <a:lnTo>
                    <a:pt x="1829638" y="6894957"/>
                  </a:lnTo>
                  <a:lnTo>
                    <a:pt x="1871306" y="6894957"/>
                  </a:lnTo>
                  <a:lnTo>
                    <a:pt x="1700412" y="6723786"/>
                  </a:lnTo>
                  <a:close/>
                </a:path>
                <a:path w="7560309" h="10692130">
                  <a:moveTo>
                    <a:pt x="1700389" y="6640766"/>
                  </a:moveTo>
                  <a:lnTo>
                    <a:pt x="1658734" y="6640766"/>
                  </a:lnTo>
                  <a:lnTo>
                    <a:pt x="1912531" y="6894957"/>
                  </a:lnTo>
                  <a:lnTo>
                    <a:pt x="1954187" y="6894957"/>
                  </a:lnTo>
                  <a:lnTo>
                    <a:pt x="1700389" y="6640766"/>
                  </a:lnTo>
                  <a:close/>
                </a:path>
                <a:path w="7560309" h="10692130">
                  <a:moveTo>
                    <a:pt x="1458074" y="6593344"/>
                  </a:moveTo>
                  <a:lnTo>
                    <a:pt x="1416418" y="6593344"/>
                  </a:lnTo>
                  <a:lnTo>
                    <a:pt x="1343202" y="6666649"/>
                  </a:lnTo>
                  <a:lnTo>
                    <a:pt x="1384884" y="6666636"/>
                  </a:lnTo>
                  <a:lnTo>
                    <a:pt x="1458074" y="6593344"/>
                  </a:lnTo>
                  <a:close/>
                </a:path>
                <a:path w="7560309" h="10692130">
                  <a:moveTo>
                    <a:pt x="1623834" y="6593344"/>
                  </a:moveTo>
                  <a:lnTo>
                    <a:pt x="1582166" y="6593344"/>
                  </a:lnTo>
                  <a:lnTo>
                    <a:pt x="1508975" y="6666649"/>
                  </a:lnTo>
                  <a:lnTo>
                    <a:pt x="1550606" y="6666636"/>
                  </a:lnTo>
                  <a:lnTo>
                    <a:pt x="1623834" y="6593344"/>
                  </a:lnTo>
                  <a:close/>
                </a:path>
                <a:path w="7560309" h="10692130">
                  <a:moveTo>
                    <a:pt x="1901050" y="6593344"/>
                  </a:moveTo>
                  <a:lnTo>
                    <a:pt x="1859394" y="6593344"/>
                  </a:lnTo>
                  <a:lnTo>
                    <a:pt x="1932609" y="6666649"/>
                  </a:lnTo>
                  <a:lnTo>
                    <a:pt x="1974278" y="6666649"/>
                  </a:lnTo>
                  <a:lnTo>
                    <a:pt x="1901050" y="6593344"/>
                  </a:lnTo>
                  <a:close/>
                </a:path>
                <a:path w="7560309" h="10692130">
                  <a:moveTo>
                    <a:pt x="1540954" y="6593319"/>
                  </a:moveTo>
                  <a:lnTo>
                    <a:pt x="1499336" y="6593319"/>
                  </a:lnTo>
                  <a:lnTo>
                    <a:pt x="1426083" y="6666636"/>
                  </a:lnTo>
                  <a:lnTo>
                    <a:pt x="1467751" y="6666636"/>
                  </a:lnTo>
                  <a:lnTo>
                    <a:pt x="1540954" y="6593319"/>
                  </a:lnTo>
                  <a:close/>
                </a:path>
                <a:path w="7560309" h="10692130">
                  <a:moveTo>
                    <a:pt x="1735289" y="6593319"/>
                  </a:moveTo>
                  <a:lnTo>
                    <a:pt x="1693621" y="6593319"/>
                  </a:lnTo>
                  <a:lnTo>
                    <a:pt x="1766874" y="6666636"/>
                  </a:lnTo>
                  <a:lnTo>
                    <a:pt x="1808492" y="6666636"/>
                  </a:lnTo>
                  <a:lnTo>
                    <a:pt x="1735289" y="6593319"/>
                  </a:lnTo>
                  <a:close/>
                </a:path>
                <a:path w="7560309" h="10692130">
                  <a:moveTo>
                    <a:pt x="1818182" y="6593319"/>
                  </a:moveTo>
                  <a:lnTo>
                    <a:pt x="1776514" y="6593319"/>
                  </a:lnTo>
                  <a:lnTo>
                    <a:pt x="1849767" y="6666636"/>
                  </a:lnTo>
                  <a:lnTo>
                    <a:pt x="1891385" y="6666636"/>
                  </a:lnTo>
                  <a:lnTo>
                    <a:pt x="1818182" y="6593319"/>
                  </a:lnTo>
                  <a:close/>
                </a:path>
                <a:path w="7560309" h="10692130">
                  <a:moveTo>
                    <a:pt x="2319426" y="6599047"/>
                  </a:moveTo>
                  <a:lnTo>
                    <a:pt x="2023973" y="6894957"/>
                  </a:lnTo>
                  <a:lnTo>
                    <a:pt x="2065629" y="6894957"/>
                  </a:lnTo>
                  <a:lnTo>
                    <a:pt x="2319426" y="6640766"/>
                  </a:lnTo>
                  <a:lnTo>
                    <a:pt x="2361076" y="6640766"/>
                  </a:lnTo>
                  <a:lnTo>
                    <a:pt x="2319426" y="6599047"/>
                  </a:lnTo>
                  <a:close/>
                </a:path>
                <a:path w="7560309" h="10692130">
                  <a:moveTo>
                    <a:pt x="2319439" y="6682066"/>
                  </a:moveTo>
                  <a:lnTo>
                    <a:pt x="2106853" y="6894957"/>
                  </a:lnTo>
                  <a:lnTo>
                    <a:pt x="2148522" y="6894957"/>
                  </a:lnTo>
                  <a:lnTo>
                    <a:pt x="2319439" y="6723786"/>
                  </a:lnTo>
                  <a:lnTo>
                    <a:pt x="2361086" y="6723786"/>
                  </a:lnTo>
                  <a:lnTo>
                    <a:pt x="2319439" y="6682066"/>
                  </a:lnTo>
                  <a:close/>
                </a:path>
                <a:path w="7560309" h="10692130">
                  <a:moveTo>
                    <a:pt x="2319401" y="6765099"/>
                  </a:moveTo>
                  <a:lnTo>
                    <a:pt x="2189759" y="6894957"/>
                  </a:lnTo>
                  <a:lnTo>
                    <a:pt x="2231364" y="6894957"/>
                  </a:lnTo>
                  <a:lnTo>
                    <a:pt x="2319401" y="6806793"/>
                  </a:lnTo>
                  <a:lnTo>
                    <a:pt x="2361042" y="6806793"/>
                  </a:lnTo>
                  <a:lnTo>
                    <a:pt x="2319401" y="6765099"/>
                  </a:lnTo>
                  <a:close/>
                </a:path>
                <a:path w="7560309" h="10692130">
                  <a:moveTo>
                    <a:pt x="2361042" y="6806793"/>
                  </a:moveTo>
                  <a:lnTo>
                    <a:pt x="2319401" y="6806793"/>
                  </a:lnTo>
                  <a:lnTo>
                    <a:pt x="2407424" y="6894957"/>
                  </a:lnTo>
                  <a:lnTo>
                    <a:pt x="2449093" y="6894957"/>
                  </a:lnTo>
                  <a:lnTo>
                    <a:pt x="2361042" y="6806793"/>
                  </a:lnTo>
                  <a:close/>
                </a:path>
                <a:path w="7560309" h="10692130">
                  <a:moveTo>
                    <a:pt x="2361086" y="6723786"/>
                  </a:moveTo>
                  <a:lnTo>
                    <a:pt x="2319439" y="6723786"/>
                  </a:lnTo>
                  <a:lnTo>
                    <a:pt x="2490304" y="6894957"/>
                  </a:lnTo>
                  <a:lnTo>
                    <a:pt x="2531960" y="6894957"/>
                  </a:lnTo>
                  <a:lnTo>
                    <a:pt x="2361086" y="6723786"/>
                  </a:lnTo>
                  <a:close/>
                </a:path>
                <a:path w="7560309" h="10692130">
                  <a:moveTo>
                    <a:pt x="2361076" y="6640766"/>
                  </a:moveTo>
                  <a:lnTo>
                    <a:pt x="2319426" y="6640766"/>
                  </a:lnTo>
                  <a:lnTo>
                    <a:pt x="2573223" y="6894957"/>
                  </a:lnTo>
                  <a:lnTo>
                    <a:pt x="2614841" y="6894957"/>
                  </a:lnTo>
                  <a:lnTo>
                    <a:pt x="2361076" y="6640766"/>
                  </a:lnTo>
                  <a:close/>
                </a:path>
                <a:path w="7560309" h="10692130">
                  <a:moveTo>
                    <a:pt x="2118741" y="6593344"/>
                  </a:moveTo>
                  <a:lnTo>
                    <a:pt x="2077072" y="6593344"/>
                  </a:lnTo>
                  <a:lnTo>
                    <a:pt x="2003869" y="6666649"/>
                  </a:lnTo>
                  <a:lnTo>
                    <a:pt x="2045550" y="6666636"/>
                  </a:lnTo>
                  <a:lnTo>
                    <a:pt x="2118741" y="6593344"/>
                  </a:lnTo>
                  <a:close/>
                </a:path>
                <a:path w="7560309" h="10692130">
                  <a:moveTo>
                    <a:pt x="2284526" y="6593344"/>
                  </a:moveTo>
                  <a:lnTo>
                    <a:pt x="2242858" y="6593344"/>
                  </a:lnTo>
                  <a:lnTo>
                    <a:pt x="2169655" y="6666649"/>
                  </a:lnTo>
                  <a:lnTo>
                    <a:pt x="2211323" y="6666636"/>
                  </a:lnTo>
                  <a:lnTo>
                    <a:pt x="2284526" y="6593344"/>
                  </a:lnTo>
                  <a:close/>
                </a:path>
                <a:path w="7560309" h="10692130">
                  <a:moveTo>
                    <a:pt x="2561742" y="6593344"/>
                  </a:moveTo>
                  <a:lnTo>
                    <a:pt x="2520111" y="6593344"/>
                  </a:lnTo>
                  <a:lnTo>
                    <a:pt x="2593289" y="6666649"/>
                  </a:lnTo>
                  <a:lnTo>
                    <a:pt x="2634945" y="6666649"/>
                  </a:lnTo>
                  <a:lnTo>
                    <a:pt x="2561742" y="6593344"/>
                  </a:lnTo>
                  <a:close/>
                </a:path>
                <a:path w="7560309" h="10692130">
                  <a:moveTo>
                    <a:pt x="2201621" y="6593319"/>
                  </a:moveTo>
                  <a:lnTo>
                    <a:pt x="2159990" y="6593319"/>
                  </a:lnTo>
                  <a:lnTo>
                    <a:pt x="2086749" y="6666636"/>
                  </a:lnTo>
                  <a:lnTo>
                    <a:pt x="2128405" y="6666636"/>
                  </a:lnTo>
                  <a:lnTo>
                    <a:pt x="2201621" y="6593319"/>
                  </a:lnTo>
                  <a:close/>
                </a:path>
                <a:path w="7560309" h="10692130">
                  <a:moveTo>
                    <a:pt x="2395969" y="6593319"/>
                  </a:moveTo>
                  <a:lnTo>
                    <a:pt x="2354300" y="6593319"/>
                  </a:lnTo>
                  <a:lnTo>
                    <a:pt x="2427541" y="6666636"/>
                  </a:lnTo>
                  <a:lnTo>
                    <a:pt x="2469172" y="6666636"/>
                  </a:lnTo>
                  <a:lnTo>
                    <a:pt x="2395969" y="6593319"/>
                  </a:lnTo>
                  <a:close/>
                </a:path>
                <a:path w="7560309" h="10692130">
                  <a:moveTo>
                    <a:pt x="2478849" y="6593319"/>
                  </a:moveTo>
                  <a:lnTo>
                    <a:pt x="2437180" y="6593319"/>
                  </a:lnTo>
                  <a:lnTo>
                    <a:pt x="2510396" y="6666636"/>
                  </a:lnTo>
                  <a:lnTo>
                    <a:pt x="2552065" y="6666636"/>
                  </a:lnTo>
                  <a:lnTo>
                    <a:pt x="2478849" y="6593319"/>
                  </a:lnTo>
                  <a:close/>
                </a:path>
                <a:path w="7560309" h="10692130">
                  <a:moveTo>
                    <a:pt x="2980080" y="6599047"/>
                  </a:moveTo>
                  <a:lnTo>
                    <a:pt x="2684627" y="6894957"/>
                  </a:lnTo>
                  <a:lnTo>
                    <a:pt x="2726283" y="6894957"/>
                  </a:lnTo>
                  <a:lnTo>
                    <a:pt x="2980080" y="6640766"/>
                  </a:lnTo>
                  <a:lnTo>
                    <a:pt x="3021737" y="6640766"/>
                  </a:lnTo>
                  <a:lnTo>
                    <a:pt x="2980080" y="6599047"/>
                  </a:lnTo>
                  <a:close/>
                </a:path>
                <a:path w="7560309" h="10692130">
                  <a:moveTo>
                    <a:pt x="2980093" y="6682066"/>
                  </a:moveTo>
                  <a:lnTo>
                    <a:pt x="2767533" y="6894957"/>
                  </a:lnTo>
                  <a:lnTo>
                    <a:pt x="2809151" y="6894957"/>
                  </a:lnTo>
                  <a:lnTo>
                    <a:pt x="2980093" y="6723786"/>
                  </a:lnTo>
                  <a:lnTo>
                    <a:pt x="3021747" y="6723786"/>
                  </a:lnTo>
                  <a:lnTo>
                    <a:pt x="2980093" y="6682066"/>
                  </a:lnTo>
                  <a:close/>
                </a:path>
                <a:path w="7560309" h="10692130">
                  <a:moveTo>
                    <a:pt x="2980080" y="6765099"/>
                  </a:moveTo>
                  <a:lnTo>
                    <a:pt x="2850426" y="6894957"/>
                  </a:lnTo>
                  <a:lnTo>
                    <a:pt x="2892044" y="6894957"/>
                  </a:lnTo>
                  <a:lnTo>
                    <a:pt x="2980080" y="6806793"/>
                  </a:lnTo>
                  <a:lnTo>
                    <a:pt x="3021705" y="6806793"/>
                  </a:lnTo>
                  <a:lnTo>
                    <a:pt x="2980080" y="6765099"/>
                  </a:lnTo>
                  <a:close/>
                </a:path>
                <a:path w="7560309" h="10692130">
                  <a:moveTo>
                    <a:pt x="3021705" y="6806793"/>
                  </a:moveTo>
                  <a:lnTo>
                    <a:pt x="2980080" y="6806793"/>
                  </a:lnTo>
                  <a:lnTo>
                    <a:pt x="3068104" y="6894957"/>
                  </a:lnTo>
                  <a:lnTo>
                    <a:pt x="3109722" y="6894957"/>
                  </a:lnTo>
                  <a:lnTo>
                    <a:pt x="3021705" y="6806793"/>
                  </a:lnTo>
                  <a:close/>
                </a:path>
                <a:path w="7560309" h="10692130">
                  <a:moveTo>
                    <a:pt x="3021747" y="6723786"/>
                  </a:moveTo>
                  <a:lnTo>
                    <a:pt x="2980093" y="6723786"/>
                  </a:lnTo>
                  <a:lnTo>
                    <a:pt x="3151022" y="6894957"/>
                  </a:lnTo>
                  <a:lnTo>
                    <a:pt x="3192653" y="6894957"/>
                  </a:lnTo>
                  <a:lnTo>
                    <a:pt x="3021747" y="6723786"/>
                  </a:lnTo>
                  <a:close/>
                </a:path>
                <a:path w="7560309" h="10692130">
                  <a:moveTo>
                    <a:pt x="3021737" y="6640766"/>
                  </a:moveTo>
                  <a:lnTo>
                    <a:pt x="2980080" y="6640766"/>
                  </a:lnTo>
                  <a:lnTo>
                    <a:pt x="3233877" y="6894957"/>
                  </a:lnTo>
                  <a:lnTo>
                    <a:pt x="3275545" y="6894957"/>
                  </a:lnTo>
                  <a:lnTo>
                    <a:pt x="3021737" y="6640766"/>
                  </a:lnTo>
                  <a:close/>
                </a:path>
                <a:path w="7560309" h="10692130">
                  <a:moveTo>
                    <a:pt x="2779433" y="6593344"/>
                  </a:moveTo>
                  <a:lnTo>
                    <a:pt x="2737764" y="6593344"/>
                  </a:lnTo>
                  <a:lnTo>
                    <a:pt x="2664548" y="6666649"/>
                  </a:lnTo>
                  <a:lnTo>
                    <a:pt x="2706230" y="6666636"/>
                  </a:lnTo>
                  <a:lnTo>
                    <a:pt x="2779433" y="6593344"/>
                  </a:lnTo>
                  <a:close/>
                </a:path>
                <a:path w="7560309" h="10692130">
                  <a:moveTo>
                    <a:pt x="2945193" y="6593344"/>
                  </a:moveTo>
                  <a:lnTo>
                    <a:pt x="2903524" y="6593344"/>
                  </a:lnTo>
                  <a:lnTo>
                    <a:pt x="2830322" y="6666649"/>
                  </a:lnTo>
                  <a:lnTo>
                    <a:pt x="2872003" y="6666636"/>
                  </a:lnTo>
                  <a:lnTo>
                    <a:pt x="2945193" y="6593344"/>
                  </a:lnTo>
                  <a:close/>
                </a:path>
                <a:path w="7560309" h="10692130">
                  <a:moveTo>
                    <a:pt x="2862300" y="6593319"/>
                  </a:moveTo>
                  <a:lnTo>
                    <a:pt x="2820670" y="6593319"/>
                  </a:lnTo>
                  <a:lnTo>
                    <a:pt x="2747467" y="6666636"/>
                  </a:lnTo>
                  <a:lnTo>
                    <a:pt x="2789085" y="6666636"/>
                  </a:lnTo>
                  <a:lnTo>
                    <a:pt x="2862300" y="6593319"/>
                  </a:lnTo>
                  <a:close/>
                </a:path>
                <a:path w="7560309" h="10692130">
                  <a:moveTo>
                    <a:pt x="3310420" y="6929894"/>
                  </a:moveTo>
                  <a:lnTo>
                    <a:pt x="3014967" y="7225817"/>
                  </a:lnTo>
                  <a:lnTo>
                    <a:pt x="3056636" y="7225817"/>
                  </a:lnTo>
                  <a:lnTo>
                    <a:pt x="3310420" y="6971626"/>
                  </a:lnTo>
                  <a:lnTo>
                    <a:pt x="3352087" y="6971626"/>
                  </a:lnTo>
                  <a:lnTo>
                    <a:pt x="3310420" y="6929894"/>
                  </a:lnTo>
                  <a:close/>
                </a:path>
                <a:path w="7560309" h="10692130">
                  <a:moveTo>
                    <a:pt x="3310445" y="7012901"/>
                  </a:moveTo>
                  <a:lnTo>
                    <a:pt x="3097860" y="7225817"/>
                  </a:lnTo>
                  <a:lnTo>
                    <a:pt x="3139528" y="7225817"/>
                  </a:lnTo>
                  <a:lnTo>
                    <a:pt x="3310445" y="7054634"/>
                  </a:lnTo>
                  <a:lnTo>
                    <a:pt x="3352110" y="7054634"/>
                  </a:lnTo>
                  <a:lnTo>
                    <a:pt x="3310445" y="7012901"/>
                  </a:lnTo>
                  <a:close/>
                </a:path>
                <a:path w="7560309" h="10692130">
                  <a:moveTo>
                    <a:pt x="3310407" y="7095959"/>
                  </a:moveTo>
                  <a:lnTo>
                    <a:pt x="3180753" y="7225817"/>
                  </a:lnTo>
                  <a:lnTo>
                    <a:pt x="3222383" y="7225817"/>
                  </a:lnTo>
                  <a:lnTo>
                    <a:pt x="3310407" y="7137641"/>
                  </a:lnTo>
                  <a:lnTo>
                    <a:pt x="3352035" y="7137641"/>
                  </a:lnTo>
                  <a:lnTo>
                    <a:pt x="3310407" y="7095959"/>
                  </a:lnTo>
                  <a:close/>
                </a:path>
                <a:path w="7560309" h="10692130">
                  <a:moveTo>
                    <a:pt x="3352035" y="7137641"/>
                  </a:moveTo>
                  <a:lnTo>
                    <a:pt x="3310407" y="7137641"/>
                  </a:lnTo>
                  <a:lnTo>
                    <a:pt x="3398443" y="7225817"/>
                  </a:lnTo>
                  <a:lnTo>
                    <a:pt x="3440099" y="7225817"/>
                  </a:lnTo>
                  <a:lnTo>
                    <a:pt x="3352035" y="7137641"/>
                  </a:lnTo>
                  <a:close/>
                </a:path>
                <a:path w="7560309" h="10692130">
                  <a:moveTo>
                    <a:pt x="3352110" y="7054634"/>
                  </a:moveTo>
                  <a:lnTo>
                    <a:pt x="3310445" y="7054634"/>
                  </a:lnTo>
                  <a:lnTo>
                    <a:pt x="3481362" y="7225817"/>
                  </a:lnTo>
                  <a:lnTo>
                    <a:pt x="3523018" y="7225817"/>
                  </a:lnTo>
                  <a:lnTo>
                    <a:pt x="3352110" y="7054634"/>
                  </a:lnTo>
                  <a:close/>
                </a:path>
                <a:path w="7560309" h="10692130">
                  <a:moveTo>
                    <a:pt x="3352087" y="6971626"/>
                  </a:moveTo>
                  <a:lnTo>
                    <a:pt x="3310420" y="6971626"/>
                  </a:lnTo>
                  <a:lnTo>
                    <a:pt x="3564229" y="7225817"/>
                  </a:lnTo>
                  <a:lnTo>
                    <a:pt x="3605885" y="7225817"/>
                  </a:lnTo>
                  <a:lnTo>
                    <a:pt x="3352087" y="6971626"/>
                  </a:lnTo>
                  <a:close/>
                </a:path>
                <a:path w="7560309" h="10692130">
                  <a:moveTo>
                    <a:pt x="3109722" y="6924192"/>
                  </a:moveTo>
                  <a:lnTo>
                    <a:pt x="3068104" y="6924192"/>
                  </a:lnTo>
                  <a:lnTo>
                    <a:pt x="2994901" y="6997509"/>
                  </a:lnTo>
                  <a:lnTo>
                    <a:pt x="3036531" y="6997496"/>
                  </a:lnTo>
                  <a:lnTo>
                    <a:pt x="3109722" y="6924192"/>
                  </a:lnTo>
                  <a:close/>
                </a:path>
                <a:path w="7560309" h="10692130">
                  <a:moveTo>
                    <a:pt x="3275520" y="6924192"/>
                  </a:moveTo>
                  <a:lnTo>
                    <a:pt x="3233889" y="6924192"/>
                  </a:lnTo>
                  <a:lnTo>
                    <a:pt x="3160661" y="6997509"/>
                  </a:lnTo>
                  <a:lnTo>
                    <a:pt x="3202330" y="6997496"/>
                  </a:lnTo>
                  <a:lnTo>
                    <a:pt x="3275520" y="6924192"/>
                  </a:lnTo>
                  <a:close/>
                </a:path>
                <a:path w="7560309" h="10692130">
                  <a:moveTo>
                    <a:pt x="3192614" y="6924167"/>
                  </a:moveTo>
                  <a:lnTo>
                    <a:pt x="3150997" y="6924167"/>
                  </a:lnTo>
                  <a:lnTo>
                    <a:pt x="3077781" y="6997496"/>
                  </a:lnTo>
                  <a:lnTo>
                    <a:pt x="3119412" y="6997496"/>
                  </a:lnTo>
                  <a:lnTo>
                    <a:pt x="3192614" y="6924167"/>
                  </a:lnTo>
                  <a:close/>
                </a:path>
                <a:path w="7560309" h="10692130">
                  <a:moveTo>
                    <a:pt x="2649753" y="6929894"/>
                  </a:moveTo>
                  <a:lnTo>
                    <a:pt x="2354287" y="7225817"/>
                  </a:lnTo>
                  <a:lnTo>
                    <a:pt x="2395956" y="7225817"/>
                  </a:lnTo>
                  <a:lnTo>
                    <a:pt x="2649753" y="6971626"/>
                  </a:lnTo>
                  <a:lnTo>
                    <a:pt x="2691421" y="6971626"/>
                  </a:lnTo>
                  <a:lnTo>
                    <a:pt x="2649753" y="6929894"/>
                  </a:lnTo>
                  <a:close/>
                </a:path>
                <a:path w="7560309" h="10692130">
                  <a:moveTo>
                    <a:pt x="2649766" y="7012901"/>
                  </a:moveTo>
                  <a:lnTo>
                    <a:pt x="2437180" y="7225817"/>
                  </a:lnTo>
                  <a:lnTo>
                    <a:pt x="2478849" y="7225817"/>
                  </a:lnTo>
                  <a:lnTo>
                    <a:pt x="2649766" y="7054634"/>
                  </a:lnTo>
                  <a:lnTo>
                    <a:pt x="2691423" y="7054634"/>
                  </a:lnTo>
                  <a:lnTo>
                    <a:pt x="2649766" y="7012901"/>
                  </a:lnTo>
                  <a:close/>
                </a:path>
                <a:path w="7560309" h="10692130">
                  <a:moveTo>
                    <a:pt x="2649753" y="7095959"/>
                  </a:moveTo>
                  <a:lnTo>
                    <a:pt x="2520099" y="7225817"/>
                  </a:lnTo>
                  <a:lnTo>
                    <a:pt x="2561729" y="7225817"/>
                  </a:lnTo>
                  <a:lnTo>
                    <a:pt x="2649753" y="7137641"/>
                  </a:lnTo>
                  <a:lnTo>
                    <a:pt x="2691369" y="7137641"/>
                  </a:lnTo>
                  <a:lnTo>
                    <a:pt x="2649753" y="7095959"/>
                  </a:lnTo>
                  <a:close/>
                </a:path>
                <a:path w="7560309" h="10692130">
                  <a:moveTo>
                    <a:pt x="2691369" y="7137641"/>
                  </a:moveTo>
                  <a:lnTo>
                    <a:pt x="2649753" y="7137641"/>
                  </a:lnTo>
                  <a:lnTo>
                    <a:pt x="2737777" y="7225817"/>
                  </a:lnTo>
                  <a:lnTo>
                    <a:pt x="2779407" y="7225817"/>
                  </a:lnTo>
                  <a:lnTo>
                    <a:pt x="2691369" y="7137641"/>
                  </a:lnTo>
                  <a:close/>
                </a:path>
                <a:path w="7560309" h="10692130">
                  <a:moveTo>
                    <a:pt x="2691423" y="7054634"/>
                  </a:moveTo>
                  <a:lnTo>
                    <a:pt x="2649766" y="7054634"/>
                  </a:lnTo>
                  <a:lnTo>
                    <a:pt x="2820631" y="7225817"/>
                  </a:lnTo>
                  <a:lnTo>
                    <a:pt x="2862300" y="7225817"/>
                  </a:lnTo>
                  <a:lnTo>
                    <a:pt x="2691423" y="7054634"/>
                  </a:lnTo>
                  <a:close/>
                </a:path>
                <a:path w="7560309" h="10692130">
                  <a:moveTo>
                    <a:pt x="2691421" y="6971626"/>
                  </a:moveTo>
                  <a:lnTo>
                    <a:pt x="2649753" y="6971626"/>
                  </a:lnTo>
                  <a:lnTo>
                    <a:pt x="2903550" y="7225817"/>
                  </a:lnTo>
                  <a:lnTo>
                    <a:pt x="2945218" y="7225817"/>
                  </a:lnTo>
                  <a:lnTo>
                    <a:pt x="2691421" y="6971626"/>
                  </a:lnTo>
                  <a:close/>
                </a:path>
                <a:path w="7560309" h="10692130">
                  <a:moveTo>
                    <a:pt x="2449055" y="6924192"/>
                  </a:moveTo>
                  <a:lnTo>
                    <a:pt x="2407424" y="6924192"/>
                  </a:lnTo>
                  <a:lnTo>
                    <a:pt x="2334221" y="6997509"/>
                  </a:lnTo>
                  <a:lnTo>
                    <a:pt x="2375890" y="6997496"/>
                  </a:lnTo>
                  <a:lnTo>
                    <a:pt x="2449055" y="6924192"/>
                  </a:lnTo>
                  <a:close/>
                </a:path>
                <a:path w="7560309" h="10692130">
                  <a:moveTo>
                    <a:pt x="2614841" y="6924192"/>
                  </a:moveTo>
                  <a:lnTo>
                    <a:pt x="2573223" y="6924192"/>
                  </a:lnTo>
                  <a:lnTo>
                    <a:pt x="2499982" y="6997509"/>
                  </a:lnTo>
                  <a:lnTo>
                    <a:pt x="2541650" y="6997496"/>
                  </a:lnTo>
                  <a:lnTo>
                    <a:pt x="2614841" y="6924192"/>
                  </a:lnTo>
                  <a:close/>
                </a:path>
                <a:path w="7560309" h="10692130">
                  <a:moveTo>
                    <a:pt x="2892082" y="6924192"/>
                  </a:moveTo>
                  <a:lnTo>
                    <a:pt x="2850413" y="6924192"/>
                  </a:lnTo>
                  <a:lnTo>
                    <a:pt x="2923616" y="6997509"/>
                  </a:lnTo>
                  <a:lnTo>
                    <a:pt x="2965284" y="6997509"/>
                  </a:lnTo>
                  <a:lnTo>
                    <a:pt x="2892082" y="6924192"/>
                  </a:lnTo>
                  <a:close/>
                </a:path>
                <a:path w="7560309" h="10692130">
                  <a:moveTo>
                    <a:pt x="2531960" y="6924167"/>
                  </a:moveTo>
                  <a:lnTo>
                    <a:pt x="2490330" y="6924167"/>
                  </a:lnTo>
                  <a:lnTo>
                    <a:pt x="2417127" y="6997496"/>
                  </a:lnTo>
                  <a:lnTo>
                    <a:pt x="2458745" y="6997496"/>
                  </a:lnTo>
                  <a:lnTo>
                    <a:pt x="2531960" y="6924167"/>
                  </a:lnTo>
                  <a:close/>
                </a:path>
                <a:path w="7560309" h="10692130">
                  <a:moveTo>
                    <a:pt x="2726309" y="6924167"/>
                  </a:moveTo>
                  <a:lnTo>
                    <a:pt x="2684640" y="6924167"/>
                  </a:lnTo>
                  <a:lnTo>
                    <a:pt x="2757843" y="6997496"/>
                  </a:lnTo>
                  <a:lnTo>
                    <a:pt x="2799473" y="6997496"/>
                  </a:lnTo>
                  <a:lnTo>
                    <a:pt x="2726309" y="6924167"/>
                  </a:lnTo>
                  <a:close/>
                </a:path>
                <a:path w="7560309" h="10692130">
                  <a:moveTo>
                    <a:pt x="2809151" y="6924167"/>
                  </a:moveTo>
                  <a:lnTo>
                    <a:pt x="2767533" y="6924167"/>
                  </a:lnTo>
                  <a:lnTo>
                    <a:pt x="2840736" y="6997496"/>
                  </a:lnTo>
                  <a:lnTo>
                    <a:pt x="2882404" y="6997496"/>
                  </a:lnTo>
                  <a:lnTo>
                    <a:pt x="2809151" y="6924167"/>
                  </a:lnTo>
                  <a:close/>
                </a:path>
                <a:path w="7560309" h="10692130">
                  <a:moveTo>
                    <a:pt x="4631766" y="6929894"/>
                  </a:moveTo>
                  <a:lnTo>
                    <a:pt x="4336300" y="7225817"/>
                  </a:lnTo>
                  <a:lnTo>
                    <a:pt x="4377969" y="7225817"/>
                  </a:lnTo>
                  <a:lnTo>
                    <a:pt x="4631766" y="6971626"/>
                  </a:lnTo>
                  <a:lnTo>
                    <a:pt x="4673435" y="6971626"/>
                  </a:lnTo>
                  <a:lnTo>
                    <a:pt x="4631766" y="6929894"/>
                  </a:lnTo>
                  <a:close/>
                </a:path>
                <a:path w="7560309" h="10692130">
                  <a:moveTo>
                    <a:pt x="4631791" y="7012901"/>
                  </a:moveTo>
                  <a:lnTo>
                    <a:pt x="4419206" y="7225817"/>
                  </a:lnTo>
                  <a:lnTo>
                    <a:pt x="4460875" y="7225817"/>
                  </a:lnTo>
                  <a:lnTo>
                    <a:pt x="4631791" y="7054634"/>
                  </a:lnTo>
                  <a:lnTo>
                    <a:pt x="4673456" y="7054634"/>
                  </a:lnTo>
                  <a:lnTo>
                    <a:pt x="4631791" y="7012901"/>
                  </a:lnTo>
                  <a:close/>
                </a:path>
                <a:path w="7560309" h="10692130">
                  <a:moveTo>
                    <a:pt x="4631766" y="7095959"/>
                  </a:moveTo>
                  <a:lnTo>
                    <a:pt x="4502111" y="7225817"/>
                  </a:lnTo>
                  <a:lnTo>
                    <a:pt x="4543742" y="7225817"/>
                  </a:lnTo>
                  <a:lnTo>
                    <a:pt x="4631766" y="7137641"/>
                  </a:lnTo>
                  <a:lnTo>
                    <a:pt x="4673378" y="7137641"/>
                  </a:lnTo>
                  <a:lnTo>
                    <a:pt x="4631766" y="7095959"/>
                  </a:lnTo>
                  <a:close/>
                </a:path>
                <a:path w="7560309" h="10692130">
                  <a:moveTo>
                    <a:pt x="4673378" y="7137641"/>
                  </a:moveTo>
                  <a:lnTo>
                    <a:pt x="4631766" y="7137641"/>
                  </a:lnTo>
                  <a:lnTo>
                    <a:pt x="4719802" y="7225817"/>
                  </a:lnTo>
                  <a:lnTo>
                    <a:pt x="4761407" y="7225817"/>
                  </a:lnTo>
                  <a:lnTo>
                    <a:pt x="4673378" y="7137641"/>
                  </a:lnTo>
                  <a:close/>
                </a:path>
                <a:path w="7560309" h="10692130">
                  <a:moveTo>
                    <a:pt x="4673456" y="7054634"/>
                  </a:moveTo>
                  <a:lnTo>
                    <a:pt x="4631791" y="7054634"/>
                  </a:lnTo>
                  <a:lnTo>
                    <a:pt x="4802708" y="7225817"/>
                  </a:lnTo>
                  <a:lnTo>
                    <a:pt x="4844364" y="7225817"/>
                  </a:lnTo>
                  <a:lnTo>
                    <a:pt x="4673456" y="7054634"/>
                  </a:lnTo>
                  <a:close/>
                </a:path>
                <a:path w="7560309" h="10692130">
                  <a:moveTo>
                    <a:pt x="4673435" y="6971626"/>
                  </a:moveTo>
                  <a:lnTo>
                    <a:pt x="4631766" y="6971626"/>
                  </a:lnTo>
                  <a:lnTo>
                    <a:pt x="4885575" y="7225817"/>
                  </a:lnTo>
                  <a:lnTo>
                    <a:pt x="4927244" y="7225817"/>
                  </a:lnTo>
                  <a:lnTo>
                    <a:pt x="4673435" y="6971626"/>
                  </a:lnTo>
                  <a:close/>
                </a:path>
                <a:path w="7560309" h="10692130">
                  <a:moveTo>
                    <a:pt x="4431106" y="6924192"/>
                  </a:moveTo>
                  <a:lnTo>
                    <a:pt x="4389450" y="6924192"/>
                  </a:lnTo>
                  <a:lnTo>
                    <a:pt x="4316247" y="6997509"/>
                  </a:lnTo>
                  <a:lnTo>
                    <a:pt x="4357916" y="6997496"/>
                  </a:lnTo>
                  <a:lnTo>
                    <a:pt x="4431106" y="6924192"/>
                  </a:lnTo>
                  <a:close/>
                </a:path>
                <a:path w="7560309" h="10692130">
                  <a:moveTo>
                    <a:pt x="4596879" y="6924192"/>
                  </a:moveTo>
                  <a:lnTo>
                    <a:pt x="4555210" y="6924192"/>
                  </a:lnTo>
                  <a:lnTo>
                    <a:pt x="4482007" y="6997509"/>
                  </a:lnTo>
                  <a:lnTo>
                    <a:pt x="4523689" y="6997496"/>
                  </a:lnTo>
                  <a:lnTo>
                    <a:pt x="4596879" y="6924192"/>
                  </a:lnTo>
                  <a:close/>
                </a:path>
                <a:path w="7560309" h="10692130">
                  <a:moveTo>
                    <a:pt x="4874094" y="6924192"/>
                  </a:moveTo>
                  <a:lnTo>
                    <a:pt x="4832426" y="6924192"/>
                  </a:lnTo>
                  <a:lnTo>
                    <a:pt x="4905654" y="6997509"/>
                  </a:lnTo>
                  <a:lnTo>
                    <a:pt x="4947310" y="6997509"/>
                  </a:lnTo>
                  <a:lnTo>
                    <a:pt x="4874094" y="6924192"/>
                  </a:lnTo>
                  <a:close/>
                </a:path>
                <a:path w="7560309" h="10692130">
                  <a:moveTo>
                    <a:pt x="4513973" y="6924167"/>
                  </a:moveTo>
                  <a:lnTo>
                    <a:pt x="4472355" y="6924167"/>
                  </a:lnTo>
                  <a:lnTo>
                    <a:pt x="4399102" y="6997496"/>
                  </a:lnTo>
                  <a:lnTo>
                    <a:pt x="4440770" y="6997496"/>
                  </a:lnTo>
                  <a:lnTo>
                    <a:pt x="4513973" y="6924167"/>
                  </a:lnTo>
                  <a:close/>
                </a:path>
                <a:path w="7560309" h="10692130">
                  <a:moveTo>
                    <a:pt x="4708321" y="6924167"/>
                  </a:moveTo>
                  <a:lnTo>
                    <a:pt x="4666665" y="6924167"/>
                  </a:lnTo>
                  <a:lnTo>
                    <a:pt x="4739881" y="6997496"/>
                  </a:lnTo>
                  <a:lnTo>
                    <a:pt x="4781550" y="6997496"/>
                  </a:lnTo>
                  <a:lnTo>
                    <a:pt x="4708321" y="6924167"/>
                  </a:lnTo>
                  <a:close/>
                </a:path>
                <a:path w="7560309" h="10692130">
                  <a:moveTo>
                    <a:pt x="4791214" y="6924167"/>
                  </a:moveTo>
                  <a:lnTo>
                    <a:pt x="4749546" y="6924167"/>
                  </a:lnTo>
                  <a:lnTo>
                    <a:pt x="4822748" y="6997496"/>
                  </a:lnTo>
                  <a:lnTo>
                    <a:pt x="4864417" y="6997496"/>
                  </a:lnTo>
                  <a:lnTo>
                    <a:pt x="4791214" y="6924167"/>
                  </a:lnTo>
                  <a:close/>
                </a:path>
                <a:path w="7560309" h="10692130">
                  <a:moveTo>
                    <a:pt x="3971086" y="6929894"/>
                  </a:moveTo>
                  <a:lnTo>
                    <a:pt x="3675621" y="7225817"/>
                  </a:lnTo>
                  <a:lnTo>
                    <a:pt x="3717290" y="7225817"/>
                  </a:lnTo>
                  <a:lnTo>
                    <a:pt x="3971086" y="6971626"/>
                  </a:lnTo>
                  <a:lnTo>
                    <a:pt x="4012756" y="6971626"/>
                  </a:lnTo>
                  <a:lnTo>
                    <a:pt x="3971086" y="6929894"/>
                  </a:lnTo>
                  <a:close/>
                </a:path>
                <a:path w="7560309" h="10692130">
                  <a:moveTo>
                    <a:pt x="3971112" y="7012901"/>
                  </a:moveTo>
                  <a:lnTo>
                    <a:pt x="3758526" y="7225817"/>
                  </a:lnTo>
                  <a:lnTo>
                    <a:pt x="3800182" y="7225817"/>
                  </a:lnTo>
                  <a:lnTo>
                    <a:pt x="3971112" y="7054634"/>
                  </a:lnTo>
                  <a:lnTo>
                    <a:pt x="4012777" y="7054634"/>
                  </a:lnTo>
                  <a:lnTo>
                    <a:pt x="3971112" y="7012901"/>
                  </a:lnTo>
                  <a:close/>
                </a:path>
                <a:path w="7560309" h="10692130">
                  <a:moveTo>
                    <a:pt x="3971124" y="7095959"/>
                  </a:moveTo>
                  <a:lnTo>
                    <a:pt x="3841419" y="7225817"/>
                  </a:lnTo>
                  <a:lnTo>
                    <a:pt x="3883088" y="7225817"/>
                  </a:lnTo>
                  <a:lnTo>
                    <a:pt x="3971124" y="7137641"/>
                  </a:lnTo>
                  <a:lnTo>
                    <a:pt x="4012732" y="7137641"/>
                  </a:lnTo>
                  <a:lnTo>
                    <a:pt x="3971124" y="7095959"/>
                  </a:lnTo>
                  <a:close/>
                </a:path>
                <a:path w="7560309" h="10692130">
                  <a:moveTo>
                    <a:pt x="4012732" y="7137641"/>
                  </a:moveTo>
                  <a:lnTo>
                    <a:pt x="3971124" y="7137641"/>
                  </a:lnTo>
                  <a:lnTo>
                    <a:pt x="4059097" y="7225817"/>
                  </a:lnTo>
                  <a:lnTo>
                    <a:pt x="4100753" y="7225817"/>
                  </a:lnTo>
                  <a:lnTo>
                    <a:pt x="4012732" y="7137641"/>
                  </a:lnTo>
                  <a:close/>
                </a:path>
                <a:path w="7560309" h="10692130">
                  <a:moveTo>
                    <a:pt x="4012777" y="7054634"/>
                  </a:moveTo>
                  <a:lnTo>
                    <a:pt x="3971112" y="7054634"/>
                  </a:lnTo>
                  <a:lnTo>
                    <a:pt x="4142016" y="7225817"/>
                  </a:lnTo>
                  <a:lnTo>
                    <a:pt x="4183684" y="7225817"/>
                  </a:lnTo>
                  <a:lnTo>
                    <a:pt x="4012777" y="7054634"/>
                  </a:lnTo>
                  <a:close/>
                </a:path>
                <a:path w="7560309" h="10692130">
                  <a:moveTo>
                    <a:pt x="4012756" y="6971626"/>
                  </a:moveTo>
                  <a:lnTo>
                    <a:pt x="3971086" y="6971626"/>
                  </a:lnTo>
                  <a:lnTo>
                    <a:pt x="4224883" y="7225817"/>
                  </a:lnTo>
                  <a:lnTo>
                    <a:pt x="4266565" y="7225817"/>
                  </a:lnTo>
                  <a:lnTo>
                    <a:pt x="4012756" y="6971626"/>
                  </a:lnTo>
                  <a:close/>
                </a:path>
                <a:path w="7560309" h="10692130">
                  <a:moveTo>
                    <a:pt x="4213428" y="6924192"/>
                  </a:moveTo>
                  <a:lnTo>
                    <a:pt x="4171759" y="6924192"/>
                  </a:lnTo>
                  <a:lnTo>
                    <a:pt x="4244962" y="6997509"/>
                  </a:lnTo>
                  <a:lnTo>
                    <a:pt x="4286631" y="6997509"/>
                  </a:lnTo>
                  <a:lnTo>
                    <a:pt x="4213428" y="6924192"/>
                  </a:lnTo>
                  <a:close/>
                </a:path>
                <a:path w="7560309" h="10692130">
                  <a:moveTo>
                    <a:pt x="4047604" y="6924167"/>
                  </a:moveTo>
                  <a:lnTo>
                    <a:pt x="4005999" y="6924167"/>
                  </a:lnTo>
                  <a:lnTo>
                    <a:pt x="4079189" y="6997496"/>
                  </a:lnTo>
                  <a:lnTo>
                    <a:pt x="4120857" y="6997496"/>
                  </a:lnTo>
                  <a:lnTo>
                    <a:pt x="4047604" y="6924167"/>
                  </a:lnTo>
                  <a:close/>
                </a:path>
                <a:path w="7560309" h="10692130">
                  <a:moveTo>
                    <a:pt x="4130535" y="6924167"/>
                  </a:moveTo>
                  <a:lnTo>
                    <a:pt x="4088866" y="6924167"/>
                  </a:lnTo>
                  <a:lnTo>
                    <a:pt x="4162107" y="6997496"/>
                  </a:lnTo>
                  <a:lnTo>
                    <a:pt x="4203738" y="6997496"/>
                  </a:lnTo>
                  <a:lnTo>
                    <a:pt x="4130535" y="6924167"/>
                  </a:lnTo>
                  <a:close/>
                </a:path>
                <a:path w="7560309" h="10692130">
                  <a:moveTo>
                    <a:pt x="5292458" y="6929894"/>
                  </a:moveTo>
                  <a:lnTo>
                    <a:pt x="4996992" y="7225817"/>
                  </a:lnTo>
                  <a:lnTo>
                    <a:pt x="5038661" y="7225817"/>
                  </a:lnTo>
                  <a:lnTo>
                    <a:pt x="5292458" y="6971626"/>
                  </a:lnTo>
                  <a:lnTo>
                    <a:pt x="5334117" y="6971626"/>
                  </a:lnTo>
                  <a:lnTo>
                    <a:pt x="5292458" y="6929894"/>
                  </a:lnTo>
                  <a:close/>
                </a:path>
                <a:path w="7560309" h="10692130">
                  <a:moveTo>
                    <a:pt x="5292458" y="7012901"/>
                  </a:moveTo>
                  <a:lnTo>
                    <a:pt x="5079885" y="7225817"/>
                  </a:lnTo>
                  <a:lnTo>
                    <a:pt x="5121541" y="7225817"/>
                  </a:lnTo>
                  <a:lnTo>
                    <a:pt x="5292458" y="7054634"/>
                  </a:lnTo>
                  <a:lnTo>
                    <a:pt x="5334123" y="7054634"/>
                  </a:lnTo>
                  <a:lnTo>
                    <a:pt x="5292458" y="7012901"/>
                  </a:lnTo>
                  <a:close/>
                </a:path>
                <a:path w="7560309" h="10692130">
                  <a:moveTo>
                    <a:pt x="5292445" y="7095959"/>
                  </a:moveTo>
                  <a:lnTo>
                    <a:pt x="5162791" y="7225817"/>
                  </a:lnTo>
                  <a:lnTo>
                    <a:pt x="5204409" y="7225817"/>
                  </a:lnTo>
                  <a:lnTo>
                    <a:pt x="5292445" y="7137641"/>
                  </a:lnTo>
                  <a:lnTo>
                    <a:pt x="5334061" y="7137641"/>
                  </a:lnTo>
                  <a:lnTo>
                    <a:pt x="5292445" y="7095959"/>
                  </a:lnTo>
                  <a:close/>
                </a:path>
                <a:path w="7560309" h="10692130">
                  <a:moveTo>
                    <a:pt x="5334061" y="7137641"/>
                  </a:moveTo>
                  <a:lnTo>
                    <a:pt x="5292445" y="7137641"/>
                  </a:lnTo>
                  <a:lnTo>
                    <a:pt x="5380469" y="7225817"/>
                  </a:lnTo>
                  <a:lnTo>
                    <a:pt x="5422099" y="7225817"/>
                  </a:lnTo>
                  <a:lnTo>
                    <a:pt x="5334061" y="7137641"/>
                  </a:lnTo>
                  <a:close/>
                </a:path>
                <a:path w="7560309" h="10692130">
                  <a:moveTo>
                    <a:pt x="5334123" y="7054634"/>
                  </a:moveTo>
                  <a:lnTo>
                    <a:pt x="5292458" y="7054634"/>
                  </a:lnTo>
                  <a:lnTo>
                    <a:pt x="5463374" y="7225817"/>
                  </a:lnTo>
                  <a:lnTo>
                    <a:pt x="5505030" y="7225817"/>
                  </a:lnTo>
                  <a:lnTo>
                    <a:pt x="5334123" y="7054634"/>
                  </a:lnTo>
                  <a:close/>
                </a:path>
                <a:path w="7560309" h="10692130">
                  <a:moveTo>
                    <a:pt x="5334117" y="6971626"/>
                  </a:moveTo>
                  <a:lnTo>
                    <a:pt x="5292458" y="6971626"/>
                  </a:lnTo>
                  <a:lnTo>
                    <a:pt x="5546255" y="7225817"/>
                  </a:lnTo>
                  <a:lnTo>
                    <a:pt x="5587860" y="7225817"/>
                  </a:lnTo>
                  <a:lnTo>
                    <a:pt x="5334117" y="6971626"/>
                  </a:lnTo>
                  <a:close/>
                </a:path>
                <a:path w="7560309" h="10692130">
                  <a:moveTo>
                    <a:pt x="5091785" y="6924192"/>
                  </a:moveTo>
                  <a:lnTo>
                    <a:pt x="5050116" y="6924192"/>
                  </a:lnTo>
                  <a:lnTo>
                    <a:pt x="4976914" y="6997509"/>
                  </a:lnTo>
                  <a:lnTo>
                    <a:pt x="5018582" y="6997496"/>
                  </a:lnTo>
                  <a:lnTo>
                    <a:pt x="5091785" y="6924192"/>
                  </a:lnTo>
                  <a:close/>
                </a:path>
                <a:path w="7560309" h="10692130">
                  <a:moveTo>
                    <a:pt x="5257546" y="6924192"/>
                  </a:moveTo>
                  <a:lnTo>
                    <a:pt x="5215890" y="6924192"/>
                  </a:lnTo>
                  <a:lnTo>
                    <a:pt x="5142687" y="6997509"/>
                  </a:lnTo>
                  <a:lnTo>
                    <a:pt x="5184368" y="6997496"/>
                  </a:lnTo>
                  <a:lnTo>
                    <a:pt x="5257546" y="6924192"/>
                  </a:lnTo>
                  <a:close/>
                </a:path>
                <a:path w="7560309" h="10692130">
                  <a:moveTo>
                    <a:pt x="5534761" y="6924192"/>
                  </a:moveTo>
                  <a:lnTo>
                    <a:pt x="5493143" y="6924192"/>
                  </a:lnTo>
                  <a:lnTo>
                    <a:pt x="5566308" y="6997509"/>
                  </a:lnTo>
                  <a:lnTo>
                    <a:pt x="5607977" y="6997509"/>
                  </a:lnTo>
                  <a:lnTo>
                    <a:pt x="5534761" y="6924192"/>
                  </a:lnTo>
                  <a:close/>
                </a:path>
                <a:path w="7560309" h="10692130">
                  <a:moveTo>
                    <a:pt x="5174640" y="6924167"/>
                  </a:moveTo>
                  <a:lnTo>
                    <a:pt x="5133022" y="6924167"/>
                  </a:lnTo>
                  <a:lnTo>
                    <a:pt x="5059819" y="6997496"/>
                  </a:lnTo>
                  <a:lnTo>
                    <a:pt x="5101437" y="6997496"/>
                  </a:lnTo>
                  <a:lnTo>
                    <a:pt x="5174640" y="6924167"/>
                  </a:lnTo>
                  <a:close/>
                </a:path>
                <a:path w="7560309" h="10692130">
                  <a:moveTo>
                    <a:pt x="5369001" y="6924167"/>
                  </a:moveTo>
                  <a:lnTo>
                    <a:pt x="5327332" y="6924167"/>
                  </a:lnTo>
                  <a:lnTo>
                    <a:pt x="5400548" y="6997496"/>
                  </a:lnTo>
                  <a:lnTo>
                    <a:pt x="5442204" y="6997496"/>
                  </a:lnTo>
                  <a:lnTo>
                    <a:pt x="5369001" y="6924167"/>
                  </a:lnTo>
                  <a:close/>
                </a:path>
                <a:path w="7560309" h="10692130">
                  <a:moveTo>
                    <a:pt x="5451894" y="6924167"/>
                  </a:moveTo>
                  <a:lnTo>
                    <a:pt x="5410225" y="6924167"/>
                  </a:lnTo>
                  <a:lnTo>
                    <a:pt x="5483440" y="6997496"/>
                  </a:lnTo>
                  <a:lnTo>
                    <a:pt x="5525096" y="6997496"/>
                  </a:lnTo>
                  <a:lnTo>
                    <a:pt x="5451894" y="6924167"/>
                  </a:lnTo>
                  <a:close/>
                </a:path>
                <a:path w="7560309" h="10692130">
                  <a:moveTo>
                    <a:pt x="5953112" y="6929894"/>
                  </a:moveTo>
                  <a:lnTo>
                    <a:pt x="5657646" y="7225817"/>
                  </a:lnTo>
                  <a:lnTo>
                    <a:pt x="5699315" y="7225817"/>
                  </a:lnTo>
                  <a:lnTo>
                    <a:pt x="5953112" y="6971626"/>
                  </a:lnTo>
                  <a:lnTo>
                    <a:pt x="5994778" y="6971626"/>
                  </a:lnTo>
                  <a:lnTo>
                    <a:pt x="5953112" y="6929894"/>
                  </a:lnTo>
                  <a:close/>
                </a:path>
                <a:path w="7560309" h="10692130">
                  <a:moveTo>
                    <a:pt x="5953137" y="7012901"/>
                  </a:moveTo>
                  <a:lnTo>
                    <a:pt x="5740565" y="7225817"/>
                  </a:lnTo>
                  <a:lnTo>
                    <a:pt x="5782221" y="7225817"/>
                  </a:lnTo>
                  <a:lnTo>
                    <a:pt x="5953137" y="7054634"/>
                  </a:lnTo>
                  <a:lnTo>
                    <a:pt x="5994802" y="7054634"/>
                  </a:lnTo>
                  <a:lnTo>
                    <a:pt x="5953137" y="7012901"/>
                  </a:lnTo>
                  <a:close/>
                </a:path>
                <a:path w="7560309" h="10692130">
                  <a:moveTo>
                    <a:pt x="5953112" y="7095959"/>
                  </a:moveTo>
                  <a:lnTo>
                    <a:pt x="5823470" y="7225817"/>
                  </a:lnTo>
                  <a:lnTo>
                    <a:pt x="5865088" y="7225817"/>
                  </a:lnTo>
                  <a:lnTo>
                    <a:pt x="5953112" y="7137641"/>
                  </a:lnTo>
                  <a:lnTo>
                    <a:pt x="5994728" y="7137641"/>
                  </a:lnTo>
                  <a:lnTo>
                    <a:pt x="5953112" y="7095959"/>
                  </a:lnTo>
                  <a:close/>
                </a:path>
                <a:path w="7560309" h="10692130">
                  <a:moveTo>
                    <a:pt x="5994728" y="7137641"/>
                  </a:moveTo>
                  <a:lnTo>
                    <a:pt x="5953112" y="7137641"/>
                  </a:lnTo>
                  <a:lnTo>
                    <a:pt x="6041136" y="7225817"/>
                  </a:lnTo>
                  <a:lnTo>
                    <a:pt x="6082766" y="7225817"/>
                  </a:lnTo>
                  <a:lnTo>
                    <a:pt x="5994728" y="7137641"/>
                  </a:lnTo>
                  <a:close/>
                </a:path>
                <a:path w="7560309" h="10692130">
                  <a:moveTo>
                    <a:pt x="5994802" y="7054634"/>
                  </a:moveTo>
                  <a:lnTo>
                    <a:pt x="5953137" y="7054634"/>
                  </a:lnTo>
                  <a:lnTo>
                    <a:pt x="6124041" y="7225817"/>
                  </a:lnTo>
                  <a:lnTo>
                    <a:pt x="6165710" y="7225817"/>
                  </a:lnTo>
                  <a:lnTo>
                    <a:pt x="5994802" y="7054634"/>
                  </a:lnTo>
                  <a:close/>
                </a:path>
                <a:path w="7560309" h="10692130">
                  <a:moveTo>
                    <a:pt x="5994778" y="6971626"/>
                  </a:moveTo>
                  <a:lnTo>
                    <a:pt x="5953112" y="6971626"/>
                  </a:lnTo>
                  <a:lnTo>
                    <a:pt x="6206909" y="7225817"/>
                  </a:lnTo>
                  <a:lnTo>
                    <a:pt x="6248565" y="7225817"/>
                  </a:lnTo>
                  <a:lnTo>
                    <a:pt x="5994778" y="6971626"/>
                  </a:lnTo>
                  <a:close/>
                </a:path>
                <a:path w="7560309" h="10692130">
                  <a:moveTo>
                    <a:pt x="5752465" y="6924192"/>
                  </a:moveTo>
                  <a:lnTo>
                    <a:pt x="5710796" y="6924192"/>
                  </a:lnTo>
                  <a:lnTo>
                    <a:pt x="5637593" y="6997509"/>
                  </a:lnTo>
                  <a:lnTo>
                    <a:pt x="5679262" y="6997496"/>
                  </a:lnTo>
                  <a:lnTo>
                    <a:pt x="5752465" y="6924192"/>
                  </a:lnTo>
                  <a:close/>
                </a:path>
                <a:path w="7560309" h="10692130">
                  <a:moveTo>
                    <a:pt x="5918225" y="6924192"/>
                  </a:moveTo>
                  <a:lnTo>
                    <a:pt x="5876569" y="6924192"/>
                  </a:lnTo>
                  <a:lnTo>
                    <a:pt x="5803353" y="6997509"/>
                  </a:lnTo>
                  <a:lnTo>
                    <a:pt x="5845035" y="6997496"/>
                  </a:lnTo>
                  <a:lnTo>
                    <a:pt x="5918225" y="6924192"/>
                  </a:lnTo>
                  <a:close/>
                </a:path>
                <a:path w="7560309" h="10692130">
                  <a:moveTo>
                    <a:pt x="6195453" y="6924192"/>
                  </a:moveTo>
                  <a:lnTo>
                    <a:pt x="6153823" y="6924192"/>
                  </a:lnTo>
                  <a:lnTo>
                    <a:pt x="6226987" y="6997509"/>
                  </a:lnTo>
                  <a:lnTo>
                    <a:pt x="6268656" y="6997509"/>
                  </a:lnTo>
                  <a:lnTo>
                    <a:pt x="6195453" y="6924192"/>
                  </a:lnTo>
                  <a:close/>
                </a:path>
                <a:path w="7560309" h="10692130">
                  <a:moveTo>
                    <a:pt x="5835319" y="6924167"/>
                  </a:moveTo>
                  <a:lnTo>
                    <a:pt x="5793701" y="6924167"/>
                  </a:lnTo>
                  <a:lnTo>
                    <a:pt x="5720486" y="6997496"/>
                  </a:lnTo>
                  <a:lnTo>
                    <a:pt x="5762142" y="6997496"/>
                  </a:lnTo>
                  <a:lnTo>
                    <a:pt x="5835319" y="6924167"/>
                  </a:lnTo>
                  <a:close/>
                </a:path>
                <a:path w="7560309" h="10692130">
                  <a:moveTo>
                    <a:pt x="6029667" y="6924167"/>
                  </a:moveTo>
                  <a:lnTo>
                    <a:pt x="5987999" y="6924167"/>
                  </a:lnTo>
                  <a:lnTo>
                    <a:pt x="6061252" y="6997496"/>
                  </a:lnTo>
                  <a:lnTo>
                    <a:pt x="6102883" y="6997496"/>
                  </a:lnTo>
                  <a:lnTo>
                    <a:pt x="6029667" y="6924167"/>
                  </a:lnTo>
                  <a:close/>
                </a:path>
                <a:path w="7560309" h="10692130">
                  <a:moveTo>
                    <a:pt x="6112548" y="6924167"/>
                  </a:moveTo>
                  <a:lnTo>
                    <a:pt x="6070879" y="6924167"/>
                  </a:lnTo>
                  <a:lnTo>
                    <a:pt x="6144107" y="6997496"/>
                  </a:lnTo>
                  <a:lnTo>
                    <a:pt x="6185763" y="6997496"/>
                  </a:lnTo>
                  <a:lnTo>
                    <a:pt x="6112548" y="6924167"/>
                  </a:lnTo>
                  <a:close/>
                </a:path>
                <a:path w="7560309" h="10692130">
                  <a:moveTo>
                    <a:pt x="6613779" y="6929894"/>
                  </a:moveTo>
                  <a:lnTo>
                    <a:pt x="6318364" y="7225817"/>
                  </a:lnTo>
                  <a:lnTo>
                    <a:pt x="6359982" y="7225817"/>
                  </a:lnTo>
                  <a:lnTo>
                    <a:pt x="6613779" y="6971626"/>
                  </a:lnTo>
                  <a:lnTo>
                    <a:pt x="6655448" y="6971626"/>
                  </a:lnTo>
                  <a:lnTo>
                    <a:pt x="6613779" y="6929894"/>
                  </a:lnTo>
                  <a:close/>
                </a:path>
                <a:path w="7560309" h="10692130">
                  <a:moveTo>
                    <a:pt x="6613817" y="7012901"/>
                  </a:moveTo>
                  <a:lnTo>
                    <a:pt x="6401231" y="7225817"/>
                  </a:lnTo>
                  <a:lnTo>
                    <a:pt x="6442913" y="7225817"/>
                  </a:lnTo>
                  <a:lnTo>
                    <a:pt x="6613817" y="7054634"/>
                  </a:lnTo>
                  <a:lnTo>
                    <a:pt x="6655477" y="7054634"/>
                  </a:lnTo>
                  <a:lnTo>
                    <a:pt x="6613817" y="7012901"/>
                  </a:lnTo>
                  <a:close/>
                </a:path>
                <a:path w="7560309" h="10692130">
                  <a:moveTo>
                    <a:pt x="6613791" y="7095959"/>
                  </a:moveTo>
                  <a:lnTo>
                    <a:pt x="6484137" y="7225817"/>
                  </a:lnTo>
                  <a:lnTo>
                    <a:pt x="6525755" y="7225817"/>
                  </a:lnTo>
                  <a:lnTo>
                    <a:pt x="6613791" y="7137641"/>
                  </a:lnTo>
                  <a:lnTo>
                    <a:pt x="6655407" y="7137641"/>
                  </a:lnTo>
                  <a:lnTo>
                    <a:pt x="6613791" y="7095959"/>
                  </a:lnTo>
                  <a:close/>
                </a:path>
                <a:path w="7560309" h="10692130">
                  <a:moveTo>
                    <a:pt x="6655407" y="7137641"/>
                  </a:moveTo>
                  <a:lnTo>
                    <a:pt x="6613791" y="7137641"/>
                  </a:lnTo>
                  <a:lnTo>
                    <a:pt x="6701815" y="7225817"/>
                  </a:lnTo>
                  <a:lnTo>
                    <a:pt x="6743446" y="7225817"/>
                  </a:lnTo>
                  <a:lnTo>
                    <a:pt x="6655407" y="7137641"/>
                  </a:lnTo>
                  <a:close/>
                </a:path>
                <a:path w="7560309" h="10692130">
                  <a:moveTo>
                    <a:pt x="6655477" y="7054634"/>
                  </a:moveTo>
                  <a:lnTo>
                    <a:pt x="6613817" y="7054634"/>
                  </a:lnTo>
                  <a:lnTo>
                    <a:pt x="6784733" y="7225817"/>
                  </a:lnTo>
                  <a:lnTo>
                    <a:pt x="6826364" y="7225817"/>
                  </a:lnTo>
                  <a:lnTo>
                    <a:pt x="6655477" y="7054634"/>
                  </a:lnTo>
                  <a:close/>
                </a:path>
                <a:path w="7560309" h="10692130">
                  <a:moveTo>
                    <a:pt x="6655448" y="6971626"/>
                  </a:moveTo>
                  <a:lnTo>
                    <a:pt x="6613779" y="6971626"/>
                  </a:lnTo>
                  <a:lnTo>
                    <a:pt x="6867588" y="7225817"/>
                  </a:lnTo>
                  <a:lnTo>
                    <a:pt x="6909257" y="7225817"/>
                  </a:lnTo>
                  <a:lnTo>
                    <a:pt x="6655448" y="6971626"/>
                  </a:lnTo>
                  <a:close/>
                </a:path>
                <a:path w="7560309" h="10692130">
                  <a:moveTo>
                    <a:pt x="6413093" y="6924192"/>
                  </a:moveTo>
                  <a:lnTo>
                    <a:pt x="6371463" y="6924192"/>
                  </a:lnTo>
                  <a:lnTo>
                    <a:pt x="6298260" y="6997509"/>
                  </a:lnTo>
                  <a:lnTo>
                    <a:pt x="6339928" y="6997496"/>
                  </a:lnTo>
                  <a:lnTo>
                    <a:pt x="6413093" y="6924192"/>
                  </a:lnTo>
                  <a:close/>
                </a:path>
                <a:path w="7560309" h="10692130">
                  <a:moveTo>
                    <a:pt x="6578904" y="6924192"/>
                  </a:moveTo>
                  <a:lnTo>
                    <a:pt x="6537274" y="6924192"/>
                  </a:lnTo>
                  <a:lnTo>
                    <a:pt x="6464020" y="6997509"/>
                  </a:lnTo>
                  <a:lnTo>
                    <a:pt x="6505689" y="6997496"/>
                  </a:lnTo>
                  <a:lnTo>
                    <a:pt x="6578904" y="6924192"/>
                  </a:lnTo>
                  <a:close/>
                </a:path>
                <a:path w="7560309" h="10692130">
                  <a:moveTo>
                    <a:pt x="6856107" y="6924192"/>
                  </a:moveTo>
                  <a:lnTo>
                    <a:pt x="6814451" y="6924192"/>
                  </a:lnTo>
                  <a:lnTo>
                    <a:pt x="6887654" y="6997509"/>
                  </a:lnTo>
                  <a:lnTo>
                    <a:pt x="6929323" y="6997509"/>
                  </a:lnTo>
                  <a:lnTo>
                    <a:pt x="6856107" y="6924192"/>
                  </a:lnTo>
                  <a:close/>
                </a:path>
                <a:path w="7560309" h="10692130">
                  <a:moveTo>
                    <a:pt x="6495986" y="6924167"/>
                  </a:moveTo>
                  <a:lnTo>
                    <a:pt x="6454368" y="6924167"/>
                  </a:lnTo>
                  <a:lnTo>
                    <a:pt x="6381165" y="6997496"/>
                  </a:lnTo>
                  <a:lnTo>
                    <a:pt x="6422783" y="6997496"/>
                  </a:lnTo>
                  <a:lnTo>
                    <a:pt x="6495986" y="6924167"/>
                  </a:lnTo>
                  <a:close/>
                </a:path>
                <a:path w="7560309" h="10692130">
                  <a:moveTo>
                    <a:pt x="6690347" y="6924167"/>
                  </a:moveTo>
                  <a:lnTo>
                    <a:pt x="6648691" y="6924167"/>
                  </a:lnTo>
                  <a:lnTo>
                    <a:pt x="6721894" y="6997496"/>
                  </a:lnTo>
                  <a:lnTo>
                    <a:pt x="6763550" y="6997496"/>
                  </a:lnTo>
                  <a:lnTo>
                    <a:pt x="6690347" y="6924167"/>
                  </a:lnTo>
                  <a:close/>
                </a:path>
                <a:path w="7560309" h="10692130">
                  <a:moveTo>
                    <a:pt x="6773240" y="6924167"/>
                  </a:moveTo>
                  <a:lnTo>
                    <a:pt x="6731584" y="6924167"/>
                  </a:lnTo>
                  <a:lnTo>
                    <a:pt x="6804774" y="6997496"/>
                  </a:lnTo>
                  <a:lnTo>
                    <a:pt x="6846443" y="6997496"/>
                  </a:lnTo>
                  <a:lnTo>
                    <a:pt x="6773240" y="6924167"/>
                  </a:lnTo>
                  <a:close/>
                </a:path>
                <a:path w="7560309" h="10692130">
                  <a:moveTo>
                    <a:pt x="667727" y="6929894"/>
                  </a:moveTo>
                  <a:lnTo>
                    <a:pt x="372243" y="7225817"/>
                  </a:lnTo>
                  <a:lnTo>
                    <a:pt x="413928" y="7225817"/>
                  </a:lnTo>
                  <a:lnTo>
                    <a:pt x="667727" y="6971626"/>
                  </a:lnTo>
                  <a:lnTo>
                    <a:pt x="709394" y="6971626"/>
                  </a:lnTo>
                  <a:lnTo>
                    <a:pt x="667727" y="6929894"/>
                  </a:lnTo>
                  <a:close/>
                </a:path>
                <a:path w="7560309" h="10692130">
                  <a:moveTo>
                    <a:pt x="667735" y="7012901"/>
                  </a:moveTo>
                  <a:lnTo>
                    <a:pt x="455155" y="7225817"/>
                  </a:lnTo>
                  <a:lnTo>
                    <a:pt x="496829" y="7225817"/>
                  </a:lnTo>
                  <a:lnTo>
                    <a:pt x="667735" y="7054634"/>
                  </a:lnTo>
                  <a:lnTo>
                    <a:pt x="709403" y="7054634"/>
                  </a:lnTo>
                  <a:lnTo>
                    <a:pt x="667735" y="7012901"/>
                  </a:lnTo>
                  <a:close/>
                </a:path>
                <a:path w="7560309" h="10692130">
                  <a:moveTo>
                    <a:pt x="667717" y="7095959"/>
                  </a:moveTo>
                  <a:lnTo>
                    <a:pt x="538055" y="7225817"/>
                  </a:lnTo>
                  <a:lnTo>
                    <a:pt x="579694" y="7225817"/>
                  </a:lnTo>
                  <a:lnTo>
                    <a:pt x="667717" y="7137641"/>
                  </a:lnTo>
                  <a:lnTo>
                    <a:pt x="709346" y="7137641"/>
                  </a:lnTo>
                  <a:lnTo>
                    <a:pt x="667717" y="7095959"/>
                  </a:lnTo>
                  <a:close/>
                </a:path>
                <a:path w="7560309" h="10692130">
                  <a:moveTo>
                    <a:pt x="709346" y="7137641"/>
                  </a:moveTo>
                  <a:lnTo>
                    <a:pt x="667717" y="7137641"/>
                  </a:lnTo>
                  <a:lnTo>
                    <a:pt x="755747" y="7225817"/>
                  </a:lnTo>
                  <a:lnTo>
                    <a:pt x="797411" y="7225817"/>
                  </a:lnTo>
                  <a:lnTo>
                    <a:pt x="709346" y="7137641"/>
                  </a:lnTo>
                  <a:close/>
                </a:path>
                <a:path w="7560309" h="10692130">
                  <a:moveTo>
                    <a:pt x="709403" y="7054634"/>
                  </a:moveTo>
                  <a:lnTo>
                    <a:pt x="667735" y="7054634"/>
                  </a:lnTo>
                  <a:lnTo>
                    <a:pt x="838641" y="7225817"/>
                  </a:lnTo>
                  <a:lnTo>
                    <a:pt x="880322" y="7225817"/>
                  </a:lnTo>
                  <a:lnTo>
                    <a:pt x="709403" y="7054634"/>
                  </a:lnTo>
                  <a:close/>
                </a:path>
                <a:path w="7560309" h="10692130">
                  <a:moveTo>
                    <a:pt x="709394" y="6971626"/>
                  </a:moveTo>
                  <a:lnTo>
                    <a:pt x="667727" y="6971626"/>
                  </a:lnTo>
                  <a:lnTo>
                    <a:pt x="921520" y="7225817"/>
                  </a:lnTo>
                  <a:lnTo>
                    <a:pt x="963183" y="7225817"/>
                  </a:lnTo>
                  <a:lnTo>
                    <a:pt x="709394" y="6971626"/>
                  </a:lnTo>
                  <a:close/>
                </a:path>
                <a:path w="7560309" h="10692130">
                  <a:moveTo>
                    <a:pt x="467046" y="6924192"/>
                  </a:moveTo>
                  <a:lnTo>
                    <a:pt x="425433" y="6924192"/>
                  </a:lnTo>
                  <a:lnTo>
                    <a:pt x="352181" y="6997509"/>
                  </a:lnTo>
                  <a:lnTo>
                    <a:pt x="393859" y="6997496"/>
                  </a:lnTo>
                  <a:lnTo>
                    <a:pt x="467046" y="6924192"/>
                  </a:lnTo>
                  <a:close/>
                </a:path>
                <a:path w="7560309" h="10692130">
                  <a:moveTo>
                    <a:pt x="632837" y="6924192"/>
                  </a:moveTo>
                  <a:lnTo>
                    <a:pt x="591206" y="6924192"/>
                  </a:lnTo>
                  <a:lnTo>
                    <a:pt x="517952" y="6997509"/>
                  </a:lnTo>
                  <a:lnTo>
                    <a:pt x="559639" y="6997496"/>
                  </a:lnTo>
                  <a:lnTo>
                    <a:pt x="632837" y="6924192"/>
                  </a:lnTo>
                  <a:close/>
                </a:path>
                <a:path w="7560309" h="10692130">
                  <a:moveTo>
                    <a:pt x="910018" y="6924192"/>
                  </a:moveTo>
                  <a:lnTo>
                    <a:pt x="868391" y="6924192"/>
                  </a:lnTo>
                  <a:lnTo>
                    <a:pt x="941608" y="6997509"/>
                  </a:lnTo>
                  <a:lnTo>
                    <a:pt x="983272" y="6997509"/>
                  </a:lnTo>
                  <a:lnTo>
                    <a:pt x="910018" y="6924192"/>
                  </a:lnTo>
                  <a:close/>
                </a:path>
                <a:path w="7560309" h="10692130">
                  <a:moveTo>
                    <a:pt x="549939" y="6924167"/>
                  </a:moveTo>
                  <a:lnTo>
                    <a:pt x="508308" y="6924167"/>
                  </a:lnTo>
                  <a:lnTo>
                    <a:pt x="435060" y="6997496"/>
                  </a:lnTo>
                  <a:lnTo>
                    <a:pt x="476726" y="6997496"/>
                  </a:lnTo>
                  <a:lnTo>
                    <a:pt x="549939" y="6924167"/>
                  </a:lnTo>
                  <a:close/>
                </a:path>
                <a:path w="7560309" h="10692130">
                  <a:moveTo>
                    <a:pt x="744274" y="6924167"/>
                  </a:moveTo>
                  <a:lnTo>
                    <a:pt x="702604" y="6924167"/>
                  </a:lnTo>
                  <a:lnTo>
                    <a:pt x="775860" y="6997496"/>
                  </a:lnTo>
                  <a:lnTo>
                    <a:pt x="817481" y="6997496"/>
                  </a:lnTo>
                  <a:lnTo>
                    <a:pt x="744274" y="6924167"/>
                  </a:lnTo>
                  <a:close/>
                </a:path>
                <a:path w="7560309" h="10692130">
                  <a:moveTo>
                    <a:pt x="827151" y="6924167"/>
                  </a:moveTo>
                  <a:lnTo>
                    <a:pt x="785487" y="6924167"/>
                  </a:lnTo>
                  <a:lnTo>
                    <a:pt x="858733" y="6997496"/>
                  </a:lnTo>
                  <a:lnTo>
                    <a:pt x="900348" y="6997496"/>
                  </a:lnTo>
                  <a:lnTo>
                    <a:pt x="827151" y="6924167"/>
                  </a:lnTo>
                  <a:close/>
                </a:path>
                <a:path w="7560309" h="10692130">
                  <a:moveTo>
                    <a:pt x="1328407" y="6929894"/>
                  </a:moveTo>
                  <a:lnTo>
                    <a:pt x="1032951" y="7225817"/>
                  </a:lnTo>
                  <a:lnTo>
                    <a:pt x="1074610" y="7225817"/>
                  </a:lnTo>
                  <a:lnTo>
                    <a:pt x="1328407" y="6971626"/>
                  </a:lnTo>
                  <a:lnTo>
                    <a:pt x="1370073" y="6971626"/>
                  </a:lnTo>
                  <a:lnTo>
                    <a:pt x="1328407" y="6929894"/>
                  </a:lnTo>
                  <a:close/>
                </a:path>
                <a:path w="7560309" h="10692130">
                  <a:moveTo>
                    <a:pt x="1328420" y="7012901"/>
                  </a:moveTo>
                  <a:lnTo>
                    <a:pt x="1115844" y="7225817"/>
                  </a:lnTo>
                  <a:lnTo>
                    <a:pt x="1157504" y="7225817"/>
                  </a:lnTo>
                  <a:lnTo>
                    <a:pt x="1328420" y="7054634"/>
                  </a:lnTo>
                  <a:lnTo>
                    <a:pt x="1370077" y="7054634"/>
                  </a:lnTo>
                  <a:lnTo>
                    <a:pt x="1328420" y="7012901"/>
                  </a:lnTo>
                  <a:close/>
                </a:path>
                <a:path w="7560309" h="10692130">
                  <a:moveTo>
                    <a:pt x="1328407" y="7095959"/>
                  </a:moveTo>
                  <a:lnTo>
                    <a:pt x="1198756" y="7225817"/>
                  </a:lnTo>
                  <a:lnTo>
                    <a:pt x="1240369" y="7225817"/>
                  </a:lnTo>
                  <a:lnTo>
                    <a:pt x="1328407" y="7137641"/>
                  </a:lnTo>
                  <a:lnTo>
                    <a:pt x="1370023" y="7137641"/>
                  </a:lnTo>
                  <a:lnTo>
                    <a:pt x="1328407" y="7095959"/>
                  </a:lnTo>
                  <a:close/>
                </a:path>
                <a:path w="7560309" h="10692130">
                  <a:moveTo>
                    <a:pt x="1370023" y="7137641"/>
                  </a:moveTo>
                  <a:lnTo>
                    <a:pt x="1328407" y="7137641"/>
                  </a:lnTo>
                  <a:lnTo>
                    <a:pt x="1416431" y="7225817"/>
                  </a:lnTo>
                  <a:lnTo>
                    <a:pt x="1458061" y="7225817"/>
                  </a:lnTo>
                  <a:lnTo>
                    <a:pt x="1370023" y="7137641"/>
                  </a:lnTo>
                  <a:close/>
                </a:path>
                <a:path w="7560309" h="10692130">
                  <a:moveTo>
                    <a:pt x="1370077" y="7054634"/>
                  </a:moveTo>
                  <a:lnTo>
                    <a:pt x="1328420" y="7054634"/>
                  </a:lnTo>
                  <a:lnTo>
                    <a:pt x="1499336" y="7225817"/>
                  </a:lnTo>
                  <a:lnTo>
                    <a:pt x="1540954" y="7225817"/>
                  </a:lnTo>
                  <a:lnTo>
                    <a:pt x="1370077" y="7054634"/>
                  </a:lnTo>
                  <a:close/>
                </a:path>
                <a:path w="7560309" h="10692130">
                  <a:moveTo>
                    <a:pt x="1370073" y="6971626"/>
                  </a:moveTo>
                  <a:lnTo>
                    <a:pt x="1328407" y="6971626"/>
                  </a:lnTo>
                  <a:lnTo>
                    <a:pt x="1582204" y="7225817"/>
                  </a:lnTo>
                  <a:lnTo>
                    <a:pt x="1623860" y="7225817"/>
                  </a:lnTo>
                  <a:lnTo>
                    <a:pt x="1370073" y="6971626"/>
                  </a:lnTo>
                  <a:close/>
                </a:path>
                <a:path w="7560309" h="10692130">
                  <a:moveTo>
                    <a:pt x="1127743" y="6924192"/>
                  </a:moveTo>
                  <a:lnTo>
                    <a:pt x="1086073" y="6924192"/>
                  </a:lnTo>
                  <a:lnTo>
                    <a:pt x="1012870" y="6997509"/>
                  </a:lnTo>
                  <a:lnTo>
                    <a:pt x="1054539" y="6997496"/>
                  </a:lnTo>
                  <a:lnTo>
                    <a:pt x="1127743" y="6924192"/>
                  </a:lnTo>
                  <a:close/>
                </a:path>
                <a:path w="7560309" h="10692130">
                  <a:moveTo>
                    <a:pt x="1293507" y="6924192"/>
                  </a:moveTo>
                  <a:lnTo>
                    <a:pt x="1251889" y="6924192"/>
                  </a:lnTo>
                  <a:lnTo>
                    <a:pt x="1178632" y="6997509"/>
                  </a:lnTo>
                  <a:lnTo>
                    <a:pt x="1220304" y="6997496"/>
                  </a:lnTo>
                  <a:lnTo>
                    <a:pt x="1293507" y="6924192"/>
                  </a:lnTo>
                  <a:close/>
                </a:path>
                <a:path w="7560309" h="10692130">
                  <a:moveTo>
                    <a:pt x="1570710" y="6924192"/>
                  </a:moveTo>
                  <a:lnTo>
                    <a:pt x="1529067" y="6924192"/>
                  </a:lnTo>
                  <a:lnTo>
                    <a:pt x="1602282" y="6997509"/>
                  </a:lnTo>
                  <a:lnTo>
                    <a:pt x="1643938" y="6997509"/>
                  </a:lnTo>
                  <a:lnTo>
                    <a:pt x="1570710" y="6924192"/>
                  </a:lnTo>
                  <a:close/>
                </a:path>
                <a:path w="7560309" h="10692130">
                  <a:moveTo>
                    <a:pt x="1210593" y="6924167"/>
                  </a:moveTo>
                  <a:lnTo>
                    <a:pt x="1168974" y="6924167"/>
                  </a:lnTo>
                  <a:lnTo>
                    <a:pt x="1095778" y="6997496"/>
                  </a:lnTo>
                  <a:lnTo>
                    <a:pt x="1137394" y="6997496"/>
                  </a:lnTo>
                  <a:lnTo>
                    <a:pt x="1210593" y="6924167"/>
                  </a:lnTo>
                  <a:close/>
                </a:path>
                <a:path w="7560309" h="10692130">
                  <a:moveTo>
                    <a:pt x="1404937" y="6924167"/>
                  </a:moveTo>
                  <a:lnTo>
                    <a:pt x="1363281" y="6924167"/>
                  </a:lnTo>
                  <a:lnTo>
                    <a:pt x="1436535" y="6997496"/>
                  </a:lnTo>
                  <a:lnTo>
                    <a:pt x="1478165" y="6997496"/>
                  </a:lnTo>
                  <a:lnTo>
                    <a:pt x="1404937" y="6924167"/>
                  </a:lnTo>
                  <a:close/>
                </a:path>
                <a:path w="7560309" h="10692130">
                  <a:moveTo>
                    <a:pt x="1487805" y="6924167"/>
                  </a:moveTo>
                  <a:lnTo>
                    <a:pt x="1446187" y="6924167"/>
                  </a:lnTo>
                  <a:lnTo>
                    <a:pt x="1519389" y="6997496"/>
                  </a:lnTo>
                  <a:lnTo>
                    <a:pt x="1561058" y="6997496"/>
                  </a:lnTo>
                  <a:lnTo>
                    <a:pt x="1487805" y="6924167"/>
                  </a:lnTo>
                  <a:close/>
                </a:path>
                <a:path w="7560309" h="10692130">
                  <a:moveTo>
                    <a:pt x="1989074" y="6929894"/>
                  </a:moveTo>
                  <a:lnTo>
                    <a:pt x="1693608" y="7225817"/>
                  </a:lnTo>
                  <a:lnTo>
                    <a:pt x="1735277" y="7225817"/>
                  </a:lnTo>
                  <a:lnTo>
                    <a:pt x="1989074" y="6971626"/>
                  </a:lnTo>
                  <a:lnTo>
                    <a:pt x="2030739" y="6971626"/>
                  </a:lnTo>
                  <a:lnTo>
                    <a:pt x="1989074" y="6929894"/>
                  </a:lnTo>
                  <a:close/>
                </a:path>
                <a:path w="7560309" h="10692130">
                  <a:moveTo>
                    <a:pt x="1989099" y="7012901"/>
                  </a:moveTo>
                  <a:lnTo>
                    <a:pt x="1776514" y="7225817"/>
                  </a:lnTo>
                  <a:lnTo>
                    <a:pt x="1818182" y="7225817"/>
                  </a:lnTo>
                  <a:lnTo>
                    <a:pt x="1989099" y="7054634"/>
                  </a:lnTo>
                  <a:lnTo>
                    <a:pt x="2030756" y="7054634"/>
                  </a:lnTo>
                  <a:lnTo>
                    <a:pt x="1989099" y="7012901"/>
                  </a:lnTo>
                  <a:close/>
                </a:path>
                <a:path w="7560309" h="10692130">
                  <a:moveTo>
                    <a:pt x="1989099" y="7095959"/>
                  </a:moveTo>
                  <a:lnTo>
                    <a:pt x="1859407" y="7225817"/>
                  </a:lnTo>
                  <a:lnTo>
                    <a:pt x="1901075" y="7225817"/>
                  </a:lnTo>
                  <a:lnTo>
                    <a:pt x="1989099" y="7137641"/>
                  </a:lnTo>
                  <a:lnTo>
                    <a:pt x="2030711" y="7137641"/>
                  </a:lnTo>
                  <a:lnTo>
                    <a:pt x="1989099" y="7095959"/>
                  </a:lnTo>
                  <a:close/>
                </a:path>
                <a:path w="7560309" h="10692130">
                  <a:moveTo>
                    <a:pt x="2030711" y="7137641"/>
                  </a:moveTo>
                  <a:lnTo>
                    <a:pt x="1989099" y="7137641"/>
                  </a:lnTo>
                  <a:lnTo>
                    <a:pt x="2077072" y="7225817"/>
                  </a:lnTo>
                  <a:lnTo>
                    <a:pt x="2118741" y="7225817"/>
                  </a:lnTo>
                  <a:lnTo>
                    <a:pt x="2030711" y="7137641"/>
                  </a:lnTo>
                  <a:close/>
                </a:path>
                <a:path w="7560309" h="10692130">
                  <a:moveTo>
                    <a:pt x="2030756" y="7054634"/>
                  </a:moveTo>
                  <a:lnTo>
                    <a:pt x="1989099" y="7054634"/>
                  </a:lnTo>
                  <a:lnTo>
                    <a:pt x="2159965" y="7225817"/>
                  </a:lnTo>
                  <a:lnTo>
                    <a:pt x="2201633" y="7225817"/>
                  </a:lnTo>
                  <a:lnTo>
                    <a:pt x="2030756" y="7054634"/>
                  </a:lnTo>
                  <a:close/>
                </a:path>
                <a:path w="7560309" h="10692130">
                  <a:moveTo>
                    <a:pt x="2030739" y="6971626"/>
                  </a:moveTo>
                  <a:lnTo>
                    <a:pt x="1989074" y="6971626"/>
                  </a:lnTo>
                  <a:lnTo>
                    <a:pt x="2242858" y="7225817"/>
                  </a:lnTo>
                  <a:lnTo>
                    <a:pt x="2284526" y="7225817"/>
                  </a:lnTo>
                  <a:lnTo>
                    <a:pt x="2030739" y="6971626"/>
                  </a:lnTo>
                  <a:close/>
                </a:path>
                <a:path w="7560309" h="10692130">
                  <a:moveTo>
                    <a:pt x="1788388" y="6924192"/>
                  </a:moveTo>
                  <a:lnTo>
                    <a:pt x="1746758" y="6924192"/>
                  </a:lnTo>
                  <a:lnTo>
                    <a:pt x="1673555" y="6997509"/>
                  </a:lnTo>
                  <a:lnTo>
                    <a:pt x="1715223" y="6997496"/>
                  </a:lnTo>
                  <a:lnTo>
                    <a:pt x="1788388" y="6924192"/>
                  </a:lnTo>
                  <a:close/>
                </a:path>
                <a:path w="7560309" h="10692130">
                  <a:moveTo>
                    <a:pt x="1954187" y="6924192"/>
                  </a:moveTo>
                  <a:lnTo>
                    <a:pt x="1912556" y="6924192"/>
                  </a:lnTo>
                  <a:lnTo>
                    <a:pt x="1839302" y="6997509"/>
                  </a:lnTo>
                  <a:lnTo>
                    <a:pt x="1880996" y="6997496"/>
                  </a:lnTo>
                  <a:lnTo>
                    <a:pt x="1954187" y="6924192"/>
                  </a:lnTo>
                  <a:close/>
                </a:path>
                <a:path w="7560309" h="10692130">
                  <a:moveTo>
                    <a:pt x="2231364" y="6924192"/>
                  </a:moveTo>
                  <a:lnTo>
                    <a:pt x="2189734" y="6924192"/>
                  </a:lnTo>
                  <a:lnTo>
                    <a:pt x="2262949" y="6997509"/>
                  </a:lnTo>
                  <a:lnTo>
                    <a:pt x="2304618" y="6997509"/>
                  </a:lnTo>
                  <a:lnTo>
                    <a:pt x="2231364" y="6924192"/>
                  </a:lnTo>
                  <a:close/>
                </a:path>
                <a:path w="7560309" h="10692130">
                  <a:moveTo>
                    <a:pt x="1871294" y="6924167"/>
                  </a:moveTo>
                  <a:lnTo>
                    <a:pt x="1829663" y="6924167"/>
                  </a:lnTo>
                  <a:lnTo>
                    <a:pt x="1756397" y="6997496"/>
                  </a:lnTo>
                  <a:lnTo>
                    <a:pt x="1798078" y="6997496"/>
                  </a:lnTo>
                  <a:lnTo>
                    <a:pt x="1871294" y="6924167"/>
                  </a:lnTo>
                  <a:close/>
                </a:path>
                <a:path w="7560309" h="10692130">
                  <a:moveTo>
                    <a:pt x="2065629" y="6924167"/>
                  </a:moveTo>
                  <a:lnTo>
                    <a:pt x="2023973" y="6924167"/>
                  </a:lnTo>
                  <a:lnTo>
                    <a:pt x="2097163" y="6997496"/>
                  </a:lnTo>
                  <a:lnTo>
                    <a:pt x="2138794" y="6997496"/>
                  </a:lnTo>
                  <a:lnTo>
                    <a:pt x="2065629" y="6924167"/>
                  </a:lnTo>
                  <a:close/>
                </a:path>
                <a:path w="7560309" h="10692130">
                  <a:moveTo>
                    <a:pt x="2148522" y="6924167"/>
                  </a:moveTo>
                  <a:lnTo>
                    <a:pt x="2106853" y="6924167"/>
                  </a:lnTo>
                  <a:lnTo>
                    <a:pt x="2180056" y="6997496"/>
                  </a:lnTo>
                  <a:lnTo>
                    <a:pt x="2221725" y="6997496"/>
                  </a:lnTo>
                  <a:lnTo>
                    <a:pt x="2148522" y="6924167"/>
                  </a:lnTo>
                  <a:close/>
                </a:path>
                <a:path w="7560309" h="10692130">
                  <a:moveTo>
                    <a:pt x="3640747" y="7260755"/>
                  </a:moveTo>
                  <a:lnTo>
                    <a:pt x="3345319" y="7556665"/>
                  </a:lnTo>
                  <a:lnTo>
                    <a:pt x="3386950" y="7556665"/>
                  </a:lnTo>
                  <a:lnTo>
                    <a:pt x="3640747" y="7302474"/>
                  </a:lnTo>
                  <a:lnTo>
                    <a:pt x="3682402" y="7302474"/>
                  </a:lnTo>
                  <a:lnTo>
                    <a:pt x="3640747" y="7260755"/>
                  </a:lnTo>
                  <a:close/>
                </a:path>
                <a:path w="7560309" h="10692130">
                  <a:moveTo>
                    <a:pt x="3640772" y="7343762"/>
                  </a:moveTo>
                  <a:lnTo>
                    <a:pt x="3428187" y="7556665"/>
                  </a:lnTo>
                  <a:lnTo>
                    <a:pt x="3469855" y="7556665"/>
                  </a:lnTo>
                  <a:lnTo>
                    <a:pt x="3640772" y="7385494"/>
                  </a:lnTo>
                  <a:lnTo>
                    <a:pt x="3682439" y="7385494"/>
                  </a:lnTo>
                  <a:lnTo>
                    <a:pt x="3640772" y="7343762"/>
                  </a:lnTo>
                  <a:close/>
                </a:path>
                <a:path w="7560309" h="10692130">
                  <a:moveTo>
                    <a:pt x="3640759" y="7426820"/>
                  </a:moveTo>
                  <a:lnTo>
                    <a:pt x="3511105" y="7556665"/>
                  </a:lnTo>
                  <a:lnTo>
                    <a:pt x="3552723" y="7556665"/>
                  </a:lnTo>
                  <a:lnTo>
                    <a:pt x="3640759" y="7468501"/>
                  </a:lnTo>
                  <a:lnTo>
                    <a:pt x="3682392" y="7468501"/>
                  </a:lnTo>
                  <a:lnTo>
                    <a:pt x="3640759" y="7426820"/>
                  </a:lnTo>
                  <a:close/>
                </a:path>
                <a:path w="7560309" h="10692130">
                  <a:moveTo>
                    <a:pt x="3682392" y="7468501"/>
                  </a:moveTo>
                  <a:lnTo>
                    <a:pt x="3640759" y="7468501"/>
                  </a:lnTo>
                  <a:lnTo>
                    <a:pt x="3728783" y="7556665"/>
                  </a:lnTo>
                  <a:lnTo>
                    <a:pt x="3770452" y="7556665"/>
                  </a:lnTo>
                  <a:lnTo>
                    <a:pt x="3682392" y="7468501"/>
                  </a:lnTo>
                  <a:close/>
                </a:path>
                <a:path w="7560309" h="10692130">
                  <a:moveTo>
                    <a:pt x="3682439" y="7385494"/>
                  </a:moveTo>
                  <a:lnTo>
                    <a:pt x="3640772" y="7385494"/>
                  </a:lnTo>
                  <a:lnTo>
                    <a:pt x="3811689" y="7556665"/>
                  </a:lnTo>
                  <a:lnTo>
                    <a:pt x="3853345" y="7556665"/>
                  </a:lnTo>
                  <a:lnTo>
                    <a:pt x="3682439" y="7385494"/>
                  </a:lnTo>
                  <a:close/>
                </a:path>
                <a:path w="7560309" h="10692130">
                  <a:moveTo>
                    <a:pt x="3682402" y="7302474"/>
                  </a:moveTo>
                  <a:lnTo>
                    <a:pt x="3640747" y="7302474"/>
                  </a:lnTo>
                  <a:lnTo>
                    <a:pt x="3894543" y="7556665"/>
                  </a:lnTo>
                  <a:lnTo>
                    <a:pt x="3936199" y="7556665"/>
                  </a:lnTo>
                  <a:lnTo>
                    <a:pt x="3682402" y="7302474"/>
                  </a:lnTo>
                  <a:close/>
                </a:path>
                <a:path w="7560309" h="10692130">
                  <a:moveTo>
                    <a:pt x="3440087" y="7255052"/>
                  </a:moveTo>
                  <a:lnTo>
                    <a:pt x="3398481" y="7255052"/>
                  </a:lnTo>
                  <a:lnTo>
                    <a:pt x="3325228" y="7328369"/>
                  </a:lnTo>
                  <a:lnTo>
                    <a:pt x="3366884" y="7328369"/>
                  </a:lnTo>
                  <a:lnTo>
                    <a:pt x="3440087" y="7255052"/>
                  </a:lnTo>
                  <a:close/>
                </a:path>
                <a:path w="7560309" h="10692130">
                  <a:moveTo>
                    <a:pt x="3605872" y="7255052"/>
                  </a:moveTo>
                  <a:lnTo>
                    <a:pt x="3564204" y="7255052"/>
                  </a:lnTo>
                  <a:lnTo>
                    <a:pt x="3491001" y="7328369"/>
                  </a:lnTo>
                  <a:lnTo>
                    <a:pt x="3532657" y="7328369"/>
                  </a:lnTo>
                  <a:lnTo>
                    <a:pt x="3605872" y="7255052"/>
                  </a:lnTo>
                  <a:close/>
                </a:path>
                <a:path w="7560309" h="10692130">
                  <a:moveTo>
                    <a:pt x="3883050" y="7255052"/>
                  </a:moveTo>
                  <a:lnTo>
                    <a:pt x="3841432" y="7255052"/>
                  </a:lnTo>
                  <a:lnTo>
                    <a:pt x="3914635" y="7328369"/>
                  </a:lnTo>
                  <a:lnTo>
                    <a:pt x="3956304" y="7328369"/>
                  </a:lnTo>
                  <a:lnTo>
                    <a:pt x="3883050" y="7255052"/>
                  </a:lnTo>
                  <a:close/>
                </a:path>
                <a:path w="7560309" h="10692130">
                  <a:moveTo>
                    <a:pt x="3522954" y="7255027"/>
                  </a:moveTo>
                  <a:lnTo>
                    <a:pt x="3481349" y="7255027"/>
                  </a:lnTo>
                  <a:lnTo>
                    <a:pt x="3408133" y="7328344"/>
                  </a:lnTo>
                  <a:lnTo>
                    <a:pt x="3449751" y="7328344"/>
                  </a:lnTo>
                  <a:lnTo>
                    <a:pt x="3522954" y="7255027"/>
                  </a:lnTo>
                  <a:close/>
                </a:path>
                <a:path w="7560309" h="10692130">
                  <a:moveTo>
                    <a:pt x="3717315" y="7255027"/>
                  </a:moveTo>
                  <a:lnTo>
                    <a:pt x="3675646" y="7255027"/>
                  </a:lnTo>
                  <a:lnTo>
                    <a:pt x="3748887" y="7328344"/>
                  </a:lnTo>
                  <a:lnTo>
                    <a:pt x="3790518" y="7328344"/>
                  </a:lnTo>
                  <a:lnTo>
                    <a:pt x="3717315" y="7255027"/>
                  </a:lnTo>
                  <a:close/>
                </a:path>
                <a:path w="7560309" h="10692130">
                  <a:moveTo>
                    <a:pt x="3800182" y="7255027"/>
                  </a:moveTo>
                  <a:lnTo>
                    <a:pt x="3758526" y="7255027"/>
                  </a:lnTo>
                  <a:lnTo>
                    <a:pt x="3831742" y="7328344"/>
                  </a:lnTo>
                  <a:lnTo>
                    <a:pt x="3873411" y="7328344"/>
                  </a:lnTo>
                  <a:lnTo>
                    <a:pt x="3800182" y="7255027"/>
                  </a:lnTo>
                  <a:close/>
                </a:path>
                <a:path w="7560309" h="10692130">
                  <a:moveTo>
                    <a:pt x="2980080" y="7260755"/>
                  </a:moveTo>
                  <a:lnTo>
                    <a:pt x="2684627" y="7556665"/>
                  </a:lnTo>
                  <a:lnTo>
                    <a:pt x="2726283" y="7556665"/>
                  </a:lnTo>
                  <a:lnTo>
                    <a:pt x="2980080" y="7302474"/>
                  </a:lnTo>
                  <a:lnTo>
                    <a:pt x="3021737" y="7302474"/>
                  </a:lnTo>
                  <a:lnTo>
                    <a:pt x="2980080" y="7260755"/>
                  </a:lnTo>
                  <a:close/>
                </a:path>
                <a:path w="7560309" h="10692130">
                  <a:moveTo>
                    <a:pt x="2980093" y="7343762"/>
                  </a:moveTo>
                  <a:lnTo>
                    <a:pt x="2767533" y="7556665"/>
                  </a:lnTo>
                  <a:lnTo>
                    <a:pt x="2809151" y="7556665"/>
                  </a:lnTo>
                  <a:lnTo>
                    <a:pt x="2980093" y="7385494"/>
                  </a:lnTo>
                  <a:lnTo>
                    <a:pt x="3021758" y="7385494"/>
                  </a:lnTo>
                  <a:lnTo>
                    <a:pt x="2980093" y="7343762"/>
                  </a:lnTo>
                  <a:close/>
                </a:path>
                <a:path w="7560309" h="10692130">
                  <a:moveTo>
                    <a:pt x="2980080" y="7426820"/>
                  </a:moveTo>
                  <a:lnTo>
                    <a:pt x="2850426" y="7556665"/>
                  </a:lnTo>
                  <a:lnTo>
                    <a:pt x="2892044" y="7556665"/>
                  </a:lnTo>
                  <a:lnTo>
                    <a:pt x="2980080" y="7468501"/>
                  </a:lnTo>
                  <a:lnTo>
                    <a:pt x="3021696" y="7468501"/>
                  </a:lnTo>
                  <a:lnTo>
                    <a:pt x="2980080" y="7426820"/>
                  </a:lnTo>
                  <a:close/>
                </a:path>
                <a:path w="7560309" h="10692130">
                  <a:moveTo>
                    <a:pt x="3021696" y="7468501"/>
                  </a:moveTo>
                  <a:lnTo>
                    <a:pt x="2980080" y="7468501"/>
                  </a:lnTo>
                  <a:lnTo>
                    <a:pt x="3068104" y="7556665"/>
                  </a:lnTo>
                  <a:lnTo>
                    <a:pt x="3109722" y="7556665"/>
                  </a:lnTo>
                  <a:lnTo>
                    <a:pt x="3021696" y="7468501"/>
                  </a:lnTo>
                  <a:close/>
                </a:path>
                <a:path w="7560309" h="10692130">
                  <a:moveTo>
                    <a:pt x="3021758" y="7385494"/>
                  </a:moveTo>
                  <a:lnTo>
                    <a:pt x="2980093" y="7385494"/>
                  </a:lnTo>
                  <a:lnTo>
                    <a:pt x="3151022" y="7556665"/>
                  </a:lnTo>
                  <a:lnTo>
                    <a:pt x="3192653" y="7556665"/>
                  </a:lnTo>
                  <a:lnTo>
                    <a:pt x="3021758" y="7385494"/>
                  </a:lnTo>
                  <a:close/>
                </a:path>
                <a:path w="7560309" h="10692130">
                  <a:moveTo>
                    <a:pt x="3021737" y="7302474"/>
                  </a:moveTo>
                  <a:lnTo>
                    <a:pt x="2980080" y="7302474"/>
                  </a:lnTo>
                  <a:lnTo>
                    <a:pt x="3233877" y="7556665"/>
                  </a:lnTo>
                  <a:lnTo>
                    <a:pt x="3275545" y="7556665"/>
                  </a:lnTo>
                  <a:lnTo>
                    <a:pt x="3021737" y="7302474"/>
                  </a:lnTo>
                  <a:close/>
                </a:path>
                <a:path w="7560309" h="10692130">
                  <a:moveTo>
                    <a:pt x="2779433" y="7255052"/>
                  </a:moveTo>
                  <a:lnTo>
                    <a:pt x="2737764" y="7255052"/>
                  </a:lnTo>
                  <a:lnTo>
                    <a:pt x="2664548" y="7328369"/>
                  </a:lnTo>
                  <a:lnTo>
                    <a:pt x="2706217" y="7328369"/>
                  </a:lnTo>
                  <a:lnTo>
                    <a:pt x="2779433" y="7255052"/>
                  </a:lnTo>
                  <a:close/>
                </a:path>
                <a:path w="7560309" h="10692130">
                  <a:moveTo>
                    <a:pt x="2945193" y="7255052"/>
                  </a:moveTo>
                  <a:lnTo>
                    <a:pt x="2903524" y="7255052"/>
                  </a:lnTo>
                  <a:lnTo>
                    <a:pt x="2830322" y="7328369"/>
                  </a:lnTo>
                  <a:lnTo>
                    <a:pt x="2871990" y="7328369"/>
                  </a:lnTo>
                  <a:lnTo>
                    <a:pt x="2945193" y="7255052"/>
                  </a:lnTo>
                  <a:close/>
                </a:path>
                <a:path w="7560309" h="10692130">
                  <a:moveTo>
                    <a:pt x="3222383" y="7255052"/>
                  </a:moveTo>
                  <a:lnTo>
                    <a:pt x="3180753" y="7255052"/>
                  </a:lnTo>
                  <a:lnTo>
                    <a:pt x="3253955" y="7328369"/>
                  </a:lnTo>
                  <a:lnTo>
                    <a:pt x="3295624" y="7328369"/>
                  </a:lnTo>
                  <a:lnTo>
                    <a:pt x="3222383" y="7255052"/>
                  </a:lnTo>
                  <a:close/>
                </a:path>
                <a:path w="7560309" h="10692130">
                  <a:moveTo>
                    <a:pt x="2862300" y="7255027"/>
                  </a:moveTo>
                  <a:lnTo>
                    <a:pt x="2820670" y="7255027"/>
                  </a:lnTo>
                  <a:lnTo>
                    <a:pt x="2747467" y="7328344"/>
                  </a:lnTo>
                  <a:lnTo>
                    <a:pt x="2789085" y="7328344"/>
                  </a:lnTo>
                  <a:lnTo>
                    <a:pt x="2862300" y="7255027"/>
                  </a:lnTo>
                  <a:close/>
                </a:path>
                <a:path w="7560309" h="10692130">
                  <a:moveTo>
                    <a:pt x="3056636" y="7255027"/>
                  </a:moveTo>
                  <a:lnTo>
                    <a:pt x="3014967" y="7255027"/>
                  </a:lnTo>
                  <a:lnTo>
                    <a:pt x="3088220" y="7328344"/>
                  </a:lnTo>
                  <a:lnTo>
                    <a:pt x="3129838" y="7328344"/>
                  </a:lnTo>
                  <a:lnTo>
                    <a:pt x="3056636" y="7255027"/>
                  </a:lnTo>
                  <a:close/>
                </a:path>
                <a:path w="7560309" h="10692130">
                  <a:moveTo>
                    <a:pt x="3139528" y="7255027"/>
                  </a:moveTo>
                  <a:lnTo>
                    <a:pt x="3097860" y="7255027"/>
                  </a:lnTo>
                  <a:lnTo>
                    <a:pt x="3171063" y="7328344"/>
                  </a:lnTo>
                  <a:lnTo>
                    <a:pt x="3212731" y="7328344"/>
                  </a:lnTo>
                  <a:lnTo>
                    <a:pt x="3139528" y="7255027"/>
                  </a:lnTo>
                  <a:close/>
                </a:path>
                <a:path w="7560309" h="10692130">
                  <a:moveTo>
                    <a:pt x="4301426" y="7260755"/>
                  </a:moveTo>
                  <a:lnTo>
                    <a:pt x="4005999" y="7556665"/>
                  </a:lnTo>
                  <a:lnTo>
                    <a:pt x="4047629" y="7556665"/>
                  </a:lnTo>
                  <a:lnTo>
                    <a:pt x="4301426" y="7302474"/>
                  </a:lnTo>
                  <a:lnTo>
                    <a:pt x="4343081" y="7302474"/>
                  </a:lnTo>
                  <a:lnTo>
                    <a:pt x="4301426" y="7260755"/>
                  </a:lnTo>
                  <a:close/>
                </a:path>
                <a:path w="7560309" h="10692130">
                  <a:moveTo>
                    <a:pt x="4301439" y="7343762"/>
                  </a:moveTo>
                  <a:lnTo>
                    <a:pt x="4088866" y="7556665"/>
                  </a:lnTo>
                  <a:lnTo>
                    <a:pt x="4130535" y="7556665"/>
                  </a:lnTo>
                  <a:lnTo>
                    <a:pt x="4301439" y="7385494"/>
                  </a:lnTo>
                  <a:lnTo>
                    <a:pt x="4343106" y="7385494"/>
                  </a:lnTo>
                  <a:lnTo>
                    <a:pt x="4301439" y="7343762"/>
                  </a:lnTo>
                  <a:close/>
                </a:path>
                <a:path w="7560309" h="10692130">
                  <a:moveTo>
                    <a:pt x="4301413" y="7426820"/>
                  </a:moveTo>
                  <a:lnTo>
                    <a:pt x="4171759" y="7556665"/>
                  </a:lnTo>
                  <a:lnTo>
                    <a:pt x="4213428" y="7556665"/>
                  </a:lnTo>
                  <a:lnTo>
                    <a:pt x="4301413" y="7468501"/>
                  </a:lnTo>
                  <a:lnTo>
                    <a:pt x="4343046" y="7468501"/>
                  </a:lnTo>
                  <a:lnTo>
                    <a:pt x="4301413" y="7426820"/>
                  </a:lnTo>
                  <a:close/>
                </a:path>
                <a:path w="7560309" h="10692130">
                  <a:moveTo>
                    <a:pt x="4343046" y="7468501"/>
                  </a:moveTo>
                  <a:lnTo>
                    <a:pt x="4301413" y="7468501"/>
                  </a:lnTo>
                  <a:lnTo>
                    <a:pt x="4389450" y="7556665"/>
                  </a:lnTo>
                  <a:lnTo>
                    <a:pt x="4431106" y="7556665"/>
                  </a:lnTo>
                  <a:lnTo>
                    <a:pt x="4343046" y="7468501"/>
                  </a:lnTo>
                  <a:close/>
                </a:path>
                <a:path w="7560309" h="10692130">
                  <a:moveTo>
                    <a:pt x="4343106" y="7385494"/>
                  </a:moveTo>
                  <a:lnTo>
                    <a:pt x="4301439" y="7385494"/>
                  </a:lnTo>
                  <a:lnTo>
                    <a:pt x="4472355" y="7556665"/>
                  </a:lnTo>
                  <a:lnTo>
                    <a:pt x="4514011" y="7556665"/>
                  </a:lnTo>
                  <a:lnTo>
                    <a:pt x="4343106" y="7385494"/>
                  </a:lnTo>
                  <a:close/>
                </a:path>
                <a:path w="7560309" h="10692130">
                  <a:moveTo>
                    <a:pt x="4343081" y="7302474"/>
                  </a:moveTo>
                  <a:lnTo>
                    <a:pt x="4301426" y="7302474"/>
                  </a:lnTo>
                  <a:lnTo>
                    <a:pt x="4555210" y="7556665"/>
                  </a:lnTo>
                  <a:lnTo>
                    <a:pt x="4596879" y="7556665"/>
                  </a:lnTo>
                  <a:lnTo>
                    <a:pt x="4343081" y="7302474"/>
                  </a:lnTo>
                  <a:close/>
                </a:path>
                <a:path w="7560309" h="10692130">
                  <a:moveTo>
                    <a:pt x="4100766" y="7255052"/>
                  </a:moveTo>
                  <a:lnTo>
                    <a:pt x="4059110" y="7255052"/>
                  </a:lnTo>
                  <a:lnTo>
                    <a:pt x="3985895" y="7328369"/>
                  </a:lnTo>
                  <a:lnTo>
                    <a:pt x="4027563" y="7328369"/>
                  </a:lnTo>
                  <a:lnTo>
                    <a:pt x="4100766" y="7255052"/>
                  </a:lnTo>
                  <a:close/>
                </a:path>
                <a:path w="7560309" h="10692130">
                  <a:moveTo>
                    <a:pt x="4266552" y="7255052"/>
                  </a:moveTo>
                  <a:lnTo>
                    <a:pt x="4224909" y="7255052"/>
                  </a:lnTo>
                  <a:lnTo>
                    <a:pt x="4151668" y="7328369"/>
                  </a:lnTo>
                  <a:lnTo>
                    <a:pt x="4193324" y="7328369"/>
                  </a:lnTo>
                  <a:lnTo>
                    <a:pt x="4266552" y="7255052"/>
                  </a:lnTo>
                  <a:close/>
                </a:path>
                <a:path w="7560309" h="10692130">
                  <a:moveTo>
                    <a:pt x="4543729" y="7255052"/>
                  </a:moveTo>
                  <a:lnTo>
                    <a:pt x="4502099" y="7255052"/>
                  </a:lnTo>
                  <a:lnTo>
                    <a:pt x="4575302" y="7328369"/>
                  </a:lnTo>
                  <a:lnTo>
                    <a:pt x="4616970" y="7328369"/>
                  </a:lnTo>
                  <a:lnTo>
                    <a:pt x="4543729" y="7255052"/>
                  </a:lnTo>
                  <a:close/>
                </a:path>
                <a:path w="7560309" h="10692130">
                  <a:moveTo>
                    <a:pt x="4183646" y="7255027"/>
                  </a:moveTo>
                  <a:lnTo>
                    <a:pt x="4142016" y="7255027"/>
                  </a:lnTo>
                  <a:lnTo>
                    <a:pt x="4068762" y="7328344"/>
                  </a:lnTo>
                  <a:lnTo>
                    <a:pt x="4110431" y="7328344"/>
                  </a:lnTo>
                  <a:lnTo>
                    <a:pt x="4183646" y="7255027"/>
                  </a:lnTo>
                  <a:close/>
                </a:path>
                <a:path w="7560309" h="10692130">
                  <a:moveTo>
                    <a:pt x="4377982" y="7255027"/>
                  </a:moveTo>
                  <a:lnTo>
                    <a:pt x="4336313" y="7255027"/>
                  </a:lnTo>
                  <a:lnTo>
                    <a:pt x="4409579" y="7328344"/>
                  </a:lnTo>
                  <a:lnTo>
                    <a:pt x="4451184" y="7328344"/>
                  </a:lnTo>
                  <a:lnTo>
                    <a:pt x="4377982" y="7255027"/>
                  </a:lnTo>
                  <a:close/>
                </a:path>
                <a:path w="7560309" h="10692130">
                  <a:moveTo>
                    <a:pt x="4460875" y="7255027"/>
                  </a:moveTo>
                  <a:lnTo>
                    <a:pt x="4419206" y="7255027"/>
                  </a:lnTo>
                  <a:lnTo>
                    <a:pt x="4492421" y="7328344"/>
                  </a:lnTo>
                  <a:lnTo>
                    <a:pt x="4534077" y="7328344"/>
                  </a:lnTo>
                  <a:lnTo>
                    <a:pt x="4460875" y="7255027"/>
                  </a:lnTo>
                  <a:close/>
                </a:path>
                <a:path w="7560309" h="10692130">
                  <a:moveTo>
                    <a:pt x="4962118" y="7260755"/>
                  </a:moveTo>
                  <a:lnTo>
                    <a:pt x="4666665" y="7556665"/>
                  </a:lnTo>
                  <a:lnTo>
                    <a:pt x="4708321" y="7556665"/>
                  </a:lnTo>
                  <a:lnTo>
                    <a:pt x="4962118" y="7302474"/>
                  </a:lnTo>
                  <a:lnTo>
                    <a:pt x="5003773" y="7302474"/>
                  </a:lnTo>
                  <a:lnTo>
                    <a:pt x="4962118" y="7260755"/>
                  </a:lnTo>
                  <a:close/>
                </a:path>
                <a:path w="7560309" h="10692130">
                  <a:moveTo>
                    <a:pt x="4962131" y="7343762"/>
                  </a:moveTo>
                  <a:lnTo>
                    <a:pt x="4749546" y="7556665"/>
                  </a:lnTo>
                  <a:lnTo>
                    <a:pt x="4791214" y="7556665"/>
                  </a:lnTo>
                  <a:lnTo>
                    <a:pt x="4962131" y="7385494"/>
                  </a:lnTo>
                  <a:lnTo>
                    <a:pt x="5003791" y="7385494"/>
                  </a:lnTo>
                  <a:lnTo>
                    <a:pt x="4962131" y="7343762"/>
                  </a:lnTo>
                  <a:close/>
                </a:path>
                <a:path w="7560309" h="10692130">
                  <a:moveTo>
                    <a:pt x="4962105" y="7426820"/>
                  </a:moveTo>
                  <a:lnTo>
                    <a:pt x="4832451" y="7556665"/>
                  </a:lnTo>
                  <a:lnTo>
                    <a:pt x="4874069" y="7556665"/>
                  </a:lnTo>
                  <a:lnTo>
                    <a:pt x="4962105" y="7468501"/>
                  </a:lnTo>
                  <a:lnTo>
                    <a:pt x="5003734" y="7468501"/>
                  </a:lnTo>
                  <a:lnTo>
                    <a:pt x="4962105" y="7426820"/>
                  </a:lnTo>
                  <a:close/>
                </a:path>
                <a:path w="7560309" h="10692130">
                  <a:moveTo>
                    <a:pt x="5003734" y="7468501"/>
                  </a:moveTo>
                  <a:lnTo>
                    <a:pt x="4962105" y="7468501"/>
                  </a:lnTo>
                  <a:lnTo>
                    <a:pt x="5050129" y="7556665"/>
                  </a:lnTo>
                  <a:lnTo>
                    <a:pt x="5091785" y="7556665"/>
                  </a:lnTo>
                  <a:lnTo>
                    <a:pt x="5003734" y="7468501"/>
                  </a:lnTo>
                  <a:close/>
                </a:path>
                <a:path w="7560309" h="10692130">
                  <a:moveTo>
                    <a:pt x="5003791" y="7385494"/>
                  </a:moveTo>
                  <a:lnTo>
                    <a:pt x="4962131" y="7385494"/>
                  </a:lnTo>
                  <a:lnTo>
                    <a:pt x="5133047" y="7556665"/>
                  </a:lnTo>
                  <a:lnTo>
                    <a:pt x="5174665" y="7556665"/>
                  </a:lnTo>
                  <a:lnTo>
                    <a:pt x="5003791" y="7385494"/>
                  </a:lnTo>
                  <a:close/>
                </a:path>
                <a:path w="7560309" h="10692130">
                  <a:moveTo>
                    <a:pt x="5003773" y="7302474"/>
                  </a:moveTo>
                  <a:lnTo>
                    <a:pt x="4962118" y="7302474"/>
                  </a:lnTo>
                  <a:lnTo>
                    <a:pt x="5215902" y="7556665"/>
                  </a:lnTo>
                  <a:lnTo>
                    <a:pt x="5257571" y="7556665"/>
                  </a:lnTo>
                  <a:lnTo>
                    <a:pt x="5003773" y="7302474"/>
                  </a:lnTo>
                  <a:close/>
                </a:path>
                <a:path w="7560309" h="10692130">
                  <a:moveTo>
                    <a:pt x="4761445" y="7255052"/>
                  </a:moveTo>
                  <a:lnTo>
                    <a:pt x="4719777" y="7255052"/>
                  </a:lnTo>
                  <a:lnTo>
                    <a:pt x="4646574" y="7328369"/>
                  </a:lnTo>
                  <a:lnTo>
                    <a:pt x="4688230" y="7328369"/>
                  </a:lnTo>
                  <a:lnTo>
                    <a:pt x="4761445" y="7255052"/>
                  </a:lnTo>
                  <a:close/>
                </a:path>
                <a:path w="7560309" h="10692130">
                  <a:moveTo>
                    <a:pt x="4927219" y="7255052"/>
                  </a:moveTo>
                  <a:lnTo>
                    <a:pt x="4885601" y="7255052"/>
                  </a:lnTo>
                  <a:lnTo>
                    <a:pt x="4812347" y="7328369"/>
                  </a:lnTo>
                  <a:lnTo>
                    <a:pt x="4854003" y="7328369"/>
                  </a:lnTo>
                  <a:lnTo>
                    <a:pt x="4927219" y="7255052"/>
                  </a:lnTo>
                  <a:close/>
                </a:path>
                <a:path w="7560309" h="10692130">
                  <a:moveTo>
                    <a:pt x="5204396" y="7255052"/>
                  </a:moveTo>
                  <a:lnTo>
                    <a:pt x="5162778" y="7255052"/>
                  </a:lnTo>
                  <a:lnTo>
                    <a:pt x="5235981" y="7328369"/>
                  </a:lnTo>
                  <a:lnTo>
                    <a:pt x="5277650" y="7328369"/>
                  </a:lnTo>
                  <a:lnTo>
                    <a:pt x="5204396" y="7255052"/>
                  </a:lnTo>
                  <a:close/>
                </a:path>
                <a:path w="7560309" h="10692130">
                  <a:moveTo>
                    <a:pt x="4844300" y="7255027"/>
                  </a:moveTo>
                  <a:lnTo>
                    <a:pt x="4802695" y="7255027"/>
                  </a:lnTo>
                  <a:lnTo>
                    <a:pt x="4729480" y="7328344"/>
                  </a:lnTo>
                  <a:lnTo>
                    <a:pt x="4771097" y="7328344"/>
                  </a:lnTo>
                  <a:lnTo>
                    <a:pt x="4844300" y="7255027"/>
                  </a:lnTo>
                  <a:close/>
                </a:path>
                <a:path w="7560309" h="10692130">
                  <a:moveTo>
                    <a:pt x="5038661" y="7255027"/>
                  </a:moveTo>
                  <a:lnTo>
                    <a:pt x="4996992" y="7255027"/>
                  </a:lnTo>
                  <a:lnTo>
                    <a:pt x="5070233" y="7328344"/>
                  </a:lnTo>
                  <a:lnTo>
                    <a:pt x="5111864" y="7328344"/>
                  </a:lnTo>
                  <a:lnTo>
                    <a:pt x="5038661" y="7255027"/>
                  </a:lnTo>
                  <a:close/>
                </a:path>
                <a:path w="7560309" h="10692130">
                  <a:moveTo>
                    <a:pt x="5121541" y="7255027"/>
                  </a:moveTo>
                  <a:lnTo>
                    <a:pt x="5079885" y="7255027"/>
                  </a:lnTo>
                  <a:lnTo>
                    <a:pt x="5153088" y="7328344"/>
                  </a:lnTo>
                  <a:lnTo>
                    <a:pt x="5194757" y="7328344"/>
                  </a:lnTo>
                  <a:lnTo>
                    <a:pt x="5121541" y="7255027"/>
                  </a:lnTo>
                  <a:close/>
                </a:path>
                <a:path w="7560309" h="10692130">
                  <a:moveTo>
                    <a:pt x="5622772" y="7260755"/>
                  </a:moveTo>
                  <a:lnTo>
                    <a:pt x="5327319" y="7556665"/>
                  </a:lnTo>
                  <a:lnTo>
                    <a:pt x="5368975" y="7556665"/>
                  </a:lnTo>
                  <a:lnTo>
                    <a:pt x="5622772" y="7302474"/>
                  </a:lnTo>
                  <a:lnTo>
                    <a:pt x="5664431" y="7302474"/>
                  </a:lnTo>
                  <a:lnTo>
                    <a:pt x="5622772" y="7260755"/>
                  </a:lnTo>
                  <a:close/>
                </a:path>
                <a:path w="7560309" h="10692130">
                  <a:moveTo>
                    <a:pt x="5622810" y="7343762"/>
                  </a:moveTo>
                  <a:lnTo>
                    <a:pt x="5410225" y="7556665"/>
                  </a:lnTo>
                  <a:lnTo>
                    <a:pt x="5451894" y="7556665"/>
                  </a:lnTo>
                  <a:lnTo>
                    <a:pt x="5622810" y="7385494"/>
                  </a:lnTo>
                  <a:lnTo>
                    <a:pt x="5664470" y="7385494"/>
                  </a:lnTo>
                  <a:lnTo>
                    <a:pt x="5622810" y="7343762"/>
                  </a:lnTo>
                  <a:close/>
                </a:path>
                <a:path w="7560309" h="10692130">
                  <a:moveTo>
                    <a:pt x="5622785" y="7426820"/>
                  </a:moveTo>
                  <a:lnTo>
                    <a:pt x="5493131" y="7556665"/>
                  </a:lnTo>
                  <a:lnTo>
                    <a:pt x="5534761" y="7556665"/>
                  </a:lnTo>
                  <a:lnTo>
                    <a:pt x="5622785" y="7468501"/>
                  </a:lnTo>
                  <a:lnTo>
                    <a:pt x="5664405" y="7468501"/>
                  </a:lnTo>
                  <a:lnTo>
                    <a:pt x="5622785" y="7426820"/>
                  </a:lnTo>
                  <a:close/>
                </a:path>
                <a:path w="7560309" h="10692130">
                  <a:moveTo>
                    <a:pt x="5664405" y="7468501"/>
                  </a:moveTo>
                  <a:lnTo>
                    <a:pt x="5622785" y="7468501"/>
                  </a:lnTo>
                  <a:lnTo>
                    <a:pt x="5710821" y="7556665"/>
                  </a:lnTo>
                  <a:lnTo>
                    <a:pt x="5752439" y="7556665"/>
                  </a:lnTo>
                  <a:lnTo>
                    <a:pt x="5664405" y="7468501"/>
                  </a:lnTo>
                  <a:close/>
                </a:path>
                <a:path w="7560309" h="10692130">
                  <a:moveTo>
                    <a:pt x="5664470" y="7385494"/>
                  </a:moveTo>
                  <a:lnTo>
                    <a:pt x="5622810" y="7385494"/>
                  </a:lnTo>
                  <a:lnTo>
                    <a:pt x="5793676" y="7556665"/>
                  </a:lnTo>
                  <a:lnTo>
                    <a:pt x="5835345" y="7556665"/>
                  </a:lnTo>
                  <a:lnTo>
                    <a:pt x="5664470" y="7385494"/>
                  </a:lnTo>
                  <a:close/>
                </a:path>
                <a:path w="7560309" h="10692130">
                  <a:moveTo>
                    <a:pt x="5664431" y="7302474"/>
                  </a:moveTo>
                  <a:lnTo>
                    <a:pt x="5622772" y="7302474"/>
                  </a:lnTo>
                  <a:lnTo>
                    <a:pt x="5876582" y="7556665"/>
                  </a:lnTo>
                  <a:lnTo>
                    <a:pt x="5918250" y="7556665"/>
                  </a:lnTo>
                  <a:lnTo>
                    <a:pt x="5664431" y="7302474"/>
                  </a:lnTo>
                  <a:close/>
                </a:path>
                <a:path w="7560309" h="10692130">
                  <a:moveTo>
                    <a:pt x="5422112" y="7255052"/>
                  </a:moveTo>
                  <a:lnTo>
                    <a:pt x="5380456" y="7255052"/>
                  </a:lnTo>
                  <a:lnTo>
                    <a:pt x="5307253" y="7328369"/>
                  </a:lnTo>
                  <a:lnTo>
                    <a:pt x="5348922" y="7328369"/>
                  </a:lnTo>
                  <a:lnTo>
                    <a:pt x="5422112" y="7255052"/>
                  </a:lnTo>
                  <a:close/>
                </a:path>
                <a:path w="7560309" h="10692130">
                  <a:moveTo>
                    <a:pt x="5587885" y="7255052"/>
                  </a:moveTo>
                  <a:lnTo>
                    <a:pt x="5546267" y="7255052"/>
                  </a:lnTo>
                  <a:lnTo>
                    <a:pt x="5473014" y="7328369"/>
                  </a:lnTo>
                  <a:lnTo>
                    <a:pt x="5514682" y="7328369"/>
                  </a:lnTo>
                  <a:lnTo>
                    <a:pt x="5587885" y="7255052"/>
                  </a:lnTo>
                  <a:close/>
                </a:path>
                <a:path w="7560309" h="10692130">
                  <a:moveTo>
                    <a:pt x="5865101" y="7255052"/>
                  </a:moveTo>
                  <a:lnTo>
                    <a:pt x="5823483" y="7255052"/>
                  </a:lnTo>
                  <a:lnTo>
                    <a:pt x="5896648" y="7328369"/>
                  </a:lnTo>
                  <a:lnTo>
                    <a:pt x="5938316" y="7328369"/>
                  </a:lnTo>
                  <a:lnTo>
                    <a:pt x="5865101" y="7255052"/>
                  </a:lnTo>
                  <a:close/>
                </a:path>
                <a:path w="7560309" h="10692130">
                  <a:moveTo>
                    <a:pt x="5504980" y="7255027"/>
                  </a:moveTo>
                  <a:lnTo>
                    <a:pt x="5463362" y="7255027"/>
                  </a:lnTo>
                  <a:lnTo>
                    <a:pt x="5390159" y="7328344"/>
                  </a:lnTo>
                  <a:lnTo>
                    <a:pt x="5431790" y="7328344"/>
                  </a:lnTo>
                  <a:lnTo>
                    <a:pt x="5504980" y="7255027"/>
                  </a:lnTo>
                  <a:close/>
                </a:path>
                <a:path w="7560309" h="10692130">
                  <a:moveTo>
                    <a:pt x="5699328" y="7255027"/>
                  </a:moveTo>
                  <a:lnTo>
                    <a:pt x="5657659" y="7255027"/>
                  </a:lnTo>
                  <a:lnTo>
                    <a:pt x="5730913" y="7328344"/>
                  </a:lnTo>
                  <a:lnTo>
                    <a:pt x="5772531" y="7328344"/>
                  </a:lnTo>
                  <a:lnTo>
                    <a:pt x="5699328" y="7255027"/>
                  </a:lnTo>
                  <a:close/>
                </a:path>
                <a:path w="7560309" h="10692130">
                  <a:moveTo>
                    <a:pt x="5782221" y="7255027"/>
                  </a:moveTo>
                  <a:lnTo>
                    <a:pt x="5740565" y="7255027"/>
                  </a:lnTo>
                  <a:lnTo>
                    <a:pt x="5813767" y="7328344"/>
                  </a:lnTo>
                  <a:lnTo>
                    <a:pt x="5855423" y="7328344"/>
                  </a:lnTo>
                  <a:lnTo>
                    <a:pt x="5782221" y="7255027"/>
                  </a:lnTo>
                  <a:close/>
                </a:path>
                <a:path w="7560309" h="10692130">
                  <a:moveTo>
                    <a:pt x="6283452" y="7260755"/>
                  </a:moveTo>
                  <a:lnTo>
                    <a:pt x="5987999" y="7556665"/>
                  </a:lnTo>
                  <a:lnTo>
                    <a:pt x="6029655" y="7556665"/>
                  </a:lnTo>
                  <a:lnTo>
                    <a:pt x="6283452" y="7302474"/>
                  </a:lnTo>
                  <a:lnTo>
                    <a:pt x="6325107" y="7302474"/>
                  </a:lnTo>
                  <a:lnTo>
                    <a:pt x="6283452" y="7260755"/>
                  </a:lnTo>
                  <a:close/>
                </a:path>
                <a:path w="7560309" h="10692130">
                  <a:moveTo>
                    <a:pt x="6283464" y="7343762"/>
                  </a:moveTo>
                  <a:lnTo>
                    <a:pt x="6070879" y="7556665"/>
                  </a:lnTo>
                  <a:lnTo>
                    <a:pt x="6112548" y="7556665"/>
                  </a:lnTo>
                  <a:lnTo>
                    <a:pt x="6283464" y="7385494"/>
                  </a:lnTo>
                  <a:lnTo>
                    <a:pt x="6325132" y="7385494"/>
                  </a:lnTo>
                  <a:lnTo>
                    <a:pt x="6283464" y="7343762"/>
                  </a:lnTo>
                  <a:close/>
                </a:path>
                <a:path w="7560309" h="10692130">
                  <a:moveTo>
                    <a:pt x="6283452" y="7426820"/>
                  </a:moveTo>
                  <a:lnTo>
                    <a:pt x="6153810" y="7556665"/>
                  </a:lnTo>
                  <a:lnTo>
                    <a:pt x="6195428" y="7556665"/>
                  </a:lnTo>
                  <a:lnTo>
                    <a:pt x="6283452" y="7468501"/>
                  </a:lnTo>
                  <a:lnTo>
                    <a:pt x="6325072" y="7468501"/>
                  </a:lnTo>
                  <a:lnTo>
                    <a:pt x="6283452" y="7426820"/>
                  </a:lnTo>
                  <a:close/>
                </a:path>
                <a:path w="7560309" h="10692130">
                  <a:moveTo>
                    <a:pt x="6325072" y="7468501"/>
                  </a:moveTo>
                  <a:lnTo>
                    <a:pt x="6283452" y="7468501"/>
                  </a:lnTo>
                  <a:lnTo>
                    <a:pt x="6371488" y="7556665"/>
                  </a:lnTo>
                  <a:lnTo>
                    <a:pt x="6413106" y="7556665"/>
                  </a:lnTo>
                  <a:lnTo>
                    <a:pt x="6325072" y="7468501"/>
                  </a:lnTo>
                  <a:close/>
                </a:path>
                <a:path w="7560309" h="10692130">
                  <a:moveTo>
                    <a:pt x="6325132" y="7385494"/>
                  </a:moveTo>
                  <a:lnTo>
                    <a:pt x="6283464" y="7385494"/>
                  </a:lnTo>
                  <a:lnTo>
                    <a:pt x="6454381" y="7556665"/>
                  </a:lnTo>
                  <a:lnTo>
                    <a:pt x="6496037" y="7556665"/>
                  </a:lnTo>
                  <a:lnTo>
                    <a:pt x="6325132" y="7385494"/>
                  </a:lnTo>
                  <a:close/>
                </a:path>
                <a:path w="7560309" h="10692130">
                  <a:moveTo>
                    <a:pt x="6325107" y="7302474"/>
                  </a:moveTo>
                  <a:lnTo>
                    <a:pt x="6283452" y="7302474"/>
                  </a:lnTo>
                  <a:lnTo>
                    <a:pt x="6537248" y="7556665"/>
                  </a:lnTo>
                  <a:lnTo>
                    <a:pt x="6578904" y="7556665"/>
                  </a:lnTo>
                  <a:lnTo>
                    <a:pt x="6325107" y="7302474"/>
                  </a:lnTo>
                  <a:close/>
                </a:path>
                <a:path w="7560309" h="10692130">
                  <a:moveTo>
                    <a:pt x="6082766" y="7255052"/>
                  </a:moveTo>
                  <a:lnTo>
                    <a:pt x="6041136" y="7255052"/>
                  </a:lnTo>
                  <a:lnTo>
                    <a:pt x="5967933" y="7328369"/>
                  </a:lnTo>
                  <a:lnTo>
                    <a:pt x="6009551" y="7328369"/>
                  </a:lnTo>
                  <a:lnTo>
                    <a:pt x="6082766" y="7255052"/>
                  </a:lnTo>
                  <a:close/>
                </a:path>
                <a:path w="7560309" h="10692130">
                  <a:moveTo>
                    <a:pt x="6248565" y="7255052"/>
                  </a:moveTo>
                  <a:lnTo>
                    <a:pt x="6206934" y="7255052"/>
                  </a:lnTo>
                  <a:lnTo>
                    <a:pt x="6133693" y="7328369"/>
                  </a:lnTo>
                  <a:lnTo>
                    <a:pt x="6175362" y="7328369"/>
                  </a:lnTo>
                  <a:lnTo>
                    <a:pt x="6248565" y="7255052"/>
                  </a:lnTo>
                  <a:close/>
                </a:path>
                <a:path w="7560309" h="10692130">
                  <a:moveTo>
                    <a:pt x="6525755" y="7255052"/>
                  </a:moveTo>
                  <a:lnTo>
                    <a:pt x="6484137" y="7255052"/>
                  </a:lnTo>
                  <a:lnTo>
                    <a:pt x="6557340" y="7328369"/>
                  </a:lnTo>
                  <a:lnTo>
                    <a:pt x="6599008" y="7328369"/>
                  </a:lnTo>
                  <a:lnTo>
                    <a:pt x="6525755" y="7255052"/>
                  </a:lnTo>
                  <a:close/>
                </a:path>
                <a:path w="7560309" h="10692130">
                  <a:moveTo>
                    <a:pt x="6165646" y="7255027"/>
                  </a:moveTo>
                  <a:lnTo>
                    <a:pt x="6124028" y="7255027"/>
                  </a:lnTo>
                  <a:lnTo>
                    <a:pt x="6050788" y="7328344"/>
                  </a:lnTo>
                  <a:lnTo>
                    <a:pt x="6092456" y="7328344"/>
                  </a:lnTo>
                  <a:lnTo>
                    <a:pt x="6165646" y="7255027"/>
                  </a:lnTo>
                  <a:close/>
                </a:path>
                <a:path w="7560309" h="10692130">
                  <a:moveTo>
                    <a:pt x="6359969" y="7255027"/>
                  </a:moveTo>
                  <a:lnTo>
                    <a:pt x="6318338" y="7255027"/>
                  </a:lnTo>
                  <a:lnTo>
                    <a:pt x="6391554" y="7328344"/>
                  </a:lnTo>
                  <a:lnTo>
                    <a:pt x="6433223" y="7328344"/>
                  </a:lnTo>
                  <a:lnTo>
                    <a:pt x="6359969" y="7255027"/>
                  </a:lnTo>
                  <a:close/>
                </a:path>
                <a:path w="7560309" h="10692130">
                  <a:moveTo>
                    <a:pt x="6442913" y="7255027"/>
                  </a:moveTo>
                  <a:lnTo>
                    <a:pt x="6401231" y="7255027"/>
                  </a:lnTo>
                  <a:lnTo>
                    <a:pt x="6474460" y="7328344"/>
                  </a:lnTo>
                  <a:lnTo>
                    <a:pt x="6516116" y="7328344"/>
                  </a:lnTo>
                  <a:lnTo>
                    <a:pt x="6442913" y="7255027"/>
                  </a:lnTo>
                  <a:close/>
                </a:path>
                <a:path w="7560309" h="10692130">
                  <a:moveTo>
                    <a:pt x="6944118" y="7260755"/>
                  </a:moveTo>
                  <a:lnTo>
                    <a:pt x="6648665" y="7556665"/>
                  </a:lnTo>
                  <a:lnTo>
                    <a:pt x="6690321" y="7556665"/>
                  </a:lnTo>
                  <a:lnTo>
                    <a:pt x="6944118" y="7302474"/>
                  </a:lnTo>
                  <a:lnTo>
                    <a:pt x="6985775" y="7302474"/>
                  </a:lnTo>
                  <a:lnTo>
                    <a:pt x="6944118" y="7260755"/>
                  </a:lnTo>
                  <a:close/>
                </a:path>
                <a:path w="7560309" h="10692130">
                  <a:moveTo>
                    <a:pt x="6944156" y="7343762"/>
                  </a:moveTo>
                  <a:lnTo>
                    <a:pt x="6731584" y="7556665"/>
                  </a:lnTo>
                  <a:lnTo>
                    <a:pt x="6773240" y="7556665"/>
                  </a:lnTo>
                  <a:lnTo>
                    <a:pt x="6944156" y="7385494"/>
                  </a:lnTo>
                  <a:lnTo>
                    <a:pt x="6985814" y="7385494"/>
                  </a:lnTo>
                  <a:lnTo>
                    <a:pt x="6944156" y="7343762"/>
                  </a:lnTo>
                  <a:close/>
                </a:path>
                <a:path w="7560309" h="10692130">
                  <a:moveTo>
                    <a:pt x="6944118" y="7426820"/>
                  </a:moveTo>
                  <a:lnTo>
                    <a:pt x="6814464" y="7556665"/>
                  </a:lnTo>
                  <a:lnTo>
                    <a:pt x="6856095" y="7556665"/>
                  </a:lnTo>
                  <a:lnTo>
                    <a:pt x="6944118" y="7468501"/>
                  </a:lnTo>
                  <a:lnTo>
                    <a:pt x="6985751" y="7468501"/>
                  </a:lnTo>
                  <a:lnTo>
                    <a:pt x="6944118" y="7426820"/>
                  </a:lnTo>
                  <a:close/>
                </a:path>
                <a:path w="7560309" h="10692130">
                  <a:moveTo>
                    <a:pt x="6985751" y="7468501"/>
                  </a:moveTo>
                  <a:lnTo>
                    <a:pt x="6944118" y="7468501"/>
                  </a:lnTo>
                  <a:lnTo>
                    <a:pt x="7032155" y="7556665"/>
                  </a:lnTo>
                  <a:lnTo>
                    <a:pt x="7073811" y="7556665"/>
                  </a:lnTo>
                  <a:lnTo>
                    <a:pt x="6985751" y="7468501"/>
                  </a:lnTo>
                  <a:close/>
                </a:path>
                <a:path w="7560309" h="10692130">
                  <a:moveTo>
                    <a:pt x="6985814" y="7385494"/>
                  </a:moveTo>
                  <a:lnTo>
                    <a:pt x="6944156" y="7385494"/>
                  </a:lnTo>
                  <a:lnTo>
                    <a:pt x="7115060" y="7556665"/>
                  </a:lnTo>
                  <a:lnTo>
                    <a:pt x="7156678" y="7556665"/>
                  </a:lnTo>
                  <a:lnTo>
                    <a:pt x="6985814" y="7385494"/>
                  </a:lnTo>
                  <a:close/>
                </a:path>
                <a:path w="7560309" h="10692130">
                  <a:moveTo>
                    <a:pt x="6985775" y="7302474"/>
                  </a:moveTo>
                  <a:lnTo>
                    <a:pt x="6944118" y="7302474"/>
                  </a:lnTo>
                  <a:lnTo>
                    <a:pt x="7197928" y="7556665"/>
                  </a:lnTo>
                  <a:lnTo>
                    <a:pt x="7239584" y="7556665"/>
                  </a:lnTo>
                  <a:lnTo>
                    <a:pt x="6985775" y="7302474"/>
                  </a:lnTo>
                  <a:close/>
                </a:path>
                <a:path w="7560309" h="10692130">
                  <a:moveTo>
                    <a:pt x="6743433" y="7255052"/>
                  </a:moveTo>
                  <a:lnTo>
                    <a:pt x="6701815" y="7255052"/>
                  </a:lnTo>
                  <a:lnTo>
                    <a:pt x="6628612" y="7328369"/>
                  </a:lnTo>
                  <a:lnTo>
                    <a:pt x="6670268" y="7328369"/>
                  </a:lnTo>
                  <a:lnTo>
                    <a:pt x="6743433" y="7255052"/>
                  </a:lnTo>
                  <a:close/>
                </a:path>
                <a:path w="7560309" h="10692130">
                  <a:moveTo>
                    <a:pt x="6909244" y="7255052"/>
                  </a:moveTo>
                  <a:lnTo>
                    <a:pt x="6867613" y="7255052"/>
                  </a:lnTo>
                  <a:lnTo>
                    <a:pt x="6794360" y="7328369"/>
                  </a:lnTo>
                  <a:lnTo>
                    <a:pt x="6836029" y="7328369"/>
                  </a:lnTo>
                  <a:lnTo>
                    <a:pt x="6909244" y="7255052"/>
                  </a:lnTo>
                  <a:close/>
                </a:path>
                <a:path w="7560309" h="10692130">
                  <a:moveTo>
                    <a:pt x="7186460" y="7255052"/>
                  </a:moveTo>
                  <a:lnTo>
                    <a:pt x="7144791" y="7255052"/>
                  </a:lnTo>
                  <a:lnTo>
                    <a:pt x="7217994" y="7328369"/>
                  </a:lnTo>
                  <a:lnTo>
                    <a:pt x="7259662" y="7328369"/>
                  </a:lnTo>
                  <a:lnTo>
                    <a:pt x="7186460" y="7255052"/>
                  </a:lnTo>
                  <a:close/>
                </a:path>
                <a:path w="7560309" h="10692130">
                  <a:moveTo>
                    <a:pt x="6826351" y="7255027"/>
                  </a:moveTo>
                  <a:lnTo>
                    <a:pt x="6784721" y="7255027"/>
                  </a:lnTo>
                  <a:lnTo>
                    <a:pt x="6711467" y="7328344"/>
                  </a:lnTo>
                  <a:lnTo>
                    <a:pt x="6753123" y="7328344"/>
                  </a:lnTo>
                  <a:lnTo>
                    <a:pt x="6826351" y="7255027"/>
                  </a:lnTo>
                  <a:close/>
                </a:path>
                <a:path w="7560309" h="10692130">
                  <a:moveTo>
                    <a:pt x="7020648" y="7255027"/>
                  </a:moveTo>
                  <a:lnTo>
                    <a:pt x="6979018" y="7255027"/>
                  </a:lnTo>
                  <a:lnTo>
                    <a:pt x="7052233" y="7328344"/>
                  </a:lnTo>
                  <a:lnTo>
                    <a:pt x="7093864" y="7328344"/>
                  </a:lnTo>
                  <a:lnTo>
                    <a:pt x="7020648" y="7255027"/>
                  </a:lnTo>
                  <a:close/>
                </a:path>
                <a:path w="7560309" h="10692130">
                  <a:moveTo>
                    <a:pt x="7103529" y="7255027"/>
                  </a:moveTo>
                  <a:lnTo>
                    <a:pt x="7061911" y="7255027"/>
                  </a:lnTo>
                  <a:lnTo>
                    <a:pt x="7135114" y="7328344"/>
                  </a:lnTo>
                  <a:lnTo>
                    <a:pt x="7176782" y="7328344"/>
                  </a:lnTo>
                  <a:lnTo>
                    <a:pt x="7103529" y="7255027"/>
                  </a:lnTo>
                  <a:close/>
                </a:path>
                <a:path w="7560309" h="10692130">
                  <a:moveTo>
                    <a:pt x="337380" y="7260755"/>
                  </a:moveTo>
                  <a:lnTo>
                    <a:pt x="41929" y="7556665"/>
                  </a:lnTo>
                  <a:lnTo>
                    <a:pt x="83591" y="7556665"/>
                  </a:lnTo>
                  <a:lnTo>
                    <a:pt x="337380" y="7302474"/>
                  </a:lnTo>
                  <a:lnTo>
                    <a:pt x="379032" y="7302474"/>
                  </a:lnTo>
                  <a:lnTo>
                    <a:pt x="337380" y="7260755"/>
                  </a:lnTo>
                  <a:close/>
                </a:path>
                <a:path w="7560309" h="10692130">
                  <a:moveTo>
                    <a:pt x="337402" y="7343762"/>
                  </a:moveTo>
                  <a:lnTo>
                    <a:pt x="124829" y="7556665"/>
                  </a:lnTo>
                  <a:lnTo>
                    <a:pt x="166493" y="7556665"/>
                  </a:lnTo>
                  <a:lnTo>
                    <a:pt x="337402" y="7385494"/>
                  </a:lnTo>
                  <a:lnTo>
                    <a:pt x="379069" y="7385494"/>
                  </a:lnTo>
                  <a:lnTo>
                    <a:pt x="337402" y="7343762"/>
                  </a:lnTo>
                  <a:close/>
                </a:path>
                <a:path w="7560309" h="10692130">
                  <a:moveTo>
                    <a:pt x="337370" y="7426820"/>
                  </a:moveTo>
                  <a:lnTo>
                    <a:pt x="207723" y="7556665"/>
                  </a:lnTo>
                  <a:lnTo>
                    <a:pt x="249354" y="7556665"/>
                  </a:lnTo>
                  <a:lnTo>
                    <a:pt x="337370" y="7468501"/>
                  </a:lnTo>
                  <a:lnTo>
                    <a:pt x="379005" y="7468501"/>
                  </a:lnTo>
                  <a:lnTo>
                    <a:pt x="337370" y="7426820"/>
                  </a:lnTo>
                  <a:close/>
                </a:path>
                <a:path w="7560309" h="10692130">
                  <a:moveTo>
                    <a:pt x="379005" y="7468501"/>
                  </a:moveTo>
                  <a:lnTo>
                    <a:pt x="337370" y="7468501"/>
                  </a:lnTo>
                  <a:lnTo>
                    <a:pt x="425411" y="7556665"/>
                  </a:lnTo>
                  <a:lnTo>
                    <a:pt x="467071" y="7556665"/>
                  </a:lnTo>
                  <a:lnTo>
                    <a:pt x="379005" y="7468501"/>
                  </a:lnTo>
                  <a:close/>
                </a:path>
                <a:path w="7560309" h="10692130">
                  <a:moveTo>
                    <a:pt x="379069" y="7385494"/>
                  </a:moveTo>
                  <a:lnTo>
                    <a:pt x="337402" y="7385494"/>
                  </a:lnTo>
                  <a:lnTo>
                    <a:pt x="508308" y="7556665"/>
                  </a:lnTo>
                  <a:lnTo>
                    <a:pt x="549972" y="7556665"/>
                  </a:lnTo>
                  <a:lnTo>
                    <a:pt x="379069" y="7385494"/>
                  </a:lnTo>
                  <a:close/>
                </a:path>
                <a:path w="7560309" h="10692130">
                  <a:moveTo>
                    <a:pt x="379032" y="7302474"/>
                  </a:moveTo>
                  <a:lnTo>
                    <a:pt x="337380" y="7302474"/>
                  </a:lnTo>
                  <a:lnTo>
                    <a:pt x="591181" y="7556665"/>
                  </a:lnTo>
                  <a:lnTo>
                    <a:pt x="632811" y="7556665"/>
                  </a:lnTo>
                  <a:lnTo>
                    <a:pt x="379032" y="7302474"/>
                  </a:lnTo>
                  <a:close/>
                </a:path>
                <a:path w="7560309" h="10692130">
                  <a:moveTo>
                    <a:pt x="136720" y="7255052"/>
                  </a:moveTo>
                  <a:lnTo>
                    <a:pt x="95089" y="7255052"/>
                  </a:lnTo>
                  <a:lnTo>
                    <a:pt x="21855" y="7328369"/>
                  </a:lnTo>
                  <a:lnTo>
                    <a:pt x="63517" y="7328369"/>
                  </a:lnTo>
                  <a:lnTo>
                    <a:pt x="136720" y="7255052"/>
                  </a:lnTo>
                  <a:close/>
                </a:path>
                <a:path w="7560309" h="10692130">
                  <a:moveTo>
                    <a:pt x="302493" y="7255052"/>
                  </a:moveTo>
                  <a:lnTo>
                    <a:pt x="260823" y="7255052"/>
                  </a:lnTo>
                  <a:lnTo>
                    <a:pt x="187624" y="7328369"/>
                  </a:lnTo>
                  <a:lnTo>
                    <a:pt x="229290" y="7328369"/>
                  </a:lnTo>
                  <a:lnTo>
                    <a:pt x="302493" y="7255052"/>
                  </a:lnTo>
                  <a:close/>
                </a:path>
                <a:path w="7560309" h="10692130">
                  <a:moveTo>
                    <a:pt x="579718" y="7255052"/>
                  </a:moveTo>
                  <a:lnTo>
                    <a:pt x="538045" y="7255052"/>
                  </a:lnTo>
                  <a:lnTo>
                    <a:pt x="611262" y="7328369"/>
                  </a:lnTo>
                  <a:lnTo>
                    <a:pt x="652928" y="7328369"/>
                  </a:lnTo>
                  <a:lnTo>
                    <a:pt x="579718" y="7255052"/>
                  </a:lnTo>
                  <a:close/>
                </a:path>
                <a:path w="7560309" h="10692130">
                  <a:moveTo>
                    <a:pt x="219603" y="7255027"/>
                  </a:moveTo>
                  <a:lnTo>
                    <a:pt x="177976" y="7255027"/>
                  </a:lnTo>
                  <a:lnTo>
                    <a:pt x="104724" y="7328344"/>
                  </a:lnTo>
                  <a:lnTo>
                    <a:pt x="146386" y="7328344"/>
                  </a:lnTo>
                  <a:lnTo>
                    <a:pt x="219603" y="7255027"/>
                  </a:lnTo>
                  <a:close/>
                </a:path>
                <a:path w="7560309" h="10692130">
                  <a:moveTo>
                    <a:pt x="413942" y="7255027"/>
                  </a:moveTo>
                  <a:lnTo>
                    <a:pt x="372272" y="7255027"/>
                  </a:lnTo>
                  <a:lnTo>
                    <a:pt x="445481" y="7328344"/>
                  </a:lnTo>
                  <a:lnTo>
                    <a:pt x="487145" y="7328344"/>
                  </a:lnTo>
                  <a:lnTo>
                    <a:pt x="413942" y="7255027"/>
                  </a:lnTo>
                  <a:close/>
                </a:path>
                <a:path w="7560309" h="10692130">
                  <a:moveTo>
                    <a:pt x="496829" y="7255027"/>
                  </a:moveTo>
                  <a:lnTo>
                    <a:pt x="455155" y="7255027"/>
                  </a:lnTo>
                  <a:lnTo>
                    <a:pt x="528411" y="7328344"/>
                  </a:lnTo>
                  <a:lnTo>
                    <a:pt x="570028" y="7328344"/>
                  </a:lnTo>
                  <a:lnTo>
                    <a:pt x="496829" y="7255027"/>
                  </a:lnTo>
                  <a:close/>
                </a:path>
                <a:path w="7560309" h="10692130">
                  <a:moveTo>
                    <a:pt x="998063" y="7260755"/>
                  </a:moveTo>
                  <a:lnTo>
                    <a:pt x="702604" y="7556665"/>
                  </a:lnTo>
                  <a:lnTo>
                    <a:pt x="744274" y="7556665"/>
                  </a:lnTo>
                  <a:lnTo>
                    <a:pt x="998063" y="7302474"/>
                  </a:lnTo>
                  <a:lnTo>
                    <a:pt x="1039719" y="7302474"/>
                  </a:lnTo>
                  <a:lnTo>
                    <a:pt x="998063" y="7260755"/>
                  </a:lnTo>
                  <a:close/>
                </a:path>
                <a:path w="7560309" h="10692130">
                  <a:moveTo>
                    <a:pt x="998063" y="7343762"/>
                  </a:moveTo>
                  <a:lnTo>
                    <a:pt x="785487" y="7556665"/>
                  </a:lnTo>
                  <a:lnTo>
                    <a:pt x="827151" y="7556665"/>
                  </a:lnTo>
                  <a:lnTo>
                    <a:pt x="998063" y="7385494"/>
                  </a:lnTo>
                  <a:lnTo>
                    <a:pt x="1039732" y="7385494"/>
                  </a:lnTo>
                  <a:lnTo>
                    <a:pt x="998063" y="7343762"/>
                  </a:lnTo>
                  <a:close/>
                </a:path>
                <a:path w="7560309" h="10692130">
                  <a:moveTo>
                    <a:pt x="998063" y="7426820"/>
                  </a:moveTo>
                  <a:lnTo>
                    <a:pt x="868413" y="7556665"/>
                  </a:lnTo>
                  <a:lnTo>
                    <a:pt x="910033" y="7556665"/>
                  </a:lnTo>
                  <a:lnTo>
                    <a:pt x="998063" y="7468501"/>
                  </a:lnTo>
                  <a:lnTo>
                    <a:pt x="1039682" y="7468501"/>
                  </a:lnTo>
                  <a:lnTo>
                    <a:pt x="998063" y="7426820"/>
                  </a:lnTo>
                  <a:close/>
                </a:path>
                <a:path w="7560309" h="10692130">
                  <a:moveTo>
                    <a:pt x="1039682" y="7468501"/>
                  </a:moveTo>
                  <a:lnTo>
                    <a:pt x="998063" y="7468501"/>
                  </a:lnTo>
                  <a:lnTo>
                    <a:pt x="1086083" y="7556665"/>
                  </a:lnTo>
                  <a:lnTo>
                    <a:pt x="1127714" y="7556665"/>
                  </a:lnTo>
                  <a:lnTo>
                    <a:pt x="1039682" y="7468501"/>
                  </a:lnTo>
                  <a:close/>
                </a:path>
                <a:path w="7560309" h="10692130">
                  <a:moveTo>
                    <a:pt x="1039732" y="7385494"/>
                  </a:moveTo>
                  <a:lnTo>
                    <a:pt x="998063" y="7385494"/>
                  </a:lnTo>
                  <a:lnTo>
                    <a:pt x="1168974" y="7556665"/>
                  </a:lnTo>
                  <a:lnTo>
                    <a:pt x="1210644" y="7556665"/>
                  </a:lnTo>
                  <a:lnTo>
                    <a:pt x="1039732" y="7385494"/>
                  </a:lnTo>
                  <a:close/>
                </a:path>
                <a:path w="7560309" h="10692130">
                  <a:moveTo>
                    <a:pt x="1039719" y="7302474"/>
                  </a:moveTo>
                  <a:lnTo>
                    <a:pt x="998063" y="7302474"/>
                  </a:lnTo>
                  <a:lnTo>
                    <a:pt x="1251860" y="7556665"/>
                  </a:lnTo>
                  <a:lnTo>
                    <a:pt x="1293520" y="7556665"/>
                  </a:lnTo>
                  <a:lnTo>
                    <a:pt x="1039719" y="7302474"/>
                  </a:lnTo>
                  <a:close/>
                </a:path>
                <a:path w="7560309" h="10692130">
                  <a:moveTo>
                    <a:pt x="797399" y="7255052"/>
                  </a:moveTo>
                  <a:lnTo>
                    <a:pt x="755737" y="7255052"/>
                  </a:lnTo>
                  <a:lnTo>
                    <a:pt x="682527" y="7328369"/>
                  </a:lnTo>
                  <a:lnTo>
                    <a:pt x="724193" y="7328369"/>
                  </a:lnTo>
                  <a:lnTo>
                    <a:pt x="797399" y="7255052"/>
                  </a:lnTo>
                  <a:close/>
                </a:path>
                <a:path w="7560309" h="10692130">
                  <a:moveTo>
                    <a:pt x="963173" y="7255052"/>
                  </a:moveTo>
                  <a:lnTo>
                    <a:pt x="921513" y="7255052"/>
                  </a:lnTo>
                  <a:lnTo>
                    <a:pt x="848304" y="7328369"/>
                  </a:lnTo>
                  <a:lnTo>
                    <a:pt x="889966" y="7328369"/>
                  </a:lnTo>
                  <a:lnTo>
                    <a:pt x="963173" y="7255052"/>
                  </a:lnTo>
                  <a:close/>
                </a:path>
                <a:path w="7560309" h="10692130">
                  <a:moveTo>
                    <a:pt x="1240395" y="7255052"/>
                  </a:moveTo>
                  <a:lnTo>
                    <a:pt x="1198766" y="7255052"/>
                  </a:lnTo>
                  <a:lnTo>
                    <a:pt x="1271968" y="7328369"/>
                  </a:lnTo>
                  <a:lnTo>
                    <a:pt x="1313599" y="7328369"/>
                  </a:lnTo>
                  <a:lnTo>
                    <a:pt x="1240395" y="7255052"/>
                  </a:lnTo>
                  <a:close/>
                </a:path>
                <a:path w="7560309" h="10692130">
                  <a:moveTo>
                    <a:pt x="880264" y="7255027"/>
                  </a:moveTo>
                  <a:lnTo>
                    <a:pt x="838641" y="7255027"/>
                  </a:lnTo>
                  <a:lnTo>
                    <a:pt x="765435" y="7328344"/>
                  </a:lnTo>
                  <a:lnTo>
                    <a:pt x="807051" y="7328344"/>
                  </a:lnTo>
                  <a:lnTo>
                    <a:pt x="880264" y="7255027"/>
                  </a:lnTo>
                  <a:close/>
                </a:path>
                <a:path w="7560309" h="10692130">
                  <a:moveTo>
                    <a:pt x="1074625" y="7255027"/>
                  </a:moveTo>
                  <a:lnTo>
                    <a:pt x="1032958" y="7255027"/>
                  </a:lnTo>
                  <a:lnTo>
                    <a:pt x="1106153" y="7328344"/>
                  </a:lnTo>
                  <a:lnTo>
                    <a:pt x="1147820" y="7328344"/>
                  </a:lnTo>
                  <a:lnTo>
                    <a:pt x="1074625" y="7255027"/>
                  </a:lnTo>
                  <a:close/>
                </a:path>
                <a:path w="7560309" h="10692130">
                  <a:moveTo>
                    <a:pt x="1157504" y="7255027"/>
                  </a:moveTo>
                  <a:lnTo>
                    <a:pt x="1115844" y="7255027"/>
                  </a:lnTo>
                  <a:lnTo>
                    <a:pt x="1189040" y="7328344"/>
                  </a:lnTo>
                  <a:lnTo>
                    <a:pt x="1230717" y="7328344"/>
                  </a:lnTo>
                  <a:lnTo>
                    <a:pt x="1157504" y="7255027"/>
                  </a:lnTo>
                  <a:close/>
                </a:path>
                <a:path w="7560309" h="10692130">
                  <a:moveTo>
                    <a:pt x="1658734" y="7260755"/>
                  </a:moveTo>
                  <a:lnTo>
                    <a:pt x="1363256" y="7556665"/>
                  </a:lnTo>
                  <a:lnTo>
                    <a:pt x="1404937" y="7556665"/>
                  </a:lnTo>
                  <a:lnTo>
                    <a:pt x="1658734" y="7302474"/>
                  </a:lnTo>
                  <a:lnTo>
                    <a:pt x="1700389" y="7302474"/>
                  </a:lnTo>
                  <a:lnTo>
                    <a:pt x="1658734" y="7260755"/>
                  </a:lnTo>
                  <a:close/>
                </a:path>
                <a:path w="7560309" h="10692130">
                  <a:moveTo>
                    <a:pt x="1658759" y="7343762"/>
                  </a:moveTo>
                  <a:lnTo>
                    <a:pt x="1446187" y="7556665"/>
                  </a:lnTo>
                  <a:lnTo>
                    <a:pt x="1487805" y="7556665"/>
                  </a:lnTo>
                  <a:lnTo>
                    <a:pt x="1658759" y="7385494"/>
                  </a:lnTo>
                  <a:lnTo>
                    <a:pt x="1700422" y="7385494"/>
                  </a:lnTo>
                  <a:lnTo>
                    <a:pt x="1658759" y="7343762"/>
                  </a:lnTo>
                  <a:close/>
                </a:path>
                <a:path w="7560309" h="10692130">
                  <a:moveTo>
                    <a:pt x="1658734" y="7426820"/>
                  </a:moveTo>
                  <a:lnTo>
                    <a:pt x="1529080" y="7556665"/>
                  </a:lnTo>
                  <a:lnTo>
                    <a:pt x="1570710" y="7556665"/>
                  </a:lnTo>
                  <a:lnTo>
                    <a:pt x="1658734" y="7468501"/>
                  </a:lnTo>
                  <a:lnTo>
                    <a:pt x="1700354" y="7468501"/>
                  </a:lnTo>
                  <a:lnTo>
                    <a:pt x="1658734" y="7426820"/>
                  </a:lnTo>
                  <a:close/>
                </a:path>
                <a:path w="7560309" h="10692130">
                  <a:moveTo>
                    <a:pt x="1700354" y="7468501"/>
                  </a:moveTo>
                  <a:lnTo>
                    <a:pt x="1658734" y="7468501"/>
                  </a:lnTo>
                  <a:lnTo>
                    <a:pt x="1746758" y="7556665"/>
                  </a:lnTo>
                  <a:lnTo>
                    <a:pt x="1788388" y="7556665"/>
                  </a:lnTo>
                  <a:lnTo>
                    <a:pt x="1700354" y="7468501"/>
                  </a:lnTo>
                  <a:close/>
                </a:path>
                <a:path w="7560309" h="10692130">
                  <a:moveTo>
                    <a:pt x="1700422" y="7385494"/>
                  </a:moveTo>
                  <a:lnTo>
                    <a:pt x="1658759" y="7385494"/>
                  </a:lnTo>
                  <a:lnTo>
                    <a:pt x="1829638" y="7556665"/>
                  </a:lnTo>
                  <a:lnTo>
                    <a:pt x="1871306" y="7556665"/>
                  </a:lnTo>
                  <a:lnTo>
                    <a:pt x="1700422" y="7385494"/>
                  </a:lnTo>
                  <a:close/>
                </a:path>
                <a:path w="7560309" h="10692130">
                  <a:moveTo>
                    <a:pt x="1700389" y="7302474"/>
                  </a:moveTo>
                  <a:lnTo>
                    <a:pt x="1658734" y="7302474"/>
                  </a:lnTo>
                  <a:lnTo>
                    <a:pt x="1912531" y="7556665"/>
                  </a:lnTo>
                  <a:lnTo>
                    <a:pt x="1954187" y="7556665"/>
                  </a:lnTo>
                  <a:lnTo>
                    <a:pt x="1700389" y="7302474"/>
                  </a:lnTo>
                  <a:close/>
                </a:path>
                <a:path w="7560309" h="10692130">
                  <a:moveTo>
                    <a:pt x="1458074" y="7255052"/>
                  </a:moveTo>
                  <a:lnTo>
                    <a:pt x="1416418" y="7255052"/>
                  </a:lnTo>
                  <a:lnTo>
                    <a:pt x="1343202" y="7328369"/>
                  </a:lnTo>
                  <a:lnTo>
                    <a:pt x="1384871" y="7328369"/>
                  </a:lnTo>
                  <a:lnTo>
                    <a:pt x="1458074" y="7255052"/>
                  </a:lnTo>
                  <a:close/>
                </a:path>
                <a:path w="7560309" h="10692130">
                  <a:moveTo>
                    <a:pt x="1623834" y="7255052"/>
                  </a:moveTo>
                  <a:lnTo>
                    <a:pt x="1582166" y="7255052"/>
                  </a:lnTo>
                  <a:lnTo>
                    <a:pt x="1508975" y="7328369"/>
                  </a:lnTo>
                  <a:lnTo>
                    <a:pt x="1550593" y="7328369"/>
                  </a:lnTo>
                  <a:lnTo>
                    <a:pt x="1623834" y="7255052"/>
                  </a:lnTo>
                  <a:close/>
                </a:path>
                <a:path w="7560309" h="10692130">
                  <a:moveTo>
                    <a:pt x="1901050" y="7255052"/>
                  </a:moveTo>
                  <a:lnTo>
                    <a:pt x="1859394" y="7255052"/>
                  </a:lnTo>
                  <a:lnTo>
                    <a:pt x="1932609" y="7328369"/>
                  </a:lnTo>
                  <a:lnTo>
                    <a:pt x="1974278" y="7328369"/>
                  </a:lnTo>
                  <a:lnTo>
                    <a:pt x="1901050" y="7255052"/>
                  </a:lnTo>
                  <a:close/>
                </a:path>
                <a:path w="7560309" h="10692130">
                  <a:moveTo>
                    <a:pt x="1540954" y="7255027"/>
                  </a:moveTo>
                  <a:lnTo>
                    <a:pt x="1499336" y="7255027"/>
                  </a:lnTo>
                  <a:lnTo>
                    <a:pt x="1426083" y="7328344"/>
                  </a:lnTo>
                  <a:lnTo>
                    <a:pt x="1467751" y="7328344"/>
                  </a:lnTo>
                  <a:lnTo>
                    <a:pt x="1540954" y="7255027"/>
                  </a:lnTo>
                  <a:close/>
                </a:path>
                <a:path w="7560309" h="10692130">
                  <a:moveTo>
                    <a:pt x="1735289" y="7255027"/>
                  </a:moveTo>
                  <a:lnTo>
                    <a:pt x="1693621" y="7255027"/>
                  </a:lnTo>
                  <a:lnTo>
                    <a:pt x="1766874" y="7328344"/>
                  </a:lnTo>
                  <a:lnTo>
                    <a:pt x="1808492" y="7328344"/>
                  </a:lnTo>
                  <a:lnTo>
                    <a:pt x="1735289" y="7255027"/>
                  </a:lnTo>
                  <a:close/>
                </a:path>
                <a:path w="7560309" h="10692130">
                  <a:moveTo>
                    <a:pt x="1818182" y="7255027"/>
                  </a:moveTo>
                  <a:lnTo>
                    <a:pt x="1776514" y="7255027"/>
                  </a:lnTo>
                  <a:lnTo>
                    <a:pt x="1849767" y="7328344"/>
                  </a:lnTo>
                  <a:lnTo>
                    <a:pt x="1891385" y="7328344"/>
                  </a:lnTo>
                  <a:lnTo>
                    <a:pt x="1818182" y="7255027"/>
                  </a:lnTo>
                  <a:close/>
                </a:path>
                <a:path w="7560309" h="10692130">
                  <a:moveTo>
                    <a:pt x="2319426" y="7260755"/>
                  </a:moveTo>
                  <a:lnTo>
                    <a:pt x="2023973" y="7556665"/>
                  </a:lnTo>
                  <a:lnTo>
                    <a:pt x="2065629" y="7556665"/>
                  </a:lnTo>
                  <a:lnTo>
                    <a:pt x="2319426" y="7302474"/>
                  </a:lnTo>
                  <a:lnTo>
                    <a:pt x="2361076" y="7302474"/>
                  </a:lnTo>
                  <a:lnTo>
                    <a:pt x="2319426" y="7260755"/>
                  </a:lnTo>
                  <a:close/>
                </a:path>
                <a:path w="7560309" h="10692130">
                  <a:moveTo>
                    <a:pt x="2319439" y="7343762"/>
                  </a:moveTo>
                  <a:lnTo>
                    <a:pt x="2106853" y="7556665"/>
                  </a:lnTo>
                  <a:lnTo>
                    <a:pt x="2148522" y="7556665"/>
                  </a:lnTo>
                  <a:lnTo>
                    <a:pt x="2319439" y="7385494"/>
                  </a:lnTo>
                  <a:lnTo>
                    <a:pt x="2361096" y="7385494"/>
                  </a:lnTo>
                  <a:lnTo>
                    <a:pt x="2319439" y="7343762"/>
                  </a:lnTo>
                  <a:close/>
                </a:path>
                <a:path w="7560309" h="10692130">
                  <a:moveTo>
                    <a:pt x="2319401" y="7426820"/>
                  </a:moveTo>
                  <a:lnTo>
                    <a:pt x="2189759" y="7556665"/>
                  </a:lnTo>
                  <a:lnTo>
                    <a:pt x="2231364" y="7556665"/>
                  </a:lnTo>
                  <a:lnTo>
                    <a:pt x="2319401" y="7468501"/>
                  </a:lnTo>
                  <a:lnTo>
                    <a:pt x="2361033" y="7468501"/>
                  </a:lnTo>
                  <a:lnTo>
                    <a:pt x="2319401" y="7426820"/>
                  </a:lnTo>
                  <a:close/>
                </a:path>
                <a:path w="7560309" h="10692130">
                  <a:moveTo>
                    <a:pt x="2361033" y="7468501"/>
                  </a:moveTo>
                  <a:lnTo>
                    <a:pt x="2319401" y="7468501"/>
                  </a:lnTo>
                  <a:lnTo>
                    <a:pt x="2407424" y="7556665"/>
                  </a:lnTo>
                  <a:lnTo>
                    <a:pt x="2449093" y="7556665"/>
                  </a:lnTo>
                  <a:lnTo>
                    <a:pt x="2361033" y="7468501"/>
                  </a:lnTo>
                  <a:close/>
                </a:path>
                <a:path w="7560309" h="10692130">
                  <a:moveTo>
                    <a:pt x="2361096" y="7385494"/>
                  </a:moveTo>
                  <a:lnTo>
                    <a:pt x="2319439" y="7385494"/>
                  </a:lnTo>
                  <a:lnTo>
                    <a:pt x="2490304" y="7556665"/>
                  </a:lnTo>
                  <a:lnTo>
                    <a:pt x="2531960" y="7556665"/>
                  </a:lnTo>
                  <a:lnTo>
                    <a:pt x="2361096" y="7385494"/>
                  </a:lnTo>
                  <a:close/>
                </a:path>
                <a:path w="7560309" h="10692130">
                  <a:moveTo>
                    <a:pt x="2361076" y="7302474"/>
                  </a:moveTo>
                  <a:lnTo>
                    <a:pt x="2319426" y="7302474"/>
                  </a:lnTo>
                  <a:lnTo>
                    <a:pt x="2573223" y="7556665"/>
                  </a:lnTo>
                  <a:lnTo>
                    <a:pt x="2614841" y="7556665"/>
                  </a:lnTo>
                  <a:lnTo>
                    <a:pt x="2361076" y="7302474"/>
                  </a:lnTo>
                  <a:close/>
                </a:path>
                <a:path w="7560309" h="10692130">
                  <a:moveTo>
                    <a:pt x="2118741" y="7255052"/>
                  </a:moveTo>
                  <a:lnTo>
                    <a:pt x="2077072" y="7255052"/>
                  </a:lnTo>
                  <a:lnTo>
                    <a:pt x="2003869" y="7328369"/>
                  </a:lnTo>
                  <a:lnTo>
                    <a:pt x="2045538" y="7328369"/>
                  </a:lnTo>
                  <a:lnTo>
                    <a:pt x="2118741" y="7255052"/>
                  </a:lnTo>
                  <a:close/>
                </a:path>
                <a:path w="7560309" h="10692130">
                  <a:moveTo>
                    <a:pt x="2284526" y="7255052"/>
                  </a:moveTo>
                  <a:lnTo>
                    <a:pt x="2242858" y="7255052"/>
                  </a:lnTo>
                  <a:lnTo>
                    <a:pt x="2169655" y="7328369"/>
                  </a:lnTo>
                  <a:lnTo>
                    <a:pt x="2211311" y="7328369"/>
                  </a:lnTo>
                  <a:lnTo>
                    <a:pt x="2284526" y="7255052"/>
                  </a:lnTo>
                  <a:close/>
                </a:path>
                <a:path w="7560309" h="10692130">
                  <a:moveTo>
                    <a:pt x="2561742" y="7255052"/>
                  </a:moveTo>
                  <a:lnTo>
                    <a:pt x="2520111" y="7255052"/>
                  </a:lnTo>
                  <a:lnTo>
                    <a:pt x="2593289" y="7328369"/>
                  </a:lnTo>
                  <a:lnTo>
                    <a:pt x="2634945" y="7328369"/>
                  </a:lnTo>
                  <a:lnTo>
                    <a:pt x="2561742" y="7255052"/>
                  </a:lnTo>
                  <a:close/>
                </a:path>
                <a:path w="7560309" h="10692130">
                  <a:moveTo>
                    <a:pt x="2201621" y="7255027"/>
                  </a:moveTo>
                  <a:lnTo>
                    <a:pt x="2159990" y="7255027"/>
                  </a:lnTo>
                  <a:lnTo>
                    <a:pt x="2086749" y="7328344"/>
                  </a:lnTo>
                  <a:lnTo>
                    <a:pt x="2128405" y="7328344"/>
                  </a:lnTo>
                  <a:lnTo>
                    <a:pt x="2201621" y="7255027"/>
                  </a:lnTo>
                  <a:close/>
                </a:path>
                <a:path w="7560309" h="10692130">
                  <a:moveTo>
                    <a:pt x="2395969" y="7255027"/>
                  </a:moveTo>
                  <a:lnTo>
                    <a:pt x="2354300" y="7255027"/>
                  </a:lnTo>
                  <a:lnTo>
                    <a:pt x="2427541" y="7328344"/>
                  </a:lnTo>
                  <a:lnTo>
                    <a:pt x="2469172" y="7328344"/>
                  </a:lnTo>
                  <a:lnTo>
                    <a:pt x="2395969" y="7255027"/>
                  </a:lnTo>
                  <a:close/>
                </a:path>
                <a:path w="7560309" h="10692130">
                  <a:moveTo>
                    <a:pt x="2478849" y="7255027"/>
                  </a:moveTo>
                  <a:lnTo>
                    <a:pt x="2437180" y="7255027"/>
                  </a:lnTo>
                  <a:lnTo>
                    <a:pt x="2510396" y="7328344"/>
                  </a:lnTo>
                  <a:lnTo>
                    <a:pt x="2552065" y="7328344"/>
                  </a:lnTo>
                  <a:lnTo>
                    <a:pt x="2478849" y="7255027"/>
                  </a:lnTo>
                  <a:close/>
                </a:path>
                <a:path w="7560309" h="10692130">
                  <a:moveTo>
                    <a:pt x="3310420" y="7591590"/>
                  </a:moveTo>
                  <a:lnTo>
                    <a:pt x="3014967" y="7887512"/>
                  </a:lnTo>
                  <a:lnTo>
                    <a:pt x="3056636" y="7887512"/>
                  </a:lnTo>
                  <a:lnTo>
                    <a:pt x="3310420" y="7633322"/>
                  </a:lnTo>
                  <a:lnTo>
                    <a:pt x="3352087" y="7633322"/>
                  </a:lnTo>
                  <a:lnTo>
                    <a:pt x="3310420" y="7591590"/>
                  </a:lnTo>
                  <a:close/>
                </a:path>
                <a:path w="7560309" h="10692130">
                  <a:moveTo>
                    <a:pt x="3310445" y="7674622"/>
                  </a:moveTo>
                  <a:lnTo>
                    <a:pt x="3097860" y="7887512"/>
                  </a:lnTo>
                  <a:lnTo>
                    <a:pt x="3139528" y="7887512"/>
                  </a:lnTo>
                  <a:lnTo>
                    <a:pt x="3310445" y="7716342"/>
                  </a:lnTo>
                  <a:lnTo>
                    <a:pt x="3352102" y="7716342"/>
                  </a:lnTo>
                  <a:lnTo>
                    <a:pt x="3310445" y="7674622"/>
                  </a:lnTo>
                  <a:close/>
                </a:path>
                <a:path w="7560309" h="10692130">
                  <a:moveTo>
                    <a:pt x="3310407" y="7757655"/>
                  </a:moveTo>
                  <a:lnTo>
                    <a:pt x="3180753" y="7887512"/>
                  </a:lnTo>
                  <a:lnTo>
                    <a:pt x="3222383" y="7887512"/>
                  </a:lnTo>
                  <a:lnTo>
                    <a:pt x="3310407" y="7799349"/>
                  </a:lnTo>
                  <a:lnTo>
                    <a:pt x="3352048" y="7799349"/>
                  </a:lnTo>
                  <a:lnTo>
                    <a:pt x="3310407" y="7757655"/>
                  </a:lnTo>
                  <a:close/>
                </a:path>
                <a:path w="7560309" h="10692130">
                  <a:moveTo>
                    <a:pt x="3352048" y="7799349"/>
                  </a:moveTo>
                  <a:lnTo>
                    <a:pt x="3310407" y="7799349"/>
                  </a:lnTo>
                  <a:lnTo>
                    <a:pt x="3398443" y="7887512"/>
                  </a:lnTo>
                  <a:lnTo>
                    <a:pt x="3440099" y="7887512"/>
                  </a:lnTo>
                  <a:lnTo>
                    <a:pt x="3352048" y="7799349"/>
                  </a:lnTo>
                  <a:close/>
                </a:path>
                <a:path w="7560309" h="10692130">
                  <a:moveTo>
                    <a:pt x="3352102" y="7716342"/>
                  </a:moveTo>
                  <a:lnTo>
                    <a:pt x="3310445" y="7716342"/>
                  </a:lnTo>
                  <a:lnTo>
                    <a:pt x="3481362" y="7887512"/>
                  </a:lnTo>
                  <a:lnTo>
                    <a:pt x="3523018" y="7887512"/>
                  </a:lnTo>
                  <a:lnTo>
                    <a:pt x="3352102" y="7716342"/>
                  </a:lnTo>
                  <a:close/>
                </a:path>
                <a:path w="7560309" h="10692130">
                  <a:moveTo>
                    <a:pt x="3352087" y="7633322"/>
                  </a:moveTo>
                  <a:lnTo>
                    <a:pt x="3310420" y="7633322"/>
                  </a:lnTo>
                  <a:lnTo>
                    <a:pt x="3564229" y="7887512"/>
                  </a:lnTo>
                  <a:lnTo>
                    <a:pt x="3605885" y="7887512"/>
                  </a:lnTo>
                  <a:lnTo>
                    <a:pt x="3352087" y="7633322"/>
                  </a:lnTo>
                  <a:close/>
                </a:path>
                <a:path w="7560309" h="10692130">
                  <a:moveTo>
                    <a:pt x="3109722" y="7585913"/>
                  </a:moveTo>
                  <a:lnTo>
                    <a:pt x="3068104" y="7585913"/>
                  </a:lnTo>
                  <a:lnTo>
                    <a:pt x="2994901" y="7659217"/>
                  </a:lnTo>
                  <a:lnTo>
                    <a:pt x="3036531" y="7659204"/>
                  </a:lnTo>
                  <a:lnTo>
                    <a:pt x="3109722" y="7585913"/>
                  </a:lnTo>
                  <a:close/>
                </a:path>
                <a:path w="7560309" h="10692130">
                  <a:moveTo>
                    <a:pt x="3275520" y="7585913"/>
                  </a:moveTo>
                  <a:lnTo>
                    <a:pt x="3233889" y="7585913"/>
                  </a:lnTo>
                  <a:lnTo>
                    <a:pt x="3160661" y="7659217"/>
                  </a:lnTo>
                  <a:lnTo>
                    <a:pt x="3202330" y="7659204"/>
                  </a:lnTo>
                  <a:lnTo>
                    <a:pt x="3275520" y="7585913"/>
                  </a:lnTo>
                  <a:close/>
                </a:path>
                <a:path w="7560309" h="10692130">
                  <a:moveTo>
                    <a:pt x="3552748" y="7585913"/>
                  </a:moveTo>
                  <a:lnTo>
                    <a:pt x="3511080" y="7585913"/>
                  </a:lnTo>
                  <a:lnTo>
                    <a:pt x="3584295" y="7659217"/>
                  </a:lnTo>
                  <a:lnTo>
                    <a:pt x="3625951" y="7659217"/>
                  </a:lnTo>
                  <a:lnTo>
                    <a:pt x="3552748" y="7585913"/>
                  </a:lnTo>
                  <a:close/>
                </a:path>
                <a:path w="7560309" h="10692130">
                  <a:moveTo>
                    <a:pt x="3192614" y="7585887"/>
                  </a:moveTo>
                  <a:lnTo>
                    <a:pt x="3150997" y="7585887"/>
                  </a:lnTo>
                  <a:lnTo>
                    <a:pt x="3077781" y="7659204"/>
                  </a:lnTo>
                  <a:lnTo>
                    <a:pt x="3119412" y="7659204"/>
                  </a:lnTo>
                  <a:lnTo>
                    <a:pt x="3192614" y="7585887"/>
                  </a:lnTo>
                  <a:close/>
                </a:path>
                <a:path w="7560309" h="10692130">
                  <a:moveTo>
                    <a:pt x="3386937" y="7585887"/>
                  </a:moveTo>
                  <a:lnTo>
                    <a:pt x="3345307" y="7585887"/>
                  </a:lnTo>
                  <a:lnTo>
                    <a:pt x="3418535" y="7659204"/>
                  </a:lnTo>
                  <a:lnTo>
                    <a:pt x="3460140" y="7659204"/>
                  </a:lnTo>
                  <a:lnTo>
                    <a:pt x="3386937" y="7585887"/>
                  </a:lnTo>
                  <a:close/>
                </a:path>
                <a:path w="7560309" h="10692130">
                  <a:moveTo>
                    <a:pt x="3469855" y="7585887"/>
                  </a:moveTo>
                  <a:lnTo>
                    <a:pt x="3428187" y="7585887"/>
                  </a:lnTo>
                  <a:lnTo>
                    <a:pt x="3501415" y="7659204"/>
                  </a:lnTo>
                  <a:lnTo>
                    <a:pt x="3543071" y="7659204"/>
                  </a:lnTo>
                  <a:lnTo>
                    <a:pt x="3469855" y="7585887"/>
                  </a:lnTo>
                  <a:close/>
                </a:path>
                <a:path w="7560309" h="10692130">
                  <a:moveTo>
                    <a:pt x="2649753" y="7591590"/>
                  </a:moveTo>
                  <a:lnTo>
                    <a:pt x="2354287" y="7887512"/>
                  </a:lnTo>
                  <a:lnTo>
                    <a:pt x="2395956" y="7887512"/>
                  </a:lnTo>
                  <a:lnTo>
                    <a:pt x="2649753" y="7633322"/>
                  </a:lnTo>
                  <a:lnTo>
                    <a:pt x="2691421" y="7633322"/>
                  </a:lnTo>
                  <a:lnTo>
                    <a:pt x="2649753" y="7591590"/>
                  </a:lnTo>
                  <a:close/>
                </a:path>
                <a:path w="7560309" h="10692130">
                  <a:moveTo>
                    <a:pt x="2649766" y="7674622"/>
                  </a:moveTo>
                  <a:lnTo>
                    <a:pt x="2437180" y="7887512"/>
                  </a:lnTo>
                  <a:lnTo>
                    <a:pt x="2478849" y="7887512"/>
                  </a:lnTo>
                  <a:lnTo>
                    <a:pt x="2649766" y="7716342"/>
                  </a:lnTo>
                  <a:lnTo>
                    <a:pt x="2691415" y="7716342"/>
                  </a:lnTo>
                  <a:lnTo>
                    <a:pt x="2649766" y="7674622"/>
                  </a:lnTo>
                  <a:close/>
                </a:path>
                <a:path w="7560309" h="10692130">
                  <a:moveTo>
                    <a:pt x="2649753" y="7757655"/>
                  </a:moveTo>
                  <a:lnTo>
                    <a:pt x="2520099" y="7887512"/>
                  </a:lnTo>
                  <a:lnTo>
                    <a:pt x="2561729" y="7887512"/>
                  </a:lnTo>
                  <a:lnTo>
                    <a:pt x="2649753" y="7799349"/>
                  </a:lnTo>
                  <a:lnTo>
                    <a:pt x="2691382" y="7799349"/>
                  </a:lnTo>
                  <a:lnTo>
                    <a:pt x="2649753" y="7757655"/>
                  </a:lnTo>
                  <a:close/>
                </a:path>
                <a:path w="7560309" h="10692130">
                  <a:moveTo>
                    <a:pt x="2691382" y="7799349"/>
                  </a:moveTo>
                  <a:lnTo>
                    <a:pt x="2649753" y="7799349"/>
                  </a:lnTo>
                  <a:lnTo>
                    <a:pt x="2737777" y="7887512"/>
                  </a:lnTo>
                  <a:lnTo>
                    <a:pt x="2779407" y="7887512"/>
                  </a:lnTo>
                  <a:lnTo>
                    <a:pt x="2691382" y="7799349"/>
                  </a:lnTo>
                  <a:close/>
                </a:path>
                <a:path w="7560309" h="10692130">
                  <a:moveTo>
                    <a:pt x="2691415" y="7716342"/>
                  </a:moveTo>
                  <a:lnTo>
                    <a:pt x="2649766" y="7716342"/>
                  </a:lnTo>
                  <a:lnTo>
                    <a:pt x="2820631" y="7887512"/>
                  </a:lnTo>
                  <a:lnTo>
                    <a:pt x="2862300" y="7887512"/>
                  </a:lnTo>
                  <a:lnTo>
                    <a:pt x="2691415" y="7716342"/>
                  </a:lnTo>
                  <a:close/>
                </a:path>
                <a:path w="7560309" h="10692130">
                  <a:moveTo>
                    <a:pt x="2691421" y="7633322"/>
                  </a:moveTo>
                  <a:lnTo>
                    <a:pt x="2649753" y="7633322"/>
                  </a:lnTo>
                  <a:lnTo>
                    <a:pt x="2903550" y="7887512"/>
                  </a:lnTo>
                  <a:lnTo>
                    <a:pt x="2945218" y="7887512"/>
                  </a:lnTo>
                  <a:lnTo>
                    <a:pt x="2691421" y="7633322"/>
                  </a:lnTo>
                  <a:close/>
                </a:path>
                <a:path w="7560309" h="10692130">
                  <a:moveTo>
                    <a:pt x="2449055" y="7585913"/>
                  </a:moveTo>
                  <a:lnTo>
                    <a:pt x="2407424" y="7585913"/>
                  </a:lnTo>
                  <a:lnTo>
                    <a:pt x="2334221" y="7659217"/>
                  </a:lnTo>
                  <a:lnTo>
                    <a:pt x="2375890" y="7659204"/>
                  </a:lnTo>
                  <a:lnTo>
                    <a:pt x="2449055" y="7585913"/>
                  </a:lnTo>
                  <a:close/>
                </a:path>
                <a:path w="7560309" h="10692130">
                  <a:moveTo>
                    <a:pt x="2614841" y="7585913"/>
                  </a:moveTo>
                  <a:lnTo>
                    <a:pt x="2573223" y="7585913"/>
                  </a:lnTo>
                  <a:lnTo>
                    <a:pt x="2499982" y="7659217"/>
                  </a:lnTo>
                  <a:lnTo>
                    <a:pt x="2541650" y="7659204"/>
                  </a:lnTo>
                  <a:lnTo>
                    <a:pt x="2614841" y="7585913"/>
                  </a:lnTo>
                  <a:close/>
                </a:path>
                <a:path w="7560309" h="10692130">
                  <a:moveTo>
                    <a:pt x="2892082" y="7585913"/>
                  </a:moveTo>
                  <a:lnTo>
                    <a:pt x="2850413" y="7585913"/>
                  </a:lnTo>
                  <a:lnTo>
                    <a:pt x="2923616" y="7659217"/>
                  </a:lnTo>
                  <a:lnTo>
                    <a:pt x="2965284" y="7659217"/>
                  </a:lnTo>
                  <a:lnTo>
                    <a:pt x="2892082" y="7585913"/>
                  </a:lnTo>
                  <a:close/>
                </a:path>
                <a:path w="7560309" h="10692130">
                  <a:moveTo>
                    <a:pt x="2531960" y="7585887"/>
                  </a:moveTo>
                  <a:lnTo>
                    <a:pt x="2490330" y="7585887"/>
                  </a:lnTo>
                  <a:lnTo>
                    <a:pt x="2417127" y="7659204"/>
                  </a:lnTo>
                  <a:lnTo>
                    <a:pt x="2458745" y="7659204"/>
                  </a:lnTo>
                  <a:lnTo>
                    <a:pt x="2531960" y="7585887"/>
                  </a:lnTo>
                  <a:close/>
                </a:path>
                <a:path w="7560309" h="10692130">
                  <a:moveTo>
                    <a:pt x="2726309" y="7585887"/>
                  </a:moveTo>
                  <a:lnTo>
                    <a:pt x="2684640" y="7585887"/>
                  </a:lnTo>
                  <a:lnTo>
                    <a:pt x="2757843" y="7659204"/>
                  </a:lnTo>
                  <a:lnTo>
                    <a:pt x="2799473" y="7659204"/>
                  </a:lnTo>
                  <a:lnTo>
                    <a:pt x="2726309" y="7585887"/>
                  </a:lnTo>
                  <a:close/>
                </a:path>
                <a:path w="7560309" h="10692130">
                  <a:moveTo>
                    <a:pt x="2809151" y="7585887"/>
                  </a:moveTo>
                  <a:lnTo>
                    <a:pt x="2767533" y="7585887"/>
                  </a:lnTo>
                  <a:lnTo>
                    <a:pt x="2840736" y="7659204"/>
                  </a:lnTo>
                  <a:lnTo>
                    <a:pt x="2882404" y="7659204"/>
                  </a:lnTo>
                  <a:lnTo>
                    <a:pt x="2809151" y="7585887"/>
                  </a:lnTo>
                  <a:close/>
                </a:path>
                <a:path w="7560309" h="10692130">
                  <a:moveTo>
                    <a:pt x="3971086" y="7591590"/>
                  </a:moveTo>
                  <a:lnTo>
                    <a:pt x="3675621" y="7887512"/>
                  </a:lnTo>
                  <a:lnTo>
                    <a:pt x="3717290" y="7887512"/>
                  </a:lnTo>
                  <a:lnTo>
                    <a:pt x="3971086" y="7633322"/>
                  </a:lnTo>
                  <a:lnTo>
                    <a:pt x="4012756" y="7633322"/>
                  </a:lnTo>
                  <a:lnTo>
                    <a:pt x="3971086" y="7591590"/>
                  </a:lnTo>
                  <a:close/>
                </a:path>
                <a:path w="7560309" h="10692130">
                  <a:moveTo>
                    <a:pt x="3971112" y="7674622"/>
                  </a:moveTo>
                  <a:lnTo>
                    <a:pt x="3758526" y="7887512"/>
                  </a:lnTo>
                  <a:lnTo>
                    <a:pt x="3800182" y="7887512"/>
                  </a:lnTo>
                  <a:lnTo>
                    <a:pt x="3971112" y="7716342"/>
                  </a:lnTo>
                  <a:lnTo>
                    <a:pt x="4012769" y="7716342"/>
                  </a:lnTo>
                  <a:lnTo>
                    <a:pt x="3971112" y="7674622"/>
                  </a:lnTo>
                  <a:close/>
                </a:path>
                <a:path w="7560309" h="10692130">
                  <a:moveTo>
                    <a:pt x="3971124" y="7757655"/>
                  </a:moveTo>
                  <a:lnTo>
                    <a:pt x="3841419" y="7887512"/>
                  </a:lnTo>
                  <a:lnTo>
                    <a:pt x="3883088" y="7887512"/>
                  </a:lnTo>
                  <a:lnTo>
                    <a:pt x="3971124" y="7799349"/>
                  </a:lnTo>
                  <a:lnTo>
                    <a:pt x="4012745" y="7799349"/>
                  </a:lnTo>
                  <a:lnTo>
                    <a:pt x="3971124" y="7757655"/>
                  </a:lnTo>
                  <a:close/>
                </a:path>
                <a:path w="7560309" h="10692130">
                  <a:moveTo>
                    <a:pt x="4012745" y="7799349"/>
                  </a:moveTo>
                  <a:lnTo>
                    <a:pt x="3971124" y="7799349"/>
                  </a:lnTo>
                  <a:lnTo>
                    <a:pt x="4059097" y="7887512"/>
                  </a:lnTo>
                  <a:lnTo>
                    <a:pt x="4100753" y="7887512"/>
                  </a:lnTo>
                  <a:lnTo>
                    <a:pt x="4012745" y="7799349"/>
                  </a:lnTo>
                  <a:close/>
                </a:path>
                <a:path w="7560309" h="10692130">
                  <a:moveTo>
                    <a:pt x="4012769" y="7716342"/>
                  </a:moveTo>
                  <a:lnTo>
                    <a:pt x="3971112" y="7716342"/>
                  </a:lnTo>
                  <a:lnTo>
                    <a:pt x="4142016" y="7887512"/>
                  </a:lnTo>
                  <a:lnTo>
                    <a:pt x="4183684" y="7887512"/>
                  </a:lnTo>
                  <a:lnTo>
                    <a:pt x="4012769" y="7716342"/>
                  </a:lnTo>
                  <a:close/>
                </a:path>
                <a:path w="7560309" h="10692130">
                  <a:moveTo>
                    <a:pt x="4012756" y="7633322"/>
                  </a:moveTo>
                  <a:lnTo>
                    <a:pt x="3971086" y="7633322"/>
                  </a:lnTo>
                  <a:lnTo>
                    <a:pt x="4224883" y="7887512"/>
                  </a:lnTo>
                  <a:lnTo>
                    <a:pt x="4266565" y="7887512"/>
                  </a:lnTo>
                  <a:lnTo>
                    <a:pt x="4012756" y="7633322"/>
                  </a:lnTo>
                  <a:close/>
                </a:path>
                <a:path w="7560309" h="10692130">
                  <a:moveTo>
                    <a:pt x="3770439" y="7585913"/>
                  </a:moveTo>
                  <a:lnTo>
                    <a:pt x="3728770" y="7585913"/>
                  </a:lnTo>
                  <a:lnTo>
                    <a:pt x="3655567" y="7659217"/>
                  </a:lnTo>
                  <a:lnTo>
                    <a:pt x="3697236" y="7659204"/>
                  </a:lnTo>
                  <a:lnTo>
                    <a:pt x="3770439" y="7585913"/>
                  </a:lnTo>
                  <a:close/>
                </a:path>
                <a:path w="7560309" h="10692130">
                  <a:moveTo>
                    <a:pt x="3936199" y="7585913"/>
                  </a:moveTo>
                  <a:lnTo>
                    <a:pt x="3894543" y="7585913"/>
                  </a:lnTo>
                  <a:lnTo>
                    <a:pt x="3821328" y="7659217"/>
                  </a:lnTo>
                  <a:lnTo>
                    <a:pt x="3862971" y="7659204"/>
                  </a:lnTo>
                  <a:lnTo>
                    <a:pt x="3936199" y="7585913"/>
                  </a:lnTo>
                  <a:close/>
                </a:path>
                <a:path w="7560309" h="10692130">
                  <a:moveTo>
                    <a:pt x="4213428" y="7585913"/>
                  </a:moveTo>
                  <a:lnTo>
                    <a:pt x="4171759" y="7585913"/>
                  </a:lnTo>
                  <a:lnTo>
                    <a:pt x="4244962" y="7659217"/>
                  </a:lnTo>
                  <a:lnTo>
                    <a:pt x="4286631" y="7659217"/>
                  </a:lnTo>
                  <a:lnTo>
                    <a:pt x="4213428" y="7585913"/>
                  </a:lnTo>
                  <a:close/>
                </a:path>
                <a:path w="7560309" h="10692130">
                  <a:moveTo>
                    <a:pt x="3853307" y="7585887"/>
                  </a:moveTo>
                  <a:lnTo>
                    <a:pt x="3811689" y="7585887"/>
                  </a:lnTo>
                  <a:lnTo>
                    <a:pt x="3738435" y="7659204"/>
                  </a:lnTo>
                  <a:lnTo>
                    <a:pt x="3780104" y="7659204"/>
                  </a:lnTo>
                  <a:lnTo>
                    <a:pt x="3853307" y="7585887"/>
                  </a:lnTo>
                  <a:close/>
                </a:path>
                <a:path w="7560309" h="10692130">
                  <a:moveTo>
                    <a:pt x="4047604" y="7585887"/>
                  </a:moveTo>
                  <a:lnTo>
                    <a:pt x="4005999" y="7585887"/>
                  </a:lnTo>
                  <a:lnTo>
                    <a:pt x="4079189" y="7659204"/>
                  </a:lnTo>
                  <a:lnTo>
                    <a:pt x="4120857" y="7659204"/>
                  </a:lnTo>
                  <a:lnTo>
                    <a:pt x="4047604" y="7585887"/>
                  </a:lnTo>
                  <a:close/>
                </a:path>
                <a:path w="7560309" h="10692130">
                  <a:moveTo>
                    <a:pt x="4130535" y="7585887"/>
                  </a:moveTo>
                  <a:lnTo>
                    <a:pt x="4088866" y="7585887"/>
                  </a:lnTo>
                  <a:lnTo>
                    <a:pt x="4162107" y="7659204"/>
                  </a:lnTo>
                  <a:lnTo>
                    <a:pt x="4203738" y="7659204"/>
                  </a:lnTo>
                  <a:lnTo>
                    <a:pt x="4130535" y="7585887"/>
                  </a:lnTo>
                  <a:close/>
                </a:path>
                <a:path w="7560309" h="10692130">
                  <a:moveTo>
                    <a:pt x="4631766" y="7591590"/>
                  </a:moveTo>
                  <a:lnTo>
                    <a:pt x="4336300" y="7887512"/>
                  </a:lnTo>
                  <a:lnTo>
                    <a:pt x="4377969" y="7887512"/>
                  </a:lnTo>
                  <a:lnTo>
                    <a:pt x="4631766" y="7633322"/>
                  </a:lnTo>
                  <a:lnTo>
                    <a:pt x="4673435" y="7633322"/>
                  </a:lnTo>
                  <a:lnTo>
                    <a:pt x="4631766" y="7591590"/>
                  </a:lnTo>
                  <a:close/>
                </a:path>
                <a:path w="7560309" h="10692130">
                  <a:moveTo>
                    <a:pt x="4631791" y="7674622"/>
                  </a:moveTo>
                  <a:lnTo>
                    <a:pt x="4419206" y="7887512"/>
                  </a:lnTo>
                  <a:lnTo>
                    <a:pt x="4460875" y="7887512"/>
                  </a:lnTo>
                  <a:lnTo>
                    <a:pt x="4631791" y="7716342"/>
                  </a:lnTo>
                  <a:lnTo>
                    <a:pt x="4673448" y="7716342"/>
                  </a:lnTo>
                  <a:lnTo>
                    <a:pt x="4631791" y="7674622"/>
                  </a:lnTo>
                  <a:close/>
                </a:path>
                <a:path w="7560309" h="10692130">
                  <a:moveTo>
                    <a:pt x="4631766" y="7757655"/>
                  </a:moveTo>
                  <a:lnTo>
                    <a:pt x="4502111" y="7887512"/>
                  </a:lnTo>
                  <a:lnTo>
                    <a:pt x="4543742" y="7887512"/>
                  </a:lnTo>
                  <a:lnTo>
                    <a:pt x="4631766" y="7799349"/>
                  </a:lnTo>
                  <a:lnTo>
                    <a:pt x="4673390" y="7799349"/>
                  </a:lnTo>
                  <a:lnTo>
                    <a:pt x="4631766" y="7757655"/>
                  </a:lnTo>
                  <a:close/>
                </a:path>
                <a:path w="7560309" h="10692130">
                  <a:moveTo>
                    <a:pt x="4673390" y="7799349"/>
                  </a:moveTo>
                  <a:lnTo>
                    <a:pt x="4631766" y="7799349"/>
                  </a:lnTo>
                  <a:lnTo>
                    <a:pt x="4719802" y="7887512"/>
                  </a:lnTo>
                  <a:lnTo>
                    <a:pt x="4761407" y="7887512"/>
                  </a:lnTo>
                  <a:lnTo>
                    <a:pt x="4673390" y="7799349"/>
                  </a:lnTo>
                  <a:close/>
                </a:path>
                <a:path w="7560309" h="10692130">
                  <a:moveTo>
                    <a:pt x="4673448" y="7716342"/>
                  </a:moveTo>
                  <a:lnTo>
                    <a:pt x="4631791" y="7716342"/>
                  </a:lnTo>
                  <a:lnTo>
                    <a:pt x="4802708" y="7887512"/>
                  </a:lnTo>
                  <a:lnTo>
                    <a:pt x="4844364" y="7887512"/>
                  </a:lnTo>
                  <a:lnTo>
                    <a:pt x="4673448" y="7716342"/>
                  </a:lnTo>
                  <a:close/>
                </a:path>
                <a:path w="7560309" h="10692130">
                  <a:moveTo>
                    <a:pt x="4673435" y="7633322"/>
                  </a:moveTo>
                  <a:lnTo>
                    <a:pt x="4631766" y="7633322"/>
                  </a:lnTo>
                  <a:lnTo>
                    <a:pt x="4885575" y="7887512"/>
                  </a:lnTo>
                  <a:lnTo>
                    <a:pt x="4927244" y="7887512"/>
                  </a:lnTo>
                  <a:lnTo>
                    <a:pt x="4673435" y="7633322"/>
                  </a:lnTo>
                  <a:close/>
                </a:path>
                <a:path w="7560309" h="10692130">
                  <a:moveTo>
                    <a:pt x="4431106" y="7585913"/>
                  </a:moveTo>
                  <a:lnTo>
                    <a:pt x="4389450" y="7585913"/>
                  </a:lnTo>
                  <a:lnTo>
                    <a:pt x="4316247" y="7659217"/>
                  </a:lnTo>
                  <a:lnTo>
                    <a:pt x="4357916" y="7659204"/>
                  </a:lnTo>
                  <a:lnTo>
                    <a:pt x="4431106" y="7585913"/>
                  </a:lnTo>
                  <a:close/>
                </a:path>
                <a:path w="7560309" h="10692130">
                  <a:moveTo>
                    <a:pt x="4596879" y="7585913"/>
                  </a:moveTo>
                  <a:lnTo>
                    <a:pt x="4555210" y="7585913"/>
                  </a:lnTo>
                  <a:lnTo>
                    <a:pt x="4482007" y="7659217"/>
                  </a:lnTo>
                  <a:lnTo>
                    <a:pt x="4523689" y="7659204"/>
                  </a:lnTo>
                  <a:lnTo>
                    <a:pt x="4596879" y="7585913"/>
                  </a:lnTo>
                  <a:close/>
                </a:path>
                <a:path w="7560309" h="10692130">
                  <a:moveTo>
                    <a:pt x="4874094" y="7585913"/>
                  </a:moveTo>
                  <a:lnTo>
                    <a:pt x="4832426" y="7585913"/>
                  </a:lnTo>
                  <a:lnTo>
                    <a:pt x="4905654" y="7659217"/>
                  </a:lnTo>
                  <a:lnTo>
                    <a:pt x="4947310" y="7659217"/>
                  </a:lnTo>
                  <a:lnTo>
                    <a:pt x="4874094" y="7585913"/>
                  </a:lnTo>
                  <a:close/>
                </a:path>
                <a:path w="7560309" h="10692130">
                  <a:moveTo>
                    <a:pt x="4513973" y="7585887"/>
                  </a:moveTo>
                  <a:lnTo>
                    <a:pt x="4472355" y="7585887"/>
                  </a:lnTo>
                  <a:lnTo>
                    <a:pt x="4399102" y="7659204"/>
                  </a:lnTo>
                  <a:lnTo>
                    <a:pt x="4440770" y="7659204"/>
                  </a:lnTo>
                  <a:lnTo>
                    <a:pt x="4513973" y="7585887"/>
                  </a:lnTo>
                  <a:close/>
                </a:path>
                <a:path w="7560309" h="10692130">
                  <a:moveTo>
                    <a:pt x="4708321" y="7585887"/>
                  </a:moveTo>
                  <a:lnTo>
                    <a:pt x="4666665" y="7585887"/>
                  </a:lnTo>
                  <a:lnTo>
                    <a:pt x="4739881" y="7659204"/>
                  </a:lnTo>
                  <a:lnTo>
                    <a:pt x="4781550" y="7659204"/>
                  </a:lnTo>
                  <a:lnTo>
                    <a:pt x="4708321" y="7585887"/>
                  </a:lnTo>
                  <a:close/>
                </a:path>
                <a:path w="7560309" h="10692130">
                  <a:moveTo>
                    <a:pt x="4791214" y="7585887"/>
                  </a:moveTo>
                  <a:lnTo>
                    <a:pt x="4749546" y="7585887"/>
                  </a:lnTo>
                  <a:lnTo>
                    <a:pt x="4822748" y="7659204"/>
                  </a:lnTo>
                  <a:lnTo>
                    <a:pt x="4864417" y="7659204"/>
                  </a:lnTo>
                  <a:lnTo>
                    <a:pt x="4791214" y="7585887"/>
                  </a:lnTo>
                  <a:close/>
                </a:path>
                <a:path w="7560309" h="10692130">
                  <a:moveTo>
                    <a:pt x="5292458" y="7591590"/>
                  </a:moveTo>
                  <a:lnTo>
                    <a:pt x="4996992" y="7887512"/>
                  </a:lnTo>
                  <a:lnTo>
                    <a:pt x="5038661" y="7887512"/>
                  </a:lnTo>
                  <a:lnTo>
                    <a:pt x="5292458" y="7633322"/>
                  </a:lnTo>
                  <a:lnTo>
                    <a:pt x="5334117" y="7633322"/>
                  </a:lnTo>
                  <a:lnTo>
                    <a:pt x="5292458" y="7591590"/>
                  </a:lnTo>
                  <a:close/>
                </a:path>
                <a:path w="7560309" h="10692130">
                  <a:moveTo>
                    <a:pt x="5292458" y="7674622"/>
                  </a:moveTo>
                  <a:lnTo>
                    <a:pt x="5079885" y="7887512"/>
                  </a:lnTo>
                  <a:lnTo>
                    <a:pt x="5121541" y="7887512"/>
                  </a:lnTo>
                  <a:lnTo>
                    <a:pt x="5292458" y="7716342"/>
                  </a:lnTo>
                  <a:lnTo>
                    <a:pt x="5334115" y="7716342"/>
                  </a:lnTo>
                  <a:lnTo>
                    <a:pt x="5292458" y="7674622"/>
                  </a:lnTo>
                  <a:close/>
                </a:path>
                <a:path w="7560309" h="10692130">
                  <a:moveTo>
                    <a:pt x="5292445" y="7757655"/>
                  </a:moveTo>
                  <a:lnTo>
                    <a:pt x="5162791" y="7887512"/>
                  </a:lnTo>
                  <a:lnTo>
                    <a:pt x="5204409" y="7887512"/>
                  </a:lnTo>
                  <a:lnTo>
                    <a:pt x="5292445" y="7799349"/>
                  </a:lnTo>
                  <a:lnTo>
                    <a:pt x="5334074" y="7799349"/>
                  </a:lnTo>
                  <a:lnTo>
                    <a:pt x="5292445" y="7757655"/>
                  </a:lnTo>
                  <a:close/>
                </a:path>
                <a:path w="7560309" h="10692130">
                  <a:moveTo>
                    <a:pt x="5334074" y="7799349"/>
                  </a:moveTo>
                  <a:lnTo>
                    <a:pt x="5292445" y="7799349"/>
                  </a:lnTo>
                  <a:lnTo>
                    <a:pt x="5380469" y="7887512"/>
                  </a:lnTo>
                  <a:lnTo>
                    <a:pt x="5422099" y="7887512"/>
                  </a:lnTo>
                  <a:lnTo>
                    <a:pt x="5334074" y="7799349"/>
                  </a:lnTo>
                  <a:close/>
                </a:path>
                <a:path w="7560309" h="10692130">
                  <a:moveTo>
                    <a:pt x="5334115" y="7716342"/>
                  </a:moveTo>
                  <a:lnTo>
                    <a:pt x="5292458" y="7716342"/>
                  </a:lnTo>
                  <a:lnTo>
                    <a:pt x="5463374" y="7887512"/>
                  </a:lnTo>
                  <a:lnTo>
                    <a:pt x="5505030" y="7887512"/>
                  </a:lnTo>
                  <a:lnTo>
                    <a:pt x="5334115" y="7716342"/>
                  </a:lnTo>
                  <a:close/>
                </a:path>
                <a:path w="7560309" h="10692130">
                  <a:moveTo>
                    <a:pt x="5334117" y="7633322"/>
                  </a:moveTo>
                  <a:lnTo>
                    <a:pt x="5292458" y="7633322"/>
                  </a:lnTo>
                  <a:lnTo>
                    <a:pt x="5546255" y="7887512"/>
                  </a:lnTo>
                  <a:lnTo>
                    <a:pt x="5587860" y="7887512"/>
                  </a:lnTo>
                  <a:lnTo>
                    <a:pt x="5334117" y="7633322"/>
                  </a:lnTo>
                  <a:close/>
                </a:path>
                <a:path w="7560309" h="10692130">
                  <a:moveTo>
                    <a:pt x="5091785" y="7585913"/>
                  </a:moveTo>
                  <a:lnTo>
                    <a:pt x="5050116" y="7585913"/>
                  </a:lnTo>
                  <a:lnTo>
                    <a:pt x="4976914" y="7659217"/>
                  </a:lnTo>
                  <a:lnTo>
                    <a:pt x="5018582" y="7659204"/>
                  </a:lnTo>
                  <a:lnTo>
                    <a:pt x="5091785" y="7585913"/>
                  </a:lnTo>
                  <a:close/>
                </a:path>
                <a:path w="7560309" h="10692130">
                  <a:moveTo>
                    <a:pt x="5257546" y="7585913"/>
                  </a:moveTo>
                  <a:lnTo>
                    <a:pt x="5215890" y="7585913"/>
                  </a:lnTo>
                  <a:lnTo>
                    <a:pt x="5142687" y="7659217"/>
                  </a:lnTo>
                  <a:lnTo>
                    <a:pt x="5184368" y="7659204"/>
                  </a:lnTo>
                  <a:lnTo>
                    <a:pt x="5257546" y="7585913"/>
                  </a:lnTo>
                  <a:close/>
                </a:path>
                <a:path w="7560309" h="10692130">
                  <a:moveTo>
                    <a:pt x="5534761" y="7585913"/>
                  </a:moveTo>
                  <a:lnTo>
                    <a:pt x="5493143" y="7585913"/>
                  </a:lnTo>
                  <a:lnTo>
                    <a:pt x="5566308" y="7659217"/>
                  </a:lnTo>
                  <a:lnTo>
                    <a:pt x="5607977" y="7659217"/>
                  </a:lnTo>
                  <a:lnTo>
                    <a:pt x="5534761" y="7585913"/>
                  </a:lnTo>
                  <a:close/>
                </a:path>
                <a:path w="7560309" h="10692130">
                  <a:moveTo>
                    <a:pt x="5174640" y="7585887"/>
                  </a:moveTo>
                  <a:lnTo>
                    <a:pt x="5133022" y="7585887"/>
                  </a:lnTo>
                  <a:lnTo>
                    <a:pt x="5059819" y="7659204"/>
                  </a:lnTo>
                  <a:lnTo>
                    <a:pt x="5101437" y="7659204"/>
                  </a:lnTo>
                  <a:lnTo>
                    <a:pt x="5174640" y="7585887"/>
                  </a:lnTo>
                  <a:close/>
                </a:path>
                <a:path w="7560309" h="10692130">
                  <a:moveTo>
                    <a:pt x="5369001" y="7585887"/>
                  </a:moveTo>
                  <a:lnTo>
                    <a:pt x="5327332" y="7585887"/>
                  </a:lnTo>
                  <a:lnTo>
                    <a:pt x="5400548" y="7659204"/>
                  </a:lnTo>
                  <a:lnTo>
                    <a:pt x="5442204" y="7659204"/>
                  </a:lnTo>
                  <a:lnTo>
                    <a:pt x="5369001" y="7585887"/>
                  </a:lnTo>
                  <a:close/>
                </a:path>
                <a:path w="7560309" h="10692130">
                  <a:moveTo>
                    <a:pt x="5451894" y="7585887"/>
                  </a:moveTo>
                  <a:lnTo>
                    <a:pt x="5410225" y="7585887"/>
                  </a:lnTo>
                  <a:lnTo>
                    <a:pt x="5483440" y="7659204"/>
                  </a:lnTo>
                  <a:lnTo>
                    <a:pt x="5525096" y="7659204"/>
                  </a:lnTo>
                  <a:lnTo>
                    <a:pt x="5451894" y="7585887"/>
                  </a:lnTo>
                  <a:close/>
                </a:path>
                <a:path w="7560309" h="10692130">
                  <a:moveTo>
                    <a:pt x="5953112" y="7591590"/>
                  </a:moveTo>
                  <a:lnTo>
                    <a:pt x="5657646" y="7887512"/>
                  </a:lnTo>
                  <a:lnTo>
                    <a:pt x="5699315" y="7887512"/>
                  </a:lnTo>
                  <a:lnTo>
                    <a:pt x="5953112" y="7633322"/>
                  </a:lnTo>
                  <a:lnTo>
                    <a:pt x="5994778" y="7633322"/>
                  </a:lnTo>
                  <a:lnTo>
                    <a:pt x="5953112" y="7591590"/>
                  </a:lnTo>
                  <a:close/>
                </a:path>
                <a:path w="7560309" h="10692130">
                  <a:moveTo>
                    <a:pt x="5953137" y="7674622"/>
                  </a:moveTo>
                  <a:lnTo>
                    <a:pt x="5740565" y="7887512"/>
                  </a:lnTo>
                  <a:lnTo>
                    <a:pt x="5782221" y="7887512"/>
                  </a:lnTo>
                  <a:lnTo>
                    <a:pt x="5953137" y="7716342"/>
                  </a:lnTo>
                  <a:lnTo>
                    <a:pt x="5994794" y="7716342"/>
                  </a:lnTo>
                  <a:lnTo>
                    <a:pt x="5953137" y="7674622"/>
                  </a:lnTo>
                  <a:close/>
                </a:path>
                <a:path w="7560309" h="10692130">
                  <a:moveTo>
                    <a:pt x="5953112" y="7757655"/>
                  </a:moveTo>
                  <a:lnTo>
                    <a:pt x="5823470" y="7887512"/>
                  </a:lnTo>
                  <a:lnTo>
                    <a:pt x="5865088" y="7887512"/>
                  </a:lnTo>
                  <a:lnTo>
                    <a:pt x="5953112" y="7799349"/>
                  </a:lnTo>
                  <a:lnTo>
                    <a:pt x="5994741" y="7799349"/>
                  </a:lnTo>
                  <a:lnTo>
                    <a:pt x="5953112" y="7757655"/>
                  </a:lnTo>
                  <a:close/>
                </a:path>
                <a:path w="7560309" h="10692130">
                  <a:moveTo>
                    <a:pt x="5994741" y="7799349"/>
                  </a:moveTo>
                  <a:lnTo>
                    <a:pt x="5953112" y="7799349"/>
                  </a:lnTo>
                  <a:lnTo>
                    <a:pt x="6041136" y="7887512"/>
                  </a:lnTo>
                  <a:lnTo>
                    <a:pt x="6082766" y="7887512"/>
                  </a:lnTo>
                  <a:lnTo>
                    <a:pt x="5994741" y="7799349"/>
                  </a:lnTo>
                  <a:close/>
                </a:path>
                <a:path w="7560309" h="10692130">
                  <a:moveTo>
                    <a:pt x="5994794" y="7716342"/>
                  </a:moveTo>
                  <a:lnTo>
                    <a:pt x="5953137" y="7716342"/>
                  </a:lnTo>
                  <a:lnTo>
                    <a:pt x="6124041" y="7887512"/>
                  </a:lnTo>
                  <a:lnTo>
                    <a:pt x="6165710" y="7887512"/>
                  </a:lnTo>
                  <a:lnTo>
                    <a:pt x="5994794" y="7716342"/>
                  </a:lnTo>
                  <a:close/>
                </a:path>
                <a:path w="7560309" h="10692130">
                  <a:moveTo>
                    <a:pt x="5994778" y="7633322"/>
                  </a:moveTo>
                  <a:lnTo>
                    <a:pt x="5953112" y="7633322"/>
                  </a:lnTo>
                  <a:lnTo>
                    <a:pt x="6206909" y="7887512"/>
                  </a:lnTo>
                  <a:lnTo>
                    <a:pt x="6248565" y="7887512"/>
                  </a:lnTo>
                  <a:lnTo>
                    <a:pt x="5994778" y="7633322"/>
                  </a:lnTo>
                  <a:close/>
                </a:path>
                <a:path w="7560309" h="10692130">
                  <a:moveTo>
                    <a:pt x="5752465" y="7585913"/>
                  </a:moveTo>
                  <a:lnTo>
                    <a:pt x="5710796" y="7585913"/>
                  </a:lnTo>
                  <a:lnTo>
                    <a:pt x="5637593" y="7659217"/>
                  </a:lnTo>
                  <a:lnTo>
                    <a:pt x="5679262" y="7659204"/>
                  </a:lnTo>
                  <a:lnTo>
                    <a:pt x="5752465" y="7585913"/>
                  </a:lnTo>
                  <a:close/>
                </a:path>
                <a:path w="7560309" h="10692130">
                  <a:moveTo>
                    <a:pt x="5918225" y="7585913"/>
                  </a:moveTo>
                  <a:lnTo>
                    <a:pt x="5876569" y="7585913"/>
                  </a:lnTo>
                  <a:lnTo>
                    <a:pt x="5803353" y="7659217"/>
                  </a:lnTo>
                  <a:lnTo>
                    <a:pt x="5845035" y="7659204"/>
                  </a:lnTo>
                  <a:lnTo>
                    <a:pt x="5918225" y="7585913"/>
                  </a:lnTo>
                  <a:close/>
                </a:path>
                <a:path w="7560309" h="10692130">
                  <a:moveTo>
                    <a:pt x="6195453" y="7585913"/>
                  </a:moveTo>
                  <a:lnTo>
                    <a:pt x="6153823" y="7585913"/>
                  </a:lnTo>
                  <a:lnTo>
                    <a:pt x="6226987" y="7659217"/>
                  </a:lnTo>
                  <a:lnTo>
                    <a:pt x="6268656" y="7659217"/>
                  </a:lnTo>
                  <a:lnTo>
                    <a:pt x="6195453" y="7585913"/>
                  </a:lnTo>
                  <a:close/>
                </a:path>
                <a:path w="7560309" h="10692130">
                  <a:moveTo>
                    <a:pt x="5835319" y="7585887"/>
                  </a:moveTo>
                  <a:lnTo>
                    <a:pt x="5793701" y="7585887"/>
                  </a:lnTo>
                  <a:lnTo>
                    <a:pt x="5720486" y="7659204"/>
                  </a:lnTo>
                  <a:lnTo>
                    <a:pt x="5762142" y="7659204"/>
                  </a:lnTo>
                  <a:lnTo>
                    <a:pt x="5835319" y="7585887"/>
                  </a:lnTo>
                  <a:close/>
                </a:path>
                <a:path w="7560309" h="10692130">
                  <a:moveTo>
                    <a:pt x="6029667" y="7585887"/>
                  </a:moveTo>
                  <a:lnTo>
                    <a:pt x="5987999" y="7585887"/>
                  </a:lnTo>
                  <a:lnTo>
                    <a:pt x="6061252" y="7659204"/>
                  </a:lnTo>
                  <a:lnTo>
                    <a:pt x="6102883" y="7659204"/>
                  </a:lnTo>
                  <a:lnTo>
                    <a:pt x="6029667" y="7585887"/>
                  </a:lnTo>
                  <a:close/>
                </a:path>
                <a:path w="7560309" h="10692130">
                  <a:moveTo>
                    <a:pt x="6112548" y="7585887"/>
                  </a:moveTo>
                  <a:lnTo>
                    <a:pt x="6070879" y="7585887"/>
                  </a:lnTo>
                  <a:lnTo>
                    <a:pt x="6144107" y="7659204"/>
                  </a:lnTo>
                  <a:lnTo>
                    <a:pt x="6185763" y="7659204"/>
                  </a:lnTo>
                  <a:lnTo>
                    <a:pt x="6112548" y="7585887"/>
                  </a:lnTo>
                  <a:close/>
                </a:path>
                <a:path w="7560309" h="10692130">
                  <a:moveTo>
                    <a:pt x="6613779" y="7591590"/>
                  </a:moveTo>
                  <a:lnTo>
                    <a:pt x="6318364" y="7887512"/>
                  </a:lnTo>
                  <a:lnTo>
                    <a:pt x="6359982" y="7887512"/>
                  </a:lnTo>
                  <a:lnTo>
                    <a:pt x="6613779" y="7633322"/>
                  </a:lnTo>
                  <a:lnTo>
                    <a:pt x="6655448" y="7633322"/>
                  </a:lnTo>
                  <a:lnTo>
                    <a:pt x="6613779" y="7591590"/>
                  </a:lnTo>
                  <a:close/>
                </a:path>
                <a:path w="7560309" h="10692130">
                  <a:moveTo>
                    <a:pt x="6613817" y="7674622"/>
                  </a:moveTo>
                  <a:lnTo>
                    <a:pt x="6401231" y="7887512"/>
                  </a:lnTo>
                  <a:lnTo>
                    <a:pt x="6442913" y="7887512"/>
                  </a:lnTo>
                  <a:lnTo>
                    <a:pt x="6613817" y="7716342"/>
                  </a:lnTo>
                  <a:lnTo>
                    <a:pt x="6655469" y="7716342"/>
                  </a:lnTo>
                  <a:lnTo>
                    <a:pt x="6613817" y="7674622"/>
                  </a:lnTo>
                  <a:close/>
                </a:path>
                <a:path w="7560309" h="10692130">
                  <a:moveTo>
                    <a:pt x="6613791" y="7757655"/>
                  </a:moveTo>
                  <a:lnTo>
                    <a:pt x="6484137" y="7887512"/>
                  </a:lnTo>
                  <a:lnTo>
                    <a:pt x="6525755" y="7887512"/>
                  </a:lnTo>
                  <a:lnTo>
                    <a:pt x="6613791" y="7799349"/>
                  </a:lnTo>
                  <a:lnTo>
                    <a:pt x="6655420" y="7799349"/>
                  </a:lnTo>
                  <a:lnTo>
                    <a:pt x="6613791" y="7757655"/>
                  </a:lnTo>
                  <a:close/>
                </a:path>
                <a:path w="7560309" h="10692130">
                  <a:moveTo>
                    <a:pt x="6655420" y="7799349"/>
                  </a:moveTo>
                  <a:lnTo>
                    <a:pt x="6613791" y="7799349"/>
                  </a:lnTo>
                  <a:lnTo>
                    <a:pt x="6701815" y="7887512"/>
                  </a:lnTo>
                  <a:lnTo>
                    <a:pt x="6743446" y="7887512"/>
                  </a:lnTo>
                  <a:lnTo>
                    <a:pt x="6655420" y="7799349"/>
                  </a:lnTo>
                  <a:close/>
                </a:path>
                <a:path w="7560309" h="10692130">
                  <a:moveTo>
                    <a:pt x="6655469" y="7716342"/>
                  </a:moveTo>
                  <a:lnTo>
                    <a:pt x="6613817" y="7716342"/>
                  </a:lnTo>
                  <a:lnTo>
                    <a:pt x="6784733" y="7887512"/>
                  </a:lnTo>
                  <a:lnTo>
                    <a:pt x="6826364" y="7887512"/>
                  </a:lnTo>
                  <a:lnTo>
                    <a:pt x="6655469" y="7716342"/>
                  </a:lnTo>
                  <a:close/>
                </a:path>
                <a:path w="7560309" h="10692130">
                  <a:moveTo>
                    <a:pt x="6655448" y="7633322"/>
                  </a:moveTo>
                  <a:lnTo>
                    <a:pt x="6613779" y="7633322"/>
                  </a:lnTo>
                  <a:lnTo>
                    <a:pt x="6867588" y="7887512"/>
                  </a:lnTo>
                  <a:lnTo>
                    <a:pt x="6909257" y="7887512"/>
                  </a:lnTo>
                  <a:lnTo>
                    <a:pt x="6655448" y="7633322"/>
                  </a:lnTo>
                  <a:close/>
                </a:path>
                <a:path w="7560309" h="10692130">
                  <a:moveTo>
                    <a:pt x="6413093" y="7585913"/>
                  </a:moveTo>
                  <a:lnTo>
                    <a:pt x="6371463" y="7585913"/>
                  </a:lnTo>
                  <a:lnTo>
                    <a:pt x="6298260" y="7659217"/>
                  </a:lnTo>
                  <a:lnTo>
                    <a:pt x="6339928" y="7659204"/>
                  </a:lnTo>
                  <a:lnTo>
                    <a:pt x="6413093" y="7585913"/>
                  </a:lnTo>
                  <a:close/>
                </a:path>
                <a:path w="7560309" h="10692130">
                  <a:moveTo>
                    <a:pt x="6578904" y="7585913"/>
                  </a:moveTo>
                  <a:lnTo>
                    <a:pt x="6537274" y="7585913"/>
                  </a:lnTo>
                  <a:lnTo>
                    <a:pt x="6464020" y="7659217"/>
                  </a:lnTo>
                  <a:lnTo>
                    <a:pt x="6505689" y="7659204"/>
                  </a:lnTo>
                  <a:lnTo>
                    <a:pt x="6578904" y="7585913"/>
                  </a:lnTo>
                  <a:close/>
                </a:path>
                <a:path w="7560309" h="10692130">
                  <a:moveTo>
                    <a:pt x="6856107" y="7585913"/>
                  </a:moveTo>
                  <a:lnTo>
                    <a:pt x="6814451" y="7585913"/>
                  </a:lnTo>
                  <a:lnTo>
                    <a:pt x="6887654" y="7659217"/>
                  </a:lnTo>
                  <a:lnTo>
                    <a:pt x="6929323" y="7659217"/>
                  </a:lnTo>
                  <a:lnTo>
                    <a:pt x="6856107" y="7585913"/>
                  </a:lnTo>
                  <a:close/>
                </a:path>
                <a:path w="7560309" h="10692130">
                  <a:moveTo>
                    <a:pt x="6495986" y="7585887"/>
                  </a:moveTo>
                  <a:lnTo>
                    <a:pt x="6454368" y="7585887"/>
                  </a:lnTo>
                  <a:lnTo>
                    <a:pt x="6381165" y="7659204"/>
                  </a:lnTo>
                  <a:lnTo>
                    <a:pt x="6422783" y="7659204"/>
                  </a:lnTo>
                  <a:lnTo>
                    <a:pt x="6495986" y="7585887"/>
                  </a:lnTo>
                  <a:close/>
                </a:path>
                <a:path w="7560309" h="10692130">
                  <a:moveTo>
                    <a:pt x="6690347" y="7585887"/>
                  </a:moveTo>
                  <a:lnTo>
                    <a:pt x="6648691" y="7585887"/>
                  </a:lnTo>
                  <a:lnTo>
                    <a:pt x="6721894" y="7659204"/>
                  </a:lnTo>
                  <a:lnTo>
                    <a:pt x="6763550" y="7659204"/>
                  </a:lnTo>
                  <a:lnTo>
                    <a:pt x="6690347" y="7585887"/>
                  </a:lnTo>
                  <a:close/>
                </a:path>
                <a:path w="7560309" h="10692130">
                  <a:moveTo>
                    <a:pt x="6773240" y="7585887"/>
                  </a:moveTo>
                  <a:lnTo>
                    <a:pt x="6731584" y="7585887"/>
                  </a:lnTo>
                  <a:lnTo>
                    <a:pt x="6804774" y="7659204"/>
                  </a:lnTo>
                  <a:lnTo>
                    <a:pt x="6846443" y="7659204"/>
                  </a:lnTo>
                  <a:lnTo>
                    <a:pt x="6773240" y="7585887"/>
                  </a:lnTo>
                  <a:close/>
                </a:path>
                <a:path w="7560309" h="10692130">
                  <a:moveTo>
                    <a:pt x="667727" y="7591590"/>
                  </a:moveTo>
                  <a:lnTo>
                    <a:pt x="372243" y="7887512"/>
                  </a:lnTo>
                  <a:lnTo>
                    <a:pt x="413928" y="7887512"/>
                  </a:lnTo>
                  <a:lnTo>
                    <a:pt x="667727" y="7633322"/>
                  </a:lnTo>
                  <a:lnTo>
                    <a:pt x="709394" y="7633322"/>
                  </a:lnTo>
                  <a:lnTo>
                    <a:pt x="667727" y="7591590"/>
                  </a:lnTo>
                  <a:close/>
                </a:path>
                <a:path w="7560309" h="10692130">
                  <a:moveTo>
                    <a:pt x="667735" y="7674622"/>
                  </a:moveTo>
                  <a:lnTo>
                    <a:pt x="455155" y="7887512"/>
                  </a:lnTo>
                  <a:lnTo>
                    <a:pt x="496829" y="7887512"/>
                  </a:lnTo>
                  <a:lnTo>
                    <a:pt x="667735" y="7716342"/>
                  </a:lnTo>
                  <a:lnTo>
                    <a:pt x="709395" y="7716342"/>
                  </a:lnTo>
                  <a:lnTo>
                    <a:pt x="667735" y="7674622"/>
                  </a:lnTo>
                  <a:close/>
                </a:path>
                <a:path w="7560309" h="10692130">
                  <a:moveTo>
                    <a:pt x="667717" y="7757655"/>
                  </a:moveTo>
                  <a:lnTo>
                    <a:pt x="538055" y="7887512"/>
                  </a:lnTo>
                  <a:lnTo>
                    <a:pt x="579694" y="7887512"/>
                  </a:lnTo>
                  <a:lnTo>
                    <a:pt x="667717" y="7799349"/>
                  </a:lnTo>
                  <a:lnTo>
                    <a:pt x="709359" y="7799349"/>
                  </a:lnTo>
                  <a:lnTo>
                    <a:pt x="667717" y="7757655"/>
                  </a:lnTo>
                  <a:close/>
                </a:path>
                <a:path w="7560309" h="10692130">
                  <a:moveTo>
                    <a:pt x="709359" y="7799349"/>
                  </a:moveTo>
                  <a:lnTo>
                    <a:pt x="667717" y="7799349"/>
                  </a:lnTo>
                  <a:lnTo>
                    <a:pt x="755747" y="7887512"/>
                  </a:lnTo>
                  <a:lnTo>
                    <a:pt x="797411" y="7887512"/>
                  </a:lnTo>
                  <a:lnTo>
                    <a:pt x="709359" y="7799349"/>
                  </a:lnTo>
                  <a:close/>
                </a:path>
                <a:path w="7560309" h="10692130">
                  <a:moveTo>
                    <a:pt x="709395" y="7716342"/>
                  </a:moveTo>
                  <a:lnTo>
                    <a:pt x="667735" y="7716342"/>
                  </a:lnTo>
                  <a:lnTo>
                    <a:pt x="838641" y="7887512"/>
                  </a:lnTo>
                  <a:lnTo>
                    <a:pt x="880322" y="7887512"/>
                  </a:lnTo>
                  <a:lnTo>
                    <a:pt x="709395" y="7716342"/>
                  </a:lnTo>
                  <a:close/>
                </a:path>
                <a:path w="7560309" h="10692130">
                  <a:moveTo>
                    <a:pt x="709394" y="7633322"/>
                  </a:moveTo>
                  <a:lnTo>
                    <a:pt x="667727" y="7633322"/>
                  </a:lnTo>
                  <a:lnTo>
                    <a:pt x="921520" y="7887512"/>
                  </a:lnTo>
                  <a:lnTo>
                    <a:pt x="963183" y="7887512"/>
                  </a:lnTo>
                  <a:lnTo>
                    <a:pt x="709394" y="7633322"/>
                  </a:lnTo>
                  <a:close/>
                </a:path>
                <a:path w="7560309" h="10692130">
                  <a:moveTo>
                    <a:pt x="467046" y="7585913"/>
                  </a:moveTo>
                  <a:lnTo>
                    <a:pt x="425433" y="7585913"/>
                  </a:lnTo>
                  <a:lnTo>
                    <a:pt x="352181" y="7659217"/>
                  </a:lnTo>
                  <a:lnTo>
                    <a:pt x="393860" y="7659204"/>
                  </a:lnTo>
                  <a:lnTo>
                    <a:pt x="467046" y="7585913"/>
                  </a:lnTo>
                  <a:close/>
                </a:path>
                <a:path w="7560309" h="10692130">
                  <a:moveTo>
                    <a:pt x="632837" y="7585913"/>
                  </a:moveTo>
                  <a:lnTo>
                    <a:pt x="591206" y="7585913"/>
                  </a:lnTo>
                  <a:lnTo>
                    <a:pt x="517952" y="7659217"/>
                  </a:lnTo>
                  <a:lnTo>
                    <a:pt x="559639" y="7659204"/>
                  </a:lnTo>
                  <a:lnTo>
                    <a:pt x="632837" y="7585913"/>
                  </a:lnTo>
                  <a:close/>
                </a:path>
                <a:path w="7560309" h="10692130">
                  <a:moveTo>
                    <a:pt x="910018" y="7585913"/>
                  </a:moveTo>
                  <a:lnTo>
                    <a:pt x="868391" y="7585913"/>
                  </a:lnTo>
                  <a:lnTo>
                    <a:pt x="941608" y="7659217"/>
                  </a:lnTo>
                  <a:lnTo>
                    <a:pt x="983272" y="7659217"/>
                  </a:lnTo>
                  <a:lnTo>
                    <a:pt x="910018" y="7585913"/>
                  </a:lnTo>
                  <a:close/>
                </a:path>
                <a:path w="7560309" h="10692130">
                  <a:moveTo>
                    <a:pt x="549939" y="7585887"/>
                  </a:moveTo>
                  <a:lnTo>
                    <a:pt x="508308" y="7585887"/>
                  </a:lnTo>
                  <a:lnTo>
                    <a:pt x="435060" y="7659204"/>
                  </a:lnTo>
                  <a:lnTo>
                    <a:pt x="476726" y="7659204"/>
                  </a:lnTo>
                  <a:lnTo>
                    <a:pt x="549939" y="7585887"/>
                  </a:lnTo>
                  <a:close/>
                </a:path>
                <a:path w="7560309" h="10692130">
                  <a:moveTo>
                    <a:pt x="744274" y="7585887"/>
                  </a:moveTo>
                  <a:lnTo>
                    <a:pt x="702604" y="7585887"/>
                  </a:lnTo>
                  <a:lnTo>
                    <a:pt x="775860" y="7659204"/>
                  </a:lnTo>
                  <a:lnTo>
                    <a:pt x="817481" y="7659204"/>
                  </a:lnTo>
                  <a:lnTo>
                    <a:pt x="744274" y="7585887"/>
                  </a:lnTo>
                  <a:close/>
                </a:path>
                <a:path w="7560309" h="10692130">
                  <a:moveTo>
                    <a:pt x="827151" y="7585887"/>
                  </a:moveTo>
                  <a:lnTo>
                    <a:pt x="785487" y="7585887"/>
                  </a:lnTo>
                  <a:lnTo>
                    <a:pt x="858733" y="7659204"/>
                  </a:lnTo>
                  <a:lnTo>
                    <a:pt x="900348" y="7659204"/>
                  </a:lnTo>
                  <a:lnTo>
                    <a:pt x="827151" y="7585887"/>
                  </a:lnTo>
                  <a:close/>
                </a:path>
                <a:path w="7560309" h="10692130">
                  <a:moveTo>
                    <a:pt x="1328407" y="7591590"/>
                  </a:moveTo>
                  <a:lnTo>
                    <a:pt x="1032951" y="7887512"/>
                  </a:lnTo>
                  <a:lnTo>
                    <a:pt x="1074610" y="7887512"/>
                  </a:lnTo>
                  <a:lnTo>
                    <a:pt x="1328407" y="7633322"/>
                  </a:lnTo>
                  <a:lnTo>
                    <a:pt x="1370073" y="7633322"/>
                  </a:lnTo>
                  <a:lnTo>
                    <a:pt x="1328407" y="7591590"/>
                  </a:lnTo>
                  <a:close/>
                </a:path>
                <a:path w="7560309" h="10692130">
                  <a:moveTo>
                    <a:pt x="1328420" y="7674622"/>
                  </a:moveTo>
                  <a:lnTo>
                    <a:pt x="1115844" y="7887512"/>
                  </a:lnTo>
                  <a:lnTo>
                    <a:pt x="1157504" y="7887512"/>
                  </a:lnTo>
                  <a:lnTo>
                    <a:pt x="1328420" y="7716342"/>
                  </a:lnTo>
                  <a:lnTo>
                    <a:pt x="1370069" y="7716342"/>
                  </a:lnTo>
                  <a:lnTo>
                    <a:pt x="1328420" y="7674622"/>
                  </a:lnTo>
                  <a:close/>
                </a:path>
                <a:path w="7560309" h="10692130">
                  <a:moveTo>
                    <a:pt x="1328407" y="7757655"/>
                  </a:moveTo>
                  <a:lnTo>
                    <a:pt x="1198756" y="7887512"/>
                  </a:lnTo>
                  <a:lnTo>
                    <a:pt x="1240369" y="7887512"/>
                  </a:lnTo>
                  <a:lnTo>
                    <a:pt x="1328407" y="7799349"/>
                  </a:lnTo>
                  <a:lnTo>
                    <a:pt x="1370036" y="7799349"/>
                  </a:lnTo>
                  <a:lnTo>
                    <a:pt x="1328407" y="7757655"/>
                  </a:lnTo>
                  <a:close/>
                </a:path>
                <a:path w="7560309" h="10692130">
                  <a:moveTo>
                    <a:pt x="1370036" y="7799349"/>
                  </a:moveTo>
                  <a:lnTo>
                    <a:pt x="1328407" y="7799349"/>
                  </a:lnTo>
                  <a:lnTo>
                    <a:pt x="1416431" y="7887512"/>
                  </a:lnTo>
                  <a:lnTo>
                    <a:pt x="1458061" y="7887512"/>
                  </a:lnTo>
                  <a:lnTo>
                    <a:pt x="1370036" y="7799349"/>
                  </a:lnTo>
                  <a:close/>
                </a:path>
                <a:path w="7560309" h="10692130">
                  <a:moveTo>
                    <a:pt x="1370069" y="7716342"/>
                  </a:moveTo>
                  <a:lnTo>
                    <a:pt x="1328420" y="7716342"/>
                  </a:lnTo>
                  <a:lnTo>
                    <a:pt x="1499336" y="7887512"/>
                  </a:lnTo>
                  <a:lnTo>
                    <a:pt x="1540954" y="7887512"/>
                  </a:lnTo>
                  <a:lnTo>
                    <a:pt x="1370069" y="7716342"/>
                  </a:lnTo>
                  <a:close/>
                </a:path>
                <a:path w="7560309" h="10692130">
                  <a:moveTo>
                    <a:pt x="1370073" y="7633322"/>
                  </a:moveTo>
                  <a:lnTo>
                    <a:pt x="1328407" y="7633322"/>
                  </a:lnTo>
                  <a:lnTo>
                    <a:pt x="1582204" y="7887512"/>
                  </a:lnTo>
                  <a:lnTo>
                    <a:pt x="1623860" y="7887512"/>
                  </a:lnTo>
                  <a:lnTo>
                    <a:pt x="1370073" y="7633322"/>
                  </a:lnTo>
                  <a:close/>
                </a:path>
                <a:path w="7560309" h="10692130">
                  <a:moveTo>
                    <a:pt x="1127743" y="7585913"/>
                  </a:moveTo>
                  <a:lnTo>
                    <a:pt x="1086073" y="7585913"/>
                  </a:lnTo>
                  <a:lnTo>
                    <a:pt x="1012870" y="7659217"/>
                  </a:lnTo>
                  <a:lnTo>
                    <a:pt x="1054539" y="7659204"/>
                  </a:lnTo>
                  <a:lnTo>
                    <a:pt x="1127743" y="7585913"/>
                  </a:lnTo>
                  <a:close/>
                </a:path>
                <a:path w="7560309" h="10692130">
                  <a:moveTo>
                    <a:pt x="1293507" y="7585913"/>
                  </a:moveTo>
                  <a:lnTo>
                    <a:pt x="1251889" y="7585913"/>
                  </a:lnTo>
                  <a:lnTo>
                    <a:pt x="1178632" y="7659217"/>
                  </a:lnTo>
                  <a:lnTo>
                    <a:pt x="1220304" y="7659204"/>
                  </a:lnTo>
                  <a:lnTo>
                    <a:pt x="1293507" y="7585913"/>
                  </a:lnTo>
                  <a:close/>
                </a:path>
                <a:path w="7560309" h="10692130">
                  <a:moveTo>
                    <a:pt x="1570710" y="7585913"/>
                  </a:moveTo>
                  <a:lnTo>
                    <a:pt x="1529067" y="7585913"/>
                  </a:lnTo>
                  <a:lnTo>
                    <a:pt x="1602282" y="7659217"/>
                  </a:lnTo>
                  <a:lnTo>
                    <a:pt x="1643938" y="7659217"/>
                  </a:lnTo>
                  <a:lnTo>
                    <a:pt x="1570710" y="7585913"/>
                  </a:lnTo>
                  <a:close/>
                </a:path>
                <a:path w="7560309" h="10692130">
                  <a:moveTo>
                    <a:pt x="1210593" y="7585887"/>
                  </a:moveTo>
                  <a:lnTo>
                    <a:pt x="1168974" y="7585887"/>
                  </a:lnTo>
                  <a:lnTo>
                    <a:pt x="1095778" y="7659204"/>
                  </a:lnTo>
                  <a:lnTo>
                    <a:pt x="1137394" y="7659204"/>
                  </a:lnTo>
                  <a:lnTo>
                    <a:pt x="1210593" y="7585887"/>
                  </a:lnTo>
                  <a:close/>
                </a:path>
                <a:path w="7560309" h="10692130">
                  <a:moveTo>
                    <a:pt x="1404937" y="7585887"/>
                  </a:moveTo>
                  <a:lnTo>
                    <a:pt x="1363281" y="7585887"/>
                  </a:lnTo>
                  <a:lnTo>
                    <a:pt x="1436535" y="7659204"/>
                  </a:lnTo>
                  <a:lnTo>
                    <a:pt x="1478165" y="7659204"/>
                  </a:lnTo>
                  <a:lnTo>
                    <a:pt x="1404937" y="7585887"/>
                  </a:lnTo>
                  <a:close/>
                </a:path>
                <a:path w="7560309" h="10692130">
                  <a:moveTo>
                    <a:pt x="1487805" y="7585887"/>
                  </a:moveTo>
                  <a:lnTo>
                    <a:pt x="1446187" y="7585887"/>
                  </a:lnTo>
                  <a:lnTo>
                    <a:pt x="1519389" y="7659204"/>
                  </a:lnTo>
                  <a:lnTo>
                    <a:pt x="1561058" y="7659204"/>
                  </a:lnTo>
                  <a:lnTo>
                    <a:pt x="1487805" y="7585887"/>
                  </a:lnTo>
                  <a:close/>
                </a:path>
                <a:path w="7560309" h="10692130">
                  <a:moveTo>
                    <a:pt x="1989074" y="7591590"/>
                  </a:moveTo>
                  <a:lnTo>
                    <a:pt x="1693608" y="7887512"/>
                  </a:lnTo>
                  <a:lnTo>
                    <a:pt x="1735277" y="7887512"/>
                  </a:lnTo>
                  <a:lnTo>
                    <a:pt x="1989074" y="7633322"/>
                  </a:lnTo>
                  <a:lnTo>
                    <a:pt x="2030739" y="7633322"/>
                  </a:lnTo>
                  <a:lnTo>
                    <a:pt x="1989074" y="7591590"/>
                  </a:lnTo>
                  <a:close/>
                </a:path>
                <a:path w="7560309" h="10692130">
                  <a:moveTo>
                    <a:pt x="1989099" y="7674622"/>
                  </a:moveTo>
                  <a:lnTo>
                    <a:pt x="1776514" y="7887512"/>
                  </a:lnTo>
                  <a:lnTo>
                    <a:pt x="1818182" y="7887512"/>
                  </a:lnTo>
                  <a:lnTo>
                    <a:pt x="1989099" y="7716342"/>
                  </a:lnTo>
                  <a:lnTo>
                    <a:pt x="2030749" y="7716342"/>
                  </a:lnTo>
                  <a:lnTo>
                    <a:pt x="1989099" y="7674622"/>
                  </a:lnTo>
                  <a:close/>
                </a:path>
                <a:path w="7560309" h="10692130">
                  <a:moveTo>
                    <a:pt x="1989099" y="7757655"/>
                  </a:moveTo>
                  <a:lnTo>
                    <a:pt x="1859407" y="7887512"/>
                  </a:lnTo>
                  <a:lnTo>
                    <a:pt x="1901075" y="7887512"/>
                  </a:lnTo>
                  <a:lnTo>
                    <a:pt x="1989099" y="7799349"/>
                  </a:lnTo>
                  <a:lnTo>
                    <a:pt x="2030724" y="7799349"/>
                  </a:lnTo>
                  <a:lnTo>
                    <a:pt x="1989099" y="7757655"/>
                  </a:lnTo>
                  <a:close/>
                </a:path>
                <a:path w="7560309" h="10692130">
                  <a:moveTo>
                    <a:pt x="2030724" y="7799349"/>
                  </a:moveTo>
                  <a:lnTo>
                    <a:pt x="1989099" y="7799349"/>
                  </a:lnTo>
                  <a:lnTo>
                    <a:pt x="2077072" y="7887512"/>
                  </a:lnTo>
                  <a:lnTo>
                    <a:pt x="2118741" y="7887512"/>
                  </a:lnTo>
                  <a:lnTo>
                    <a:pt x="2030724" y="7799349"/>
                  </a:lnTo>
                  <a:close/>
                </a:path>
                <a:path w="7560309" h="10692130">
                  <a:moveTo>
                    <a:pt x="2030749" y="7716342"/>
                  </a:moveTo>
                  <a:lnTo>
                    <a:pt x="1989099" y="7716342"/>
                  </a:lnTo>
                  <a:lnTo>
                    <a:pt x="2159965" y="7887512"/>
                  </a:lnTo>
                  <a:lnTo>
                    <a:pt x="2201633" y="7887512"/>
                  </a:lnTo>
                  <a:lnTo>
                    <a:pt x="2030749" y="7716342"/>
                  </a:lnTo>
                  <a:close/>
                </a:path>
                <a:path w="7560309" h="10692130">
                  <a:moveTo>
                    <a:pt x="2030739" y="7633322"/>
                  </a:moveTo>
                  <a:lnTo>
                    <a:pt x="1989074" y="7633322"/>
                  </a:lnTo>
                  <a:lnTo>
                    <a:pt x="2242858" y="7887512"/>
                  </a:lnTo>
                  <a:lnTo>
                    <a:pt x="2284526" y="7887512"/>
                  </a:lnTo>
                  <a:lnTo>
                    <a:pt x="2030739" y="7633322"/>
                  </a:lnTo>
                  <a:close/>
                </a:path>
                <a:path w="7560309" h="10692130">
                  <a:moveTo>
                    <a:pt x="1788388" y="7585913"/>
                  </a:moveTo>
                  <a:lnTo>
                    <a:pt x="1746758" y="7585913"/>
                  </a:lnTo>
                  <a:lnTo>
                    <a:pt x="1673555" y="7659217"/>
                  </a:lnTo>
                  <a:lnTo>
                    <a:pt x="1715223" y="7659204"/>
                  </a:lnTo>
                  <a:lnTo>
                    <a:pt x="1788388" y="7585913"/>
                  </a:lnTo>
                  <a:close/>
                </a:path>
                <a:path w="7560309" h="10692130">
                  <a:moveTo>
                    <a:pt x="1954187" y="7585913"/>
                  </a:moveTo>
                  <a:lnTo>
                    <a:pt x="1912556" y="7585913"/>
                  </a:lnTo>
                  <a:lnTo>
                    <a:pt x="1839302" y="7659217"/>
                  </a:lnTo>
                  <a:lnTo>
                    <a:pt x="1880996" y="7659204"/>
                  </a:lnTo>
                  <a:lnTo>
                    <a:pt x="1954187" y="7585913"/>
                  </a:lnTo>
                  <a:close/>
                </a:path>
                <a:path w="7560309" h="10692130">
                  <a:moveTo>
                    <a:pt x="2231364" y="7585913"/>
                  </a:moveTo>
                  <a:lnTo>
                    <a:pt x="2189734" y="7585913"/>
                  </a:lnTo>
                  <a:lnTo>
                    <a:pt x="2262949" y="7659217"/>
                  </a:lnTo>
                  <a:lnTo>
                    <a:pt x="2304618" y="7659217"/>
                  </a:lnTo>
                  <a:lnTo>
                    <a:pt x="2231364" y="7585913"/>
                  </a:lnTo>
                  <a:close/>
                </a:path>
                <a:path w="7560309" h="10692130">
                  <a:moveTo>
                    <a:pt x="1871294" y="7585887"/>
                  </a:moveTo>
                  <a:lnTo>
                    <a:pt x="1829663" y="7585887"/>
                  </a:lnTo>
                  <a:lnTo>
                    <a:pt x="1756397" y="7659204"/>
                  </a:lnTo>
                  <a:lnTo>
                    <a:pt x="1798078" y="7659204"/>
                  </a:lnTo>
                  <a:lnTo>
                    <a:pt x="1871294" y="7585887"/>
                  </a:lnTo>
                  <a:close/>
                </a:path>
                <a:path w="7560309" h="10692130">
                  <a:moveTo>
                    <a:pt x="2065629" y="7585887"/>
                  </a:moveTo>
                  <a:lnTo>
                    <a:pt x="2023973" y="7585887"/>
                  </a:lnTo>
                  <a:lnTo>
                    <a:pt x="2097163" y="7659204"/>
                  </a:lnTo>
                  <a:lnTo>
                    <a:pt x="2138794" y="7659204"/>
                  </a:lnTo>
                  <a:lnTo>
                    <a:pt x="2065629" y="7585887"/>
                  </a:lnTo>
                  <a:close/>
                </a:path>
                <a:path w="7560309" h="10692130">
                  <a:moveTo>
                    <a:pt x="2148522" y="7585887"/>
                  </a:moveTo>
                  <a:lnTo>
                    <a:pt x="2106853" y="7585887"/>
                  </a:lnTo>
                  <a:lnTo>
                    <a:pt x="2180056" y="7659204"/>
                  </a:lnTo>
                  <a:lnTo>
                    <a:pt x="2221725" y="7659204"/>
                  </a:lnTo>
                  <a:lnTo>
                    <a:pt x="2148522" y="7585887"/>
                  </a:lnTo>
                  <a:close/>
                </a:path>
                <a:path w="7560309" h="10692130">
                  <a:moveTo>
                    <a:pt x="3640747" y="7922450"/>
                  </a:moveTo>
                  <a:lnTo>
                    <a:pt x="3345319" y="8218373"/>
                  </a:lnTo>
                  <a:lnTo>
                    <a:pt x="3386950" y="8218373"/>
                  </a:lnTo>
                  <a:lnTo>
                    <a:pt x="3640747" y="7964182"/>
                  </a:lnTo>
                  <a:lnTo>
                    <a:pt x="3682413" y="7964182"/>
                  </a:lnTo>
                  <a:lnTo>
                    <a:pt x="3640747" y="7922450"/>
                  </a:lnTo>
                  <a:close/>
                </a:path>
                <a:path w="7560309" h="10692130">
                  <a:moveTo>
                    <a:pt x="3640772" y="8005470"/>
                  </a:moveTo>
                  <a:lnTo>
                    <a:pt x="3428187" y="8218373"/>
                  </a:lnTo>
                  <a:lnTo>
                    <a:pt x="3469855" y="8218373"/>
                  </a:lnTo>
                  <a:lnTo>
                    <a:pt x="3640772" y="8047202"/>
                  </a:lnTo>
                  <a:lnTo>
                    <a:pt x="3682439" y="8047202"/>
                  </a:lnTo>
                  <a:lnTo>
                    <a:pt x="3640772" y="8005470"/>
                  </a:lnTo>
                  <a:close/>
                </a:path>
                <a:path w="7560309" h="10692130">
                  <a:moveTo>
                    <a:pt x="3640759" y="8088528"/>
                  </a:moveTo>
                  <a:lnTo>
                    <a:pt x="3511105" y="8218373"/>
                  </a:lnTo>
                  <a:lnTo>
                    <a:pt x="3552723" y="8218373"/>
                  </a:lnTo>
                  <a:lnTo>
                    <a:pt x="3640759" y="8130209"/>
                  </a:lnTo>
                  <a:lnTo>
                    <a:pt x="3682392" y="8130209"/>
                  </a:lnTo>
                  <a:lnTo>
                    <a:pt x="3640759" y="8088528"/>
                  </a:lnTo>
                  <a:close/>
                </a:path>
                <a:path w="7560309" h="10692130">
                  <a:moveTo>
                    <a:pt x="3682392" y="8130209"/>
                  </a:moveTo>
                  <a:lnTo>
                    <a:pt x="3640759" y="8130209"/>
                  </a:lnTo>
                  <a:lnTo>
                    <a:pt x="3728783" y="8218373"/>
                  </a:lnTo>
                  <a:lnTo>
                    <a:pt x="3770452" y="8218373"/>
                  </a:lnTo>
                  <a:lnTo>
                    <a:pt x="3682392" y="8130209"/>
                  </a:lnTo>
                  <a:close/>
                </a:path>
                <a:path w="7560309" h="10692130">
                  <a:moveTo>
                    <a:pt x="3682439" y="8047202"/>
                  </a:moveTo>
                  <a:lnTo>
                    <a:pt x="3640772" y="8047202"/>
                  </a:lnTo>
                  <a:lnTo>
                    <a:pt x="3811689" y="8218373"/>
                  </a:lnTo>
                  <a:lnTo>
                    <a:pt x="3853345" y="8218373"/>
                  </a:lnTo>
                  <a:lnTo>
                    <a:pt x="3682439" y="8047202"/>
                  </a:lnTo>
                  <a:close/>
                </a:path>
                <a:path w="7560309" h="10692130">
                  <a:moveTo>
                    <a:pt x="3682413" y="7964182"/>
                  </a:moveTo>
                  <a:lnTo>
                    <a:pt x="3640747" y="7964182"/>
                  </a:lnTo>
                  <a:lnTo>
                    <a:pt x="3894543" y="8218373"/>
                  </a:lnTo>
                  <a:lnTo>
                    <a:pt x="3936199" y="8218373"/>
                  </a:lnTo>
                  <a:lnTo>
                    <a:pt x="3682413" y="7964182"/>
                  </a:lnTo>
                  <a:close/>
                </a:path>
                <a:path w="7560309" h="10692130">
                  <a:moveTo>
                    <a:pt x="3440087" y="7916748"/>
                  </a:moveTo>
                  <a:lnTo>
                    <a:pt x="3398481" y="7916748"/>
                  </a:lnTo>
                  <a:lnTo>
                    <a:pt x="3325228" y="7990065"/>
                  </a:lnTo>
                  <a:lnTo>
                    <a:pt x="3366884" y="7990065"/>
                  </a:lnTo>
                  <a:lnTo>
                    <a:pt x="3440087" y="7916748"/>
                  </a:lnTo>
                  <a:close/>
                </a:path>
                <a:path w="7560309" h="10692130">
                  <a:moveTo>
                    <a:pt x="3522954" y="7916735"/>
                  </a:moveTo>
                  <a:lnTo>
                    <a:pt x="3481336" y="7916748"/>
                  </a:lnTo>
                  <a:lnTo>
                    <a:pt x="3408133" y="7990065"/>
                  </a:lnTo>
                  <a:lnTo>
                    <a:pt x="3449751" y="7990065"/>
                  </a:lnTo>
                  <a:lnTo>
                    <a:pt x="3522954" y="7916735"/>
                  </a:lnTo>
                  <a:close/>
                </a:path>
                <a:path w="7560309" h="10692130">
                  <a:moveTo>
                    <a:pt x="3605872" y="7916748"/>
                  </a:moveTo>
                  <a:lnTo>
                    <a:pt x="3564204" y="7916748"/>
                  </a:lnTo>
                  <a:lnTo>
                    <a:pt x="3491001" y="7990065"/>
                  </a:lnTo>
                  <a:lnTo>
                    <a:pt x="3532657" y="7990065"/>
                  </a:lnTo>
                  <a:lnTo>
                    <a:pt x="3605872" y="7916748"/>
                  </a:lnTo>
                  <a:close/>
                </a:path>
                <a:path w="7560309" h="10692130">
                  <a:moveTo>
                    <a:pt x="3717315" y="7916735"/>
                  </a:moveTo>
                  <a:lnTo>
                    <a:pt x="3675646" y="7916735"/>
                  </a:lnTo>
                  <a:lnTo>
                    <a:pt x="3748887" y="7990065"/>
                  </a:lnTo>
                  <a:lnTo>
                    <a:pt x="3790518" y="7990065"/>
                  </a:lnTo>
                  <a:lnTo>
                    <a:pt x="3717315" y="7916735"/>
                  </a:lnTo>
                  <a:close/>
                </a:path>
                <a:path w="7560309" h="10692130">
                  <a:moveTo>
                    <a:pt x="3800182" y="7916735"/>
                  </a:moveTo>
                  <a:lnTo>
                    <a:pt x="3758526" y="7916735"/>
                  </a:lnTo>
                  <a:lnTo>
                    <a:pt x="3831742" y="7990065"/>
                  </a:lnTo>
                  <a:lnTo>
                    <a:pt x="3873411" y="7990065"/>
                  </a:lnTo>
                  <a:lnTo>
                    <a:pt x="3800182" y="7916735"/>
                  </a:lnTo>
                  <a:close/>
                </a:path>
                <a:path w="7560309" h="10692130">
                  <a:moveTo>
                    <a:pt x="3883050" y="7916748"/>
                  </a:moveTo>
                  <a:lnTo>
                    <a:pt x="3841432" y="7916748"/>
                  </a:lnTo>
                  <a:lnTo>
                    <a:pt x="3914635" y="7990065"/>
                  </a:lnTo>
                  <a:lnTo>
                    <a:pt x="3956304" y="7990065"/>
                  </a:lnTo>
                  <a:lnTo>
                    <a:pt x="3883050" y="7916748"/>
                  </a:lnTo>
                  <a:close/>
                </a:path>
                <a:path w="7560309" h="10692130">
                  <a:moveTo>
                    <a:pt x="2980080" y="7922450"/>
                  </a:moveTo>
                  <a:lnTo>
                    <a:pt x="2684627" y="8218373"/>
                  </a:lnTo>
                  <a:lnTo>
                    <a:pt x="2726283" y="8218373"/>
                  </a:lnTo>
                  <a:lnTo>
                    <a:pt x="2980080" y="7964182"/>
                  </a:lnTo>
                  <a:lnTo>
                    <a:pt x="3021748" y="7964182"/>
                  </a:lnTo>
                  <a:lnTo>
                    <a:pt x="2980080" y="7922450"/>
                  </a:lnTo>
                  <a:close/>
                </a:path>
                <a:path w="7560309" h="10692130">
                  <a:moveTo>
                    <a:pt x="2980093" y="8005470"/>
                  </a:moveTo>
                  <a:lnTo>
                    <a:pt x="2767533" y="8218373"/>
                  </a:lnTo>
                  <a:lnTo>
                    <a:pt x="2809151" y="8218373"/>
                  </a:lnTo>
                  <a:lnTo>
                    <a:pt x="2980093" y="8047202"/>
                  </a:lnTo>
                  <a:lnTo>
                    <a:pt x="3021758" y="8047202"/>
                  </a:lnTo>
                  <a:lnTo>
                    <a:pt x="2980093" y="8005470"/>
                  </a:lnTo>
                  <a:close/>
                </a:path>
                <a:path w="7560309" h="10692130">
                  <a:moveTo>
                    <a:pt x="2980080" y="8088528"/>
                  </a:moveTo>
                  <a:lnTo>
                    <a:pt x="2850426" y="8218373"/>
                  </a:lnTo>
                  <a:lnTo>
                    <a:pt x="2892044" y="8218373"/>
                  </a:lnTo>
                  <a:lnTo>
                    <a:pt x="2980080" y="8130209"/>
                  </a:lnTo>
                  <a:lnTo>
                    <a:pt x="3021696" y="8130209"/>
                  </a:lnTo>
                  <a:lnTo>
                    <a:pt x="2980080" y="8088528"/>
                  </a:lnTo>
                  <a:close/>
                </a:path>
                <a:path w="7560309" h="10692130">
                  <a:moveTo>
                    <a:pt x="3021696" y="8130209"/>
                  </a:moveTo>
                  <a:lnTo>
                    <a:pt x="2980080" y="8130209"/>
                  </a:lnTo>
                  <a:lnTo>
                    <a:pt x="3068104" y="8218373"/>
                  </a:lnTo>
                  <a:lnTo>
                    <a:pt x="3109722" y="8218373"/>
                  </a:lnTo>
                  <a:lnTo>
                    <a:pt x="3021696" y="8130209"/>
                  </a:lnTo>
                  <a:close/>
                </a:path>
                <a:path w="7560309" h="10692130">
                  <a:moveTo>
                    <a:pt x="3021758" y="8047202"/>
                  </a:moveTo>
                  <a:lnTo>
                    <a:pt x="2980093" y="8047202"/>
                  </a:lnTo>
                  <a:lnTo>
                    <a:pt x="3151022" y="8218373"/>
                  </a:lnTo>
                  <a:lnTo>
                    <a:pt x="3192653" y="8218373"/>
                  </a:lnTo>
                  <a:lnTo>
                    <a:pt x="3021758" y="8047202"/>
                  </a:lnTo>
                  <a:close/>
                </a:path>
                <a:path w="7560309" h="10692130">
                  <a:moveTo>
                    <a:pt x="3021748" y="7964182"/>
                  </a:moveTo>
                  <a:lnTo>
                    <a:pt x="2980080" y="7964182"/>
                  </a:lnTo>
                  <a:lnTo>
                    <a:pt x="3233877" y="8218373"/>
                  </a:lnTo>
                  <a:lnTo>
                    <a:pt x="3275545" y="8218373"/>
                  </a:lnTo>
                  <a:lnTo>
                    <a:pt x="3021748" y="7964182"/>
                  </a:lnTo>
                  <a:close/>
                </a:path>
                <a:path w="7560309" h="10692130">
                  <a:moveTo>
                    <a:pt x="2779433" y="7916748"/>
                  </a:moveTo>
                  <a:lnTo>
                    <a:pt x="2737764" y="7916748"/>
                  </a:lnTo>
                  <a:lnTo>
                    <a:pt x="2664548" y="7990065"/>
                  </a:lnTo>
                  <a:lnTo>
                    <a:pt x="2706217" y="7990065"/>
                  </a:lnTo>
                  <a:lnTo>
                    <a:pt x="2779433" y="7916748"/>
                  </a:lnTo>
                  <a:close/>
                </a:path>
                <a:path w="7560309" h="10692130">
                  <a:moveTo>
                    <a:pt x="2862300" y="7916735"/>
                  </a:moveTo>
                  <a:lnTo>
                    <a:pt x="2820657" y="7916748"/>
                  </a:lnTo>
                  <a:lnTo>
                    <a:pt x="2747467" y="7990065"/>
                  </a:lnTo>
                  <a:lnTo>
                    <a:pt x="2789085" y="7990065"/>
                  </a:lnTo>
                  <a:lnTo>
                    <a:pt x="2862300" y="7916735"/>
                  </a:lnTo>
                  <a:close/>
                </a:path>
                <a:path w="7560309" h="10692130">
                  <a:moveTo>
                    <a:pt x="2945193" y="7916748"/>
                  </a:moveTo>
                  <a:lnTo>
                    <a:pt x="2903524" y="7916748"/>
                  </a:lnTo>
                  <a:lnTo>
                    <a:pt x="2830322" y="7990065"/>
                  </a:lnTo>
                  <a:lnTo>
                    <a:pt x="2871990" y="7990065"/>
                  </a:lnTo>
                  <a:lnTo>
                    <a:pt x="2945193" y="7916748"/>
                  </a:lnTo>
                  <a:close/>
                </a:path>
                <a:path w="7560309" h="10692130">
                  <a:moveTo>
                    <a:pt x="3056636" y="7916735"/>
                  </a:moveTo>
                  <a:lnTo>
                    <a:pt x="3014967" y="7916735"/>
                  </a:lnTo>
                  <a:lnTo>
                    <a:pt x="3088220" y="7990065"/>
                  </a:lnTo>
                  <a:lnTo>
                    <a:pt x="3129838" y="7990065"/>
                  </a:lnTo>
                  <a:lnTo>
                    <a:pt x="3056636" y="7916735"/>
                  </a:lnTo>
                  <a:close/>
                </a:path>
                <a:path w="7560309" h="10692130">
                  <a:moveTo>
                    <a:pt x="3139528" y="7916735"/>
                  </a:moveTo>
                  <a:lnTo>
                    <a:pt x="3097860" y="7916735"/>
                  </a:lnTo>
                  <a:lnTo>
                    <a:pt x="3171063" y="7990065"/>
                  </a:lnTo>
                  <a:lnTo>
                    <a:pt x="3212731" y="7990065"/>
                  </a:lnTo>
                  <a:lnTo>
                    <a:pt x="3139528" y="7916735"/>
                  </a:lnTo>
                  <a:close/>
                </a:path>
                <a:path w="7560309" h="10692130">
                  <a:moveTo>
                    <a:pt x="3222383" y="7916748"/>
                  </a:moveTo>
                  <a:lnTo>
                    <a:pt x="3180753" y="7916748"/>
                  </a:lnTo>
                  <a:lnTo>
                    <a:pt x="3253955" y="7990065"/>
                  </a:lnTo>
                  <a:lnTo>
                    <a:pt x="3295624" y="7990065"/>
                  </a:lnTo>
                  <a:lnTo>
                    <a:pt x="3222383" y="7916748"/>
                  </a:lnTo>
                  <a:close/>
                </a:path>
                <a:path w="7560309" h="10692130">
                  <a:moveTo>
                    <a:pt x="4301426" y="7922450"/>
                  </a:moveTo>
                  <a:lnTo>
                    <a:pt x="4005999" y="8218373"/>
                  </a:lnTo>
                  <a:lnTo>
                    <a:pt x="4047629" y="8218373"/>
                  </a:lnTo>
                  <a:lnTo>
                    <a:pt x="4301426" y="7964182"/>
                  </a:lnTo>
                  <a:lnTo>
                    <a:pt x="4343092" y="7964182"/>
                  </a:lnTo>
                  <a:lnTo>
                    <a:pt x="4301426" y="7922450"/>
                  </a:lnTo>
                  <a:close/>
                </a:path>
                <a:path w="7560309" h="10692130">
                  <a:moveTo>
                    <a:pt x="4301439" y="8005470"/>
                  </a:moveTo>
                  <a:lnTo>
                    <a:pt x="4088866" y="8218373"/>
                  </a:lnTo>
                  <a:lnTo>
                    <a:pt x="4130535" y="8218373"/>
                  </a:lnTo>
                  <a:lnTo>
                    <a:pt x="4301439" y="8047202"/>
                  </a:lnTo>
                  <a:lnTo>
                    <a:pt x="4343106" y="8047202"/>
                  </a:lnTo>
                  <a:lnTo>
                    <a:pt x="4301439" y="8005470"/>
                  </a:lnTo>
                  <a:close/>
                </a:path>
                <a:path w="7560309" h="10692130">
                  <a:moveTo>
                    <a:pt x="4301413" y="8088528"/>
                  </a:moveTo>
                  <a:lnTo>
                    <a:pt x="4171759" y="8218373"/>
                  </a:lnTo>
                  <a:lnTo>
                    <a:pt x="4213428" y="8218373"/>
                  </a:lnTo>
                  <a:lnTo>
                    <a:pt x="4301413" y="8130209"/>
                  </a:lnTo>
                  <a:lnTo>
                    <a:pt x="4343046" y="8130209"/>
                  </a:lnTo>
                  <a:lnTo>
                    <a:pt x="4301413" y="8088528"/>
                  </a:lnTo>
                  <a:close/>
                </a:path>
                <a:path w="7560309" h="10692130">
                  <a:moveTo>
                    <a:pt x="4343046" y="8130209"/>
                  </a:moveTo>
                  <a:lnTo>
                    <a:pt x="4301413" y="8130209"/>
                  </a:lnTo>
                  <a:lnTo>
                    <a:pt x="4389450" y="8218373"/>
                  </a:lnTo>
                  <a:lnTo>
                    <a:pt x="4431106" y="8218373"/>
                  </a:lnTo>
                  <a:lnTo>
                    <a:pt x="4343046" y="8130209"/>
                  </a:lnTo>
                  <a:close/>
                </a:path>
                <a:path w="7560309" h="10692130">
                  <a:moveTo>
                    <a:pt x="4343106" y="8047202"/>
                  </a:moveTo>
                  <a:lnTo>
                    <a:pt x="4301439" y="8047202"/>
                  </a:lnTo>
                  <a:lnTo>
                    <a:pt x="4472355" y="8218373"/>
                  </a:lnTo>
                  <a:lnTo>
                    <a:pt x="4514011" y="8218373"/>
                  </a:lnTo>
                  <a:lnTo>
                    <a:pt x="4343106" y="8047202"/>
                  </a:lnTo>
                  <a:close/>
                </a:path>
                <a:path w="7560309" h="10692130">
                  <a:moveTo>
                    <a:pt x="4343092" y="7964182"/>
                  </a:moveTo>
                  <a:lnTo>
                    <a:pt x="4301426" y="7964182"/>
                  </a:lnTo>
                  <a:lnTo>
                    <a:pt x="4555210" y="8218373"/>
                  </a:lnTo>
                  <a:lnTo>
                    <a:pt x="4596879" y="8218373"/>
                  </a:lnTo>
                  <a:lnTo>
                    <a:pt x="4343092" y="7964182"/>
                  </a:lnTo>
                  <a:close/>
                </a:path>
                <a:path w="7560309" h="10692130">
                  <a:moveTo>
                    <a:pt x="4100766" y="7916748"/>
                  </a:moveTo>
                  <a:lnTo>
                    <a:pt x="4059110" y="7916748"/>
                  </a:lnTo>
                  <a:lnTo>
                    <a:pt x="3985895" y="7990065"/>
                  </a:lnTo>
                  <a:lnTo>
                    <a:pt x="4027563" y="7990065"/>
                  </a:lnTo>
                  <a:lnTo>
                    <a:pt x="4100766" y="7916748"/>
                  </a:lnTo>
                  <a:close/>
                </a:path>
                <a:path w="7560309" h="10692130">
                  <a:moveTo>
                    <a:pt x="4183646" y="7916735"/>
                  </a:moveTo>
                  <a:lnTo>
                    <a:pt x="4142003" y="7916748"/>
                  </a:lnTo>
                  <a:lnTo>
                    <a:pt x="4068762" y="7990065"/>
                  </a:lnTo>
                  <a:lnTo>
                    <a:pt x="4110431" y="7990065"/>
                  </a:lnTo>
                  <a:lnTo>
                    <a:pt x="4183646" y="7916735"/>
                  </a:lnTo>
                  <a:close/>
                </a:path>
                <a:path w="7560309" h="10692130">
                  <a:moveTo>
                    <a:pt x="4266552" y="7916748"/>
                  </a:moveTo>
                  <a:lnTo>
                    <a:pt x="4224909" y="7916748"/>
                  </a:lnTo>
                  <a:lnTo>
                    <a:pt x="4151668" y="7990065"/>
                  </a:lnTo>
                  <a:lnTo>
                    <a:pt x="4193324" y="7990065"/>
                  </a:lnTo>
                  <a:lnTo>
                    <a:pt x="4266552" y="7916748"/>
                  </a:lnTo>
                  <a:close/>
                </a:path>
                <a:path w="7560309" h="10692130">
                  <a:moveTo>
                    <a:pt x="4377982" y="7916735"/>
                  </a:moveTo>
                  <a:lnTo>
                    <a:pt x="4336313" y="7916735"/>
                  </a:lnTo>
                  <a:lnTo>
                    <a:pt x="4409579" y="7990065"/>
                  </a:lnTo>
                  <a:lnTo>
                    <a:pt x="4451184" y="7990065"/>
                  </a:lnTo>
                  <a:lnTo>
                    <a:pt x="4377982" y="7916735"/>
                  </a:lnTo>
                  <a:close/>
                </a:path>
                <a:path w="7560309" h="10692130">
                  <a:moveTo>
                    <a:pt x="4460875" y="7916735"/>
                  </a:moveTo>
                  <a:lnTo>
                    <a:pt x="4419206" y="7916735"/>
                  </a:lnTo>
                  <a:lnTo>
                    <a:pt x="4492421" y="7990065"/>
                  </a:lnTo>
                  <a:lnTo>
                    <a:pt x="4534077" y="7990065"/>
                  </a:lnTo>
                  <a:lnTo>
                    <a:pt x="4460875" y="7916735"/>
                  </a:lnTo>
                  <a:close/>
                </a:path>
                <a:path w="7560309" h="10692130">
                  <a:moveTo>
                    <a:pt x="4543729" y="7916748"/>
                  </a:moveTo>
                  <a:lnTo>
                    <a:pt x="4502099" y="7916748"/>
                  </a:lnTo>
                  <a:lnTo>
                    <a:pt x="4575302" y="7990065"/>
                  </a:lnTo>
                  <a:lnTo>
                    <a:pt x="4616970" y="7990065"/>
                  </a:lnTo>
                  <a:lnTo>
                    <a:pt x="4543729" y="7916748"/>
                  </a:lnTo>
                  <a:close/>
                </a:path>
                <a:path w="7560309" h="10692130">
                  <a:moveTo>
                    <a:pt x="4962118" y="7922450"/>
                  </a:moveTo>
                  <a:lnTo>
                    <a:pt x="4666665" y="8218373"/>
                  </a:lnTo>
                  <a:lnTo>
                    <a:pt x="4708321" y="8218373"/>
                  </a:lnTo>
                  <a:lnTo>
                    <a:pt x="4962118" y="7964182"/>
                  </a:lnTo>
                  <a:lnTo>
                    <a:pt x="5003784" y="7964182"/>
                  </a:lnTo>
                  <a:lnTo>
                    <a:pt x="4962118" y="7922450"/>
                  </a:lnTo>
                  <a:close/>
                </a:path>
                <a:path w="7560309" h="10692130">
                  <a:moveTo>
                    <a:pt x="4962131" y="8005470"/>
                  </a:moveTo>
                  <a:lnTo>
                    <a:pt x="4749546" y="8218373"/>
                  </a:lnTo>
                  <a:lnTo>
                    <a:pt x="4791214" y="8218373"/>
                  </a:lnTo>
                  <a:lnTo>
                    <a:pt x="4962131" y="8047202"/>
                  </a:lnTo>
                  <a:lnTo>
                    <a:pt x="5003791" y="8047202"/>
                  </a:lnTo>
                  <a:lnTo>
                    <a:pt x="4962131" y="8005470"/>
                  </a:lnTo>
                  <a:close/>
                </a:path>
                <a:path w="7560309" h="10692130">
                  <a:moveTo>
                    <a:pt x="4962105" y="8088528"/>
                  </a:moveTo>
                  <a:lnTo>
                    <a:pt x="4832451" y="8218373"/>
                  </a:lnTo>
                  <a:lnTo>
                    <a:pt x="4874069" y="8218373"/>
                  </a:lnTo>
                  <a:lnTo>
                    <a:pt x="4962105" y="8130209"/>
                  </a:lnTo>
                  <a:lnTo>
                    <a:pt x="5003734" y="8130209"/>
                  </a:lnTo>
                  <a:lnTo>
                    <a:pt x="4962105" y="8088528"/>
                  </a:lnTo>
                  <a:close/>
                </a:path>
                <a:path w="7560309" h="10692130">
                  <a:moveTo>
                    <a:pt x="5003734" y="8130209"/>
                  </a:moveTo>
                  <a:lnTo>
                    <a:pt x="4962105" y="8130209"/>
                  </a:lnTo>
                  <a:lnTo>
                    <a:pt x="5050129" y="8218373"/>
                  </a:lnTo>
                  <a:lnTo>
                    <a:pt x="5091785" y="8218373"/>
                  </a:lnTo>
                  <a:lnTo>
                    <a:pt x="5003734" y="8130209"/>
                  </a:lnTo>
                  <a:close/>
                </a:path>
                <a:path w="7560309" h="10692130">
                  <a:moveTo>
                    <a:pt x="5003791" y="8047202"/>
                  </a:moveTo>
                  <a:lnTo>
                    <a:pt x="4962131" y="8047202"/>
                  </a:lnTo>
                  <a:lnTo>
                    <a:pt x="5133047" y="8218373"/>
                  </a:lnTo>
                  <a:lnTo>
                    <a:pt x="5174665" y="8218373"/>
                  </a:lnTo>
                  <a:lnTo>
                    <a:pt x="5003791" y="8047202"/>
                  </a:lnTo>
                  <a:close/>
                </a:path>
                <a:path w="7560309" h="10692130">
                  <a:moveTo>
                    <a:pt x="5003784" y="7964182"/>
                  </a:moveTo>
                  <a:lnTo>
                    <a:pt x="4962118" y="7964182"/>
                  </a:lnTo>
                  <a:lnTo>
                    <a:pt x="5215902" y="8218373"/>
                  </a:lnTo>
                  <a:lnTo>
                    <a:pt x="5257571" y="8218373"/>
                  </a:lnTo>
                  <a:lnTo>
                    <a:pt x="5003784" y="7964182"/>
                  </a:lnTo>
                  <a:close/>
                </a:path>
                <a:path w="7560309" h="10692130">
                  <a:moveTo>
                    <a:pt x="4761445" y="7916748"/>
                  </a:moveTo>
                  <a:lnTo>
                    <a:pt x="4719777" y="7916748"/>
                  </a:lnTo>
                  <a:lnTo>
                    <a:pt x="4646574" y="7990065"/>
                  </a:lnTo>
                  <a:lnTo>
                    <a:pt x="4688230" y="7990065"/>
                  </a:lnTo>
                  <a:lnTo>
                    <a:pt x="4761445" y="7916748"/>
                  </a:lnTo>
                  <a:close/>
                </a:path>
                <a:path w="7560309" h="10692130">
                  <a:moveTo>
                    <a:pt x="4844300" y="7916735"/>
                  </a:moveTo>
                  <a:lnTo>
                    <a:pt x="4802682" y="7916748"/>
                  </a:lnTo>
                  <a:lnTo>
                    <a:pt x="4729480" y="7990065"/>
                  </a:lnTo>
                  <a:lnTo>
                    <a:pt x="4771097" y="7990065"/>
                  </a:lnTo>
                  <a:lnTo>
                    <a:pt x="4844300" y="7916735"/>
                  </a:lnTo>
                  <a:close/>
                </a:path>
                <a:path w="7560309" h="10692130">
                  <a:moveTo>
                    <a:pt x="4927219" y="7916748"/>
                  </a:moveTo>
                  <a:lnTo>
                    <a:pt x="4885601" y="7916748"/>
                  </a:lnTo>
                  <a:lnTo>
                    <a:pt x="4812347" y="7990065"/>
                  </a:lnTo>
                  <a:lnTo>
                    <a:pt x="4854003" y="7990065"/>
                  </a:lnTo>
                  <a:lnTo>
                    <a:pt x="4927219" y="7916748"/>
                  </a:lnTo>
                  <a:close/>
                </a:path>
                <a:path w="7560309" h="10692130">
                  <a:moveTo>
                    <a:pt x="5038661" y="7916735"/>
                  </a:moveTo>
                  <a:lnTo>
                    <a:pt x="4996992" y="7916735"/>
                  </a:lnTo>
                  <a:lnTo>
                    <a:pt x="5070233" y="7990065"/>
                  </a:lnTo>
                  <a:lnTo>
                    <a:pt x="5111864" y="7990065"/>
                  </a:lnTo>
                  <a:lnTo>
                    <a:pt x="5038661" y="7916735"/>
                  </a:lnTo>
                  <a:close/>
                </a:path>
                <a:path w="7560309" h="10692130">
                  <a:moveTo>
                    <a:pt x="5121541" y="7916735"/>
                  </a:moveTo>
                  <a:lnTo>
                    <a:pt x="5079885" y="7916735"/>
                  </a:lnTo>
                  <a:lnTo>
                    <a:pt x="5153088" y="7990065"/>
                  </a:lnTo>
                  <a:lnTo>
                    <a:pt x="5194757" y="7990065"/>
                  </a:lnTo>
                  <a:lnTo>
                    <a:pt x="5121541" y="7916735"/>
                  </a:lnTo>
                  <a:close/>
                </a:path>
                <a:path w="7560309" h="10692130">
                  <a:moveTo>
                    <a:pt x="5204396" y="7916748"/>
                  </a:moveTo>
                  <a:lnTo>
                    <a:pt x="5162778" y="7916748"/>
                  </a:lnTo>
                  <a:lnTo>
                    <a:pt x="5235981" y="7990065"/>
                  </a:lnTo>
                  <a:lnTo>
                    <a:pt x="5277650" y="7990065"/>
                  </a:lnTo>
                  <a:lnTo>
                    <a:pt x="5204396" y="7916748"/>
                  </a:lnTo>
                  <a:close/>
                </a:path>
                <a:path w="7560309" h="10692130">
                  <a:moveTo>
                    <a:pt x="5622772" y="7922450"/>
                  </a:moveTo>
                  <a:lnTo>
                    <a:pt x="5327319" y="8218373"/>
                  </a:lnTo>
                  <a:lnTo>
                    <a:pt x="5368975" y="8218373"/>
                  </a:lnTo>
                  <a:lnTo>
                    <a:pt x="5622772" y="7964182"/>
                  </a:lnTo>
                  <a:lnTo>
                    <a:pt x="5664442" y="7964182"/>
                  </a:lnTo>
                  <a:lnTo>
                    <a:pt x="5622772" y="7922450"/>
                  </a:lnTo>
                  <a:close/>
                </a:path>
                <a:path w="7560309" h="10692130">
                  <a:moveTo>
                    <a:pt x="5622810" y="8005470"/>
                  </a:moveTo>
                  <a:lnTo>
                    <a:pt x="5410225" y="8218373"/>
                  </a:lnTo>
                  <a:lnTo>
                    <a:pt x="5451894" y="8218373"/>
                  </a:lnTo>
                  <a:lnTo>
                    <a:pt x="5622810" y="8047202"/>
                  </a:lnTo>
                  <a:lnTo>
                    <a:pt x="5664470" y="8047202"/>
                  </a:lnTo>
                  <a:lnTo>
                    <a:pt x="5622810" y="8005470"/>
                  </a:lnTo>
                  <a:close/>
                </a:path>
                <a:path w="7560309" h="10692130">
                  <a:moveTo>
                    <a:pt x="5622785" y="8088528"/>
                  </a:moveTo>
                  <a:lnTo>
                    <a:pt x="5493131" y="8218373"/>
                  </a:lnTo>
                  <a:lnTo>
                    <a:pt x="5534761" y="8218373"/>
                  </a:lnTo>
                  <a:lnTo>
                    <a:pt x="5622785" y="8130209"/>
                  </a:lnTo>
                  <a:lnTo>
                    <a:pt x="5664405" y="8130209"/>
                  </a:lnTo>
                  <a:lnTo>
                    <a:pt x="5622785" y="8088528"/>
                  </a:lnTo>
                  <a:close/>
                </a:path>
                <a:path w="7560309" h="10692130">
                  <a:moveTo>
                    <a:pt x="5664405" y="8130209"/>
                  </a:moveTo>
                  <a:lnTo>
                    <a:pt x="5622785" y="8130209"/>
                  </a:lnTo>
                  <a:lnTo>
                    <a:pt x="5710821" y="8218373"/>
                  </a:lnTo>
                  <a:lnTo>
                    <a:pt x="5752439" y="8218373"/>
                  </a:lnTo>
                  <a:lnTo>
                    <a:pt x="5664405" y="8130209"/>
                  </a:lnTo>
                  <a:close/>
                </a:path>
                <a:path w="7560309" h="10692130">
                  <a:moveTo>
                    <a:pt x="5664470" y="8047202"/>
                  </a:moveTo>
                  <a:lnTo>
                    <a:pt x="5622810" y="8047202"/>
                  </a:lnTo>
                  <a:lnTo>
                    <a:pt x="5793676" y="8218373"/>
                  </a:lnTo>
                  <a:lnTo>
                    <a:pt x="5835345" y="8218373"/>
                  </a:lnTo>
                  <a:lnTo>
                    <a:pt x="5664470" y="8047202"/>
                  </a:lnTo>
                  <a:close/>
                </a:path>
                <a:path w="7560309" h="10692130">
                  <a:moveTo>
                    <a:pt x="5664442" y="7964182"/>
                  </a:moveTo>
                  <a:lnTo>
                    <a:pt x="5622772" y="7964182"/>
                  </a:lnTo>
                  <a:lnTo>
                    <a:pt x="5876582" y="8218373"/>
                  </a:lnTo>
                  <a:lnTo>
                    <a:pt x="5918250" y="8218373"/>
                  </a:lnTo>
                  <a:lnTo>
                    <a:pt x="5664442" y="7964182"/>
                  </a:lnTo>
                  <a:close/>
                </a:path>
                <a:path w="7560309" h="10692130">
                  <a:moveTo>
                    <a:pt x="5422112" y="7916748"/>
                  </a:moveTo>
                  <a:lnTo>
                    <a:pt x="5380456" y="7916748"/>
                  </a:lnTo>
                  <a:lnTo>
                    <a:pt x="5307253" y="7990065"/>
                  </a:lnTo>
                  <a:lnTo>
                    <a:pt x="5348922" y="7990065"/>
                  </a:lnTo>
                  <a:lnTo>
                    <a:pt x="5422112" y="7916748"/>
                  </a:lnTo>
                  <a:close/>
                </a:path>
                <a:path w="7560309" h="10692130">
                  <a:moveTo>
                    <a:pt x="5504980" y="7916735"/>
                  </a:moveTo>
                  <a:lnTo>
                    <a:pt x="5463349" y="7916748"/>
                  </a:lnTo>
                  <a:lnTo>
                    <a:pt x="5390159" y="7990065"/>
                  </a:lnTo>
                  <a:lnTo>
                    <a:pt x="5431790" y="7990065"/>
                  </a:lnTo>
                  <a:lnTo>
                    <a:pt x="5504980" y="7916735"/>
                  </a:lnTo>
                  <a:close/>
                </a:path>
                <a:path w="7560309" h="10692130">
                  <a:moveTo>
                    <a:pt x="5587885" y="7916748"/>
                  </a:moveTo>
                  <a:lnTo>
                    <a:pt x="5546267" y="7916748"/>
                  </a:lnTo>
                  <a:lnTo>
                    <a:pt x="5473014" y="7990065"/>
                  </a:lnTo>
                  <a:lnTo>
                    <a:pt x="5514682" y="7990065"/>
                  </a:lnTo>
                  <a:lnTo>
                    <a:pt x="5587885" y="7916748"/>
                  </a:lnTo>
                  <a:close/>
                </a:path>
                <a:path w="7560309" h="10692130">
                  <a:moveTo>
                    <a:pt x="5699328" y="7916735"/>
                  </a:moveTo>
                  <a:lnTo>
                    <a:pt x="5657659" y="7916735"/>
                  </a:lnTo>
                  <a:lnTo>
                    <a:pt x="5730913" y="7990065"/>
                  </a:lnTo>
                  <a:lnTo>
                    <a:pt x="5772531" y="7990065"/>
                  </a:lnTo>
                  <a:lnTo>
                    <a:pt x="5699328" y="7916735"/>
                  </a:lnTo>
                  <a:close/>
                </a:path>
                <a:path w="7560309" h="10692130">
                  <a:moveTo>
                    <a:pt x="5782221" y="7916735"/>
                  </a:moveTo>
                  <a:lnTo>
                    <a:pt x="5740565" y="7916735"/>
                  </a:lnTo>
                  <a:lnTo>
                    <a:pt x="5813767" y="7990065"/>
                  </a:lnTo>
                  <a:lnTo>
                    <a:pt x="5855423" y="7990065"/>
                  </a:lnTo>
                  <a:lnTo>
                    <a:pt x="5782221" y="7916735"/>
                  </a:lnTo>
                  <a:close/>
                </a:path>
                <a:path w="7560309" h="10692130">
                  <a:moveTo>
                    <a:pt x="5865101" y="7916748"/>
                  </a:moveTo>
                  <a:lnTo>
                    <a:pt x="5823483" y="7916748"/>
                  </a:lnTo>
                  <a:lnTo>
                    <a:pt x="5896648" y="7990065"/>
                  </a:lnTo>
                  <a:lnTo>
                    <a:pt x="5938316" y="7990065"/>
                  </a:lnTo>
                  <a:lnTo>
                    <a:pt x="5865101" y="7916748"/>
                  </a:lnTo>
                  <a:close/>
                </a:path>
                <a:path w="7560309" h="10692130">
                  <a:moveTo>
                    <a:pt x="6283452" y="7922450"/>
                  </a:moveTo>
                  <a:lnTo>
                    <a:pt x="5987999" y="8218373"/>
                  </a:lnTo>
                  <a:lnTo>
                    <a:pt x="6029655" y="8218373"/>
                  </a:lnTo>
                  <a:lnTo>
                    <a:pt x="6283452" y="7964182"/>
                  </a:lnTo>
                  <a:lnTo>
                    <a:pt x="6325117" y="7964182"/>
                  </a:lnTo>
                  <a:lnTo>
                    <a:pt x="6283452" y="7922450"/>
                  </a:lnTo>
                  <a:close/>
                </a:path>
                <a:path w="7560309" h="10692130">
                  <a:moveTo>
                    <a:pt x="6283464" y="8005470"/>
                  </a:moveTo>
                  <a:lnTo>
                    <a:pt x="6070879" y="8218373"/>
                  </a:lnTo>
                  <a:lnTo>
                    <a:pt x="6112548" y="8218373"/>
                  </a:lnTo>
                  <a:lnTo>
                    <a:pt x="6283464" y="8047202"/>
                  </a:lnTo>
                  <a:lnTo>
                    <a:pt x="6325132" y="8047202"/>
                  </a:lnTo>
                  <a:lnTo>
                    <a:pt x="6283464" y="8005470"/>
                  </a:lnTo>
                  <a:close/>
                </a:path>
                <a:path w="7560309" h="10692130">
                  <a:moveTo>
                    <a:pt x="6283452" y="8088528"/>
                  </a:moveTo>
                  <a:lnTo>
                    <a:pt x="6153810" y="8218373"/>
                  </a:lnTo>
                  <a:lnTo>
                    <a:pt x="6195428" y="8218373"/>
                  </a:lnTo>
                  <a:lnTo>
                    <a:pt x="6283452" y="8130209"/>
                  </a:lnTo>
                  <a:lnTo>
                    <a:pt x="6325072" y="8130209"/>
                  </a:lnTo>
                  <a:lnTo>
                    <a:pt x="6283452" y="8088528"/>
                  </a:lnTo>
                  <a:close/>
                </a:path>
                <a:path w="7560309" h="10692130">
                  <a:moveTo>
                    <a:pt x="6325072" y="8130209"/>
                  </a:moveTo>
                  <a:lnTo>
                    <a:pt x="6283452" y="8130209"/>
                  </a:lnTo>
                  <a:lnTo>
                    <a:pt x="6371488" y="8218373"/>
                  </a:lnTo>
                  <a:lnTo>
                    <a:pt x="6413106" y="8218373"/>
                  </a:lnTo>
                  <a:lnTo>
                    <a:pt x="6325072" y="8130209"/>
                  </a:lnTo>
                  <a:close/>
                </a:path>
                <a:path w="7560309" h="10692130">
                  <a:moveTo>
                    <a:pt x="6325132" y="8047202"/>
                  </a:moveTo>
                  <a:lnTo>
                    <a:pt x="6283464" y="8047202"/>
                  </a:lnTo>
                  <a:lnTo>
                    <a:pt x="6454381" y="8218373"/>
                  </a:lnTo>
                  <a:lnTo>
                    <a:pt x="6496037" y="8218373"/>
                  </a:lnTo>
                  <a:lnTo>
                    <a:pt x="6325132" y="8047202"/>
                  </a:lnTo>
                  <a:close/>
                </a:path>
                <a:path w="7560309" h="10692130">
                  <a:moveTo>
                    <a:pt x="6325117" y="7964182"/>
                  </a:moveTo>
                  <a:lnTo>
                    <a:pt x="6283452" y="7964182"/>
                  </a:lnTo>
                  <a:lnTo>
                    <a:pt x="6537248" y="8218373"/>
                  </a:lnTo>
                  <a:lnTo>
                    <a:pt x="6578904" y="8218373"/>
                  </a:lnTo>
                  <a:lnTo>
                    <a:pt x="6325117" y="7964182"/>
                  </a:lnTo>
                  <a:close/>
                </a:path>
                <a:path w="7560309" h="10692130">
                  <a:moveTo>
                    <a:pt x="6082766" y="7916748"/>
                  </a:moveTo>
                  <a:lnTo>
                    <a:pt x="6041136" y="7916748"/>
                  </a:lnTo>
                  <a:lnTo>
                    <a:pt x="5967933" y="7990065"/>
                  </a:lnTo>
                  <a:lnTo>
                    <a:pt x="6009551" y="7990065"/>
                  </a:lnTo>
                  <a:lnTo>
                    <a:pt x="6082766" y="7916748"/>
                  </a:lnTo>
                  <a:close/>
                </a:path>
                <a:path w="7560309" h="10692130">
                  <a:moveTo>
                    <a:pt x="6165646" y="7916735"/>
                  </a:moveTo>
                  <a:lnTo>
                    <a:pt x="6124016" y="7916748"/>
                  </a:lnTo>
                  <a:lnTo>
                    <a:pt x="6050788" y="7990065"/>
                  </a:lnTo>
                  <a:lnTo>
                    <a:pt x="6092456" y="7990065"/>
                  </a:lnTo>
                  <a:lnTo>
                    <a:pt x="6165646" y="7916735"/>
                  </a:lnTo>
                  <a:close/>
                </a:path>
                <a:path w="7560309" h="10692130">
                  <a:moveTo>
                    <a:pt x="6248565" y="7916748"/>
                  </a:moveTo>
                  <a:lnTo>
                    <a:pt x="6206934" y="7916748"/>
                  </a:lnTo>
                  <a:lnTo>
                    <a:pt x="6133693" y="7990065"/>
                  </a:lnTo>
                  <a:lnTo>
                    <a:pt x="6175362" y="7990065"/>
                  </a:lnTo>
                  <a:lnTo>
                    <a:pt x="6248565" y="7916748"/>
                  </a:lnTo>
                  <a:close/>
                </a:path>
                <a:path w="7560309" h="10692130">
                  <a:moveTo>
                    <a:pt x="6359969" y="7916735"/>
                  </a:moveTo>
                  <a:lnTo>
                    <a:pt x="6318338" y="7916735"/>
                  </a:lnTo>
                  <a:lnTo>
                    <a:pt x="6391554" y="7990065"/>
                  </a:lnTo>
                  <a:lnTo>
                    <a:pt x="6433223" y="7990065"/>
                  </a:lnTo>
                  <a:lnTo>
                    <a:pt x="6359969" y="7916735"/>
                  </a:lnTo>
                  <a:close/>
                </a:path>
                <a:path w="7560309" h="10692130">
                  <a:moveTo>
                    <a:pt x="6442913" y="7916735"/>
                  </a:moveTo>
                  <a:lnTo>
                    <a:pt x="6401231" y="7916735"/>
                  </a:lnTo>
                  <a:lnTo>
                    <a:pt x="6474460" y="7990065"/>
                  </a:lnTo>
                  <a:lnTo>
                    <a:pt x="6516116" y="7990065"/>
                  </a:lnTo>
                  <a:lnTo>
                    <a:pt x="6442913" y="7916735"/>
                  </a:lnTo>
                  <a:close/>
                </a:path>
                <a:path w="7560309" h="10692130">
                  <a:moveTo>
                    <a:pt x="6525755" y="7916748"/>
                  </a:moveTo>
                  <a:lnTo>
                    <a:pt x="6484137" y="7916748"/>
                  </a:lnTo>
                  <a:lnTo>
                    <a:pt x="6557340" y="7990065"/>
                  </a:lnTo>
                  <a:lnTo>
                    <a:pt x="6599008" y="7990065"/>
                  </a:lnTo>
                  <a:lnTo>
                    <a:pt x="6525755" y="7916748"/>
                  </a:lnTo>
                  <a:close/>
                </a:path>
                <a:path w="7560309" h="10692130">
                  <a:moveTo>
                    <a:pt x="6944118" y="7922450"/>
                  </a:moveTo>
                  <a:lnTo>
                    <a:pt x="6648665" y="8218373"/>
                  </a:lnTo>
                  <a:lnTo>
                    <a:pt x="6690321" y="8218373"/>
                  </a:lnTo>
                  <a:lnTo>
                    <a:pt x="6944118" y="7964182"/>
                  </a:lnTo>
                  <a:lnTo>
                    <a:pt x="6985786" y="7964182"/>
                  </a:lnTo>
                  <a:lnTo>
                    <a:pt x="6944118" y="7922450"/>
                  </a:lnTo>
                  <a:close/>
                </a:path>
                <a:path w="7560309" h="10692130">
                  <a:moveTo>
                    <a:pt x="6944156" y="8005470"/>
                  </a:moveTo>
                  <a:lnTo>
                    <a:pt x="6731584" y="8218373"/>
                  </a:lnTo>
                  <a:lnTo>
                    <a:pt x="6773240" y="8218373"/>
                  </a:lnTo>
                  <a:lnTo>
                    <a:pt x="6944156" y="8047202"/>
                  </a:lnTo>
                  <a:lnTo>
                    <a:pt x="6985814" y="8047202"/>
                  </a:lnTo>
                  <a:lnTo>
                    <a:pt x="6944156" y="8005470"/>
                  </a:lnTo>
                  <a:close/>
                </a:path>
                <a:path w="7560309" h="10692130">
                  <a:moveTo>
                    <a:pt x="6944118" y="8088528"/>
                  </a:moveTo>
                  <a:lnTo>
                    <a:pt x="6814464" y="8218373"/>
                  </a:lnTo>
                  <a:lnTo>
                    <a:pt x="6856095" y="8218373"/>
                  </a:lnTo>
                  <a:lnTo>
                    <a:pt x="6944118" y="8130209"/>
                  </a:lnTo>
                  <a:lnTo>
                    <a:pt x="6985751" y="8130209"/>
                  </a:lnTo>
                  <a:lnTo>
                    <a:pt x="6944118" y="8088528"/>
                  </a:lnTo>
                  <a:close/>
                </a:path>
                <a:path w="7560309" h="10692130">
                  <a:moveTo>
                    <a:pt x="6985751" y="8130209"/>
                  </a:moveTo>
                  <a:lnTo>
                    <a:pt x="6944118" y="8130209"/>
                  </a:lnTo>
                  <a:lnTo>
                    <a:pt x="7032155" y="8218373"/>
                  </a:lnTo>
                  <a:lnTo>
                    <a:pt x="7073811" y="8218373"/>
                  </a:lnTo>
                  <a:lnTo>
                    <a:pt x="6985751" y="8130209"/>
                  </a:lnTo>
                  <a:close/>
                </a:path>
                <a:path w="7560309" h="10692130">
                  <a:moveTo>
                    <a:pt x="6985814" y="8047202"/>
                  </a:moveTo>
                  <a:lnTo>
                    <a:pt x="6944156" y="8047202"/>
                  </a:lnTo>
                  <a:lnTo>
                    <a:pt x="7115060" y="8218373"/>
                  </a:lnTo>
                  <a:lnTo>
                    <a:pt x="7156678" y="8218373"/>
                  </a:lnTo>
                  <a:lnTo>
                    <a:pt x="6985814" y="8047202"/>
                  </a:lnTo>
                  <a:close/>
                </a:path>
                <a:path w="7560309" h="10692130">
                  <a:moveTo>
                    <a:pt x="6985786" y="7964182"/>
                  </a:moveTo>
                  <a:lnTo>
                    <a:pt x="6944118" y="7964182"/>
                  </a:lnTo>
                  <a:lnTo>
                    <a:pt x="7197928" y="8218373"/>
                  </a:lnTo>
                  <a:lnTo>
                    <a:pt x="7239584" y="8218373"/>
                  </a:lnTo>
                  <a:lnTo>
                    <a:pt x="6985786" y="7964182"/>
                  </a:lnTo>
                  <a:close/>
                </a:path>
                <a:path w="7560309" h="10692130">
                  <a:moveTo>
                    <a:pt x="6743433" y="7916748"/>
                  </a:moveTo>
                  <a:lnTo>
                    <a:pt x="6701815" y="7916748"/>
                  </a:lnTo>
                  <a:lnTo>
                    <a:pt x="6628612" y="7990065"/>
                  </a:lnTo>
                  <a:lnTo>
                    <a:pt x="6670268" y="7990065"/>
                  </a:lnTo>
                  <a:lnTo>
                    <a:pt x="6743433" y="7916748"/>
                  </a:lnTo>
                  <a:close/>
                </a:path>
                <a:path w="7560309" h="10692130">
                  <a:moveTo>
                    <a:pt x="6826351" y="7916735"/>
                  </a:moveTo>
                  <a:lnTo>
                    <a:pt x="6784708" y="7916748"/>
                  </a:lnTo>
                  <a:lnTo>
                    <a:pt x="6711467" y="7990065"/>
                  </a:lnTo>
                  <a:lnTo>
                    <a:pt x="6753123" y="7990065"/>
                  </a:lnTo>
                  <a:lnTo>
                    <a:pt x="6826351" y="7916735"/>
                  </a:lnTo>
                  <a:close/>
                </a:path>
                <a:path w="7560309" h="10692130">
                  <a:moveTo>
                    <a:pt x="6909244" y="7916748"/>
                  </a:moveTo>
                  <a:lnTo>
                    <a:pt x="6867613" y="7916748"/>
                  </a:lnTo>
                  <a:lnTo>
                    <a:pt x="6794360" y="7990065"/>
                  </a:lnTo>
                  <a:lnTo>
                    <a:pt x="6836029" y="7990065"/>
                  </a:lnTo>
                  <a:lnTo>
                    <a:pt x="6909244" y="7916748"/>
                  </a:lnTo>
                  <a:close/>
                </a:path>
                <a:path w="7560309" h="10692130">
                  <a:moveTo>
                    <a:pt x="7020648" y="7916735"/>
                  </a:moveTo>
                  <a:lnTo>
                    <a:pt x="6979018" y="7916735"/>
                  </a:lnTo>
                  <a:lnTo>
                    <a:pt x="7052233" y="7990065"/>
                  </a:lnTo>
                  <a:lnTo>
                    <a:pt x="7093864" y="7990065"/>
                  </a:lnTo>
                  <a:lnTo>
                    <a:pt x="7020648" y="7916735"/>
                  </a:lnTo>
                  <a:close/>
                </a:path>
                <a:path w="7560309" h="10692130">
                  <a:moveTo>
                    <a:pt x="7103529" y="7916735"/>
                  </a:moveTo>
                  <a:lnTo>
                    <a:pt x="7061911" y="7916735"/>
                  </a:lnTo>
                  <a:lnTo>
                    <a:pt x="7135114" y="7990065"/>
                  </a:lnTo>
                  <a:lnTo>
                    <a:pt x="7176782" y="7990065"/>
                  </a:lnTo>
                  <a:lnTo>
                    <a:pt x="7103529" y="7916735"/>
                  </a:lnTo>
                  <a:close/>
                </a:path>
                <a:path w="7560309" h="10692130">
                  <a:moveTo>
                    <a:pt x="7186460" y="7916748"/>
                  </a:moveTo>
                  <a:lnTo>
                    <a:pt x="7144791" y="7916748"/>
                  </a:lnTo>
                  <a:lnTo>
                    <a:pt x="7217994" y="7990065"/>
                  </a:lnTo>
                  <a:lnTo>
                    <a:pt x="7259662" y="7990065"/>
                  </a:lnTo>
                  <a:lnTo>
                    <a:pt x="7186460" y="7916748"/>
                  </a:lnTo>
                  <a:close/>
                </a:path>
                <a:path w="7560309" h="10692130">
                  <a:moveTo>
                    <a:pt x="337380" y="7922450"/>
                  </a:moveTo>
                  <a:lnTo>
                    <a:pt x="41929" y="8218373"/>
                  </a:lnTo>
                  <a:lnTo>
                    <a:pt x="83591" y="8218373"/>
                  </a:lnTo>
                  <a:lnTo>
                    <a:pt x="337380" y="7964182"/>
                  </a:lnTo>
                  <a:lnTo>
                    <a:pt x="379043" y="7964182"/>
                  </a:lnTo>
                  <a:lnTo>
                    <a:pt x="337380" y="7922450"/>
                  </a:lnTo>
                  <a:close/>
                </a:path>
                <a:path w="7560309" h="10692130">
                  <a:moveTo>
                    <a:pt x="337402" y="8005470"/>
                  </a:moveTo>
                  <a:lnTo>
                    <a:pt x="124829" y="8218373"/>
                  </a:lnTo>
                  <a:lnTo>
                    <a:pt x="166493" y="8218373"/>
                  </a:lnTo>
                  <a:lnTo>
                    <a:pt x="337402" y="8047202"/>
                  </a:lnTo>
                  <a:lnTo>
                    <a:pt x="379069" y="8047202"/>
                  </a:lnTo>
                  <a:lnTo>
                    <a:pt x="337402" y="8005470"/>
                  </a:lnTo>
                  <a:close/>
                </a:path>
                <a:path w="7560309" h="10692130">
                  <a:moveTo>
                    <a:pt x="337370" y="8088528"/>
                  </a:moveTo>
                  <a:lnTo>
                    <a:pt x="207723" y="8218373"/>
                  </a:lnTo>
                  <a:lnTo>
                    <a:pt x="249354" y="8218373"/>
                  </a:lnTo>
                  <a:lnTo>
                    <a:pt x="337370" y="8130209"/>
                  </a:lnTo>
                  <a:lnTo>
                    <a:pt x="379005" y="8130209"/>
                  </a:lnTo>
                  <a:lnTo>
                    <a:pt x="337370" y="8088528"/>
                  </a:lnTo>
                  <a:close/>
                </a:path>
                <a:path w="7560309" h="10692130">
                  <a:moveTo>
                    <a:pt x="379005" y="8130209"/>
                  </a:moveTo>
                  <a:lnTo>
                    <a:pt x="337370" y="8130209"/>
                  </a:lnTo>
                  <a:lnTo>
                    <a:pt x="425411" y="8218373"/>
                  </a:lnTo>
                  <a:lnTo>
                    <a:pt x="467071" y="8218373"/>
                  </a:lnTo>
                  <a:lnTo>
                    <a:pt x="379005" y="8130209"/>
                  </a:lnTo>
                  <a:close/>
                </a:path>
                <a:path w="7560309" h="10692130">
                  <a:moveTo>
                    <a:pt x="379069" y="8047202"/>
                  </a:moveTo>
                  <a:lnTo>
                    <a:pt x="337402" y="8047202"/>
                  </a:lnTo>
                  <a:lnTo>
                    <a:pt x="508308" y="8218373"/>
                  </a:lnTo>
                  <a:lnTo>
                    <a:pt x="549972" y="8218373"/>
                  </a:lnTo>
                  <a:lnTo>
                    <a:pt x="379069" y="8047202"/>
                  </a:lnTo>
                  <a:close/>
                </a:path>
                <a:path w="7560309" h="10692130">
                  <a:moveTo>
                    <a:pt x="379043" y="7964182"/>
                  </a:moveTo>
                  <a:lnTo>
                    <a:pt x="337380" y="7964182"/>
                  </a:lnTo>
                  <a:lnTo>
                    <a:pt x="591181" y="8218373"/>
                  </a:lnTo>
                  <a:lnTo>
                    <a:pt x="632811" y="8218373"/>
                  </a:lnTo>
                  <a:lnTo>
                    <a:pt x="379043" y="7964182"/>
                  </a:lnTo>
                  <a:close/>
                </a:path>
                <a:path w="7560309" h="10692130">
                  <a:moveTo>
                    <a:pt x="136720" y="7916748"/>
                  </a:moveTo>
                  <a:lnTo>
                    <a:pt x="95089" y="7916748"/>
                  </a:lnTo>
                  <a:lnTo>
                    <a:pt x="21855" y="7990065"/>
                  </a:lnTo>
                  <a:lnTo>
                    <a:pt x="63517" y="7990065"/>
                  </a:lnTo>
                  <a:lnTo>
                    <a:pt x="136720" y="7916748"/>
                  </a:lnTo>
                  <a:close/>
                </a:path>
                <a:path w="7560309" h="10692130">
                  <a:moveTo>
                    <a:pt x="219603" y="7916735"/>
                  </a:moveTo>
                  <a:lnTo>
                    <a:pt x="177963" y="7916748"/>
                  </a:lnTo>
                  <a:lnTo>
                    <a:pt x="104724" y="7990065"/>
                  </a:lnTo>
                  <a:lnTo>
                    <a:pt x="146386" y="7990065"/>
                  </a:lnTo>
                  <a:lnTo>
                    <a:pt x="219603" y="7916735"/>
                  </a:lnTo>
                  <a:close/>
                </a:path>
                <a:path w="7560309" h="10692130">
                  <a:moveTo>
                    <a:pt x="302493" y="7916748"/>
                  </a:moveTo>
                  <a:lnTo>
                    <a:pt x="260823" y="7916748"/>
                  </a:lnTo>
                  <a:lnTo>
                    <a:pt x="187624" y="7990065"/>
                  </a:lnTo>
                  <a:lnTo>
                    <a:pt x="229290" y="7990065"/>
                  </a:lnTo>
                  <a:lnTo>
                    <a:pt x="302493" y="7916748"/>
                  </a:lnTo>
                  <a:close/>
                </a:path>
                <a:path w="7560309" h="10692130">
                  <a:moveTo>
                    <a:pt x="413942" y="7916735"/>
                  </a:moveTo>
                  <a:lnTo>
                    <a:pt x="372272" y="7916735"/>
                  </a:lnTo>
                  <a:lnTo>
                    <a:pt x="445481" y="7990065"/>
                  </a:lnTo>
                  <a:lnTo>
                    <a:pt x="487145" y="7990065"/>
                  </a:lnTo>
                  <a:lnTo>
                    <a:pt x="413942" y="7916735"/>
                  </a:lnTo>
                  <a:close/>
                </a:path>
                <a:path w="7560309" h="10692130">
                  <a:moveTo>
                    <a:pt x="496829" y="7916735"/>
                  </a:moveTo>
                  <a:lnTo>
                    <a:pt x="455155" y="7916735"/>
                  </a:lnTo>
                  <a:lnTo>
                    <a:pt x="528411" y="7990065"/>
                  </a:lnTo>
                  <a:lnTo>
                    <a:pt x="570028" y="7990065"/>
                  </a:lnTo>
                  <a:lnTo>
                    <a:pt x="496829" y="7916735"/>
                  </a:lnTo>
                  <a:close/>
                </a:path>
                <a:path w="7560309" h="10692130">
                  <a:moveTo>
                    <a:pt x="579718" y="7916748"/>
                  </a:moveTo>
                  <a:lnTo>
                    <a:pt x="538045" y="7916748"/>
                  </a:lnTo>
                  <a:lnTo>
                    <a:pt x="611262" y="7990065"/>
                  </a:lnTo>
                  <a:lnTo>
                    <a:pt x="652928" y="7990065"/>
                  </a:lnTo>
                  <a:lnTo>
                    <a:pt x="579718" y="7916748"/>
                  </a:lnTo>
                  <a:close/>
                </a:path>
                <a:path w="7560309" h="10692130">
                  <a:moveTo>
                    <a:pt x="998063" y="7922450"/>
                  </a:moveTo>
                  <a:lnTo>
                    <a:pt x="702604" y="8218373"/>
                  </a:lnTo>
                  <a:lnTo>
                    <a:pt x="744274" y="8218373"/>
                  </a:lnTo>
                  <a:lnTo>
                    <a:pt x="998063" y="7964182"/>
                  </a:lnTo>
                  <a:lnTo>
                    <a:pt x="1039730" y="7964182"/>
                  </a:lnTo>
                  <a:lnTo>
                    <a:pt x="998063" y="7922450"/>
                  </a:lnTo>
                  <a:close/>
                </a:path>
                <a:path w="7560309" h="10692130">
                  <a:moveTo>
                    <a:pt x="998063" y="8005470"/>
                  </a:moveTo>
                  <a:lnTo>
                    <a:pt x="785487" y="8218373"/>
                  </a:lnTo>
                  <a:lnTo>
                    <a:pt x="827151" y="8218373"/>
                  </a:lnTo>
                  <a:lnTo>
                    <a:pt x="998063" y="8047202"/>
                  </a:lnTo>
                  <a:lnTo>
                    <a:pt x="1039732" y="8047202"/>
                  </a:lnTo>
                  <a:lnTo>
                    <a:pt x="998063" y="8005470"/>
                  </a:lnTo>
                  <a:close/>
                </a:path>
                <a:path w="7560309" h="10692130">
                  <a:moveTo>
                    <a:pt x="998063" y="8088528"/>
                  </a:moveTo>
                  <a:lnTo>
                    <a:pt x="868413" y="8218373"/>
                  </a:lnTo>
                  <a:lnTo>
                    <a:pt x="910033" y="8218373"/>
                  </a:lnTo>
                  <a:lnTo>
                    <a:pt x="998063" y="8130209"/>
                  </a:lnTo>
                  <a:lnTo>
                    <a:pt x="1039682" y="8130209"/>
                  </a:lnTo>
                  <a:lnTo>
                    <a:pt x="998063" y="8088528"/>
                  </a:lnTo>
                  <a:close/>
                </a:path>
                <a:path w="7560309" h="10692130">
                  <a:moveTo>
                    <a:pt x="1039682" y="8130209"/>
                  </a:moveTo>
                  <a:lnTo>
                    <a:pt x="998063" y="8130209"/>
                  </a:lnTo>
                  <a:lnTo>
                    <a:pt x="1086083" y="8218373"/>
                  </a:lnTo>
                  <a:lnTo>
                    <a:pt x="1127714" y="8218373"/>
                  </a:lnTo>
                  <a:lnTo>
                    <a:pt x="1039682" y="8130209"/>
                  </a:lnTo>
                  <a:close/>
                </a:path>
                <a:path w="7560309" h="10692130">
                  <a:moveTo>
                    <a:pt x="1039732" y="8047202"/>
                  </a:moveTo>
                  <a:lnTo>
                    <a:pt x="998063" y="8047202"/>
                  </a:lnTo>
                  <a:lnTo>
                    <a:pt x="1168974" y="8218373"/>
                  </a:lnTo>
                  <a:lnTo>
                    <a:pt x="1210644" y="8218373"/>
                  </a:lnTo>
                  <a:lnTo>
                    <a:pt x="1039732" y="8047202"/>
                  </a:lnTo>
                  <a:close/>
                </a:path>
                <a:path w="7560309" h="10692130">
                  <a:moveTo>
                    <a:pt x="1039730" y="7964182"/>
                  </a:moveTo>
                  <a:lnTo>
                    <a:pt x="998063" y="7964182"/>
                  </a:lnTo>
                  <a:lnTo>
                    <a:pt x="1251860" y="8218373"/>
                  </a:lnTo>
                  <a:lnTo>
                    <a:pt x="1293520" y="8218373"/>
                  </a:lnTo>
                  <a:lnTo>
                    <a:pt x="1039730" y="7964182"/>
                  </a:lnTo>
                  <a:close/>
                </a:path>
                <a:path w="7560309" h="10692130">
                  <a:moveTo>
                    <a:pt x="797399" y="7916748"/>
                  </a:moveTo>
                  <a:lnTo>
                    <a:pt x="755737" y="7916748"/>
                  </a:lnTo>
                  <a:lnTo>
                    <a:pt x="682527" y="7990065"/>
                  </a:lnTo>
                  <a:lnTo>
                    <a:pt x="724193" y="7990065"/>
                  </a:lnTo>
                  <a:lnTo>
                    <a:pt x="797399" y="7916748"/>
                  </a:lnTo>
                  <a:close/>
                </a:path>
                <a:path w="7560309" h="10692130">
                  <a:moveTo>
                    <a:pt x="880264" y="7916735"/>
                  </a:moveTo>
                  <a:lnTo>
                    <a:pt x="838629" y="7916748"/>
                  </a:lnTo>
                  <a:lnTo>
                    <a:pt x="765435" y="7990065"/>
                  </a:lnTo>
                  <a:lnTo>
                    <a:pt x="807051" y="7990065"/>
                  </a:lnTo>
                  <a:lnTo>
                    <a:pt x="880264" y="7916735"/>
                  </a:lnTo>
                  <a:close/>
                </a:path>
                <a:path w="7560309" h="10692130">
                  <a:moveTo>
                    <a:pt x="963173" y="7916748"/>
                  </a:moveTo>
                  <a:lnTo>
                    <a:pt x="921513" y="7916748"/>
                  </a:lnTo>
                  <a:lnTo>
                    <a:pt x="848304" y="7990065"/>
                  </a:lnTo>
                  <a:lnTo>
                    <a:pt x="889966" y="7990065"/>
                  </a:lnTo>
                  <a:lnTo>
                    <a:pt x="963173" y="7916748"/>
                  </a:lnTo>
                  <a:close/>
                </a:path>
                <a:path w="7560309" h="10692130">
                  <a:moveTo>
                    <a:pt x="1074625" y="7916735"/>
                  </a:moveTo>
                  <a:lnTo>
                    <a:pt x="1032958" y="7916735"/>
                  </a:lnTo>
                  <a:lnTo>
                    <a:pt x="1106153" y="7990065"/>
                  </a:lnTo>
                  <a:lnTo>
                    <a:pt x="1147820" y="7990065"/>
                  </a:lnTo>
                  <a:lnTo>
                    <a:pt x="1074625" y="7916735"/>
                  </a:lnTo>
                  <a:close/>
                </a:path>
                <a:path w="7560309" h="10692130">
                  <a:moveTo>
                    <a:pt x="1157504" y="7916735"/>
                  </a:moveTo>
                  <a:lnTo>
                    <a:pt x="1115844" y="7916735"/>
                  </a:lnTo>
                  <a:lnTo>
                    <a:pt x="1189040" y="7990065"/>
                  </a:lnTo>
                  <a:lnTo>
                    <a:pt x="1230717" y="7990065"/>
                  </a:lnTo>
                  <a:lnTo>
                    <a:pt x="1157504" y="7916735"/>
                  </a:lnTo>
                  <a:close/>
                </a:path>
                <a:path w="7560309" h="10692130">
                  <a:moveTo>
                    <a:pt x="1240395" y="7916748"/>
                  </a:moveTo>
                  <a:lnTo>
                    <a:pt x="1198766" y="7916748"/>
                  </a:lnTo>
                  <a:lnTo>
                    <a:pt x="1271968" y="7990065"/>
                  </a:lnTo>
                  <a:lnTo>
                    <a:pt x="1313599" y="7990065"/>
                  </a:lnTo>
                  <a:lnTo>
                    <a:pt x="1240395" y="7916748"/>
                  </a:lnTo>
                  <a:close/>
                </a:path>
                <a:path w="7560309" h="10692130">
                  <a:moveTo>
                    <a:pt x="1658734" y="7922450"/>
                  </a:moveTo>
                  <a:lnTo>
                    <a:pt x="1363256" y="8218373"/>
                  </a:lnTo>
                  <a:lnTo>
                    <a:pt x="1404937" y="8218373"/>
                  </a:lnTo>
                  <a:lnTo>
                    <a:pt x="1658734" y="7964182"/>
                  </a:lnTo>
                  <a:lnTo>
                    <a:pt x="1700400" y="7964182"/>
                  </a:lnTo>
                  <a:lnTo>
                    <a:pt x="1658734" y="7922450"/>
                  </a:lnTo>
                  <a:close/>
                </a:path>
                <a:path w="7560309" h="10692130">
                  <a:moveTo>
                    <a:pt x="1658759" y="8005470"/>
                  </a:moveTo>
                  <a:lnTo>
                    <a:pt x="1446187" y="8218373"/>
                  </a:lnTo>
                  <a:lnTo>
                    <a:pt x="1487805" y="8218373"/>
                  </a:lnTo>
                  <a:lnTo>
                    <a:pt x="1658759" y="8047202"/>
                  </a:lnTo>
                  <a:lnTo>
                    <a:pt x="1700422" y="8047202"/>
                  </a:lnTo>
                  <a:lnTo>
                    <a:pt x="1658759" y="8005470"/>
                  </a:lnTo>
                  <a:close/>
                </a:path>
                <a:path w="7560309" h="10692130">
                  <a:moveTo>
                    <a:pt x="1658734" y="8088528"/>
                  </a:moveTo>
                  <a:lnTo>
                    <a:pt x="1529080" y="8218373"/>
                  </a:lnTo>
                  <a:lnTo>
                    <a:pt x="1570710" y="8218373"/>
                  </a:lnTo>
                  <a:lnTo>
                    <a:pt x="1658734" y="8130209"/>
                  </a:lnTo>
                  <a:lnTo>
                    <a:pt x="1700354" y="8130209"/>
                  </a:lnTo>
                  <a:lnTo>
                    <a:pt x="1658734" y="8088528"/>
                  </a:lnTo>
                  <a:close/>
                </a:path>
                <a:path w="7560309" h="10692130">
                  <a:moveTo>
                    <a:pt x="1700354" y="8130209"/>
                  </a:moveTo>
                  <a:lnTo>
                    <a:pt x="1658734" y="8130209"/>
                  </a:lnTo>
                  <a:lnTo>
                    <a:pt x="1746758" y="8218373"/>
                  </a:lnTo>
                  <a:lnTo>
                    <a:pt x="1788388" y="8218373"/>
                  </a:lnTo>
                  <a:lnTo>
                    <a:pt x="1700354" y="8130209"/>
                  </a:lnTo>
                  <a:close/>
                </a:path>
                <a:path w="7560309" h="10692130">
                  <a:moveTo>
                    <a:pt x="1700422" y="8047202"/>
                  </a:moveTo>
                  <a:lnTo>
                    <a:pt x="1658759" y="8047202"/>
                  </a:lnTo>
                  <a:lnTo>
                    <a:pt x="1829638" y="8218373"/>
                  </a:lnTo>
                  <a:lnTo>
                    <a:pt x="1871306" y="8218373"/>
                  </a:lnTo>
                  <a:lnTo>
                    <a:pt x="1700422" y="8047202"/>
                  </a:lnTo>
                  <a:close/>
                </a:path>
                <a:path w="7560309" h="10692130">
                  <a:moveTo>
                    <a:pt x="1700400" y="7964182"/>
                  </a:moveTo>
                  <a:lnTo>
                    <a:pt x="1658734" y="7964182"/>
                  </a:lnTo>
                  <a:lnTo>
                    <a:pt x="1912531" y="8218373"/>
                  </a:lnTo>
                  <a:lnTo>
                    <a:pt x="1954187" y="8218373"/>
                  </a:lnTo>
                  <a:lnTo>
                    <a:pt x="1700400" y="7964182"/>
                  </a:lnTo>
                  <a:close/>
                </a:path>
                <a:path w="7560309" h="10692130">
                  <a:moveTo>
                    <a:pt x="1458074" y="7916748"/>
                  </a:moveTo>
                  <a:lnTo>
                    <a:pt x="1416418" y="7916748"/>
                  </a:lnTo>
                  <a:lnTo>
                    <a:pt x="1343202" y="7990065"/>
                  </a:lnTo>
                  <a:lnTo>
                    <a:pt x="1384871" y="7990065"/>
                  </a:lnTo>
                  <a:lnTo>
                    <a:pt x="1458074" y="7916748"/>
                  </a:lnTo>
                  <a:close/>
                </a:path>
                <a:path w="7560309" h="10692130">
                  <a:moveTo>
                    <a:pt x="1540954" y="7916735"/>
                  </a:moveTo>
                  <a:lnTo>
                    <a:pt x="1499323" y="7916748"/>
                  </a:lnTo>
                  <a:lnTo>
                    <a:pt x="1426083" y="7990065"/>
                  </a:lnTo>
                  <a:lnTo>
                    <a:pt x="1467751" y="7990065"/>
                  </a:lnTo>
                  <a:lnTo>
                    <a:pt x="1540954" y="7916735"/>
                  </a:lnTo>
                  <a:close/>
                </a:path>
                <a:path w="7560309" h="10692130">
                  <a:moveTo>
                    <a:pt x="1623834" y="7916748"/>
                  </a:moveTo>
                  <a:lnTo>
                    <a:pt x="1582166" y="7916748"/>
                  </a:lnTo>
                  <a:lnTo>
                    <a:pt x="1508975" y="7990065"/>
                  </a:lnTo>
                  <a:lnTo>
                    <a:pt x="1550593" y="7990065"/>
                  </a:lnTo>
                  <a:lnTo>
                    <a:pt x="1623834" y="7916748"/>
                  </a:lnTo>
                  <a:close/>
                </a:path>
                <a:path w="7560309" h="10692130">
                  <a:moveTo>
                    <a:pt x="1735289" y="7916735"/>
                  </a:moveTo>
                  <a:lnTo>
                    <a:pt x="1693621" y="7916735"/>
                  </a:lnTo>
                  <a:lnTo>
                    <a:pt x="1766874" y="7990065"/>
                  </a:lnTo>
                  <a:lnTo>
                    <a:pt x="1808492" y="7990065"/>
                  </a:lnTo>
                  <a:lnTo>
                    <a:pt x="1735289" y="7916735"/>
                  </a:lnTo>
                  <a:close/>
                </a:path>
                <a:path w="7560309" h="10692130">
                  <a:moveTo>
                    <a:pt x="1818182" y="7916735"/>
                  </a:moveTo>
                  <a:lnTo>
                    <a:pt x="1776514" y="7916735"/>
                  </a:lnTo>
                  <a:lnTo>
                    <a:pt x="1849767" y="7990065"/>
                  </a:lnTo>
                  <a:lnTo>
                    <a:pt x="1891385" y="7990065"/>
                  </a:lnTo>
                  <a:lnTo>
                    <a:pt x="1818182" y="7916735"/>
                  </a:lnTo>
                  <a:close/>
                </a:path>
                <a:path w="7560309" h="10692130">
                  <a:moveTo>
                    <a:pt x="1901050" y="7916748"/>
                  </a:moveTo>
                  <a:lnTo>
                    <a:pt x="1859394" y="7916748"/>
                  </a:lnTo>
                  <a:lnTo>
                    <a:pt x="1932609" y="7990065"/>
                  </a:lnTo>
                  <a:lnTo>
                    <a:pt x="1974278" y="7990065"/>
                  </a:lnTo>
                  <a:lnTo>
                    <a:pt x="1901050" y="7916748"/>
                  </a:lnTo>
                  <a:close/>
                </a:path>
                <a:path w="7560309" h="10692130">
                  <a:moveTo>
                    <a:pt x="2319426" y="7922450"/>
                  </a:moveTo>
                  <a:lnTo>
                    <a:pt x="2023973" y="8218373"/>
                  </a:lnTo>
                  <a:lnTo>
                    <a:pt x="2065629" y="8218373"/>
                  </a:lnTo>
                  <a:lnTo>
                    <a:pt x="2319426" y="7964182"/>
                  </a:lnTo>
                  <a:lnTo>
                    <a:pt x="2361086" y="7964182"/>
                  </a:lnTo>
                  <a:lnTo>
                    <a:pt x="2319426" y="7922450"/>
                  </a:lnTo>
                  <a:close/>
                </a:path>
                <a:path w="7560309" h="10692130">
                  <a:moveTo>
                    <a:pt x="2319439" y="8005470"/>
                  </a:moveTo>
                  <a:lnTo>
                    <a:pt x="2106853" y="8218373"/>
                  </a:lnTo>
                  <a:lnTo>
                    <a:pt x="2148522" y="8218373"/>
                  </a:lnTo>
                  <a:lnTo>
                    <a:pt x="2319439" y="8047202"/>
                  </a:lnTo>
                  <a:lnTo>
                    <a:pt x="2361096" y="8047202"/>
                  </a:lnTo>
                  <a:lnTo>
                    <a:pt x="2319439" y="8005470"/>
                  </a:lnTo>
                  <a:close/>
                </a:path>
                <a:path w="7560309" h="10692130">
                  <a:moveTo>
                    <a:pt x="2319401" y="8088528"/>
                  </a:moveTo>
                  <a:lnTo>
                    <a:pt x="2189759" y="8218373"/>
                  </a:lnTo>
                  <a:lnTo>
                    <a:pt x="2231364" y="8218373"/>
                  </a:lnTo>
                  <a:lnTo>
                    <a:pt x="2319401" y="8130209"/>
                  </a:lnTo>
                  <a:lnTo>
                    <a:pt x="2361033" y="8130209"/>
                  </a:lnTo>
                  <a:lnTo>
                    <a:pt x="2319401" y="8088528"/>
                  </a:lnTo>
                  <a:close/>
                </a:path>
                <a:path w="7560309" h="10692130">
                  <a:moveTo>
                    <a:pt x="2361033" y="8130209"/>
                  </a:moveTo>
                  <a:lnTo>
                    <a:pt x="2319401" y="8130209"/>
                  </a:lnTo>
                  <a:lnTo>
                    <a:pt x="2407424" y="8218373"/>
                  </a:lnTo>
                  <a:lnTo>
                    <a:pt x="2449093" y="8218373"/>
                  </a:lnTo>
                  <a:lnTo>
                    <a:pt x="2361033" y="8130209"/>
                  </a:lnTo>
                  <a:close/>
                </a:path>
                <a:path w="7560309" h="10692130">
                  <a:moveTo>
                    <a:pt x="2361096" y="8047202"/>
                  </a:moveTo>
                  <a:lnTo>
                    <a:pt x="2319439" y="8047202"/>
                  </a:lnTo>
                  <a:lnTo>
                    <a:pt x="2490304" y="8218373"/>
                  </a:lnTo>
                  <a:lnTo>
                    <a:pt x="2531960" y="8218373"/>
                  </a:lnTo>
                  <a:lnTo>
                    <a:pt x="2361096" y="8047202"/>
                  </a:lnTo>
                  <a:close/>
                </a:path>
                <a:path w="7560309" h="10692130">
                  <a:moveTo>
                    <a:pt x="2361086" y="7964182"/>
                  </a:moveTo>
                  <a:lnTo>
                    <a:pt x="2319426" y="7964182"/>
                  </a:lnTo>
                  <a:lnTo>
                    <a:pt x="2573223" y="8218373"/>
                  </a:lnTo>
                  <a:lnTo>
                    <a:pt x="2614841" y="8218373"/>
                  </a:lnTo>
                  <a:lnTo>
                    <a:pt x="2361086" y="7964182"/>
                  </a:lnTo>
                  <a:close/>
                </a:path>
                <a:path w="7560309" h="10692130">
                  <a:moveTo>
                    <a:pt x="2118741" y="7916748"/>
                  </a:moveTo>
                  <a:lnTo>
                    <a:pt x="2077072" y="7916748"/>
                  </a:lnTo>
                  <a:lnTo>
                    <a:pt x="2003869" y="7990065"/>
                  </a:lnTo>
                  <a:lnTo>
                    <a:pt x="2045538" y="7990065"/>
                  </a:lnTo>
                  <a:lnTo>
                    <a:pt x="2118741" y="7916748"/>
                  </a:lnTo>
                  <a:close/>
                </a:path>
                <a:path w="7560309" h="10692130">
                  <a:moveTo>
                    <a:pt x="2201621" y="7916735"/>
                  </a:moveTo>
                  <a:lnTo>
                    <a:pt x="2159977" y="7916748"/>
                  </a:lnTo>
                  <a:lnTo>
                    <a:pt x="2086749" y="7990065"/>
                  </a:lnTo>
                  <a:lnTo>
                    <a:pt x="2128405" y="7990065"/>
                  </a:lnTo>
                  <a:lnTo>
                    <a:pt x="2201621" y="7916735"/>
                  </a:lnTo>
                  <a:close/>
                </a:path>
                <a:path w="7560309" h="10692130">
                  <a:moveTo>
                    <a:pt x="2284526" y="7916748"/>
                  </a:moveTo>
                  <a:lnTo>
                    <a:pt x="2242858" y="7916748"/>
                  </a:lnTo>
                  <a:lnTo>
                    <a:pt x="2169655" y="7990065"/>
                  </a:lnTo>
                  <a:lnTo>
                    <a:pt x="2211311" y="7990065"/>
                  </a:lnTo>
                  <a:lnTo>
                    <a:pt x="2284526" y="7916748"/>
                  </a:lnTo>
                  <a:close/>
                </a:path>
                <a:path w="7560309" h="10692130">
                  <a:moveTo>
                    <a:pt x="2395969" y="7916735"/>
                  </a:moveTo>
                  <a:lnTo>
                    <a:pt x="2354300" y="7916735"/>
                  </a:lnTo>
                  <a:lnTo>
                    <a:pt x="2427541" y="7990065"/>
                  </a:lnTo>
                  <a:lnTo>
                    <a:pt x="2469172" y="7990065"/>
                  </a:lnTo>
                  <a:lnTo>
                    <a:pt x="2395969" y="7916735"/>
                  </a:lnTo>
                  <a:close/>
                </a:path>
                <a:path w="7560309" h="10692130">
                  <a:moveTo>
                    <a:pt x="2478849" y="7916735"/>
                  </a:moveTo>
                  <a:lnTo>
                    <a:pt x="2437180" y="7916735"/>
                  </a:lnTo>
                  <a:lnTo>
                    <a:pt x="2510396" y="7990065"/>
                  </a:lnTo>
                  <a:lnTo>
                    <a:pt x="2552065" y="7990065"/>
                  </a:lnTo>
                  <a:lnTo>
                    <a:pt x="2478849" y="7916735"/>
                  </a:lnTo>
                  <a:close/>
                </a:path>
                <a:path w="7560309" h="10692130">
                  <a:moveTo>
                    <a:pt x="2561742" y="7916748"/>
                  </a:moveTo>
                  <a:lnTo>
                    <a:pt x="2520111" y="7916748"/>
                  </a:lnTo>
                  <a:lnTo>
                    <a:pt x="2593289" y="7990065"/>
                  </a:lnTo>
                  <a:lnTo>
                    <a:pt x="2634945" y="7990065"/>
                  </a:lnTo>
                  <a:lnTo>
                    <a:pt x="2561742" y="7916748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656217" y="5503189"/>
              <a:ext cx="170319" cy="2153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80867" y="5503189"/>
              <a:ext cx="187045" cy="21534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119742" y="5503189"/>
              <a:ext cx="226009" cy="21534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7618" y="5503189"/>
              <a:ext cx="204063" cy="21534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77551" y="5503189"/>
              <a:ext cx="201307" cy="21534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17975" y="5503189"/>
              <a:ext cx="209245" cy="215341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1751" y="5497715"/>
              <a:ext cx="232384" cy="22628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56620" y="5503177"/>
              <a:ext cx="181559" cy="2208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41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498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HƯỚNG DẪN SỬ DỤNG PHẦN MỀM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E-learning.cdr</dc:title>
  <dc:creator>HPDQ</dc:creator>
  <cp:lastModifiedBy>Le Dinh Thien - HPDQ</cp:lastModifiedBy>
  <cp:revision>58</cp:revision>
  <dcterms:created xsi:type="dcterms:W3CDTF">2022-07-22T08:37:02Z</dcterms:created>
  <dcterms:modified xsi:type="dcterms:W3CDTF">2023-07-17T06:25:16Z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2022-04-27T00:00:00Z</vt:filetime>
  </property>
  <property fmtid="{D5CDD505-2E9C-101B-9397-08002B2CF9AE}" pid="3" name="Creator">
    <vt:lpwstr>CorelDRAW X7</vt:lpwstr>
  </property>
  <property fmtid="{D5CDD505-2E9C-101B-9397-08002B2CF9AE}" pid="4" name="LastSaved">
    <vt:filetime>2022-07-22T00:00:00Z</vt:filetime>
  </property>
</Properties>
</file>