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7" r:id="rId5"/>
    <p:sldId id="263" r:id="rId6"/>
    <p:sldId id="268" r:id="rId7"/>
    <p:sldId id="269" r:id="rId8"/>
    <p:sldId id="270" r:id="rId9"/>
    <p:sldId id="261" r:id="rId10"/>
  </p:sldIdLst>
  <p:sldSz cx="17551400" cy="9880600"/>
  <p:notesSz cx="17551400" cy="98806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2CAD8-785F-475C-B472-108982D16A8C}" v="16" dt="2023-08-05T01:15:42.81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48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899658d6ceae36df1ec8aec95036b0d5b2f9066a81ba4c96e230be1b9eba8fa4::" providerId="AD" clId="Web-{3BBA668F-6C4A-69F0-BEDA-0E7B9177387D}"/>
    <pc:docChg chg="modSld">
      <pc:chgData name="Guest User" userId="S::urn:spo:anon#899658d6ceae36df1ec8aec95036b0d5b2f9066a81ba4c96e230be1b9eba8fa4::" providerId="AD" clId="Web-{3BBA668F-6C4A-69F0-BEDA-0E7B9177387D}" dt="2022-09-09T03:47:18.998" v="9"/>
      <pc:docMkLst>
        <pc:docMk/>
      </pc:docMkLst>
      <pc:sldChg chg="addSp delSp modSp">
        <pc:chgData name="Guest User" userId="S::urn:spo:anon#899658d6ceae36df1ec8aec95036b0d5b2f9066a81ba4c96e230be1b9eba8fa4::" providerId="AD" clId="Web-{3BBA668F-6C4A-69F0-BEDA-0E7B9177387D}" dt="2022-09-09T03:47:18.998" v="9"/>
        <pc:sldMkLst>
          <pc:docMk/>
          <pc:sldMk cId="0" sldId="256"/>
        </pc:sldMkLst>
        <pc:spChg chg="add del">
          <ac:chgData name="Guest User" userId="S::urn:spo:anon#899658d6ceae36df1ec8aec95036b0d5b2f9066a81ba4c96e230be1b9eba8fa4::" providerId="AD" clId="Web-{3BBA668F-6C4A-69F0-BEDA-0E7B9177387D}" dt="2022-09-09T03:47:18.998" v="9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Guest User" userId="S::urn:spo:anon#899658d6ceae36df1ec8aec95036b0d5b2f9066a81ba4c96e230be1b9eba8fa4::" providerId="AD" clId="Web-{3BBA668F-6C4A-69F0-BEDA-0E7B9177387D}" dt="2022-09-09T03:47:16.013" v="5"/>
          <ac:spMkLst>
            <pc:docMk/>
            <pc:sldMk cId="0" sldId="256"/>
            <ac:spMk id="4" creationId="{00000000-0000-0000-0000-000000000000}"/>
          </ac:spMkLst>
        </pc:spChg>
        <pc:spChg chg="add del mod">
          <ac:chgData name="Guest User" userId="S::urn:spo:anon#899658d6ceae36df1ec8aec95036b0d5b2f9066a81ba4c96e230be1b9eba8fa4::" providerId="AD" clId="Web-{3BBA668F-6C4A-69F0-BEDA-0E7B9177387D}" dt="2022-09-09T03:47:18.998" v="9"/>
          <ac:spMkLst>
            <pc:docMk/>
            <pc:sldMk cId="0" sldId="256"/>
            <ac:spMk id="6" creationId="{4C40A903-3FAF-F5C4-5FBC-0A566EC57826}"/>
          </ac:spMkLst>
        </pc:spChg>
        <pc:spChg chg="add del mod">
          <ac:chgData name="Guest User" userId="S::urn:spo:anon#899658d6ceae36df1ec8aec95036b0d5b2f9066a81ba4c96e230be1b9eba8fa4::" providerId="AD" clId="Web-{3BBA668F-6C4A-69F0-BEDA-0E7B9177387D}" dt="2022-09-09T03:47:17.482" v="7" actId="20577"/>
          <ac:spMkLst>
            <pc:docMk/>
            <pc:sldMk cId="0" sldId="256"/>
            <ac:spMk id="7" creationId="{591002EB-2DC3-48FF-839B-4E016D99760E}"/>
          </ac:spMkLst>
        </pc:spChg>
      </pc:sldChg>
    </pc:docChg>
  </pc:docChgLst>
  <pc:docChgLst>
    <pc:chgData name="Người dùng Khách" userId="S::urn:spo:anon#fedfbc6cdd38e47a61edd04b7ef1d87e2619ae3d986460496f3831e9aecb0570::" providerId="AD" clId="Web-{A9FE7DA2-5BC2-4348-B423-3E3FB0C85780}"/>
    <pc:docChg chg="modSld">
      <pc:chgData name="Người dùng Khách" userId="S::urn:spo:anon#fedfbc6cdd38e47a61edd04b7ef1d87e2619ae3d986460496f3831e9aecb0570::" providerId="AD" clId="Web-{A9FE7DA2-5BC2-4348-B423-3E3FB0C85780}" dt="2023-04-10T07:57:06.421" v="343" actId="20577"/>
      <pc:docMkLst>
        <pc:docMk/>
      </pc:docMkLst>
      <pc:sldChg chg="modSp">
        <pc:chgData name="Người dùng Khách" userId="S::urn:spo:anon#fedfbc6cdd38e47a61edd04b7ef1d87e2619ae3d986460496f3831e9aecb0570::" providerId="AD" clId="Web-{A9FE7DA2-5BC2-4348-B423-3E3FB0C85780}" dt="2023-04-10T07:55:58.013" v="270" actId="20577"/>
        <pc:sldMkLst>
          <pc:docMk/>
          <pc:sldMk cId="0" sldId="256"/>
        </pc:sldMkLst>
        <pc:spChg chg="mod">
          <ac:chgData name="Người dùng Khách" userId="S::urn:spo:anon#fedfbc6cdd38e47a61edd04b7ef1d87e2619ae3d986460496f3831e9aecb0570::" providerId="AD" clId="Web-{A9FE7DA2-5BC2-4348-B423-3E3FB0C85780}" dt="2023-04-10T07:55:58.013" v="270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Người dùng Khách" userId="S::urn:spo:anon#fedfbc6cdd38e47a61edd04b7ef1d87e2619ae3d986460496f3831e9aecb0570::" providerId="AD" clId="Web-{A9FE7DA2-5BC2-4348-B423-3E3FB0C85780}" dt="2023-04-10T07:53:43.603" v="203" actId="14100"/>
          <ac:spMkLst>
            <pc:docMk/>
            <pc:sldMk cId="0" sldId="256"/>
            <ac:spMk id="4" creationId="{00000000-0000-0000-0000-000000000000}"/>
          </ac:spMkLst>
        </pc:spChg>
        <pc:spChg chg="mod">
          <ac:chgData name="Người dùng Khách" userId="S::urn:spo:anon#fedfbc6cdd38e47a61edd04b7ef1d87e2619ae3d986460496f3831e9aecb0570::" providerId="AD" clId="Web-{A9FE7DA2-5BC2-4348-B423-3E3FB0C85780}" dt="2023-04-10T07:53:22.009" v="183" actId="20577"/>
          <ac:spMkLst>
            <pc:docMk/>
            <pc:sldMk cId="0" sldId="256"/>
            <ac:spMk id="7" creationId="{591002EB-2DC3-48FF-839B-4E016D99760E}"/>
          </ac:spMkLst>
        </pc:spChg>
      </pc:sldChg>
      <pc:sldChg chg="modSp">
        <pc:chgData name="Người dùng Khách" userId="S::urn:spo:anon#fedfbc6cdd38e47a61edd04b7ef1d87e2619ae3d986460496f3831e9aecb0570::" providerId="AD" clId="Web-{A9FE7DA2-5BC2-4348-B423-3E3FB0C85780}" dt="2023-04-10T07:56:24.404" v="316" actId="14100"/>
        <pc:sldMkLst>
          <pc:docMk/>
          <pc:sldMk cId="0" sldId="257"/>
        </pc:sldMkLst>
        <pc:spChg chg="mod">
          <ac:chgData name="Người dùng Khách" userId="S::urn:spo:anon#fedfbc6cdd38e47a61edd04b7ef1d87e2619ae3d986460496f3831e9aecb0570::" providerId="AD" clId="Web-{A9FE7DA2-5BC2-4348-B423-3E3FB0C85780}" dt="2023-04-10T07:56:24.404" v="316" actId="14100"/>
          <ac:spMkLst>
            <pc:docMk/>
            <pc:sldMk cId="0" sldId="257"/>
            <ac:spMk id="71" creationId="{E48C7E6D-14D3-4C9F-9E59-87FD386551BA}"/>
          </ac:spMkLst>
        </pc:spChg>
        <pc:spChg chg="mod">
          <ac:chgData name="Người dùng Khách" userId="S::urn:spo:anon#fedfbc6cdd38e47a61edd04b7ef1d87e2619ae3d986460496f3831e9aecb0570::" providerId="AD" clId="Web-{A9FE7DA2-5BC2-4348-B423-3E3FB0C85780}" dt="2023-04-10T07:55:29.028" v="264" actId="20577"/>
          <ac:spMkLst>
            <pc:docMk/>
            <pc:sldMk cId="0" sldId="257"/>
            <ac:spMk id="72" creationId="{2A811F59-356F-4AC8-82BD-0D64A9A6898B}"/>
          </ac:spMkLst>
        </pc:spChg>
        <pc:spChg chg="mod">
          <ac:chgData name="Người dùng Khách" userId="S::urn:spo:anon#fedfbc6cdd38e47a61edd04b7ef1d87e2619ae3d986460496f3831e9aecb0570::" providerId="AD" clId="Web-{A9FE7DA2-5BC2-4348-B423-3E3FB0C85780}" dt="2023-04-10T07:55:35.465" v="265" actId="20577"/>
          <ac:spMkLst>
            <pc:docMk/>
            <pc:sldMk cId="0" sldId="257"/>
            <ac:spMk id="73" creationId="{440BD7A1-45A2-4775-9415-8B19788C97B3}"/>
          </ac:spMkLst>
        </pc:spChg>
      </pc:sldChg>
      <pc:sldChg chg="modSp">
        <pc:chgData name="Người dùng Khách" userId="S::urn:spo:anon#fedfbc6cdd38e47a61edd04b7ef1d87e2619ae3d986460496f3831e9aecb0570::" providerId="AD" clId="Web-{A9FE7DA2-5BC2-4348-B423-3E3FB0C85780}" dt="2023-04-10T07:57:06.421" v="343" actId="20577"/>
        <pc:sldMkLst>
          <pc:docMk/>
          <pc:sldMk cId="0" sldId="258"/>
        </pc:sldMkLst>
        <pc:spChg chg="mod">
          <ac:chgData name="Người dùng Khách" userId="S::urn:spo:anon#fedfbc6cdd38e47a61edd04b7ef1d87e2619ae3d986460496f3831e9aecb0570::" providerId="AD" clId="Web-{A9FE7DA2-5BC2-4348-B423-3E3FB0C85780}" dt="2023-04-10T07:57:06.421" v="343" actId="20577"/>
          <ac:spMkLst>
            <pc:docMk/>
            <pc:sldMk cId="0" sldId="258"/>
            <ac:spMk id="28" creationId="{00000000-0000-0000-0000-000000000000}"/>
          </ac:spMkLst>
        </pc:spChg>
      </pc:sldChg>
    </pc:docChg>
  </pc:docChgLst>
  <pc:docChgLst>
    <pc:chgData name="Guest User" userId="S::urn:spo:anon#fedfbc6cdd38e47a61edd04b7ef1d87e2619ae3d986460496f3831e9aecb0570::" providerId="AD" clId="Web-{8C584690-F73D-C333-4EBD-EA6555B47CF9}"/>
    <pc:docChg chg="modSld">
      <pc:chgData name="Guest User" userId="S::urn:spo:anon#fedfbc6cdd38e47a61edd04b7ef1d87e2619ae3d986460496f3831e9aecb0570::" providerId="AD" clId="Web-{8C584690-F73D-C333-4EBD-EA6555B47CF9}" dt="2023-06-10T00:55:01.499" v="38" actId="20577"/>
      <pc:docMkLst>
        <pc:docMk/>
      </pc:docMkLst>
      <pc:sldChg chg="modSp">
        <pc:chgData name="Guest User" userId="S::urn:spo:anon#fedfbc6cdd38e47a61edd04b7ef1d87e2619ae3d986460496f3831e9aecb0570::" providerId="AD" clId="Web-{8C584690-F73D-C333-4EBD-EA6555B47CF9}" dt="2023-06-10T00:55:01.499" v="38" actId="20577"/>
        <pc:sldMkLst>
          <pc:docMk/>
          <pc:sldMk cId="0" sldId="256"/>
        </pc:sldMkLst>
        <pc:spChg chg="mod">
          <ac:chgData name="Guest User" userId="S::urn:spo:anon#fedfbc6cdd38e47a61edd04b7ef1d87e2619ae3d986460496f3831e9aecb0570::" providerId="AD" clId="Web-{8C584690-F73D-C333-4EBD-EA6555B47CF9}" dt="2023-06-10T00:55:01.499" v="38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Người dùng Khách" userId="S::urn:spo:anon#fedfbc6cdd38e47a61edd04b7ef1d87e2619ae3d986460496f3831e9aecb0570::" providerId="AD" clId="Web-{AEFFE312-80F7-F4B4-3893-E26589AF007D}"/>
    <pc:docChg chg="modSld">
      <pc:chgData name="Người dùng Khách" userId="S::urn:spo:anon#fedfbc6cdd38e47a61edd04b7ef1d87e2619ae3d986460496f3831e9aecb0570::" providerId="AD" clId="Web-{AEFFE312-80F7-F4B4-3893-E26589AF007D}" dt="2022-08-23T09:18:50.208" v="4" actId="1076"/>
      <pc:docMkLst>
        <pc:docMk/>
      </pc:docMkLst>
      <pc:sldChg chg="modSp">
        <pc:chgData name="Người dùng Khách" userId="S::urn:spo:anon#fedfbc6cdd38e47a61edd04b7ef1d87e2619ae3d986460496f3831e9aecb0570::" providerId="AD" clId="Web-{AEFFE312-80F7-F4B4-3893-E26589AF007D}" dt="2022-08-23T09:18:50.208" v="4" actId="1076"/>
        <pc:sldMkLst>
          <pc:docMk/>
          <pc:sldMk cId="0" sldId="258"/>
        </pc:sldMkLst>
        <pc:spChg chg="mod">
          <ac:chgData name="Người dùng Khách" userId="S::urn:spo:anon#fedfbc6cdd38e47a61edd04b7ef1d87e2619ae3d986460496f3831e9aecb0570::" providerId="AD" clId="Web-{AEFFE312-80F7-F4B4-3893-E26589AF007D}" dt="2022-08-23T09:18:44.489" v="3" actId="1076"/>
          <ac:spMkLst>
            <pc:docMk/>
            <pc:sldMk cId="0" sldId="258"/>
            <ac:spMk id="5" creationId="{00000000-0000-0000-0000-000000000000}"/>
          </ac:spMkLst>
        </pc:spChg>
        <pc:grpChg chg="mod">
          <ac:chgData name="Người dùng Khách" userId="S::urn:spo:anon#fedfbc6cdd38e47a61edd04b7ef1d87e2619ae3d986460496f3831e9aecb0570::" providerId="AD" clId="Web-{AEFFE312-80F7-F4B4-3893-E26589AF007D}" dt="2022-08-23T09:18:50.208" v="4" actId="1076"/>
          <ac:grpSpMkLst>
            <pc:docMk/>
            <pc:sldMk cId="0" sldId="258"/>
            <ac:grpSpMk id="2" creationId="{00000000-0000-0000-0000-000000000000}"/>
          </ac:grpSpMkLst>
        </pc:grpChg>
      </pc:sldChg>
    </pc:docChg>
  </pc:docChgLst>
  <pc:docChgLst>
    <pc:chgData name="Guest User" userId="S::urn:spo:anon#fedfbc6cdd38e47a61edd04b7ef1d87e2619ae3d986460496f3831e9aecb0570::" providerId="AD" clId="Web-{4FF28AE9-4DB2-0618-CB6C-3493D701DBC7}"/>
    <pc:docChg chg="addSld delSld">
      <pc:chgData name="Guest User" userId="S::urn:spo:anon#fedfbc6cdd38e47a61edd04b7ef1d87e2619ae3d986460496f3831e9aecb0570::" providerId="AD" clId="Web-{4FF28AE9-4DB2-0618-CB6C-3493D701DBC7}" dt="2022-12-01T02:55:06.976" v="6"/>
      <pc:docMkLst>
        <pc:docMk/>
      </pc:docMkLst>
      <pc:sldChg chg="del">
        <pc:chgData name="Guest User" userId="S::urn:spo:anon#fedfbc6cdd38e47a61edd04b7ef1d87e2619ae3d986460496f3831e9aecb0570::" providerId="AD" clId="Web-{4FF28AE9-4DB2-0618-CB6C-3493D701DBC7}" dt="2022-12-01T02:54:39.240" v="0"/>
        <pc:sldMkLst>
          <pc:docMk/>
          <pc:sldMk cId="0" sldId="259"/>
        </pc:sldMkLst>
      </pc:sldChg>
      <pc:sldChg chg="add">
        <pc:chgData name="Guest User" userId="S::urn:spo:anon#fedfbc6cdd38e47a61edd04b7ef1d87e2619ae3d986460496f3831e9aecb0570::" providerId="AD" clId="Web-{4FF28AE9-4DB2-0618-CB6C-3493D701DBC7}" dt="2022-12-01T02:54:45.287" v="1"/>
        <pc:sldMkLst>
          <pc:docMk/>
          <pc:sldMk cId="3044183843" sldId="262"/>
        </pc:sldMkLst>
      </pc:sldChg>
      <pc:sldChg chg="add">
        <pc:chgData name="Guest User" userId="S::urn:spo:anon#fedfbc6cdd38e47a61edd04b7ef1d87e2619ae3d986460496f3831e9aecb0570::" providerId="AD" clId="Web-{4FF28AE9-4DB2-0618-CB6C-3493D701DBC7}" dt="2022-12-01T02:54:49.881" v="2"/>
        <pc:sldMkLst>
          <pc:docMk/>
          <pc:sldMk cId="3355413180" sldId="263"/>
        </pc:sldMkLst>
      </pc:sldChg>
      <pc:sldChg chg="add">
        <pc:chgData name="Guest User" userId="S::urn:spo:anon#fedfbc6cdd38e47a61edd04b7ef1d87e2619ae3d986460496f3831e9aecb0570::" providerId="AD" clId="Web-{4FF28AE9-4DB2-0618-CB6C-3493D701DBC7}" dt="2022-12-01T02:54:54.585" v="3"/>
        <pc:sldMkLst>
          <pc:docMk/>
          <pc:sldMk cId="97891946" sldId="264"/>
        </pc:sldMkLst>
      </pc:sldChg>
      <pc:sldChg chg="add">
        <pc:chgData name="Guest User" userId="S::urn:spo:anon#fedfbc6cdd38e47a61edd04b7ef1d87e2619ae3d986460496f3831e9aecb0570::" providerId="AD" clId="Web-{4FF28AE9-4DB2-0618-CB6C-3493D701DBC7}" dt="2022-12-01T02:54:56.741" v="4"/>
        <pc:sldMkLst>
          <pc:docMk/>
          <pc:sldMk cId="1126637290" sldId="265"/>
        </pc:sldMkLst>
      </pc:sldChg>
      <pc:sldChg chg="add">
        <pc:chgData name="Guest User" userId="S::urn:spo:anon#fedfbc6cdd38e47a61edd04b7ef1d87e2619ae3d986460496f3831e9aecb0570::" providerId="AD" clId="Web-{4FF28AE9-4DB2-0618-CB6C-3493D701DBC7}" dt="2022-12-01T02:54:59.647" v="5"/>
        <pc:sldMkLst>
          <pc:docMk/>
          <pc:sldMk cId="3017576073" sldId="266"/>
        </pc:sldMkLst>
      </pc:sldChg>
      <pc:sldChg chg="add">
        <pc:chgData name="Guest User" userId="S::urn:spo:anon#fedfbc6cdd38e47a61edd04b7ef1d87e2619ae3d986460496f3831e9aecb0570::" providerId="AD" clId="Web-{4FF28AE9-4DB2-0618-CB6C-3493D701DBC7}" dt="2022-12-01T02:55:06.976" v="6"/>
        <pc:sldMkLst>
          <pc:docMk/>
          <pc:sldMk cId="1087983287" sldId="267"/>
        </pc:sldMkLst>
      </pc:sldChg>
    </pc:docChg>
  </pc:docChgLst>
  <pc:docChgLst>
    <pc:chgData name="Nguyen Vinh Phuoc – HPDQ" userId="acb9c84d-abc7-4a9e-b3c3-09ace2e74b4f" providerId="ADAL" clId="{5922CAD8-785F-475C-B472-108982D16A8C}"/>
    <pc:docChg chg="undo redo custSel addSld delSld modSld delMainMaster">
      <pc:chgData name="Nguyen Vinh Phuoc – HPDQ" userId="acb9c84d-abc7-4a9e-b3c3-09ace2e74b4f" providerId="ADAL" clId="{5922CAD8-785F-475C-B472-108982D16A8C}" dt="2023-08-05T01:50:09.701" v="986" actId="20577"/>
      <pc:docMkLst>
        <pc:docMk/>
      </pc:docMkLst>
      <pc:sldChg chg="del">
        <pc:chgData name="Nguyen Vinh Phuoc – HPDQ" userId="acb9c84d-abc7-4a9e-b3c3-09ace2e74b4f" providerId="ADAL" clId="{5922CAD8-785F-475C-B472-108982D16A8C}" dt="2023-08-05T01:08:23.193" v="723" actId="47"/>
        <pc:sldMkLst>
          <pc:docMk/>
          <pc:sldMk cId="0" sldId="256"/>
        </pc:sldMkLst>
      </pc:sldChg>
      <pc:sldChg chg="modSp mod">
        <pc:chgData name="Nguyen Vinh Phuoc – HPDQ" userId="acb9c84d-abc7-4a9e-b3c3-09ace2e74b4f" providerId="ADAL" clId="{5922CAD8-785F-475C-B472-108982D16A8C}" dt="2023-08-05T01:50:09.701" v="986" actId="20577"/>
        <pc:sldMkLst>
          <pc:docMk/>
          <pc:sldMk cId="0" sldId="257"/>
        </pc:sldMkLst>
        <pc:spChg chg="mod">
          <ac:chgData name="Nguyen Vinh Phuoc – HPDQ" userId="acb9c84d-abc7-4a9e-b3c3-09ace2e74b4f" providerId="ADAL" clId="{5922CAD8-785F-475C-B472-108982D16A8C}" dt="2023-08-05T00:48:42.050" v="243" actId="122"/>
          <ac:spMkLst>
            <pc:docMk/>
            <pc:sldMk cId="0" sldId="257"/>
            <ac:spMk id="71" creationId="{E48C7E6D-14D3-4C9F-9E59-87FD386551BA}"/>
          </ac:spMkLst>
        </pc:spChg>
        <pc:spChg chg="mod">
          <ac:chgData name="Nguyen Vinh Phuoc – HPDQ" userId="acb9c84d-abc7-4a9e-b3c3-09ace2e74b4f" providerId="ADAL" clId="{5922CAD8-785F-475C-B472-108982D16A8C}" dt="2023-08-05T01:50:09.701" v="986" actId="20577"/>
          <ac:spMkLst>
            <pc:docMk/>
            <pc:sldMk cId="0" sldId="257"/>
            <ac:spMk id="72" creationId="{2A811F59-356F-4AC8-82BD-0D64A9A6898B}"/>
          </ac:spMkLst>
        </pc:spChg>
      </pc:sldChg>
      <pc:sldChg chg="del">
        <pc:chgData name="Nguyen Vinh Phuoc – HPDQ" userId="acb9c84d-abc7-4a9e-b3c3-09ace2e74b4f" providerId="ADAL" clId="{5922CAD8-785F-475C-B472-108982D16A8C}" dt="2023-08-05T00:49:02.807" v="244" actId="2696"/>
        <pc:sldMkLst>
          <pc:docMk/>
          <pc:sldMk cId="0" sldId="258"/>
        </pc:sldMkLst>
      </pc:sldChg>
      <pc:sldChg chg="del">
        <pc:chgData name="Nguyen Vinh Phuoc – HPDQ" userId="acb9c84d-abc7-4a9e-b3c3-09ace2e74b4f" providerId="ADAL" clId="{5922CAD8-785F-475C-B472-108982D16A8C}" dt="2023-08-05T01:16:45.418" v="920" actId="47"/>
        <pc:sldMkLst>
          <pc:docMk/>
          <pc:sldMk cId="0" sldId="260"/>
        </pc:sldMkLst>
      </pc:sldChg>
      <pc:sldChg chg="addSp delSp modSp del mod">
        <pc:chgData name="Nguyen Vinh Phuoc – HPDQ" userId="acb9c84d-abc7-4a9e-b3c3-09ace2e74b4f" providerId="ADAL" clId="{5922CAD8-785F-475C-B472-108982D16A8C}" dt="2023-08-05T01:04:26.552" v="496" actId="2696"/>
        <pc:sldMkLst>
          <pc:docMk/>
          <pc:sldMk cId="3044183843" sldId="262"/>
        </pc:sldMkLst>
        <pc:spChg chg="mod">
          <ac:chgData name="Nguyen Vinh Phuoc – HPDQ" userId="acb9c84d-abc7-4a9e-b3c3-09ace2e74b4f" providerId="ADAL" clId="{5922CAD8-785F-475C-B472-108982D16A8C}" dt="2023-08-05T00:49:37.677" v="329" actId="20577"/>
          <ac:spMkLst>
            <pc:docMk/>
            <pc:sldMk cId="3044183843" sldId="262"/>
            <ac:spMk id="2" creationId="{00000000-0000-0000-0000-000000000000}"/>
          </ac:spMkLst>
        </pc:spChg>
        <pc:spChg chg="add del mod">
          <ac:chgData name="Nguyen Vinh Phuoc – HPDQ" userId="acb9c84d-abc7-4a9e-b3c3-09ace2e74b4f" providerId="ADAL" clId="{5922CAD8-785F-475C-B472-108982D16A8C}" dt="2023-08-05T01:00:51.492" v="431" actId="478"/>
          <ac:spMkLst>
            <pc:docMk/>
            <pc:sldMk cId="3044183843" sldId="262"/>
            <ac:spMk id="9" creationId="{2A0AE5F9-EA97-4C1C-974B-58959CBF4AC7}"/>
          </ac:spMkLst>
        </pc:spChg>
        <pc:spChg chg="add del mod">
          <ac:chgData name="Nguyen Vinh Phuoc – HPDQ" userId="acb9c84d-abc7-4a9e-b3c3-09ace2e74b4f" providerId="ADAL" clId="{5922CAD8-785F-475C-B472-108982D16A8C}" dt="2023-08-05T00:52:59.499" v="429" actId="478"/>
          <ac:spMkLst>
            <pc:docMk/>
            <pc:sldMk cId="3044183843" sldId="262"/>
            <ac:spMk id="11" creationId="{7B4F456C-F8EC-DC40-855A-5FF7864E3CBE}"/>
          </ac:spMkLst>
        </pc:spChg>
        <pc:spChg chg="mod">
          <ac:chgData name="Nguyen Vinh Phuoc – HPDQ" userId="acb9c84d-abc7-4a9e-b3c3-09ace2e74b4f" providerId="ADAL" clId="{5922CAD8-785F-475C-B472-108982D16A8C}" dt="2023-08-05T00:49:59.722" v="341" actId="113"/>
          <ac:spMkLst>
            <pc:docMk/>
            <pc:sldMk cId="3044183843" sldId="262"/>
            <ac:spMk id="26" creationId="{00000000-0000-0000-0000-000000000000}"/>
          </ac:spMkLst>
        </pc:spChg>
        <pc:spChg chg="add mod">
          <ac:chgData name="Nguyen Vinh Phuoc – HPDQ" userId="acb9c84d-abc7-4a9e-b3c3-09ace2e74b4f" providerId="ADAL" clId="{5922CAD8-785F-475C-B472-108982D16A8C}" dt="2023-08-05T01:01:37.198" v="437" actId="1076"/>
          <ac:spMkLst>
            <pc:docMk/>
            <pc:sldMk cId="3044183843" sldId="262"/>
            <ac:spMk id="27" creationId="{534E6409-AB28-8D3C-285F-2F9EA7E9EE4B}"/>
          </ac:spMkLst>
        </pc:spChg>
        <pc:spChg chg="add mod">
          <ac:chgData name="Nguyen Vinh Phuoc – HPDQ" userId="acb9c84d-abc7-4a9e-b3c3-09ace2e74b4f" providerId="ADAL" clId="{5922CAD8-785F-475C-B472-108982D16A8C}" dt="2023-08-05T01:01:52.630" v="439" actId="1076"/>
          <ac:spMkLst>
            <pc:docMk/>
            <pc:sldMk cId="3044183843" sldId="262"/>
            <ac:spMk id="28" creationId="{6660551B-CB1D-36BD-5AD3-9F1FB4CDDA03}"/>
          </ac:spMkLst>
        </pc:spChg>
        <pc:spChg chg="add mod">
          <ac:chgData name="Nguyen Vinh Phuoc – HPDQ" userId="acb9c84d-abc7-4a9e-b3c3-09ace2e74b4f" providerId="ADAL" clId="{5922CAD8-785F-475C-B472-108982D16A8C}" dt="2023-08-05T01:01:43.828" v="438" actId="1076"/>
          <ac:spMkLst>
            <pc:docMk/>
            <pc:sldMk cId="3044183843" sldId="262"/>
            <ac:spMk id="29" creationId="{3AB05987-1418-85B1-58EE-ABF6FE705B7E}"/>
          </ac:spMkLst>
        </pc:spChg>
        <pc:spChg chg="del mod topLvl">
          <ac:chgData name="Nguyen Vinh Phuoc – HPDQ" userId="acb9c84d-abc7-4a9e-b3c3-09ace2e74b4f" providerId="ADAL" clId="{5922CAD8-785F-475C-B472-108982D16A8C}" dt="2023-08-05T01:01:27.277" v="435" actId="478"/>
          <ac:spMkLst>
            <pc:docMk/>
            <pc:sldMk cId="3044183843" sldId="262"/>
            <ac:spMk id="31" creationId="{46DB6C46-25D6-B755-3EC0-CDD3D9BE7823}"/>
          </ac:spMkLst>
        </pc:spChg>
        <pc:spChg chg="del mod topLvl">
          <ac:chgData name="Nguyen Vinh Phuoc – HPDQ" userId="acb9c84d-abc7-4a9e-b3c3-09ace2e74b4f" providerId="ADAL" clId="{5922CAD8-785F-475C-B472-108982D16A8C}" dt="2023-08-05T01:01:28.854" v="436" actId="478"/>
          <ac:spMkLst>
            <pc:docMk/>
            <pc:sldMk cId="3044183843" sldId="262"/>
            <ac:spMk id="32" creationId="{95513014-B865-47E9-7B27-CC10DC5DB422}"/>
          </ac:spMkLst>
        </pc:spChg>
        <pc:spChg chg="add mod">
          <ac:chgData name="Nguyen Vinh Phuoc – HPDQ" userId="acb9c84d-abc7-4a9e-b3c3-09ace2e74b4f" providerId="ADAL" clId="{5922CAD8-785F-475C-B472-108982D16A8C}" dt="2023-08-05T01:02:50.921" v="495" actId="1076"/>
          <ac:spMkLst>
            <pc:docMk/>
            <pc:sldMk cId="3044183843" sldId="262"/>
            <ac:spMk id="33" creationId="{7D1B75E9-2620-9733-D287-8B2F8C09F34D}"/>
          </ac:spMkLst>
        </pc:spChg>
        <pc:grpChg chg="add del mod">
          <ac:chgData name="Nguyen Vinh Phuoc – HPDQ" userId="acb9c84d-abc7-4a9e-b3c3-09ace2e74b4f" providerId="ADAL" clId="{5922CAD8-785F-475C-B472-108982D16A8C}" dt="2023-08-05T01:01:27.277" v="435" actId="478"/>
          <ac:grpSpMkLst>
            <pc:docMk/>
            <pc:sldMk cId="3044183843" sldId="262"/>
            <ac:grpSpMk id="30" creationId="{089A5FDD-1B95-9C7D-C17E-98A366C4428A}"/>
          </ac:grpSpMkLst>
        </pc:grpChg>
      </pc:sldChg>
      <pc:sldChg chg="addSp delSp modSp mod">
        <pc:chgData name="Nguyen Vinh Phuoc – HPDQ" userId="acb9c84d-abc7-4a9e-b3c3-09ace2e74b4f" providerId="ADAL" clId="{5922CAD8-785F-475C-B472-108982D16A8C}" dt="2023-08-05T01:15:08.801" v="898" actId="113"/>
        <pc:sldMkLst>
          <pc:docMk/>
          <pc:sldMk cId="3355413180" sldId="263"/>
        </pc:sldMkLst>
        <pc:spChg chg="mod">
          <ac:chgData name="Nguyen Vinh Phuoc – HPDQ" userId="acb9c84d-abc7-4a9e-b3c3-09ace2e74b4f" providerId="ADAL" clId="{5922CAD8-785F-475C-B472-108982D16A8C}" dt="2023-08-05T01:08:39.786" v="758" actId="14100"/>
          <ac:spMkLst>
            <pc:docMk/>
            <pc:sldMk cId="3355413180" sldId="263"/>
            <ac:spMk id="2" creationId="{00000000-0000-0000-0000-000000000000}"/>
          </ac:spMkLst>
        </pc:spChg>
        <pc:spChg chg="add mod">
          <ac:chgData name="Nguyen Vinh Phuoc – HPDQ" userId="acb9c84d-abc7-4a9e-b3c3-09ace2e74b4f" providerId="ADAL" clId="{5922CAD8-785F-475C-B472-108982D16A8C}" dt="2023-08-05T01:10:06.263" v="867" actId="14100"/>
          <ac:spMkLst>
            <pc:docMk/>
            <pc:sldMk cId="3355413180" sldId="263"/>
            <ac:spMk id="9" creationId="{3233AD53-46A0-DE9A-7D81-EB611A43F90B}"/>
          </ac:spMkLst>
        </pc:spChg>
        <pc:spChg chg="add mod">
          <ac:chgData name="Nguyen Vinh Phuoc – HPDQ" userId="acb9c84d-abc7-4a9e-b3c3-09ace2e74b4f" providerId="ADAL" clId="{5922CAD8-785F-475C-B472-108982D16A8C}" dt="2023-08-05T01:05:43.222" v="502" actId="1076"/>
          <ac:spMkLst>
            <pc:docMk/>
            <pc:sldMk cId="3355413180" sldId="263"/>
            <ac:spMk id="11" creationId="{7D42821E-DB4C-8EF1-046E-1BB953433BBC}"/>
          </ac:spMkLst>
        </pc:spChg>
        <pc:spChg chg="mod">
          <ac:chgData name="Nguyen Vinh Phuoc – HPDQ" userId="acb9c84d-abc7-4a9e-b3c3-09ace2e74b4f" providerId="ADAL" clId="{5922CAD8-785F-475C-B472-108982D16A8C}" dt="2023-08-05T01:15:08.801" v="898" actId="113"/>
          <ac:spMkLst>
            <pc:docMk/>
            <pc:sldMk cId="3355413180" sldId="263"/>
            <ac:spMk id="26" creationId="{00000000-0000-0000-0000-000000000000}"/>
          </ac:spMkLst>
        </pc:spChg>
        <pc:spChg chg="add del mod">
          <ac:chgData name="Nguyen Vinh Phuoc – HPDQ" userId="acb9c84d-abc7-4a9e-b3c3-09ace2e74b4f" providerId="ADAL" clId="{5922CAD8-785F-475C-B472-108982D16A8C}" dt="2023-08-05T01:14:14.555" v="885" actId="478"/>
          <ac:spMkLst>
            <pc:docMk/>
            <pc:sldMk cId="3355413180" sldId="263"/>
            <ac:spMk id="27" creationId="{489ECD7A-E126-C827-D0EA-31DFB897777C}"/>
          </ac:spMkLst>
        </pc:spChg>
        <pc:spChg chg="add del mod">
          <ac:chgData name="Nguyen Vinh Phuoc – HPDQ" userId="acb9c84d-abc7-4a9e-b3c3-09ace2e74b4f" providerId="ADAL" clId="{5922CAD8-785F-475C-B472-108982D16A8C}" dt="2023-08-05T01:14:13.819" v="884" actId="478"/>
          <ac:spMkLst>
            <pc:docMk/>
            <pc:sldMk cId="3355413180" sldId="263"/>
            <ac:spMk id="29" creationId="{2C796698-4FDB-78DB-610D-DEA6F88685B2}"/>
          </ac:spMkLst>
        </pc:spChg>
        <pc:spChg chg="add del mod">
          <ac:chgData name="Nguyen Vinh Phuoc – HPDQ" userId="acb9c84d-abc7-4a9e-b3c3-09ace2e74b4f" providerId="ADAL" clId="{5922CAD8-785F-475C-B472-108982D16A8C}" dt="2023-08-05T01:09:56.289" v="863" actId="478"/>
          <ac:spMkLst>
            <pc:docMk/>
            <pc:sldMk cId="3355413180" sldId="263"/>
            <ac:spMk id="30" creationId="{B11AD1E4-121A-7268-3A12-0808FB521152}"/>
          </ac:spMkLst>
        </pc:spChg>
        <pc:spChg chg="add mod">
          <ac:chgData name="Nguyen Vinh Phuoc – HPDQ" userId="acb9c84d-abc7-4a9e-b3c3-09ace2e74b4f" providerId="ADAL" clId="{5922CAD8-785F-475C-B472-108982D16A8C}" dt="2023-08-05T01:14:51.301" v="896" actId="1076"/>
          <ac:spMkLst>
            <pc:docMk/>
            <pc:sldMk cId="3355413180" sldId="263"/>
            <ac:spMk id="31" creationId="{2A59F417-7A60-CF8D-985A-791B72046FCD}"/>
          </ac:spMkLst>
        </pc:spChg>
        <pc:spChg chg="add mod">
          <ac:chgData name="Nguyen Vinh Phuoc – HPDQ" userId="acb9c84d-abc7-4a9e-b3c3-09ace2e74b4f" providerId="ADAL" clId="{5922CAD8-785F-475C-B472-108982D16A8C}" dt="2023-08-05T01:10:10.279" v="868" actId="14100"/>
          <ac:spMkLst>
            <pc:docMk/>
            <pc:sldMk cId="3355413180" sldId="263"/>
            <ac:spMk id="37" creationId="{1F72D8F6-384A-BB12-4616-DAAD51DC4AE8}"/>
          </ac:spMkLst>
        </pc:spChg>
        <pc:spChg chg="add mod">
          <ac:chgData name="Nguyen Vinh Phuoc – HPDQ" userId="acb9c84d-abc7-4a9e-b3c3-09ace2e74b4f" providerId="ADAL" clId="{5922CAD8-785F-475C-B472-108982D16A8C}" dt="2023-08-05T01:06:06.739" v="506" actId="1076"/>
          <ac:spMkLst>
            <pc:docMk/>
            <pc:sldMk cId="3355413180" sldId="263"/>
            <ac:spMk id="38" creationId="{2B9F6BD1-399A-1FEF-7B9A-26C9B8FC68EF}"/>
          </ac:spMkLst>
        </pc:spChg>
        <pc:spChg chg="add del mod">
          <ac:chgData name="Nguyen Vinh Phuoc – HPDQ" userId="acb9c84d-abc7-4a9e-b3c3-09ace2e74b4f" providerId="ADAL" clId="{5922CAD8-785F-475C-B472-108982D16A8C}" dt="2023-08-05T01:09:58.639" v="865" actId="478"/>
          <ac:spMkLst>
            <pc:docMk/>
            <pc:sldMk cId="3355413180" sldId="263"/>
            <ac:spMk id="39" creationId="{D0026E4F-0B9D-5A8D-2FEC-87928F829A46}"/>
          </ac:spMkLst>
        </pc:spChg>
        <pc:spChg chg="add mod">
          <ac:chgData name="Nguyen Vinh Phuoc – HPDQ" userId="acb9c84d-abc7-4a9e-b3c3-09ace2e74b4f" providerId="ADAL" clId="{5922CAD8-785F-475C-B472-108982D16A8C}" dt="2023-08-05T01:09:44.838" v="861" actId="1076"/>
          <ac:spMkLst>
            <pc:docMk/>
            <pc:sldMk cId="3355413180" sldId="263"/>
            <ac:spMk id="40" creationId="{180B8A9E-8D09-8324-CDF4-F5E4FAA61894}"/>
          </ac:spMkLst>
        </pc:spChg>
        <pc:spChg chg="add del mod">
          <ac:chgData name="Nguyen Vinh Phuoc – HPDQ" userId="acb9c84d-abc7-4a9e-b3c3-09ace2e74b4f" providerId="ADAL" clId="{5922CAD8-785F-475C-B472-108982D16A8C}" dt="2023-08-05T01:14:16.364" v="887" actId="478"/>
          <ac:spMkLst>
            <pc:docMk/>
            <pc:sldMk cId="3355413180" sldId="263"/>
            <ac:spMk id="46" creationId="{6E8AA1C1-EE81-013C-365B-BC3BED30FC60}"/>
          </ac:spMkLst>
        </pc:spChg>
        <pc:spChg chg="add mod">
          <ac:chgData name="Nguyen Vinh Phuoc – HPDQ" userId="acb9c84d-abc7-4a9e-b3c3-09ace2e74b4f" providerId="ADAL" clId="{5922CAD8-785F-475C-B472-108982D16A8C}" dt="2023-08-05T01:10:03.256" v="866" actId="14100"/>
          <ac:spMkLst>
            <pc:docMk/>
            <pc:sldMk cId="3355413180" sldId="263"/>
            <ac:spMk id="47" creationId="{D2607ADA-5683-767E-0AD4-5912A06C3BFD}"/>
          </ac:spMkLst>
        </pc:spChg>
        <pc:spChg chg="add mod">
          <ac:chgData name="Nguyen Vinh Phuoc – HPDQ" userId="acb9c84d-abc7-4a9e-b3c3-09ace2e74b4f" providerId="ADAL" clId="{5922CAD8-785F-475C-B472-108982D16A8C}" dt="2023-08-05T01:05:58.716" v="505" actId="1076"/>
          <ac:spMkLst>
            <pc:docMk/>
            <pc:sldMk cId="3355413180" sldId="263"/>
            <ac:spMk id="48" creationId="{CDB987B9-9C39-D6DC-BBD6-6600FA07EBC8}"/>
          </ac:spMkLst>
        </pc:spChg>
        <pc:spChg chg="add del mod">
          <ac:chgData name="Nguyen Vinh Phuoc – HPDQ" userId="acb9c84d-abc7-4a9e-b3c3-09ace2e74b4f" providerId="ADAL" clId="{5922CAD8-785F-475C-B472-108982D16A8C}" dt="2023-08-05T01:09:16.925" v="803" actId="478"/>
          <ac:spMkLst>
            <pc:docMk/>
            <pc:sldMk cId="3355413180" sldId="263"/>
            <ac:spMk id="49" creationId="{701433D4-0275-807A-1D35-C9558944D1A3}"/>
          </ac:spMkLst>
        </pc:spChg>
        <pc:spChg chg="add mod">
          <ac:chgData name="Nguyen Vinh Phuoc – HPDQ" userId="acb9c84d-abc7-4a9e-b3c3-09ace2e74b4f" providerId="ADAL" clId="{5922CAD8-785F-475C-B472-108982D16A8C}" dt="2023-08-05T01:09:52.271" v="862" actId="14100"/>
          <ac:spMkLst>
            <pc:docMk/>
            <pc:sldMk cId="3355413180" sldId="263"/>
            <ac:spMk id="50" creationId="{99EA3DC7-3432-0F79-562A-9B094FFCAA2C}"/>
          </ac:spMkLst>
        </pc:spChg>
        <pc:spChg chg="add del mod">
          <ac:chgData name="Nguyen Vinh Phuoc – HPDQ" userId="acb9c84d-abc7-4a9e-b3c3-09ace2e74b4f" providerId="ADAL" clId="{5922CAD8-785F-475C-B472-108982D16A8C}" dt="2023-08-05T01:14:05.613" v="879" actId="478"/>
          <ac:spMkLst>
            <pc:docMk/>
            <pc:sldMk cId="3355413180" sldId="263"/>
            <ac:spMk id="56" creationId="{90C41F3F-5216-431E-4119-C4919CE30710}"/>
          </ac:spMkLst>
        </pc:spChg>
        <pc:picChg chg="add del mod">
          <ac:chgData name="Nguyen Vinh Phuoc – HPDQ" userId="acb9c84d-abc7-4a9e-b3c3-09ace2e74b4f" providerId="ADAL" clId="{5922CAD8-785F-475C-B472-108982D16A8C}" dt="2023-08-05T01:14:15.422" v="886" actId="478"/>
          <ac:picMkLst>
            <pc:docMk/>
            <pc:sldMk cId="3355413180" sldId="263"/>
            <ac:picMk id="28" creationId="{8BBC7195-6F09-1C3D-093C-76BC1C152374}"/>
          </ac:picMkLst>
        </pc:picChg>
        <pc:picChg chg="add mod">
          <ac:chgData name="Nguyen Vinh Phuoc – HPDQ" userId="acb9c84d-abc7-4a9e-b3c3-09ace2e74b4f" providerId="ADAL" clId="{5922CAD8-785F-475C-B472-108982D16A8C}" dt="2023-08-05T01:05:43.222" v="502" actId="1076"/>
          <ac:picMkLst>
            <pc:docMk/>
            <pc:sldMk cId="3355413180" sldId="263"/>
            <ac:picMk id="32" creationId="{0C85A6E7-23C2-973F-2C2C-A1D69C0C18E7}"/>
          </ac:picMkLst>
        </pc:picChg>
        <pc:picChg chg="add mod">
          <ac:chgData name="Nguyen Vinh Phuoc – HPDQ" userId="acb9c84d-abc7-4a9e-b3c3-09ace2e74b4f" providerId="ADAL" clId="{5922CAD8-785F-475C-B472-108982D16A8C}" dt="2023-08-05T01:05:43.222" v="502" actId="1076"/>
          <ac:picMkLst>
            <pc:docMk/>
            <pc:sldMk cId="3355413180" sldId="263"/>
            <ac:picMk id="33" creationId="{16F4FB4D-290A-14C6-878C-E2930BF994A9}"/>
          </ac:picMkLst>
        </pc:picChg>
        <pc:picChg chg="add mod">
          <ac:chgData name="Nguyen Vinh Phuoc – HPDQ" userId="acb9c84d-abc7-4a9e-b3c3-09ace2e74b4f" providerId="ADAL" clId="{5922CAD8-785F-475C-B472-108982D16A8C}" dt="2023-08-05T01:05:43.222" v="502" actId="1076"/>
          <ac:picMkLst>
            <pc:docMk/>
            <pc:sldMk cId="3355413180" sldId="263"/>
            <ac:picMk id="34" creationId="{BBEA4788-16A8-1B4E-4DA9-EE9E8F4C599C}"/>
          </ac:picMkLst>
        </pc:picChg>
        <pc:picChg chg="add mod">
          <ac:chgData name="Nguyen Vinh Phuoc – HPDQ" userId="acb9c84d-abc7-4a9e-b3c3-09ace2e74b4f" providerId="ADAL" clId="{5922CAD8-785F-475C-B472-108982D16A8C}" dt="2023-08-05T01:05:43.222" v="502" actId="1076"/>
          <ac:picMkLst>
            <pc:docMk/>
            <pc:sldMk cId="3355413180" sldId="263"/>
            <ac:picMk id="35" creationId="{49504665-0F80-96A5-4517-C19F14C5ED1A}"/>
          </ac:picMkLst>
        </pc:picChg>
        <pc:picChg chg="add mod">
          <ac:chgData name="Nguyen Vinh Phuoc – HPDQ" userId="acb9c84d-abc7-4a9e-b3c3-09ace2e74b4f" providerId="ADAL" clId="{5922CAD8-785F-475C-B472-108982D16A8C}" dt="2023-08-05T01:05:43.222" v="502" actId="1076"/>
          <ac:picMkLst>
            <pc:docMk/>
            <pc:sldMk cId="3355413180" sldId="263"/>
            <ac:picMk id="36" creationId="{9AD35CF3-0386-F865-63A3-6A76792B1BD5}"/>
          </ac:picMkLst>
        </pc:picChg>
        <pc:picChg chg="add mod">
          <ac:chgData name="Nguyen Vinh Phuoc – HPDQ" userId="acb9c84d-abc7-4a9e-b3c3-09ace2e74b4f" providerId="ADAL" clId="{5922CAD8-785F-475C-B472-108982D16A8C}" dt="2023-08-05T01:06:06.739" v="506" actId="1076"/>
          <ac:picMkLst>
            <pc:docMk/>
            <pc:sldMk cId="3355413180" sldId="263"/>
            <ac:picMk id="41" creationId="{65EE08BF-5BBB-EA2D-38BE-0B1049AECF5A}"/>
          </ac:picMkLst>
        </pc:picChg>
        <pc:picChg chg="add mod">
          <ac:chgData name="Nguyen Vinh Phuoc – HPDQ" userId="acb9c84d-abc7-4a9e-b3c3-09ace2e74b4f" providerId="ADAL" clId="{5922CAD8-785F-475C-B472-108982D16A8C}" dt="2023-08-05T01:06:06.739" v="506" actId="1076"/>
          <ac:picMkLst>
            <pc:docMk/>
            <pc:sldMk cId="3355413180" sldId="263"/>
            <ac:picMk id="42" creationId="{3208A3AC-A788-EFD1-B61F-065A0F943CA7}"/>
          </ac:picMkLst>
        </pc:picChg>
        <pc:picChg chg="add mod">
          <ac:chgData name="Nguyen Vinh Phuoc – HPDQ" userId="acb9c84d-abc7-4a9e-b3c3-09ace2e74b4f" providerId="ADAL" clId="{5922CAD8-785F-475C-B472-108982D16A8C}" dt="2023-08-05T01:06:06.739" v="506" actId="1076"/>
          <ac:picMkLst>
            <pc:docMk/>
            <pc:sldMk cId="3355413180" sldId="263"/>
            <ac:picMk id="43" creationId="{92FE6DE8-6ED0-A0F3-9B84-84AE2806C63D}"/>
          </ac:picMkLst>
        </pc:picChg>
        <pc:picChg chg="add mod">
          <ac:chgData name="Nguyen Vinh Phuoc – HPDQ" userId="acb9c84d-abc7-4a9e-b3c3-09ace2e74b4f" providerId="ADAL" clId="{5922CAD8-785F-475C-B472-108982D16A8C}" dt="2023-08-05T01:06:06.739" v="506" actId="1076"/>
          <ac:picMkLst>
            <pc:docMk/>
            <pc:sldMk cId="3355413180" sldId="263"/>
            <ac:picMk id="44" creationId="{736EAFDB-1CAA-AB6E-9163-5290EB6B22CF}"/>
          </ac:picMkLst>
        </pc:picChg>
        <pc:picChg chg="add mod">
          <ac:chgData name="Nguyen Vinh Phuoc – HPDQ" userId="acb9c84d-abc7-4a9e-b3c3-09ace2e74b4f" providerId="ADAL" clId="{5922CAD8-785F-475C-B472-108982D16A8C}" dt="2023-08-05T01:06:06.739" v="506" actId="1076"/>
          <ac:picMkLst>
            <pc:docMk/>
            <pc:sldMk cId="3355413180" sldId="263"/>
            <ac:picMk id="45" creationId="{CC8C74C3-9627-97A0-006D-0E58E1C4F27E}"/>
          </ac:picMkLst>
        </pc:picChg>
        <pc:picChg chg="add mod">
          <ac:chgData name="Nguyen Vinh Phuoc – HPDQ" userId="acb9c84d-abc7-4a9e-b3c3-09ace2e74b4f" providerId="ADAL" clId="{5922CAD8-785F-475C-B472-108982D16A8C}" dt="2023-08-05T01:05:58.716" v="505" actId="1076"/>
          <ac:picMkLst>
            <pc:docMk/>
            <pc:sldMk cId="3355413180" sldId="263"/>
            <ac:picMk id="51" creationId="{DCB92733-449F-1E3F-D834-6CAE7BDB21E5}"/>
          </ac:picMkLst>
        </pc:picChg>
        <pc:picChg chg="add mod">
          <ac:chgData name="Nguyen Vinh Phuoc – HPDQ" userId="acb9c84d-abc7-4a9e-b3c3-09ace2e74b4f" providerId="ADAL" clId="{5922CAD8-785F-475C-B472-108982D16A8C}" dt="2023-08-05T01:05:58.716" v="505" actId="1076"/>
          <ac:picMkLst>
            <pc:docMk/>
            <pc:sldMk cId="3355413180" sldId="263"/>
            <ac:picMk id="52" creationId="{3E648318-EA93-D90B-C031-21A351189DD4}"/>
          </ac:picMkLst>
        </pc:picChg>
        <pc:picChg chg="add mod">
          <ac:chgData name="Nguyen Vinh Phuoc – HPDQ" userId="acb9c84d-abc7-4a9e-b3c3-09ace2e74b4f" providerId="ADAL" clId="{5922CAD8-785F-475C-B472-108982D16A8C}" dt="2023-08-05T01:05:58.716" v="505" actId="1076"/>
          <ac:picMkLst>
            <pc:docMk/>
            <pc:sldMk cId="3355413180" sldId="263"/>
            <ac:picMk id="53" creationId="{F9289C37-7468-8AE6-C4C9-8705113E27BA}"/>
          </ac:picMkLst>
        </pc:picChg>
        <pc:picChg chg="add mod">
          <ac:chgData name="Nguyen Vinh Phuoc – HPDQ" userId="acb9c84d-abc7-4a9e-b3c3-09ace2e74b4f" providerId="ADAL" clId="{5922CAD8-785F-475C-B472-108982D16A8C}" dt="2023-08-05T01:05:58.716" v="505" actId="1076"/>
          <ac:picMkLst>
            <pc:docMk/>
            <pc:sldMk cId="3355413180" sldId="263"/>
            <ac:picMk id="54" creationId="{22D844E9-8FC1-1B47-18C6-763685CCFB0A}"/>
          </ac:picMkLst>
        </pc:picChg>
        <pc:picChg chg="add mod">
          <ac:chgData name="Nguyen Vinh Phuoc – HPDQ" userId="acb9c84d-abc7-4a9e-b3c3-09ace2e74b4f" providerId="ADAL" clId="{5922CAD8-785F-475C-B472-108982D16A8C}" dt="2023-08-05T01:05:58.716" v="505" actId="1076"/>
          <ac:picMkLst>
            <pc:docMk/>
            <pc:sldMk cId="3355413180" sldId="263"/>
            <ac:picMk id="55" creationId="{D75508E0-5970-7D6F-91DE-34C187B60702}"/>
          </ac:picMkLst>
        </pc:picChg>
        <pc:picChg chg="add del mod">
          <ac:chgData name="Nguyen Vinh Phuoc – HPDQ" userId="acb9c84d-abc7-4a9e-b3c3-09ace2e74b4f" providerId="ADAL" clId="{5922CAD8-785F-475C-B472-108982D16A8C}" dt="2023-08-05T01:14:06.875" v="880" actId="478"/>
          <ac:picMkLst>
            <pc:docMk/>
            <pc:sldMk cId="3355413180" sldId="263"/>
            <ac:picMk id="57" creationId="{65BACC8C-DDAC-5082-A9DE-72ECD8C8AD40}"/>
          </ac:picMkLst>
        </pc:picChg>
        <pc:picChg chg="add mod">
          <ac:chgData name="Nguyen Vinh Phuoc – HPDQ" userId="acb9c84d-abc7-4a9e-b3c3-09ace2e74b4f" providerId="ADAL" clId="{5922CAD8-785F-475C-B472-108982D16A8C}" dt="2023-08-05T01:14:21.571" v="888" actId="1076"/>
          <ac:picMkLst>
            <pc:docMk/>
            <pc:sldMk cId="3355413180" sldId="263"/>
            <ac:picMk id="59" creationId="{5B4AF917-A3E0-655C-8A39-87DFBD031EE9}"/>
          </ac:picMkLst>
        </pc:picChg>
        <pc:picChg chg="add mod">
          <ac:chgData name="Nguyen Vinh Phuoc – HPDQ" userId="acb9c84d-abc7-4a9e-b3c3-09ace2e74b4f" providerId="ADAL" clId="{5922CAD8-785F-475C-B472-108982D16A8C}" dt="2023-08-05T01:14:32.324" v="891" actId="1076"/>
          <ac:picMkLst>
            <pc:docMk/>
            <pc:sldMk cId="3355413180" sldId="263"/>
            <ac:picMk id="61" creationId="{AEED7DBD-6033-95BE-3407-5EFA51DE80C7}"/>
          </ac:picMkLst>
        </pc:picChg>
        <pc:picChg chg="add mod">
          <ac:chgData name="Nguyen Vinh Phuoc – HPDQ" userId="acb9c84d-abc7-4a9e-b3c3-09ace2e74b4f" providerId="ADAL" clId="{5922CAD8-785F-475C-B472-108982D16A8C}" dt="2023-08-05T01:14:45.341" v="895" actId="1076"/>
          <ac:picMkLst>
            <pc:docMk/>
            <pc:sldMk cId="3355413180" sldId="263"/>
            <ac:picMk id="63" creationId="{8436D341-FA42-E4BA-ED31-F57E050AE9B5}"/>
          </ac:picMkLst>
        </pc:picChg>
      </pc:sldChg>
      <pc:sldChg chg="addSp delSp modSp del">
        <pc:chgData name="Nguyen Vinh Phuoc – HPDQ" userId="acb9c84d-abc7-4a9e-b3c3-09ace2e74b4f" providerId="ADAL" clId="{5922CAD8-785F-475C-B472-108982D16A8C}" dt="2023-08-05T01:16:42.748" v="916" actId="47"/>
        <pc:sldMkLst>
          <pc:docMk/>
          <pc:sldMk cId="97891946" sldId="264"/>
        </pc:sldMkLst>
        <pc:spChg chg="add del mod">
          <ac:chgData name="Nguyen Vinh Phuoc – HPDQ" userId="acb9c84d-abc7-4a9e-b3c3-09ace2e74b4f" providerId="ADAL" clId="{5922CAD8-785F-475C-B472-108982D16A8C}" dt="2023-08-05T01:15:35.073" v="900"/>
          <ac:spMkLst>
            <pc:docMk/>
            <pc:sldMk cId="97891946" sldId="264"/>
            <ac:spMk id="9" creationId="{0C5F3A42-C7F7-D0B8-21C5-81FF31C06AD0}"/>
          </ac:spMkLst>
        </pc:spChg>
      </pc:sldChg>
      <pc:sldChg chg="del">
        <pc:chgData name="Nguyen Vinh Phuoc – HPDQ" userId="acb9c84d-abc7-4a9e-b3c3-09ace2e74b4f" providerId="ADAL" clId="{5922CAD8-785F-475C-B472-108982D16A8C}" dt="2023-08-05T01:16:43.597" v="917" actId="47"/>
        <pc:sldMkLst>
          <pc:docMk/>
          <pc:sldMk cId="1126637290" sldId="265"/>
        </pc:sldMkLst>
      </pc:sldChg>
      <pc:sldChg chg="del">
        <pc:chgData name="Nguyen Vinh Phuoc – HPDQ" userId="acb9c84d-abc7-4a9e-b3c3-09ace2e74b4f" providerId="ADAL" clId="{5922CAD8-785F-475C-B472-108982D16A8C}" dt="2023-08-05T01:16:44.060" v="918" actId="47"/>
        <pc:sldMkLst>
          <pc:docMk/>
          <pc:sldMk cId="3017576073" sldId="266"/>
        </pc:sldMkLst>
      </pc:sldChg>
      <pc:sldChg chg="del">
        <pc:chgData name="Nguyen Vinh Phuoc – HPDQ" userId="acb9c84d-abc7-4a9e-b3c3-09ace2e74b4f" providerId="ADAL" clId="{5922CAD8-785F-475C-B472-108982D16A8C}" dt="2023-08-05T01:16:44.560" v="919" actId="47"/>
        <pc:sldMkLst>
          <pc:docMk/>
          <pc:sldMk cId="1087983287" sldId="267"/>
        </pc:sldMkLst>
      </pc:sldChg>
      <pc:sldChg chg="delSp modSp add mod">
        <pc:chgData name="Nguyen Vinh Phuoc – HPDQ" userId="acb9c84d-abc7-4a9e-b3c3-09ace2e74b4f" providerId="ADAL" clId="{5922CAD8-785F-475C-B472-108982D16A8C}" dt="2023-08-05T01:24:10.664" v="926" actId="20577"/>
        <pc:sldMkLst>
          <pc:docMk/>
          <pc:sldMk cId="3517785834" sldId="268"/>
        </pc:sldMkLst>
        <pc:spChg chg="mod topLvl">
          <ac:chgData name="Nguyen Vinh Phuoc – HPDQ" userId="acb9c84d-abc7-4a9e-b3c3-09ace2e74b4f" providerId="ADAL" clId="{5922CAD8-785F-475C-B472-108982D16A8C}" dt="2023-08-05T01:05:02.300" v="499" actId="165"/>
          <ac:spMkLst>
            <pc:docMk/>
            <pc:sldMk cId="3517785834" sldId="268"/>
            <ac:spMk id="3" creationId="{00000000-0000-0000-0000-000000000000}"/>
          </ac:spMkLst>
        </pc:spChg>
        <pc:spChg chg="mod topLvl">
          <ac:chgData name="Nguyen Vinh Phuoc – HPDQ" userId="acb9c84d-abc7-4a9e-b3c3-09ace2e74b4f" providerId="ADAL" clId="{5922CAD8-785F-475C-B472-108982D16A8C}" dt="2023-08-05T01:05:02.300" v="499" actId="165"/>
          <ac:spMkLst>
            <pc:docMk/>
            <pc:sldMk cId="3517785834" sldId="268"/>
            <ac:spMk id="4" creationId="{00000000-0000-0000-0000-000000000000}"/>
          </ac:spMkLst>
        </pc:spChg>
        <pc:spChg chg="mod topLvl">
          <ac:chgData name="Nguyen Vinh Phuoc – HPDQ" userId="acb9c84d-abc7-4a9e-b3c3-09ace2e74b4f" providerId="ADAL" clId="{5922CAD8-785F-475C-B472-108982D16A8C}" dt="2023-08-05T01:05:02.300" v="499" actId="165"/>
          <ac:spMkLst>
            <pc:docMk/>
            <pc:sldMk cId="3517785834" sldId="268"/>
            <ac:spMk id="5" creationId="{00000000-0000-0000-0000-000000000000}"/>
          </ac:spMkLst>
        </pc:spChg>
        <pc:spChg chg="mod topLvl">
          <ac:chgData name="Nguyen Vinh Phuoc – HPDQ" userId="acb9c84d-abc7-4a9e-b3c3-09ace2e74b4f" providerId="ADAL" clId="{5922CAD8-785F-475C-B472-108982D16A8C}" dt="2023-08-05T01:05:02.300" v="499" actId="165"/>
          <ac:spMkLst>
            <pc:docMk/>
            <pc:sldMk cId="3517785834" sldId="268"/>
            <ac:spMk id="6" creationId="{00000000-0000-0000-0000-000000000000}"/>
          </ac:spMkLst>
        </pc:spChg>
        <pc:spChg chg="mod topLvl">
          <ac:chgData name="Nguyen Vinh Phuoc – HPDQ" userId="acb9c84d-abc7-4a9e-b3c3-09ace2e74b4f" providerId="ADAL" clId="{5922CAD8-785F-475C-B472-108982D16A8C}" dt="2023-08-05T01:05:02.300" v="499" actId="165"/>
          <ac:spMkLst>
            <pc:docMk/>
            <pc:sldMk cId="3517785834" sldId="268"/>
            <ac:spMk id="7" creationId="{00000000-0000-0000-0000-000000000000}"/>
          </ac:spMkLst>
        </pc:spChg>
        <pc:spChg chg="del">
          <ac:chgData name="Nguyen Vinh Phuoc – HPDQ" userId="acb9c84d-abc7-4a9e-b3c3-09ace2e74b4f" providerId="ADAL" clId="{5922CAD8-785F-475C-B472-108982D16A8C}" dt="2023-08-05T01:15:49.121" v="904" actId="478"/>
          <ac:spMkLst>
            <pc:docMk/>
            <pc:sldMk cId="3517785834" sldId="268"/>
            <ac:spMk id="9" creationId="{3233AD53-46A0-DE9A-7D81-EB611A43F90B}"/>
          </ac:spMkLst>
        </pc:spChg>
        <pc:spChg chg="mod topLvl">
          <ac:chgData name="Nguyen Vinh Phuoc – HPDQ" userId="acb9c84d-abc7-4a9e-b3c3-09ace2e74b4f" providerId="ADAL" clId="{5922CAD8-785F-475C-B472-108982D16A8C}" dt="2023-08-05T01:05:11.254" v="500" actId="165"/>
          <ac:spMkLst>
            <pc:docMk/>
            <pc:sldMk cId="3517785834" sldId="268"/>
            <ac:spMk id="10" creationId="{00000000-0000-0000-0000-000000000000}"/>
          </ac:spMkLst>
        </pc:spChg>
        <pc:spChg chg="mod topLvl">
          <ac:chgData name="Nguyen Vinh Phuoc – HPDQ" userId="acb9c84d-abc7-4a9e-b3c3-09ace2e74b4f" providerId="ADAL" clId="{5922CAD8-785F-475C-B472-108982D16A8C}" dt="2023-08-05T01:05:11.254" v="500" actId="165"/>
          <ac:spMkLst>
            <pc:docMk/>
            <pc:sldMk cId="3517785834" sldId="268"/>
            <ac:spMk id="11" creationId="{00000000-0000-0000-0000-000000000000}"/>
          </ac:spMkLst>
        </pc:spChg>
        <pc:spChg chg="del">
          <ac:chgData name="Nguyen Vinh Phuoc – HPDQ" userId="acb9c84d-abc7-4a9e-b3c3-09ace2e74b4f" providerId="ADAL" clId="{5922CAD8-785F-475C-B472-108982D16A8C}" dt="2023-08-05T01:15:49.121" v="904" actId="478"/>
          <ac:spMkLst>
            <pc:docMk/>
            <pc:sldMk cId="3517785834" sldId="268"/>
            <ac:spMk id="11" creationId="{7D42821E-DB4C-8EF1-046E-1BB953433BBC}"/>
          </ac:spMkLst>
        </pc:spChg>
        <pc:spChg chg="mod topLvl">
          <ac:chgData name="Nguyen Vinh Phuoc – HPDQ" userId="acb9c84d-abc7-4a9e-b3c3-09ace2e74b4f" providerId="ADAL" clId="{5922CAD8-785F-475C-B472-108982D16A8C}" dt="2023-08-05T01:05:11.254" v="500" actId="165"/>
          <ac:spMkLst>
            <pc:docMk/>
            <pc:sldMk cId="3517785834" sldId="268"/>
            <ac:spMk id="13" creationId="{00000000-0000-0000-0000-000000000000}"/>
          </ac:spMkLst>
        </pc:spChg>
        <pc:spChg chg="mod topLvl">
          <ac:chgData name="Nguyen Vinh Phuoc – HPDQ" userId="acb9c84d-abc7-4a9e-b3c3-09ace2e74b4f" providerId="ADAL" clId="{5922CAD8-785F-475C-B472-108982D16A8C}" dt="2023-08-05T01:05:11.254" v="500" actId="165"/>
          <ac:spMkLst>
            <pc:docMk/>
            <pc:sldMk cId="3517785834" sldId="268"/>
            <ac:spMk id="15" creationId="{00000000-0000-0000-0000-000000000000}"/>
          </ac:spMkLst>
        </pc:spChg>
        <pc:spChg chg="mod topLvl">
          <ac:chgData name="Nguyen Vinh Phuoc – HPDQ" userId="acb9c84d-abc7-4a9e-b3c3-09ace2e74b4f" providerId="ADAL" clId="{5922CAD8-785F-475C-B472-108982D16A8C}" dt="2023-08-05T01:05:11.254" v="500" actId="165"/>
          <ac:spMkLst>
            <pc:docMk/>
            <pc:sldMk cId="3517785834" sldId="268"/>
            <ac:spMk id="16" creationId="{00000000-0000-0000-0000-000000000000}"/>
          </ac:spMkLst>
        </pc:spChg>
        <pc:spChg chg="mod topLvl">
          <ac:chgData name="Nguyen Vinh Phuoc – HPDQ" userId="acb9c84d-abc7-4a9e-b3c3-09ace2e74b4f" providerId="ADAL" clId="{5922CAD8-785F-475C-B472-108982D16A8C}" dt="2023-08-05T01:05:11.254" v="500" actId="165"/>
          <ac:spMkLst>
            <pc:docMk/>
            <pc:sldMk cId="3517785834" sldId="268"/>
            <ac:spMk id="17" creationId="{00000000-0000-0000-0000-000000000000}"/>
          </ac:spMkLst>
        </pc:spChg>
        <pc:spChg chg="mod topLvl">
          <ac:chgData name="Nguyen Vinh Phuoc – HPDQ" userId="acb9c84d-abc7-4a9e-b3c3-09ace2e74b4f" providerId="ADAL" clId="{5922CAD8-785F-475C-B472-108982D16A8C}" dt="2023-08-05T01:05:11.254" v="500" actId="165"/>
          <ac:spMkLst>
            <pc:docMk/>
            <pc:sldMk cId="3517785834" sldId="268"/>
            <ac:spMk id="18" creationId="{00000000-0000-0000-0000-000000000000}"/>
          </ac:spMkLst>
        </pc:spChg>
        <pc:spChg chg="mod topLvl">
          <ac:chgData name="Nguyen Vinh Phuoc – HPDQ" userId="acb9c84d-abc7-4a9e-b3c3-09ace2e74b4f" providerId="ADAL" clId="{5922CAD8-785F-475C-B472-108982D16A8C}" dt="2023-08-05T01:05:11.254" v="500" actId="165"/>
          <ac:spMkLst>
            <pc:docMk/>
            <pc:sldMk cId="3517785834" sldId="268"/>
            <ac:spMk id="19" creationId="{00000000-0000-0000-0000-000000000000}"/>
          </ac:spMkLst>
        </pc:spChg>
        <pc:spChg chg="mod topLvl">
          <ac:chgData name="Nguyen Vinh Phuoc – HPDQ" userId="acb9c84d-abc7-4a9e-b3c3-09ace2e74b4f" providerId="ADAL" clId="{5922CAD8-785F-475C-B472-108982D16A8C}" dt="2023-08-05T01:05:11.254" v="500" actId="165"/>
          <ac:spMkLst>
            <pc:docMk/>
            <pc:sldMk cId="3517785834" sldId="268"/>
            <ac:spMk id="20" creationId="{00000000-0000-0000-0000-000000000000}"/>
          </ac:spMkLst>
        </pc:spChg>
        <pc:spChg chg="mod topLvl">
          <ac:chgData name="Nguyen Vinh Phuoc – HPDQ" userId="acb9c84d-abc7-4a9e-b3c3-09ace2e74b4f" providerId="ADAL" clId="{5922CAD8-785F-475C-B472-108982D16A8C}" dt="2023-08-05T01:05:11.254" v="500" actId="165"/>
          <ac:spMkLst>
            <pc:docMk/>
            <pc:sldMk cId="3517785834" sldId="268"/>
            <ac:spMk id="21" creationId="{00000000-0000-0000-0000-000000000000}"/>
          </ac:spMkLst>
        </pc:spChg>
        <pc:spChg chg="mod topLvl">
          <ac:chgData name="Nguyen Vinh Phuoc – HPDQ" userId="acb9c84d-abc7-4a9e-b3c3-09ace2e74b4f" providerId="ADAL" clId="{5922CAD8-785F-475C-B472-108982D16A8C}" dt="2023-08-05T01:05:11.254" v="500" actId="165"/>
          <ac:spMkLst>
            <pc:docMk/>
            <pc:sldMk cId="3517785834" sldId="268"/>
            <ac:spMk id="22" creationId="{00000000-0000-0000-0000-000000000000}"/>
          </ac:spMkLst>
        </pc:spChg>
        <pc:spChg chg="mod topLvl">
          <ac:chgData name="Nguyen Vinh Phuoc – HPDQ" userId="acb9c84d-abc7-4a9e-b3c3-09ace2e74b4f" providerId="ADAL" clId="{5922CAD8-785F-475C-B472-108982D16A8C}" dt="2023-08-05T01:05:11.254" v="500" actId="165"/>
          <ac:spMkLst>
            <pc:docMk/>
            <pc:sldMk cId="3517785834" sldId="268"/>
            <ac:spMk id="23" creationId="{00000000-0000-0000-0000-000000000000}"/>
          </ac:spMkLst>
        </pc:spChg>
        <pc:spChg chg="mod">
          <ac:chgData name="Nguyen Vinh Phuoc – HPDQ" userId="acb9c84d-abc7-4a9e-b3c3-09ace2e74b4f" providerId="ADAL" clId="{5922CAD8-785F-475C-B472-108982D16A8C}" dt="2023-08-05T01:24:10.664" v="926" actId="20577"/>
          <ac:spMkLst>
            <pc:docMk/>
            <pc:sldMk cId="3517785834" sldId="268"/>
            <ac:spMk id="25" creationId="{00000000-0000-0000-0000-000000000000}"/>
          </ac:spMkLst>
        </pc:spChg>
        <pc:spChg chg="mod topLvl">
          <ac:chgData name="Nguyen Vinh Phuoc – HPDQ" userId="acb9c84d-abc7-4a9e-b3c3-09ace2e74b4f" providerId="ADAL" clId="{5922CAD8-785F-475C-B472-108982D16A8C}" dt="2023-08-05T01:05:11.254" v="500" actId="165"/>
          <ac:spMkLst>
            <pc:docMk/>
            <pc:sldMk cId="3517785834" sldId="268"/>
            <ac:spMk id="27" creationId="{00000000-0000-0000-0000-000000000000}"/>
          </ac:spMkLst>
        </pc:spChg>
        <pc:spChg chg="mod topLvl">
          <ac:chgData name="Nguyen Vinh Phuoc – HPDQ" userId="acb9c84d-abc7-4a9e-b3c3-09ace2e74b4f" providerId="ADAL" clId="{5922CAD8-785F-475C-B472-108982D16A8C}" dt="2023-08-05T01:05:11.254" v="500" actId="165"/>
          <ac:spMkLst>
            <pc:docMk/>
            <pc:sldMk cId="3517785834" sldId="268"/>
            <ac:spMk id="28" creationId="{00000000-0000-0000-0000-000000000000}"/>
          </ac:spMkLst>
        </pc:spChg>
        <pc:spChg chg="mod topLvl">
          <ac:chgData name="Nguyen Vinh Phuoc – HPDQ" userId="acb9c84d-abc7-4a9e-b3c3-09ace2e74b4f" providerId="ADAL" clId="{5922CAD8-785F-475C-B472-108982D16A8C}" dt="2023-08-05T01:05:11.254" v="500" actId="165"/>
          <ac:spMkLst>
            <pc:docMk/>
            <pc:sldMk cId="3517785834" sldId="268"/>
            <ac:spMk id="29" creationId="{00000000-0000-0000-0000-000000000000}"/>
          </ac:spMkLst>
        </pc:spChg>
        <pc:spChg chg="mod topLvl">
          <ac:chgData name="Nguyen Vinh Phuoc – HPDQ" userId="acb9c84d-abc7-4a9e-b3c3-09ace2e74b4f" providerId="ADAL" clId="{5922CAD8-785F-475C-B472-108982D16A8C}" dt="2023-08-05T01:05:11.254" v="500" actId="165"/>
          <ac:spMkLst>
            <pc:docMk/>
            <pc:sldMk cId="3517785834" sldId="268"/>
            <ac:spMk id="31" creationId="{00000000-0000-0000-0000-000000000000}"/>
          </ac:spMkLst>
        </pc:spChg>
        <pc:spChg chg="del">
          <ac:chgData name="Nguyen Vinh Phuoc – HPDQ" userId="acb9c84d-abc7-4a9e-b3c3-09ace2e74b4f" providerId="ADAL" clId="{5922CAD8-785F-475C-B472-108982D16A8C}" dt="2023-08-05T01:15:49.121" v="904" actId="478"/>
          <ac:spMkLst>
            <pc:docMk/>
            <pc:sldMk cId="3517785834" sldId="268"/>
            <ac:spMk id="31" creationId="{2A59F417-7A60-CF8D-985A-791B72046FCD}"/>
          </ac:spMkLst>
        </pc:spChg>
        <pc:spChg chg="del">
          <ac:chgData name="Nguyen Vinh Phuoc – HPDQ" userId="acb9c84d-abc7-4a9e-b3c3-09ace2e74b4f" providerId="ADAL" clId="{5922CAD8-785F-475C-B472-108982D16A8C}" dt="2023-08-05T01:15:49.121" v="904" actId="478"/>
          <ac:spMkLst>
            <pc:docMk/>
            <pc:sldMk cId="3517785834" sldId="268"/>
            <ac:spMk id="37" creationId="{1F72D8F6-384A-BB12-4616-DAAD51DC4AE8}"/>
          </ac:spMkLst>
        </pc:spChg>
        <pc:spChg chg="del">
          <ac:chgData name="Nguyen Vinh Phuoc – HPDQ" userId="acb9c84d-abc7-4a9e-b3c3-09ace2e74b4f" providerId="ADAL" clId="{5922CAD8-785F-475C-B472-108982D16A8C}" dt="2023-08-05T01:15:49.121" v="904" actId="478"/>
          <ac:spMkLst>
            <pc:docMk/>
            <pc:sldMk cId="3517785834" sldId="268"/>
            <ac:spMk id="38" creationId="{2B9F6BD1-399A-1FEF-7B9A-26C9B8FC68EF}"/>
          </ac:spMkLst>
        </pc:spChg>
        <pc:spChg chg="del">
          <ac:chgData name="Nguyen Vinh Phuoc – HPDQ" userId="acb9c84d-abc7-4a9e-b3c3-09ace2e74b4f" providerId="ADAL" clId="{5922CAD8-785F-475C-B472-108982D16A8C}" dt="2023-08-05T01:15:49.121" v="904" actId="478"/>
          <ac:spMkLst>
            <pc:docMk/>
            <pc:sldMk cId="3517785834" sldId="268"/>
            <ac:spMk id="40" creationId="{180B8A9E-8D09-8324-CDF4-F5E4FAA61894}"/>
          </ac:spMkLst>
        </pc:spChg>
        <pc:spChg chg="mod topLvl">
          <ac:chgData name="Nguyen Vinh Phuoc – HPDQ" userId="acb9c84d-abc7-4a9e-b3c3-09ace2e74b4f" providerId="ADAL" clId="{5922CAD8-785F-475C-B472-108982D16A8C}" dt="2023-08-05T01:05:11.254" v="500" actId="165"/>
          <ac:spMkLst>
            <pc:docMk/>
            <pc:sldMk cId="3517785834" sldId="268"/>
            <ac:spMk id="45" creationId="{00000000-0000-0000-0000-000000000000}"/>
          </ac:spMkLst>
        </pc:spChg>
        <pc:spChg chg="mod topLvl">
          <ac:chgData name="Nguyen Vinh Phuoc – HPDQ" userId="acb9c84d-abc7-4a9e-b3c3-09ace2e74b4f" providerId="ADAL" clId="{5922CAD8-785F-475C-B472-108982D16A8C}" dt="2023-08-05T01:05:11.254" v="500" actId="165"/>
          <ac:spMkLst>
            <pc:docMk/>
            <pc:sldMk cId="3517785834" sldId="268"/>
            <ac:spMk id="46" creationId="{00000000-0000-0000-0000-000000000000}"/>
          </ac:spMkLst>
        </pc:spChg>
        <pc:spChg chg="mod">
          <ac:chgData name="Nguyen Vinh Phuoc – HPDQ" userId="acb9c84d-abc7-4a9e-b3c3-09ace2e74b4f" providerId="ADAL" clId="{5922CAD8-785F-475C-B472-108982D16A8C}" dt="2023-08-05T01:16:04.153" v="909" actId="1076"/>
          <ac:spMkLst>
            <pc:docMk/>
            <pc:sldMk cId="3517785834" sldId="268"/>
            <ac:spMk id="47" creationId="{D2607ADA-5683-767E-0AD4-5912A06C3BFD}"/>
          </ac:spMkLst>
        </pc:spChg>
        <pc:spChg chg="mod">
          <ac:chgData name="Nguyen Vinh Phuoc – HPDQ" userId="acb9c84d-abc7-4a9e-b3c3-09ace2e74b4f" providerId="ADAL" clId="{5922CAD8-785F-475C-B472-108982D16A8C}" dt="2023-08-05T01:16:04.153" v="909" actId="1076"/>
          <ac:spMkLst>
            <pc:docMk/>
            <pc:sldMk cId="3517785834" sldId="268"/>
            <ac:spMk id="48" creationId="{CDB987B9-9C39-D6DC-BBD6-6600FA07EBC8}"/>
          </ac:spMkLst>
        </pc:spChg>
        <pc:spChg chg="mod">
          <ac:chgData name="Nguyen Vinh Phuoc – HPDQ" userId="acb9c84d-abc7-4a9e-b3c3-09ace2e74b4f" providerId="ADAL" clId="{5922CAD8-785F-475C-B472-108982D16A8C}" dt="2023-08-05T01:16:04.153" v="909" actId="1076"/>
          <ac:spMkLst>
            <pc:docMk/>
            <pc:sldMk cId="3517785834" sldId="268"/>
            <ac:spMk id="50" creationId="{99EA3DC7-3432-0F79-562A-9B094FFCAA2C}"/>
          </ac:spMkLst>
        </pc:spChg>
        <pc:spChg chg="mod topLvl">
          <ac:chgData name="Nguyen Vinh Phuoc – HPDQ" userId="acb9c84d-abc7-4a9e-b3c3-09ace2e74b4f" providerId="ADAL" clId="{5922CAD8-785F-475C-B472-108982D16A8C}" dt="2023-08-05T01:05:11.254" v="500" actId="165"/>
          <ac:spMkLst>
            <pc:docMk/>
            <pc:sldMk cId="3517785834" sldId="268"/>
            <ac:spMk id="55" creationId="{00000000-0000-0000-0000-000000000000}"/>
          </ac:spMkLst>
        </pc:spChg>
        <pc:spChg chg="mod topLvl">
          <ac:chgData name="Nguyen Vinh Phuoc – HPDQ" userId="acb9c84d-abc7-4a9e-b3c3-09ace2e74b4f" providerId="ADAL" clId="{5922CAD8-785F-475C-B472-108982D16A8C}" dt="2023-08-05T01:05:11.254" v="500" actId="165"/>
          <ac:spMkLst>
            <pc:docMk/>
            <pc:sldMk cId="3517785834" sldId="268"/>
            <ac:spMk id="57" creationId="{00000000-0000-0000-0000-000000000000}"/>
          </ac:spMkLst>
        </pc:spChg>
        <pc:spChg chg="mod topLvl">
          <ac:chgData name="Nguyen Vinh Phuoc – HPDQ" userId="acb9c84d-abc7-4a9e-b3c3-09ace2e74b4f" providerId="ADAL" clId="{5922CAD8-785F-475C-B472-108982D16A8C}" dt="2023-08-05T01:05:11.254" v="500" actId="165"/>
          <ac:spMkLst>
            <pc:docMk/>
            <pc:sldMk cId="3517785834" sldId="268"/>
            <ac:spMk id="58" creationId="{00000000-0000-0000-0000-000000000000}"/>
          </ac:spMkLst>
        </pc:spChg>
        <pc:spChg chg="mod topLvl">
          <ac:chgData name="Nguyen Vinh Phuoc – HPDQ" userId="acb9c84d-abc7-4a9e-b3c3-09ace2e74b4f" providerId="ADAL" clId="{5922CAD8-785F-475C-B472-108982D16A8C}" dt="2023-08-05T01:05:11.254" v="500" actId="165"/>
          <ac:spMkLst>
            <pc:docMk/>
            <pc:sldMk cId="3517785834" sldId="268"/>
            <ac:spMk id="59" creationId="{00000000-0000-0000-0000-000000000000}"/>
          </ac:spMkLst>
        </pc:spChg>
        <pc:spChg chg="mod topLvl">
          <ac:chgData name="Nguyen Vinh Phuoc – HPDQ" userId="acb9c84d-abc7-4a9e-b3c3-09ace2e74b4f" providerId="ADAL" clId="{5922CAD8-785F-475C-B472-108982D16A8C}" dt="2023-08-05T01:05:11.254" v="500" actId="165"/>
          <ac:spMkLst>
            <pc:docMk/>
            <pc:sldMk cId="3517785834" sldId="268"/>
            <ac:spMk id="68" creationId="{00000000-0000-0000-0000-000000000000}"/>
          </ac:spMkLst>
        </pc:spChg>
        <pc:spChg chg="mod topLvl">
          <ac:chgData name="Nguyen Vinh Phuoc – HPDQ" userId="acb9c84d-abc7-4a9e-b3c3-09ace2e74b4f" providerId="ADAL" clId="{5922CAD8-785F-475C-B472-108982D16A8C}" dt="2023-08-05T01:05:11.254" v="500" actId="165"/>
          <ac:spMkLst>
            <pc:docMk/>
            <pc:sldMk cId="3517785834" sldId="268"/>
            <ac:spMk id="70" creationId="{00000000-0000-0000-0000-000000000000}"/>
          </ac:spMkLst>
        </pc:spChg>
        <pc:spChg chg="mod topLvl">
          <ac:chgData name="Nguyen Vinh Phuoc – HPDQ" userId="acb9c84d-abc7-4a9e-b3c3-09ace2e74b4f" providerId="ADAL" clId="{5922CAD8-785F-475C-B472-108982D16A8C}" dt="2023-08-05T01:05:11.254" v="500" actId="165"/>
          <ac:spMkLst>
            <pc:docMk/>
            <pc:sldMk cId="3517785834" sldId="268"/>
            <ac:spMk id="71" creationId="{00000000-0000-0000-0000-000000000000}"/>
          </ac:spMkLst>
        </pc:spChg>
        <pc:spChg chg="mod topLvl">
          <ac:chgData name="Nguyen Vinh Phuoc – HPDQ" userId="acb9c84d-abc7-4a9e-b3c3-09ace2e74b4f" providerId="ADAL" clId="{5922CAD8-785F-475C-B472-108982D16A8C}" dt="2023-08-05T01:05:11.254" v="500" actId="165"/>
          <ac:spMkLst>
            <pc:docMk/>
            <pc:sldMk cId="3517785834" sldId="268"/>
            <ac:spMk id="80" creationId="{00000000-0000-0000-0000-000000000000}"/>
          </ac:spMkLst>
        </pc:spChg>
        <pc:spChg chg="mod">
          <ac:chgData name="Nguyen Vinh Phuoc – HPDQ" userId="acb9c84d-abc7-4a9e-b3c3-09ace2e74b4f" providerId="ADAL" clId="{5922CAD8-785F-475C-B472-108982D16A8C}" dt="2023-08-05T01:04:46.514" v="498" actId="20577"/>
          <ac:spMkLst>
            <pc:docMk/>
            <pc:sldMk cId="3517785834" sldId="268"/>
            <ac:spMk id="81" creationId="{00000000-0000-0000-0000-000000000000}"/>
          </ac:spMkLst>
        </pc:spChg>
        <pc:grpChg chg="del">
          <ac:chgData name="Nguyen Vinh Phuoc – HPDQ" userId="acb9c84d-abc7-4a9e-b3c3-09ace2e74b4f" providerId="ADAL" clId="{5922CAD8-785F-475C-B472-108982D16A8C}" dt="2023-08-05T01:05:02.300" v="499" actId="165"/>
          <ac:grpSpMkLst>
            <pc:docMk/>
            <pc:sldMk cId="3517785834" sldId="268"/>
            <ac:grpSpMk id="2" creationId="{00000000-0000-0000-0000-000000000000}"/>
          </ac:grpSpMkLst>
        </pc:grpChg>
        <pc:grpChg chg="del">
          <ac:chgData name="Nguyen Vinh Phuoc – HPDQ" userId="acb9c84d-abc7-4a9e-b3c3-09ace2e74b4f" providerId="ADAL" clId="{5922CAD8-785F-475C-B472-108982D16A8C}" dt="2023-08-05T01:05:11.254" v="500" actId="165"/>
          <ac:grpSpMkLst>
            <pc:docMk/>
            <pc:sldMk cId="3517785834" sldId="268"/>
            <ac:grpSpMk id="9" creationId="{00000000-0000-0000-0000-000000000000}"/>
          </ac:grpSpMkLst>
        </pc:grpChg>
        <pc:grpChg chg="del">
          <ac:chgData name="Nguyen Vinh Phuoc – HPDQ" userId="acb9c84d-abc7-4a9e-b3c3-09ace2e74b4f" providerId="ADAL" clId="{5922CAD8-785F-475C-B472-108982D16A8C}" dt="2023-08-05T01:05:11.254" v="500" actId="165"/>
          <ac:grpSpMkLst>
            <pc:docMk/>
            <pc:sldMk cId="3517785834" sldId="268"/>
            <ac:grpSpMk id="26" creationId="{00000000-0000-0000-0000-000000000000}"/>
          </ac:grpSpMkLst>
        </pc:grpChg>
        <pc:grpChg chg="del">
          <ac:chgData name="Nguyen Vinh Phuoc – HPDQ" userId="acb9c84d-abc7-4a9e-b3c3-09ace2e74b4f" providerId="ADAL" clId="{5922CAD8-785F-475C-B472-108982D16A8C}" dt="2023-08-05T01:05:11.254" v="500" actId="165"/>
          <ac:grpSpMkLst>
            <pc:docMk/>
            <pc:sldMk cId="3517785834" sldId="268"/>
            <ac:grpSpMk id="34" creationId="{00000000-0000-0000-0000-000000000000}"/>
          </ac:grpSpMkLst>
        </pc:grpChg>
        <pc:grpChg chg="del">
          <ac:chgData name="Nguyen Vinh Phuoc – HPDQ" userId="acb9c84d-abc7-4a9e-b3c3-09ace2e74b4f" providerId="ADAL" clId="{5922CAD8-785F-475C-B472-108982D16A8C}" dt="2023-08-05T01:05:11.254" v="500" actId="165"/>
          <ac:grpSpMkLst>
            <pc:docMk/>
            <pc:sldMk cId="3517785834" sldId="268"/>
            <ac:grpSpMk id="49" creationId="{00000000-0000-0000-0000-000000000000}"/>
          </ac:grpSpMkLst>
        </pc:grpChg>
        <pc:grpChg chg="del">
          <ac:chgData name="Nguyen Vinh Phuoc – HPDQ" userId="acb9c84d-abc7-4a9e-b3c3-09ace2e74b4f" providerId="ADAL" clId="{5922CAD8-785F-475C-B472-108982D16A8C}" dt="2023-08-05T01:05:11.254" v="500" actId="165"/>
          <ac:grpSpMkLst>
            <pc:docMk/>
            <pc:sldMk cId="3517785834" sldId="268"/>
            <ac:grpSpMk id="62" creationId="{00000000-0000-0000-0000-000000000000}"/>
          </ac:grpSpMkLst>
        </pc:grpChg>
        <pc:grpChg chg="del">
          <ac:chgData name="Nguyen Vinh Phuoc – HPDQ" userId="acb9c84d-abc7-4a9e-b3c3-09ace2e74b4f" providerId="ADAL" clId="{5922CAD8-785F-475C-B472-108982D16A8C}" dt="2023-08-05T01:05:11.254" v="500" actId="165"/>
          <ac:grpSpMkLst>
            <pc:docMk/>
            <pc:sldMk cId="3517785834" sldId="268"/>
            <ac:grpSpMk id="74" creationId="{00000000-0000-0000-0000-000000000000}"/>
          </ac:grpSpMkLst>
        </pc:grp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12" creationId="{00000000-0000-0000-0000-000000000000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14" creationId="{00000000-0000-0000-0000-000000000000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30" creationId="{00000000-0000-0000-0000-000000000000}"/>
          </ac:picMkLst>
        </pc:picChg>
        <pc:picChg chg="del">
          <ac:chgData name="Nguyen Vinh Phuoc – HPDQ" userId="acb9c84d-abc7-4a9e-b3c3-09ace2e74b4f" providerId="ADAL" clId="{5922CAD8-785F-475C-B472-108982D16A8C}" dt="2023-08-05T01:15:49.121" v="904" actId="478"/>
          <ac:picMkLst>
            <pc:docMk/>
            <pc:sldMk cId="3517785834" sldId="268"/>
            <ac:picMk id="32" creationId="{0C85A6E7-23C2-973F-2C2C-A1D69C0C18E7}"/>
          </ac:picMkLst>
        </pc:picChg>
        <pc:picChg chg="del">
          <ac:chgData name="Nguyen Vinh Phuoc – HPDQ" userId="acb9c84d-abc7-4a9e-b3c3-09ace2e74b4f" providerId="ADAL" clId="{5922CAD8-785F-475C-B472-108982D16A8C}" dt="2023-08-05T01:15:49.121" v="904" actId="478"/>
          <ac:picMkLst>
            <pc:docMk/>
            <pc:sldMk cId="3517785834" sldId="268"/>
            <ac:picMk id="33" creationId="{16F4FB4D-290A-14C6-878C-E2930BF994A9}"/>
          </ac:picMkLst>
        </pc:picChg>
        <pc:picChg chg="del">
          <ac:chgData name="Nguyen Vinh Phuoc – HPDQ" userId="acb9c84d-abc7-4a9e-b3c3-09ace2e74b4f" providerId="ADAL" clId="{5922CAD8-785F-475C-B472-108982D16A8C}" dt="2023-08-05T01:15:49.121" v="904" actId="478"/>
          <ac:picMkLst>
            <pc:docMk/>
            <pc:sldMk cId="3517785834" sldId="268"/>
            <ac:picMk id="34" creationId="{BBEA4788-16A8-1B4E-4DA9-EE9E8F4C599C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35" creationId="{00000000-0000-0000-0000-000000000000}"/>
          </ac:picMkLst>
        </pc:picChg>
        <pc:picChg chg="del">
          <ac:chgData name="Nguyen Vinh Phuoc – HPDQ" userId="acb9c84d-abc7-4a9e-b3c3-09ace2e74b4f" providerId="ADAL" clId="{5922CAD8-785F-475C-B472-108982D16A8C}" dt="2023-08-05T01:15:49.121" v="904" actId="478"/>
          <ac:picMkLst>
            <pc:docMk/>
            <pc:sldMk cId="3517785834" sldId="268"/>
            <ac:picMk id="35" creationId="{49504665-0F80-96A5-4517-C19F14C5ED1A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36" creationId="{00000000-0000-0000-0000-000000000000}"/>
          </ac:picMkLst>
        </pc:picChg>
        <pc:picChg chg="del">
          <ac:chgData name="Nguyen Vinh Phuoc – HPDQ" userId="acb9c84d-abc7-4a9e-b3c3-09ace2e74b4f" providerId="ADAL" clId="{5922CAD8-785F-475C-B472-108982D16A8C}" dt="2023-08-05T01:15:49.121" v="904" actId="478"/>
          <ac:picMkLst>
            <pc:docMk/>
            <pc:sldMk cId="3517785834" sldId="268"/>
            <ac:picMk id="36" creationId="{9AD35CF3-0386-F865-63A3-6A76792B1BD5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37" creationId="{00000000-0000-0000-0000-000000000000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38" creationId="{00000000-0000-0000-0000-000000000000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39" creationId="{00000000-0000-0000-0000-000000000000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40" creationId="{00000000-0000-0000-0000-000000000000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41" creationId="{00000000-0000-0000-0000-000000000000}"/>
          </ac:picMkLst>
        </pc:picChg>
        <pc:picChg chg="del">
          <ac:chgData name="Nguyen Vinh Phuoc – HPDQ" userId="acb9c84d-abc7-4a9e-b3c3-09ace2e74b4f" providerId="ADAL" clId="{5922CAD8-785F-475C-B472-108982D16A8C}" dt="2023-08-05T01:15:49.121" v="904" actId="478"/>
          <ac:picMkLst>
            <pc:docMk/>
            <pc:sldMk cId="3517785834" sldId="268"/>
            <ac:picMk id="41" creationId="{65EE08BF-5BBB-EA2D-38BE-0B1049AECF5A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42" creationId="{00000000-0000-0000-0000-000000000000}"/>
          </ac:picMkLst>
        </pc:picChg>
        <pc:picChg chg="del">
          <ac:chgData name="Nguyen Vinh Phuoc – HPDQ" userId="acb9c84d-abc7-4a9e-b3c3-09ace2e74b4f" providerId="ADAL" clId="{5922CAD8-785F-475C-B472-108982D16A8C}" dt="2023-08-05T01:15:49.121" v="904" actId="478"/>
          <ac:picMkLst>
            <pc:docMk/>
            <pc:sldMk cId="3517785834" sldId="268"/>
            <ac:picMk id="42" creationId="{3208A3AC-A788-EFD1-B61F-065A0F943CA7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43" creationId="{00000000-0000-0000-0000-000000000000}"/>
          </ac:picMkLst>
        </pc:picChg>
        <pc:picChg chg="del">
          <ac:chgData name="Nguyen Vinh Phuoc – HPDQ" userId="acb9c84d-abc7-4a9e-b3c3-09ace2e74b4f" providerId="ADAL" clId="{5922CAD8-785F-475C-B472-108982D16A8C}" dt="2023-08-05T01:15:49.121" v="904" actId="478"/>
          <ac:picMkLst>
            <pc:docMk/>
            <pc:sldMk cId="3517785834" sldId="268"/>
            <ac:picMk id="43" creationId="{92FE6DE8-6ED0-A0F3-9B84-84AE2806C63D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44" creationId="{00000000-0000-0000-0000-000000000000}"/>
          </ac:picMkLst>
        </pc:picChg>
        <pc:picChg chg="del">
          <ac:chgData name="Nguyen Vinh Phuoc – HPDQ" userId="acb9c84d-abc7-4a9e-b3c3-09ace2e74b4f" providerId="ADAL" clId="{5922CAD8-785F-475C-B472-108982D16A8C}" dt="2023-08-05T01:15:49.121" v="904" actId="478"/>
          <ac:picMkLst>
            <pc:docMk/>
            <pc:sldMk cId="3517785834" sldId="268"/>
            <ac:picMk id="44" creationId="{736EAFDB-1CAA-AB6E-9163-5290EB6B22CF}"/>
          </ac:picMkLst>
        </pc:picChg>
        <pc:picChg chg="del">
          <ac:chgData name="Nguyen Vinh Phuoc – HPDQ" userId="acb9c84d-abc7-4a9e-b3c3-09ace2e74b4f" providerId="ADAL" clId="{5922CAD8-785F-475C-B472-108982D16A8C}" dt="2023-08-05T01:15:49.121" v="904" actId="478"/>
          <ac:picMkLst>
            <pc:docMk/>
            <pc:sldMk cId="3517785834" sldId="268"/>
            <ac:picMk id="45" creationId="{CC8C74C3-9627-97A0-006D-0E58E1C4F27E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50" creationId="{00000000-0000-0000-0000-000000000000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51" creationId="{00000000-0000-0000-0000-000000000000}"/>
          </ac:picMkLst>
        </pc:picChg>
        <pc:picChg chg="mod">
          <ac:chgData name="Nguyen Vinh Phuoc – HPDQ" userId="acb9c84d-abc7-4a9e-b3c3-09ace2e74b4f" providerId="ADAL" clId="{5922CAD8-785F-475C-B472-108982D16A8C}" dt="2023-08-05T01:16:04.153" v="909" actId="1076"/>
          <ac:picMkLst>
            <pc:docMk/>
            <pc:sldMk cId="3517785834" sldId="268"/>
            <ac:picMk id="51" creationId="{DCB92733-449F-1E3F-D834-6CAE7BDB21E5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52" creationId="{00000000-0000-0000-0000-000000000000}"/>
          </ac:picMkLst>
        </pc:picChg>
        <pc:picChg chg="mod">
          <ac:chgData name="Nguyen Vinh Phuoc – HPDQ" userId="acb9c84d-abc7-4a9e-b3c3-09ace2e74b4f" providerId="ADAL" clId="{5922CAD8-785F-475C-B472-108982D16A8C}" dt="2023-08-05T01:16:04.153" v="909" actId="1076"/>
          <ac:picMkLst>
            <pc:docMk/>
            <pc:sldMk cId="3517785834" sldId="268"/>
            <ac:picMk id="52" creationId="{3E648318-EA93-D90B-C031-21A351189DD4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53" creationId="{00000000-0000-0000-0000-000000000000}"/>
          </ac:picMkLst>
        </pc:picChg>
        <pc:picChg chg="mod">
          <ac:chgData name="Nguyen Vinh Phuoc – HPDQ" userId="acb9c84d-abc7-4a9e-b3c3-09ace2e74b4f" providerId="ADAL" clId="{5922CAD8-785F-475C-B472-108982D16A8C}" dt="2023-08-05T01:16:04.153" v="909" actId="1076"/>
          <ac:picMkLst>
            <pc:docMk/>
            <pc:sldMk cId="3517785834" sldId="268"/>
            <ac:picMk id="53" creationId="{F9289C37-7468-8AE6-C4C9-8705113E27BA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54" creationId="{00000000-0000-0000-0000-000000000000}"/>
          </ac:picMkLst>
        </pc:picChg>
        <pc:picChg chg="mod">
          <ac:chgData name="Nguyen Vinh Phuoc – HPDQ" userId="acb9c84d-abc7-4a9e-b3c3-09ace2e74b4f" providerId="ADAL" clId="{5922CAD8-785F-475C-B472-108982D16A8C}" dt="2023-08-05T01:16:04.153" v="909" actId="1076"/>
          <ac:picMkLst>
            <pc:docMk/>
            <pc:sldMk cId="3517785834" sldId="268"/>
            <ac:picMk id="54" creationId="{22D844E9-8FC1-1B47-18C6-763685CCFB0A}"/>
          </ac:picMkLst>
        </pc:picChg>
        <pc:picChg chg="mod">
          <ac:chgData name="Nguyen Vinh Phuoc – HPDQ" userId="acb9c84d-abc7-4a9e-b3c3-09ace2e74b4f" providerId="ADAL" clId="{5922CAD8-785F-475C-B472-108982D16A8C}" dt="2023-08-05T01:16:04.153" v="909" actId="1076"/>
          <ac:picMkLst>
            <pc:docMk/>
            <pc:sldMk cId="3517785834" sldId="268"/>
            <ac:picMk id="55" creationId="{D75508E0-5970-7D6F-91DE-34C187B60702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56" creationId="{00000000-0000-0000-0000-000000000000}"/>
          </ac:picMkLst>
        </pc:picChg>
        <pc:picChg chg="del">
          <ac:chgData name="Nguyen Vinh Phuoc – HPDQ" userId="acb9c84d-abc7-4a9e-b3c3-09ace2e74b4f" providerId="ADAL" clId="{5922CAD8-785F-475C-B472-108982D16A8C}" dt="2023-08-05T01:15:49.121" v="904" actId="478"/>
          <ac:picMkLst>
            <pc:docMk/>
            <pc:sldMk cId="3517785834" sldId="268"/>
            <ac:picMk id="59" creationId="{5B4AF917-A3E0-655C-8A39-87DFBD031EE9}"/>
          </ac:picMkLst>
        </pc:picChg>
        <pc:picChg chg="del">
          <ac:chgData name="Nguyen Vinh Phuoc – HPDQ" userId="acb9c84d-abc7-4a9e-b3c3-09ace2e74b4f" providerId="ADAL" clId="{5922CAD8-785F-475C-B472-108982D16A8C}" dt="2023-08-05T01:15:49.121" v="904" actId="478"/>
          <ac:picMkLst>
            <pc:docMk/>
            <pc:sldMk cId="3517785834" sldId="268"/>
            <ac:picMk id="61" creationId="{AEED7DBD-6033-95BE-3407-5EFA51DE80C7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63" creationId="{00000000-0000-0000-0000-000000000000}"/>
          </ac:picMkLst>
        </pc:picChg>
        <pc:picChg chg="mod">
          <ac:chgData name="Nguyen Vinh Phuoc – HPDQ" userId="acb9c84d-abc7-4a9e-b3c3-09ace2e74b4f" providerId="ADAL" clId="{5922CAD8-785F-475C-B472-108982D16A8C}" dt="2023-08-05T01:16:04.153" v="909" actId="1076"/>
          <ac:picMkLst>
            <pc:docMk/>
            <pc:sldMk cId="3517785834" sldId="268"/>
            <ac:picMk id="63" creationId="{8436D341-FA42-E4BA-ED31-F57E050AE9B5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64" creationId="{00000000-0000-0000-0000-000000000000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65" creationId="{00000000-0000-0000-0000-000000000000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66" creationId="{00000000-0000-0000-0000-000000000000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67" creationId="{00000000-0000-0000-0000-000000000000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69" creationId="{00000000-0000-0000-0000-000000000000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75" creationId="{00000000-0000-0000-0000-000000000000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76" creationId="{00000000-0000-0000-0000-000000000000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77" creationId="{00000000-0000-0000-0000-000000000000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78" creationId="{00000000-0000-0000-0000-000000000000}"/>
          </ac:picMkLst>
        </pc:picChg>
        <pc:picChg chg="mod topLvl">
          <ac:chgData name="Nguyen Vinh Phuoc – HPDQ" userId="acb9c84d-abc7-4a9e-b3c3-09ace2e74b4f" providerId="ADAL" clId="{5922CAD8-785F-475C-B472-108982D16A8C}" dt="2023-08-05T01:05:11.254" v="500" actId="165"/>
          <ac:picMkLst>
            <pc:docMk/>
            <pc:sldMk cId="3517785834" sldId="268"/>
            <ac:picMk id="79" creationId="{00000000-0000-0000-0000-000000000000}"/>
          </ac:picMkLst>
        </pc:picChg>
      </pc:sldChg>
      <pc:sldChg chg="delSp modSp add mod">
        <pc:chgData name="Nguyen Vinh Phuoc – HPDQ" userId="acb9c84d-abc7-4a9e-b3c3-09ace2e74b4f" providerId="ADAL" clId="{5922CAD8-785F-475C-B472-108982D16A8C}" dt="2023-08-05T01:24:24.633" v="932" actId="6549"/>
        <pc:sldMkLst>
          <pc:docMk/>
          <pc:sldMk cId="2306278601" sldId="269"/>
        </pc:sldMkLst>
        <pc:spChg chg="mod">
          <ac:chgData name="Nguyen Vinh Phuoc – HPDQ" userId="acb9c84d-abc7-4a9e-b3c3-09ace2e74b4f" providerId="ADAL" clId="{5922CAD8-785F-475C-B472-108982D16A8C}" dt="2023-08-05T01:24:24.633" v="932" actId="6549"/>
          <ac:spMkLst>
            <pc:docMk/>
            <pc:sldMk cId="2306278601" sldId="269"/>
            <ac:spMk id="25" creationId="{00000000-0000-0000-0000-000000000000}"/>
          </ac:spMkLst>
        </pc:spChg>
        <pc:spChg chg="del">
          <ac:chgData name="Nguyen Vinh Phuoc – HPDQ" userId="acb9c84d-abc7-4a9e-b3c3-09ace2e74b4f" providerId="ADAL" clId="{5922CAD8-785F-475C-B472-108982D16A8C}" dt="2023-08-05T01:16:12.963" v="911" actId="478"/>
          <ac:spMkLst>
            <pc:docMk/>
            <pc:sldMk cId="2306278601" sldId="269"/>
            <ac:spMk id="37" creationId="{1F72D8F6-384A-BB12-4616-DAAD51DC4AE8}"/>
          </ac:spMkLst>
        </pc:spChg>
        <pc:spChg chg="del">
          <ac:chgData name="Nguyen Vinh Phuoc – HPDQ" userId="acb9c84d-abc7-4a9e-b3c3-09ace2e74b4f" providerId="ADAL" clId="{5922CAD8-785F-475C-B472-108982D16A8C}" dt="2023-08-05T01:16:12.963" v="911" actId="478"/>
          <ac:spMkLst>
            <pc:docMk/>
            <pc:sldMk cId="2306278601" sldId="269"/>
            <ac:spMk id="38" creationId="{2B9F6BD1-399A-1FEF-7B9A-26C9B8FC68EF}"/>
          </ac:spMkLst>
        </pc:spChg>
        <pc:spChg chg="del">
          <ac:chgData name="Nguyen Vinh Phuoc – HPDQ" userId="acb9c84d-abc7-4a9e-b3c3-09ace2e74b4f" providerId="ADAL" clId="{5922CAD8-785F-475C-B472-108982D16A8C}" dt="2023-08-05T01:16:12.963" v="911" actId="478"/>
          <ac:spMkLst>
            <pc:docMk/>
            <pc:sldMk cId="2306278601" sldId="269"/>
            <ac:spMk id="40" creationId="{180B8A9E-8D09-8324-CDF4-F5E4FAA61894}"/>
          </ac:spMkLst>
        </pc:spChg>
        <pc:spChg chg="del">
          <ac:chgData name="Nguyen Vinh Phuoc – HPDQ" userId="acb9c84d-abc7-4a9e-b3c3-09ace2e74b4f" providerId="ADAL" clId="{5922CAD8-785F-475C-B472-108982D16A8C}" dt="2023-08-05T01:16:11.042" v="910" actId="478"/>
          <ac:spMkLst>
            <pc:docMk/>
            <pc:sldMk cId="2306278601" sldId="269"/>
            <ac:spMk id="47" creationId="{D2607ADA-5683-767E-0AD4-5912A06C3BFD}"/>
          </ac:spMkLst>
        </pc:spChg>
        <pc:spChg chg="del">
          <ac:chgData name="Nguyen Vinh Phuoc – HPDQ" userId="acb9c84d-abc7-4a9e-b3c3-09ace2e74b4f" providerId="ADAL" clId="{5922CAD8-785F-475C-B472-108982D16A8C}" dt="2023-08-05T01:16:11.042" v="910" actId="478"/>
          <ac:spMkLst>
            <pc:docMk/>
            <pc:sldMk cId="2306278601" sldId="269"/>
            <ac:spMk id="48" creationId="{CDB987B9-9C39-D6DC-BBD6-6600FA07EBC8}"/>
          </ac:spMkLst>
        </pc:spChg>
        <pc:spChg chg="del">
          <ac:chgData name="Nguyen Vinh Phuoc – HPDQ" userId="acb9c84d-abc7-4a9e-b3c3-09ace2e74b4f" providerId="ADAL" clId="{5922CAD8-785F-475C-B472-108982D16A8C}" dt="2023-08-05T01:16:11.042" v="910" actId="478"/>
          <ac:spMkLst>
            <pc:docMk/>
            <pc:sldMk cId="2306278601" sldId="269"/>
            <ac:spMk id="50" creationId="{99EA3DC7-3432-0F79-562A-9B094FFCAA2C}"/>
          </ac:spMkLst>
        </pc:spChg>
        <pc:picChg chg="del">
          <ac:chgData name="Nguyen Vinh Phuoc – HPDQ" userId="acb9c84d-abc7-4a9e-b3c3-09ace2e74b4f" providerId="ADAL" clId="{5922CAD8-785F-475C-B472-108982D16A8C}" dt="2023-08-05T01:16:12.963" v="911" actId="478"/>
          <ac:picMkLst>
            <pc:docMk/>
            <pc:sldMk cId="2306278601" sldId="269"/>
            <ac:picMk id="41" creationId="{65EE08BF-5BBB-EA2D-38BE-0B1049AECF5A}"/>
          </ac:picMkLst>
        </pc:picChg>
        <pc:picChg chg="del">
          <ac:chgData name="Nguyen Vinh Phuoc – HPDQ" userId="acb9c84d-abc7-4a9e-b3c3-09ace2e74b4f" providerId="ADAL" clId="{5922CAD8-785F-475C-B472-108982D16A8C}" dt="2023-08-05T01:16:12.963" v="911" actId="478"/>
          <ac:picMkLst>
            <pc:docMk/>
            <pc:sldMk cId="2306278601" sldId="269"/>
            <ac:picMk id="42" creationId="{3208A3AC-A788-EFD1-B61F-065A0F943CA7}"/>
          </ac:picMkLst>
        </pc:picChg>
        <pc:picChg chg="del">
          <ac:chgData name="Nguyen Vinh Phuoc – HPDQ" userId="acb9c84d-abc7-4a9e-b3c3-09ace2e74b4f" providerId="ADAL" clId="{5922CAD8-785F-475C-B472-108982D16A8C}" dt="2023-08-05T01:16:12.963" v="911" actId="478"/>
          <ac:picMkLst>
            <pc:docMk/>
            <pc:sldMk cId="2306278601" sldId="269"/>
            <ac:picMk id="43" creationId="{92FE6DE8-6ED0-A0F3-9B84-84AE2806C63D}"/>
          </ac:picMkLst>
        </pc:picChg>
        <pc:picChg chg="del">
          <ac:chgData name="Nguyen Vinh Phuoc – HPDQ" userId="acb9c84d-abc7-4a9e-b3c3-09ace2e74b4f" providerId="ADAL" clId="{5922CAD8-785F-475C-B472-108982D16A8C}" dt="2023-08-05T01:16:12.963" v="911" actId="478"/>
          <ac:picMkLst>
            <pc:docMk/>
            <pc:sldMk cId="2306278601" sldId="269"/>
            <ac:picMk id="44" creationId="{736EAFDB-1CAA-AB6E-9163-5290EB6B22CF}"/>
          </ac:picMkLst>
        </pc:picChg>
        <pc:picChg chg="del">
          <ac:chgData name="Nguyen Vinh Phuoc – HPDQ" userId="acb9c84d-abc7-4a9e-b3c3-09ace2e74b4f" providerId="ADAL" clId="{5922CAD8-785F-475C-B472-108982D16A8C}" dt="2023-08-05T01:16:12.963" v="911" actId="478"/>
          <ac:picMkLst>
            <pc:docMk/>
            <pc:sldMk cId="2306278601" sldId="269"/>
            <ac:picMk id="45" creationId="{CC8C74C3-9627-97A0-006D-0E58E1C4F27E}"/>
          </ac:picMkLst>
        </pc:picChg>
        <pc:picChg chg="del">
          <ac:chgData name="Nguyen Vinh Phuoc – HPDQ" userId="acb9c84d-abc7-4a9e-b3c3-09ace2e74b4f" providerId="ADAL" clId="{5922CAD8-785F-475C-B472-108982D16A8C}" dt="2023-08-05T01:16:11.042" v="910" actId="478"/>
          <ac:picMkLst>
            <pc:docMk/>
            <pc:sldMk cId="2306278601" sldId="269"/>
            <ac:picMk id="51" creationId="{DCB92733-449F-1E3F-D834-6CAE7BDB21E5}"/>
          </ac:picMkLst>
        </pc:picChg>
        <pc:picChg chg="del">
          <ac:chgData name="Nguyen Vinh Phuoc – HPDQ" userId="acb9c84d-abc7-4a9e-b3c3-09ace2e74b4f" providerId="ADAL" clId="{5922CAD8-785F-475C-B472-108982D16A8C}" dt="2023-08-05T01:16:11.042" v="910" actId="478"/>
          <ac:picMkLst>
            <pc:docMk/>
            <pc:sldMk cId="2306278601" sldId="269"/>
            <ac:picMk id="52" creationId="{3E648318-EA93-D90B-C031-21A351189DD4}"/>
          </ac:picMkLst>
        </pc:picChg>
        <pc:picChg chg="del">
          <ac:chgData name="Nguyen Vinh Phuoc – HPDQ" userId="acb9c84d-abc7-4a9e-b3c3-09ace2e74b4f" providerId="ADAL" clId="{5922CAD8-785F-475C-B472-108982D16A8C}" dt="2023-08-05T01:16:11.042" v="910" actId="478"/>
          <ac:picMkLst>
            <pc:docMk/>
            <pc:sldMk cId="2306278601" sldId="269"/>
            <ac:picMk id="53" creationId="{F9289C37-7468-8AE6-C4C9-8705113E27BA}"/>
          </ac:picMkLst>
        </pc:picChg>
        <pc:picChg chg="del">
          <ac:chgData name="Nguyen Vinh Phuoc – HPDQ" userId="acb9c84d-abc7-4a9e-b3c3-09ace2e74b4f" providerId="ADAL" clId="{5922CAD8-785F-475C-B472-108982D16A8C}" dt="2023-08-05T01:16:11.042" v="910" actId="478"/>
          <ac:picMkLst>
            <pc:docMk/>
            <pc:sldMk cId="2306278601" sldId="269"/>
            <ac:picMk id="54" creationId="{22D844E9-8FC1-1B47-18C6-763685CCFB0A}"/>
          </ac:picMkLst>
        </pc:picChg>
        <pc:picChg chg="del">
          <ac:chgData name="Nguyen Vinh Phuoc – HPDQ" userId="acb9c84d-abc7-4a9e-b3c3-09ace2e74b4f" providerId="ADAL" clId="{5922CAD8-785F-475C-B472-108982D16A8C}" dt="2023-08-05T01:16:11.042" v="910" actId="478"/>
          <ac:picMkLst>
            <pc:docMk/>
            <pc:sldMk cId="2306278601" sldId="269"/>
            <ac:picMk id="55" creationId="{D75508E0-5970-7D6F-91DE-34C187B60702}"/>
          </ac:picMkLst>
        </pc:picChg>
        <pc:picChg chg="del">
          <ac:chgData name="Nguyen Vinh Phuoc – HPDQ" userId="acb9c84d-abc7-4a9e-b3c3-09ace2e74b4f" providerId="ADAL" clId="{5922CAD8-785F-475C-B472-108982D16A8C}" dt="2023-08-05T01:16:12.963" v="911" actId="478"/>
          <ac:picMkLst>
            <pc:docMk/>
            <pc:sldMk cId="2306278601" sldId="269"/>
            <ac:picMk id="59" creationId="{5B4AF917-A3E0-655C-8A39-87DFBD031EE9}"/>
          </ac:picMkLst>
        </pc:picChg>
        <pc:picChg chg="del">
          <ac:chgData name="Nguyen Vinh Phuoc – HPDQ" userId="acb9c84d-abc7-4a9e-b3c3-09ace2e74b4f" providerId="ADAL" clId="{5922CAD8-785F-475C-B472-108982D16A8C}" dt="2023-08-05T01:16:11.042" v="910" actId="478"/>
          <ac:picMkLst>
            <pc:docMk/>
            <pc:sldMk cId="2306278601" sldId="269"/>
            <ac:picMk id="63" creationId="{8436D341-FA42-E4BA-ED31-F57E050AE9B5}"/>
          </ac:picMkLst>
        </pc:picChg>
      </pc:sldChg>
      <pc:sldChg chg="delSp modSp add mod">
        <pc:chgData name="Nguyen Vinh Phuoc – HPDQ" userId="acb9c84d-abc7-4a9e-b3c3-09ace2e74b4f" providerId="ADAL" clId="{5922CAD8-785F-475C-B472-108982D16A8C}" dt="2023-08-05T01:24:29.561" v="934" actId="6549"/>
        <pc:sldMkLst>
          <pc:docMk/>
          <pc:sldMk cId="1350437224" sldId="270"/>
        </pc:sldMkLst>
        <pc:spChg chg="del">
          <ac:chgData name="Nguyen Vinh Phuoc – HPDQ" userId="acb9c84d-abc7-4a9e-b3c3-09ace2e74b4f" providerId="ADAL" clId="{5922CAD8-785F-475C-B472-108982D16A8C}" dt="2023-08-05T01:16:18.289" v="912" actId="478"/>
          <ac:spMkLst>
            <pc:docMk/>
            <pc:sldMk cId="1350437224" sldId="270"/>
            <ac:spMk id="9" creationId="{3233AD53-46A0-DE9A-7D81-EB611A43F90B}"/>
          </ac:spMkLst>
        </pc:spChg>
        <pc:spChg chg="del">
          <ac:chgData name="Nguyen Vinh Phuoc – HPDQ" userId="acb9c84d-abc7-4a9e-b3c3-09ace2e74b4f" providerId="ADAL" clId="{5922CAD8-785F-475C-B472-108982D16A8C}" dt="2023-08-05T01:16:18.289" v="912" actId="478"/>
          <ac:spMkLst>
            <pc:docMk/>
            <pc:sldMk cId="1350437224" sldId="270"/>
            <ac:spMk id="11" creationId="{7D42821E-DB4C-8EF1-046E-1BB953433BBC}"/>
          </ac:spMkLst>
        </pc:spChg>
        <pc:spChg chg="mod">
          <ac:chgData name="Nguyen Vinh Phuoc – HPDQ" userId="acb9c84d-abc7-4a9e-b3c3-09ace2e74b4f" providerId="ADAL" clId="{5922CAD8-785F-475C-B472-108982D16A8C}" dt="2023-08-05T01:24:29.561" v="934" actId="6549"/>
          <ac:spMkLst>
            <pc:docMk/>
            <pc:sldMk cId="1350437224" sldId="270"/>
            <ac:spMk id="25" creationId="{00000000-0000-0000-0000-000000000000}"/>
          </ac:spMkLst>
        </pc:spChg>
        <pc:spChg chg="del">
          <ac:chgData name="Nguyen Vinh Phuoc – HPDQ" userId="acb9c84d-abc7-4a9e-b3c3-09ace2e74b4f" providerId="ADAL" clId="{5922CAD8-785F-475C-B472-108982D16A8C}" dt="2023-08-05T01:16:18.289" v="912" actId="478"/>
          <ac:spMkLst>
            <pc:docMk/>
            <pc:sldMk cId="1350437224" sldId="270"/>
            <ac:spMk id="31" creationId="{2A59F417-7A60-CF8D-985A-791B72046FCD}"/>
          </ac:spMkLst>
        </pc:spChg>
        <pc:spChg chg="mod">
          <ac:chgData name="Nguyen Vinh Phuoc – HPDQ" userId="acb9c84d-abc7-4a9e-b3c3-09ace2e74b4f" providerId="ADAL" clId="{5922CAD8-785F-475C-B472-108982D16A8C}" dt="2023-08-05T01:16:30.810" v="915" actId="1076"/>
          <ac:spMkLst>
            <pc:docMk/>
            <pc:sldMk cId="1350437224" sldId="270"/>
            <ac:spMk id="37" creationId="{1F72D8F6-384A-BB12-4616-DAAD51DC4AE8}"/>
          </ac:spMkLst>
        </pc:spChg>
        <pc:spChg chg="mod">
          <ac:chgData name="Nguyen Vinh Phuoc – HPDQ" userId="acb9c84d-abc7-4a9e-b3c3-09ace2e74b4f" providerId="ADAL" clId="{5922CAD8-785F-475C-B472-108982D16A8C}" dt="2023-08-05T01:16:30.810" v="915" actId="1076"/>
          <ac:spMkLst>
            <pc:docMk/>
            <pc:sldMk cId="1350437224" sldId="270"/>
            <ac:spMk id="38" creationId="{2B9F6BD1-399A-1FEF-7B9A-26C9B8FC68EF}"/>
          </ac:spMkLst>
        </pc:spChg>
        <pc:spChg chg="mod">
          <ac:chgData name="Nguyen Vinh Phuoc – HPDQ" userId="acb9c84d-abc7-4a9e-b3c3-09ace2e74b4f" providerId="ADAL" clId="{5922CAD8-785F-475C-B472-108982D16A8C}" dt="2023-08-05T01:16:30.810" v="915" actId="1076"/>
          <ac:spMkLst>
            <pc:docMk/>
            <pc:sldMk cId="1350437224" sldId="270"/>
            <ac:spMk id="40" creationId="{180B8A9E-8D09-8324-CDF4-F5E4FAA61894}"/>
          </ac:spMkLst>
        </pc:spChg>
        <pc:spChg chg="del">
          <ac:chgData name="Nguyen Vinh Phuoc – HPDQ" userId="acb9c84d-abc7-4a9e-b3c3-09ace2e74b4f" providerId="ADAL" clId="{5922CAD8-785F-475C-B472-108982D16A8C}" dt="2023-08-05T01:16:18.289" v="912" actId="478"/>
          <ac:spMkLst>
            <pc:docMk/>
            <pc:sldMk cId="1350437224" sldId="270"/>
            <ac:spMk id="47" creationId="{D2607ADA-5683-767E-0AD4-5912A06C3BFD}"/>
          </ac:spMkLst>
        </pc:spChg>
        <pc:spChg chg="del">
          <ac:chgData name="Nguyen Vinh Phuoc – HPDQ" userId="acb9c84d-abc7-4a9e-b3c3-09ace2e74b4f" providerId="ADAL" clId="{5922CAD8-785F-475C-B472-108982D16A8C}" dt="2023-08-05T01:16:18.289" v="912" actId="478"/>
          <ac:spMkLst>
            <pc:docMk/>
            <pc:sldMk cId="1350437224" sldId="270"/>
            <ac:spMk id="48" creationId="{CDB987B9-9C39-D6DC-BBD6-6600FA07EBC8}"/>
          </ac:spMkLst>
        </pc:spChg>
        <pc:spChg chg="del">
          <ac:chgData name="Nguyen Vinh Phuoc – HPDQ" userId="acb9c84d-abc7-4a9e-b3c3-09ace2e74b4f" providerId="ADAL" clId="{5922CAD8-785F-475C-B472-108982D16A8C}" dt="2023-08-05T01:16:18.289" v="912" actId="478"/>
          <ac:spMkLst>
            <pc:docMk/>
            <pc:sldMk cId="1350437224" sldId="270"/>
            <ac:spMk id="50" creationId="{99EA3DC7-3432-0F79-562A-9B094FFCAA2C}"/>
          </ac:spMkLst>
        </pc:spChg>
        <pc:picChg chg="del">
          <ac:chgData name="Nguyen Vinh Phuoc – HPDQ" userId="acb9c84d-abc7-4a9e-b3c3-09ace2e74b4f" providerId="ADAL" clId="{5922CAD8-785F-475C-B472-108982D16A8C}" dt="2023-08-05T01:16:18.289" v="912" actId="478"/>
          <ac:picMkLst>
            <pc:docMk/>
            <pc:sldMk cId="1350437224" sldId="270"/>
            <ac:picMk id="32" creationId="{0C85A6E7-23C2-973F-2C2C-A1D69C0C18E7}"/>
          </ac:picMkLst>
        </pc:picChg>
        <pc:picChg chg="del">
          <ac:chgData name="Nguyen Vinh Phuoc – HPDQ" userId="acb9c84d-abc7-4a9e-b3c3-09ace2e74b4f" providerId="ADAL" clId="{5922CAD8-785F-475C-B472-108982D16A8C}" dt="2023-08-05T01:16:18.289" v="912" actId="478"/>
          <ac:picMkLst>
            <pc:docMk/>
            <pc:sldMk cId="1350437224" sldId="270"/>
            <ac:picMk id="33" creationId="{16F4FB4D-290A-14C6-878C-E2930BF994A9}"/>
          </ac:picMkLst>
        </pc:picChg>
        <pc:picChg chg="del">
          <ac:chgData name="Nguyen Vinh Phuoc – HPDQ" userId="acb9c84d-abc7-4a9e-b3c3-09ace2e74b4f" providerId="ADAL" clId="{5922CAD8-785F-475C-B472-108982D16A8C}" dt="2023-08-05T01:16:18.289" v="912" actId="478"/>
          <ac:picMkLst>
            <pc:docMk/>
            <pc:sldMk cId="1350437224" sldId="270"/>
            <ac:picMk id="34" creationId="{BBEA4788-16A8-1B4E-4DA9-EE9E8F4C599C}"/>
          </ac:picMkLst>
        </pc:picChg>
        <pc:picChg chg="del">
          <ac:chgData name="Nguyen Vinh Phuoc – HPDQ" userId="acb9c84d-abc7-4a9e-b3c3-09ace2e74b4f" providerId="ADAL" clId="{5922CAD8-785F-475C-B472-108982D16A8C}" dt="2023-08-05T01:16:18.289" v="912" actId="478"/>
          <ac:picMkLst>
            <pc:docMk/>
            <pc:sldMk cId="1350437224" sldId="270"/>
            <ac:picMk id="35" creationId="{49504665-0F80-96A5-4517-C19F14C5ED1A}"/>
          </ac:picMkLst>
        </pc:picChg>
        <pc:picChg chg="del">
          <ac:chgData name="Nguyen Vinh Phuoc – HPDQ" userId="acb9c84d-abc7-4a9e-b3c3-09ace2e74b4f" providerId="ADAL" clId="{5922CAD8-785F-475C-B472-108982D16A8C}" dt="2023-08-05T01:16:18.289" v="912" actId="478"/>
          <ac:picMkLst>
            <pc:docMk/>
            <pc:sldMk cId="1350437224" sldId="270"/>
            <ac:picMk id="36" creationId="{9AD35CF3-0386-F865-63A3-6A76792B1BD5}"/>
          </ac:picMkLst>
        </pc:picChg>
        <pc:picChg chg="mod">
          <ac:chgData name="Nguyen Vinh Phuoc – HPDQ" userId="acb9c84d-abc7-4a9e-b3c3-09ace2e74b4f" providerId="ADAL" clId="{5922CAD8-785F-475C-B472-108982D16A8C}" dt="2023-08-05T01:16:30.810" v="915" actId="1076"/>
          <ac:picMkLst>
            <pc:docMk/>
            <pc:sldMk cId="1350437224" sldId="270"/>
            <ac:picMk id="41" creationId="{65EE08BF-5BBB-EA2D-38BE-0B1049AECF5A}"/>
          </ac:picMkLst>
        </pc:picChg>
        <pc:picChg chg="mod">
          <ac:chgData name="Nguyen Vinh Phuoc – HPDQ" userId="acb9c84d-abc7-4a9e-b3c3-09ace2e74b4f" providerId="ADAL" clId="{5922CAD8-785F-475C-B472-108982D16A8C}" dt="2023-08-05T01:16:30.810" v="915" actId="1076"/>
          <ac:picMkLst>
            <pc:docMk/>
            <pc:sldMk cId="1350437224" sldId="270"/>
            <ac:picMk id="42" creationId="{3208A3AC-A788-EFD1-B61F-065A0F943CA7}"/>
          </ac:picMkLst>
        </pc:picChg>
        <pc:picChg chg="mod">
          <ac:chgData name="Nguyen Vinh Phuoc – HPDQ" userId="acb9c84d-abc7-4a9e-b3c3-09ace2e74b4f" providerId="ADAL" clId="{5922CAD8-785F-475C-B472-108982D16A8C}" dt="2023-08-05T01:16:30.810" v="915" actId="1076"/>
          <ac:picMkLst>
            <pc:docMk/>
            <pc:sldMk cId="1350437224" sldId="270"/>
            <ac:picMk id="43" creationId="{92FE6DE8-6ED0-A0F3-9B84-84AE2806C63D}"/>
          </ac:picMkLst>
        </pc:picChg>
        <pc:picChg chg="mod">
          <ac:chgData name="Nguyen Vinh Phuoc – HPDQ" userId="acb9c84d-abc7-4a9e-b3c3-09ace2e74b4f" providerId="ADAL" clId="{5922CAD8-785F-475C-B472-108982D16A8C}" dt="2023-08-05T01:16:30.810" v="915" actId="1076"/>
          <ac:picMkLst>
            <pc:docMk/>
            <pc:sldMk cId="1350437224" sldId="270"/>
            <ac:picMk id="44" creationId="{736EAFDB-1CAA-AB6E-9163-5290EB6B22CF}"/>
          </ac:picMkLst>
        </pc:picChg>
        <pc:picChg chg="mod">
          <ac:chgData name="Nguyen Vinh Phuoc – HPDQ" userId="acb9c84d-abc7-4a9e-b3c3-09ace2e74b4f" providerId="ADAL" clId="{5922CAD8-785F-475C-B472-108982D16A8C}" dt="2023-08-05T01:16:30.810" v="915" actId="1076"/>
          <ac:picMkLst>
            <pc:docMk/>
            <pc:sldMk cId="1350437224" sldId="270"/>
            <ac:picMk id="45" creationId="{CC8C74C3-9627-97A0-006D-0E58E1C4F27E}"/>
          </ac:picMkLst>
        </pc:picChg>
        <pc:picChg chg="del">
          <ac:chgData name="Nguyen Vinh Phuoc – HPDQ" userId="acb9c84d-abc7-4a9e-b3c3-09ace2e74b4f" providerId="ADAL" clId="{5922CAD8-785F-475C-B472-108982D16A8C}" dt="2023-08-05T01:16:18.289" v="912" actId="478"/>
          <ac:picMkLst>
            <pc:docMk/>
            <pc:sldMk cId="1350437224" sldId="270"/>
            <ac:picMk id="51" creationId="{DCB92733-449F-1E3F-D834-6CAE7BDB21E5}"/>
          </ac:picMkLst>
        </pc:picChg>
        <pc:picChg chg="del">
          <ac:chgData name="Nguyen Vinh Phuoc – HPDQ" userId="acb9c84d-abc7-4a9e-b3c3-09ace2e74b4f" providerId="ADAL" clId="{5922CAD8-785F-475C-B472-108982D16A8C}" dt="2023-08-05T01:16:18.289" v="912" actId="478"/>
          <ac:picMkLst>
            <pc:docMk/>
            <pc:sldMk cId="1350437224" sldId="270"/>
            <ac:picMk id="52" creationId="{3E648318-EA93-D90B-C031-21A351189DD4}"/>
          </ac:picMkLst>
        </pc:picChg>
        <pc:picChg chg="del">
          <ac:chgData name="Nguyen Vinh Phuoc – HPDQ" userId="acb9c84d-abc7-4a9e-b3c3-09ace2e74b4f" providerId="ADAL" clId="{5922CAD8-785F-475C-B472-108982D16A8C}" dt="2023-08-05T01:16:18.289" v="912" actId="478"/>
          <ac:picMkLst>
            <pc:docMk/>
            <pc:sldMk cId="1350437224" sldId="270"/>
            <ac:picMk id="53" creationId="{F9289C37-7468-8AE6-C4C9-8705113E27BA}"/>
          </ac:picMkLst>
        </pc:picChg>
        <pc:picChg chg="del">
          <ac:chgData name="Nguyen Vinh Phuoc – HPDQ" userId="acb9c84d-abc7-4a9e-b3c3-09ace2e74b4f" providerId="ADAL" clId="{5922CAD8-785F-475C-B472-108982D16A8C}" dt="2023-08-05T01:16:18.289" v="912" actId="478"/>
          <ac:picMkLst>
            <pc:docMk/>
            <pc:sldMk cId="1350437224" sldId="270"/>
            <ac:picMk id="54" creationId="{22D844E9-8FC1-1B47-18C6-763685CCFB0A}"/>
          </ac:picMkLst>
        </pc:picChg>
        <pc:picChg chg="del">
          <ac:chgData name="Nguyen Vinh Phuoc – HPDQ" userId="acb9c84d-abc7-4a9e-b3c3-09ace2e74b4f" providerId="ADAL" clId="{5922CAD8-785F-475C-B472-108982D16A8C}" dt="2023-08-05T01:16:18.289" v="912" actId="478"/>
          <ac:picMkLst>
            <pc:docMk/>
            <pc:sldMk cId="1350437224" sldId="270"/>
            <ac:picMk id="55" creationId="{D75508E0-5970-7D6F-91DE-34C187B60702}"/>
          </ac:picMkLst>
        </pc:picChg>
        <pc:picChg chg="mod">
          <ac:chgData name="Nguyen Vinh Phuoc – HPDQ" userId="acb9c84d-abc7-4a9e-b3c3-09ace2e74b4f" providerId="ADAL" clId="{5922CAD8-785F-475C-B472-108982D16A8C}" dt="2023-08-05T01:16:30.810" v="915" actId="1076"/>
          <ac:picMkLst>
            <pc:docMk/>
            <pc:sldMk cId="1350437224" sldId="270"/>
            <ac:picMk id="59" creationId="{5B4AF917-A3E0-655C-8A39-87DFBD031EE9}"/>
          </ac:picMkLst>
        </pc:picChg>
        <pc:picChg chg="del">
          <ac:chgData name="Nguyen Vinh Phuoc – HPDQ" userId="acb9c84d-abc7-4a9e-b3c3-09ace2e74b4f" providerId="ADAL" clId="{5922CAD8-785F-475C-B472-108982D16A8C}" dt="2023-08-05T01:16:18.289" v="912" actId="478"/>
          <ac:picMkLst>
            <pc:docMk/>
            <pc:sldMk cId="1350437224" sldId="270"/>
            <ac:picMk id="61" creationId="{AEED7DBD-6033-95BE-3407-5EFA51DE80C7}"/>
          </ac:picMkLst>
        </pc:picChg>
        <pc:picChg chg="del">
          <ac:chgData name="Nguyen Vinh Phuoc – HPDQ" userId="acb9c84d-abc7-4a9e-b3c3-09ace2e74b4f" providerId="ADAL" clId="{5922CAD8-785F-475C-B472-108982D16A8C}" dt="2023-08-05T01:16:18.289" v="912" actId="478"/>
          <ac:picMkLst>
            <pc:docMk/>
            <pc:sldMk cId="1350437224" sldId="270"/>
            <ac:picMk id="63" creationId="{8436D341-FA42-E4BA-ED31-F57E050AE9B5}"/>
          </ac:picMkLst>
        </pc:picChg>
      </pc:sldChg>
      <pc:sldMasterChg chg="del delSldLayout">
        <pc:chgData name="Nguyen Vinh Phuoc – HPDQ" userId="acb9c84d-abc7-4a9e-b3c3-09ace2e74b4f" providerId="ADAL" clId="{5922CAD8-785F-475C-B472-108982D16A8C}" dt="2023-08-05T01:04:29.917" v="497" actId="2696"/>
        <pc:sldMasterMkLst>
          <pc:docMk/>
          <pc:sldMasterMk cId="243272481" sldId="2147483666"/>
        </pc:sldMasterMkLst>
        <pc:sldLayoutChg chg="del">
          <pc:chgData name="Nguyen Vinh Phuoc – HPDQ" userId="acb9c84d-abc7-4a9e-b3c3-09ace2e74b4f" providerId="ADAL" clId="{5922CAD8-785F-475C-B472-108982D16A8C}" dt="2023-08-05T01:04:29.917" v="497" actId="2696"/>
          <pc:sldLayoutMkLst>
            <pc:docMk/>
            <pc:sldMasterMk cId="243272481" sldId="2147483666"/>
            <pc:sldLayoutMk cId="1785801509" sldId="2147483667"/>
          </pc:sldLayoutMkLst>
        </pc:sldLayoutChg>
        <pc:sldLayoutChg chg="del">
          <pc:chgData name="Nguyen Vinh Phuoc – HPDQ" userId="acb9c84d-abc7-4a9e-b3c3-09ace2e74b4f" providerId="ADAL" clId="{5922CAD8-785F-475C-B472-108982D16A8C}" dt="2023-08-05T01:04:29.917" v="497" actId="2696"/>
          <pc:sldLayoutMkLst>
            <pc:docMk/>
            <pc:sldMasterMk cId="243272481" sldId="2147483666"/>
            <pc:sldLayoutMk cId="1826748981" sldId="2147483668"/>
          </pc:sldLayoutMkLst>
        </pc:sldLayoutChg>
        <pc:sldLayoutChg chg="del">
          <pc:chgData name="Nguyen Vinh Phuoc – HPDQ" userId="acb9c84d-abc7-4a9e-b3c3-09ace2e74b4f" providerId="ADAL" clId="{5922CAD8-785F-475C-B472-108982D16A8C}" dt="2023-08-05T01:04:29.917" v="497" actId="2696"/>
          <pc:sldLayoutMkLst>
            <pc:docMk/>
            <pc:sldMasterMk cId="243272481" sldId="2147483666"/>
            <pc:sldLayoutMk cId="3572320648" sldId="2147483669"/>
          </pc:sldLayoutMkLst>
        </pc:sldLayoutChg>
        <pc:sldLayoutChg chg="del">
          <pc:chgData name="Nguyen Vinh Phuoc – HPDQ" userId="acb9c84d-abc7-4a9e-b3c3-09ace2e74b4f" providerId="ADAL" clId="{5922CAD8-785F-475C-B472-108982D16A8C}" dt="2023-08-05T01:04:29.917" v="497" actId="2696"/>
          <pc:sldLayoutMkLst>
            <pc:docMk/>
            <pc:sldMasterMk cId="243272481" sldId="2147483666"/>
            <pc:sldLayoutMk cId="1980793662" sldId="2147483670"/>
          </pc:sldLayoutMkLst>
        </pc:sldLayoutChg>
        <pc:sldLayoutChg chg="del">
          <pc:chgData name="Nguyen Vinh Phuoc – HPDQ" userId="acb9c84d-abc7-4a9e-b3c3-09ace2e74b4f" providerId="ADAL" clId="{5922CAD8-785F-475C-B472-108982D16A8C}" dt="2023-08-05T01:04:29.917" v="497" actId="2696"/>
          <pc:sldLayoutMkLst>
            <pc:docMk/>
            <pc:sldMasterMk cId="243272481" sldId="2147483666"/>
            <pc:sldLayoutMk cId="234017829" sldId="2147483671"/>
          </pc:sldLayoutMkLst>
        </pc:sldLayoutChg>
      </pc:sldMasterChg>
      <pc:sldMasterChg chg="del delSldLayout">
        <pc:chgData name="Nguyen Vinh Phuoc – HPDQ" userId="acb9c84d-abc7-4a9e-b3c3-09ace2e74b4f" providerId="ADAL" clId="{5922CAD8-785F-475C-B472-108982D16A8C}" dt="2023-08-05T01:06:46.095" v="552" actId="47"/>
        <pc:sldMasterMkLst>
          <pc:docMk/>
          <pc:sldMasterMk cId="948735619" sldId="2147483666"/>
        </pc:sldMasterMkLst>
        <pc:sldLayoutChg chg="del">
          <pc:chgData name="Nguyen Vinh Phuoc – HPDQ" userId="acb9c84d-abc7-4a9e-b3c3-09ace2e74b4f" providerId="ADAL" clId="{5922CAD8-785F-475C-B472-108982D16A8C}" dt="2023-08-05T01:06:46.095" v="552" actId="47"/>
          <pc:sldLayoutMkLst>
            <pc:docMk/>
            <pc:sldMasterMk cId="948735619" sldId="2147483666"/>
            <pc:sldLayoutMk cId="2836029361" sldId="2147483667"/>
          </pc:sldLayoutMkLst>
        </pc:sldLayoutChg>
        <pc:sldLayoutChg chg="del">
          <pc:chgData name="Nguyen Vinh Phuoc – HPDQ" userId="acb9c84d-abc7-4a9e-b3c3-09ace2e74b4f" providerId="ADAL" clId="{5922CAD8-785F-475C-B472-108982D16A8C}" dt="2023-08-05T01:06:46.095" v="552" actId="47"/>
          <pc:sldLayoutMkLst>
            <pc:docMk/>
            <pc:sldMasterMk cId="948735619" sldId="2147483666"/>
            <pc:sldLayoutMk cId="2769380693" sldId="2147483668"/>
          </pc:sldLayoutMkLst>
        </pc:sldLayoutChg>
        <pc:sldLayoutChg chg="del">
          <pc:chgData name="Nguyen Vinh Phuoc – HPDQ" userId="acb9c84d-abc7-4a9e-b3c3-09ace2e74b4f" providerId="ADAL" clId="{5922CAD8-785F-475C-B472-108982D16A8C}" dt="2023-08-05T01:06:46.095" v="552" actId="47"/>
          <pc:sldLayoutMkLst>
            <pc:docMk/>
            <pc:sldMasterMk cId="948735619" sldId="2147483666"/>
            <pc:sldLayoutMk cId="2735233473" sldId="2147483669"/>
          </pc:sldLayoutMkLst>
        </pc:sldLayoutChg>
        <pc:sldLayoutChg chg="del">
          <pc:chgData name="Nguyen Vinh Phuoc – HPDQ" userId="acb9c84d-abc7-4a9e-b3c3-09ace2e74b4f" providerId="ADAL" clId="{5922CAD8-785F-475C-B472-108982D16A8C}" dt="2023-08-05T01:06:46.095" v="552" actId="47"/>
          <pc:sldLayoutMkLst>
            <pc:docMk/>
            <pc:sldMasterMk cId="948735619" sldId="2147483666"/>
            <pc:sldLayoutMk cId="3210522095" sldId="2147483670"/>
          </pc:sldLayoutMkLst>
        </pc:sldLayoutChg>
        <pc:sldLayoutChg chg="del">
          <pc:chgData name="Nguyen Vinh Phuoc – HPDQ" userId="acb9c84d-abc7-4a9e-b3c3-09ace2e74b4f" providerId="ADAL" clId="{5922CAD8-785F-475C-B472-108982D16A8C}" dt="2023-08-05T01:06:46.095" v="552" actId="47"/>
          <pc:sldLayoutMkLst>
            <pc:docMk/>
            <pc:sldMasterMk cId="948735619" sldId="2147483666"/>
            <pc:sldLayoutMk cId="4155804532" sldId="2147483671"/>
          </pc:sldLayoutMkLst>
        </pc:sldLayoutChg>
      </pc:sldMasterChg>
    </pc:docChg>
  </pc:docChgLst>
  <pc:docChgLst>
    <pc:chgData name="Guest User" userId="S::urn:spo:anon#fedfbc6cdd38e47a61edd04b7ef1d87e2619ae3d986460496f3831e9aecb0570::" providerId="AD" clId="Web-{D5423227-9FBC-2581-625B-D833D0216A52}"/>
    <pc:docChg chg="modSld">
      <pc:chgData name="Guest User" userId="S::urn:spo:anon#fedfbc6cdd38e47a61edd04b7ef1d87e2619ae3d986460496f3831e9aecb0570::" providerId="AD" clId="Web-{D5423227-9FBC-2581-625B-D833D0216A52}" dt="2023-06-10T00:53:40.400" v="15" actId="20577"/>
      <pc:docMkLst>
        <pc:docMk/>
      </pc:docMkLst>
      <pc:sldChg chg="modSp">
        <pc:chgData name="Guest User" userId="S::urn:spo:anon#fedfbc6cdd38e47a61edd04b7ef1d87e2619ae3d986460496f3831e9aecb0570::" providerId="AD" clId="Web-{D5423227-9FBC-2581-625B-D833D0216A52}" dt="2023-06-10T00:53:40.400" v="15" actId="20577"/>
        <pc:sldMkLst>
          <pc:docMk/>
          <pc:sldMk cId="0" sldId="256"/>
        </pc:sldMkLst>
        <pc:spChg chg="mod">
          <ac:chgData name="Guest User" userId="S::urn:spo:anon#fedfbc6cdd38e47a61edd04b7ef1d87e2619ae3d986460496f3831e9aecb0570::" providerId="AD" clId="Web-{D5423227-9FBC-2581-625B-D833D0216A52}" dt="2023-06-10T00:53:40.400" v="15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3" y="0"/>
            <a:ext cx="17556480" cy="9875520"/>
          </a:xfrm>
          <a:custGeom>
            <a:avLst/>
            <a:gdLst/>
            <a:ahLst/>
            <a:cxnLst/>
            <a:rect l="l" t="t" r="r" b="b"/>
            <a:pathLst>
              <a:path w="17556480" h="9875520">
                <a:moveTo>
                  <a:pt x="17556483" y="0"/>
                </a:moveTo>
                <a:lnTo>
                  <a:pt x="0" y="0"/>
                </a:lnTo>
                <a:lnTo>
                  <a:pt x="0" y="9875523"/>
                </a:lnTo>
                <a:lnTo>
                  <a:pt x="17556483" y="9875523"/>
                </a:lnTo>
                <a:lnTo>
                  <a:pt x="17556483" y="0"/>
                </a:lnTo>
                <a:close/>
              </a:path>
            </a:pathLst>
          </a:custGeom>
          <a:solidFill>
            <a:srgbClr val="0043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350" y="374129"/>
            <a:ext cx="158750" cy="96520"/>
          </a:xfrm>
          <a:custGeom>
            <a:avLst/>
            <a:gdLst/>
            <a:ahLst/>
            <a:cxnLst/>
            <a:rect l="l" t="t" r="r" b="b"/>
            <a:pathLst>
              <a:path w="158750" h="96520">
                <a:moveTo>
                  <a:pt x="158306" y="0"/>
                </a:moveTo>
                <a:lnTo>
                  <a:pt x="100907" y="0"/>
                </a:lnTo>
                <a:lnTo>
                  <a:pt x="0" y="96367"/>
                </a:lnTo>
                <a:lnTo>
                  <a:pt x="57383" y="96367"/>
                </a:lnTo>
                <a:lnTo>
                  <a:pt x="158306" y="0"/>
                </a:lnTo>
                <a:close/>
              </a:path>
            </a:pathLst>
          </a:custGeom>
          <a:solidFill>
            <a:srgbClr val="009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3" y="165125"/>
            <a:ext cx="191674" cy="170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50" y="1244510"/>
            <a:ext cx="158750" cy="96520"/>
          </a:xfrm>
          <a:custGeom>
            <a:avLst/>
            <a:gdLst/>
            <a:ahLst/>
            <a:cxnLst/>
            <a:rect l="l" t="t" r="r" b="b"/>
            <a:pathLst>
              <a:path w="158750" h="96519">
                <a:moveTo>
                  <a:pt x="158306" y="0"/>
                </a:moveTo>
                <a:lnTo>
                  <a:pt x="100907" y="0"/>
                </a:lnTo>
                <a:lnTo>
                  <a:pt x="0" y="96367"/>
                </a:lnTo>
                <a:lnTo>
                  <a:pt x="57383" y="96367"/>
                </a:lnTo>
                <a:lnTo>
                  <a:pt x="158306" y="0"/>
                </a:lnTo>
                <a:close/>
              </a:path>
            </a:pathLst>
          </a:custGeom>
          <a:solidFill>
            <a:srgbClr val="009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3" y="1035481"/>
            <a:ext cx="191635" cy="170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3350" y="2114905"/>
            <a:ext cx="272516" cy="96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1796769"/>
            <a:ext cx="306070" cy="280035"/>
          </a:xfrm>
          <a:custGeom>
            <a:avLst/>
            <a:gdLst/>
            <a:ahLst/>
            <a:cxnLst/>
            <a:rect l="l" t="t" r="r" b="b"/>
            <a:pathLst>
              <a:path w="306070" h="280035">
                <a:moveTo>
                  <a:pt x="191630" y="279768"/>
                </a:moveTo>
                <a:lnTo>
                  <a:pt x="12941" y="109080"/>
                </a:lnTo>
                <a:lnTo>
                  <a:pt x="0" y="121437"/>
                </a:lnTo>
                <a:lnTo>
                  <a:pt x="0" y="176237"/>
                </a:lnTo>
                <a:lnTo>
                  <a:pt x="12941" y="163906"/>
                </a:lnTo>
                <a:lnTo>
                  <a:pt x="134277" y="279768"/>
                </a:lnTo>
                <a:lnTo>
                  <a:pt x="191630" y="279768"/>
                </a:lnTo>
                <a:close/>
              </a:path>
              <a:path w="306070" h="280035">
                <a:moveTo>
                  <a:pt x="305892" y="279781"/>
                </a:moveTo>
                <a:lnTo>
                  <a:pt x="12941" y="0"/>
                </a:lnTo>
                <a:lnTo>
                  <a:pt x="0" y="12407"/>
                </a:lnTo>
                <a:lnTo>
                  <a:pt x="0" y="67183"/>
                </a:lnTo>
                <a:lnTo>
                  <a:pt x="12941" y="54825"/>
                </a:lnTo>
                <a:lnTo>
                  <a:pt x="248488" y="279781"/>
                </a:lnTo>
                <a:lnTo>
                  <a:pt x="305892" y="279781"/>
                </a:lnTo>
                <a:close/>
              </a:path>
            </a:pathLst>
          </a:custGeom>
          <a:solidFill>
            <a:srgbClr val="009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45731" y="1244510"/>
            <a:ext cx="357505" cy="96520"/>
          </a:xfrm>
          <a:custGeom>
            <a:avLst/>
            <a:gdLst/>
            <a:ahLst/>
            <a:cxnLst/>
            <a:rect l="l" t="t" r="r" b="b"/>
            <a:pathLst>
              <a:path w="357505" h="96519">
                <a:moveTo>
                  <a:pt x="158305" y="96367"/>
                </a:moveTo>
                <a:lnTo>
                  <a:pt x="57404" y="0"/>
                </a:lnTo>
                <a:lnTo>
                  <a:pt x="0" y="0"/>
                </a:lnTo>
                <a:lnTo>
                  <a:pt x="100901" y="96367"/>
                </a:lnTo>
                <a:lnTo>
                  <a:pt x="158305" y="96367"/>
                </a:lnTo>
                <a:close/>
              </a:path>
              <a:path w="357505" h="96519">
                <a:moveTo>
                  <a:pt x="357403" y="0"/>
                </a:moveTo>
                <a:lnTo>
                  <a:pt x="299999" y="0"/>
                </a:lnTo>
                <a:lnTo>
                  <a:pt x="199097" y="96367"/>
                </a:lnTo>
                <a:lnTo>
                  <a:pt x="256489" y="96367"/>
                </a:lnTo>
                <a:lnTo>
                  <a:pt x="357403" y="0"/>
                </a:lnTo>
                <a:close/>
              </a:path>
            </a:pathLst>
          </a:custGeom>
          <a:solidFill>
            <a:srgbClr val="009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45747" y="1035481"/>
            <a:ext cx="357381" cy="170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89991" y="1679701"/>
            <a:ext cx="357505" cy="96520"/>
          </a:xfrm>
          <a:custGeom>
            <a:avLst/>
            <a:gdLst/>
            <a:ahLst/>
            <a:cxnLst/>
            <a:rect l="l" t="t" r="r" b="b"/>
            <a:pathLst>
              <a:path w="357505" h="96519">
                <a:moveTo>
                  <a:pt x="158305" y="96367"/>
                </a:moveTo>
                <a:lnTo>
                  <a:pt x="57404" y="0"/>
                </a:lnTo>
                <a:lnTo>
                  <a:pt x="0" y="0"/>
                </a:lnTo>
                <a:lnTo>
                  <a:pt x="100914" y="96367"/>
                </a:lnTo>
                <a:lnTo>
                  <a:pt x="158305" y="96367"/>
                </a:lnTo>
                <a:close/>
              </a:path>
              <a:path w="357505" h="96519">
                <a:moveTo>
                  <a:pt x="357390" y="0"/>
                </a:moveTo>
                <a:lnTo>
                  <a:pt x="299999" y="0"/>
                </a:lnTo>
                <a:lnTo>
                  <a:pt x="199085" y="96367"/>
                </a:lnTo>
                <a:lnTo>
                  <a:pt x="256476" y="96367"/>
                </a:lnTo>
                <a:lnTo>
                  <a:pt x="357390" y="0"/>
                </a:lnTo>
                <a:close/>
              </a:path>
            </a:pathLst>
          </a:custGeom>
          <a:solidFill>
            <a:srgbClr val="009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0023" y="1470697"/>
            <a:ext cx="357357" cy="1706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657223" y="2114904"/>
            <a:ext cx="357505" cy="96520"/>
          </a:xfrm>
          <a:custGeom>
            <a:avLst/>
            <a:gdLst/>
            <a:ahLst/>
            <a:cxnLst/>
            <a:rect l="l" t="t" r="r" b="b"/>
            <a:pathLst>
              <a:path w="357505" h="96519">
                <a:moveTo>
                  <a:pt x="158305" y="96367"/>
                </a:moveTo>
                <a:lnTo>
                  <a:pt x="57391" y="0"/>
                </a:lnTo>
                <a:lnTo>
                  <a:pt x="0" y="0"/>
                </a:lnTo>
                <a:lnTo>
                  <a:pt x="100901" y="96367"/>
                </a:lnTo>
                <a:lnTo>
                  <a:pt x="158305" y="96367"/>
                </a:lnTo>
                <a:close/>
              </a:path>
              <a:path w="357505" h="96519">
                <a:moveTo>
                  <a:pt x="357390" y="0"/>
                </a:moveTo>
                <a:lnTo>
                  <a:pt x="299986" y="0"/>
                </a:lnTo>
                <a:lnTo>
                  <a:pt x="199085" y="96367"/>
                </a:lnTo>
                <a:lnTo>
                  <a:pt x="256476" y="96367"/>
                </a:lnTo>
                <a:lnTo>
                  <a:pt x="357390" y="0"/>
                </a:lnTo>
                <a:close/>
              </a:path>
            </a:pathLst>
          </a:custGeom>
          <a:solidFill>
            <a:srgbClr val="009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657235" y="1905850"/>
            <a:ext cx="357377" cy="1706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45731" y="2114904"/>
            <a:ext cx="357505" cy="96520"/>
          </a:xfrm>
          <a:custGeom>
            <a:avLst/>
            <a:gdLst/>
            <a:ahLst/>
            <a:cxnLst/>
            <a:rect l="l" t="t" r="r" b="b"/>
            <a:pathLst>
              <a:path w="357505" h="96519">
                <a:moveTo>
                  <a:pt x="158305" y="96367"/>
                </a:moveTo>
                <a:lnTo>
                  <a:pt x="57404" y="0"/>
                </a:lnTo>
                <a:lnTo>
                  <a:pt x="0" y="0"/>
                </a:lnTo>
                <a:lnTo>
                  <a:pt x="100901" y="96367"/>
                </a:lnTo>
                <a:lnTo>
                  <a:pt x="158305" y="96367"/>
                </a:lnTo>
                <a:close/>
              </a:path>
              <a:path w="357505" h="96519">
                <a:moveTo>
                  <a:pt x="357403" y="0"/>
                </a:moveTo>
                <a:lnTo>
                  <a:pt x="299999" y="0"/>
                </a:lnTo>
                <a:lnTo>
                  <a:pt x="199097" y="96367"/>
                </a:lnTo>
                <a:lnTo>
                  <a:pt x="256489" y="96367"/>
                </a:lnTo>
                <a:lnTo>
                  <a:pt x="357403" y="0"/>
                </a:lnTo>
                <a:close/>
              </a:path>
            </a:pathLst>
          </a:custGeom>
          <a:solidFill>
            <a:srgbClr val="009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45747" y="1905850"/>
            <a:ext cx="357381" cy="1706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568689" y="2985299"/>
            <a:ext cx="357505" cy="96520"/>
          </a:xfrm>
          <a:custGeom>
            <a:avLst/>
            <a:gdLst/>
            <a:ahLst/>
            <a:cxnLst/>
            <a:rect l="l" t="t" r="r" b="b"/>
            <a:pathLst>
              <a:path w="357505" h="96519">
                <a:moveTo>
                  <a:pt x="158305" y="96316"/>
                </a:moveTo>
                <a:lnTo>
                  <a:pt x="57404" y="0"/>
                </a:lnTo>
                <a:lnTo>
                  <a:pt x="0" y="0"/>
                </a:lnTo>
                <a:lnTo>
                  <a:pt x="100926" y="96316"/>
                </a:lnTo>
                <a:lnTo>
                  <a:pt x="158305" y="96316"/>
                </a:lnTo>
                <a:close/>
              </a:path>
              <a:path w="357505" h="96519">
                <a:moveTo>
                  <a:pt x="357403" y="0"/>
                </a:moveTo>
                <a:lnTo>
                  <a:pt x="300012" y="0"/>
                </a:lnTo>
                <a:lnTo>
                  <a:pt x="199085" y="96316"/>
                </a:lnTo>
                <a:lnTo>
                  <a:pt x="256489" y="96316"/>
                </a:lnTo>
                <a:lnTo>
                  <a:pt x="357403" y="0"/>
                </a:lnTo>
                <a:close/>
              </a:path>
            </a:pathLst>
          </a:custGeom>
          <a:solidFill>
            <a:srgbClr val="009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568714" y="2776283"/>
            <a:ext cx="357378" cy="1706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657223" y="2985299"/>
            <a:ext cx="357505" cy="96520"/>
          </a:xfrm>
          <a:custGeom>
            <a:avLst/>
            <a:gdLst/>
            <a:ahLst/>
            <a:cxnLst/>
            <a:rect l="l" t="t" r="r" b="b"/>
            <a:pathLst>
              <a:path w="357505" h="96519">
                <a:moveTo>
                  <a:pt x="158305" y="96316"/>
                </a:moveTo>
                <a:lnTo>
                  <a:pt x="57391" y="0"/>
                </a:lnTo>
                <a:lnTo>
                  <a:pt x="0" y="0"/>
                </a:lnTo>
                <a:lnTo>
                  <a:pt x="100901" y="96316"/>
                </a:lnTo>
                <a:lnTo>
                  <a:pt x="158305" y="96316"/>
                </a:lnTo>
                <a:close/>
              </a:path>
              <a:path w="357505" h="96519">
                <a:moveTo>
                  <a:pt x="357390" y="0"/>
                </a:moveTo>
                <a:lnTo>
                  <a:pt x="299986" y="0"/>
                </a:lnTo>
                <a:lnTo>
                  <a:pt x="199085" y="96316"/>
                </a:lnTo>
                <a:lnTo>
                  <a:pt x="256476" y="96316"/>
                </a:lnTo>
                <a:lnTo>
                  <a:pt x="357390" y="0"/>
                </a:lnTo>
                <a:close/>
              </a:path>
            </a:pathLst>
          </a:custGeom>
          <a:solidFill>
            <a:srgbClr val="009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657235" y="2776283"/>
            <a:ext cx="357377" cy="1706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480181" y="3855681"/>
            <a:ext cx="357505" cy="96520"/>
          </a:xfrm>
          <a:custGeom>
            <a:avLst/>
            <a:gdLst/>
            <a:ahLst/>
            <a:cxnLst/>
            <a:rect l="l" t="t" r="r" b="b"/>
            <a:pathLst>
              <a:path w="357504" h="96520">
                <a:moveTo>
                  <a:pt x="158254" y="96367"/>
                </a:moveTo>
                <a:lnTo>
                  <a:pt x="57378" y="0"/>
                </a:lnTo>
                <a:lnTo>
                  <a:pt x="0" y="0"/>
                </a:lnTo>
                <a:lnTo>
                  <a:pt x="100901" y="96367"/>
                </a:lnTo>
                <a:lnTo>
                  <a:pt x="158254" y="96367"/>
                </a:lnTo>
                <a:close/>
              </a:path>
              <a:path w="357504" h="96520">
                <a:moveTo>
                  <a:pt x="357378" y="0"/>
                </a:moveTo>
                <a:lnTo>
                  <a:pt x="299986" y="0"/>
                </a:lnTo>
                <a:lnTo>
                  <a:pt x="199072" y="96367"/>
                </a:lnTo>
                <a:lnTo>
                  <a:pt x="256476" y="96367"/>
                </a:lnTo>
                <a:lnTo>
                  <a:pt x="357378" y="0"/>
                </a:lnTo>
                <a:close/>
              </a:path>
            </a:pathLst>
          </a:custGeom>
          <a:solidFill>
            <a:srgbClr val="009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3480193" y="3646627"/>
            <a:ext cx="357377" cy="1706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568689" y="3855681"/>
            <a:ext cx="357505" cy="96520"/>
          </a:xfrm>
          <a:custGeom>
            <a:avLst/>
            <a:gdLst/>
            <a:ahLst/>
            <a:cxnLst/>
            <a:rect l="l" t="t" r="r" b="b"/>
            <a:pathLst>
              <a:path w="357505" h="96520">
                <a:moveTo>
                  <a:pt x="158305" y="96367"/>
                </a:moveTo>
                <a:lnTo>
                  <a:pt x="57404" y="0"/>
                </a:lnTo>
                <a:lnTo>
                  <a:pt x="0" y="0"/>
                </a:lnTo>
                <a:lnTo>
                  <a:pt x="100926" y="96367"/>
                </a:lnTo>
                <a:lnTo>
                  <a:pt x="158305" y="96367"/>
                </a:lnTo>
                <a:close/>
              </a:path>
              <a:path w="357505" h="96520">
                <a:moveTo>
                  <a:pt x="357403" y="0"/>
                </a:moveTo>
                <a:lnTo>
                  <a:pt x="300012" y="0"/>
                </a:lnTo>
                <a:lnTo>
                  <a:pt x="199085" y="96367"/>
                </a:lnTo>
                <a:lnTo>
                  <a:pt x="256489" y="96367"/>
                </a:lnTo>
                <a:lnTo>
                  <a:pt x="357403" y="0"/>
                </a:lnTo>
                <a:close/>
              </a:path>
            </a:pathLst>
          </a:custGeom>
          <a:solidFill>
            <a:srgbClr val="009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2568714" y="3646627"/>
            <a:ext cx="357378" cy="1706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4391685" y="4726076"/>
            <a:ext cx="357505" cy="96520"/>
          </a:xfrm>
          <a:custGeom>
            <a:avLst/>
            <a:gdLst/>
            <a:ahLst/>
            <a:cxnLst/>
            <a:rect l="l" t="t" r="r" b="b"/>
            <a:pathLst>
              <a:path w="357504" h="96520">
                <a:moveTo>
                  <a:pt x="158254" y="96316"/>
                </a:moveTo>
                <a:lnTo>
                  <a:pt x="57353" y="0"/>
                </a:lnTo>
                <a:lnTo>
                  <a:pt x="0" y="0"/>
                </a:lnTo>
                <a:lnTo>
                  <a:pt x="100876" y="96316"/>
                </a:lnTo>
                <a:lnTo>
                  <a:pt x="158254" y="96316"/>
                </a:lnTo>
                <a:close/>
              </a:path>
              <a:path w="357504" h="96520">
                <a:moveTo>
                  <a:pt x="357352" y="0"/>
                </a:moveTo>
                <a:lnTo>
                  <a:pt x="299961" y="0"/>
                </a:lnTo>
                <a:lnTo>
                  <a:pt x="199047" y="96316"/>
                </a:lnTo>
                <a:lnTo>
                  <a:pt x="256451" y="96316"/>
                </a:lnTo>
                <a:lnTo>
                  <a:pt x="357352" y="0"/>
                </a:lnTo>
                <a:close/>
              </a:path>
            </a:pathLst>
          </a:custGeom>
          <a:solidFill>
            <a:srgbClr val="009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4391659" y="4517021"/>
            <a:ext cx="357377" cy="1706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3480181" y="4726076"/>
            <a:ext cx="357505" cy="96520"/>
          </a:xfrm>
          <a:custGeom>
            <a:avLst/>
            <a:gdLst/>
            <a:ahLst/>
            <a:cxnLst/>
            <a:rect l="l" t="t" r="r" b="b"/>
            <a:pathLst>
              <a:path w="357504" h="96520">
                <a:moveTo>
                  <a:pt x="158254" y="96316"/>
                </a:moveTo>
                <a:lnTo>
                  <a:pt x="57378" y="0"/>
                </a:lnTo>
                <a:lnTo>
                  <a:pt x="0" y="0"/>
                </a:lnTo>
                <a:lnTo>
                  <a:pt x="100901" y="96316"/>
                </a:lnTo>
                <a:lnTo>
                  <a:pt x="158254" y="96316"/>
                </a:lnTo>
                <a:close/>
              </a:path>
              <a:path w="357504" h="96520">
                <a:moveTo>
                  <a:pt x="357378" y="0"/>
                </a:moveTo>
                <a:lnTo>
                  <a:pt x="299986" y="0"/>
                </a:lnTo>
                <a:lnTo>
                  <a:pt x="199072" y="96316"/>
                </a:lnTo>
                <a:lnTo>
                  <a:pt x="256476" y="96316"/>
                </a:lnTo>
                <a:lnTo>
                  <a:pt x="357378" y="0"/>
                </a:lnTo>
                <a:close/>
              </a:path>
            </a:pathLst>
          </a:custGeom>
          <a:solidFill>
            <a:srgbClr val="009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3480193" y="4517021"/>
            <a:ext cx="357377" cy="1706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5303164" y="5596470"/>
            <a:ext cx="357505" cy="96520"/>
          </a:xfrm>
          <a:custGeom>
            <a:avLst/>
            <a:gdLst/>
            <a:ahLst/>
            <a:cxnLst/>
            <a:rect l="l" t="t" r="r" b="b"/>
            <a:pathLst>
              <a:path w="357504" h="96520">
                <a:moveTo>
                  <a:pt x="158267" y="96316"/>
                </a:moveTo>
                <a:lnTo>
                  <a:pt x="57353" y="0"/>
                </a:lnTo>
                <a:lnTo>
                  <a:pt x="0" y="0"/>
                </a:lnTo>
                <a:lnTo>
                  <a:pt x="100876" y="96316"/>
                </a:lnTo>
                <a:lnTo>
                  <a:pt x="158267" y="96316"/>
                </a:lnTo>
                <a:close/>
              </a:path>
              <a:path w="357504" h="96520">
                <a:moveTo>
                  <a:pt x="357352" y="0"/>
                </a:moveTo>
                <a:lnTo>
                  <a:pt x="299961" y="0"/>
                </a:lnTo>
                <a:lnTo>
                  <a:pt x="199047" y="96316"/>
                </a:lnTo>
                <a:lnTo>
                  <a:pt x="256451" y="96316"/>
                </a:lnTo>
                <a:lnTo>
                  <a:pt x="357352" y="0"/>
                </a:lnTo>
                <a:close/>
              </a:path>
            </a:pathLst>
          </a:custGeom>
          <a:solidFill>
            <a:srgbClr val="009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5303139" y="5387390"/>
            <a:ext cx="357377" cy="1706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4391685" y="5596470"/>
            <a:ext cx="357505" cy="96520"/>
          </a:xfrm>
          <a:custGeom>
            <a:avLst/>
            <a:gdLst/>
            <a:ahLst/>
            <a:cxnLst/>
            <a:rect l="l" t="t" r="r" b="b"/>
            <a:pathLst>
              <a:path w="357504" h="96520">
                <a:moveTo>
                  <a:pt x="158254" y="96316"/>
                </a:moveTo>
                <a:lnTo>
                  <a:pt x="57353" y="0"/>
                </a:lnTo>
                <a:lnTo>
                  <a:pt x="0" y="0"/>
                </a:lnTo>
                <a:lnTo>
                  <a:pt x="100876" y="96316"/>
                </a:lnTo>
                <a:lnTo>
                  <a:pt x="158254" y="96316"/>
                </a:lnTo>
                <a:close/>
              </a:path>
              <a:path w="357504" h="96520">
                <a:moveTo>
                  <a:pt x="357352" y="0"/>
                </a:moveTo>
                <a:lnTo>
                  <a:pt x="299961" y="0"/>
                </a:lnTo>
                <a:lnTo>
                  <a:pt x="199047" y="96316"/>
                </a:lnTo>
                <a:lnTo>
                  <a:pt x="256451" y="96316"/>
                </a:lnTo>
                <a:lnTo>
                  <a:pt x="357352" y="0"/>
                </a:lnTo>
                <a:close/>
              </a:path>
            </a:pathLst>
          </a:custGeom>
          <a:solidFill>
            <a:srgbClr val="009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391659" y="5387390"/>
            <a:ext cx="357377" cy="1706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214605" y="6466839"/>
            <a:ext cx="357505" cy="96520"/>
          </a:xfrm>
          <a:custGeom>
            <a:avLst/>
            <a:gdLst/>
            <a:ahLst/>
            <a:cxnLst/>
            <a:rect l="l" t="t" r="r" b="b"/>
            <a:pathLst>
              <a:path w="357504" h="96520">
                <a:moveTo>
                  <a:pt x="158305" y="96367"/>
                </a:moveTo>
                <a:lnTo>
                  <a:pt x="57391" y="0"/>
                </a:lnTo>
                <a:lnTo>
                  <a:pt x="0" y="0"/>
                </a:lnTo>
                <a:lnTo>
                  <a:pt x="100914" y="96367"/>
                </a:lnTo>
                <a:lnTo>
                  <a:pt x="158305" y="96367"/>
                </a:lnTo>
                <a:close/>
              </a:path>
              <a:path w="357504" h="96520">
                <a:moveTo>
                  <a:pt x="357390" y="0"/>
                </a:moveTo>
                <a:lnTo>
                  <a:pt x="299999" y="0"/>
                </a:lnTo>
                <a:lnTo>
                  <a:pt x="199085" y="96367"/>
                </a:lnTo>
                <a:lnTo>
                  <a:pt x="256476" y="96367"/>
                </a:lnTo>
                <a:lnTo>
                  <a:pt x="357390" y="0"/>
                </a:lnTo>
                <a:close/>
              </a:path>
            </a:pathLst>
          </a:custGeom>
          <a:solidFill>
            <a:srgbClr val="009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6214630" y="6257785"/>
            <a:ext cx="357365" cy="1706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5303164" y="6466839"/>
            <a:ext cx="357505" cy="96520"/>
          </a:xfrm>
          <a:custGeom>
            <a:avLst/>
            <a:gdLst/>
            <a:ahLst/>
            <a:cxnLst/>
            <a:rect l="l" t="t" r="r" b="b"/>
            <a:pathLst>
              <a:path w="357504" h="96520">
                <a:moveTo>
                  <a:pt x="158267" y="96367"/>
                </a:moveTo>
                <a:lnTo>
                  <a:pt x="57353" y="0"/>
                </a:lnTo>
                <a:lnTo>
                  <a:pt x="0" y="0"/>
                </a:lnTo>
                <a:lnTo>
                  <a:pt x="100876" y="96367"/>
                </a:lnTo>
                <a:lnTo>
                  <a:pt x="158267" y="96367"/>
                </a:lnTo>
                <a:close/>
              </a:path>
              <a:path w="357504" h="96520">
                <a:moveTo>
                  <a:pt x="357352" y="0"/>
                </a:moveTo>
                <a:lnTo>
                  <a:pt x="299961" y="0"/>
                </a:lnTo>
                <a:lnTo>
                  <a:pt x="199047" y="96367"/>
                </a:lnTo>
                <a:lnTo>
                  <a:pt x="256451" y="96367"/>
                </a:lnTo>
                <a:lnTo>
                  <a:pt x="357352" y="0"/>
                </a:lnTo>
                <a:close/>
              </a:path>
            </a:pathLst>
          </a:custGeom>
          <a:solidFill>
            <a:srgbClr val="009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5303139" y="6257785"/>
            <a:ext cx="357377" cy="1706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7126084" y="7337234"/>
            <a:ext cx="357505" cy="96520"/>
          </a:xfrm>
          <a:custGeom>
            <a:avLst/>
            <a:gdLst/>
            <a:ahLst/>
            <a:cxnLst/>
            <a:rect l="l" t="t" r="r" b="b"/>
            <a:pathLst>
              <a:path w="357504" h="96520">
                <a:moveTo>
                  <a:pt x="158305" y="96367"/>
                </a:moveTo>
                <a:lnTo>
                  <a:pt x="57391" y="0"/>
                </a:lnTo>
                <a:lnTo>
                  <a:pt x="0" y="0"/>
                </a:lnTo>
                <a:lnTo>
                  <a:pt x="100914" y="96367"/>
                </a:lnTo>
                <a:lnTo>
                  <a:pt x="158305" y="96367"/>
                </a:lnTo>
                <a:close/>
              </a:path>
              <a:path w="357504" h="96520">
                <a:moveTo>
                  <a:pt x="357403" y="0"/>
                </a:moveTo>
                <a:lnTo>
                  <a:pt x="299999" y="0"/>
                </a:lnTo>
                <a:lnTo>
                  <a:pt x="199097" y="96367"/>
                </a:lnTo>
                <a:lnTo>
                  <a:pt x="256476" y="96367"/>
                </a:lnTo>
                <a:lnTo>
                  <a:pt x="357403" y="0"/>
                </a:lnTo>
                <a:close/>
              </a:path>
            </a:pathLst>
          </a:custGeom>
          <a:solidFill>
            <a:srgbClr val="009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7126109" y="7128179"/>
            <a:ext cx="357377" cy="1706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6214605" y="7337233"/>
            <a:ext cx="357505" cy="96520"/>
          </a:xfrm>
          <a:custGeom>
            <a:avLst/>
            <a:gdLst/>
            <a:ahLst/>
            <a:cxnLst/>
            <a:rect l="l" t="t" r="r" b="b"/>
            <a:pathLst>
              <a:path w="357504" h="96520">
                <a:moveTo>
                  <a:pt x="158305" y="96367"/>
                </a:moveTo>
                <a:lnTo>
                  <a:pt x="57391" y="0"/>
                </a:lnTo>
                <a:lnTo>
                  <a:pt x="0" y="0"/>
                </a:lnTo>
                <a:lnTo>
                  <a:pt x="100914" y="96367"/>
                </a:lnTo>
                <a:lnTo>
                  <a:pt x="158305" y="96367"/>
                </a:lnTo>
                <a:close/>
              </a:path>
              <a:path w="357504" h="96520">
                <a:moveTo>
                  <a:pt x="357390" y="0"/>
                </a:moveTo>
                <a:lnTo>
                  <a:pt x="299999" y="0"/>
                </a:lnTo>
                <a:lnTo>
                  <a:pt x="199085" y="96367"/>
                </a:lnTo>
                <a:lnTo>
                  <a:pt x="256476" y="96367"/>
                </a:lnTo>
                <a:lnTo>
                  <a:pt x="357390" y="0"/>
                </a:lnTo>
                <a:close/>
              </a:path>
            </a:pathLst>
          </a:custGeom>
          <a:solidFill>
            <a:srgbClr val="009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6214630" y="7128179"/>
            <a:ext cx="357365" cy="1706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-3" y="2341066"/>
            <a:ext cx="8850697" cy="753445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8037563" y="8207615"/>
            <a:ext cx="357505" cy="96520"/>
          </a:xfrm>
          <a:custGeom>
            <a:avLst/>
            <a:gdLst/>
            <a:ahLst/>
            <a:cxnLst/>
            <a:rect l="l" t="t" r="r" b="b"/>
            <a:pathLst>
              <a:path w="357504" h="96520">
                <a:moveTo>
                  <a:pt x="158305" y="96367"/>
                </a:moveTo>
                <a:lnTo>
                  <a:pt x="57404" y="0"/>
                </a:lnTo>
                <a:lnTo>
                  <a:pt x="0" y="0"/>
                </a:lnTo>
                <a:lnTo>
                  <a:pt x="100926" y="96367"/>
                </a:lnTo>
                <a:lnTo>
                  <a:pt x="158305" y="96367"/>
                </a:lnTo>
                <a:close/>
              </a:path>
              <a:path w="357504" h="96520">
                <a:moveTo>
                  <a:pt x="357390" y="0"/>
                </a:moveTo>
                <a:lnTo>
                  <a:pt x="299999" y="0"/>
                </a:lnTo>
                <a:lnTo>
                  <a:pt x="199072" y="96367"/>
                </a:lnTo>
                <a:lnTo>
                  <a:pt x="256476" y="96367"/>
                </a:lnTo>
                <a:lnTo>
                  <a:pt x="357390" y="0"/>
                </a:lnTo>
                <a:close/>
              </a:path>
            </a:pathLst>
          </a:custGeom>
          <a:solidFill>
            <a:srgbClr val="009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8037576" y="7998612"/>
            <a:ext cx="357377" cy="1706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7126084" y="8207615"/>
            <a:ext cx="357505" cy="96520"/>
          </a:xfrm>
          <a:custGeom>
            <a:avLst/>
            <a:gdLst/>
            <a:ahLst/>
            <a:cxnLst/>
            <a:rect l="l" t="t" r="r" b="b"/>
            <a:pathLst>
              <a:path w="357504" h="96520">
                <a:moveTo>
                  <a:pt x="158305" y="96367"/>
                </a:moveTo>
                <a:lnTo>
                  <a:pt x="57391" y="0"/>
                </a:lnTo>
                <a:lnTo>
                  <a:pt x="0" y="0"/>
                </a:lnTo>
                <a:lnTo>
                  <a:pt x="100914" y="96367"/>
                </a:lnTo>
                <a:lnTo>
                  <a:pt x="158305" y="96367"/>
                </a:lnTo>
                <a:close/>
              </a:path>
              <a:path w="357504" h="96520">
                <a:moveTo>
                  <a:pt x="357403" y="0"/>
                </a:moveTo>
                <a:lnTo>
                  <a:pt x="299999" y="0"/>
                </a:lnTo>
                <a:lnTo>
                  <a:pt x="199097" y="96367"/>
                </a:lnTo>
                <a:lnTo>
                  <a:pt x="256476" y="96367"/>
                </a:lnTo>
                <a:lnTo>
                  <a:pt x="357403" y="0"/>
                </a:lnTo>
                <a:close/>
              </a:path>
            </a:pathLst>
          </a:custGeom>
          <a:solidFill>
            <a:srgbClr val="009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7126110" y="7998612"/>
            <a:ext cx="357377" cy="17062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8949042" y="9077997"/>
            <a:ext cx="357505" cy="96520"/>
          </a:xfrm>
          <a:custGeom>
            <a:avLst/>
            <a:gdLst/>
            <a:ahLst/>
            <a:cxnLst/>
            <a:rect l="l" t="t" r="r" b="b"/>
            <a:pathLst>
              <a:path w="357504" h="96520">
                <a:moveTo>
                  <a:pt x="158305" y="96367"/>
                </a:moveTo>
                <a:lnTo>
                  <a:pt x="57378" y="0"/>
                </a:lnTo>
                <a:lnTo>
                  <a:pt x="0" y="0"/>
                </a:lnTo>
                <a:lnTo>
                  <a:pt x="100901" y="96367"/>
                </a:lnTo>
                <a:lnTo>
                  <a:pt x="158305" y="96367"/>
                </a:lnTo>
                <a:close/>
              </a:path>
              <a:path w="357504" h="96520">
                <a:moveTo>
                  <a:pt x="357390" y="0"/>
                </a:moveTo>
                <a:lnTo>
                  <a:pt x="299999" y="0"/>
                </a:lnTo>
                <a:lnTo>
                  <a:pt x="199085" y="96367"/>
                </a:lnTo>
                <a:lnTo>
                  <a:pt x="256476" y="96367"/>
                </a:lnTo>
                <a:lnTo>
                  <a:pt x="357390" y="0"/>
                </a:lnTo>
                <a:close/>
              </a:path>
            </a:pathLst>
          </a:custGeom>
          <a:solidFill>
            <a:srgbClr val="009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8949067" y="8868951"/>
            <a:ext cx="357365" cy="17068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8037564" y="9077997"/>
            <a:ext cx="357505" cy="96520"/>
          </a:xfrm>
          <a:custGeom>
            <a:avLst/>
            <a:gdLst/>
            <a:ahLst/>
            <a:cxnLst/>
            <a:rect l="l" t="t" r="r" b="b"/>
            <a:pathLst>
              <a:path w="357504" h="96520">
                <a:moveTo>
                  <a:pt x="158305" y="96367"/>
                </a:moveTo>
                <a:lnTo>
                  <a:pt x="57404" y="0"/>
                </a:lnTo>
                <a:lnTo>
                  <a:pt x="0" y="0"/>
                </a:lnTo>
                <a:lnTo>
                  <a:pt x="100926" y="96367"/>
                </a:lnTo>
                <a:lnTo>
                  <a:pt x="158305" y="96367"/>
                </a:lnTo>
                <a:close/>
              </a:path>
              <a:path w="357504" h="96520">
                <a:moveTo>
                  <a:pt x="357390" y="0"/>
                </a:moveTo>
                <a:lnTo>
                  <a:pt x="299999" y="0"/>
                </a:lnTo>
                <a:lnTo>
                  <a:pt x="199072" y="96367"/>
                </a:lnTo>
                <a:lnTo>
                  <a:pt x="256476" y="96367"/>
                </a:lnTo>
                <a:lnTo>
                  <a:pt x="357390" y="0"/>
                </a:lnTo>
                <a:close/>
              </a:path>
            </a:pathLst>
          </a:custGeom>
          <a:solidFill>
            <a:srgbClr val="009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8037576" y="8868951"/>
            <a:ext cx="357377" cy="17068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9896665" y="9739334"/>
            <a:ext cx="285140" cy="13617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8985186" y="9739334"/>
            <a:ext cx="285140" cy="13617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0767186" y="4354220"/>
            <a:ext cx="6789420" cy="730250"/>
          </a:xfrm>
          <a:custGeom>
            <a:avLst/>
            <a:gdLst/>
            <a:ahLst/>
            <a:cxnLst/>
            <a:rect l="l" t="t" r="r" b="b"/>
            <a:pathLst>
              <a:path w="6789419" h="730250">
                <a:moveTo>
                  <a:pt x="6789293" y="0"/>
                </a:moveTo>
                <a:lnTo>
                  <a:pt x="730046" y="0"/>
                </a:lnTo>
                <a:lnTo>
                  <a:pt x="0" y="730072"/>
                </a:lnTo>
                <a:lnTo>
                  <a:pt x="6789293" y="730072"/>
                </a:lnTo>
                <a:lnTo>
                  <a:pt x="6789293" y="0"/>
                </a:lnTo>
                <a:close/>
              </a:path>
            </a:pathLst>
          </a:custGeom>
          <a:solidFill>
            <a:srgbClr val="009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7886992" y="1282381"/>
            <a:ext cx="1058545" cy="561975"/>
          </a:xfrm>
          <a:custGeom>
            <a:avLst/>
            <a:gdLst/>
            <a:ahLst/>
            <a:cxnLst/>
            <a:rect l="l" t="t" r="r" b="b"/>
            <a:pathLst>
              <a:path w="1058545" h="561975">
                <a:moveTo>
                  <a:pt x="454977" y="6553"/>
                </a:moveTo>
                <a:lnTo>
                  <a:pt x="448500" y="63"/>
                </a:lnTo>
                <a:lnTo>
                  <a:pt x="333273" y="63"/>
                </a:lnTo>
                <a:lnTo>
                  <a:pt x="326796" y="6553"/>
                </a:lnTo>
                <a:lnTo>
                  <a:pt x="326796" y="216814"/>
                </a:lnTo>
                <a:lnTo>
                  <a:pt x="128193" y="216814"/>
                </a:lnTo>
                <a:lnTo>
                  <a:pt x="128193" y="6553"/>
                </a:lnTo>
                <a:lnTo>
                  <a:pt x="121704" y="63"/>
                </a:lnTo>
                <a:lnTo>
                  <a:pt x="6489" y="63"/>
                </a:lnTo>
                <a:lnTo>
                  <a:pt x="0" y="6553"/>
                </a:lnTo>
                <a:lnTo>
                  <a:pt x="0" y="555307"/>
                </a:lnTo>
                <a:lnTo>
                  <a:pt x="6489" y="561797"/>
                </a:lnTo>
                <a:lnTo>
                  <a:pt x="121704" y="561797"/>
                </a:lnTo>
                <a:lnTo>
                  <a:pt x="128193" y="555307"/>
                </a:lnTo>
                <a:lnTo>
                  <a:pt x="128193" y="345046"/>
                </a:lnTo>
                <a:lnTo>
                  <a:pt x="326796" y="345046"/>
                </a:lnTo>
                <a:lnTo>
                  <a:pt x="326796" y="555307"/>
                </a:lnTo>
                <a:lnTo>
                  <a:pt x="333273" y="561797"/>
                </a:lnTo>
                <a:lnTo>
                  <a:pt x="448500" y="561797"/>
                </a:lnTo>
                <a:lnTo>
                  <a:pt x="454977" y="555307"/>
                </a:lnTo>
                <a:lnTo>
                  <a:pt x="454977" y="6553"/>
                </a:lnTo>
                <a:close/>
              </a:path>
              <a:path w="1058545" h="561975">
                <a:moveTo>
                  <a:pt x="1058011" y="276415"/>
                </a:moveTo>
                <a:lnTo>
                  <a:pt x="1054138" y="232727"/>
                </a:lnTo>
                <a:lnTo>
                  <a:pt x="1042974" y="190538"/>
                </a:lnTo>
                <a:lnTo>
                  <a:pt x="1025220" y="150634"/>
                </a:lnTo>
                <a:lnTo>
                  <a:pt x="1001572" y="113792"/>
                </a:lnTo>
                <a:lnTo>
                  <a:pt x="972731" y="80759"/>
                </a:lnTo>
                <a:lnTo>
                  <a:pt x="939355" y="52336"/>
                </a:lnTo>
                <a:lnTo>
                  <a:pt x="929830" y="46431"/>
                </a:lnTo>
                <a:lnTo>
                  <a:pt x="929830" y="269189"/>
                </a:lnTo>
                <a:lnTo>
                  <a:pt x="929830" y="290868"/>
                </a:lnTo>
                <a:lnTo>
                  <a:pt x="921829" y="333578"/>
                </a:lnTo>
                <a:lnTo>
                  <a:pt x="900049" y="372452"/>
                </a:lnTo>
                <a:lnTo>
                  <a:pt x="867841" y="404228"/>
                </a:lnTo>
                <a:lnTo>
                  <a:pt x="828509" y="425691"/>
                </a:lnTo>
                <a:lnTo>
                  <a:pt x="785393" y="433552"/>
                </a:lnTo>
                <a:lnTo>
                  <a:pt x="769137" y="433552"/>
                </a:lnTo>
                <a:lnTo>
                  <a:pt x="725830" y="425615"/>
                </a:lnTo>
                <a:lnTo>
                  <a:pt x="686473" y="403948"/>
                </a:lnTo>
                <a:lnTo>
                  <a:pt x="654316" y="371805"/>
                </a:lnTo>
                <a:lnTo>
                  <a:pt x="632637" y="332422"/>
                </a:lnTo>
                <a:lnTo>
                  <a:pt x="624700" y="289052"/>
                </a:lnTo>
                <a:lnTo>
                  <a:pt x="624700" y="276415"/>
                </a:lnTo>
                <a:lnTo>
                  <a:pt x="632650" y="230098"/>
                </a:lnTo>
                <a:lnTo>
                  <a:pt x="654761" y="189509"/>
                </a:lnTo>
                <a:lnTo>
                  <a:pt x="688428" y="157264"/>
                </a:lnTo>
                <a:lnTo>
                  <a:pt x="731024" y="135991"/>
                </a:lnTo>
                <a:lnTo>
                  <a:pt x="779970" y="128308"/>
                </a:lnTo>
                <a:lnTo>
                  <a:pt x="824572" y="136004"/>
                </a:lnTo>
                <a:lnTo>
                  <a:pt x="865365" y="157010"/>
                </a:lnTo>
                <a:lnTo>
                  <a:pt x="898842" y="188252"/>
                </a:lnTo>
                <a:lnTo>
                  <a:pt x="921499" y="226682"/>
                </a:lnTo>
                <a:lnTo>
                  <a:pt x="929830" y="269189"/>
                </a:lnTo>
                <a:lnTo>
                  <a:pt x="929830" y="46431"/>
                </a:lnTo>
                <a:lnTo>
                  <a:pt x="902169" y="29273"/>
                </a:lnTo>
                <a:lnTo>
                  <a:pt x="861860" y="12344"/>
                </a:lnTo>
                <a:lnTo>
                  <a:pt x="819111" y="2336"/>
                </a:lnTo>
                <a:lnTo>
                  <a:pt x="774636" y="0"/>
                </a:lnTo>
                <a:lnTo>
                  <a:pt x="724827" y="6083"/>
                </a:lnTo>
                <a:lnTo>
                  <a:pt x="677887" y="19913"/>
                </a:lnTo>
                <a:lnTo>
                  <a:pt x="634580" y="40881"/>
                </a:lnTo>
                <a:lnTo>
                  <a:pt x="595744" y="68376"/>
                </a:lnTo>
                <a:lnTo>
                  <a:pt x="562165" y="101752"/>
                </a:lnTo>
                <a:lnTo>
                  <a:pt x="534644" y="140411"/>
                </a:lnTo>
                <a:lnTo>
                  <a:pt x="513981" y="183718"/>
                </a:lnTo>
                <a:lnTo>
                  <a:pt x="501002" y="231063"/>
                </a:lnTo>
                <a:lnTo>
                  <a:pt x="496506" y="281825"/>
                </a:lnTo>
                <a:lnTo>
                  <a:pt x="501040" y="330796"/>
                </a:lnTo>
                <a:lnTo>
                  <a:pt x="514070" y="377444"/>
                </a:lnTo>
                <a:lnTo>
                  <a:pt x="534758" y="420839"/>
                </a:lnTo>
                <a:lnTo>
                  <a:pt x="562203" y="460082"/>
                </a:lnTo>
                <a:lnTo>
                  <a:pt x="595579" y="494258"/>
                </a:lnTo>
                <a:lnTo>
                  <a:pt x="633996" y="522427"/>
                </a:lnTo>
                <a:lnTo>
                  <a:pt x="676605" y="543687"/>
                </a:lnTo>
                <a:lnTo>
                  <a:pt x="722541" y="557123"/>
                </a:lnTo>
                <a:lnTo>
                  <a:pt x="770940" y="561797"/>
                </a:lnTo>
                <a:lnTo>
                  <a:pt x="783577" y="561797"/>
                </a:lnTo>
                <a:lnTo>
                  <a:pt x="831456" y="557199"/>
                </a:lnTo>
                <a:lnTo>
                  <a:pt x="877125" y="543991"/>
                </a:lnTo>
                <a:lnTo>
                  <a:pt x="919645" y="523087"/>
                </a:lnTo>
                <a:lnTo>
                  <a:pt x="958126" y="495414"/>
                </a:lnTo>
                <a:lnTo>
                  <a:pt x="991654" y="461873"/>
                </a:lnTo>
                <a:lnTo>
                  <a:pt x="1019314" y="423367"/>
                </a:lnTo>
                <a:lnTo>
                  <a:pt x="1040206" y="380834"/>
                </a:lnTo>
                <a:lnTo>
                  <a:pt x="1053401" y="335153"/>
                </a:lnTo>
                <a:lnTo>
                  <a:pt x="1058011" y="287248"/>
                </a:lnTo>
                <a:lnTo>
                  <a:pt x="1058011" y="2764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9596793" y="1282445"/>
            <a:ext cx="910590" cy="563880"/>
          </a:xfrm>
          <a:custGeom>
            <a:avLst/>
            <a:gdLst/>
            <a:ahLst/>
            <a:cxnLst/>
            <a:rect l="l" t="t" r="r" b="b"/>
            <a:pathLst>
              <a:path w="910590" h="563880">
                <a:moveTo>
                  <a:pt x="433324" y="189649"/>
                </a:moveTo>
                <a:lnTo>
                  <a:pt x="428129" y="144703"/>
                </a:lnTo>
                <a:lnTo>
                  <a:pt x="413346" y="104216"/>
                </a:lnTo>
                <a:lnTo>
                  <a:pt x="390067" y="69075"/>
                </a:lnTo>
                <a:lnTo>
                  <a:pt x="359435" y="40195"/>
                </a:lnTo>
                <a:lnTo>
                  <a:pt x="322580" y="18465"/>
                </a:lnTo>
                <a:lnTo>
                  <a:pt x="305130" y="12776"/>
                </a:lnTo>
                <a:lnTo>
                  <a:pt x="305130" y="182435"/>
                </a:lnTo>
                <a:lnTo>
                  <a:pt x="305130" y="193268"/>
                </a:lnTo>
                <a:lnTo>
                  <a:pt x="300024" y="216141"/>
                </a:lnTo>
                <a:lnTo>
                  <a:pt x="286258" y="234480"/>
                </a:lnTo>
                <a:lnTo>
                  <a:pt x="266128" y="246659"/>
                </a:lnTo>
                <a:lnTo>
                  <a:pt x="241935" y="251066"/>
                </a:lnTo>
                <a:lnTo>
                  <a:pt x="126377" y="251066"/>
                </a:lnTo>
                <a:lnTo>
                  <a:pt x="126377" y="126441"/>
                </a:lnTo>
                <a:lnTo>
                  <a:pt x="249161" y="126441"/>
                </a:lnTo>
                <a:lnTo>
                  <a:pt x="268960" y="131508"/>
                </a:lnTo>
                <a:lnTo>
                  <a:pt x="286969" y="144602"/>
                </a:lnTo>
                <a:lnTo>
                  <a:pt x="300062" y="162623"/>
                </a:lnTo>
                <a:lnTo>
                  <a:pt x="305130" y="182435"/>
                </a:lnTo>
                <a:lnTo>
                  <a:pt x="305130" y="12776"/>
                </a:lnTo>
                <a:lnTo>
                  <a:pt x="280631" y="4775"/>
                </a:lnTo>
                <a:lnTo>
                  <a:pt x="234708" y="0"/>
                </a:lnTo>
                <a:lnTo>
                  <a:pt x="4978" y="0"/>
                </a:lnTo>
                <a:lnTo>
                  <a:pt x="0" y="7848"/>
                </a:lnTo>
                <a:lnTo>
                  <a:pt x="0" y="555244"/>
                </a:lnTo>
                <a:lnTo>
                  <a:pt x="6489" y="561733"/>
                </a:lnTo>
                <a:lnTo>
                  <a:pt x="121564" y="561733"/>
                </a:lnTo>
                <a:lnTo>
                  <a:pt x="126377" y="556907"/>
                </a:lnTo>
                <a:lnTo>
                  <a:pt x="126377" y="377494"/>
                </a:lnTo>
                <a:lnTo>
                  <a:pt x="245554" y="377494"/>
                </a:lnTo>
                <a:lnTo>
                  <a:pt x="294678" y="370598"/>
                </a:lnTo>
                <a:lnTo>
                  <a:pt x="339305" y="351231"/>
                </a:lnTo>
                <a:lnTo>
                  <a:pt x="377469" y="321424"/>
                </a:lnTo>
                <a:lnTo>
                  <a:pt x="407174" y="283210"/>
                </a:lnTo>
                <a:lnTo>
                  <a:pt x="421068" y="251066"/>
                </a:lnTo>
                <a:lnTo>
                  <a:pt x="426453" y="238620"/>
                </a:lnTo>
                <a:lnTo>
                  <a:pt x="433324" y="189649"/>
                </a:lnTo>
                <a:close/>
              </a:path>
              <a:path w="910590" h="563880">
                <a:moveTo>
                  <a:pt x="909967" y="6629"/>
                </a:moveTo>
                <a:lnTo>
                  <a:pt x="905154" y="1803"/>
                </a:lnTo>
                <a:lnTo>
                  <a:pt x="786599" y="1803"/>
                </a:lnTo>
                <a:lnTo>
                  <a:pt x="781773" y="6629"/>
                </a:lnTo>
                <a:lnTo>
                  <a:pt x="781773" y="218554"/>
                </a:lnTo>
                <a:lnTo>
                  <a:pt x="583171" y="218554"/>
                </a:lnTo>
                <a:lnTo>
                  <a:pt x="583171" y="8293"/>
                </a:lnTo>
                <a:lnTo>
                  <a:pt x="576681" y="1803"/>
                </a:lnTo>
                <a:lnTo>
                  <a:pt x="459803" y="1803"/>
                </a:lnTo>
                <a:lnTo>
                  <a:pt x="454977" y="6629"/>
                </a:lnTo>
                <a:lnTo>
                  <a:pt x="454977" y="558558"/>
                </a:lnTo>
                <a:lnTo>
                  <a:pt x="462826" y="563537"/>
                </a:lnTo>
                <a:lnTo>
                  <a:pt x="577456" y="563537"/>
                </a:lnTo>
                <a:lnTo>
                  <a:pt x="583171" y="557822"/>
                </a:lnTo>
                <a:lnTo>
                  <a:pt x="583171" y="344982"/>
                </a:lnTo>
                <a:lnTo>
                  <a:pt x="781773" y="344982"/>
                </a:lnTo>
                <a:lnTo>
                  <a:pt x="781773" y="558558"/>
                </a:lnTo>
                <a:lnTo>
                  <a:pt x="789622" y="563537"/>
                </a:lnTo>
                <a:lnTo>
                  <a:pt x="902119" y="563537"/>
                </a:lnTo>
                <a:lnTo>
                  <a:pt x="909967" y="558558"/>
                </a:lnTo>
                <a:lnTo>
                  <a:pt x="909967" y="6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6940918" y="1709610"/>
            <a:ext cx="760730" cy="380365"/>
          </a:xfrm>
          <a:custGeom>
            <a:avLst/>
            <a:gdLst/>
            <a:ahLst/>
            <a:cxnLst/>
            <a:rect l="l" t="t" r="r" b="b"/>
            <a:pathLst>
              <a:path w="760729" h="380364">
                <a:moveTo>
                  <a:pt x="380619" y="0"/>
                </a:moveTo>
                <a:lnTo>
                  <a:pt x="360048" y="17502"/>
                </a:lnTo>
                <a:lnTo>
                  <a:pt x="315955" y="60459"/>
                </a:lnTo>
                <a:lnTo>
                  <a:pt x="262999" y="113496"/>
                </a:lnTo>
                <a:lnTo>
                  <a:pt x="189128" y="188302"/>
                </a:lnTo>
                <a:lnTo>
                  <a:pt x="113840" y="262212"/>
                </a:lnTo>
                <a:lnTo>
                  <a:pt x="61479" y="314213"/>
                </a:lnTo>
                <a:lnTo>
                  <a:pt x="18687" y="358086"/>
                </a:lnTo>
                <a:lnTo>
                  <a:pt x="0" y="380212"/>
                </a:lnTo>
                <a:lnTo>
                  <a:pt x="148489" y="379812"/>
                </a:lnTo>
                <a:lnTo>
                  <a:pt x="197989" y="379872"/>
                </a:lnTo>
                <a:lnTo>
                  <a:pt x="247396" y="380263"/>
                </a:lnTo>
                <a:lnTo>
                  <a:pt x="287515" y="358990"/>
                </a:lnTo>
                <a:lnTo>
                  <a:pt x="337165" y="308448"/>
                </a:lnTo>
                <a:lnTo>
                  <a:pt x="364449" y="281299"/>
                </a:lnTo>
                <a:lnTo>
                  <a:pt x="380949" y="266420"/>
                </a:lnTo>
                <a:lnTo>
                  <a:pt x="396897" y="284933"/>
                </a:lnTo>
                <a:lnTo>
                  <a:pt x="422425" y="310519"/>
                </a:lnTo>
                <a:lnTo>
                  <a:pt x="472579" y="358990"/>
                </a:lnTo>
                <a:lnTo>
                  <a:pt x="481241" y="368793"/>
                </a:lnTo>
                <a:lnTo>
                  <a:pt x="487556" y="375454"/>
                </a:lnTo>
                <a:lnTo>
                  <a:pt x="496418" y="379198"/>
                </a:lnTo>
                <a:lnTo>
                  <a:pt x="512724" y="380250"/>
                </a:lnTo>
                <a:lnTo>
                  <a:pt x="562148" y="379924"/>
                </a:lnTo>
                <a:lnTo>
                  <a:pt x="760107" y="380212"/>
                </a:lnTo>
                <a:lnTo>
                  <a:pt x="749437" y="367882"/>
                </a:lnTo>
                <a:lnTo>
                  <a:pt x="724080" y="341448"/>
                </a:lnTo>
                <a:lnTo>
                  <a:pt x="687343" y="304129"/>
                </a:lnTo>
                <a:lnTo>
                  <a:pt x="592957" y="209711"/>
                </a:lnTo>
                <a:lnTo>
                  <a:pt x="3806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6089193" y="1282750"/>
            <a:ext cx="1186180" cy="807720"/>
          </a:xfrm>
          <a:custGeom>
            <a:avLst/>
            <a:gdLst/>
            <a:ahLst/>
            <a:cxnLst/>
            <a:rect l="l" t="t" r="r" b="b"/>
            <a:pathLst>
              <a:path w="1186179" h="807719">
                <a:moveTo>
                  <a:pt x="759637" y="807072"/>
                </a:moveTo>
                <a:lnTo>
                  <a:pt x="381279" y="425170"/>
                </a:lnTo>
                <a:lnTo>
                  <a:pt x="0" y="805726"/>
                </a:lnTo>
                <a:lnTo>
                  <a:pt x="49733" y="806323"/>
                </a:lnTo>
                <a:lnTo>
                  <a:pt x="246913" y="807097"/>
                </a:lnTo>
                <a:lnTo>
                  <a:pt x="263436" y="806272"/>
                </a:lnTo>
                <a:lnTo>
                  <a:pt x="272453" y="802982"/>
                </a:lnTo>
                <a:lnTo>
                  <a:pt x="278968" y="796671"/>
                </a:lnTo>
                <a:lnTo>
                  <a:pt x="287959" y="786752"/>
                </a:lnTo>
                <a:lnTo>
                  <a:pt x="318655" y="756043"/>
                </a:lnTo>
                <a:lnTo>
                  <a:pt x="349821" y="723658"/>
                </a:lnTo>
                <a:lnTo>
                  <a:pt x="367144" y="706424"/>
                </a:lnTo>
                <a:lnTo>
                  <a:pt x="380492" y="695083"/>
                </a:lnTo>
                <a:lnTo>
                  <a:pt x="396824" y="709828"/>
                </a:lnTo>
                <a:lnTo>
                  <a:pt x="423862" y="736727"/>
                </a:lnTo>
                <a:lnTo>
                  <a:pt x="473024" y="786752"/>
                </a:lnTo>
                <a:lnTo>
                  <a:pt x="481838" y="796404"/>
                </a:lnTo>
                <a:lnTo>
                  <a:pt x="488530" y="802754"/>
                </a:lnTo>
                <a:lnTo>
                  <a:pt x="497725" y="806196"/>
                </a:lnTo>
                <a:lnTo>
                  <a:pt x="514057" y="807110"/>
                </a:lnTo>
                <a:lnTo>
                  <a:pt x="563118" y="806805"/>
                </a:lnTo>
                <a:lnTo>
                  <a:pt x="759637" y="807072"/>
                </a:lnTo>
                <a:close/>
              </a:path>
              <a:path w="1186179" h="807719">
                <a:moveTo>
                  <a:pt x="1185735" y="380809"/>
                </a:moveTo>
                <a:lnTo>
                  <a:pt x="806284" y="0"/>
                </a:lnTo>
                <a:lnTo>
                  <a:pt x="425170" y="380352"/>
                </a:lnTo>
                <a:lnTo>
                  <a:pt x="671182" y="380822"/>
                </a:lnTo>
                <a:lnTo>
                  <a:pt x="688517" y="380250"/>
                </a:lnTo>
                <a:lnTo>
                  <a:pt x="697534" y="377507"/>
                </a:lnTo>
                <a:lnTo>
                  <a:pt x="703859" y="371576"/>
                </a:lnTo>
                <a:lnTo>
                  <a:pt x="713155" y="361391"/>
                </a:lnTo>
                <a:lnTo>
                  <a:pt x="763155" y="312216"/>
                </a:lnTo>
                <a:lnTo>
                  <a:pt x="790041" y="285165"/>
                </a:lnTo>
                <a:lnTo>
                  <a:pt x="804773" y="268820"/>
                </a:lnTo>
                <a:lnTo>
                  <a:pt x="821105" y="283565"/>
                </a:lnTo>
                <a:lnTo>
                  <a:pt x="848144" y="310464"/>
                </a:lnTo>
                <a:lnTo>
                  <a:pt x="897305" y="360489"/>
                </a:lnTo>
                <a:lnTo>
                  <a:pt x="906284" y="370408"/>
                </a:lnTo>
                <a:lnTo>
                  <a:pt x="912799" y="376720"/>
                </a:lnTo>
                <a:lnTo>
                  <a:pt x="921829" y="380009"/>
                </a:lnTo>
                <a:lnTo>
                  <a:pt x="938364" y="380834"/>
                </a:lnTo>
                <a:lnTo>
                  <a:pt x="1037272" y="380504"/>
                </a:lnTo>
                <a:lnTo>
                  <a:pt x="1185735" y="3808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8894457" y="1282445"/>
            <a:ext cx="554355" cy="562610"/>
          </a:xfrm>
          <a:custGeom>
            <a:avLst/>
            <a:gdLst/>
            <a:ahLst/>
            <a:cxnLst/>
            <a:rect l="l" t="t" r="r" b="b"/>
            <a:pathLst>
              <a:path w="554354" h="562610">
                <a:moveTo>
                  <a:pt x="285267" y="0"/>
                </a:moveTo>
                <a:lnTo>
                  <a:pt x="270827" y="0"/>
                </a:lnTo>
                <a:lnTo>
                  <a:pt x="242718" y="55938"/>
                </a:lnTo>
                <a:lnTo>
                  <a:pt x="0" y="550900"/>
                </a:lnTo>
                <a:lnTo>
                  <a:pt x="0" y="555498"/>
                </a:lnTo>
                <a:lnTo>
                  <a:pt x="3898" y="561733"/>
                </a:lnTo>
                <a:lnTo>
                  <a:pt x="113741" y="561733"/>
                </a:lnTo>
                <a:lnTo>
                  <a:pt x="122539" y="557723"/>
                </a:lnTo>
                <a:lnTo>
                  <a:pt x="129489" y="548181"/>
                </a:lnTo>
                <a:lnTo>
                  <a:pt x="134886" y="536835"/>
                </a:lnTo>
                <a:lnTo>
                  <a:pt x="139026" y="527418"/>
                </a:lnTo>
                <a:lnTo>
                  <a:pt x="198005" y="407606"/>
                </a:lnTo>
                <a:lnTo>
                  <a:pt x="240212" y="323756"/>
                </a:lnTo>
                <a:lnTo>
                  <a:pt x="264397" y="274402"/>
                </a:lnTo>
                <a:lnTo>
                  <a:pt x="276237" y="247459"/>
                </a:lnTo>
                <a:lnTo>
                  <a:pt x="290343" y="272554"/>
                </a:lnTo>
                <a:lnTo>
                  <a:pt x="316418" y="324335"/>
                </a:lnTo>
                <a:lnTo>
                  <a:pt x="415277" y="525589"/>
                </a:lnTo>
                <a:lnTo>
                  <a:pt x="426137" y="550412"/>
                </a:lnTo>
                <a:lnTo>
                  <a:pt x="437954" y="560706"/>
                </a:lnTo>
                <a:lnTo>
                  <a:pt x="470928" y="562478"/>
                </a:lnTo>
                <a:lnTo>
                  <a:pt x="550379" y="561733"/>
                </a:lnTo>
                <a:lnTo>
                  <a:pt x="554291" y="555498"/>
                </a:lnTo>
                <a:lnTo>
                  <a:pt x="554291" y="550900"/>
                </a:lnTo>
                <a:lnTo>
                  <a:pt x="352666" y="138480"/>
                </a:lnTo>
                <a:lnTo>
                  <a:pt x="315837" y="67678"/>
                </a:lnTo>
                <a:lnTo>
                  <a:pt x="296153" y="27609"/>
                </a:lnTo>
                <a:lnTo>
                  <a:pt x="2852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0557523" y="1282445"/>
            <a:ext cx="909955" cy="562610"/>
          </a:xfrm>
          <a:custGeom>
            <a:avLst/>
            <a:gdLst/>
            <a:ahLst/>
            <a:cxnLst/>
            <a:rect l="l" t="t" r="r" b="b"/>
            <a:pathLst>
              <a:path w="909954" h="562610">
                <a:moveTo>
                  <a:pt x="550468" y="552704"/>
                </a:moveTo>
                <a:lnTo>
                  <a:pt x="528281" y="503212"/>
                </a:lnTo>
                <a:lnTo>
                  <a:pt x="504482" y="453732"/>
                </a:lnTo>
                <a:lnTo>
                  <a:pt x="444563" y="331330"/>
                </a:lnTo>
                <a:lnTo>
                  <a:pt x="348843" y="138493"/>
                </a:lnTo>
                <a:lnTo>
                  <a:pt x="312140" y="66598"/>
                </a:lnTo>
                <a:lnTo>
                  <a:pt x="291909" y="25234"/>
                </a:lnTo>
                <a:lnTo>
                  <a:pt x="281444" y="0"/>
                </a:lnTo>
                <a:lnTo>
                  <a:pt x="270357" y="1981"/>
                </a:lnTo>
                <a:lnTo>
                  <a:pt x="264172" y="7480"/>
                </a:lnTo>
                <a:lnTo>
                  <a:pt x="260146" y="15862"/>
                </a:lnTo>
                <a:lnTo>
                  <a:pt x="255574" y="26492"/>
                </a:lnTo>
                <a:lnTo>
                  <a:pt x="52882" y="437705"/>
                </a:lnTo>
                <a:lnTo>
                  <a:pt x="26873" y="491286"/>
                </a:lnTo>
                <a:lnTo>
                  <a:pt x="18757" y="505993"/>
                </a:lnTo>
                <a:lnTo>
                  <a:pt x="6858" y="529793"/>
                </a:lnTo>
                <a:lnTo>
                  <a:pt x="0" y="551967"/>
                </a:lnTo>
                <a:lnTo>
                  <a:pt x="7010" y="561733"/>
                </a:lnTo>
                <a:lnTo>
                  <a:pt x="80657" y="562521"/>
                </a:lnTo>
                <a:lnTo>
                  <a:pt x="113919" y="560946"/>
                </a:lnTo>
                <a:lnTo>
                  <a:pt x="126225" y="551192"/>
                </a:lnTo>
                <a:lnTo>
                  <a:pt x="136982" y="527392"/>
                </a:lnTo>
                <a:lnTo>
                  <a:pt x="195986" y="407606"/>
                </a:lnTo>
                <a:lnTo>
                  <a:pt x="238125" y="323811"/>
                </a:lnTo>
                <a:lnTo>
                  <a:pt x="262369" y="274358"/>
                </a:lnTo>
                <a:lnTo>
                  <a:pt x="274231" y="247459"/>
                </a:lnTo>
                <a:lnTo>
                  <a:pt x="288467" y="272872"/>
                </a:lnTo>
                <a:lnTo>
                  <a:pt x="314464" y="324929"/>
                </a:lnTo>
                <a:lnTo>
                  <a:pt x="392785" y="486473"/>
                </a:lnTo>
                <a:lnTo>
                  <a:pt x="400824" y="504583"/>
                </a:lnTo>
                <a:lnTo>
                  <a:pt x="412407" y="529742"/>
                </a:lnTo>
                <a:lnTo>
                  <a:pt x="425602" y="552094"/>
                </a:lnTo>
                <a:lnTo>
                  <a:pt x="438531" y="561733"/>
                </a:lnTo>
                <a:lnTo>
                  <a:pt x="546125" y="561733"/>
                </a:lnTo>
                <a:lnTo>
                  <a:pt x="550468" y="555282"/>
                </a:lnTo>
                <a:lnTo>
                  <a:pt x="550468" y="552704"/>
                </a:lnTo>
                <a:close/>
              </a:path>
              <a:path w="909954" h="562610">
                <a:moveTo>
                  <a:pt x="909764" y="6489"/>
                </a:moveTo>
                <a:lnTo>
                  <a:pt x="903274" y="0"/>
                </a:lnTo>
                <a:lnTo>
                  <a:pt x="459460" y="0"/>
                </a:lnTo>
                <a:lnTo>
                  <a:pt x="452970" y="6489"/>
                </a:lnTo>
                <a:lnTo>
                  <a:pt x="452970" y="123418"/>
                </a:lnTo>
                <a:lnTo>
                  <a:pt x="457784" y="128244"/>
                </a:lnTo>
                <a:lnTo>
                  <a:pt x="617270" y="128244"/>
                </a:lnTo>
                <a:lnTo>
                  <a:pt x="617270" y="555244"/>
                </a:lnTo>
                <a:lnTo>
                  <a:pt x="623760" y="561733"/>
                </a:lnTo>
                <a:lnTo>
                  <a:pt x="738835" y="561733"/>
                </a:lnTo>
                <a:lnTo>
                  <a:pt x="743648" y="556907"/>
                </a:lnTo>
                <a:lnTo>
                  <a:pt x="743648" y="128244"/>
                </a:lnTo>
                <a:lnTo>
                  <a:pt x="906564" y="128244"/>
                </a:lnTo>
                <a:lnTo>
                  <a:pt x="909764" y="121691"/>
                </a:lnTo>
                <a:lnTo>
                  <a:pt x="909764" y="64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8521741" y="2008542"/>
            <a:ext cx="206613" cy="2174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8836685" y="2003132"/>
            <a:ext cx="205828" cy="22668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7897824" y="2003132"/>
            <a:ext cx="207632" cy="22658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6090526" y="2123649"/>
            <a:ext cx="359410" cy="98425"/>
          </a:xfrm>
          <a:custGeom>
            <a:avLst/>
            <a:gdLst/>
            <a:ahLst/>
            <a:cxnLst/>
            <a:rect l="l" t="t" r="r" b="b"/>
            <a:pathLst>
              <a:path w="359410" h="98425">
                <a:moveTo>
                  <a:pt x="257792" y="48"/>
                </a:moveTo>
                <a:lnTo>
                  <a:pt x="246148" y="0"/>
                </a:lnTo>
                <a:lnTo>
                  <a:pt x="229298" y="488"/>
                </a:lnTo>
                <a:lnTo>
                  <a:pt x="0" y="488"/>
                </a:lnTo>
                <a:lnTo>
                  <a:pt x="7718" y="12233"/>
                </a:lnTo>
                <a:lnTo>
                  <a:pt x="24628" y="29682"/>
                </a:lnTo>
                <a:lnTo>
                  <a:pt x="55524" y="58743"/>
                </a:lnTo>
                <a:lnTo>
                  <a:pt x="78637" y="83451"/>
                </a:lnTo>
                <a:lnTo>
                  <a:pt x="90370" y="94890"/>
                </a:lnTo>
                <a:lnTo>
                  <a:pt x="103298" y="98076"/>
                </a:lnTo>
                <a:lnTo>
                  <a:pt x="359295" y="98024"/>
                </a:lnTo>
                <a:lnTo>
                  <a:pt x="348263" y="82569"/>
                </a:lnTo>
                <a:lnTo>
                  <a:pt x="323605" y="56870"/>
                </a:lnTo>
                <a:lnTo>
                  <a:pt x="276732" y="10838"/>
                </a:lnTo>
                <a:lnTo>
                  <a:pt x="267047" y="2904"/>
                </a:lnTo>
                <a:lnTo>
                  <a:pt x="257792" y="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6940918" y="2123667"/>
            <a:ext cx="758825" cy="99060"/>
          </a:xfrm>
          <a:custGeom>
            <a:avLst/>
            <a:gdLst/>
            <a:ahLst/>
            <a:cxnLst/>
            <a:rect l="l" t="t" r="r" b="b"/>
            <a:pathLst>
              <a:path w="758825" h="99060">
                <a:moveTo>
                  <a:pt x="358876" y="94322"/>
                </a:moveTo>
                <a:lnTo>
                  <a:pt x="352602" y="85877"/>
                </a:lnTo>
                <a:lnTo>
                  <a:pt x="343014" y="76619"/>
                </a:lnTo>
                <a:lnTo>
                  <a:pt x="336270" y="70459"/>
                </a:lnTo>
                <a:lnTo>
                  <a:pt x="307378" y="41567"/>
                </a:lnTo>
                <a:lnTo>
                  <a:pt x="281076" y="14668"/>
                </a:lnTo>
                <a:lnTo>
                  <a:pt x="267449" y="2819"/>
                </a:lnTo>
                <a:lnTo>
                  <a:pt x="255168" y="76"/>
                </a:lnTo>
                <a:lnTo>
                  <a:pt x="232905" y="469"/>
                </a:lnTo>
                <a:lnTo>
                  <a:pt x="0" y="469"/>
                </a:lnTo>
                <a:lnTo>
                  <a:pt x="15367" y="19215"/>
                </a:lnTo>
                <a:lnTo>
                  <a:pt x="47447" y="52349"/>
                </a:lnTo>
                <a:lnTo>
                  <a:pt x="80175" y="83934"/>
                </a:lnTo>
                <a:lnTo>
                  <a:pt x="97497" y="98005"/>
                </a:lnTo>
                <a:lnTo>
                  <a:pt x="355676" y="98005"/>
                </a:lnTo>
                <a:lnTo>
                  <a:pt x="358876" y="94322"/>
                </a:lnTo>
                <a:close/>
              </a:path>
              <a:path w="758825" h="99060">
                <a:moveTo>
                  <a:pt x="758304" y="469"/>
                </a:moveTo>
                <a:lnTo>
                  <a:pt x="530809" y="469"/>
                </a:lnTo>
                <a:lnTo>
                  <a:pt x="506907" y="0"/>
                </a:lnTo>
                <a:lnTo>
                  <a:pt x="493852" y="2387"/>
                </a:lnTo>
                <a:lnTo>
                  <a:pt x="480428" y="13423"/>
                </a:lnTo>
                <a:lnTo>
                  <a:pt x="455434" y="38849"/>
                </a:lnTo>
                <a:lnTo>
                  <a:pt x="424535" y="68694"/>
                </a:lnTo>
                <a:lnTo>
                  <a:pt x="407479" y="86385"/>
                </a:lnTo>
                <a:lnTo>
                  <a:pt x="399008" y="98005"/>
                </a:lnTo>
                <a:lnTo>
                  <a:pt x="626503" y="98005"/>
                </a:lnTo>
                <a:lnTo>
                  <a:pt x="651471" y="98488"/>
                </a:lnTo>
                <a:lnTo>
                  <a:pt x="664997" y="96164"/>
                </a:lnTo>
                <a:lnTo>
                  <a:pt x="678332" y="85394"/>
                </a:lnTo>
                <a:lnTo>
                  <a:pt x="702779" y="60528"/>
                </a:lnTo>
                <a:lnTo>
                  <a:pt x="733704" y="30734"/>
                </a:lnTo>
                <a:lnTo>
                  <a:pt x="750582" y="12738"/>
                </a:lnTo>
                <a:lnTo>
                  <a:pt x="758304" y="4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6489534" y="2123477"/>
            <a:ext cx="359410" cy="99060"/>
          </a:xfrm>
          <a:custGeom>
            <a:avLst/>
            <a:gdLst/>
            <a:ahLst/>
            <a:cxnLst/>
            <a:rect l="l" t="t" r="r" b="b"/>
            <a:pathLst>
              <a:path w="359409" h="99060">
                <a:moveTo>
                  <a:pt x="115562" y="118"/>
                </a:moveTo>
                <a:lnTo>
                  <a:pt x="103790" y="0"/>
                </a:lnTo>
                <a:lnTo>
                  <a:pt x="94390" y="2567"/>
                </a:lnTo>
                <a:lnTo>
                  <a:pt x="85255" y="10083"/>
                </a:lnTo>
                <a:lnTo>
                  <a:pt x="78259" y="17501"/>
                </a:lnTo>
                <a:lnTo>
                  <a:pt x="56426" y="39039"/>
                </a:lnTo>
                <a:lnTo>
                  <a:pt x="25217" y="68818"/>
                </a:lnTo>
                <a:lnTo>
                  <a:pt x="7886" y="86735"/>
                </a:lnTo>
                <a:lnTo>
                  <a:pt x="0" y="98196"/>
                </a:lnTo>
                <a:lnTo>
                  <a:pt x="227495" y="98196"/>
                </a:lnTo>
                <a:lnTo>
                  <a:pt x="252499" y="98671"/>
                </a:lnTo>
                <a:lnTo>
                  <a:pt x="266011" y="96340"/>
                </a:lnTo>
                <a:lnTo>
                  <a:pt x="279337" y="85568"/>
                </a:lnTo>
                <a:lnTo>
                  <a:pt x="303784" y="60718"/>
                </a:lnTo>
                <a:lnTo>
                  <a:pt x="334440" y="30365"/>
                </a:lnTo>
                <a:lnTo>
                  <a:pt x="351534" y="12030"/>
                </a:lnTo>
                <a:lnTo>
                  <a:pt x="359295" y="660"/>
                </a:lnTo>
                <a:lnTo>
                  <a:pt x="131813" y="660"/>
                </a:lnTo>
                <a:lnTo>
                  <a:pt x="115562" y="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6514808" y="1699170"/>
            <a:ext cx="760730" cy="97155"/>
          </a:xfrm>
          <a:custGeom>
            <a:avLst/>
            <a:gdLst/>
            <a:ahLst/>
            <a:cxnLst/>
            <a:rect l="l" t="t" r="r" b="b"/>
            <a:pathLst>
              <a:path w="760729" h="97155">
                <a:moveTo>
                  <a:pt x="361111" y="96240"/>
                </a:moveTo>
                <a:lnTo>
                  <a:pt x="324307" y="55905"/>
                </a:lnTo>
                <a:lnTo>
                  <a:pt x="277660" y="9931"/>
                </a:lnTo>
                <a:lnTo>
                  <a:pt x="258000" y="0"/>
                </a:lnTo>
                <a:lnTo>
                  <a:pt x="245719" y="25"/>
                </a:lnTo>
                <a:lnTo>
                  <a:pt x="229311" y="508"/>
                </a:lnTo>
                <a:lnTo>
                  <a:pt x="0" y="508"/>
                </a:lnTo>
                <a:lnTo>
                  <a:pt x="16789" y="20650"/>
                </a:lnTo>
                <a:lnTo>
                  <a:pt x="39852" y="43484"/>
                </a:lnTo>
                <a:lnTo>
                  <a:pt x="64084" y="66179"/>
                </a:lnTo>
                <a:lnTo>
                  <a:pt x="84378" y="85877"/>
                </a:lnTo>
                <a:lnTo>
                  <a:pt x="94094" y="93992"/>
                </a:lnTo>
                <a:lnTo>
                  <a:pt x="103124" y="96837"/>
                </a:lnTo>
                <a:lnTo>
                  <a:pt x="114630" y="96786"/>
                </a:lnTo>
                <a:lnTo>
                  <a:pt x="131813" y="96240"/>
                </a:lnTo>
                <a:lnTo>
                  <a:pt x="361111" y="96240"/>
                </a:lnTo>
                <a:close/>
              </a:path>
              <a:path w="760729" h="97155">
                <a:moveTo>
                  <a:pt x="760120" y="508"/>
                </a:moveTo>
                <a:lnTo>
                  <a:pt x="532625" y="508"/>
                </a:lnTo>
                <a:lnTo>
                  <a:pt x="507644" y="38"/>
                </a:lnTo>
                <a:lnTo>
                  <a:pt x="494131" y="2362"/>
                </a:lnTo>
                <a:lnTo>
                  <a:pt x="480796" y="13131"/>
                </a:lnTo>
                <a:lnTo>
                  <a:pt x="456349" y="37985"/>
                </a:lnTo>
                <a:lnTo>
                  <a:pt x="425869" y="67348"/>
                </a:lnTo>
                <a:lnTo>
                  <a:pt x="409702" y="83629"/>
                </a:lnTo>
                <a:lnTo>
                  <a:pt x="399021" y="96240"/>
                </a:lnTo>
                <a:lnTo>
                  <a:pt x="626516" y="96240"/>
                </a:lnTo>
                <a:lnTo>
                  <a:pt x="652703" y="96710"/>
                </a:lnTo>
                <a:lnTo>
                  <a:pt x="666686" y="94424"/>
                </a:lnTo>
                <a:lnTo>
                  <a:pt x="679881" y="83908"/>
                </a:lnTo>
                <a:lnTo>
                  <a:pt x="703694" y="59664"/>
                </a:lnTo>
                <a:lnTo>
                  <a:pt x="734593" y="29845"/>
                </a:lnTo>
                <a:lnTo>
                  <a:pt x="751649" y="12153"/>
                </a:lnTo>
                <a:lnTo>
                  <a:pt x="760120" y="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9578733" y="2131059"/>
            <a:ext cx="48895" cy="93980"/>
          </a:xfrm>
          <a:custGeom>
            <a:avLst/>
            <a:gdLst/>
            <a:ahLst/>
            <a:cxnLst/>
            <a:rect l="l" t="t" r="r" b="b"/>
            <a:pathLst>
              <a:path w="48895" h="93980">
                <a:moveTo>
                  <a:pt x="0" y="93979"/>
                </a:moveTo>
                <a:lnTo>
                  <a:pt x="48755" y="93979"/>
                </a:lnTo>
                <a:lnTo>
                  <a:pt x="48755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9578733" y="2009139"/>
            <a:ext cx="186055" cy="215900"/>
          </a:xfrm>
          <a:custGeom>
            <a:avLst/>
            <a:gdLst/>
            <a:ahLst/>
            <a:cxnLst/>
            <a:rect l="l" t="t" r="r" b="b"/>
            <a:pathLst>
              <a:path w="186054" h="215900">
                <a:moveTo>
                  <a:pt x="185966" y="0"/>
                </a:moveTo>
                <a:lnTo>
                  <a:pt x="137248" y="0"/>
                </a:lnTo>
                <a:lnTo>
                  <a:pt x="137248" y="1270"/>
                </a:lnTo>
                <a:lnTo>
                  <a:pt x="137223" y="78740"/>
                </a:lnTo>
                <a:lnTo>
                  <a:pt x="48755" y="78740"/>
                </a:lnTo>
                <a:lnTo>
                  <a:pt x="48755" y="1270"/>
                </a:lnTo>
                <a:lnTo>
                  <a:pt x="48717" y="0"/>
                </a:lnTo>
                <a:lnTo>
                  <a:pt x="0" y="0"/>
                </a:lnTo>
                <a:lnTo>
                  <a:pt x="0" y="1270"/>
                </a:lnTo>
                <a:lnTo>
                  <a:pt x="0" y="78740"/>
                </a:lnTo>
                <a:lnTo>
                  <a:pt x="0" y="121920"/>
                </a:lnTo>
                <a:lnTo>
                  <a:pt x="137223" y="121920"/>
                </a:lnTo>
                <a:lnTo>
                  <a:pt x="137223" y="215900"/>
                </a:lnTo>
                <a:lnTo>
                  <a:pt x="185966" y="215900"/>
                </a:lnTo>
                <a:lnTo>
                  <a:pt x="185966" y="121920"/>
                </a:lnTo>
                <a:lnTo>
                  <a:pt x="185966" y="78740"/>
                </a:lnTo>
                <a:lnTo>
                  <a:pt x="185966" y="1270"/>
                </a:lnTo>
                <a:lnTo>
                  <a:pt x="1859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9887483" y="2008542"/>
            <a:ext cx="153035" cy="217170"/>
          </a:xfrm>
          <a:custGeom>
            <a:avLst/>
            <a:gdLst/>
            <a:ahLst/>
            <a:cxnLst/>
            <a:rect l="l" t="t" r="r" b="b"/>
            <a:pathLst>
              <a:path w="153034" h="217169">
                <a:moveTo>
                  <a:pt x="146240" y="0"/>
                </a:moveTo>
                <a:lnTo>
                  <a:pt x="0" y="0"/>
                </a:lnTo>
                <a:lnTo>
                  <a:pt x="0" y="216738"/>
                </a:lnTo>
                <a:lnTo>
                  <a:pt x="146240" y="216738"/>
                </a:lnTo>
                <a:lnTo>
                  <a:pt x="151063" y="213344"/>
                </a:lnTo>
                <a:lnTo>
                  <a:pt x="152485" y="203927"/>
                </a:lnTo>
                <a:lnTo>
                  <a:pt x="151663" y="171589"/>
                </a:lnTo>
                <a:lnTo>
                  <a:pt x="48742" y="171589"/>
                </a:lnTo>
                <a:lnTo>
                  <a:pt x="48742" y="128244"/>
                </a:lnTo>
                <a:lnTo>
                  <a:pt x="140817" y="128244"/>
                </a:lnTo>
                <a:lnTo>
                  <a:pt x="140817" y="83083"/>
                </a:lnTo>
                <a:lnTo>
                  <a:pt x="48742" y="83083"/>
                </a:lnTo>
                <a:lnTo>
                  <a:pt x="48742" y="45161"/>
                </a:lnTo>
                <a:lnTo>
                  <a:pt x="146240" y="45161"/>
                </a:lnTo>
                <a:lnTo>
                  <a:pt x="1462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8200939" y="2008542"/>
            <a:ext cx="226107" cy="21708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10152888" y="2008542"/>
            <a:ext cx="162496" cy="21751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8874594" y="1282040"/>
            <a:ext cx="122167" cy="14340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9307918" y="2008542"/>
            <a:ext cx="169710" cy="21756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10650664" y="1283917"/>
            <a:ext cx="121409" cy="14307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9928111" y="1948941"/>
            <a:ext cx="93345" cy="45720"/>
          </a:xfrm>
          <a:custGeom>
            <a:avLst/>
            <a:gdLst/>
            <a:ahLst/>
            <a:cxnLst/>
            <a:rect l="l" t="t" r="r" b="b"/>
            <a:pathLst>
              <a:path w="93345" h="45719">
                <a:moveTo>
                  <a:pt x="92976" y="0"/>
                </a:moveTo>
                <a:lnTo>
                  <a:pt x="29781" y="0"/>
                </a:lnTo>
                <a:lnTo>
                  <a:pt x="0" y="44526"/>
                </a:lnTo>
                <a:lnTo>
                  <a:pt x="24212" y="45352"/>
                </a:lnTo>
                <a:lnTo>
                  <a:pt x="36568" y="45242"/>
                </a:lnTo>
                <a:lnTo>
                  <a:pt x="44796" y="41709"/>
                </a:lnTo>
                <a:lnTo>
                  <a:pt x="80797" y="12585"/>
                </a:lnTo>
                <a:lnTo>
                  <a:pt x="91287" y="6311"/>
                </a:lnTo>
                <a:lnTo>
                  <a:pt x="92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9006" y="5340107"/>
            <a:ext cx="16999737" cy="180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9006" y="5340107"/>
            <a:ext cx="16999737" cy="180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3" y="1231"/>
            <a:ext cx="17552670" cy="9873615"/>
          </a:xfrm>
          <a:custGeom>
            <a:avLst/>
            <a:gdLst/>
            <a:ahLst/>
            <a:cxnLst/>
            <a:rect l="l" t="t" r="r" b="b"/>
            <a:pathLst>
              <a:path w="17552670" h="9873615">
                <a:moveTo>
                  <a:pt x="17552165" y="0"/>
                </a:moveTo>
                <a:lnTo>
                  <a:pt x="0" y="0"/>
                </a:lnTo>
                <a:lnTo>
                  <a:pt x="0" y="9873060"/>
                </a:lnTo>
                <a:lnTo>
                  <a:pt x="17552165" y="9873060"/>
                </a:lnTo>
                <a:lnTo>
                  <a:pt x="17552165" y="0"/>
                </a:lnTo>
                <a:close/>
              </a:path>
            </a:pathLst>
          </a:custGeom>
          <a:solidFill>
            <a:srgbClr val="0043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535640" y="3290531"/>
            <a:ext cx="7021195" cy="1630045"/>
          </a:xfrm>
          <a:custGeom>
            <a:avLst/>
            <a:gdLst/>
            <a:ahLst/>
            <a:cxnLst/>
            <a:rect l="l" t="t" r="r" b="b"/>
            <a:pathLst>
              <a:path w="7021194" h="1630045">
                <a:moveTo>
                  <a:pt x="7020839" y="0"/>
                </a:moveTo>
                <a:lnTo>
                  <a:pt x="1629625" y="0"/>
                </a:lnTo>
                <a:lnTo>
                  <a:pt x="0" y="1629651"/>
                </a:lnTo>
                <a:lnTo>
                  <a:pt x="7020839" y="1629651"/>
                </a:lnTo>
                <a:lnTo>
                  <a:pt x="7020839" y="0"/>
                </a:lnTo>
                <a:close/>
              </a:path>
            </a:pathLst>
          </a:custGeom>
          <a:solidFill>
            <a:srgbClr val="009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882608"/>
            <a:ext cx="13370813" cy="1418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982575" y="3508399"/>
            <a:ext cx="222250" cy="62865"/>
          </a:xfrm>
          <a:custGeom>
            <a:avLst/>
            <a:gdLst/>
            <a:ahLst/>
            <a:cxnLst/>
            <a:rect l="l" t="t" r="r" b="b"/>
            <a:pathLst>
              <a:path w="222250" h="62864">
                <a:moveTo>
                  <a:pt x="98298" y="62636"/>
                </a:moveTo>
                <a:lnTo>
                  <a:pt x="35560" y="0"/>
                </a:lnTo>
                <a:lnTo>
                  <a:pt x="0" y="0"/>
                </a:lnTo>
                <a:lnTo>
                  <a:pt x="62611" y="62636"/>
                </a:lnTo>
                <a:lnTo>
                  <a:pt x="98298" y="62636"/>
                </a:lnTo>
                <a:close/>
              </a:path>
              <a:path w="222250" h="62864">
                <a:moveTo>
                  <a:pt x="221869" y="0"/>
                </a:moveTo>
                <a:lnTo>
                  <a:pt x="186182" y="0"/>
                </a:lnTo>
                <a:lnTo>
                  <a:pt x="123571" y="62636"/>
                </a:lnTo>
                <a:lnTo>
                  <a:pt x="159258" y="62636"/>
                </a:lnTo>
                <a:lnTo>
                  <a:pt x="221869" y="0"/>
                </a:lnTo>
                <a:close/>
              </a:path>
            </a:pathLst>
          </a:custGeom>
          <a:solidFill>
            <a:srgbClr val="0043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982575" y="3372510"/>
            <a:ext cx="221869" cy="110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548360" y="3508399"/>
            <a:ext cx="222250" cy="62865"/>
          </a:xfrm>
          <a:custGeom>
            <a:avLst/>
            <a:gdLst/>
            <a:ahLst/>
            <a:cxnLst/>
            <a:rect l="l" t="t" r="r" b="b"/>
            <a:pathLst>
              <a:path w="222250" h="62864">
                <a:moveTo>
                  <a:pt x="98171" y="62636"/>
                </a:moveTo>
                <a:lnTo>
                  <a:pt x="35560" y="0"/>
                </a:lnTo>
                <a:lnTo>
                  <a:pt x="0" y="0"/>
                </a:lnTo>
                <a:lnTo>
                  <a:pt x="62611" y="62636"/>
                </a:lnTo>
                <a:lnTo>
                  <a:pt x="98171" y="62636"/>
                </a:lnTo>
                <a:close/>
              </a:path>
              <a:path w="222250" h="62864">
                <a:moveTo>
                  <a:pt x="221742" y="0"/>
                </a:moveTo>
                <a:lnTo>
                  <a:pt x="186182" y="0"/>
                </a:lnTo>
                <a:lnTo>
                  <a:pt x="123571" y="62636"/>
                </a:lnTo>
                <a:lnTo>
                  <a:pt x="159258" y="62636"/>
                </a:lnTo>
                <a:lnTo>
                  <a:pt x="221742" y="0"/>
                </a:lnTo>
                <a:close/>
              </a:path>
            </a:pathLst>
          </a:custGeom>
          <a:solidFill>
            <a:srgbClr val="0043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3548360" y="3372510"/>
            <a:ext cx="221869" cy="110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416816" y="4074172"/>
            <a:ext cx="222250" cy="62865"/>
          </a:xfrm>
          <a:custGeom>
            <a:avLst/>
            <a:gdLst/>
            <a:ahLst/>
            <a:cxnLst/>
            <a:rect l="l" t="t" r="r" b="b"/>
            <a:pathLst>
              <a:path w="222250" h="62864">
                <a:moveTo>
                  <a:pt x="98221" y="62623"/>
                </a:moveTo>
                <a:lnTo>
                  <a:pt x="35585" y="0"/>
                </a:lnTo>
                <a:lnTo>
                  <a:pt x="0" y="0"/>
                </a:lnTo>
                <a:lnTo>
                  <a:pt x="62572" y="62623"/>
                </a:lnTo>
                <a:lnTo>
                  <a:pt x="98221" y="62623"/>
                </a:lnTo>
                <a:close/>
              </a:path>
              <a:path w="222250" h="62864">
                <a:moveTo>
                  <a:pt x="221818" y="0"/>
                </a:moveTo>
                <a:lnTo>
                  <a:pt x="186169" y="0"/>
                </a:lnTo>
                <a:lnTo>
                  <a:pt x="123545" y="62623"/>
                </a:lnTo>
                <a:lnTo>
                  <a:pt x="159194" y="62623"/>
                </a:lnTo>
                <a:lnTo>
                  <a:pt x="221818" y="0"/>
                </a:lnTo>
                <a:close/>
              </a:path>
            </a:pathLst>
          </a:custGeom>
          <a:solidFill>
            <a:srgbClr val="0043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2416789" y="3938282"/>
            <a:ext cx="221830" cy="1109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2982575" y="4074172"/>
            <a:ext cx="222250" cy="62865"/>
          </a:xfrm>
          <a:custGeom>
            <a:avLst/>
            <a:gdLst/>
            <a:ahLst/>
            <a:cxnLst/>
            <a:rect l="l" t="t" r="r" b="b"/>
            <a:pathLst>
              <a:path w="222250" h="62864">
                <a:moveTo>
                  <a:pt x="98298" y="62623"/>
                </a:moveTo>
                <a:lnTo>
                  <a:pt x="35560" y="0"/>
                </a:lnTo>
                <a:lnTo>
                  <a:pt x="0" y="0"/>
                </a:lnTo>
                <a:lnTo>
                  <a:pt x="62611" y="62623"/>
                </a:lnTo>
                <a:lnTo>
                  <a:pt x="98298" y="62623"/>
                </a:lnTo>
                <a:close/>
              </a:path>
              <a:path w="222250" h="62864">
                <a:moveTo>
                  <a:pt x="221869" y="0"/>
                </a:moveTo>
                <a:lnTo>
                  <a:pt x="186182" y="0"/>
                </a:lnTo>
                <a:lnTo>
                  <a:pt x="123571" y="62623"/>
                </a:lnTo>
                <a:lnTo>
                  <a:pt x="159258" y="62623"/>
                </a:lnTo>
                <a:lnTo>
                  <a:pt x="221869" y="0"/>
                </a:lnTo>
                <a:close/>
              </a:path>
            </a:pathLst>
          </a:custGeom>
          <a:solidFill>
            <a:srgbClr val="0043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2982575" y="3938282"/>
            <a:ext cx="221869" cy="1109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1850993" y="4639957"/>
            <a:ext cx="222250" cy="62865"/>
          </a:xfrm>
          <a:custGeom>
            <a:avLst/>
            <a:gdLst/>
            <a:ahLst/>
            <a:cxnLst/>
            <a:rect l="l" t="t" r="r" b="b"/>
            <a:pathLst>
              <a:path w="222250" h="62864">
                <a:moveTo>
                  <a:pt x="98272" y="62623"/>
                </a:moveTo>
                <a:lnTo>
                  <a:pt x="35648" y="0"/>
                </a:lnTo>
                <a:lnTo>
                  <a:pt x="0" y="0"/>
                </a:lnTo>
                <a:lnTo>
                  <a:pt x="62623" y="62623"/>
                </a:lnTo>
                <a:lnTo>
                  <a:pt x="98272" y="62623"/>
                </a:lnTo>
                <a:close/>
              </a:path>
              <a:path w="222250" h="62864">
                <a:moveTo>
                  <a:pt x="221881" y="0"/>
                </a:moveTo>
                <a:lnTo>
                  <a:pt x="186232" y="0"/>
                </a:lnTo>
                <a:lnTo>
                  <a:pt x="123596" y="62623"/>
                </a:lnTo>
                <a:lnTo>
                  <a:pt x="159245" y="62623"/>
                </a:lnTo>
                <a:lnTo>
                  <a:pt x="221881" y="0"/>
                </a:lnTo>
                <a:close/>
              </a:path>
            </a:pathLst>
          </a:custGeom>
          <a:solidFill>
            <a:srgbClr val="0043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1851004" y="4504067"/>
            <a:ext cx="221830" cy="1109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2416816" y="4639957"/>
            <a:ext cx="222250" cy="62865"/>
          </a:xfrm>
          <a:custGeom>
            <a:avLst/>
            <a:gdLst/>
            <a:ahLst/>
            <a:cxnLst/>
            <a:rect l="l" t="t" r="r" b="b"/>
            <a:pathLst>
              <a:path w="222250" h="62864">
                <a:moveTo>
                  <a:pt x="98221" y="62623"/>
                </a:moveTo>
                <a:lnTo>
                  <a:pt x="35585" y="0"/>
                </a:lnTo>
                <a:lnTo>
                  <a:pt x="0" y="0"/>
                </a:lnTo>
                <a:lnTo>
                  <a:pt x="62572" y="62623"/>
                </a:lnTo>
                <a:lnTo>
                  <a:pt x="98221" y="62623"/>
                </a:lnTo>
                <a:close/>
              </a:path>
              <a:path w="222250" h="62864">
                <a:moveTo>
                  <a:pt x="221818" y="0"/>
                </a:moveTo>
                <a:lnTo>
                  <a:pt x="186169" y="0"/>
                </a:lnTo>
                <a:lnTo>
                  <a:pt x="123545" y="62623"/>
                </a:lnTo>
                <a:lnTo>
                  <a:pt x="159194" y="62623"/>
                </a:lnTo>
                <a:lnTo>
                  <a:pt x="221818" y="0"/>
                </a:lnTo>
                <a:close/>
              </a:path>
            </a:pathLst>
          </a:custGeom>
          <a:solidFill>
            <a:srgbClr val="0043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2416789" y="4504067"/>
            <a:ext cx="221830" cy="1109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2133897" y="4786959"/>
            <a:ext cx="221830" cy="1109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2699682" y="4786959"/>
            <a:ext cx="221805" cy="1109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699682" y="3290544"/>
            <a:ext cx="4856797" cy="16073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0043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0043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77887" y="2272538"/>
            <a:ext cx="7637621" cy="65211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042241" y="2272538"/>
            <a:ext cx="7637621" cy="65211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22/08/2023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0043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22/08/2023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22/08/2023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0640" y="3255276"/>
            <a:ext cx="15596468" cy="66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1" i="0">
                <a:solidFill>
                  <a:srgbClr val="0043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7887" y="2272538"/>
            <a:ext cx="15801975" cy="65211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69635" y="9188958"/>
            <a:ext cx="5618480" cy="494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77887" y="9188958"/>
            <a:ext cx="4038282" cy="494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641581" y="9188958"/>
            <a:ext cx="4038282" cy="494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26" Type="http://schemas.openxmlformats.org/officeDocument/2006/relationships/image" Target="../media/image17.png"/><Relationship Id="rId3" Type="http://schemas.openxmlformats.org/officeDocument/2006/relationships/image" Target="../media/image46.png"/><Relationship Id="rId21" Type="http://schemas.openxmlformats.org/officeDocument/2006/relationships/image" Target="../media/image12.png"/><Relationship Id="rId34" Type="http://schemas.openxmlformats.org/officeDocument/2006/relationships/image" Target="../media/image25.png"/><Relationship Id="rId7" Type="http://schemas.openxmlformats.org/officeDocument/2006/relationships/image" Target="../media/image50.png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5" Type="http://schemas.openxmlformats.org/officeDocument/2006/relationships/image" Target="../media/image16.png"/><Relationship Id="rId33" Type="http://schemas.openxmlformats.org/officeDocument/2006/relationships/image" Target="../media/image24.png"/><Relationship Id="rId2" Type="http://schemas.openxmlformats.org/officeDocument/2006/relationships/image" Target="../media/image45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11" Type="http://schemas.openxmlformats.org/officeDocument/2006/relationships/image" Target="../media/image2.png"/><Relationship Id="rId24" Type="http://schemas.openxmlformats.org/officeDocument/2006/relationships/image" Target="../media/image15.png"/><Relationship Id="rId32" Type="http://schemas.openxmlformats.org/officeDocument/2006/relationships/image" Target="../media/image23.png"/><Relationship Id="rId5" Type="http://schemas.openxmlformats.org/officeDocument/2006/relationships/image" Target="../media/image48.png"/><Relationship Id="rId15" Type="http://schemas.openxmlformats.org/officeDocument/2006/relationships/image" Target="../media/image6.png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0" Type="http://schemas.openxmlformats.org/officeDocument/2006/relationships/image" Target="../media/image1.png"/><Relationship Id="rId19" Type="http://schemas.openxmlformats.org/officeDocument/2006/relationships/image" Target="../media/image10.png"/><Relationship Id="rId31" Type="http://schemas.openxmlformats.org/officeDocument/2006/relationships/image" Target="../media/image2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.png"/><Relationship Id="rId22" Type="http://schemas.openxmlformats.org/officeDocument/2006/relationships/image" Target="../media/image13.png"/><Relationship Id="rId27" Type="http://schemas.openxmlformats.org/officeDocument/2006/relationships/image" Target="../media/image18.png"/><Relationship Id="rId30" Type="http://schemas.openxmlformats.org/officeDocument/2006/relationships/image" Target="../media/image21.png"/><Relationship Id="rId35" Type="http://schemas.openxmlformats.org/officeDocument/2006/relationships/image" Target="../media/image26.png"/><Relationship Id="rId8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1" Type="http://schemas.openxmlformats.org/officeDocument/2006/relationships/image" Target="../media/image64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1" Type="http://schemas.openxmlformats.org/officeDocument/2006/relationships/image" Target="../media/image63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91" y="0"/>
            <a:ext cx="17559655" cy="9878695"/>
            <a:chOff x="-1591" y="0"/>
            <a:chExt cx="17559655" cy="9878695"/>
          </a:xfrm>
        </p:grpSpPr>
        <p:sp>
          <p:nvSpPr>
            <p:cNvPr id="3" name="object 3"/>
            <p:cNvSpPr/>
            <p:nvPr/>
          </p:nvSpPr>
          <p:spPr>
            <a:xfrm>
              <a:off x="-3" y="0"/>
              <a:ext cx="17556480" cy="9875520"/>
            </a:xfrm>
            <a:custGeom>
              <a:avLst/>
              <a:gdLst/>
              <a:ahLst/>
              <a:cxnLst/>
              <a:rect l="l" t="t" r="r" b="b"/>
              <a:pathLst>
                <a:path w="17556480" h="9875520">
                  <a:moveTo>
                    <a:pt x="0" y="9875523"/>
                  </a:moveTo>
                  <a:lnTo>
                    <a:pt x="17556483" y="9875523"/>
                  </a:lnTo>
                  <a:lnTo>
                    <a:pt x="17556483" y="0"/>
                  </a:lnTo>
                  <a:lnTo>
                    <a:pt x="0" y="0"/>
                  </a:lnTo>
                  <a:lnTo>
                    <a:pt x="0" y="9875523"/>
                  </a:lnTo>
                  <a:close/>
                </a:path>
              </a:pathLst>
            </a:custGeom>
            <a:ln w="3175">
              <a:solidFill>
                <a:srgbClr val="E6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767187" y="4354219"/>
              <a:ext cx="6789420" cy="730250"/>
            </a:xfrm>
            <a:custGeom>
              <a:avLst/>
              <a:gdLst/>
              <a:ahLst/>
              <a:cxnLst/>
              <a:rect l="l" t="t" r="r" b="b"/>
              <a:pathLst>
                <a:path w="6789419" h="730250">
                  <a:moveTo>
                    <a:pt x="6789293" y="0"/>
                  </a:moveTo>
                  <a:lnTo>
                    <a:pt x="730046" y="0"/>
                  </a:lnTo>
                  <a:lnTo>
                    <a:pt x="0" y="730072"/>
                  </a:lnTo>
                  <a:lnTo>
                    <a:pt x="6789293" y="730072"/>
                  </a:lnTo>
                  <a:lnTo>
                    <a:pt x="6789293" y="0"/>
                  </a:lnTo>
                  <a:close/>
                </a:path>
              </a:pathLst>
            </a:custGeom>
            <a:solidFill>
              <a:srgbClr val="0095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3" y="165125"/>
            <a:ext cx="11465182" cy="9710397"/>
            <a:chOff x="-3" y="165125"/>
            <a:chExt cx="11465182" cy="9710397"/>
          </a:xfrm>
        </p:grpSpPr>
        <p:sp>
          <p:nvSpPr>
            <p:cNvPr id="8" name="object 8"/>
            <p:cNvSpPr/>
            <p:nvPr/>
          </p:nvSpPr>
          <p:spPr>
            <a:xfrm>
              <a:off x="6089904" y="1282661"/>
              <a:ext cx="5375275" cy="807085"/>
            </a:xfrm>
            <a:custGeom>
              <a:avLst/>
              <a:gdLst/>
              <a:ahLst/>
              <a:cxnLst/>
              <a:rect l="l" t="t" r="r" b="b"/>
              <a:pathLst>
                <a:path w="5375275" h="807085">
                  <a:moveTo>
                    <a:pt x="759193" y="806958"/>
                  </a:moveTo>
                  <a:lnTo>
                    <a:pt x="381050" y="425297"/>
                  </a:lnTo>
                  <a:lnTo>
                    <a:pt x="0" y="805624"/>
                  </a:lnTo>
                  <a:lnTo>
                    <a:pt x="49707" y="806208"/>
                  </a:lnTo>
                  <a:lnTo>
                    <a:pt x="246761" y="806983"/>
                  </a:lnTo>
                  <a:lnTo>
                    <a:pt x="263271" y="806157"/>
                  </a:lnTo>
                  <a:lnTo>
                    <a:pt x="272300" y="802868"/>
                  </a:lnTo>
                  <a:lnTo>
                    <a:pt x="278803" y="796569"/>
                  </a:lnTo>
                  <a:lnTo>
                    <a:pt x="287794" y="786650"/>
                  </a:lnTo>
                  <a:lnTo>
                    <a:pt x="318465" y="755967"/>
                  </a:lnTo>
                  <a:lnTo>
                    <a:pt x="349605" y="723595"/>
                  </a:lnTo>
                  <a:lnTo>
                    <a:pt x="366928" y="706374"/>
                  </a:lnTo>
                  <a:lnTo>
                    <a:pt x="380263" y="695045"/>
                  </a:lnTo>
                  <a:lnTo>
                    <a:pt x="396582" y="709777"/>
                  </a:lnTo>
                  <a:lnTo>
                    <a:pt x="423608" y="736663"/>
                  </a:lnTo>
                  <a:lnTo>
                    <a:pt x="472744" y="786650"/>
                  </a:lnTo>
                  <a:lnTo>
                    <a:pt x="481558" y="796302"/>
                  </a:lnTo>
                  <a:lnTo>
                    <a:pt x="488238" y="802652"/>
                  </a:lnTo>
                  <a:lnTo>
                    <a:pt x="497433" y="806081"/>
                  </a:lnTo>
                  <a:lnTo>
                    <a:pt x="513740" y="806996"/>
                  </a:lnTo>
                  <a:lnTo>
                    <a:pt x="562787" y="806691"/>
                  </a:lnTo>
                  <a:lnTo>
                    <a:pt x="759193" y="806958"/>
                  </a:lnTo>
                  <a:close/>
                </a:path>
                <a:path w="5375275" h="807085">
                  <a:moveTo>
                    <a:pt x="1185024" y="380949"/>
                  </a:moveTo>
                  <a:lnTo>
                    <a:pt x="805802" y="368"/>
                  </a:lnTo>
                  <a:lnTo>
                    <a:pt x="424929" y="380504"/>
                  </a:lnTo>
                  <a:lnTo>
                    <a:pt x="670788" y="380961"/>
                  </a:lnTo>
                  <a:lnTo>
                    <a:pt x="688124" y="380390"/>
                  </a:lnTo>
                  <a:lnTo>
                    <a:pt x="697128" y="377659"/>
                  </a:lnTo>
                  <a:lnTo>
                    <a:pt x="703440" y="371729"/>
                  </a:lnTo>
                  <a:lnTo>
                    <a:pt x="712724" y="361543"/>
                  </a:lnTo>
                  <a:lnTo>
                    <a:pt x="762698" y="312407"/>
                  </a:lnTo>
                  <a:lnTo>
                    <a:pt x="789584" y="285369"/>
                  </a:lnTo>
                  <a:lnTo>
                    <a:pt x="804303" y="269036"/>
                  </a:lnTo>
                  <a:lnTo>
                    <a:pt x="820623" y="283768"/>
                  </a:lnTo>
                  <a:lnTo>
                    <a:pt x="847648" y="310654"/>
                  </a:lnTo>
                  <a:lnTo>
                    <a:pt x="896772" y="360641"/>
                  </a:lnTo>
                  <a:lnTo>
                    <a:pt x="905751" y="370547"/>
                  </a:lnTo>
                  <a:lnTo>
                    <a:pt x="912253" y="376859"/>
                  </a:lnTo>
                  <a:lnTo>
                    <a:pt x="921270" y="380149"/>
                  </a:lnTo>
                  <a:lnTo>
                    <a:pt x="937806" y="380974"/>
                  </a:lnTo>
                  <a:lnTo>
                    <a:pt x="1036650" y="380644"/>
                  </a:lnTo>
                  <a:lnTo>
                    <a:pt x="1185024" y="380949"/>
                  </a:lnTo>
                  <a:close/>
                </a:path>
                <a:path w="5375275" h="807085">
                  <a:moveTo>
                    <a:pt x="1610868" y="806958"/>
                  </a:moveTo>
                  <a:lnTo>
                    <a:pt x="1574863" y="768223"/>
                  </a:lnTo>
                  <a:lnTo>
                    <a:pt x="1538147" y="730923"/>
                  </a:lnTo>
                  <a:lnTo>
                    <a:pt x="1443812" y="636562"/>
                  </a:lnTo>
                  <a:lnTo>
                    <a:pt x="1231607" y="426974"/>
                  </a:lnTo>
                  <a:lnTo>
                    <a:pt x="1211046" y="444474"/>
                  </a:lnTo>
                  <a:lnTo>
                    <a:pt x="1166990" y="487400"/>
                  </a:lnTo>
                  <a:lnTo>
                    <a:pt x="1114056" y="540410"/>
                  </a:lnTo>
                  <a:lnTo>
                    <a:pt x="1040231" y="615162"/>
                  </a:lnTo>
                  <a:lnTo>
                    <a:pt x="964984" y="689038"/>
                  </a:lnTo>
                  <a:lnTo>
                    <a:pt x="912660" y="741006"/>
                  </a:lnTo>
                  <a:lnTo>
                    <a:pt x="869886" y="784847"/>
                  </a:lnTo>
                  <a:lnTo>
                    <a:pt x="851217" y="806958"/>
                  </a:lnTo>
                  <a:lnTo>
                    <a:pt x="999604" y="806564"/>
                  </a:lnTo>
                  <a:lnTo>
                    <a:pt x="1049083" y="806627"/>
                  </a:lnTo>
                  <a:lnTo>
                    <a:pt x="1098461" y="807008"/>
                  </a:lnTo>
                  <a:lnTo>
                    <a:pt x="1138567" y="785749"/>
                  </a:lnTo>
                  <a:lnTo>
                    <a:pt x="1188173" y="735253"/>
                  </a:lnTo>
                  <a:lnTo>
                    <a:pt x="1215440" y="708113"/>
                  </a:lnTo>
                  <a:lnTo>
                    <a:pt x="1231950" y="693242"/>
                  </a:lnTo>
                  <a:lnTo>
                    <a:pt x="1247876" y="711746"/>
                  </a:lnTo>
                  <a:lnTo>
                    <a:pt x="1273390" y="737311"/>
                  </a:lnTo>
                  <a:lnTo>
                    <a:pt x="1323517" y="785749"/>
                  </a:lnTo>
                  <a:lnTo>
                    <a:pt x="1332166" y="795553"/>
                  </a:lnTo>
                  <a:lnTo>
                    <a:pt x="1338478" y="802208"/>
                  </a:lnTo>
                  <a:lnTo>
                    <a:pt x="1347330" y="805954"/>
                  </a:lnTo>
                  <a:lnTo>
                    <a:pt x="1363624" y="806996"/>
                  </a:lnTo>
                  <a:lnTo>
                    <a:pt x="1413014" y="806678"/>
                  </a:lnTo>
                  <a:lnTo>
                    <a:pt x="1610868" y="806958"/>
                  </a:lnTo>
                  <a:close/>
                </a:path>
                <a:path w="5375275" h="807085">
                  <a:moveTo>
                    <a:pt x="2251443" y="6553"/>
                  </a:moveTo>
                  <a:lnTo>
                    <a:pt x="2244953" y="63"/>
                  </a:lnTo>
                  <a:lnTo>
                    <a:pt x="2129802" y="63"/>
                  </a:lnTo>
                  <a:lnTo>
                    <a:pt x="2123325" y="6553"/>
                  </a:lnTo>
                  <a:lnTo>
                    <a:pt x="2123325" y="216687"/>
                  </a:lnTo>
                  <a:lnTo>
                    <a:pt x="1924837" y="216687"/>
                  </a:lnTo>
                  <a:lnTo>
                    <a:pt x="1924837" y="6553"/>
                  </a:lnTo>
                  <a:lnTo>
                    <a:pt x="1918360" y="63"/>
                  </a:lnTo>
                  <a:lnTo>
                    <a:pt x="1803209" y="63"/>
                  </a:lnTo>
                  <a:lnTo>
                    <a:pt x="1796719" y="6553"/>
                  </a:lnTo>
                  <a:lnTo>
                    <a:pt x="1796719" y="554977"/>
                  </a:lnTo>
                  <a:lnTo>
                    <a:pt x="1803209" y="561467"/>
                  </a:lnTo>
                  <a:lnTo>
                    <a:pt x="1918360" y="561467"/>
                  </a:lnTo>
                  <a:lnTo>
                    <a:pt x="1924837" y="554977"/>
                  </a:lnTo>
                  <a:lnTo>
                    <a:pt x="1924837" y="344843"/>
                  </a:lnTo>
                  <a:lnTo>
                    <a:pt x="2123325" y="344843"/>
                  </a:lnTo>
                  <a:lnTo>
                    <a:pt x="2123325" y="554977"/>
                  </a:lnTo>
                  <a:lnTo>
                    <a:pt x="2129802" y="561467"/>
                  </a:lnTo>
                  <a:lnTo>
                    <a:pt x="2244953" y="561467"/>
                  </a:lnTo>
                  <a:lnTo>
                    <a:pt x="2251443" y="554977"/>
                  </a:lnTo>
                  <a:lnTo>
                    <a:pt x="2251443" y="6553"/>
                  </a:lnTo>
                  <a:close/>
                </a:path>
                <a:path w="5375275" h="807085">
                  <a:moveTo>
                    <a:pt x="2854109" y="276250"/>
                  </a:moveTo>
                  <a:lnTo>
                    <a:pt x="2850235" y="232587"/>
                  </a:lnTo>
                  <a:lnTo>
                    <a:pt x="2839085" y="190436"/>
                  </a:lnTo>
                  <a:lnTo>
                    <a:pt x="2821343" y="150545"/>
                  </a:lnTo>
                  <a:lnTo>
                    <a:pt x="2807017" y="128231"/>
                  </a:lnTo>
                  <a:lnTo>
                    <a:pt x="2797708" y="113728"/>
                  </a:lnTo>
                  <a:lnTo>
                    <a:pt x="2768866" y="80721"/>
                  </a:lnTo>
                  <a:lnTo>
                    <a:pt x="2735516" y="52311"/>
                  </a:lnTo>
                  <a:lnTo>
                    <a:pt x="2725991" y="46405"/>
                  </a:lnTo>
                  <a:lnTo>
                    <a:pt x="2725991" y="269036"/>
                  </a:lnTo>
                  <a:lnTo>
                    <a:pt x="2725991" y="290690"/>
                  </a:lnTo>
                  <a:lnTo>
                    <a:pt x="2717990" y="333375"/>
                  </a:lnTo>
                  <a:lnTo>
                    <a:pt x="2696235" y="372224"/>
                  </a:lnTo>
                  <a:lnTo>
                    <a:pt x="2664041" y="403999"/>
                  </a:lnTo>
                  <a:lnTo>
                    <a:pt x="2624734" y="425437"/>
                  </a:lnTo>
                  <a:lnTo>
                    <a:pt x="2581643" y="433298"/>
                  </a:lnTo>
                  <a:lnTo>
                    <a:pt x="2565400" y="433298"/>
                  </a:lnTo>
                  <a:lnTo>
                    <a:pt x="2522105" y="425361"/>
                  </a:lnTo>
                  <a:lnTo>
                    <a:pt x="2482773" y="403707"/>
                  </a:lnTo>
                  <a:lnTo>
                    <a:pt x="2450655" y="371589"/>
                  </a:lnTo>
                  <a:lnTo>
                    <a:pt x="2428989" y="332232"/>
                  </a:lnTo>
                  <a:lnTo>
                    <a:pt x="2421051" y="288886"/>
                  </a:lnTo>
                  <a:lnTo>
                    <a:pt x="2421051" y="276250"/>
                  </a:lnTo>
                  <a:lnTo>
                    <a:pt x="2428989" y="229958"/>
                  </a:lnTo>
                  <a:lnTo>
                    <a:pt x="2451100" y="189395"/>
                  </a:lnTo>
                  <a:lnTo>
                    <a:pt x="2484742" y="157162"/>
                  </a:lnTo>
                  <a:lnTo>
                    <a:pt x="2527325" y="135902"/>
                  </a:lnTo>
                  <a:lnTo>
                    <a:pt x="2576233" y="128231"/>
                  </a:lnTo>
                  <a:lnTo>
                    <a:pt x="2620797" y="135915"/>
                  </a:lnTo>
                  <a:lnTo>
                    <a:pt x="2661564" y="156908"/>
                  </a:lnTo>
                  <a:lnTo>
                    <a:pt x="2695016" y="188150"/>
                  </a:lnTo>
                  <a:lnTo>
                    <a:pt x="2717660" y="226542"/>
                  </a:lnTo>
                  <a:lnTo>
                    <a:pt x="2725991" y="269036"/>
                  </a:lnTo>
                  <a:lnTo>
                    <a:pt x="2725991" y="46405"/>
                  </a:lnTo>
                  <a:lnTo>
                    <a:pt x="2698356" y="29260"/>
                  </a:lnTo>
                  <a:lnTo>
                    <a:pt x="2658072" y="12344"/>
                  </a:lnTo>
                  <a:lnTo>
                    <a:pt x="2615349" y="2336"/>
                  </a:lnTo>
                  <a:lnTo>
                    <a:pt x="2570886" y="0"/>
                  </a:lnTo>
                  <a:lnTo>
                    <a:pt x="2521115" y="6083"/>
                  </a:lnTo>
                  <a:lnTo>
                    <a:pt x="2474201" y="19913"/>
                  </a:lnTo>
                  <a:lnTo>
                    <a:pt x="2430932" y="40868"/>
                  </a:lnTo>
                  <a:lnTo>
                    <a:pt x="2392108" y="68338"/>
                  </a:lnTo>
                  <a:lnTo>
                    <a:pt x="2358542" y="101701"/>
                  </a:lnTo>
                  <a:lnTo>
                    <a:pt x="2331047" y="140335"/>
                  </a:lnTo>
                  <a:lnTo>
                    <a:pt x="2310409" y="183629"/>
                  </a:lnTo>
                  <a:lnTo>
                    <a:pt x="2297430" y="230949"/>
                  </a:lnTo>
                  <a:lnTo>
                    <a:pt x="2292934" y="281673"/>
                  </a:lnTo>
                  <a:lnTo>
                    <a:pt x="2297468" y="330606"/>
                  </a:lnTo>
                  <a:lnTo>
                    <a:pt x="2310498" y="377228"/>
                  </a:lnTo>
                  <a:lnTo>
                    <a:pt x="2331161" y="420598"/>
                  </a:lnTo>
                  <a:lnTo>
                    <a:pt x="2358593" y="459816"/>
                  </a:lnTo>
                  <a:lnTo>
                    <a:pt x="2391943" y="493966"/>
                  </a:lnTo>
                  <a:lnTo>
                    <a:pt x="2430335" y="522122"/>
                  </a:lnTo>
                  <a:lnTo>
                    <a:pt x="2472918" y="543369"/>
                  </a:lnTo>
                  <a:lnTo>
                    <a:pt x="2518829" y="556793"/>
                  </a:lnTo>
                  <a:lnTo>
                    <a:pt x="2567203" y="561467"/>
                  </a:lnTo>
                  <a:lnTo>
                    <a:pt x="2579840" y="561467"/>
                  </a:lnTo>
                  <a:lnTo>
                    <a:pt x="2627693" y="556869"/>
                  </a:lnTo>
                  <a:lnTo>
                    <a:pt x="2673324" y="543674"/>
                  </a:lnTo>
                  <a:lnTo>
                    <a:pt x="2715818" y="522782"/>
                  </a:lnTo>
                  <a:lnTo>
                    <a:pt x="2754287" y="495122"/>
                  </a:lnTo>
                  <a:lnTo>
                    <a:pt x="2787789" y="461606"/>
                  </a:lnTo>
                  <a:lnTo>
                    <a:pt x="2808122" y="433298"/>
                  </a:lnTo>
                  <a:lnTo>
                    <a:pt x="2815437" y="423125"/>
                  </a:lnTo>
                  <a:lnTo>
                    <a:pt x="2836316" y="380606"/>
                  </a:lnTo>
                  <a:lnTo>
                    <a:pt x="2849499" y="334962"/>
                  </a:lnTo>
                  <a:lnTo>
                    <a:pt x="2854109" y="287083"/>
                  </a:lnTo>
                  <a:lnTo>
                    <a:pt x="2854109" y="276250"/>
                  </a:lnTo>
                  <a:close/>
                </a:path>
                <a:path w="5375275" h="807085">
                  <a:moveTo>
                    <a:pt x="3357537" y="550633"/>
                  </a:moveTo>
                  <a:lnTo>
                    <a:pt x="3156039" y="138455"/>
                  </a:lnTo>
                  <a:lnTo>
                    <a:pt x="3119221" y="67703"/>
                  </a:lnTo>
                  <a:lnTo>
                    <a:pt x="3099549" y="27660"/>
                  </a:lnTo>
                  <a:lnTo>
                    <a:pt x="3088678" y="63"/>
                  </a:lnTo>
                  <a:lnTo>
                    <a:pt x="3074251" y="63"/>
                  </a:lnTo>
                  <a:lnTo>
                    <a:pt x="3046158" y="55981"/>
                  </a:lnTo>
                  <a:lnTo>
                    <a:pt x="2803588" y="550633"/>
                  </a:lnTo>
                  <a:lnTo>
                    <a:pt x="2803588" y="555231"/>
                  </a:lnTo>
                  <a:lnTo>
                    <a:pt x="2807487" y="561467"/>
                  </a:lnTo>
                  <a:lnTo>
                    <a:pt x="2917266" y="561467"/>
                  </a:lnTo>
                  <a:lnTo>
                    <a:pt x="2926054" y="557466"/>
                  </a:lnTo>
                  <a:lnTo>
                    <a:pt x="2932988" y="547928"/>
                  </a:lnTo>
                  <a:lnTo>
                    <a:pt x="2938386" y="536587"/>
                  </a:lnTo>
                  <a:lnTo>
                    <a:pt x="2942526" y="527164"/>
                  </a:lnTo>
                  <a:lnTo>
                    <a:pt x="3001467" y="407428"/>
                  </a:lnTo>
                  <a:lnTo>
                    <a:pt x="3043644" y="323634"/>
                  </a:lnTo>
                  <a:lnTo>
                    <a:pt x="3067824" y="274307"/>
                  </a:lnTo>
                  <a:lnTo>
                    <a:pt x="3079661" y="247370"/>
                  </a:lnTo>
                  <a:lnTo>
                    <a:pt x="3093745" y="272465"/>
                  </a:lnTo>
                  <a:lnTo>
                    <a:pt x="3119805" y="324205"/>
                  </a:lnTo>
                  <a:lnTo>
                    <a:pt x="3218624" y="525335"/>
                  </a:lnTo>
                  <a:lnTo>
                    <a:pt x="3229470" y="550151"/>
                  </a:lnTo>
                  <a:lnTo>
                    <a:pt x="3241268" y="560451"/>
                  </a:lnTo>
                  <a:lnTo>
                    <a:pt x="3274225" y="562216"/>
                  </a:lnTo>
                  <a:lnTo>
                    <a:pt x="3353638" y="561467"/>
                  </a:lnTo>
                  <a:lnTo>
                    <a:pt x="3357537" y="555231"/>
                  </a:lnTo>
                  <a:lnTo>
                    <a:pt x="3357537" y="550633"/>
                  </a:lnTo>
                  <a:close/>
                </a:path>
                <a:path w="5375275" h="807085">
                  <a:moveTo>
                    <a:pt x="3938549" y="189611"/>
                  </a:moveTo>
                  <a:lnTo>
                    <a:pt x="3933367" y="144678"/>
                  </a:lnTo>
                  <a:lnTo>
                    <a:pt x="3918585" y="104216"/>
                  </a:lnTo>
                  <a:lnTo>
                    <a:pt x="3895318" y="69100"/>
                  </a:lnTo>
                  <a:lnTo>
                    <a:pt x="3864711" y="40233"/>
                  </a:lnTo>
                  <a:lnTo>
                    <a:pt x="3827881" y="18516"/>
                  </a:lnTo>
                  <a:lnTo>
                    <a:pt x="3810444" y="12827"/>
                  </a:lnTo>
                  <a:lnTo>
                    <a:pt x="3810444" y="182384"/>
                  </a:lnTo>
                  <a:lnTo>
                    <a:pt x="3810444" y="193217"/>
                  </a:lnTo>
                  <a:lnTo>
                    <a:pt x="3805339" y="216077"/>
                  </a:lnTo>
                  <a:lnTo>
                    <a:pt x="3791585" y="234403"/>
                  </a:lnTo>
                  <a:lnTo>
                    <a:pt x="3771468" y="246570"/>
                  </a:lnTo>
                  <a:lnTo>
                    <a:pt x="3747287" y="250977"/>
                  </a:lnTo>
                  <a:lnTo>
                    <a:pt x="3631806" y="250977"/>
                  </a:lnTo>
                  <a:lnTo>
                    <a:pt x="3631806" y="126428"/>
                  </a:lnTo>
                  <a:lnTo>
                    <a:pt x="3754513" y="126428"/>
                  </a:lnTo>
                  <a:lnTo>
                    <a:pt x="3774300" y="131495"/>
                  </a:lnTo>
                  <a:lnTo>
                    <a:pt x="3792309" y="144576"/>
                  </a:lnTo>
                  <a:lnTo>
                    <a:pt x="3805390" y="162585"/>
                  </a:lnTo>
                  <a:lnTo>
                    <a:pt x="3810444" y="182384"/>
                  </a:lnTo>
                  <a:lnTo>
                    <a:pt x="3810444" y="12827"/>
                  </a:lnTo>
                  <a:lnTo>
                    <a:pt x="3785959" y="4826"/>
                  </a:lnTo>
                  <a:lnTo>
                    <a:pt x="3740073" y="63"/>
                  </a:lnTo>
                  <a:lnTo>
                    <a:pt x="3510483" y="63"/>
                  </a:lnTo>
                  <a:lnTo>
                    <a:pt x="3505504" y="7912"/>
                  </a:lnTo>
                  <a:lnTo>
                    <a:pt x="3505504" y="554977"/>
                  </a:lnTo>
                  <a:lnTo>
                    <a:pt x="3511981" y="561467"/>
                  </a:lnTo>
                  <a:lnTo>
                    <a:pt x="3626993" y="561467"/>
                  </a:lnTo>
                  <a:lnTo>
                    <a:pt x="3631806" y="556641"/>
                  </a:lnTo>
                  <a:lnTo>
                    <a:pt x="3631806" y="377342"/>
                  </a:lnTo>
                  <a:lnTo>
                    <a:pt x="3750894" y="377342"/>
                  </a:lnTo>
                  <a:lnTo>
                    <a:pt x="3799992" y="370446"/>
                  </a:lnTo>
                  <a:lnTo>
                    <a:pt x="3844594" y="351091"/>
                  </a:lnTo>
                  <a:lnTo>
                    <a:pt x="3882733" y="321297"/>
                  </a:lnTo>
                  <a:lnTo>
                    <a:pt x="3912412" y="283108"/>
                  </a:lnTo>
                  <a:lnTo>
                    <a:pt x="3931678" y="238544"/>
                  </a:lnTo>
                  <a:lnTo>
                    <a:pt x="3938549" y="189611"/>
                  </a:lnTo>
                  <a:close/>
                </a:path>
                <a:path w="5375275" h="807085">
                  <a:moveTo>
                    <a:pt x="4414926" y="6692"/>
                  </a:moveTo>
                  <a:lnTo>
                    <a:pt x="4410100" y="1866"/>
                  </a:lnTo>
                  <a:lnTo>
                    <a:pt x="4291622" y="1866"/>
                  </a:lnTo>
                  <a:lnTo>
                    <a:pt x="4286809" y="6692"/>
                  </a:lnTo>
                  <a:lnTo>
                    <a:pt x="4286809" y="218490"/>
                  </a:lnTo>
                  <a:lnTo>
                    <a:pt x="4088320" y="218490"/>
                  </a:lnTo>
                  <a:lnTo>
                    <a:pt x="4088320" y="8356"/>
                  </a:lnTo>
                  <a:lnTo>
                    <a:pt x="4081843" y="1866"/>
                  </a:lnTo>
                  <a:lnTo>
                    <a:pt x="3965029" y="1866"/>
                  </a:lnTo>
                  <a:lnTo>
                    <a:pt x="3960203" y="6692"/>
                  </a:lnTo>
                  <a:lnTo>
                    <a:pt x="3960203" y="558292"/>
                  </a:lnTo>
                  <a:lnTo>
                    <a:pt x="3968051" y="563270"/>
                  </a:lnTo>
                  <a:lnTo>
                    <a:pt x="4082618" y="563270"/>
                  </a:lnTo>
                  <a:lnTo>
                    <a:pt x="4088320" y="557555"/>
                  </a:lnTo>
                  <a:lnTo>
                    <a:pt x="4088320" y="344843"/>
                  </a:lnTo>
                  <a:lnTo>
                    <a:pt x="4286809" y="344843"/>
                  </a:lnTo>
                  <a:lnTo>
                    <a:pt x="4286809" y="558292"/>
                  </a:lnTo>
                  <a:lnTo>
                    <a:pt x="4294644" y="563270"/>
                  </a:lnTo>
                  <a:lnTo>
                    <a:pt x="4407078" y="563270"/>
                  </a:lnTo>
                  <a:lnTo>
                    <a:pt x="4414926" y="558292"/>
                  </a:lnTo>
                  <a:lnTo>
                    <a:pt x="4414926" y="6692"/>
                  </a:lnTo>
                  <a:close/>
                </a:path>
                <a:path w="5375275" h="807085">
                  <a:moveTo>
                    <a:pt x="5015789" y="552437"/>
                  </a:moveTo>
                  <a:lnTo>
                    <a:pt x="4993614" y="502970"/>
                  </a:lnTo>
                  <a:lnTo>
                    <a:pt x="4969827" y="453517"/>
                  </a:lnTo>
                  <a:lnTo>
                    <a:pt x="4909947" y="331190"/>
                  </a:lnTo>
                  <a:lnTo>
                    <a:pt x="4814278" y="138480"/>
                  </a:lnTo>
                  <a:lnTo>
                    <a:pt x="4777613" y="66624"/>
                  </a:lnTo>
                  <a:lnTo>
                    <a:pt x="4757394" y="25285"/>
                  </a:lnTo>
                  <a:lnTo>
                    <a:pt x="4746930" y="63"/>
                  </a:lnTo>
                  <a:lnTo>
                    <a:pt x="4735842" y="2044"/>
                  </a:lnTo>
                  <a:lnTo>
                    <a:pt x="4729658" y="7531"/>
                  </a:lnTo>
                  <a:lnTo>
                    <a:pt x="4725644" y="15913"/>
                  </a:lnTo>
                  <a:lnTo>
                    <a:pt x="4721072" y="26543"/>
                  </a:lnTo>
                  <a:lnTo>
                    <a:pt x="4518507" y="437515"/>
                  </a:lnTo>
                  <a:lnTo>
                    <a:pt x="4492510" y="491058"/>
                  </a:lnTo>
                  <a:lnTo>
                    <a:pt x="4484395" y="505752"/>
                  </a:lnTo>
                  <a:lnTo>
                    <a:pt x="4472508" y="529551"/>
                  </a:lnTo>
                  <a:lnTo>
                    <a:pt x="4465650" y="551700"/>
                  </a:lnTo>
                  <a:lnTo>
                    <a:pt x="4472660" y="561467"/>
                  </a:lnTo>
                  <a:lnTo>
                    <a:pt x="4546257" y="562254"/>
                  </a:lnTo>
                  <a:lnTo>
                    <a:pt x="4579505" y="560679"/>
                  </a:lnTo>
                  <a:lnTo>
                    <a:pt x="4591812" y="550926"/>
                  </a:lnTo>
                  <a:lnTo>
                    <a:pt x="4602556" y="527138"/>
                  </a:lnTo>
                  <a:lnTo>
                    <a:pt x="4661522" y="407428"/>
                  </a:lnTo>
                  <a:lnTo>
                    <a:pt x="4703635" y="323684"/>
                  </a:lnTo>
                  <a:lnTo>
                    <a:pt x="4727867" y="274256"/>
                  </a:lnTo>
                  <a:lnTo>
                    <a:pt x="4739716" y="247370"/>
                  </a:lnTo>
                  <a:lnTo>
                    <a:pt x="4753940" y="272770"/>
                  </a:lnTo>
                  <a:lnTo>
                    <a:pt x="4779924" y="324802"/>
                  </a:lnTo>
                  <a:lnTo>
                    <a:pt x="4858207" y="486244"/>
                  </a:lnTo>
                  <a:lnTo>
                    <a:pt x="4866246" y="504342"/>
                  </a:lnTo>
                  <a:lnTo>
                    <a:pt x="4877816" y="529501"/>
                  </a:lnTo>
                  <a:lnTo>
                    <a:pt x="4890998" y="551840"/>
                  </a:lnTo>
                  <a:lnTo>
                    <a:pt x="4903914" y="561467"/>
                  </a:lnTo>
                  <a:lnTo>
                    <a:pt x="5011458" y="561467"/>
                  </a:lnTo>
                  <a:lnTo>
                    <a:pt x="5015789" y="555015"/>
                  </a:lnTo>
                  <a:lnTo>
                    <a:pt x="5015789" y="552437"/>
                  </a:lnTo>
                  <a:close/>
                </a:path>
                <a:path w="5375275" h="807085">
                  <a:moveTo>
                    <a:pt x="5374868" y="6553"/>
                  </a:moveTo>
                  <a:lnTo>
                    <a:pt x="5368391" y="63"/>
                  </a:lnTo>
                  <a:lnTo>
                    <a:pt x="4924831" y="63"/>
                  </a:lnTo>
                  <a:lnTo>
                    <a:pt x="4918354" y="6553"/>
                  </a:lnTo>
                  <a:lnTo>
                    <a:pt x="4918354" y="123418"/>
                  </a:lnTo>
                  <a:lnTo>
                    <a:pt x="4923167" y="128231"/>
                  </a:lnTo>
                  <a:lnTo>
                    <a:pt x="5082552" y="128231"/>
                  </a:lnTo>
                  <a:lnTo>
                    <a:pt x="5082552" y="554977"/>
                  </a:lnTo>
                  <a:lnTo>
                    <a:pt x="5089029" y="561467"/>
                  </a:lnTo>
                  <a:lnTo>
                    <a:pt x="5204041" y="561467"/>
                  </a:lnTo>
                  <a:lnTo>
                    <a:pt x="5208867" y="556641"/>
                  </a:lnTo>
                  <a:lnTo>
                    <a:pt x="5208867" y="128231"/>
                  </a:lnTo>
                  <a:lnTo>
                    <a:pt x="5371681" y="128231"/>
                  </a:lnTo>
                  <a:lnTo>
                    <a:pt x="5374868" y="121678"/>
                  </a:lnTo>
                  <a:lnTo>
                    <a:pt x="5374868" y="6553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20992" y="2008390"/>
              <a:ext cx="206486" cy="2172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35745" y="2002980"/>
              <a:ext cx="205701" cy="2265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97456" y="2002980"/>
              <a:ext cx="207505" cy="2264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1237" y="1699208"/>
              <a:ext cx="3947160" cy="526415"/>
            </a:xfrm>
            <a:custGeom>
              <a:avLst/>
              <a:gdLst/>
              <a:ahLst/>
              <a:cxnLst/>
              <a:rect l="l" t="t" r="r" b="b"/>
              <a:pathLst>
                <a:path w="3947159" h="526414">
                  <a:moveTo>
                    <a:pt x="359079" y="522185"/>
                  </a:moveTo>
                  <a:lnTo>
                    <a:pt x="323405" y="481063"/>
                  </a:lnTo>
                  <a:lnTo>
                    <a:pt x="276567" y="435051"/>
                  </a:lnTo>
                  <a:lnTo>
                    <a:pt x="245999" y="424230"/>
                  </a:lnTo>
                  <a:lnTo>
                    <a:pt x="229171" y="424713"/>
                  </a:lnTo>
                  <a:lnTo>
                    <a:pt x="0" y="424713"/>
                  </a:lnTo>
                  <a:lnTo>
                    <a:pt x="7708" y="436448"/>
                  </a:lnTo>
                  <a:lnTo>
                    <a:pt x="24612" y="453885"/>
                  </a:lnTo>
                  <a:lnTo>
                    <a:pt x="55486" y="482917"/>
                  </a:lnTo>
                  <a:lnTo>
                    <a:pt x="78587" y="507619"/>
                  </a:lnTo>
                  <a:lnTo>
                    <a:pt x="90322" y="519049"/>
                  </a:lnTo>
                  <a:lnTo>
                    <a:pt x="103238" y="522236"/>
                  </a:lnTo>
                  <a:lnTo>
                    <a:pt x="359079" y="522185"/>
                  </a:lnTo>
                  <a:close/>
                </a:path>
                <a:path w="3947159" h="526414">
                  <a:moveTo>
                    <a:pt x="757859" y="424713"/>
                  </a:moveTo>
                  <a:lnTo>
                    <a:pt x="530504" y="424713"/>
                  </a:lnTo>
                  <a:lnTo>
                    <a:pt x="514261" y="424180"/>
                  </a:lnTo>
                  <a:lnTo>
                    <a:pt x="502500" y="424053"/>
                  </a:lnTo>
                  <a:lnTo>
                    <a:pt x="493102" y="426618"/>
                  </a:lnTo>
                  <a:lnTo>
                    <a:pt x="483958" y="434124"/>
                  </a:lnTo>
                  <a:lnTo>
                    <a:pt x="476973" y="441540"/>
                  </a:lnTo>
                  <a:lnTo>
                    <a:pt x="455168" y="463067"/>
                  </a:lnTo>
                  <a:lnTo>
                    <a:pt x="423964" y="492836"/>
                  </a:lnTo>
                  <a:lnTo>
                    <a:pt x="406654" y="510743"/>
                  </a:lnTo>
                  <a:lnTo>
                    <a:pt x="398780" y="522185"/>
                  </a:lnTo>
                  <a:lnTo>
                    <a:pt x="626135" y="522185"/>
                  </a:lnTo>
                  <a:lnTo>
                    <a:pt x="651116" y="522668"/>
                  </a:lnTo>
                  <a:lnTo>
                    <a:pt x="664616" y="520344"/>
                  </a:lnTo>
                  <a:lnTo>
                    <a:pt x="677938" y="509574"/>
                  </a:lnTo>
                  <a:lnTo>
                    <a:pt x="702373" y="484733"/>
                  </a:lnTo>
                  <a:lnTo>
                    <a:pt x="733005" y="454406"/>
                  </a:lnTo>
                  <a:lnTo>
                    <a:pt x="750100" y="436079"/>
                  </a:lnTo>
                  <a:lnTo>
                    <a:pt x="757859" y="424713"/>
                  </a:lnTo>
                  <a:close/>
                </a:path>
                <a:path w="3947159" h="526414">
                  <a:moveTo>
                    <a:pt x="784923" y="96177"/>
                  </a:moveTo>
                  <a:lnTo>
                    <a:pt x="748131" y="55867"/>
                  </a:lnTo>
                  <a:lnTo>
                    <a:pt x="701522" y="9918"/>
                  </a:lnTo>
                  <a:lnTo>
                    <a:pt x="681875" y="0"/>
                  </a:lnTo>
                  <a:lnTo>
                    <a:pt x="669594" y="25"/>
                  </a:lnTo>
                  <a:lnTo>
                    <a:pt x="653199" y="508"/>
                  </a:lnTo>
                  <a:lnTo>
                    <a:pt x="424040" y="508"/>
                  </a:lnTo>
                  <a:lnTo>
                    <a:pt x="440817" y="20637"/>
                  </a:lnTo>
                  <a:lnTo>
                    <a:pt x="463867" y="43459"/>
                  </a:lnTo>
                  <a:lnTo>
                    <a:pt x="488086" y="66128"/>
                  </a:lnTo>
                  <a:lnTo>
                    <a:pt x="508368" y="85826"/>
                  </a:lnTo>
                  <a:lnTo>
                    <a:pt x="518071" y="93941"/>
                  </a:lnTo>
                  <a:lnTo>
                    <a:pt x="527088" y="96774"/>
                  </a:lnTo>
                  <a:lnTo>
                    <a:pt x="538594" y="96723"/>
                  </a:lnTo>
                  <a:lnTo>
                    <a:pt x="555752" y="96177"/>
                  </a:lnTo>
                  <a:lnTo>
                    <a:pt x="784923" y="96177"/>
                  </a:lnTo>
                  <a:close/>
                </a:path>
                <a:path w="3947159" h="526414">
                  <a:moveTo>
                    <a:pt x="1183690" y="508"/>
                  </a:moveTo>
                  <a:lnTo>
                    <a:pt x="956335" y="508"/>
                  </a:lnTo>
                  <a:lnTo>
                    <a:pt x="931367" y="38"/>
                  </a:lnTo>
                  <a:lnTo>
                    <a:pt x="917867" y="2362"/>
                  </a:lnTo>
                  <a:lnTo>
                    <a:pt x="904532" y="13131"/>
                  </a:lnTo>
                  <a:lnTo>
                    <a:pt x="880110" y="37960"/>
                  </a:lnTo>
                  <a:lnTo>
                    <a:pt x="849642" y="67297"/>
                  </a:lnTo>
                  <a:lnTo>
                    <a:pt x="833488" y="83566"/>
                  </a:lnTo>
                  <a:lnTo>
                    <a:pt x="822807" y="96177"/>
                  </a:lnTo>
                  <a:lnTo>
                    <a:pt x="1050175" y="96177"/>
                  </a:lnTo>
                  <a:lnTo>
                    <a:pt x="1076337" y="96647"/>
                  </a:lnTo>
                  <a:lnTo>
                    <a:pt x="1090320" y="94361"/>
                  </a:lnTo>
                  <a:lnTo>
                    <a:pt x="1103503" y="83845"/>
                  </a:lnTo>
                  <a:lnTo>
                    <a:pt x="1127302" y="59626"/>
                  </a:lnTo>
                  <a:lnTo>
                    <a:pt x="1158176" y="29819"/>
                  </a:lnTo>
                  <a:lnTo>
                    <a:pt x="1175219" y="12141"/>
                  </a:lnTo>
                  <a:lnTo>
                    <a:pt x="1183690" y="508"/>
                  </a:lnTo>
                  <a:close/>
                </a:path>
                <a:path w="3947159" h="526414">
                  <a:moveTo>
                    <a:pt x="1208544" y="518502"/>
                  </a:moveTo>
                  <a:lnTo>
                    <a:pt x="1202270" y="510070"/>
                  </a:lnTo>
                  <a:lnTo>
                    <a:pt x="1192695" y="500811"/>
                  </a:lnTo>
                  <a:lnTo>
                    <a:pt x="1185951" y="494665"/>
                  </a:lnTo>
                  <a:lnTo>
                    <a:pt x="1157084" y="465772"/>
                  </a:lnTo>
                  <a:lnTo>
                    <a:pt x="1130795" y="438899"/>
                  </a:lnTo>
                  <a:lnTo>
                    <a:pt x="1117180" y="427050"/>
                  </a:lnTo>
                  <a:lnTo>
                    <a:pt x="1104900" y="424307"/>
                  </a:lnTo>
                  <a:lnTo>
                    <a:pt x="1082649" y="424713"/>
                  </a:lnTo>
                  <a:lnTo>
                    <a:pt x="849884" y="424713"/>
                  </a:lnTo>
                  <a:lnTo>
                    <a:pt x="865238" y="443445"/>
                  </a:lnTo>
                  <a:lnTo>
                    <a:pt x="897305" y="476554"/>
                  </a:lnTo>
                  <a:lnTo>
                    <a:pt x="930008" y="508127"/>
                  </a:lnTo>
                  <a:lnTo>
                    <a:pt x="947318" y="522185"/>
                  </a:lnTo>
                  <a:lnTo>
                    <a:pt x="1205344" y="522185"/>
                  </a:lnTo>
                  <a:lnTo>
                    <a:pt x="1208544" y="518502"/>
                  </a:lnTo>
                  <a:close/>
                </a:path>
                <a:path w="3947159" h="526414">
                  <a:moveTo>
                    <a:pt x="1607731" y="424713"/>
                  </a:moveTo>
                  <a:lnTo>
                    <a:pt x="1380375" y="424713"/>
                  </a:lnTo>
                  <a:lnTo>
                    <a:pt x="1356487" y="424243"/>
                  </a:lnTo>
                  <a:lnTo>
                    <a:pt x="1343444" y="426631"/>
                  </a:lnTo>
                  <a:lnTo>
                    <a:pt x="1330020" y="437654"/>
                  </a:lnTo>
                  <a:lnTo>
                    <a:pt x="1305039" y="463067"/>
                  </a:lnTo>
                  <a:lnTo>
                    <a:pt x="1274165" y="492887"/>
                  </a:lnTo>
                  <a:lnTo>
                    <a:pt x="1257122" y="510565"/>
                  </a:lnTo>
                  <a:lnTo>
                    <a:pt x="1248651" y="522185"/>
                  </a:lnTo>
                  <a:lnTo>
                    <a:pt x="1476006" y="522185"/>
                  </a:lnTo>
                  <a:lnTo>
                    <a:pt x="1500962" y="522668"/>
                  </a:lnTo>
                  <a:lnTo>
                    <a:pt x="1514475" y="520344"/>
                  </a:lnTo>
                  <a:lnTo>
                    <a:pt x="1527810" y="509574"/>
                  </a:lnTo>
                  <a:lnTo>
                    <a:pt x="1552244" y="484733"/>
                  </a:lnTo>
                  <a:lnTo>
                    <a:pt x="1583156" y="454964"/>
                  </a:lnTo>
                  <a:lnTo>
                    <a:pt x="1600009" y="436968"/>
                  </a:lnTo>
                  <a:lnTo>
                    <a:pt x="1607731" y="424713"/>
                  </a:lnTo>
                  <a:close/>
                </a:path>
                <a:path w="3947159" h="526414">
                  <a:moveTo>
                    <a:pt x="3671976" y="308660"/>
                  </a:moveTo>
                  <a:lnTo>
                    <a:pt x="3624402" y="308660"/>
                  </a:lnTo>
                  <a:lnTo>
                    <a:pt x="3624402" y="309930"/>
                  </a:lnTo>
                  <a:lnTo>
                    <a:pt x="3623259" y="309930"/>
                  </a:lnTo>
                  <a:lnTo>
                    <a:pt x="3623259" y="388670"/>
                  </a:lnTo>
                  <a:lnTo>
                    <a:pt x="3534841" y="388670"/>
                  </a:lnTo>
                  <a:lnTo>
                    <a:pt x="3534841" y="309930"/>
                  </a:lnTo>
                  <a:lnTo>
                    <a:pt x="3533686" y="309930"/>
                  </a:lnTo>
                  <a:lnTo>
                    <a:pt x="3533686" y="308660"/>
                  </a:lnTo>
                  <a:lnTo>
                    <a:pt x="3486124" y="308660"/>
                  </a:lnTo>
                  <a:lnTo>
                    <a:pt x="3486124" y="309930"/>
                  </a:lnTo>
                  <a:lnTo>
                    <a:pt x="3486124" y="388670"/>
                  </a:lnTo>
                  <a:lnTo>
                    <a:pt x="3486124" y="431850"/>
                  </a:lnTo>
                  <a:lnTo>
                    <a:pt x="3486124" y="525830"/>
                  </a:lnTo>
                  <a:lnTo>
                    <a:pt x="3534841" y="525830"/>
                  </a:lnTo>
                  <a:lnTo>
                    <a:pt x="3534841" y="431850"/>
                  </a:lnTo>
                  <a:lnTo>
                    <a:pt x="3623259" y="431850"/>
                  </a:lnTo>
                  <a:lnTo>
                    <a:pt x="3623259" y="525830"/>
                  </a:lnTo>
                  <a:lnTo>
                    <a:pt x="3671976" y="525830"/>
                  </a:lnTo>
                  <a:lnTo>
                    <a:pt x="3671976" y="431850"/>
                  </a:lnTo>
                  <a:lnTo>
                    <a:pt x="3671976" y="388670"/>
                  </a:lnTo>
                  <a:lnTo>
                    <a:pt x="3671976" y="309930"/>
                  </a:lnTo>
                  <a:lnTo>
                    <a:pt x="3671976" y="308660"/>
                  </a:lnTo>
                  <a:close/>
                </a:path>
                <a:path w="3947159" h="526414">
                  <a:moveTo>
                    <a:pt x="3947058" y="512991"/>
                  </a:moveTo>
                  <a:lnTo>
                    <a:pt x="3946245" y="480669"/>
                  </a:lnTo>
                  <a:lnTo>
                    <a:pt x="3843388" y="480669"/>
                  </a:lnTo>
                  <a:lnTo>
                    <a:pt x="3843388" y="437349"/>
                  </a:lnTo>
                  <a:lnTo>
                    <a:pt x="3935412" y="437349"/>
                  </a:lnTo>
                  <a:lnTo>
                    <a:pt x="3935412" y="392214"/>
                  </a:lnTo>
                  <a:lnTo>
                    <a:pt x="3843388" y="392214"/>
                  </a:lnTo>
                  <a:lnTo>
                    <a:pt x="3843388" y="354304"/>
                  </a:lnTo>
                  <a:lnTo>
                    <a:pt x="3940835" y="354304"/>
                  </a:lnTo>
                  <a:lnTo>
                    <a:pt x="3940835" y="309181"/>
                  </a:lnTo>
                  <a:lnTo>
                    <a:pt x="3794671" y="309181"/>
                  </a:lnTo>
                  <a:lnTo>
                    <a:pt x="3794671" y="525792"/>
                  </a:lnTo>
                  <a:lnTo>
                    <a:pt x="3940835" y="525792"/>
                  </a:lnTo>
                  <a:lnTo>
                    <a:pt x="3945648" y="522401"/>
                  </a:lnTo>
                  <a:lnTo>
                    <a:pt x="3947058" y="512991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00387" y="2008390"/>
              <a:ext cx="225973" cy="21695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151161" y="2008390"/>
              <a:ext cx="162394" cy="2173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06699" y="2008390"/>
              <a:ext cx="169608" cy="21743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73642" y="1282319"/>
              <a:ext cx="122088" cy="14331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48637" y="1284196"/>
              <a:ext cx="121344" cy="14298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926522" y="1948814"/>
              <a:ext cx="93345" cy="45720"/>
            </a:xfrm>
            <a:custGeom>
              <a:avLst/>
              <a:gdLst/>
              <a:ahLst/>
              <a:cxnLst/>
              <a:rect l="l" t="t" r="r" b="b"/>
              <a:pathLst>
                <a:path w="93345" h="45719">
                  <a:moveTo>
                    <a:pt x="92913" y="0"/>
                  </a:moveTo>
                  <a:lnTo>
                    <a:pt x="29756" y="0"/>
                  </a:lnTo>
                  <a:lnTo>
                    <a:pt x="0" y="44513"/>
                  </a:lnTo>
                  <a:lnTo>
                    <a:pt x="24197" y="45340"/>
                  </a:lnTo>
                  <a:lnTo>
                    <a:pt x="36544" y="45231"/>
                  </a:lnTo>
                  <a:lnTo>
                    <a:pt x="44766" y="41702"/>
                  </a:lnTo>
                  <a:lnTo>
                    <a:pt x="63258" y="26835"/>
                  </a:lnTo>
                  <a:lnTo>
                    <a:pt x="80746" y="12585"/>
                  </a:lnTo>
                  <a:lnTo>
                    <a:pt x="91236" y="6311"/>
                  </a:lnTo>
                  <a:lnTo>
                    <a:pt x="92913" y="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350" y="374129"/>
              <a:ext cx="158750" cy="96520"/>
            </a:xfrm>
            <a:custGeom>
              <a:avLst/>
              <a:gdLst/>
              <a:ahLst/>
              <a:cxnLst/>
              <a:rect l="l" t="t" r="r" b="b"/>
              <a:pathLst>
                <a:path w="158750" h="96520">
                  <a:moveTo>
                    <a:pt x="158306" y="0"/>
                  </a:moveTo>
                  <a:lnTo>
                    <a:pt x="100907" y="0"/>
                  </a:lnTo>
                  <a:lnTo>
                    <a:pt x="0" y="96367"/>
                  </a:lnTo>
                  <a:lnTo>
                    <a:pt x="57383" y="96367"/>
                  </a:lnTo>
                  <a:lnTo>
                    <a:pt x="158306" y="0"/>
                  </a:lnTo>
                  <a:close/>
                </a:path>
              </a:pathLst>
            </a:custGeom>
            <a:solidFill>
              <a:srgbClr val="0095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-3" y="165125"/>
              <a:ext cx="191674" cy="1706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350" y="1244510"/>
              <a:ext cx="158750" cy="96520"/>
            </a:xfrm>
            <a:custGeom>
              <a:avLst/>
              <a:gdLst/>
              <a:ahLst/>
              <a:cxnLst/>
              <a:rect l="l" t="t" r="r" b="b"/>
              <a:pathLst>
                <a:path w="158750" h="96519">
                  <a:moveTo>
                    <a:pt x="158306" y="0"/>
                  </a:moveTo>
                  <a:lnTo>
                    <a:pt x="100907" y="0"/>
                  </a:lnTo>
                  <a:lnTo>
                    <a:pt x="0" y="96367"/>
                  </a:lnTo>
                  <a:lnTo>
                    <a:pt x="57383" y="96367"/>
                  </a:lnTo>
                  <a:lnTo>
                    <a:pt x="158306" y="0"/>
                  </a:lnTo>
                  <a:close/>
                </a:path>
              </a:pathLst>
            </a:custGeom>
            <a:solidFill>
              <a:srgbClr val="0095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-3" y="1035481"/>
              <a:ext cx="191635" cy="1706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350" y="2114905"/>
              <a:ext cx="272516" cy="9636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1244510"/>
              <a:ext cx="1103630" cy="832485"/>
            </a:xfrm>
            <a:custGeom>
              <a:avLst/>
              <a:gdLst/>
              <a:ahLst/>
              <a:cxnLst/>
              <a:rect l="l" t="t" r="r" b="b"/>
              <a:pathLst>
                <a:path w="1103630" h="832485">
                  <a:moveTo>
                    <a:pt x="191630" y="832027"/>
                  </a:moveTo>
                  <a:lnTo>
                    <a:pt x="12941" y="661339"/>
                  </a:lnTo>
                  <a:lnTo>
                    <a:pt x="0" y="673696"/>
                  </a:lnTo>
                  <a:lnTo>
                    <a:pt x="0" y="728497"/>
                  </a:lnTo>
                  <a:lnTo>
                    <a:pt x="12941" y="716165"/>
                  </a:lnTo>
                  <a:lnTo>
                    <a:pt x="134277" y="832027"/>
                  </a:lnTo>
                  <a:lnTo>
                    <a:pt x="191630" y="832027"/>
                  </a:lnTo>
                  <a:close/>
                </a:path>
                <a:path w="1103630" h="832485">
                  <a:moveTo>
                    <a:pt x="305892" y="832040"/>
                  </a:moveTo>
                  <a:lnTo>
                    <a:pt x="12941" y="552259"/>
                  </a:lnTo>
                  <a:lnTo>
                    <a:pt x="0" y="564667"/>
                  </a:lnTo>
                  <a:lnTo>
                    <a:pt x="0" y="619442"/>
                  </a:lnTo>
                  <a:lnTo>
                    <a:pt x="12941" y="607085"/>
                  </a:lnTo>
                  <a:lnTo>
                    <a:pt x="248488" y="832040"/>
                  </a:lnTo>
                  <a:lnTo>
                    <a:pt x="305892" y="832040"/>
                  </a:lnTo>
                  <a:close/>
                </a:path>
                <a:path w="1103630" h="832485">
                  <a:moveTo>
                    <a:pt x="904036" y="96367"/>
                  </a:moveTo>
                  <a:lnTo>
                    <a:pt x="803135" y="0"/>
                  </a:lnTo>
                  <a:lnTo>
                    <a:pt x="745731" y="0"/>
                  </a:lnTo>
                  <a:lnTo>
                    <a:pt x="846632" y="96367"/>
                  </a:lnTo>
                  <a:lnTo>
                    <a:pt x="904036" y="96367"/>
                  </a:lnTo>
                  <a:close/>
                </a:path>
                <a:path w="1103630" h="832485">
                  <a:moveTo>
                    <a:pt x="1103134" y="0"/>
                  </a:moveTo>
                  <a:lnTo>
                    <a:pt x="1045730" y="0"/>
                  </a:lnTo>
                  <a:lnTo>
                    <a:pt x="944829" y="96367"/>
                  </a:lnTo>
                  <a:lnTo>
                    <a:pt x="1002220" y="96367"/>
                  </a:lnTo>
                  <a:lnTo>
                    <a:pt x="1103134" y="0"/>
                  </a:lnTo>
                  <a:close/>
                </a:path>
              </a:pathLst>
            </a:custGeom>
            <a:solidFill>
              <a:srgbClr val="0095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5747" y="1035481"/>
              <a:ext cx="357381" cy="1706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9991" y="1679701"/>
              <a:ext cx="357505" cy="96520"/>
            </a:xfrm>
            <a:custGeom>
              <a:avLst/>
              <a:gdLst/>
              <a:ahLst/>
              <a:cxnLst/>
              <a:rect l="l" t="t" r="r" b="b"/>
              <a:pathLst>
                <a:path w="357505" h="96519">
                  <a:moveTo>
                    <a:pt x="158305" y="96367"/>
                  </a:moveTo>
                  <a:lnTo>
                    <a:pt x="57404" y="0"/>
                  </a:lnTo>
                  <a:lnTo>
                    <a:pt x="0" y="0"/>
                  </a:lnTo>
                  <a:lnTo>
                    <a:pt x="100914" y="96367"/>
                  </a:lnTo>
                  <a:lnTo>
                    <a:pt x="158305" y="96367"/>
                  </a:lnTo>
                  <a:close/>
                </a:path>
                <a:path w="357505" h="96519">
                  <a:moveTo>
                    <a:pt x="357390" y="0"/>
                  </a:moveTo>
                  <a:lnTo>
                    <a:pt x="299999" y="0"/>
                  </a:lnTo>
                  <a:lnTo>
                    <a:pt x="199085" y="96367"/>
                  </a:lnTo>
                  <a:lnTo>
                    <a:pt x="256476" y="96367"/>
                  </a:lnTo>
                  <a:lnTo>
                    <a:pt x="357390" y="0"/>
                  </a:lnTo>
                  <a:close/>
                </a:path>
              </a:pathLst>
            </a:custGeom>
            <a:solidFill>
              <a:srgbClr val="0095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0023" y="1470697"/>
              <a:ext cx="357357" cy="17064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57223" y="2114904"/>
              <a:ext cx="357505" cy="96520"/>
            </a:xfrm>
            <a:custGeom>
              <a:avLst/>
              <a:gdLst/>
              <a:ahLst/>
              <a:cxnLst/>
              <a:rect l="l" t="t" r="r" b="b"/>
              <a:pathLst>
                <a:path w="357505" h="96519">
                  <a:moveTo>
                    <a:pt x="158305" y="96367"/>
                  </a:moveTo>
                  <a:lnTo>
                    <a:pt x="57391" y="0"/>
                  </a:lnTo>
                  <a:lnTo>
                    <a:pt x="0" y="0"/>
                  </a:lnTo>
                  <a:lnTo>
                    <a:pt x="100901" y="96367"/>
                  </a:lnTo>
                  <a:lnTo>
                    <a:pt x="158305" y="96367"/>
                  </a:lnTo>
                  <a:close/>
                </a:path>
                <a:path w="357505" h="96519">
                  <a:moveTo>
                    <a:pt x="357390" y="0"/>
                  </a:moveTo>
                  <a:lnTo>
                    <a:pt x="299986" y="0"/>
                  </a:lnTo>
                  <a:lnTo>
                    <a:pt x="199085" y="96367"/>
                  </a:lnTo>
                  <a:lnTo>
                    <a:pt x="256476" y="96367"/>
                  </a:lnTo>
                  <a:lnTo>
                    <a:pt x="357390" y="0"/>
                  </a:lnTo>
                  <a:close/>
                </a:path>
              </a:pathLst>
            </a:custGeom>
            <a:solidFill>
              <a:srgbClr val="0095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57235" y="1905850"/>
              <a:ext cx="357377" cy="1706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5731" y="2114904"/>
              <a:ext cx="357505" cy="96520"/>
            </a:xfrm>
            <a:custGeom>
              <a:avLst/>
              <a:gdLst/>
              <a:ahLst/>
              <a:cxnLst/>
              <a:rect l="l" t="t" r="r" b="b"/>
              <a:pathLst>
                <a:path w="357505" h="96519">
                  <a:moveTo>
                    <a:pt x="158305" y="96367"/>
                  </a:moveTo>
                  <a:lnTo>
                    <a:pt x="57404" y="0"/>
                  </a:lnTo>
                  <a:lnTo>
                    <a:pt x="0" y="0"/>
                  </a:lnTo>
                  <a:lnTo>
                    <a:pt x="100901" y="96367"/>
                  </a:lnTo>
                  <a:lnTo>
                    <a:pt x="158305" y="96367"/>
                  </a:lnTo>
                  <a:close/>
                </a:path>
                <a:path w="357505" h="96519">
                  <a:moveTo>
                    <a:pt x="357403" y="0"/>
                  </a:moveTo>
                  <a:lnTo>
                    <a:pt x="299999" y="0"/>
                  </a:lnTo>
                  <a:lnTo>
                    <a:pt x="199097" y="96367"/>
                  </a:lnTo>
                  <a:lnTo>
                    <a:pt x="256489" y="96367"/>
                  </a:lnTo>
                  <a:lnTo>
                    <a:pt x="357403" y="0"/>
                  </a:lnTo>
                  <a:close/>
                </a:path>
              </a:pathLst>
            </a:custGeom>
            <a:solidFill>
              <a:srgbClr val="0095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5747" y="1905850"/>
              <a:ext cx="357381" cy="17068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68689" y="2985299"/>
              <a:ext cx="357505" cy="96520"/>
            </a:xfrm>
            <a:custGeom>
              <a:avLst/>
              <a:gdLst/>
              <a:ahLst/>
              <a:cxnLst/>
              <a:rect l="l" t="t" r="r" b="b"/>
              <a:pathLst>
                <a:path w="357505" h="96519">
                  <a:moveTo>
                    <a:pt x="158305" y="96316"/>
                  </a:moveTo>
                  <a:lnTo>
                    <a:pt x="57404" y="0"/>
                  </a:lnTo>
                  <a:lnTo>
                    <a:pt x="0" y="0"/>
                  </a:lnTo>
                  <a:lnTo>
                    <a:pt x="100926" y="96316"/>
                  </a:lnTo>
                  <a:lnTo>
                    <a:pt x="158305" y="96316"/>
                  </a:lnTo>
                  <a:close/>
                </a:path>
                <a:path w="357505" h="96519">
                  <a:moveTo>
                    <a:pt x="357403" y="0"/>
                  </a:moveTo>
                  <a:lnTo>
                    <a:pt x="300012" y="0"/>
                  </a:lnTo>
                  <a:lnTo>
                    <a:pt x="199085" y="96316"/>
                  </a:lnTo>
                  <a:lnTo>
                    <a:pt x="256489" y="96316"/>
                  </a:lnTo>
                  <a:lnTo>
                    <a:pt x="357403" y="0"/>
                  </a:lnTo>
                  <a:close/>
                </a:path>
              </a:pathLst>
            </a:custGeom>
            <a:solidFill>
              <a:srgbClr val="0095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68714" y="2776283"/>
              <a:ext cx="357378" cy="17064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57223" y="2985299"/>
              <a:ext cx="357505" cy="96520"/>
            </a:xfrm>
            <a:custGeom>
              <a:avLst/>
              <a:gdLst/>
              <a:ahLst/>
              <a:cxnLst/>
              <a:rect l="l" t="t" r="r" b="b"/>
              <a:pathLst>
                <a:path w="357505" h="96519">
                  <a:moveTo>
                    <a:pt x="158305" y="96316"/>
                  </a:moveTo>
                  <a:lnTo>
                    <a:pt x="57391" y="0"/>
                  </a:lnTo>
                  <a:lnTo>
                    <a:pt x="0" y="0"/>
                  </a:lnTo>
                  <a:lnTo>
                    <a:pt x="100901" y="96316"/>
                  </a:lnTo>
                  <a:lnTo>
                    <a:pt x="158305" y="96316"/>
                  </a:lnTo>
                  <a:close/>
                </a:path>
                <a:path w="357505" h="96519">
                  <a:moveTo>
                    <a:pt x="357390" y="0"/>
                  </a:moveTo>
                  <a:lnTo>
                    <a:pt x="299986" y="0"/>
                  </a:lnTo>
                  <a:lnTo>
                    <a:pt x="199085" y="96316"/>
                  </a:lnTo>
                  <a:lnTo>
                    <a:pt x="256476" y="96316"/>
                  </a:lnTo>
                  <a:lnTo>
                    <a:pt x="357390" y="0"/>
                  </a:lnTo>
                  <a:close/>
                </a:path>
              </a:pathLst>
            </a:custGeom>
            <a:solidFill>
              <a:srgbClr val="0095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57235" y="2776283"/>
              <a:ext cx="357377" cy="17064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80181" y="3855681"/>
              <a:ext cx="357505" cy="96520"/>
            </a:xfrm>
            <a:custGeom>
              <a:avLst/>
              <a:gdLst/>
              <a:ahLst/>
              <a:cxnLst/>
              <a:rect l="l" t="t" r="r" b="b"/>
              <a:pathLst>
                <a:path w="357504" h="96520">
                  <a:moveTo>
                    <a:pt x="158254" y="96367"/>
                  </a:moveTo>
                  <a:lnTo>
                    <a:pt x="57378" y="0"/>
                  </a:lnTo>
                  <a:lnTo>
                    <a:pt x="0" y="0"/>
                  </a:lnTo>
                  <a:lnTo>
                    <a:pt x="100901" y="96367"/>
                  </a:lnTo>
                  <a:lnTo>
                    <a:pt x="158254" y="96367"/>
                  </a:lnTo>
                  <a:close/>
                </a:path>
                <a:path w="357504" h="96520">
                  <a:moveTo>
                    <a:pt x="357378" y="0"/>
                  </a:moveTo>
                  <a:lnTo>
                    <a:pt x="299986" y="0"/>
                  </a:lnTo>
                  <a:lnTo>
                    <a:pt x="199072" y="96367"/>
                  </a:lnTo>
                  <a:lnTo>
                    <a:pt x="256476" y="96367"/>
                  </a:lnTo>
                  <a:lnTo>
                    <a:pt x="357378" y="0"/>
                  </a:lnTo>
                  <a:close/>
                </a:path>
              </a:pathLst>
            </a:custGeom>
            <a:solidFill>
              <a:srgbClr val="0095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80193" y="3646626"/>
              <a:ext cx="357377" cy="17067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68689" y="3855681"/>
              <a:ext cx="357505" cy="96520"/>
            </a:xfrm>
            <a:custGeom>
              <a:avLst/>
              <a:gdLst/>
              <a:ahLst/>
              <a:cxnLst/>
              <a:rect l="l" t="t" r="r" b="b"/>
              <a:pathLst>
                <a:path w="357505" h="96520">
                  <a:moveTo>
                    <a:pt x="158305" y="96367"/>
                  </a:moveTo>
                  <a:lnTo>
                    <a:pt x="57404" y="0"/>
                  </a:lnTo>
                  <a:lnTo>
                    <a:pt x="0" y="0"/>
                  </a:lnTo>
                  <a:lnTo>
                    <a:pt x="100926" y="96367"/>
                  </a:lnTo>
                  <a:lnTo>
                    <a:pt x="158305" y="96367"/>
                  </a:lnTo>
                  <a:close/>
                </a:path>
                <a:path w="357505" h="96520">
                  <a:moveTo>
                    <a:pt x="357403" y="0"/>
                  </a:moveTo>
                  <a:lnTo>
                    <a:pt x="300012" y="0"/>
                  </a:lnTo>
                  <a:lnTo>
                    <a:pt x="199085" y="96367"/>
                  </a:lnTo>
                  <a:lnTo>
                    <a:pt x="256489" y="96367"/>
                  </a:lnTo>
                  <a:lnTo>
                    <a:pt x="357403" y="0"/>
                  </a:lnTo>
                  <a:close/>
                </a:path>
              </a:pathLst>
            </a:custGeom>
            <a:solidFill>
              <a:srgbClr val="0095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68714" y="3646626"/>
              <a:ext cx="357378" cy="17067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91685" y="4726075"/>
              <a:ext cx="357505" cy="96520"/>
            </a:xfrm>
            <a:custGeom>
              <a:avLst/>
              <a:gdLst/>
              <a:ahLst/>
              <a:cxnLst/>
              <a:rect l="l" t="t" r="r" b="b"/>
              <a:pathLst>
                <a:path w="357504" h="96520">
                  <a:moveTo>
                    <a:pt x="158254" y="96316"/>
                  </a:moveTo>
                  <a:lnTo>
                    <a:pt x="57353" y="0"/>
                  </a:lnTo>
                  <a:lnTo>
                    <a:pt x="0" y="0"/>
                  </a:lnTo>
                  <a:lnTo>
                    <a:pt x="100876" y="96316"/>
                  </a:lnTo>
                  <a:lnTo>
                    <a:pt x="158254" y="96316"/>
                  </a:lnTo>
                  <a:close/>
                </a:path>
                <a:path w="357504" h="96520">
                  <a:moveTo>
                    <a:pt x="357352" y="0"/>
                  </a:moveTo>
                  <a:lnTo>
                    <a:pt x="299961" y="0"/>
                  </a:lnTo>
                  <a:lnTo>
                    <a:pt x="199047" y="96316"/>
                  </a:lnTo>
                  <a:lnTo>
                    <a:pt x="256451" y="96316"/>
                  </a:lnTo>
                  <a:lnTo>
                    <a:pt x="357352" y="0"/>
                  </a:lnTo>
                  <a:close/>
                </a:path>
              </a:pathLst>
            </a:custGeom>
            <a:solidFill>
              <a:srgbClr val="0095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91659" y="4517021"/>
              <a:ext cx="357377" cy="17067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80181" y="4726075"/>
              <a:ext cx="357505" cy="96520"/>
            </a:xfrm>
            <a:custGeom>
              <a:avLst/>
              <a:gdLst/>
              <a:ahLst/>
              <a:cxnLst/>
              <a:rect l="l" t="t" r="r" b="b"/>
              <a:pathLst>
                <a:path w="357504" h="96520">
                  <a:moveTo>
                    <a:pt x="158254" y="96316"/>
                  </a:moveTo>
                  <a:lnTo>
                    <a:pt x="57378" y="0"/>
                  </a:lnTo>
                  <a:lnTo>
                    <a:pt x="0" y="0"/>
                  </a:lnTo>
                  <a:lnTo>
                    <a:pt x="100901" y="96316"/>
                  </a:lnTo>
                  <a:lnTo>
                    <a:pt x="158254" y="96316"/>
                  </a:lnTo>
                  <a:close/>
                </a:path>
                <a:path w="357504" h="96520">
                  <a:moveTo>
                    <a:pt x="357378" y="0"/>
                  </a:moveTo>
                  <a:lnTo>
                    <a:pt x="299986" y="0"/>
                  </a:lnTo>
                  <a:lnTo>
                    <a:pt x="199072" y="96316"/>
                  </a:lnTo>
                  <a:lnTo>
                    <a:pt x="256476" y="96316"/>
                  </a:lnTo>
                  <a:lnTo>
                    <a:pt x="357378" y="0"/>
                  </a:lnTo>
                  <a:close/>
                </a:path>
              </a:pathLst>
            </a:custGeom>
            <a:solidFill>
              <a:srgbClr val="0095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80193" y="4517021"/>
              <a:ext cx="357377" cy="17067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03164" y="5596470"/>
              <a:ext cx="357505" cy="96520"/>
            </a:xfrm>
            <a:custGeom>
              <a:avLst/>
              <a:gdLst/>
              <a:ahLst/>
              <a:cxnLst/>
              <a:rect l="l" t="t" r="r" b="b"/>
              <a:pathLst>
                <a:path w="357504" h="96520">
                  <a:moveTo>
                    <a:pt x="158267" y="96316"/>
                  </a:moveTo>
                  <a:lnTo>
                    <a:pt x="57353" y="0"/>
                  </a:lnTo>
                  <a:lnTo>
                    <a:pt x="0" y="0"/>
                  </a:lnTo>
                  <a:lnTo>
                    <a:pt x="100876" y="96316"/>
                  </a:lnTo>
                  <a:lnTo>
                    <a:pt x="158267" y="96316"/>
                  </a:lnTo>
                  <a:close/>
                </a:path>
                <a:path w="357504" h="96520">
                  <a:moveTo>
                    <a:pt x="357352" y="0"/>
                  </a:moveTo>
                  <a:lnTo>
                    <a:pt x="299961" y="0"/>
                  </a:lnTo>
                  <a:lnTo>
                    <a:pt x="199047" y="96316"/>
                  </a:lnTo>
                  <a:lnTo>
                    <a:pt x="256451" y="96316"/>
                  </a:lnTo>
                  <a:lnTo>
                    <a:pt x="357352" y="0"/>
                  </a:lnTo>
                  <a:close/>
                </a:path>
              </a:pathLst>
            </a:custGeom>
            <a:solidFill>
              <a:srgbClr val="0095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303139" y="5387390"/>
              <a:ext cx="357377" cy="17068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91685" y="5596470"/>
              <a:ext cx="357505" cy="96520"/>
            </a:xfrm>
            <a:custGeom>
              <a:avLst/>
              <a:gdLst/>
              <a:ahLst/>
              <a:cxnLst/>
              <a:rect l="l" t="t" r="r" b="b"/>
              <a:pathLst>
                <a:path w="357504" h="96520">
                  <a:moveTo>
                    <a:pt x="158254" y="96316"/>
                  </a:moveTo>
                  <a:lnTo>
                    <a:pt x="57353" y="0"/>
                  </a:lnTo>
                  <a:lnTo>
                    <a:pt x="0" y="0"/>
                  </a:lnTo>
                  <a:lnTo>
                    <a:pt x="100876" y="96316"/>
                  </a:lnTo>
                  <a:lnTo>
                    <a:pt x="158254" y="96316"/>
                  </a:lnTo>
                  <a:close/>
                </a:path>
                <a:path w="357504" h="96520">
                  <a:moveTo>
                    <a:pt x="357352" y="0"/>
                  </a:moveTo>
                  <a:lnTo>
                    <a:pt x="299961" y="0"/>
                  </a:lnTo>
                  <a:lnTo>
                    <a:pt x="199047" y="96316"/>
                  </a:lnTo>
                  <a:lnTo>
                    <a:pt x="256451" y="96316"/>
                  </a:lnTo>
                  <a:lnTo>
                    <a:pt x="357352" y="0"/>
                  </a:lnTo>
                  <a:close/>
                </a:path>
              </a:pathLst>
            </a:custGeom>
            <a:solidFill>
              <a:srgbClr val="0095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91659" y="5387390"/>
              <a:ext cx="357377" cy="17068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14605" y="6466839"/>
              <a:ext cx="357505" cy="96520"/>
            </a:xfrm>
            <a:custGeom>
              <a:avLst/>
              <a:gdLst/>
              <a:ahLst/>
              <a:cxnLst/>
              <a:rect l="l" t="t" r="r" b="b"/>
              <a:pathLst>
                <a:path w="357504" h="96520">
                  <a:moveTo>
                    <a:pt x="158305" y="96367"/>
                  </a:moveTo>
                  <a:lnTo>
                    <a:pt x="57391" y="0"/>
                  </a:lnTo>
                  <a:lnTo>
                    <a:pt x="0" y="0"/>
                  </a:lnTo>
                  <a:lnTo>
                    <a:pt x="100914" y="96367"/>
                  </a:lnTo>
                  <a:lnTo>
                    <a:pt x="158305" y="96367"/>
                  </a:lnTo>
                  <a:close/>
                </a:path>
                <a:path w="357504" h="96520">
                  <a:moveTo>
                    <a:pt x="357390" y="0"/>
                  </a:moveTo>
                  <a:lnTo>
                    <a:pt x="299999" y="0"/>
                  </a:lnTo>
                  <a:lnTo>
                    <a:pt x="199085" y="96367"/>
                  </a:lnTo>
                  <a:lnTo>
                    <a:pt x="256476" y="96367"/>
                  </a:lnTo>
                  <a:lnTo>
                    <a:pt x="357390" y="0"/>
                  </a:lnTo>
                  <a:close/>
                </a:path>
              </a:pathLst>
            </a:custGeom>
            <a:solidFill>
              <a:srgbClr val="0095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14630" y="6257784"/>
              <a:ext cx="357365" cy="17067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303164" y="6466839"/>
              <a:ext cx="357505" cy="96520"/>
            </a:xfrm>
            <a:custGeom>
              <a:avLst/>
              <a:gdLst/>
              <a:ahLst/>
              <a:cxnLst/>
              <a:rect l="l" t="t" r="r" b="b"/>
              <a:pathLst>
                <a:path w="357504" h="96520">
                  <a:moveTo>
                    <a:pt x="158267" y="96367"/>
                  </a:moveTo>
                  <a:lnTo>
                    <a:pt x="57353" y="0"/>
                  </a:lnTo>
                  <a:lnTo>
                    <a:pt x="0" y="0"/>
                  </a:lnTo>
                  <a:lnTo>
                    <a:pt x="100876" y="96367"/>
                  </a:lnTo>
                  <a:lnTo>
                    <a:pt x="158267" y="96367"/>
                  </a:lnTo>
                  <a:close/>
                </a:path>
                <a:path w="357504" h="96520">
                  <a:moveTo>
                    <a:pt x="357352" y="0"/>
                  </a:moveTo>
                  <a:lnTo>
                    <a:pt x="299961" y="0"/>
                  </a:lnTo>
                  <a:lnTo>
                    <a:pt x="199047" y="96367"/>
                  </a:lnTo>
                  <a:lnTo>
                    <a:pt x="256451" y="96367"/>
                  </a:lnTo>
                  <a:lnTo>
                    <a:pt x="357352" y="0"/>
                  </a:lnTo>
                  <a:close/>
                </a:path>
              </a:pathLst>
            </a:custGeom>
            <a:solidFill>
              <a:srgbClr val="0095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303139" y="6257784"/>
              <a:ext cx="357377" cy="17067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26084" y="7337233"/>
              <a:ext cx="357505" cy="96520"/>
            </a:xfrm>
            <a:custGeom>
              <a:avLst/>
              <a:gdLst/>
              <a:ahLst/>
              <a:cxnLst/>
              <a:rect l="l" t="t" r="r" b="b"/>
              <a:pathLst>
                <a:path w="357504" h="96520">
                  <a:moveTo>
                    <a:pt x="158305" y="96367"/>
                  </a:moveTo>
                  <a:lnTo>
                    <a:pt x="57391" y="0"/>
                  </a:lnTo>
                  <a:lnTo>
                    <a:pt x="0" y="0"/>
                  </a:lnTo>
                  <a:lnTo>
                    <a:pt x="100914" y="96367"/>
                  </a:lnTo>
                  <a:lnTo>
                    <a:pt x="158305" y="96367"/>
                  </a:lnTo>
                  <a:close/>
                </a:path>
                <a:path w="357504" h="96520">
                  <a:moveTo>
                    <a:pt x="357403" y="0"/>
                  </a:moveTo>
                  <a:lnTo>
                    <a:pt x="299999" y="0"/>
                  </a:lnTo>
                  <a:lnTo>
                    <a:pt x="199097" y="96367"/>
                  </a:lnTo>
                  <a:lnTo>
                    <a:pt x="256476" y="96367"/>
                  </a:lnTo>
                  <a:lnTo>
                    <a:pt x="357403" y="0"/>
                  </a:lnTo>
                  <a:close/>
                </a:path>
              </a:pathLst>
            </a:custGeom>
            <a:solidFill>
              <a:srgbClr val="0095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26110" y="7128179"/>
              <a:ext cx="357377" cy="17067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214605" y="7337233"/>
              <a:ext cx="357505" cy="96520"/>
            </a:xfrm>
            <a:custGeom>
              <a:avLst/>
              <a:gdLst/>
              <a:ahLst/>
              <a:cxnLst/>
              <a:rect l="l" t="t" r="r" b="b"/>
              <a:pathLst>
                <a:path w="357504" h="96520">
                  <a:moveTo>
                    <a:pt x="158305" y="96367"/>
                  </a:moveTo>
                  <a:lnTo>
                    <a:pt x="57391" y="0"/>
                  </a:lnTo>
                  <a:lnTo>
                    <a:pt x="0" y="0"/>
                  </a:lnTo>
                  <a:lnTo>
                    <a:pt x="100914" y="96367"/>
                  </a:lnTo>
                  <a:lnTo>
                    <a:pt x="158305" y="96367"/>
                  </a:lnTo>
                  <a:close/>
                </a:path>
                <a:path w="357504" h="96520">
                  <a:moveTo>
                    <a:pt x="357390" y="0"/>
                  </a:moveTo>
                  <a:lnTo>
                    <a:pt x="299999" y="0"/>
                  </a:lnTo>
                  <a:lnTo>
                    <a:pt x="199085" y="96367"/>
                  </a:lnTo>
                  <a:lnTo>
                    <a:pt x="256476" y="96367"/>
                  </a:lnTo>
                  <a:lnTo>
                    <a:pt x="357390" y="0"/>
                  </a:lnTo>
                  <a:close/>
                </a:path>
              </a:pathLst>
            </a:custGeom>
            <a:solidFill>
              <a:srgbClr val="0095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214630" y="7128179"/>
              <a:ext cx="357365" cy="17067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-3" y="2341066"/>
              <a:ext cx="8850697" cy="753445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037563" y="8207615"/>
              <a:ext cx="357505" cy="96520"/>
            </a:xfrm>
            <a:custGeom>
              <a:avLst/>
              <a:gdLst/>
              <a:ahLst/>
              <a:cxnLst/>
              <a:rect l="l" t="t" r="r" b="b"/>
              <a:pathLst>
                <a:path w="357504" h="96520">
                  <a:moveTo>
                    <a:pt x="158305" y="96367"/>
                  </a:moveTo>
                  <a:lnTo>
                    <a:pt x="57404" y="0"/>
                  </a:lnTo>
                  <a:lnTo>
                    <a:pt x="0" y="0"/>
                  </a:lnTo>
                  <a:lnTo>
                    <a:pt x="100926" y="96367"/>
                  </a:lnTo>
                  <a:lnTo>
                    <a:pt x="158305" y="96367"/>
                  </a:lnTo>
                  <a:close/>
                </a:path>
                <a:path w="357504" h="96520">
                  <a:moveTo>
                    <a:pt x="357390" y="0"/>
                  </a:moveTo>
                  <a:lnTo>
                    <a:pt x="299999" y="0"/>
                  </a:lnTo>
                  <a:lnTo>
                    <a:pt x="199072" y="96367"/>
                  </a:lnTo>
                  <a:lnTo>
                    <a:pt x="256476" y="96367"/>
                  </a:lnTo>
                  <a:lnTo>
                    <a:pt x="357390" y="0"/>
                  </a:lnTo>
                  <a:close/>
                </a:path>
              </a:pathLst>
            </a:custGeom>
            <a:solidFill>
              <a:srgbClr val="0095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037576" y="7998612"/>
              <a:ext cx="357377" cy="17062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126084" y="8207615"/>
              <a:ext cx="357505" cy="96520"/>
            </a:xfrm>
            <a:custGeom>
              <a:avLst/>
              <a:gdLst/>
              <a:ahLst/>
              <a:cxnLst/>
              <a:rect l="l" t="t" r="r" b="b"/>
              <a:pathLst>
                <a:path w="357504" h="96520">
                  <a:moveTo>
                    <a:pt x="158305" y="96367"/>
                  </a:moveTo>
                  <a:lnTo>
                    <a:pt x="57391" y="0"/>
                  </a:lnTo>
                  <a:lnTo>
                    <a:pt x="0" y="0"/>
                  </a:lnTo>
                  <a:lnTo>
                    <a:pt x="100914" y="96367"/>
                  </a:lnTo>
                  <a:lnTo>
                    <a:pt x="158305" y="96367"/>
                  </a:lnTo>
                  <a:close/>
                </a:path>
                <a:path w="357504" h="96520">
                  <a:moveTo>
                    <a:pt x="357403" y="0"/>
                  </a:moveTo>
                  <a:lnTo>
                    <a:pt x="299999" y="0"/>
                  </a:lnTo>
                  <a:lnTo>
                    <a:pt x="199097" y="96367"/>
                  </a:lnTo>
                  <a:lnTo>
                    <a:pt x="256476" y="96367"/>
                  </a:lnTo>
                  <a:lnTo>
                    <a:pt x="357403" y="0"/>
                  </a:lnTo>
                  <a:close/>
                </a:path>
              </a:pathLst>
            </a:custGeom>
            <a:solidFill>
              <a:srgbClr val="0095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126110" y="7998612"/>
              <a:ext cx="357377" cy="17062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949042" y="9077998"/>
              <a:ext cx="357505" cy="96520"/>
            </a:xfrm>
            <a:custGeom>
              <a:avLst/>
              <a:gdLst/>
              <a:ahLst/>
              <a:cxnLst/>
              <a:rect l="l" t="t" r="r" b="b"/>
              <a:pathLst>
                <a:path w="357504" h="96520">
                  <a:moveTo>
                    <a:pt x="158305" y="96367"/>
                  </a:moveTo>
                  <a:lnTo>
                    <a:pt x="57378" y="0"/>
                  </a:lnTo>
                  <a:lnTo>
                    <a:pt x="0" y="0"/>
                  </a:lnTo>
                  <a:lnTo>
                    <a:pt x="100901" y="96367"/>
                  </a:lnTo>
                  <a:lnTo>
                    <a:pt x="158305" y="96367"/>
                  </a:lnTo>
                  <a:close/>
                </a:path>
                <a:path w="357504" h="96520">
                  <a:moveTo>
                    <a:pt x="357390" y="0"/>
                  </a:moveTo>
                  <a:lnTo>
                    <a:pt x="299999" y="0"/>
                  </a:lnTo>
                  <a:lnTo>
                    <a:pt x="199085" y="96367"/>
                  </a:lnTo>
                  <a:lnTo>
                    <a:pt x="256476" y="96367"/>
                  </a:lnTo>
                  <a:lnTo>
                    <a:pt x="357390" y="0"/>
                  </a:lnTo>
                  <a:close/>
                </a:path>
              </a:pathLst>
            </a:custGeom>
            <a:solidFill>
              <a:srgbClr val="0095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949067" y="8868951"/>
              <a:ext cx="357365" cy="17068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037563" y="9077998"/>
              <a:ext cx="357505" cy="96520"/>
            </a:xfrm>
            <a:custGeom>
              <a:avLst/>
              <a:gdLst/>
              <a:ahLst/>
              <a:cxnLst/>
              <a:rect l="l" t="t" r="r" b="b"/>
              <a:pathLst>
                <a:path w="357504" h="96520">
                  <a:moveTo>
                    <a:pt x="158305" y="96367"/>
                  </a:moveTo>
                  <a:lnTo>
                    <a:pt x="57404" y="0"/>
                  </a:lnTo>
                  <a:lnTo>
                    <a:pt x="0" y="0"/>
                  </a:lnTo>
                  <a:lnTo>
                    <a:pt x="100926" y="96367"/>
                  </a:lnTo>
                  <a:lnTo>
                    <a:pt x="158305" y="96367"/>
                  </a:lnTo>
                  <a:close/>
                </a:path>
                <a:path w="357504" h="96520">
                  <a:moveTo>
                    <a:pt x="357390" y="0"/>
                  </a:moveTo>
                  <a:lnTo>
                    <a:pt x="299999" y="0"/>
                  </a:lnTo>
                  <a:lnTo>
                    <a:pt x="199072" y="96367"/>
                  </a:lnTo>
                  <a:lnTo>
                    <a:pt x="256476" y="96367"/>
                  </a:lnTo>
                  <a:lnTo>
                    <a:pt x="357390" y="0"/>
                  </a:lnTo>
                  <a:close/>
                </a:path>
              </a:pathLst>
            </a:custGeom>
            <a:solidFill>
              <a:srgbClr val="0095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037576" y="8868951"/>
              <a:ext cx="357377" cy="17068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896665" y="9739335"/>
              <a:ext cx="285140" cy="13617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985186" y="9739335"/>
              <a:ext cx="285140" cy="136177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2">
            <a:extLst>
              <a:ext uri="{FF2B5EF4-FFF2-40B4-BE49-F238E27FC236}">
                <a16:creationId xmlns:a16="http://schemas.microsoft.com/office/drawing/2014/main" id="{0DB8D9D8-4998-4511-9CEA-C834A74F495F}"/>
              </a:ext>
            </a:extLst>
          </p:cNvPr>
          <p:cNvSpPr txBox="1"/>
          <p:nvPr/>
        </p:nvSpPr>
        <p:spPr>
          <a:xfrm>
            <a:off x="10684257" y="4546843"/>
            <a:ext cx="6553199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30"/>
              </a:spcBef>
            </a:pPr>
            <a:r>
              <a:rPr b="1" spc="70">
                <a:solidFill>
                  <a:srgbClr val="FFFFFF"/>
                </a:solidFill>
                <a:latin typeface="iCiel Avenir LT Std 35 Light" panose="020B0402020203020204" pitchFamily="34" charset="0"/>
                <a:cs typeface="Arial"/>
              </a:rPr>
              <a:t>CÔNG </a:t>
            </a:r>
            <a:r>
              <a:rPr b="1" spc="-35">
                <a:solidFill>
                  <a:srgbClr val="FFFFFF"/>
                </a:solidFill>
                <a:latin typeface="iCiel Avenir LT Std 35 Light" panose="020B0402020203020204" pitchFamily="34" charset="0"/>
                <a:cs typeface="Arial"/>
              </a:rPr>
              <a:t>TY </a:t>
            </a:r>
            <a:r>
              <a:rPr b="1" spc="35">
                <a:solidFill>
                  <a:srgbClr val="FFFFFF"/>
                </a:solidFill>
                <a:latin typeface="iCiel Avenir LT Std 35 Light" panose="020B0402020203020204" pitchFamily="34" charset="0"/>
                <a:cs typeface="Arial"/>
              </a:rPr>
              <a:t>CỔ </a:t>
            </a:r>
            <a:r>
              <a:rPr b="1" spc="70">
                <a:solidFill>
                  <a:srgbClr val="FFFFFF"/>
                </a:solidFill>
                <a:latin typeface="iCiel Avenir LT Std 35 Light" panose="020B0402020203020204" pitchFamily="34" charset="0"/>
                <a:cs typeface="Arial"/>
              </a:rPr>
              <a:t>PHẦN </a:t>
            </a:r>
            <a:r>
              <a:rPr b="1" spc="-15">
                <a:solidFill>
                  <a:srgbClr val="FFFFFF"/>
                </a:solidFill>
                <a:latin typeface="iCiel Avenir LT Std 35 Light" panose="020B0402020203020204" pitchFamily="34" charset="0"/>
                <a:cs typeface="Arial"/>
              </a:rPr>
              <a:t>THÉP </a:t>
            </a:r>
            <a:r>
              <a:rPr b="1" spc="85">
                <a:solidFill>
                  <a:srgbClr val="FFFFFF"/>
                </a:solidFill>
                <a:latin typeface="iCiel Avenir LT Std 35 Light" panose="020B0402020203020204" pitchFamily="34" charset="0"/>
                <a:cs typeface="Arial"/>
              </a:rPr>
              <a:t>HÒA </a:t>
            </a:r>
            <a:r>
              <a:rPr b="1" spc="-35">
                <a:solidFill>
                  <a:srgbClr val="FFFFFF"/>
                </a:solidFill>
                <a:latin typeface="iCiel Avenir LT Std 35 Light" panose="020B0402020203020204" pitchFamily="34" charset="0"/>
                <a:cs typeface="Arial"/>
              </a:rPr>
              <a:t>PHÁT </a:t>
            </a:r>
            <a:r>
              <a:rPr b="1" spc="90">
                <a:solidFill>
                  <a:srgbClr val="FFFFFF"/>
                </a:solidFill>
                <a:latin typeface="iCiel Avenir LT Std 35 Light" panose="020B0402020203020204" pitchFamily="34" charset="0"/>
                <a:cs typeface="Arial"/>
              </a:rPr>
              <a:t>DUNG</a:t>
            </a:r>
            <a:r>
              <a:rPr b="1" spc="125">
                <a:solidFill>
                  <a:srgbClr val="FFFFFF"/>
                </a:solidFill>
                <a:latin typeface="iCiel Avenir LT Std 35 Light" panose="020B0402020203020204" pitchFamily="34" charset="0"/>
                <a:cs typeface="Arial"/>
              </a:rPr>
              <a:t> </a:t>
            </a:r>
            <a:r>
              <a:rPr b="1" spc="55">
                <a:solidFill>
                  <a:srgbClr val="FFFFFF"/>
                </a:solidFill>
                <a:latin typeface="iCiel Avenir LT Std 35 Light" panose="020B0402020203020204" pitchFamily="34" charset="0"/>
                <a:cs typeface="Arial"/>
              </a:rPr>
              <a:t>QUẤT</a:t>
            </a:r>
            <a:endParaRPr>
              <a:latin typeface="iCiel Avenir LT Std 35 Light" panose="020B0402020203020204" pitchFamily="34" charset="0"/>
              <a:cs typeface="Arial"/>
            </a:endParaRPr>
          </a:p>
        </p:txBody>
      </p:sp>
      <p:sp>
        <p:nvSpPr>
          <p:cNvPr id="71" name="object 4">
            <a:extLst>
              <a:ext uri="{FF2B5EF4-FFF2-40B4-BE49-F238E27FC236}">
                <a16:creationId xmlns:a16="http://schemas.microsoft.com/office/drawing/2014/main" id="{E48C7E6D-14D3-4C9F-9E59-87FD386551BA}"/>
              </a:ext>
            </a:extLst>
          </p:cNvPr>
          <p:cNvSpPr txBox="1"/>
          <p:nvPr/>
        </p:nvSpPr>
        <p:spPr>
          <a:xfrm>
            <a:off x="13342152" y="9292668"/>
            <a:ext cx="3878778" cy="363560"/>
          </a:xfrm>
          <a:prstGeom prst="rect">
            <a:avLst/>
          </a:prstGeom>
        </p:spPr>
        <p:txBody>
          <a:bodyPr vert="horz" wrap="square" lIns="0" tIns="32384" rIns="0" bIns="0" rtlCol="0" anchor="t">
            <a:spAutoFit/>
          </a:bodyPr>
          <a:lstStyle/>
          <a:p>
            <a:pPr marL="12700" algn="ctr">
              <a:spcBef>
                <a:spcPts val="254"/>
              </a:spcBef>
            </a:pPr>
            <a:r>
              <a:rPr lang="en-US" sz="2150" b="1" spc="-40" dirty="0">
                <a:solidFill>
                  <a:srgbClr val="0095BF"/>
                </a:solidFill>
                <a:latin typeface="iCiel Avenir LT Std 35 Light" panose="020B0402020203020204" pitchFamily="34" charset="0"/>
                <a:cs typeface="Arial"/>
              </a:rPr>
              <a:t>Ban </a:t>
            </a:r>
            <a:r>
              <a:rPr lang="en-US" sz="2150" b="1" spc="-40" dirty="0" err="1">
                <a:solidFill>
                  <a:srgbClr val="0095BF"/>
                </a:solidFill>
                <a:latin typeface="iCiel Avenir LT Std 35 Light" panose="020B0402020203020204" pitchFamily="34" charset="0"/>
                <a:cs typeface="Arial"/>
              </a:rPr>
              <a:t>Công</a:t>
            </a:r>
            <a:r>
              <a:rPr lang="en-US" sz="2150" b="1" spc="-40" dirty="0">
                <a:solidFill>
                  <a:srgbClr val="0095BF"/>
                </a:solidFill>
                <a:latin typeface="iCiel Avenir LT Std 35 Light" panose="020B0402020203020204" pitchFamily="34" charset="0"/>
                <a:cs typeface="Arial"/>
              </a:rPr>
              <a:t> </a:t>
            </a:r>
            <a:r>
              <a:rPr lang="en-US" sz="2150" b="1" spc="-40" dirty="0" err="1">
                <a:solidFill>
                  <a:srgbClr val="0095BF"/>
                </a:solidFill>
                <a:latin typeface="iCiel Avenir LT Std 35 Light" panose="020B0402020203020204" pitchFamily="34" charset="0"/>
                <a:cs typeface="Arial"/>
              </a:rPr>
              <a:t>nghệ</a:t>
            </a:r>
            <a:r>
              <a:rPr lang="en-US" sz="2150" b="1" spc="-40" dirty="0">
                <a:solidFill>
                  <a:srgbClr val="0095BF"/>
                </a:solidFill>
                <a:latin typeface="iCiel Avenir LT Std 35 Light" panose="020B0402020203020204" pitchFamily="34" charset="0"/>
                <a:cs typeface="Arial"/>
              </a:rPr>
              <a:t> </a:t>
            </a:r>
            <a:r>
              <a:rPr lang="en-US" sz="2150" b="1" spc="-40" dirty="0" err="1">
                <a:solidFill>
                  <a:srgbClr val="0095BF"/>
                </a:solidFill>
                <a:latin typeface="iCiel Avenir LT Std 35 Light" panose="020B0402020203020204" pitchFamily="34" charset="0"/>
                <a:cs typeface="Arial"/>
              </a:rPr>
              <a:t>thông</a:t>
            </a:r>
            <a:r>
              <a:rPr lang="en-US" sz="2150" b="1" spc="-40" dirty="0">
                <a:solidFill>
                  <a:srgbClr val="0095BF"/>
                </a:solidFill>
                <a:latin typeface="iCiel Avenir LT Std 35 Light" panose="020B0402020203020204" pitchFamily="34" charset="0"/>
                <a:cs typeface="Arial"/>
              </a:rPr>
              <a:t> tin</a:t>
            </a:r>
            <a:endParaRPr lang="vi-VN" sz="2150" b="1" spc="-40" dirty="0">
              <a:solidFill>
                <a:srgbClr val="0095BF"/>
              </a:solidFill>
              <a:latin typeface="iCiel Avenir LT Std 35 Light" panose="020B0402020203020204" pitchFamily="34" charset="0"/>
              <a:cs typeface="Arial"/>
            </a:endParaRPr>
          </a:p>
        </p:txBody>
      </p:sp>
      <p:sp>
        <p:nvSpPr>
          <p:cNvPr id="72" name="object 3">
            <a:extLst>
              <a:ext uri="{FF2B5EF4-FFF2-40B4-BE49-F238E27FC236}">
                <a16:creationId xmlns:a16="http://schemas.microsoft.com/office/drawing/2014/main" id="{2A811F59-356F-4AC8-82BD-0D64A9A6898B}"/>
              </a:ext>
            </a:extLst>
          </p:cNvPr>
          <p:cNvSpPr txBox="1">
            <a:spLocks/>
          </p:cNvSpPr>
          <p:nvPr/>
        </p:nvSpPr>
        <p:spPr>
          <a:xfrm>
            <a:off x="0" y="5268983"/>
            <a:ext cx="17278743" cy="1421543"/>
          </a:xfrm>
          <a:prstGeom prst="rect">
            <a:avLst/>
          </a:prstGeom>
        </p:spPr>
        <p:txBody>
          <a:bodyPr vert="horz" wrap="square" lIns="0" tIns="188595" rIns="0" bIns="0" rtlCol="0" anchor="t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486400" algn="ctr">
              <a:spcBef>
                <a:spcPts val="1485"/>
              </a:spcBef>
            </a:pPr>
            <a:r>
              <a:rPr lang="en-US" sz="4000" b="1" kern="0" spc="60" dirty="0" err="1">
                <a:solidFill>
                  <a:srgbClr val="05418A"/>
                </a:solidFill>
                <a:latin typeface="Times New Roman"/>
                <a:cs typeface="Arial"/>
              </a:rPr>
              <a:t>Hướng</a:t>
            </a:r>
            <a:r>
              <a:rPr lang="en-US" sz="4000" b="1" kern="0" spc="60" dirty="0">
                <a:solidFill>
                  <a:srgbClr val="05418A"/>
                </a:solidFill>
                <a:latin typeface="Times New Roman"/>
                <a:cs typeface="Arial"/>
              </a:rPr>
              <a:t> </a:t>
            </a:r>
            <a:r>
              <a:rPr lang="en-US" sz="4000" b="1" kern="0" spc="60" dirty="0" err="1">
                <a:solidFill>
                  <a:srgbClr val="05418A"/>
                </a:solidFill>
                <a:latin typeface="Times New Roman"/>
                <a:cs typeface="Arial"/>
              </a:rPr>
              <a:t>dẫn</a:t>
            </a:r>
            <a:r>
              <a:rPr lang="en-US" sz="4000" b="1" kern="0" spc="60" dirty="0">
                <a:solidFill>
                  <a:srgbClr val="05418A"/>
                </a:solidFill>
                <a:latin typeface="Times New Roman"/>
                <a:cs typeface="Arial"/>
              </a:rPr>
              <a:t> </a:t>
            </a:r>
            <a:r>
              <a:rPr lang="en-US" sz="4000" b="1" kern="0" spc="60" dirty="0" err="1">
                <a:solidFill>
                  <a:srgbClr val="05418A"/>
                </a:solidFill>
                <a:latin typeface="Times New Roman"/>
                <a:cs typeface="Arial"/>
              </a:rPr>
              <a:t>sử</a:t>
            </a:r>
            <a:r>
              <a:rPr lang="en-US" sz="4000" b="1" kern="0" spc="60" dirty="0">
                <a:solidFill>
                  <a:srgbClr val="05418A"/>
                </a:solidFill>
                <a:latin typeface="Times New Roman"/>
                <a:cs typeface="Arial"/>
              </a:rPr>
              <a:t> </a:t>
            </a:r>
            <a:r>
              <a:rPr lang="en-US" sz="4000" b="1" kern="0" spc="60" dirty="0" err="1">
                <a:solidFill>
                  <a:srgbClr val="05418A"/>
                </a:solidFill>
                <a:latin typeface="Times New Roman"/>
                <a:cs typeface="Arial"/>
              </a:rPr>
              <a:t>dụng</a:t>
            </a:r>
            <a:r>
              <a:rPr lang="vi-VN" sz="4000" b="1" kern="0" spc="60" dirty="0">
                <a:solidFill>
                  <a:srgbClr val="05418A"/>
                </a:solidFill>
                <a:latin typeface="Times New Roman"/>
                <a:cs typeface="Arial"/>
              </a:rPr>
              <a:t> hệ thống </a:t>
            </a:r>
            <a:r>
              <a:rPr lang="en-US" sz="4000" b="1" kern="0" spc="60" dirty="0">
                <a:solidFill>
                  <a:srgbClr val="05418A"/>
                </a:solidFill>
                <a:latin typeface="Times New Roman"/>
                <a:cs typeface="Arial"/>
              </a:rPr>
              <a:t>Portal </a:t>
            </a:r>
            <a:r>
              <a:rPr lang="vi-VN" sz="4000" b="1" kern="0" spc="60" dirty="0">
                <a:solidFill>
                  <a:srgbClr val="05418A"/>
                </a:solidFill>
                <a:latin typeface="Times New Roman"/>
                <a:cs typeface="Arial"/>
              </a:rPr>
              <a:t>để</a:t>
            </a:r>
            <a:r>
              <a:rPr lang="en-US" sz="4000" b="1" kern="0" spc="60" dirty="0">
                <a:solidFill>
                  <a:srgbClr val="05418A"/>
                </a:solidFill>
                <a:latin typeface="Times New Roman"/>
                <a:cs typeface="Arial"/>
              </a:rPr>
              <a:t> </a:t>
            </a:r>
            <a:r>
              <a:rPr lang="en-US" sz="4000" b="1" kern="0" spc="60" dirty="0" err="1">
                <a:solidFill>
                  <a:srgbClr val="05418A"/>
                </a:solidFill>
                <a:latin typeface="Times New Roman"/>
                <a:cs typeface="Arial"/>
              </a:rPr>
              <a:t>đăng</a:t>
            </a:r>
            <a:r>
              <a:rPr lang="en-US" sz="4000" b="1" kern="0" spc="60" dirty="0">
                <a:solidFill>
                  <a:srgbClr val="05418A"/>
                </a:solidFill>
                <a:latin typeface="Times New Roman"/>
                <a:cs typeface="Arial"/>
              </a:rPr>
              <a:t> </a:t>
            </a:r>
            <a:r>
              <a:rPr lang="en-US" sz="4000" b="1" kern="0" spc="60" dirty="0" err="1">
                <a:solidFill>
                  <a:srgbClr val="05418A"/>
                </a:solidFill>
                <a:latin typeface="Times New Roman"/>
                <a:cs typeface="Arial"/>
              </a:rPr>
              <a:t>ký</a:t>
            </a:r>
            <a:r>
              <a:rPr lang="en-US" sz="4000" b="1" kern="0" spc="60" dirty="0">
                <a:solidFill>
                  <a:srgbClr val="05418A"/>
                </a:solidFill>
                <a:latin typeface="Times New Roman"/>
                <a:cs typeface="Arial"/>
              </a:rPr>
              <a:t> </a:t>
            </a:r>
            <a:r>
              <a:rPr lang="en-US" sz="4000" b="1" kern="0" spc="60" dirty="0" err="1">
                <a:solidFill>
                  <a:srgbClr val="05418A"/>
                </a:solidFill>
                <a:latin typeface="Times New Roman"/>
                <a:cs typeface="Arial"/>
              </a:rPr>
              <a:t>và</a:t>
            </a:r>
            <a:r>
              <a:rPr lang="en-US" sz="4000" b="1" kern="0" spc="60" dirty="0">
                <a:solidFill>
                  <a:srgbClr val="05418A"/>
                </a:solidFill>
                <a:latin typeface="Times New Roman"/>
                <a:cs typeface="Arial"/>
              </a:rPr>
              <a:t> </a:t>
            </a:r>
            <a:r>
              <a:rPr lang="en-US" sz="4000" b="1" kern="0" spc="60" dirty="0" err="1">
                <a:solidFill>
                  <a:srgbClr val="05418A"/>
                </a:solidFill>
                <a:latin typeface="Times New Roman"/>
                <a:cs typeface="Arial"/>
              </a:rPr>
              <a:t>gia</a:t>
            </a:r>
            <a:r>
              <a:rPr lang="en-US" sz="4000" b="1" kern="0" spc="60" dirty="0">
                <a:solidFill>
                  <a:srgbClr val="05418A"/>
                </a:solidFill>
                <a:latin typeface="Times New Roman"/>
                <a:cs typeface="Arial"/>
              </a:rPr>
              <a:t> </a:t>
            </a:r>
            <a:r>
              <a:rPr lang="en-US" sz="4000" b="1" kern="0" spc="60" dirty="0" err="1">
                <a:solidFill>
                  <a:srgbClr val="05418A"/>
                </a:solidFill>
                <a:latin typeface="Times New Roman"/>
                <a:cs typeface="Arial"/>
              </a:rPr>
              <a:t>hạn</a:t>
            </a:r>
            <a:r>
              <a:rPr lang="en-US" sz="4000" b="1" kern="0" spc="60" dirty="0">
                <a:solidFill>
                  <a:srgbClr val="05418A"/>
                </a:solidFill>
                <a:latin typeface="Times New Roman"/>
                <a:cs typeface="Arial"/>
              </a:rPr>
              <a:t> </a:t>
            </a:r>
            <a:r>
              <a:rPr lang="en-US" sz="4000" b="1" kern="0" spc="60" dirty="0" err="1">
                <a:solidFill>
                  <a:srgbClr val="05418A"/>
                </a:solidFill>
                <a:latin typeface="Times New Roman"/>
                <a:cs typeface="Arial"/>
              </a:rPr>
              <a:t>thẻ</a:t>
            </a:r>
            <a:r>
              <a:rPr lang="en-US" sz="4000" b="1" kern="0" spc="60" dirty="0">
                <a:solidFill>
                  <a:srgbClr val="05418A"/>
                </a:solidFill>
                <a:latin typeface="Times New Roman"/>
                <a:cs typeface="Arial"/>
              </a:rPr>
              <a:t> </a:t>
            </a:r>
            <a:r>
              <a:rPr lang="en-US" sz="4000" b="1" kern="0" spc="60" dirty="0" err="1">
                <a:solidFill>
                  <a:srgbClr val="05418A"/>
                </a:solidFill>
                <a:latin typeface="Times New Roman"/>
                <a:cs typeface="Arial"/>
              </a:rPr>
              <a:t>Nhà</a:t>
            </a:r>
            <a:r>
              <a:rPr lang="en-US" sz="4000" b="1" kern="0" spc="60" dirty="0">
                <a:solidFill>
                  <a:srgbClr val="05418A"/>
                </a:solidFill>
                <a:latin typeface="Times New Roman"/>
                <a:cs typeface="Arial"/>
              </a:rPr>
              <a:t> </a:t>
            </a:r>
            <a:r>
              <a:rPr lang="en-US" sz="4000" b="1" kern="0" spc="60" dirty="0" err="1">
                <a:solidFill>
                  <a:srgbClr val="05418A"/>
                </a:solidFill>
                <a:latin typeface="Times New Roman"/>
                <a:cs typeface="Arial"/>
              </a:rPr>
              <a:t>thầu</a:t>
            </a:r>
            <a:endParaRPr lang="vi-VN" sz="4000" b="1" kern="0" spc="60" dirty="0">
              <a:solidFill>
                <a:srgbClr val="05418A"/>
              </a:solidFill>
              <a:latin typeface="Times New Roman"/>
              <a:cs typeface="Arial" panose="020B0604020202020204" pitchFamily="34" charset="0"/>
            </a:endParaRPr>
          </a:p>
        </p:txBody>
      </p:sp>
      <p:sp>
        <p:nvSpPr>
          <p:cNvPr id="73" name="object 3">
            <a:extLst>
              <a:ext uri="{FF2B5EF4-FFF2-40B4-BE49-F238E27FC236}">
                <a16:creationId xmlns:a16="http://schemas.microsoft.com/office/drawing/2014/main" id="{440BD7A1-45A2-4775-9415-8B19788C97B3}"/>
              </a:ext>
            </a:extLst>
          </p:cNvPr>
          <p:cNvSpPr txBox="1">
            <a:spLocks/>
          </p:cNvSpPr>
          <p:nvPr/>
        </p:nvSpPr>
        <p:spPr>
          <a:xfrm>
            <a:off x="0" y="6437843"/>
            <a:ext cx="17237456" cy="713657"/>
          </a:xfrm>
          <a:prstGeom prst="rect">
            <a:avLst/>
          </a:prstGeom>
        </p:spPr>
        <p:txBody>
          <a:bodyPr vert="horz" wrap="square" lIns="0" tIns="188595" rIns="0" bIns="0" rtlCol="0" anchor="t">
            <a:spAutoFit/>
          </a:bodyPr>
          <a:lstStyle>
            <a:lvl1pPr marL="0">
              <a:defRPr sz="6550" b="1" i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4103350" algn="r">
              <a:spcBef>
                <a:spcPts val="720"/>
              </a:spcBef>
            </a:pPr>
            <a:endParaRPr lang="vi-VN" sz="3400" kern="0" spc="-60">
              <a:solidFill>
                <a:srgbClr val="0095BF"/>
              </a:solidFill>
              <a:latin typeface="iCiel Avenir LT Std 55 Roman" panose="020B0503020203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31" y="390969"/>
            <a:ext cx="2234472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800" b="1" spc="114" dirty="0">
                <a:solidFill>
                  <a:srgbClr val="0097CF"/>
                </a:solidFill>
                <a:latin typeface="iCiel Avenir LT Std 55 Roman" panose="020B0503020203020204" pitchFamily="34" charset="0"/>
                <a:cs typeface="Arial"/>
              </a:rPr>
              <a:t>KÈM CẶP, CHỈ DẪN</a:t>
            </a:r>
            <a:endParaRPr sz="1800" dirty="0">
              <a:latin typeface="iCiel Avenir LT Std 55 Roman" panose="020B0503020203020204" pitchFamily="34" charset="0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32709" y="411951"/>
            <a:ext cx="579755" cy="208915"/>
            <a:chOff x="15832709" y="411951"/>
            <a:chExt cx="579755" cy="208915"/>
          </a:xfrm>
        </p:grpSpPr>
        <p:sp>
          <p:nvSpPr>
            <p:cNvPr id="4" name="object 4"/>
            <p:cNvSpPr/>
            <p:nvPr/>
          </p:nvSpPr>
          <p:spPr>
            <a:xfrm>
              <a:off x="15832709" y="412076"/>
              <a:ext cx="392556" cy="2084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99105" y="411961"/>
              <a:ext cx="213360" cy="208915"/>
            </a:xfrm>
            <a:custGeom>
              <a:avLst/>
              <a:gdLst/>
              <a:ahLst/>
              <a:cxnLst/>
              <a:rect l="l" t="t" r="r" b="b"/>
              <a:pathLst>
                <a:path w="213359" h="208915">
                  <a:moveTo>
                    <a:pt x="45364" y="49784"/>
                  </a:moveTo>
                  <a:lnTo>
                    <a:pt x="42951" y="42049"/>
                  </a:lnTo>
                  <a:lnTo>
                    <a:pt x="38493" y="33134"/>
                  </a:lnTo>
                  <a:lnTo>
                    <a:pt x="34798" y="26276"/>
                  </a:lnTo>
                  <a:lnTo>
                    <a:pt x="26746" y="9499"/>
                  </a:lnTo>
                  <a:lnTo>
                    <a:pt x="22072" y="1917"/>
                  </a:lnTo>
                  <a:lnTo>
                    <a:pt x="16230" y="0"/>
                  </a:lnTo>
                  <a:lnTo>
                    <a:pt x="3683" y="139"/>
                  </a:lnTo>
                  <a:lnTo>
                    <a:pt x="1397" y="812"/>
                  </a:lnTo>
                  <a:lnTo>
                    <a:pt x="762" y="3124"/>
                  </a:lnTo>
                  <a:lnTo>
                    <a:pt x="0" y="2590"/>
                  </a:lnTo>
                  <a:lnTo>
                    <a:pt x="0" y="3492"/>
                  </a:lnTo>
                  <a:lnTo>
                    <a:pt x="1651" y="8204"/>
                  </a:lnTo>
                  <a:lnTo>
                    <a:pt x="19253" y="44627"/>
                  </a:lnTo>
                  <a:lnTo>
                    <a:pt x="23723" y="51422"/>
                  </a:lnTo>
                  <a:lnTo>
                    <a:pt x="30073" y="53187"/>
                  </a:lnTo>
                  <a:lnTo>
                    <a:pt x="42926" y="53073"/>
                  </a:lnTo>
                  <a:lnTo>
                    <a:pt x="45364" y="49784"/>
                  </a:lnTo>
                  <a:close/>
                </a:path>
                <a:path w="213359" h="208915">
                  <a:moveTo>
                    <a:pt x="212979" y="204520"/>
                  </a:moveTo>
                  <a:lnTo>
                    <a:pt x="138176" y="51511"/>
                  </a:lnTo>
                  <a:lnTo>
                    <a:pt x="124536" y="25260"/>
                  </a:lnTo>
                  <a:lnTo>
                    <a:pt x="117259" y="10388"/>
                  </a:lnTo>
                  <a:lnTo>
                    <a:pt x="113284" y="139"/>
                  </a:lnTo>
                  <a:lnTo>
                    <a:pt x="107823" y="139"/>
                  </a:lnTo>
                  <a:lnTo>
                    <a:pt x="88531" y="38874"/>
                  </a:lnTo>
                  <a:lnTo>
                    <a:pt x="7366" y="204520"/>
                  </a:lnTo>
                  <a:lnTo>
                    <a:pt x="7366" y="206222"/>
                  </a:lnTo>
                  <a:lnTo>
                    <a:pt x="8890" y="208534"/>
                  </a:lnTo>
                  <a:lnTo>
                    <a:pt x="54483" y="208534"/>
                  </a:lnTo>
                  <a:lnTo>
                    <a:pt x="57150" y="199377"/>
                  </a:lnTo>
                  <a:lnTo>
                    <a:pt x="105473" y="101942"/>
                  </a:lnTo>
                  <a:lnTo>
                    <a:pt x="109855" y="91948"/>
                  </a:lnTo>
                  <a:lnTo>
                    <a:pt x="117182" y="105359"/>
                  </a:lnTo>
                  <a:lnTo>
                    <a:pt x="161417" y="195122"/>
                  </a:lnTo>
                  <a:lnTo>
                    <a:pt x="165468" y="204343"/>
                  </a:lnTo>
                  <a:lnTo>
                    <a:pt x="169875" y="208153"/>
                  </a:lnTo>
                  <a:lnTo>
                    <a:pt x="182105" y="208813"/>
                  </a:lnTo>
                  <a:lnTo>
                    <a:pt x="211582" y="208534"/>
                  </a:lnTo>
                  <a:lnTo>
                    <a:pt x="212979" y="206222"/>
                  </a:lnTo>
                  <a:lnTo>
                    <a:pt x="212979" y="20452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6467073" y="412101"/>
            <a:ext cx="694221" cy="351395"/>
            <a:chOff x="16467073" y="412101"/>
            <a:chExt cx="694221" cy="351395"/>
          </a:xfrm>
        </p:grpSpPr>
        <p:sp>
          <p:nvSpPr>
            <p:cNvPr id="7" name="object 7"/>
            <p:cNvSpPr/>
            <p:nvPr/>
          </p:nvSpPr>
          <p:spPr>
            <a:xfrm>
              <a:off x="16467073" y="412101"/>
              <a:ext cx="337566" cy="2090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23474" y="412101"/>
              <a:ext cx="337820" cy="208915"/>
            </a:xfrm>
            <a:custGeom>
              <a:avLst/>
              <a:gdLst/>
              <a:ahLst/>
              <a:cxnLst/>
              <a:rect l="l" t="t" r="r" b="b"/>
              <a:pathLst>
                <a:path w="337819" h="208915">
                  <a:moveTo>
                    <a:pt x="79629" y="5334"/>
                  </a:moveTo>
                  <a:lnTo>
                    <a:pt x="79146" y="1460"/>
                  </a:lnTo>
                  <a:lnTo>
                    <a:pt x="73215" y="558"/>
                  </a:lnTo>
                  <a:lnTo>
                    <a:pt x="56095" y="673"/>
                  </a:lnTo>
                  <a:lnTo>
                    <a:pt x="53809" y="8839"/>
                  </a:lnTo>
                  <a:lnTo>
                    <a:pt x="42633" y="31318"/>
                  </a:lnTo>
                  <a:lnTo>
                    <a:pt x="37172" y="42646"/>
                  </a:lnTo>
                  <a:lnTo>
                    <a:pt x="30695" y="53606"/>
                  </a:lnTo>
                  <a:lnTo>
                    <a:pt x="50304" y="53632"/>
                  </a:lnTo>
                  <a:lnTo>
                    <a:pt x="56565" y="51523"/>
                  </a:lnTo>
                  <a:lnTo>
                    <a:pt x="61061" y="44030"/>
                  </a:lnTo>
                  <a:lnTo>
                    <a:pt x="73240" y="18732"/>
                  </a:lnTo>
                  <a:lnTo>
                    <a:pt x="75653" y="14071"/>
                  </a:lnTo>
                  <a:lnTo>
                    <a:pt x="79629" y="5334"/>
                  </a:lnTo>
                  <a:close/>
                </a:path>
                <a:path w="337819" h="208915">
                  <a:moveTo>
                    <a:pt x="204177" y="205054"/>
                  </a:moveTo>
                  <a:lnTo>
                    <a:pt x="193967" y="182549"/>
                  </a:lnTo>
                  <a:lnTo>
                    <a:pt x="170726" y="134759"/>
                  </a:lnTo>
                  <a:lnTo>
                    <a:pt x="108292" y="9359"/>
                  </a:lnTo>
                  <a:lnTo>
                    <a:pt x="104355" y="0"/>
                  </a:lnTo>
                  <a:lnTo>
                    <a:pt x="97243" y="0"/>
                  </a:lnTo>
                  <a:lnTo>
                    <a:pt x="97624" y="4114"/>
                  </a:lnTo>
                  <a:lnTo>
                    <a:pt x="9994" y="182270"/>
                  </a:lnTo>
                  <a:lnTo>
                    <a:pt x="6959" y="187718"/>
                  </a:lnTo>
                  <a:lnTo>
                    <a:pt x="2540" y="196557"/>
                  </a:lnTo>
                  <a:lnTo>
                    <a:pt x="0" y="204774"/>
                  </a:lnTo>
                  <a:lnTo>
                    <a:pt x="2628" y="208394"/>
                  </a:lnTo>
                  <a:lnTo>
                    <a:pt x="29895" y="208686"/>
                  </a:lnTo>
                  <a:lnTo>
                    <a:pt x="42214" y="208102"/>
                  </a:lnTo>
                  <a:lnTo>
                    <a:pt x="46774" y="204495"/>
                  </a:lnTo>
                  <a:lnTo>
                    <a:pt x="50761" y="195656"/>
                  </a:lnTo>
                  <a:lnTo>
                    <a:pt x="97282" y="101790"/>
                  </a:lnTo>
                  <a:lnTo>
                    <a:pt x="122339" y="132118"/>
                  </a:lnTo>
                  <a:lnTo>
                    <a:pt x="145757" y="180479"/>
                  </a:lnTo>
                  <a:lnTo>
                    <a:pt x="153009" y="196532"/>
                  </a:lnTo>
                  <a:lnTo>
                    <a:pt x="157873" y="204825"/>
                  </a:lnTo>
                  <a:lnTo>
                    <a:pt x="162648" y="208394"/>
                  </a:lnTo>
                  <a:lnTo>
                    <a:pt x="202653" y="208394"/>
                  </a:lnTo>
                  <a:lnTo>
                    <a:pt x="204177" y="206006"/>
                  </a:lnTo>
                  <a:lnTo>
                    <a:pt x="204177" y="205054"/>
                  </a:lnTo>
                  <a:close/>
                </a:path>
                <a:path w="337819" h="208915">
                  <a:moveTo>
                    <a:pt x="337527" y="2413"/>
                  </a:moveTo>
                  <a:lnTo>
                    <a:pt x="335114" y="0"/>
                  </a:lnTo>
                  <a:lnTo>
                    <a:pt x="170395" y="0"/>
                  </a:lnTo>
                  <a:lnTo>
                    <a:pt x="168109" y="2413"/>
                  </a:lnTo>
                  <a:lnTo>
                    <a:pt x="168109" y="45783"/>
                  </a:lnTo>
                  <a:lnTo>
                    <a:pt x="169887" y="47574"/>
                  </a:lnTo>
                  <a:lnTo>
                    <a:pt x="228942" y="47574"/>
                  </a:lnTo>
                  <a:lnTo>
                    <a:pt x="228942" y="205994"/>
                  </a:lnTo>
                  <a:lnTo>
                    <a:pt x="231355" y="208394"/>
                  </a:lnTo>
                  <a:lnTo>
                    <a:pt x="274154" y="208394"/>
                  </a:lnTo>
                  <a:lnTo>
                    <a:pt x="275932" y="206603"/>
                  </a:lnTo>
                  <a:lnTo>
                    <a:pt x="275932" y="47574"/>
                  </a:lnTo>
                  <a:lnTo>
                    <a:pt x="336384" y="47574"/>
                  </a:lnTo>
                  <a:lnTo>
                    <a:pt x="337527" y="45148"/>
                  </a:lnTo>
                  <a:lnTo>
                    <a:pt x="337527" y="2413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74897" y="659357"/>
              <a:ext cx="158750" cy="104139"/>
            </a:xfrm>
            <a:custGeom>
              <a:avLst/>
              <a:gdLst/>
              <a:ahLst/>
              <a:cxnLst/>
              <a:rect l="l" t="t" r="r" b="b"/>
              <a:pathLst>
                <a:path w="158750" h="104140">
                  <a:moveTo>
                    <a:pt x="49530" y="0"/>
                  </a:moveTo>
                  <a:lnTo>
                    <a:pt x="26162" y="0"/>
                  </a:lnTo>
                  <a:lnTo>
                    <a:pt x="15113" y="16522"/>
                  </a:lnTo>
                  <a:lnTo>
                    <a:pt x="24053" y="16840"/>
                  </a:lnTo>
                  <a:lnTo>
                    <a:pt x="28625" y="16802"/>
                  </a:lnTo>
                  <a:lnTo>
                    <a:pt x="31673" y="15481"/>
                  </a:lnTo>
                  <a:lnTo>
                    <a:pt x="45085" y="4686"/>
                  </a:lnTo>
                  <a:lnTo>
                    <a:pt x="48895" y="2349"/>
                  </a:lnTo>
                  <a:lnTo>
                    <a:pt x="49530" y="0"/>
                  </a:lnTo>
                  <a:close/>
                </a:path>
                <a:path w="158750" h="104140">
                  <a:moveTo>
                    <a:pt x="57785" y="102527"/>
                  </a:moveTo>
                  <a:lnTo>
                    <a:pt x="56261" y="95440"/>
                  </a:lnTo>
                  <a:lnTo>
                    <a:pt x="56261" y="85775"/>
                  </a:lnTo>
                  <a:lnTo>
                    <a:pt x="18034" y="85775"/>
                  </a:lnTo>
                  <a:lnTo>
                    <a:pt x="18034" y="69697"/>
                  </a:lnTo>
                  <a:lnTo>
                    <a:pt x="52197" y="69697"/>
                  </a:lnTo>
                  <a:lnTo>
                    <a:pt x="52197" y="52946"/>
                  </a:lnTo>
                  <a:lnTo>
                    <a:pt x="18034" y="52946"/>
                  </a:lnTo>
                  <a:lnTo>
                    <a:pt x="18034" y="38874"/>
                  </a:lnTo>
                  <a:lnTo>
                    <a:pt x="54229" y="38874"/>
                  </a:lnTo>
                  <a:lnTo>
                    <a:pt x="54229" y="22123"/>
                  </a:lnTo>
                  <a:lnTo>
                    <a:pt x="0" y="22123"/>
                  </a:lnTo>
                  <a:lnTo>
                    <a:pt x="0" y="102527"/>
                  </a:lnTo>
                  <a:lnTo>
                    <a:pt x="57785" y="102527"/>
                  </a:lnTo>
                  <a:close/>
                </a:path>
                <a:path w="158750" h="104140">
                  <a:moveTo>
                    <a:pt x="158750" y="44234"/>
                  </a:moveTo>
                  <a:lnTo>
                    <a:pt x="157162" y="37426"/>
                  </a:lnTo>
                  <a:lnTo>
                    <a:pt x="156603" y="35013"/>
                  </a:lnTo>
                  <a:lnTo>
                    <a:pt x="150850" y="28054"/>
                  </a:lnTo>
                  <a:lnTo>
                    <a:pt x="142506" y="23660"/>
                  </a:lnTo>
                  <a:lnTo>
                    <a:pt x="139954" y="23266"/>
                  </a:lnTo>
                  <a:lnTo>
                    <a:pt x="139954" y="47586"/>
                  </a:lnTo>
                  <a:lnTo>
                    <a:pt x="139954" y="53225"/>
                  </a:lnTo>
                  <a:lnTo>
                    <a:pt x="134366" y="55626"/>
                  </a:lnTo>
                  <a:lnTo>
                    <a:pt x="116586" y="55626"/>
                  </a:lnTo>
                  <a:lnTo>
                    <a:pt x="116586" y="37528"/>
                  </a:lnTo>
                  <a:lnTo>
                    <a:pt x="124790" y="37426"/>
                  </a:lnTo>
                  <a:lnTo>
                    <a:pt x="132308" y="38087"/>
                  </a:lnTo>
                  <a:lnTo>
                    <a:pt x="137820" y="40995"/>
                  </a:lnTo>
                  <a:lnTo>
                    <a:pt x="139954" y="47586"/>
                  </a:lnTo>
                  <a:lnTo>
                    <a:pt x="139954" y="23266"/>
                  </a:lnTo>
                  <a:lnTo>
                    <a:pt x="132588" y="22123"/>
                  </a:lnTo>
                  <a:lnTo>
                    <a:pt x="98425" y="22123"/>
                  </a:lnTo>
                  <a:lnTo>
                    <a:pt x="98425" y="103974"/>
                  </a:lnTo>
                  <a:lnTo>
                    <a:pt x="105029" y="102527"/>
                  </a:lnTo>
                  <a:lnTo>
                    <a:pt x="116078" y="102527"/>
                  </a:lnTo>
                  <a:lnTo>
                    <a:pt x="116586" y="102069"/>
                  </a:lnTo>
                  <a:lnTo>
                    <a:pt x="116586" y="71031"/>
                  </a:lnTo>
                  <a:lnTo>
                    <a:pt x="131953" y="71031"/>
                  </a:lnTo>
                  <a:lnTo>
                    <a:pt x="142354" y="69608"/>
                  </a:lnTo>
                  <a:lnTo>
                    <a:pt x="150876" y="65366"/>
                  </a:lnTo>
                  <a:lnTo>
                    <a:pt x="156629" y="58445"/>
                  </a:lnTo>
                  <a:lnTo>
                    <a:pt x="157251" y="55626"/>
                  </a:lnTo>
                  <a:lnTo>
                    <a:pt x="158750" y="48920"/>
                  </a:lnTo>
                  <a:lnTo>
                    <a:pt x="158750" y="44234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5165832" y="412216"/>
            <a:ext cx="598170" cy="348615"/>
            <a:chOff x="15165832" y="412216"/>
            <a:chExt cx="598170" cy="348615"/>
          </a:xfrm>
        </p:grpSpPr>
        <p:sp>
          <p:nvSpPr>
            <p:cNvPr id="13" name="object 13"/>
            <p:cNvSpPr/>
            <p:nvPr/>
          </p:nvSpPr>
          <p:spPr>
            <a:xfrm>
              <a:off x="15165833" y="412215"/>
              <a:ext cx="598170" cy="299720"/>
            </a:xfrm>
            <a:custGeom>
              <a:avLst/>
              <a:gdLst/>
              <a:ahLst/>
              <a:cxnLst/>
              <a:rect l="l" t="t" r="r" b="b"/>
              <a:pathLst>
                <a:path w="598169" h="299720">
                  <a:moveTo>
                    <a:pt x="281813" y="299415"/>
                  </a:moveTo>
                  <a:lnTo>
                    <a:pt x="141351" y="157734"/>
                  </a:lnTo>
                  <a:lnTo>
                    <a:pt x="0" y="298919"/>
                  </a:lnTo>
                  <a:lnTo>
                    <a:pt x="102362" y="299529"/>
                  </a:lnTo>
                  <a:lnTo>
                    <a:pt x="100838" y="297764"/>
                  </a:lnTo>
                  <a:lnTo>
                    <a:pt x="136156" y="262077"/>
                  </a:lnTo>
                  <a:lnTo>
                    <a:pt x="141097" y="257873"/>
                  </a:lnTo>
                  <a:lnTo>
                    <a:pt x="147167" y="263347"/>
                  </a:lnTo>
                  <a:lnTo>
                    <a:pt x="181102" y="297535"/>
                  </a:lnTo>
                  <a:lnTo>
                    <a:pt x="180086" y="299529"/>
                  </a:lnTo>
                  <a:lnTo>
                    <a:pt x="281813" y="299415"/>
                  </a:lnTo>
                  <a:close/>
                </a:path>
                <a:path w="598169" h="299720">
                  <a:moveTo>
                    <a:pt x="439801" y="141274"/>
                  </a:moveTo>
                  <a:lnTo>
                    <a:pt x="299085" y="0"/>
                  </a:lnTo>
                  <a:lnTo>
                    <a:pt x="157734" y="141109"/>
                  </a:lnTo>
                  <a:lnTo>
                    <a:pt x="260477" y="141351"/>
                  </a:lnTo>
                  <a:lnTo>
                    <a:pt x="258318" y="140335"/>
                  </a:lnTo>
                  <a:lnTo>
                    <a:pt x="293014" y="105803"/>
                  </a:lnTo>
                  <a:lnTo>
                    <a:pt x="298450" y="99733"/>
                  </a:lnTo>
                  <a:lnTo>
                    <a:pt x="304520" y="105206"/>
                  </a:lnTo>
                  <a:lnTo>
                    <a:pt x="338709" y="139623"/>
                  </a:lnTo>
                  <a:lnTo>
                    <a:pt x="337185" y="141389"/>
                  </a:lnTo>
                  <a:lnTo>
                    <a:pt x="439801" y="141274"/>
                  </a:lnTo>
                  <a:close/>
                </a:path>
                <a:path w="598169" h="299720">
                  <a:moveTo>
                    <a:pt x="597916" y="299415"/>
                  </a:moveTo>
                  <a:lnTo>
                    <a:pt x="574636" y="274967"/>
                  </a:lnTo>
                  <a:lnTo>
                    <a:pt x="526389" y="226758"/>
                  </a:lnTo>
                  <a:lnTo>
                    <a:pt x="457073" y="158356"/>
                  </a:lnTo>
                  <a:lnTo>
                    <a:pt x="445973" y="168173"/>
                  </a:lnTo>
                  <a:lnTo>
                    <a:pt x="423379" y="190525"/>
                  </a:lnTo>
                  <a:lnTo>
                    <a:pt x="386080" y="228219"/>
                  </a:lnTo>
                  <a:lnTo>
                    <a:pt x="348310" y="265353"/>
                  </a:lnTo>
                  <a:lnTo>
                    <a:pt x="326186" y="287705"/>
                  </a:lnTo>
                  <a:lnTo>
                    <a:pt x="315976" y="299415"/>
                  </a:lnTo>
                  <a:lnTo>
                    <a:pt x="384759" y="299275"/>
                  </a:lnTo>
                  <a:lnTo>
                    <a:pt x="417830" y="299554"/>
                  </a:lnTo>
                  <a:lnTo>
                    <a:pt x="417068" y="297014"/>
                  </a:lnTo>
                  <a:lnTo>
                    <a:pt x="451078" y="262724"/>
                  </a:lnTo>
                  <a:lnTo>
                    <a:pt x="457200" y="257200"/>
                  </a:lnTo>
                  <a:lnTo>
                    <a:pt x="463118" y="264071"/>
                  </a:lnTo>
                  <a:lnTo>
                    <a:pt x="472592" y="273558"/>
                  </a:lnTo>
                  <a:lnTo>
                    <a:pt x="496951" y="297205"/>
                  </a:lnTo>
                  <a:lnTo>
                    <a:pt x="495427" y="299542"/>
                  </a:lnTo>
                  <a:lnTo>
                    <a:pt x="597916" y="299415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66214" y="565225"/>
              <a:ext cx="596900" cy="195580"/>
            </a:xfrm>
            <a:custGeom>
              <a:avLst/>
              <a:gdLst/>
              <a:ahLst/>
              <a:cxnLst/>
              <a:rect l="l" t="t" r="r" b="b"/>
              <a:pathLst>
                <a:path w="596900" h="195579">
                  <a:moveTo>
                    <a:pt x="133350" y="195326"/>
                  </a:moveTo>
                  <a:lnTo>
                    <a:pt x="129273" y="189598"/>
                  </a:lnTo>
                  <a:lnTo>
                    <a:pt x="120142" y="180060"/>
                  </a:lnTo>
                  <a:lnTo>
                    <a:pt x="102743" y="162979"/>
                  </a:lnTo>
                  <a:lnTo>
                    <a:pt x="97409" y="157416"/>
                  </a:lnTo>
                  <a:lnTo>
                    <a:pt x="95250" y="159143"/>
                  </a:lnTo>
                  <a:lnTo>
                    <a:pt x="0" y="159143"/>
                  </a:lnTo>
                  <a:lnTo>
                    <a:pt x="2908" y="163499"/>
                  </a:lnTo>
                  <a:lnTo>
                    <a:pt x="9207" y="169964"/>
                  </a:lnTo>
                  <a:lnTo>
                    <a:pt x="20701" y="180746"/>
                  </a:lnTo>
                  <a:lnTo>
                    <a:pt x="29235" y="189915"/>
                  </a:lnTo>
                  <a:lnTo>
                    <a:pt x="33566" y="194170"/>
                  </a:lnTo>
                  <a:lnTo>
                    <a:pt x="38354" y="195351"/>
                  </a:lnTo>
                  <a:lnTo>
                    <a:pt x="133350" y="195326"/>
                  </a:lnTo>
                  <a:close/>
                </a:path>
                <a:path w="596900" h="195579">
                  <a:moveTo>
                    <a:pt x="281432" y="159143"/>
                  </a:moveTo>
                  <a:lnTo>
                    <a:pt x="187452" y="159143"/>
                  </a:lnTo>
                  <a:lnTo>
                    <a:pt x="184531" y="157314"/>
                  </a:lnTo>
                  <a:lnTo>
                    <a:pt x="176276" y="166395"/>
                  </a:lnTo>
                  <a:lnTo>
                    <a:pt x="172593" y="169735"/>
                  </a:lnTo>
                  <a:lnTo>
                    <a:pt x="157454" y="184429"/>
                  </a:lnTo>
                  <a:lnTo>
                    <a:pt x="151015" y="191084"/>
                  </a:lnTo>
                  <a:lnTo>
                    <a:pt x="148082" y="195326"/>
                  </a:lnTo>
                  <a:lnTo>
                    <a:pt x="232537" y="195326"/>
                  </a:lnTo>
                  <a:lnTo>
                    <a:pt x="241769" y="195503"/>
                  </a:lnTo>
                  <a:lnTo>
                    <a:pt x="246773" y="194640"/>
                  </a:lnTo>
                  <a:lnTo>
                    <a:pt x="251688" y="190639"/>
                  </a:lnTo>
                  <a:lnTo>
                    <a:pt x="272173" y="170167"/>
                  </a:lnTo>
                  <a:lnTo>
                    <a:pt x="278536" y="163360"/>
                  </a:lnTo>
                  <a:lnTo>
                    <a:pt x="281432" y="159143"/>
                  </a:lnTo>
                  <a:close/>
                </a:path>
                <a:path w="596900" h="195579">
                  <a:moveTo>
                    <a:pt x="291465" y="37185"/>
                  </a:moveTo>
                  <a:lnTo>
                    <a:pt x="287045" y="31686"/>
                  </a:lnTo>
                  <a:lnTo>
                    <a:pt x="277774" y="22225"/>
                  </a:lnTo>
                  <a:lnTo>
                    <a:pt x="260477" y="5156"/>
                  </a:lnTo>
                  <a:lnTo>
                    <a:pt x="255524" y="0"/>
                  </a:lnTo>
                  <a:lnTo>
                    <a:pt x="251968" y="1663"/>
                  </a:lnTo>
                  <a:lnTo>
                    <a:pt x="157480" y="1663"/>
                  </a:lnTo>
                  <a:lnTo>
                    <a:pt x="163677" y="9144"/>
                  </a:lnTo>
                  <a:lnTo>
                    <a:pt x="172237" y="17614"/>
                  </a:lnTo>
                  <a:lnTo>
                    <a:pt x="188722" y="33337"/>
                  </a:lnTo>
                  <a:lnTo>
                    <a:pt x="194310" y="39052"/>
                  </a:lnTo>
                  <a:lnTo>
                    <a:pt x="195961" y="37185"/>
                  </a:lnTo>
                  <a:lnTo>
                    <a:pt x="291465" y="37185"/>
                  </a:lnTo>
                  <a:close/>
                </a:path>
                <a:path w="596900" h="195579">
                  <a:moveTo>
                    <a:pt x="439420" y="1663"/>
                  </a:moveTo>
                  <a:lnTo>
                    <a:pt x="355092" y="1663"/>
                  </a:lnTo>
                  <a:lnTo>
                    <a:pt x="345770" y="1498"/>
                  </a:lnTo>
                  <a:lnTo>
                    <a:pt x="340741" y="2362"/>
                  </a:lnTo>
                  <a:lnTo>
                    <a:pt x="335800" y="6362"/>
                  </a:lnTo>
                  <a:lnTo>
                    <a:pt x="321792" y="20383"/>
                  </a:lnTo>
                  <a:lnTo>
                    <a:pt x="309410" y="32512"/>
                  </a:lnTo>
                  <a:lnTo>
                    <a:pt x="305435" y="37185"/>
                  </a:lnTo>
                  <a:lnTo>
                    <a:pt x="389890" y="37185"/>
                  </a:lnTo>
                  <a:lnTo>
                    <a:pt x="399618" y="37363"/>
                  </a:lnTo>
                  <a:lnTo>
                    <a:pt x="404787" y="36512"/>
                  </a:lnTo>
                  <a:lnTo>
                    <a:pt x="409651" y="32613"/>
                  </a:lnTo>
                  <a:lnTo>
                    <a:pt x="418465" y="23609"/>
                  </a:lnTo>
                  <a:lnTo>
                    <a:pt x="429933" y="12547"/>
                  </a:lnTo>
                  <a:lnTo>
                    <a:pt x="436270" y="5981"/>
                  </a:lnTo>
                  <a:lnTo>
                    <a:pt x="439420" y="1663"/>
                  </a:lnTo>
                  <a:close/>
                </a:path>
                <a:path w="596900" h="195579">
                  <a:moveTo>
                    <a:pt x="452374" y="195326"/>
                  </a:moveTo>
                  <a:lnTo>
                    <a:pt x="441960" y="186728"/>
                  </a:lnTo>
                  <a:lnTo>
                    <a:pt x="419862" y="164414"/>
                  </a:lnTo>
                  <a:lnTo>
                    <a:pt x="414794" y="160007"/>
                  </a:lnTo>
                  <a:lnTo>
                    <a:pt x="410222" y="158991"/>
                  </a:lnTo>
                  <a:lnTo>
                    <a:pt x="315595" y="159143"/>
                  </a:lnTo>
                  <a:lnTo>
                    <a:pt x="321259" y="166103"/>
                  </a:lnTo>
                  <a:lnTo>
                    <a:pt x="333146" y="178396"/>
                  </a:lnTo>
                  <a:lnTo>
                    <a:pt x="345274" y="190106"/>
                  </a:lnTo>
                  <a:lnTo>
                    <a:pt x="351663" y="195326"/>
                  </a:lnTo>
                  <a:lnTo>
                    <a:pt x="452374" y="195326"/>
                  </a:lnTo>
                  <a:close/>
                </a:path>
                <a:path w="596900" h="195579">
                  <a:moveTo>
                    <a:pt x="596900" y="159143"/>
                  </a:moveTo>
                  <a:lnTo>
                    <a:pt x="512445" y="159143"/>
                  </a:lnTo>
                  <a:lnTo>
                    <a:pt x="503567" y="158965"/>
                  </a:lnTo>
                  <a:lnTo>
                    <a:pt x="498754" y="159854"/>
                  </a:lnTo>
                  <a:lnTo>
                    <a:pt x="493788" y="163944"/>
                  </a:lnTo>
                  <a:lnTo>
                    <a:pt x="473024" y="184454"/>
                  </a:lnTo>
                  <a:lnTo>
                    <a:pt x="466686" y="191020"/>
                  </a:lnTo>
                  <a:lnTo>
                    <a:pt x="463550" y="195326"/>
                  </a:lnTo>
                  <a:lnTo>
                    <a:pt x="548005" y="195326"/>
                  </a:lnTo>
                  <a:lnTo>
                    <a:pt x="557250" y="195503"/>
                  </a:lnTo>
                  <a:lnTo>
                    <a:pt x="562254" y="194640"/>
                  </a:lnTo>
                  <a:lnTo>
                    <a:pt x="567220" y="190639"/>
                  </a:lnTo>
                  <a:lnTo>
                    <a:pt x="587756" y="170370"/>
                  </a:lnTo>
                  <a:lnTo>
                    <a:pt x="594004" y="163690"/>
                  </a:lnTo>
                  <a:lnTo>
                    <a:pt x="596900" y="159143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5836772" y="679462"/>
            <a:ext cx="424815" cy="84455"/>
            <a:chOff x="15836772" y="679462"/>
            <a:chExt cx="424815" cy="84455"/>
          </a:xfrm>
        </p:grpSpPr>
        <p:sp>
          <p:nvSpPr>
            <p:cNvPr id="16" name="object 16"/>
            <p:cNvSpPr/>
            <p:nvPr/>
          </p:nvSpPr>
          <p:spPr>
            <a:xfrm>
              <a:off x="16068246" y="681481"/>
              <a:ext cx="76628" cy="806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185006" y="679462"/>
              <a:ext cx="76453" cy="841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836772" y="679462"/>
              <a:ext cx="76961" cy="840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947008" y="681481"/>
              <a:ext cx="86105" cy="808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6359886" y="681481"/>
            <a:ext cx="169545" cy="81915"/>
            <a:chOff x="16359886" y="681481"/>
            <a:chExt cx="169545" cy="81915"/>
          </a:xfrm>
        </p:grpSpPr>
        <p:sp>
          <p:nvSpPr>
            <p:cNvPr id="21" name="object 21"/>
            <p:cNvSpPr/>
            <p:nvPr/>
          </p:nvSpPr>
          <p:spPr>
            <a:xfrm>
              <a:off x="16460343" y="681481"/>
              <a:ext cx="68961" cy="804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359886" y="681481"/>
              <a:ext cx="63500" cy="81915"/>
            </a:xfrm>
            <a:custGeom>
              <a:avLst/>
              <a:gdLst/>
              <a:ahLst/>
              <a:cxnLst/>
              <a:rect l="l" t="t" r="r" b="b"/>
              <a:pathLst>
                <a:path w="63500" h="81915">
                  <a:moveTo>
                    <a:pt x="62992" y="0"/>
                  </a:moveTo>
                  <a:lnTo>
                    <a:pt x="0" y="0"/>
                  </a:lnTo>
                  <a:lnTo>
                    <a:pt x="0" y="16078"/>
                  </a:lnTo>
                  <a:lnTo>
                    <a:pt x="22098" y="16078"/>
                  </a:lnTo>
                  <a:lnTo>
                    <a:pt x="22098" y="81889"/>
                  </a:lnTo>
                  <a:lnTo>
                    <a:pt x="29209" y="80403"/>
                  </a:lnTo>
                  <a:lnTo>
                    <a:pt x="40385" y="80403"/>
                  </a:lnTo>
                  <a:lnTo>
                    <a:pt x="40894" y="79946"/>
                  </a:lnTo>
                  <a:lnTo>
                    <a:pt x="40894" y="16078"/>
                  </a:lnTo>
                  <a:lnTo>
                    <a:pt x="62992" y="16078"/>
                  </a:lnTo>
                  <a:lnTo>
                    <a:pt x="62992" y="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17366868" y="9202805"/>
            <a:ext cx="189865" cy="379730"/>
          </a:xfrm>
          <a:custGeom>
            <a:avLst/>
            <a:gdLst/>
            <a:ahLst/>
            <a:cxnLst/>
            <a:rect l="l" t="t" r="r" b="b"/>
            <a:pathLst>
              <a:path w="189865" h="379729">
                <a:moveTo>
                  <a:pt x="189611" y="0"/>
                </a:moveTo>
                <a:lnTo>
                  <a:pt x="0" y="189590"/>
                </a:lnTo>
                <a:lnTo>
                  <a:pt x="189611" y="379183"/>
                </a:lnTo>
                <a:lnTo>
                  <a:pt x="189611" y="353674"/>
                </a:lnTo>
                <a:lnTo>
                  <a:pt x="25526" y="189590"/>
                </a:lnTo>
                <a:lnTo>
                  <a:pt x="189611" y="25509"/>
                </a:lnTo>
                <a:lnTo>
                  <a:pt x="189611" y="0"/>
                </a:lnTo>
                <a:close/>
              </a:path>
            </a:pathLst>
          </a:custGeom>
          <a:solidFill>
            <a:srgbClr val="0097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4222" y="358279"/>
            <a:ext cx="14528165" cy="409575"/>
          </a:xfrm>
          <a:custGeom>
            <a:avLst/>
            <a:gdLst/>
            <a:ahLst/>
            <a:cxnLst/>
            <a:rect l="l" t="t" r="r" b="b"/>
            <a:pathLst>
              <a:path w="14528165" h="409575">
                <a:moveTo>
                  <a:pt x="0" y="0"/>
                </a:moveTo>
                <a:lnTo>
                  <a:pt x="0" y="224078"/>
                </a:lnTo>
                <a:lnTo>
                  <a:pt x="185432" y="409511"/>
                </a:lnTo>
                <a:lnTo>
                  <a:pt x="14527759" y="409511"/>
                </a:lnTo>
                <a:lnTo>
                  <a:pt x="14527759" y="387908"/>
                </a:lnTo>
                <a:lnTo>
                  <a:pt x="387921" y="387908"/>
                </a:lnTo>
                <a:lnTo>
                  <a:pt x="0" y="0"/>
                </a:lnTo>
                <a:close/>
              </a:path>
            </a:pathLst>
          </a:custGeom>
          <a:solidFill>
            <a:srgbClr val="0097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107027" y="9215925"/>
            <a:ext cx="154940" cy="33718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spc="10">
                <a:solidFill>
                  <a:srgbClr val="0097C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0412" y="9326284"/>
            <a:ext cx="4304288" cy="30713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spc="60" dirty="0">
                <a:solidFill>
                  <a:srgbClr val="0097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sz="1800" b="1" spc="70" dirty="0">
                <a:solidFill>
                  <a:srgbClr val="0097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sz="1800" b="1" spc="35" dirty="0">
                <a:solidFill>
                  <a:srgbClr val="0097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 </a:t>
            </a:r>
            <a:r>
              <a:rPr sz="1800" b="1" spc="55" dirty="0">
                <a:solidFill>
                  <a:srgbClr val="0097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sz="1800" b="1" spc="-200" dirty="0">
                <a:solidFill>
                  <a:srgbClr val="0097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35" dirty="0">
                <a:solidFill>
                  <a:srgbClr val="0097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27">
            <a:extLst>
              <a:ext uri="{FF2B5EF4-FFF2-40B4-BE49-F238E27FC236}">
                <a16:creationId xmlns:a16="http://schemas.microsoft.com/office/drawing/2014/main" id="{3233AD53-46A0-DE9A-7D81-EB611A43F90B}"/>
              </a:ext>
            </a:extLst>
          </p:cNvPr>
          <p:cNvSpPr/>
          <p:nvPr/>
        </p:nvSpPr>
        <p:spPr>
          <a:xfrm>
            <a:off x="7148892" y="2302727"/>
            <a:ext cx="2979278" cy="4872774"/>
          </a:xfrm>
          <a:custGeom>
            <a:avLst/>
            <a:gdLst/>
            <a:ahLst/>
            <a:cxnLst/>
            <a:rect l="l" t="t" r="r" b="b"/>
            <a:pathLst>
              <a:path w="3132455" h="5770880">
                <a:moveTo>
                  <a:pt x="0" y="123397"/>
                </a:moveTo>
                <a:lnTo>
                  <a:pt x="8229" y="74040"/>
                </a:lnTo>
                <a:lnTo>
                  <a:pt x="34966" y="34966"/>
                </a:lnTo>
                <a:lnTo>
                  <a:pt x="74041" y="8229"/>
                </a:lnTo>
                <a:lnTo>
                  <a:pt x="123397" y="0"/>
                </a:lnTo>
                <a:lnTo>
                  <a:pt x="3006766" y="0"/>
                </a:lnTo>
                <a:lnTo>
                  <a:pt x="3056126" y="8229"/>
                </a:lnTo>
                <a:lnTo>
                  <a:pt x="3095200" y="34966"/>
                </a:lnTo>
                <a:lnTo>
                  <a:pt x="3121938" y="74040"/>
                </a:lnTo>
                <a:lnTo>
                  <a:pt x="3132216" y="123397"/>
                </a:lnTo>
                <a:lnTo>
                  <a:pt x="3132216" y="5645397"/>
                </a:lnTo>
                <a:lnTo>
                  <a:pt x="3121938" y="5694753"/>
                </a:lnTo>
                <a:lnTo>
                  <a:pt x="3095200" y="5733827"/>
                </a:lnTo>
                <a:lnTo>
                  <a:pt x="3056126" y="5760568"/>
                </a:lnTo>
                <a:lnTo>
                  <a:pt x="3006766" y="5770850"/>
                </a:lnTo>
                <a:lnTo>
                  <a:pt x="123397" y="5770850"/>
                </a:lnTo>
                <a:lnTo>
                  <a:pt x="74041" y="5760568"/>
                </a:lnTo>
                <a:lnTo>
                  <a:pt x="34966" y="5733827"/>
                </a:lnTo>
                <a:lnTo>
                  <a:pt x="8229" y="5694753"/>
                </a:lnTo>
                <a:lnTo>
                  <a:pt x="0" y="5645397"/>
                </a:lnTo>
                <a:lnTo>
                  <a:pt x="0" y="123397"/>
                </a:lnTo>
                <a:close/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69686"/>
            <a:endParaRPr sz="1712" kern="0">
              <a:solidFill>
                <a:sysClr val="windowText" lastClr="000000"/>
              </a:solidFill>
            </a:endParaRPr>
          </a:p>
        </p:txBody>
      </p:sp>
      <p:sp>
        <p:nvSpPr>
          <p:cNvPr id="11" name="object 28">
            <a:extLst>
              <a:ext uri="{FF2B5EF4-FFF2-40B4-BE49-F238E27FC236}">
                <a16:creationId xmlns:a16="http://schemas.microsoft.com/office/drawing/2014/main" id="{7D42821E-DB4C-8EF1-046E-1BB953433BBC}"/>
              </a:ext>
            </a:extLst>
          </p:cNvPr>
          <p:cNvSpPr/>
          <p:nvPr/>
        </p:nvSpPr>
        <p:spPr>
          <a:xfrm>
            <a:off x="7686796" y="2712908"/>
            <a:ext cx="1905458" cy="1905458"/>
          </a:xfrm>
          <a:custGeom>
            <a:avLst/>
            <a:gdLst/>
            <a:ahLst/>
            <a:cxnLst/>
            <a:rect l="l" t="t" r="r" b="b"/>
            <a:pathLst>
              <a:path w="2003425" h="2003425">
                <a:moveTo>
                  <a:pt x="0" y="1001563"/>
                </a:moveTo>
                <a:lnTo>
                  <a:pt x="0" y="948093"/>
                </a:lnTo>
                <a:lnTo>
                  <a:pt x="4115" y="898733"/>
                </a:lnTo>
                <a:lnTo>
                  <a:pt x="10285" y="847317"/>
                </a:lnTo>
                <a:lnTo>
                  <a:pt x="18513" y="797962"/>
                </a:lnTo>
                <a:lnTo>
                  <a:pt x="30845" y="750662"/>
                </a:lnTo>
                <a:lnTo>
                  <a:pt x="43185" y="703356"/>
                </a:lnTo>
                <a:lnTo>
                  <a:pt x="59640" y="656056"/>
                </a:lnTo>
                <a:lnTo>
                  <a:pt x="78155" y="610809"/>
                </a:lnTo>
                <a:lnTo>
                  <a:pt x="98715" y="565564"/>
                </a:lnTo>
                <a:lnTo>
                  <a:pt x="119285" y="522373"/>
                </a:lnTo>
                <a:lnTo>
                  <a:pt x="170701" y="440113"/>
                </a:lnTo>
                <a:lnTo>
                  <a:pt x="228286" y="364017"/>
                </a:lnTo>
                <a:lnTo>
                  <a:pt x="292042" y="292037"/>
                </a:lnTo>
                <a:lnTo>
                  <a:pt x="364017" y="228281"/>
                </a:lnTo>
                <a:lnTo>
                  <a:pt x="440113" y="170696"/>
                </a:lnTo>
                <a:lnTo>
                  <a:pt x="522373" y="119280"/>
                </a:lnTo>
                <a:lnTo>
                  <a:pt x="565569" y="98715"/>
                </a:lnTo>
                <a:lnTo>
                  <a:pt x="610809" y="78150"/>
                </a:lnTo>
                <a:lnTo>
                  <a:pt x="656056" y="59640"/>
                </a:lnTo>
                <a:lnTo>
                  <a:pt x="703356" y="43185"/>
                </a:lnTo>
                <a:lnTo>
                  <a:pt x="750662" y="30845"/>
                </a:lnTo>
                <a:lnTo>
                  <a:pt x="797962" y="18505"/>
                </a:lnTo>
                <a:lnTo>
                  <a:pt x="847327" y="10279"/>
                </a:lnTo>
                <a:lnTo>
                  <a:pt x="898743" y="4109"/>
                </a:lnTo>
                <a:lnTo>
                  <a:pt x="948098" y="0"/>
                </a:lnTo>
                <a:lnTo>
                  <a:pt x="1001568" y="0"/>
                </a:lnTo>
                <a:lnTo>
                  <a:pt x="1052984" y="0"/>
                </a:lnTo>
                <a:lnTo>
                  <a:pt x="1102339" y="4109"/>
                </a:lnTo>
                <a:lnTo>
                  <a:pt x="1153754" y="10279"/>
                </a:lnTo>
                <a:lnTo>
                  <a:pt x="1203115" y="18505"/>
                </a:lnTo>
                <a:lnTo>
                  <a:pt x="1250415" y="30845"/>
                </a:lnTo>
                <a:lnTo>
                  <a:pt x="1297715" y="43185"/>
                </a:lnTo>
                <a:lnTo>
                  <a:pt x="1345026" y="59640"/>
                </a:lnTo>
                <a:lnTo>
                  <a:pt x="1390266" y="78150"/>
                </a:lnTo>
                <a:lnTo>
                  <a:pt x="1435512" y="98715"/>
                </a:lnTo>
                <a:lnTo>
                  <a:pt x="1478699" y="119280"/>
                </a:lnTo>
                <a:lnTo>
                  <a:pt x="1560968" y="170696"/>
                </a:lnTo>
                <a:lnTo>
                  <a:pt x="1637060" y="228281"/>
                </a:lnTo>
                <a:lnTo>
                  <a:pt x="1709040" y="292037"/>
                </a:lnTo>
                <a:lnTo>
                  <a:pt x="1772796" y="364017"/>
                </a:lnTo>
                <a:lnTo>
                  <a:pt x="1830381" y="440113"/>
                </a:lnTo>
                <a:lnTo>
                  <a:pt x="1881797" y="522373"/>
                </a:lnTo>
                <a:lnTo>
                  <a:pt x="1904417" y="565564"/>
                </a:lnTo>
                <a:lnTo>
                  <a:pt x="1922927" y="610809"/>
                </a:lnTo>
                <a:lnTo>
                  <a:pt x="1941437" y="656056"/>
                </a:lnTo>
                <a:lnTo>
                  <a:pt x="1957887" y="703356"/>
                </a:lnTo>
                <a:lnTo>
                  <a:pt x="1970227" y="750662"/>
                </a:lnTo>
                <a:lnTo>
                  <a:pt x="1982567" y="797962"/>
                </a:lnTo>
                <a:lnTo>
                  <a:pt x="1990797" y="847317"/>
                </a:lnTo>
                <a:lnTo>
                  <a:pt x="1996967" y="898733"/>
                </a:lnTo>
                <a:lnTo>
                  <a:pt x="2001082" y="948093"/>
                </a:lnTo>
                <a:lnTo>
                  <a:pt x="2003137" y="1001563"/>
                </a:lnTo>
                <a:lnTo>
                  <a:pt x="2001082" y="1052979"/>
                </a:lnTo>
                <a:lnTo>
                  <a:pt x="1996967" y="1102339"/>
                </a:lnTo>
                <a:lnTo>
                  <a:pt x="1990797" y="1153754"/>
                </a:lnTo>
                <a:lnTo>
                  <a:pt x="1982567" y="1203110"/>
                </a:lnTo>
                <a:lnTo>
                  <a:pt x="1970227" y="1250415"/>
                </a:lnTo>
                <a:lnTo>
                  <a:pt x="1957887" y="1297715"/>
                </a:lnTo>
                <a:lnTo>
                  <a:pt x="1941437" y="1345016"/>
                </a:lnTo>
                <a:lnTo>
                  <a:pt x="1922927" y="1390263"/>
                </a:lnTo>
                <a:lnTo>
                  <a:pt x="1904417" y="1435508"/>
                </a:lnTo>
                <a:lnTo>
                  <a:pt x="1881797" y="1478699"/>
                </a:lnTo>
                <a:lnTo>
                  <a:pt x="1830381" y="1560964"/>
                </a:lnTo>
                <a:lnTo>
                  <a:pt x="1772796" y="1637060"/>
                </a:lnTo>
                <a:lnTo>
                  <a:pt x="1709040" y="1709040"/>
                </a:lnTo>
                <a:lnTo>
                  <a:pt x="1637060" y="1772791"/>
                </a:lnTo>
                <a:lnTo>
                  <a:pt x="1560968" y="1830376"/>
                </a:lnTo>
                <a:lnTo>
                  <a:pt x="1478699" y="1881791"/>
                </a:lnTo>
                <a:lnTo>
                  <a:pt x="1435512" y="1904417"/>
                </a:lnTo>
                <a:lnTo>
                  <a:pt x="1390266" y="1922927"/>
                </a:lnTo>
                <a:lnTo>
                  <a:pt x="1345026" y="1941437"/>
                </a:lnTo>
                <a:lnTo>
                  <a:pt x="1297715" y="1957887"/>
                </a:lnTo>
                <a:lnTo>
                  <a:pt x="1250415" y="1970227"/>
                </a:lnTo>
                <a:lnTo>
                  <a:pt x="1203115" y="1982567"/>
                </a:lnTo>
                <a:lnTo>
                  <a:pt x="1153754" y="1990792"/>
                </a:lnTo>
                <a:lnTo>
                  <a:pt x="1102339" y="1996962"/>
                </a:lnTo>
                <a:lnTo>
                  <a:pt x="1052984" y="2001077"/>
                </a:lnTo>
                <a:lnTo>
                  <a:pt x="1001568" y="2003132"/>
                </a:lnTo>
                <a:lnTo>
                  <a:pt x="948098" y="2001077"/>
                </a:lnTo>
                <a:lnTo>
                  <a:pt x="898743" y="1996962"/>
                </a:lnTo>
                <a:lnTo>
                  <a:pt x="847327" y="1990792"/>
                </a:lnTo>
                <a:lnTo>
                  <a:pt x="797962" y="1982567"/>
                </a:lnTo>
                <a:lnTo>
                  <a:pt x="750662" y="1970227"/>
                </a:lnTo>
                <a:lnTo>
                  <a:pt x="703356" y="1957887"/>
                </a:lnTo>
                <a:lnTo>
                  <a:pt x="656056" y="1941437"/>
                </a:lnTo>
                <a:lnTo>
                  <a:pt x="610809" y="1922927"/>
                </a:lnTo>
                <a:lnTo>
                  <a:pt x="565569" y="1904417"/>
                </a:lnTo>
                <a:lnTo>
                  <a:pt x="522373" y="1881791"/>
                </a:lnTo>
                <a:lnTo>
                  <a:pt x="440113" y="1830376"/>
                </a:lnTo>
                <a:lnTo>
                  <a:pt x="364017" y="1772791"/>
                </a:lnTo>
                <a:lnTo>
                  <a:pt x="292042" y="1709040"/>
                </a:lnTo>
                <a:lnTo>
                  <a:pt x="228286" y="1637060"/>
                </a:lnTo>
                <a:lnTo>
                  <a:pt x="170701" y="1560964"/>
                </a:lnTo>
                <a:lnTo>
                  <a:pt x="119285" y="1478699"/>
                </a:lnTo>
                <a:lnTo>
                  <a:pt x="98715" y="1435508"/>
                </a:lnTo>
                <a:lnTo>
                  <a:pt x="78155" y="1390263"/>
                </a:lnTo>
                <a:lnTo>
                  <a:pt x="59640" y="1345016"/>
                </a:lnTo>
                <a:lnTo>
                  <a:pt x="43185" y="1297715"/>
                </a:lnTo>
                <a:lnTo>
                  <a:pt x="30845" y="1250415"/>
                </a:lnTo>
                <a:lnTo>
                  <a:pt x="18513" y="1203110"/>
                </a:lnTo>
                <a:lnTo>
                  <a:pt x="10285" y="1153754"/>
                </a:lnTo>
                <a:lnTo>
                  <a:pt x="4115" y="1102339"/>
                </a:lnTo>
                <a:lnTo>
                  <a:pt x="0" y="1052979"/>
                </a:lnTo>
                <a:lnTo>
                  <a:pt x="0" y="1001563"/>
                </a:lnTo>
                <a:close/>
              </a:path>
            </a:pathLst>
          </a:custGeom>
          <a:ln w="822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69686"/>
            <a:endParaRPr sz="1712" kern="0">
              <a:solidFill>
                <a:sysClr val="windowText" lastClr="000000"/>
              </a:solidFill>
            </a:endParaRPr>
          </a:p>
        </p:txBody>
      </p:sp>
      <p:sp>
        <p:nvSpPr>
          <p:cNvPr id="31" name="object 33">
            <a:extLst>
              <a:ext uri="{FF2B5EF4-FFF2-40B4-BE49-F238E27FC236}">
                <a16:creationId xmlns:a16="http://schemas.microsoft.com/office/drawing/2014/main" id="{2A59F417-7A60-CF8D-985A-791B72046FCD}"/>
              </a:ext>
            </a:extLst>
          </p:cNvPr>
          <p:cNvSpPr txBox="1"/>
          <p:nvPr/>
        </p:nvSpPr>
        <p:spPr>
          <a:xfrm>
            <a:off x="7797721" y="5358043"/>
            <a:ext cx="1681392" cy="387389"/>
          </a:xfrm>
          <a:prstGeom prst="rect">
            <a:avLst/>
          </a:prstGeom>
        </p:spPr>
        <p:txBody>
          <a:bodyPr vert="horz" wrap="square" lIns="0" tIns="5436" rIns="0" bIns="0" rtlCol="0">
            <a:spAutoFit/>
          </a:bodyPr>
          <a:lstStyle/>
          <a:p>
            <a:pPr marL="163670" marR="4832" indent="-152195" algn="ctr" defTabSz="869686">
              <a:lnSpc>
                <a:spcPts val="3119"/>
              </a:lnSpc>
              <a:spcBef>
                <a:spcPts val="43"/>
              </a:spcBef>
            </a:pPr>
            <a:r>
              <a:rPr lang="en-US" sz="2473" b="1" kern="0" dirty="0" err="1">
                <a:solidFill>
                  <a:srgbClr val="05418A"/>
                </a:solidFill>
                <a:latin typeface="Source Sans 3"/>
                <a:cs typeface="Source Sans 3"/>
              </a:rPr>
              <a:t>Học</a:t>
            </a:r>
            <a:r>
              <a:rPr lang="en-US" sz="2473" b="1" kern="0" dirty="0">
                <a:solidFill>
                  <a:srgbClr val="05418A"/>
                </a:solidFill>
                <a:latin typeface="Source Sans 3"/>
                <a:cs typeface="Source Sans 3"/>
              </a:rPr>
              <a:t> </a:t>
            </a:r>
            <a:r>
              <a:rPr lang="en-US" sz="2473" b="1" kern="0" dirty="0" err="1">
                <a:solidFill>
                  <a:srgbClr val="05418A"/>
                </a:solidFill>
                <a:latin typeface="Source Sans 3"/>
                <a:cs typeface="Source Sans 3"/>
              </a:rPr>
              <a:t>viên</a:t>
            </a:r>
            <a:endParaRPr sz="2473" kern="0" dirty="0">
              <a:solidFill>
                <a:sysClr val="windowText" lastClr="000000"/>
              </a:solidFill>
              <a:latin typeface="Source Sans 3"/>
              <a:cs typeface="Source Sans 3"/>
            </a:endParaRPr>
          </a:p>
        </p:txBody>
      </p:sp>
      <p:pic>
        <p:nvPicPr>
          <p:cNvPr id="32" name="object 39">
            <a:extLst>
              <a:ext uri="{FF2B5EF4-FFF2-40B4-BE49-F238E27FC236}">
                <a16:creationId xmlns:a16="http://schemas.microsoft.com/office/drawing/2014/main" id="{0C85A6E7-23C2-973F-2C2C-A1D69C0C18E7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50150" y="6173176"/>
            <a:ext cx="102742" cy="102742"/>
          </a:xfrm>
          <a:prstGeom prst="rect">
            <a:avLst/>
          </a:prstGeom>
        </p:spPr>
      </p:pic>
      <p:pic>
        <p:nvPicPr>
          <p:cNvPr id="33" name="object 41">
            <a:extLst>
              <a:ext uri="{FF2B5EF4-FFF2-40B4-BE49-F238E27FC236}">
                <a16:creationId xmlns:a16="http://schemas.microsoft.com/office/drawing/2014/main" id="{16F4FB4D-290A-14C6-878C-E2930BF994A9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18598" y="6173176"/>
            <a:ext cx="102742" cy="102742"/>
          </a:xfrm>
          <a:prstGeom prst="rect">
            <a:avLst/>
          </a:prstGeom>
        </p:spPr>
      </p:pic>
      <p:pic>
        <p:nvPicPr>
          <p:cNvPr id="34" name="object 42">
            <a:extLst>
              <a:ext uri="{FF2B5EF4-FFF2-40B4-BE49-F238E27FC236}">
                <a16:creationId xmlns:a16="http://schemas.microsoft.com/office/drawing/2014/main" id="{BBEA4788-16A8-1B4E-4DA9-EE9E8F4C599C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87046" y="6173176"/>
            <a:ext cx="102742" cy="102742"/>
          </a:xfrm>
          <a:prstGeom prst="rect">
            <a:avLst/>
          </a:prstGeom>
        </p:spPr>
      </p:pic>
      <p:pic>
        <p:nvPicPr>
          <p:cNvPr id="35" name="object 43">
            <a:extLst>
              <a:ext uri="{FF2B5EF4-FFF2-40B4-BE49-F238E27FC236}">
                <a16:creationId xmlns:a16="http://schemas.microsoft.com/office/drawing/2014/main" id="{49504665-0F80-96A5-4517-C19F14C5ED1A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55495" y="6173176"/>
            <a:ext cx="102742" cy="102742"/>
          </a:xfrm>
          <a:prstGeom prst="rect">
            <a:avLst/>
          </a:prstGeom>
        </p:spPr>
      </p:pic>
      <p:pic>
        <p:nvPicPr>
          <p:cNvPr id="36" name="object 44">
            <a:extLst>
              <a:ext uri="{FF2B5EF4-FFF2-40B4-BE49-F238E27FC236}">
                <a16:creationId xmlns:a16="http://schemas.microsoft.com/office/drawing/2014/main" id="{9AD35CF3-0386-F865-63A3-6A76792B1BD5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23944" y="6173176"/>
            <a:ext cx="102742" cy="102742"/>
          </a:xfrm>
          <a:prstGeom prst="rect">
            <a:avLst/>
          </a:prstGeom>
        </p:spPr>
      </p:pic>
      <p:sp>
        <p:nvSpPr>
          <p:cNvPr id="37" name="object 45">
            <a:extLst>
              <a:ext uri="{FF2B5EF4-FFF2-40B4-BE49-F238E27FC236}">
                <a16:creationId xmlns:a16="http://schemas.microsoft.com/office/drawing/2014/main" id="{1F72D8F6-384A-BB12-4616-DAAD51DC4AE8}"/>
              </a:ext>
            </a:extLst>
          </p:cNvPr>
          <p:cNvSpPr/>
          <p:nvPr/>
        </p:nvSpPr>
        <p:spPr>
          <a:xfrm>
            <a:off x="11673160" y="2302727"/>
            <a:ext cx="2979279" cy="4872774"/>
          </a:xfrm>
          <a:custGeom>
            <a:avLst/>
            <a:gdLst/>
            <a:ahLst/>
            <a:cxnLst/>
            <a:rect l="l" t="t" r="r" b="b"/>
            <a:pathLst>
              <a:path w="3132455" h="5770880">
                <a:moveTo>
                  <a:pt x="0" y="123397"/>
                </a:moveTo>
                <a:lnTo>
                  <a:pt x="8229" y="74040"/>
                </a:lnTo>
                <a:lnTo>
                  <a:pt x="34966" y="34966"/>
                </a:lnTo>
                <a:lnTo>
                  <a:pt x="74042" y="8229"/>
                </a:lnTo>
                <a:lnTo>
                  <a:pt x="123398" y="0"/>
                </a:lnTo>
                <a:lnTo>
                  <a:pt x="3006766" y="0"/>
                </a:lnTo>
                <a:lnTo>
                  <a:pt x="3056126" y="8229"/>
                </a:lnTo>
                <a:lnTo>
                  <a:pt x="3095200" y="34966"/>
                </a:lnTo>
                <a:lnTo>
                  <a:pt x="3121938" y="74040"/>
                </a:lnTo>
                <a:lnTo>
                  <a:pt x="3132216" y="123397"/>
                </a:lnTo>
                <a:lnTo>
                  <a:pt x="3132216" y="5645397"/>
                </a:lnTo>
                <a:lnTo>
                  <a:pt x="3121938" y="5694753"/>
                </a:lnTo>
                <a:lnTo>
                  <a:pt x="3095200" y="5733827"/>
                </a:lnTo>
                <a:lnTo>
                  <a:pt x="3056126" y="5760568"/>
                </a:lnTo>
                <a:lnTo>
                  <a:pt x="3006766" y="5770850"/>
                </a:lnTo>
                <a:lnTo>
                  <a:pt x="123398" y="5770850"/>
                </a:lnTo>
                <a:lnTo>
                  <a:pt x="74042" y="5760568"/>
                </a:lnTo>
                <a:lnTo>
                  <a:pt x="34966" y="5733827"/>
                </a:lnTo>
                <a:lnTo>
                  <a:pt x="8229" y="5694753"/>
                </a:lnTo>
                <a:lnTo>
                  <a:pt x="0" y="5645397"/>
                </a:lnTo>
                <a:lnTo>
                  <a:pt x="0" y="123397"/>
                </a:lnTo>
                <a:close/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69686"/>
            <a:endParaRPr sz="1712" kern="0">
              <a:solidFill>
                <a:sysClr val="windowText" lastClr="000000"/>
              </a:solidFill>
            </a:endParaRPr>
          </a:p>
        </p:txBody>
      </p:sp>
      <p:sp>
        <p:nvSpPr>
          <p:cNvPr id="38" name="object 46">
            <a:extLst>
              <a:ext uri="{FF2B5EF4-FFF2-40B4-BE49-F238E27FC236}">
                <a16:creationId xmlns:a16="http://schemas.microsoft.com/office/drawing/2014/main" id="{2B9F6BD1-399A-1FEF-7B9A-26C9B8FC68EF}"/>
              </a:ext>
            </a:extLst>
          </p:cNvPr>
          <p:cNvSpPr/>
          <p:nvPr/>
        </p:nvSpPr>
        <p:spPr>
          <a:xfrm>
            <a:off x="12211062" y="2712908"/>
            <a:ext cx="1905458" cy="1905458"/>
          </a:xfrm>
          <a:custGeom>
            <a:avLst/>
            <a:gdLst/>
            <a:ahLst/>
            <a:cxnLst/>
            <a:rect l="l" t="t" r="r" b="b"/>
            <a:pathLst>
              <a:path w="2003425" h="2003425">
                <a:moveTo>
                  <a:pt x="0" y="1001563"/>
                </a:moveTo>
                <a:lnTo>
                  <a:pt x="0" y="948093"/>
                </a:lnTo>
                <a:lnTo>
                  <a:pt x="4109" y="898733"/>
                </a:lnTo>
                <a:lnTo>
                  <a:pt x="10279" y="847317"/>
                </a:lnTo>
                <a:lnTo>
                  <a:pt x="18510" y="797962"/>
                </a:lnTo>
                <a:lnTo>
                  <a:pt x="30845" y="750662"/>
                </a:lnTo>
                <a:lnTo>
                  <a:pt x="43185" y="703356"/>
                </a:lnTo>
                <a:lnTo>
                  <a:pt x="59640" y="656056"/>
                </a:lnTo>
                <a:lnTo>
                  <a:pt x="78150" y="610809"/>
                </a:lnTo>
                <a:lnTo>
                  <a:pt x="98715" y="565564"/>
                </a:lnTo>
                <a:lnTo>
                  <a:pt x="119282" y="522373"/>
                </a:lnTo>
                <a:lnTo>
                  <a:pt x="170697" y="440113"/>
                </a:lnTo>
                <a:lnTo>
                  <a:pt x="228283" y="364017"/>
                </a:lnTo>
                <a:lnTo>
                  <a:pt x="292038" y="292037"/>
                </a:lnTo>
                <a:lnTo>
                  <a:pt x="364014" y="228281"/>
                </a:lnTo>
                <a:lnTo>
                  <a:pt x="440114" y="170696"/>
                </a:lnTo>
                <a:lnTo>
                  <a:pt x="522370" y="119280"/>
                </a:lnTo>
                <a:lnTo>
                  <a:pt x="565565" y="98715"/>
                </a:lnTo>
                <a:lnTo>
                  <a:pt x="610811" y="78150"/>
                </a:lnTo>
                <a:lnTo>
                  <a:pt x="656056" y="59640"/>
                </a:lnTo>
                <a:lnTo>
                  <a:pt x="703356" y="43185"/>
                </a:lnTo>
                <a:lnTo>
                  <a:pt x="750656" y="30845"/>
                </a:lnTo>
                <a:lnTo>
                  <a:pt x="797958" y="18505"/>
                </a:lnTo>
                <a:lnTo>
                  <a:pt x="847322" y="10279"/>
                </a:lnTo>
                <a:lnTo>
                  <a:pt x="898738" y="4109"/>
                </a:lnTo>
                <a:lnTo>
                  <a:pt x="948095" y="0"/>
                </a:lnTo>
                <a:lnTo>
                  <a:pt x="1001570" y="0"/>
                </a:lnTo>
                <a:lnTo>
                  <a:pt x="1052980" y="0"/>
                </a:lnTo>
                <a:lnTo>
                  <a:pt x="1102341" y="4109"/>
                </a:lnTo>
                <a:lnTo>
                  <a:pt x="1153756" y="10279"/>
                </a:lnTo>
                <a:lnTo>
                  <a:pt x="1203111" y="18505"/>
                </a:lnTo>
                <a:lnTo>
                  <a:pt x="1250412" y="30845"/>
                </a:lnTo>
                <a:lnTo>
                  <a:pt x="1297712" y="43185"/>
                </a:lnTo>
                <a:lnTo>
                  <a:pt x="1345023" y="59640"/>
                </a:lnTo>
                <a:lnTo>
                  <a:pt x="1390268" y="78150"/>
                </a:lnTo>
                <a:lnTo>
                  <a:pt x="1435513" y="98715"/>
                </a:lnTo>
                <a:lnTo>
                  <a:pt x="1478699" y="119280"/>
                </a:lnTo>
                <a:lnTo>
                  <a:pt x="1560964" y="170696"/>
                </a:lnTo>
                <a:lnTo>
                  <a:pt x="1637056" y="228281"/>
                </a:lnTo>
                <a:lnTo>
                  <a:pt x="1709040" y="292037"/>
                </a:lnTo>
                <a:lnTo>
                  <a:pt x="1772797" y="364017"/>
                </a:lnTo>
                <a:lnTo>
                  <a:pt x="1830383" y="440113"/>
                </a:lnTo>
                <a:lnTo>
                  <a:pt x="1881798" y="522373"/>
                </a:lnTo>
                <a:lnTo>
                  <a:pt x="1904413" y="565564"/>
                </a:lnTo>
                <a:lnTo>
                  <a:pt x="1922928" y="610809"/>
                </a:lnTo>
                <a:lnTo>
                  <a:pt x="1941439" y="656056"/>
                </a:lnTo>
                <a:lnTo>
                  <a:pt x="1957884" y="703356"/>
                </a:lnTo>
                <a:lnTo>
                  <a:pt x="1970229" y="750662"/>
                </a:lnTo>
                <a:lnTo>
                  <a:pt x="1982569" y="797962"/>
                </a:lnTo>
                <a:lnTo>
                  <a:pt x="1990794" y="847317"/>
                </a:lnTo>
                <a:lnTo>
                  <a:pt x="1996964" y="898733"/>
                </a:lnTo>
                <a:lnTo>
                  <a:pt x="2001079" y="948093"/>
                </a:lnTo>
                <a:lnTo>
                  <a:pt x="2003134" y="1001563"/>
                </a:lnTo>
                <a:lnTo>
                  <a:pt x="2001079" y="1052979"/>
                </a:lnTo>
                <a:lnTo>
                  <a:pt x="1996964" y="1102339"/>
                </a:lnTo>
                <a:lnTo>
                  <a:pt x="1990794" y="1153754"/>
                </a:lnTo>
                <a:lnTo>
                  <a:pt x="1982569" y="1203110"/>
                </a:lnTo>
                <a:lnTo>
                  <a:pt x="1970229" y="1250415"/>
                </a:lnTo>
                <a:lnTo>
                  <a:pt x="1957884" y="1297715"/>
                </a:lnTo>
                <a:lnTo>
                  <a:pt x="1941439" y="1345016"/>
                </a:lnTo>
                <a:lnTo>
                  <a:pt x="1922928" y="1390263"/>
                </a:lnTo>
                <a:lnTo>
                  <a:pt x="1904413" y="1435508"/>
                </a:lnTo>
                <a:lnTo>
                  <a:pt x="1881798" y="1478699"/>
                </a:lnTo>
                <a:lnTo>
                  <a:pt x="1830383" y="1560964"/>
                </a:lnTo>
                <a:lnTo>
                  <a:pt x="1772797" y="1637060"/>
                </a:lnTo>
                <a:lnTo>
                  <a:pt x="1709040" y="1709040"/>
                </a:lnTo>
                <a:lnTo>
                  <a:pt x="1637056" y="1772791"/>
                </a:lnTo>
                <a:lnTo>
                  <a:pt x="1560964" y="1830376"/>
                </a:lnTo>
                <a:lnTo>
                  <a:pt x="1478699" y="1881791"/>
                </a:lnTo>
                <a:lnTo>
                  <a:pt x="1435513" y="1904417"/>
                </a:lnTo>
                <a:lnTo>
                  <a:pt x="1390268" y="1922927"/>
                </a:lnTo>
                <a:lnTo>
                  <a:pt x="1345023" y="1941437"/>
                </a:lnTo>
                <a:lnTo>
                  <a:pt x="1297712" y="1957887"/>
                </a:lnTo>
                <a:lnTo>
                  <a:pt x="1250412" y="1970227"/>
                </a:lnTo>
                <a:lnTo>
                  <a:pt x="1203111" y="1982567"/>
                </a:lnTo>
                <a:lnTo>
                  <a:pt x="1153756" y="1990792"/>
                </a:lnTo>
                <a:lnTo>
                  <a:pt x="1102341" y="1996962"/>
                </a:lnTo>
                <a:lnTo>
                  <a:pt x="1052980" y="2001077"/>
                </a:lnTo>
                <a:lnTo>
                  <a:pt x="1001570" y="2003132"/>
                </a:lnTo>
                <a:lnTo>
                  <a:pt x="948095" y="2001077"/>
                </a:lnTo>
                <a:lnTo>
                  <a:pt x="898738" y="1996962"/>
                </a:lnTo>
                <a:lnTo>
                  <a:pt x="847322" y="1990792"/>
                </a:lnTo>
                <a:lnTo>
                  <a:pt x="797958" y="1982567"/>
                </a:lnTo>
                <a:lnTo>
                  <a:pt x="750656" y="1970227"/>
                </a:lnTo>
                <a:lnTo>
                  <a:pt x="703356" y="1957887"/>
                </a:lnTo>
                <a:lnTo>
                  <a:pt x="656056" y="1941437"/>
                </a:lnTo>
                <a:lnTo>
                  <a:pt x="610811" y="1922927"/>
                </a:lnTo>
                <a:lnTo>
                  <a:pt x="565565" y="1904417"/>
                </a:lnTo>
                <a:lnTo>
                  <a:pt x="522370" y="1881791"/>
                </a:lnTo>
                <a:lnTo>
                  <a:pt x="440114" y="1830376"/>
                </a:lnTo>
                <a:lnTo>
                  <a:pt x="364014" y="1772791"/>
                </a:lnTo>
                <a:lnTo>
                  <a:pt x="292038" y="1709040"/>
                </a:lnTo>
                <a:lnTo>
                  <a:pt x="228283" y="1637060"/>
                </a:lnTo>
                <a:lnTo>
                  <a:pt x="170697" y="1560964"/>
                </a:lnTo>
                <a:lnTo>
                  <a:pt x="119282" y="1478699"/>
                </a:lnTo>
                <a:lnTo>
                  <a:pt x="98715" y="1435508"/>
                </a:lnTo>
                <a:lnTo>
                  <a:pt x="78150" y="1390263"/>
                </a:lnTo>
                <a:lnTo>
                  <a:pt x="59640" y="1345016"/>
                </a:lnTo>
                <a:lnTo>
                  <a:pt x="43185" y="1297715"/>
                </a:lnTo>
                <a:lnTo>
                  <a:pt x="30845" y="1250415"/>
                </a:lnTo>
                <a:lnTo>
                  <a:pt x="18510" y="1203110"/>
                </a:lnTo>
                <a:lnTo>
                  <a:pt x="10279" y="1153754"/>
                </a:lnTo>
                <a:lnTo>
                  <a:pt x="4109" y="1102339"/>
                </a:lnTo>
                <a:lnTo>
                  <a:pt x="0" y="1052979"/>
                </a:lnTo>
                <a:lnTo>
                  <a:pt x="0" y="1001563"/>
                </a:lnTo>
                <a:close/>
              </a:path>
            </a:pathLst>
          </a:custGeom>
          <a:ln w="822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69686"/>
            <a:endParaRPr sz="1712" kern="0">
              <a:solidFill>
                <a:sysClr val="windowText" lastClr="000000"/>
              </a:solidFill>
            </a:endParaRPr>
          </a:p>
        </p:txBody>
      </p:sp>
      <p:sp>
        <p:nvSpPr>
          <p:cNvPr id="40" name="object 48">
            <a:extLst>
              <a:ext uri="{FF2B5EF4-FFF2-40B4-BE49-F238E27FC236}">
                <a16:creationId xmlns:a16="http://schemas.microsoft.com/office/drawing/2014/main" id="{180B8A9E-8D09-8324-CDF4-F5E4FAA61894}"/>
              </a:ext>
            </a:extLst>
          </p:cNvPr>
          <p:cNvSpPr txBox="1"/>
          <p:nvPr/>
        </p:nvSpPr>
        <p:spPr>
          <a:xfrm>
            <a:off x="12261327" y="5164782"/>
            <a:ext cx="1802716" cy="784933"/>
          </a:xfrm>
          <a:prstGeom prst="rect">
            <a:avLst/>
          </a:prstGeom>
        </p:spPr>
        <p:txBody>
          <a:bodyPr vert="horz" wrap="square" lIns="0" tIns="5436" rIns="0" bIns="0" rtlCol="0">
            <a:spAutoFit/>
          </a:bodyPr>
          <a:lstStyle/>
          <a:p>
            <a:pPr marL="108711" marR="4832" indent="-97236" algn="ctr" defTabSz="869686">
              <a:lnSpc>
                <a:spcPts val="3119"/>
              </a:lnSpc>
              <a:spcBef>
                <a:spcPts val="43"/>
              </a:spcBef>
            </a:pPr>
            <a:r>
              <a:rPr lang="en-US" sz="2473" b="1" kern="0" dirty="0" err="1">
                <a:solidFill>
                  <a:srgbClr val="05418A"/>
                </a:solidFill>
                <a:latin typeface="Source Sans 3"/>
                <a:cs typeface="Source Sans 3"/>
              </a:rPr>
              <a:t>Người</a:t>
            </a:r>
            <a:r>
              <a:rPr lang="en-US" sz="2473" b="1" kern="0" dirty="0">
                <a:solidFill>
                  <a:srgbClr val="05418A"/>
                </a:solidFill>
                <a:latin typeface="Source Sans 3"/>
                <a:cs typeface="Source Sans 3"/>
              </a:rPr>
              <a:t> </a:t>
            </a:r>
            <a:r>
              <a:rPr lang="en-US" sz="2473" b="1" kern="0" dirty="0" err="1">
                <a:solidFill>
                  <a:srgbClr val="05418A"/>
                </a:solidFill>
                <a:latin typeface="Source Sans 3"/>
                <a:cs typeface="Source Sans 3"/>
              </a:rPr>
              <a:t>hướng</a:t>
            </a:r>
            <a:r>
              <a:rPr lang="en-US" sz="2473" b="1" kern="0" dirty="0">
                <a:solidFill>
                  <a:srgbClr val="05418A"/>
                </a:solidFill>
                <a:latin typeface="Source Sans 3"/>
                <a:cs typeface="Source Sans 3"/>
              </a:rPr>
              <a:t> </a:t>
            </a:r>
            <a:r>
              <a:rPr lang="en-US" sz="2473" b="1" kern="0" dirty="0" err="1">
                <a:solidFill>
                  <a:srgbClr val="05418A"/>
                </a:solidFill>
                <a:latin typeface="Source Sans 3"/>
                <a:cs typeface="Source Sans 3"/>
              </a:rPr>
              <a:t>dẫn</a:t>
            </a:r>
            <a:r>
              <a:rPr lang="en-US" sz="2473" b="1" kern="0" dirty="0">
                <a:solidFill>
                  <a:srgbClr val="05418A"/>
                </a:solidFill>
                <a:latin typeface="Source Sans 3"/>
                <a:cs typeface="Source Sans 3"/>
              </a:rPr>
              <a:t> 2</a:t>
            </a:r>
            <a:endParaRPr sz="2473" kern="0" dirty="0">
              <a:solidFill>
                <a:sysClr val="windowText" lastClr="000000"/>
              </a:solidFill>
              <a:latin typeface="Source Sans 3"/>
              <a:cs typeface="Source Sans 3"/>
            </a:endParaRPr>
          </a:p>
        </p:txBody>
      </p:sp>
      <p:pic>
        <p:nvPicPr>
          <p:cNvPr id="41" name="object 50">
            <a:extLst>
              <a:ext uri="{FF2B5EF4-FFF2-40B4-BE49-F238E27FC236}">
                <a16:creationId xmlns:a16="http://schemas.microsoft.com/office/drawing/2014/main" id="{65EE08BF-5BBB-EA2D-38BE-0B1049AECF5A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74418" y="6173176"/>
            <a:ext cx="102742" cy="102742"/>
          </a:xfrm>
          <a:prstGeom prst="rect">
            <a:avLst/>
          </a:prstGeom>
        </p:spPr>
      </p:pic>
      <p:pic>
        <p:nvPicPr>
          <p:cNvPr id="42" name="object 51">
            <a:extLst>
              <a:ext uri="{FF2B5EF4-FFF2-40B4-BE49-F238E27FC236}">
                <a16:creationId xmlns:a16="http://schemas.microsoft.com/office/drawing/2014/main" id="{3208A3AC-A788-EFD1-B61F-065A0F943CA7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942865" y="6173176"/>
            <a:ext cx="102742" cy="102742"/>
          </a:xfrm>
          <a:prstGeom prst="rect">
            <a:avLst/>
          </a:prstGeom>
        </p:spPr>
      </p:pic>
      <p:pic>
        <p:nvPicPr>
          <p:cNvPr id="43" name="object 52">
            <a:extLst>
              <a:ext uri="{FF2B5EF4-FFF2-40B4-BE49-F238E27FC236}">
                <a16:creationId xmlns:a16="http://schemas.microsoft.com/office/drawing/2014/main" id="{92FE6DE8-6ED0-A0F3-9B84-84AE2806C63D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111314" y="6173176"/>
            <a:ext cx="102742" cy="102742"/>
          </a:xfrm>
          <a:prstGeom prst="rect">
            <a:avLst/>
          </a:prstGeom>
        </p:spPr>
      </p:pic>
      <p:pic>
        <p:nvPicPr>
          <p:cNvPr id="44" name="object 53">
            <a:extLst>
              <a:ext uri="{FF2B5EF4-FFF2-40B4-BE49-F238E27FC236}">
                <a16:creationId xmlns:a16="http://schemas.microsoft.com/office/drawing/2014/main" id="{736EAFDB-1CAA-AB6E-9163-5290EB6B22CF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279763" y="6173176"/>
            <a:ext cx="102742" cy="102742"/>
          </a:xfrm>
          <a:prstGeom prst="rect">
            <a:avLst/>
          </a:prstGeom>
        </p:spPr>
      </p:pic>
      <p:pic>
        <p:nvPicPr>
          <p:cNvPr id="45" name="object 54">
            <a:extLst>
              <a:ext uri="{FF2B5EF4-FFF2-40B4-BE49-F238E27FC236}">
                <a16:creationId xmlns:a16="http://schemas.microsoft.com/office/drawing/2014/main" id="{CC8C74C3-9627-97A0-006D-0E58E1C4F27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448212" y="6173176"/>
            <a:ext cx="102742" cy="102742"/>
          </a:xfrm>
          <a:prstGeom prst="rect">
            <a:avLst/>
          </a:prstGeom>
        </p:spPr>
      </p:pic>
      <p:sp>
        <p:nvSpPr>
          <p:cNvPr id="47" name="object 58">
            <a:extLst>
              <a:ext uri="{FF2B5EF4-FFF2-40B4-BE49-F238E27FC236}">
                <a16:creationId xmlns:a16="http://schemas.microsoft.com/office/drawing/2014/main" id="{D2607ADA-5683-767E-0AD4-5912A06C3BFD}"/>
              </a:ext>
            </a:extLst>
          </p:cNvPr>
          <p:cNvSpPr/>
          <p:nvPr/>
        </p:nvSpPr>
        <p:spPr>
          <a:xfrm>
            <a:off x="2624623" y="2302727"/>
            <a:ext cx="2979279" cy="4872774"/>
          </a:xfrm>
          <a:custGeom>
            <a:avLst/>
            <a:gdLst/>
            <a:ahLst/>
            <a:cxnLst/>
            <a:rect l="l" t="t" r="r" b="b"/>
            <a:pathLst>
              <a:path w="3132454" h="5770880">
                <a:moveTo>
                  <a:pt x="0" y="123397"/>
                </a:moveTo>
                <a:lnTo>
                  <a:pt x="8229" y="74040"/>
                </a:lnTo>
                <a:lnTo>
                  <a:pt x="34966" y="34966"/>
                </a:lnTo>
                <a:lnTo>
                  <a:pt x="74041" y="8229"/>
                </a:lnTo>
                <a:lnTo>
                  <a:pt x="123397" y="0"/>
                </a:lnTo>
                <a:lnTo>
                  <a:pt x="3006766" y="0"/>
                </a:lnTo>
                <a:lnTo>
                  <a:pt x="3056126" y="8229"/>
                </a:lnTo>
                <a:lnTo>
                  <a:pt x="3095200" y="34966"/>
                </a:lnTo>
                <a:lnTo>
                  <a:pt x="3121938" y="74040"/>
                </a:lnTo>
                <a:lnTo>
                  <a:pt x="3132216" y="123397"/>
                </a:lnTo>
                <a:lnTo>
                  <a:pt x="3132216" y="5645397"/>
                </a:lnTo>
                <a:lnTo>
                  <a:pt x="3121938" y="5694753"/>
                </a:lnTo>
                <a:lnTo>
                  <a:pt x="3095200" y="5733827"/>
                </a:lnTo>
                <a:lnTo>
                  <a:pt x="3056126" y="5760568"/>
                </a:lnTo>
                <a:lnTo>
                  <a:pt x="3006766" y="5770850"/>
                </a:lnTo>
                <a:lnTo>
                  <a:pt x="123397" y="5770850"/>
                </a:lnTo>
                <a:lnTo>
                  <a:pt x="74041" y="5760568"/>
                </a:lnTo>
                <a:lnTo>
                  <a:pt x="34966" y="5733827"/>
                </a:lnTo>
                <a:lnTo>
                  <a:pt x="8229" y="5694753"/>
                </a:lnTo>
                <a:lnTo>
                  <a:pt x="0" y="5645397"/>
                </a:lnTo>
                <a:lnTo>
                  <a:pt x="0" y="123397"/>
                </a:lnTo>
                <a:close/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69686"/>
            <a:endParaRPr sz="1712" kern="0">
              <a:solidFill>
                <a:sysClr val="windowText" lastClr="000000"/>
              </a:solidFill>
            </a:endParaRPr>
          </a:p>
        </p:txBody>
      </p:sp>
      <p:sp>
        <p:nvSpPr>
          <p:cNvPr id="48" name="object 59">
            <a:extLst>
              <a:ext uri="{FF2B5EF4-FFF2-40B4-BE49-F238E27FC236}">
                <a16:creationId xmlns:a16="http://schemas.microsoft.com/office/drawing/2014/main" id="{CDB987B9-9C39-D6DC-BBD6-6600FA07EBC8}"/>
              </a:ext>
            </a:extLst>
          </p:cNvPr>
          <p:cNvSpPr/>
          <p:nvPr/>
        </p:nvSpPr>
        <p:spPr>
          <a:xfrm>
            <a:off x="3161545" y="2712908"/>
            <a:ext cx="1905458" cy="1905458"/>
          </a:xfrm>
          <a:custGeom>
            <a:avLst/>
            <a:gdLst/>
            <a:ahLst/>
            <a:cxnLst/>
            <a:rect l="l" t="t" r="r" b="b"/>
            <a:pathLst>
              <a:path w="2003425" h="2003425">
                <a:moveTo>
                  <a:pt x="0" y="1001563"/>
                </a:moveTo>
                <a:lnTo>
                  <a:pt x="0" y="948093"/>
                </a:lnTo>
                <a:lnTo>
                  <a:pt x="4115" y="898733"/>
                </a:lnTo>
                <a:lnTo>
                  <a:pt x="10285" y="847317"/>
                </a:lnTo>
                <a:lnTo>
                  <a:pt x="18515" y="797962"/>
                </a:lnTo>
                <a:lnTo>
                  <a:pt x="30846" y="750662"/>
                </a:lnTo>
                <a:lnTo>
                  <a:pt x="43186" y="703356"/>
                </a:lnTo>
                <a:lnTo>
                  <a:pt x="59645" y="656056"/>
                </a:lnTo>
                <a:lnTo>
                  <a:pt x="78155" y="610809"/>
                </a:lnTo>
                <a:lnTo>
                  <a:pt x="98717" y="565564"/>
                </a:lnTo>
                <a:lnTo>
                  <a:pt x="119285" y="522373"/>
                </a:lnTo>
                <a:lnTo>
                  <a:pt x="170703" y="440113"/>
                </a:lnTo>
                <a:lnTo>
                  <a:pt x="228288" y="364017"/>
                </a:lnTo>
                <a:lnTo>
                  <a:pt x="292043" y="292037"/>
                </a:lnTo>
                <a:lnTo>
                  <a:pt x="364019" y="228281"/>
                </a:lnTo>
                <a:lnTo>
                  <a:pt x="440114" y="170696"/>
                </a:lnTo>
                <a:lnTo>
                  <a:pt x="522375" y="119280"/>
                </a:lnTo>
                <a:lnTo>
                  <a:pt x="565570" y="98715"/>
                </a:lnTo>
                <a:lnTo>
                  <a:pt x="610816" y="78150"/>
                </a:lnTo>
                <a:lnTo>
                  <a:pt x="656056" y="59640"/>
                </a:lnTo>
                <a:lnTo>
                  <a:pt x="703356" y="43185"/>
                </a:lnTo>
                <a:lnTo>
                  <a:pt x="750662" y="30845"/>
                </a:lnTo>
                <a:lnTo>
                  <a:pt x="797962" y="18505"/>
                </a:lnTo>
                <a:lnTo>
                  <a:pt x="847327" y="10279"/>
                </a:lnTo>
                <a:lnTo>
                  <a:pt x="898743" y="4109"/>
                </a:lnTo>
                <a:lnTo>
                  <a:pt x="948100" y="0"/>
                </a:lnTo>
                <a:lnTo>
                  <a:pt x="1001570" y="0"/>
                </a:lnTo>
                <a:lnTo>
                  <a:pt x="1052986" y="0"/>
                </a:lnTo>
                <a:lnTo>
                  <a:pt x="1102346" y="4109"/>
                </a:lnTo>
                <a:lnTo>
                  <a:pt x="1153756" y="10279"/>
                </a:lnTo>
                <a:lnTo>
                  <a:pt x="1203117" y="18505"/>
                </a:lnTo>
                <a:lnTo>
                  <a:pt x="1250417" y="30845"/>
                </a:lnTo>
                <a:lnTo>
                  <a:pt x="1297717" y="43185"/>
                </a:lnTo>
                <a:lnTo>
                  <a:pt x="1345028" y="59640"/>
                </a:lnTo>
                <a:lnTo>
                  <a:pt x="1390273" y="78150"/>
                </a:lnTo>
                <a:lnTo>
                  <a:pt x="1435513" y="98715"/>
                </a:lnTo>
                <a:lnTo>
                  <a:pt x="1478699" y="119280"/>
                </a:lnTo>
                <a:lnTo>
                  <a:pt x="1560969" y="170696"/>
                </a:lnTo>
                <a:lnTo>
                  <a:pt x="1637060" y="228281"/>
                </a:lnTo>
                <a:lnTo>
                  <a:pt x="1709042" y="292037"/>
                </a:lnTo>
                <a:lnTo>
                  <a:pt x="1772801" y="364017"/>
                </a:lnTo>
                <a:lnTo>
                  <a:pt x="1830388" y="440113"/>
                </a:lnTo>
                <a:lnTo>
                  <a:pt x="1881798" y="522373"/>
                </a:lnTo>
                <a:lnTo>
                  <a:pt x="1904418" y="565564"/>
                </a:lnTo>
                <a:lnTo>
                  <a:pt x="1922928" y="610809"/>
                </a:lnTo>
                <a:lnTo>
                  <a:pt x="1941444" y="656056"/>
                </a:lnTo>
                <a:lnTo>
                  <a:pt x="1957889" y="703356"/>
                </a:lnTo>
                <a:lnTo>
                  <a:pt x="1970229" y="750662"/>
                </a:lnTo>
                <a:lnTo>
                  <a:pt x="1982569" y="797962"/>
                </a:lnTo>
                <a:lnTo>
                  <a:pt x="1990799" y="847317"/>
                </a:lnTo>
                <a:lnTo>
                  <a:pt x="1996969" y="898733"/>
                </a:lnTo>
                <a:lnTo>
                  <a:pt x="2001084" y="948093"/>
                </a:lnTo>
                <a:lnTo>
                  <a:pt x="2003139" y="1001563"/>
                </a:lnTo>
                <a:lnTo>
                  <a:pt x="2001084" y="1052979"/>
                </a:lnTo>
                <a:lnTo>
                  <a:pt x="1996969" y="1102339"/>
                </a:lnTo>
                <a:lnTo>
                  <a:pt x="1990799" y="1153754"/>
                </a:lnTo>
                <a:lnTo>
                  <a:pt x="1982569" y="1203110"/>
                </a:lnTo>
                <a:lnTo>
                  <a:pt x="1970229" y="1250415"/>
                </a:lnTo>
                <a:lnTo>
                  <a:pt x="1957889" y="1297715"/>
                </a:lnTo>
                <a:lnTo>
                  <a:pt x="1941444" y="1345016"/>
                </a:lnTo>
                <a:lnTo>
                  <a:pt x="1922928" y="1390263"/>
                </a:lnTo>
                <a:lnTo>
                  <a:pt x="1904418" y="1435508"/>
                </a:lnTo>
                <a:lnTo>
                  <a:pt x="1881798" y="1478699"/>
                </a:lnTo>
                <a:lnTo>
                  <a:pt x="1830388" y="1560964"/>
                </a:lnTo>
                <a:lnTo>
                  <a:pt x="1772801" y="1637060"/>
                </a:lnTo>
                <a:lnTo>
                  <a:pt x="1709042" y="1709040"/>
                </a:lnTo>
                <a:lnTo>
                  <a:pt x="1637060" y="1772791"/>
                </a:lnTo>
                <a:lnTo>
                  <a:pt x="1560969" y="1830376"/>
                </a:lnTo>
                <a:lnTo>
                  <a:pt x="1478699" y="1881791"/>
                </a:lnTo>
                <a:lnTo>
                  <a:pt x="1435513" y="1904417"/>
                </a:lnTo>
                <a:lnTo>
                  <a:pt x="1390273" y="1922927"/>
                </a:lnTo>
                <a:lnTo>
                  <a:pt x="1345028" y="1941437"/>
                </a:lnTo>
                <a:lnTo>
                  <a:pt x="1297717" y="1957887"/>
                </a:lnTo>
                <a:lnTo>
                  <a:pt x="1250417" y="1970227"/>
                </a:lnTo>
                <a:lnTo>
                  <a:pt x="1203117" y="1982567"/>
                </a:lnTo>
                <a:lnTo>
                  <a:pt x="1153756" y="1990792"/>
                </a:lnTo>
                <a:lnTo>
                  <a:pt x="1102346" y="1996962"/>
                </a:lnTo>
                <a:lnTo>
                  <a:pt x="1052986" y="2001077"/>
                </a:lnTo>
                <a:lnTo>
                  <a:pt x="1001570" y="2003132"/>
                </a:lnTo>
                <a:lnTo>
                  <a:pt x="948100" y="2001077"/>
                </a:lnTo>
                <a:lnTo>
                  <a:pt x="898743" y="1996962"/>
                </a:lnTo>
                <a:lnTo>
                  <a:pt x="847327" y="1990792"/>
                </a:lnTo>
                <a:lnTo>
                  <a:pt x="797962" y="1982567"/>
                </a:lnTo>
                <a:lnTo>
                  <a:pt x="750662" y="1970227"/>
                </a:lnTo>
                <a:lnTo>
                  <a:pt x="703356" y="1957887"/>
                </a:lnTo>
                <a:lnTo>
                  <a:pt x="656056" y="1941437"/>
                </a:lnTo>
                <a:lnTo>
                  <a:pt x="610816" y="1922927"/>
                </a:lnTo>
                <a:lnTo>
                  <a:pt x="565570" y="1904417"/>
                </a:lnTo>
                <a:lnTo>
                  <a:pt x="522375" y="1881791"/>
                </a:lnTo>
                <a:lnTo>
                  <a:pt x="440114" y="1830376"/>
                </a:lnTo>
                <a:lnTo>
                  <a:pt x="364019" y="1772791"/>
                </a:lnTo>
                <a:lnTo>
                  <a:pt x="292043" y="1709040"/>
                </a:lnTo>
                <a:lnTo>
                  <a:pt x="228288" y="1637060"/>
                </a:lnTo>
                <a:lnTo>
                  <a:pt x="170703" y="1560964"/>
                </a:lnTo>
                <a:lnTo>
                  <a:pt x="119285" y="1478699"/>
                </a:lnTo>
                <a:lnTo>
                  <a:pt x="98717" y="1435508"/>
                </a:lnTo>
                <a:lnTo>
                  <a:pt x="78155" y="1390263"/>
                </a:lnTo>
                <a:lnTo>
                  <a:pt x="59645" y="1345016"/>
                </a:lnTo>
                <a:lnTo>
                  <a:pt x="43186" y="1297715"/>
                </a:lnTo>
                <a:lnTo>
                  <a:pt x="30846" y="1250415"/>
                </a:lnTo>
                <a:lnTo>
                  <a:pt x="18515" y="1203110"/>
                </a:lnTo>
                <a:lnTo>
                  <a:pt x="10285" y="1153754"/>
                </a:lnTo>
                <a:lnTo>
                  <a:pt x="4115" y="1102339"/>
                </a:lnTo>
                <a:lnTo>
                  <a:pt x="0" y="1052979"/>
                </a:lnTo>
                <a:lnTo>
                  <a:pt x="0" y="1001563"/>
                </a:lnTo>
                <a:close/>
              </a:path>
            </a:pathLst>
          </a:custGeom>
          <a:ln w="822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69686"/>
            <a:endParaRPr sz="1712" kern="0">
              <a:solidFill>
                <a:sysClr val="windowText" lastClr="000000"/>
              </a:solidFill>
            </a:endParaRPr>
          </a:p>
        </p:txBody>
      </p:sp>
      <p:sp>
        <p:nvSpPr>
          <p:cNvPr id="50" name="object 61">
            <a:extLst>
              <a:ext uri="{FF2B5EF4-FFF2-40B4-BE49-F238E27FC236}">
                <a16:creationId xmlns:a16="http://schemas.microsoft.com/office/drawing/2014/main" id="{99EA3DC7-3432-0F79-562A-9B094FFCAA2C}"/>
              </a:ext>
            </a:extLst>
          </p:cNvPr>
          <p:cNvSpPr txBox="1"/>
          <p:nvPr/>
        </p:nvSpPr>
        <p:spPr>
          <a:xfrm>
            <a:off x="3161419" y="5164782"/>
            <a:ext cx="1802716" cy="773913"/>
          </a:xfrm>
          <a:prstGeom prst="rect">
            <a:avLst/>
          </a:prstGeom>
        </p:spPr>
        <p:txBody>
          <a:bodyPr vert="horz" wrap="square" lIns="0" tIns="12683" rIns="0" bIns="0" rtlCol="0">
            <a:spAutoFit/>
          </a:bodyPr>
          <a:lstStyle/>
          <a:p>
            <a:pPr marL="12079" algn="ctr" defTabSz="869686">
              <a:spcBef>
                <a:spcPts val="100"/>
              </a:spcBef>
            </a:pPr>
            <a:r>
              <a:rPr lang="en-US" sz="2473" b="1" kern="0" dirty="0" err="1">
                <a:solidFill>
                  <a:srgbClr val="05418A"/>
                </a:solidFill>
                <a:latin typeface="Source Sans 3"/>
                <a:cs typeface="Source Sans 3"/>
              </a:rPr>
              <a:t>Người</a:t>
            </a:r>
            <a:r>
              <a:rPr lang="en-US" sz="2473" b="1" kern="0" dirty="0">
                <a:solidFill>
                  <a:srgbClr val="05418A"/>
                </a:solidFill>
                <a:latin typeface="Source Sans 3"/>
                <a:cs typeface="Source Sans 3"/>
              </a:rPr>
              <a:t> </a:t>
            </a:r>
            <a:r>
              <a:rPr lang="en-US" sz="2473" b="1" kern="0" dirty="0" err="1">
                <a:solidFill>
                  <a:srgbClr val="05418A"/>
                </a:solidFill>
                <a:latin typeface="Source Sans 3"/>
                <a:cs typeface="Source Sans 3"/>
              </a:rPr>
              <a:t>hướng</a:t>
            </a:r>
            <a:r>
              <a:rPr lang="en-US" sz="2473" b="1" kern="0" dirty="0">
                <a:solidFill>
                  <a:srgbClr val="05418A"/>
                </a:solidFill>
                <a:latin typeface="Source Sans 3"/>
                <a:cs typeface="Source Sans 3"/>
              </a:rPr>
              <a:t> </a:t>
            </a:r>
            <a:r>
              <a:rPr lang="en-US" sz="2473" b="1" kern="0" dirty="0" err="1">
                <a:solidFill>
                  <a:srgbClr val="05418A"/>
                </a:solidFill>
                <a:latin typeface="Source Sans 3"/>
                <a:cs typeface="Source Sans 3"/>
              </a:rPr>
              <a:t>dẫn</a:t>
            </a:r>
            <a:r>
              <a:rPr lang="en-US" sz="2473" b="1" kern="0" dirty="0">
                <a:solidFill>
                  <a:srgbClr val="05418A"/>
                </a:solidFill>
                <a:latin typeface="Source Sans 3"/>
                <a:cs typeface="Source Sans 3"/>
              </a:rPr>
              <a:t> 1</a:t>
            </a:r>
            <a:endParaRPr sz="2473" kern="0" dirty="0">
              <a:solidFill>
                <a:sysClr val="windowText" lastClr="000000"/>
              </a:solidFill>
              <a:latin typeface="Source Sans 3"/>
              <a:cs typeface="Source Sans 3"/>
            </a:endParaRPr>
          </a:p>
        </p:txBody>
      </p:sp>
      <p:pic>
        <p:nvPicPr>
          <p:cNvPr id="51" name="object 63">
            <a:extLst>
              <a:ext uri="{FF2B5EF4-FFF2-40B4-BE49-F238E27FC236}">
                <a16:creationId xmlns:a16="http://schemas.microsoft.com/office/drawing/2014/main" id="{DCB92733-449F-1E3F-D834-6CAE7BDB21E5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25881" y="6173176"/>
            <a:ext cx="102742" cy="102742"/>
          </a:xfrm>
          <a:prstGeom prst="rect">
            <a:avLst/>
          </a:prstGeom>
        </p:spPr>
      </p:pic>
      <p:pic>
        <p:nvPicPr>
          <p:cNvPr id="52" name="object 64">
            <a:extLst>
              <a:ext uri="{FF2B5EF4-FFF2-40B4-BE49-F238E27FC236}">
                <a16:creationId xmlns:a16="http://schemas.microsoft.com/office/drawing/2014/main" id="{3E648318-EA93-D90B-C031-21A351189DD4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94329" y="6173176"/>
            <a:ext cx="102742" cy="102742"/>
          </a:xfrm>
          <a:prstGeom prst="rect">
            <a:avLst/>
          </a:prstGeom>
        </p:spPr>
      </p:pic>
      <p:pic>
        <p:nvPicPr>
          <p:cNvPr id="53" name="object 65">
            <a:extLst>
              <a:ext uri="{FF2B5EF4-FFF2-40B4-BE49-F238E27FC236}">
                <a16:creationId xmlns:a16="http://schemas.microsoft.com/office/drawing/2014/main" id="{F9289C37-7468-8AE6-C4C9-8705113E27BA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62777" y="6173176"/>
            <a:ext cx="102742" cy="102742"/>
          </a:xfrm>
          <a:prstGeom prst="rect">
            <a:avLst/>
          </a:prstGeom>
        </p:spPr>
      </p:pic>
      <p:pic>
        <p:nvPicPr>
          <p:cNvPr id="54" name="object 66">
            <a:extLst>
              <a:ext uri="{FF2B5EF4-FFF2-40B4-BE49-F238E27FC236}">
                <a16:creationId xmlns:a16="http://schemas.microsoft.com/office/drawing/2014/main" id="{22D844E9-8FC1-1B47-18C6-763685CCFB0A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231226" y="6173176"/>
            <a:ext cx="102742" cy="102742"/>
          </a:xfrm>
          <a:prstGeom prst="rect">
            <a:avLst/>
          </a:prstGeom>
        </p:spPr>
      </p:pic>
      <p:pic>
        <p:nvPicPr>
          <p:cNvPr id="55" name="object 67">
            <a:extLst>
              <a:ext uri="{FF2B5EF4-FFF2-40B4-BE49-F238E27FC236}">
                <a16:creationId xmlns:a16="http://schemas.microsoft.com/office/drawing/2014/main" id="{D75508E0-5970-7D6F-91DE-34C187B60702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99674" y="6173176"/>
            <a:ext cx="102742" cy="102742"/>
          </a:xfrm>
          <a:prstGeom prst="rect">
            <a:avLst/>
          </a:prstGeom>
        </p:spPr>
      </p:pic>
      <p:pic>
        <p:nvPicPr>
          <p:cNvPr id="59" name="Picture 58" descr="A person pointing at a graph&#10;&#10;Description automatically generated">
            <a:extLst>
              <a:ext uri="{FF2B5EF4-FFF2-40B4-BE49-F238E27FC236}">
                <a16:creationId xmlns:a16="http://schemas.microsoft.com/office/drawing/2014/main" id="{5B4AF917-A3E0-655C-8A39-87DFBD031EE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564" y="3176516"/>
            <a:ext cx="978241" cy="978241"/>
          </a:xfrm>
          <a:prstGeom prst="rect">
            <a:avLst/>
          </a:prstGeom>
        </p:spPr>
      </p:pic>
      <p:pic>
        <p:nvPicPr>
          <p:cNvPr id="61" name="Picture 60" descr="A person wearing a graduation cap&#10;&#10;Description automatically generated">
            <a:extLst>
              <a:ext uri="{FF2B5EF4-FFF2-40B4-BE49-F238E27FC236}">
                <a16:creationId xmlns:a16="http://schemas.microsoft.com/office/drawing/2014/main" id="{AEED7DBD-6033-95BE-3407-5EFA51DE80C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713" y="3030607"/>
            <a:ext cx="1124150" cy="1124150"/>
          </a:xfrm>
          <a:prstGeom prst="rect">
            <a:avLst/>
          </a:prstGeom>
        </p:spPr>
      </p:pic>
      <p:pic>
        <p:nvPicPr>
          <p:cNvPr id="63" name="Picture 62" descr="Two people sitting at a table with speech bubbles&#10;&#10;Description automatically generated">
            <a:extLst>
              <a:ext uri="{FF2B5EF4-FFF2-40B4-BE49-F238E27FC236}">
                <a16:creationId xmlns:a16="http://schemas.microsoft.com/office/drawing/2014/main" id="{8436D341-FA42-E4BA-ED31-F57E050AE9B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05" y="3030607"/>
            <a:ext cx="1160227" cy="116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1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31" y="390969"/>
            <a:ext cx="2234472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800" b="1" spc="114" dirty="0">
                <a:solidFill>
                  <a:srgbClr val="0097CF"/>
                </a:solidFill>
                <a:latin typeface="iCiel Avenir LT Std 55 Roman" panose="020B0503020203020204" pitchFamily="34" charset="0"/>
                <a:cs typeface="Arial"/>
              </a:rPr>
              <a:t>KÈM CẶP, CHỈ DẪN</a:t>
            </a:r>
            <a:endParaRPr sz="1800" dirty="0">
              <a:latin typeface="iCiel Avenir LT Std 55 Roman" panose="020B0503020203020204" pitchFamily="34" charset="0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32709" y="411951"/>
            <a:ext cx="579755" cy="208915"/>
            <a:chOff x="15832709" y="411951"/>
            <a:chExt cx="579755" cy="208915"/>
          </a:xfrm>
        </p:grpSpPr>
        <p:sp>
          <p:nvSpPr>
            <p:cNvPr id="4" name="object 4"/>
            <p:cNvSpPr/>
            <p:nvPr/>
          </p:nvSpPr>
          <p:spPr>
            <a:xfrm>
              <a:off x="15832709" y="412076"/>
              <a:ext cx="392556" cy="2084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99105" y="411961"/>
              <a:ext cx="213360" cy="208915"/>
            </a:xfrm>
            <a:custGeom>
              <a:avLst/>
              <a:gdLst/>
              <a:ahLst/>
              <a:cxnLst/>
              <a:rect l="l" t="t" r="r" b="b"/>
              <a:pathLst>
                <a:path w="213359" h="208915">
                  <a:moveTo>
                    <a:pt x="45364" y="49784"/>
                  </a:moveTo>
                  <a:lnTo>
                    <a:pt x="42951" y="42049"/>
                  </a:lnTo>
                  <a:lnTo>
                    <a:pt x="38493" y="33134"/>
                  </a:lnTo>
                  <a:lnTo>
                    <a:pt x="34798" y="26276"/>
                  </a:lnTo>
                  <a:lnTo>
                    <a:pt x="26746" y="9499"/>
                  </a:lnTo>
                  <a:lnTo>
                    <a:pt x="22072" y="1917"/>
                  </a:lnTo>
                  <a:lnTo>
                    <a:pt x="16230" y="0"/>
                  </a:lnTo>
                  <a:lnTo>
                    <a:pt x="3683" y="139"/>
                  </a:lnTo>
                  <a:lnTo>
                    <a:pt x="1397" y="812"/>
                  </a:lnTo>
                  <a:lnTo>
                    <a:pt x="762" y="3124"/>
                  </a:lnTo>
                  <a:lnTo>
                    <a:pt x="0" y="2590"/>
                  </a:lnTo>
                  <a:lnTo>
                    <a:pt x="0" y="3492"/>
                  </a:lnTo>
                  <a:lnTo>
                    <a:pt x="1651" y="8204"/>
                  </a:lnTo>
                  <a:lnTo>
                    <a:pt x="19253" y="44627"/>
                  </a:lnTo>
                  <a:lnTo>
                    <a:pt x="23723" y="51422"/>
                  </a:lnTo>
                  <a:lnTo>
                    <a:pt x="30073" y="53187"/>
                  </a:lnTo>
                  <a:lnTo>
                    <a:pt x="42926" y="53073"/>
                  </a:lnTo>
                  <a:lnTo>
                    <a:pt x="45364" y="49784"/>
                  </a:lnTo>
                  <a:close/>
                </a:path>
                <a:path w="213359" h="208915">
                  <a:moveTo>
                    <a:pt x="212979" y="204520"/>
                  </a:moveTo>
                  <a:lnTo>
                    <a:pt x="138176" y="51511"/>
                  </a:lnTo>
                  <a:lnTo>
                    <a:pt x="124536" y="25260"/>
                  </a:lnTo>
                  <a:lnTo>
                    <a:pt x="117259" y="10388"/>
                  </a:lnTo>
                  <a:lnTo>
                    <a:pt x="113284" y="139"/>
                  </a:lnTo>
                  <a:lnTo>
                    <a:pt x="107823" y="139"/>
                  </a:lnTo>
                  <a:lnTo>
                    <a:pt x="88531" y="38874"/>
                  </a:lnTo>
                  <a:lnTo>
                    <a:pt x="7366" y="204520"/>
                  </a:lnTo>
                  <a:lnTo>
                    <a:pt x="7366" y="206222"/>
                  </a:lnTo>
                  <a:lnTo>
                    <a:pt x="8890" y="208534"/>
                  </a:lnTo>
                  <a:lnTo>
                    <a:pt x="54483" y="208534"/>
                  </a:lnTo>
                  <a:lnTo>
                    <a:pt x="57150" y="199377"/>
                  </a:lnTo>
                  <a:lnTo>
                    <a:pt x="105473" y="101942"/>
                  </a:lnTo>
                  <a:lnTo>
                    <a:pt x="109855" y="91948"/>
                  </a:lnTo>
                  <a:lnTo>
                    <a:pt x="117182" y="105359"/>
                  </a:lnTo>
                  <a:lnTo>
                    <a:pt x="161417" y="195122"/>
                  </a:lnTo>
                  <a:lnTo>
                    <a:pt x="165468" y="204343"/>
                  </a:lnTo>
                  <a:lnTo>
                    <a:pt x="169875" y="208153"/>
                  </a:lnTo>
                  <a:lnTo>
                    <a:pt x="182105" y="208813"/>
                  </a:lnTo>
                  <a:lnTo>
                    <a:pt x="211582" y="208534"/>
                  </a:lnTo>
                  <a:lnTo>
                    <a:pt x="212979" y="206222"/>
                  </a:lnTo>
                  <a:lnTo>
                    <a:pt x="212979" y="20452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6467073" y="412101"/>
            <a:ext cx="694221" cy="351395"/>
            <a:chOff x="16467073" y="412101"/>
            <a:chExt cx="694221" cy="351395"/>
          </a:xfrm>
        </p:grpSpPr>
        <p:sp>
          <p:nvSpPr>
            <p:cNvPr id="7" name="object 7"/>
            <p:cNvSpPr/>
            <p:nvPr/>
          </p:nvSpPr>
          <p:spPr>
            <a:xfrm>
              <a:off x="16467073" y="412101"/>
              <a:ext cx="337566" cy="2090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23474" y="412101"/>
              <a:ext cx="337820" cy="208915"/>
            </a:xfrm>
            <a:custGeom>
              <a:avLst/>
              <a:gdLst/>
              <a:ahLst/>
              <a:cxnLst/>
              <a:rect l="l" t="t" r="r" b="b"/>
              <a:pathLst>
                <a:path w="337819" h="208915">
                  <a:moveTo>
                    <a:pt x="79629" y="5334"/>
                  </a:moveTo>
                  <a:lnTo>
                    <a:pt x="79146" y="1460"/>
                  </a:lnTo>
                  <a:lnTo>
                    <a:pt x="73215" y="558"/>
                  </a:lnTo>
                  <a:lnTo>
                    <a:pt x="56095" y="673"/>
                  </a:lnTo>
                  <a:lnTo>
                    <a:pt x="53809" y="8839"/>
                  </a:lnTo>
                  <a:lnTo>
                    <a:pt x="42633" y="31318"/>
                  </a:lnTo>
                  <a:lnTo>
                    <a:pt x="37172" y="42646"/>
                  </a:lnTo>
                  <a:lnTo>
                    <a:pt x="30695" y="53606"/>
                  </a:lnTo>
                  <a:lnTo>
                    <a:pt x="50304" y="53632"/>
                  </a:lnTo>
                  <a:lnTo>
                    <a:pt x="56565" y="51523"/>
                  </a:lnTo>
                  <a:lnTo>
                    <a:pt x="61061" y="44030"/>
                  </a:lnTo>
                  <a:lnTo>
                    <a:pt x="73240" y="18732"/>
                  </a:lnTo>
                  <a:lnTo>
                    <a:pt x="75653" y="14071"/>
                  </a:lnTo>
                  <a:lnTo>
                    <a:pt x="79629" y="5334"/>
                  </a:lnTo>
                  <a:close/>
                </a:path>
                <a:path w="337819" h="208915">
                  <a:moveTo>
                    <a:pt x="204177" y="205054"/>
                  </a:moveTo>
                  <a:lnTo>
                    <a:pt x="193967" y="182549"/>
                  </a:lnTo>
                  <a:lnTo>
                    <a:pt x="170726" y="134759"/>
                  </a:lnTo>
                  <a:lnTo>
                    <a:pt x="108292" y="9359"/>
                  </a:lnTo>
                  <a:lnTo>
                    <a:pt x="104355" y="0"/>
                  </a:lnTo>
                  <a:lnTo>
                    <a:pt x="97243" y="0"/>
                  </a:lnTo>
                  <a:lnTo>
                    <a:pt x="97624" y="4114"/>
                  </a:lnTo>
                  <a:lnTo>
                    <a:pt x="9994" y="182270"/>
                  </a:lnTo>
                  <a:lnTo>
                    <a:pt x="6959" y="187718"/>
                  </a:lnTo>
                  <a:lnTo>
                    <a:pt x="2540" y="196557"/>
                  </a:lnTo>
                  <a:lnTo>
                    <a:pt x="0" y="204774"/>
                  </a:lnTo>
                  <a:lnTo>
                    <a:pt x="2628" y="208394"/>
                  </a:lnTo>
                  <a:lnTo>
                    <a:pt x="29895" y="208686"/>
                  </a:lnTo>
                  <a:lnTo>
                    <a:pt x="42214" y="208102"/>
                  </a:lnTo>
                  <a:lnTo>
                    <a:pt x="46774" y="204495"/>
                  </a:lnTo>
                  <a:lnTo>
                    <a:pt x="50761" y="195656"/>
                  </a:lnTo>
                  <a:lnTo>
                    <a:pt x="97282" y="101790"/>
                  </a:lnTo>
                  <a:lnTo>
                    <a:pt x="122339" y="132118"/>
                  </a:lnTo>
                  <a:lnTo>
                    <a:pt x="145757" y="180479"/>
                  </a:lnTo>
                  <a:lnTo>
                    <a:pt x="153009" y="196532"/>
                  </a:lnTo>
                  <a:lnTo>
                    <a:pt x="157873" y="204825"/>
                  </a:lnTo>
                  <a:lnTo>
                    <a:pt x="162648" y="208394"/>
                  </a:lnTo>
                  <a:lnTo>
                    <a:pt x="202653" y="208394"/>
                  </a:lnTo>
                  <a:lnTo>
                    <a:pt x="204177" y="206006"/>
                  </a:lnTo>
                  <a:lnTo>
                    <a:pt x="204177" y="205054"/>
                  </a:lnTo>
                  <a:close/>
                </a:path>
                <a:path w="337819" h="208915">
                  <a:moveTo>
                    <a:pt x="337527" y="2413"/>
                  </a:moveTo>
                  <a:lnTo>
                    <a:pt x="335114" y="0"/>
                  </a:lnTo>
                  <a:lnTo>
                    <a:pt x="170395" y="0"/>
                  </a:lnTo>
                  <a:lnTo>
                    <a:pt x="168109" y="2413"/>
                  </a:lnTo>
                  <a:lnTo>
                    <a:pt x="168109" y="45783"/>
                  </a:lnTo>
                  <a:lnTo>
                    <a:pt x="169887" y="47574"/>
                  </a:lnTo>
                  <a:lnTo>
                    <a:pt x="228942" y="47574"/>
                  </a:lnTo>
                  <a:lnTo>
                    <a:pt x="228942" y="205994"/>
                  </a:lnTo>
                  <a:lnTo>
                    <a:pt x="231355" y="208394"/>
                  </a:lnTo>
                  <a:lnTo>
                    <a:pt x="274154" y="208394"/>
                  </a:lnTo>
                  <a:lnTo>
                    <a:pt x="275932" y="206603"/>
                  </a:lnTo>
                  <a:lnTo>
                    <a:pt x="275932" y="47574"/>
                  </a:lnTo>
                  <a:lnTo>
                    <a:pt x="336384" y="47574"/>
                  </a:lnTo>
                  <a:lnTo>
                    <a:pt x="337527" y="45148"/>
                  </a:lnTo>
                  <a:lnTo>
                    <a:pt x="337527" y="2413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74897" y="659357"/>
              <a:ext cx="158750" cy="104139"/>
            </a:xfrm>
            <a:custGeom>
              <a:avLst/>
              <a:gdLst/>
              <a:ahLst/>
              <a:cxnLst/>
              <a:rect l="l" t="t" r="r" b="b"/>
              <a:pathLst>
                <a:path w="158750" h="104140">
                  <a:moveTo>
                    <a:pt x="49530" y="0"/>
                  </a:moveTo>
                  <a:lnTo>
                    <a:pt x="26162" y="0"/>
                  </a:lnTo>
                  <a:lnTo>
                    <a:pt x="15113" y="16522"/>
                  </a:lnTo>
                  <a:lnTo>
                    <a:pt x="24053" y="16840"/>
                  </a:lnTo>
                  <a:lnTo>
                    <a:pt x="28625" y="16802"/>
                  </a:lnTo>
                  <a:lnTo>
                    <a:pt x="31673" y="15481"/>
                  </a:lnTo>
                  <a:lnTo>
                    <a:pt x="45085" y="4686"/>
                  </a:lnTo>
                  <a:lnTo>
                    <a:pt x="48895" y="2349"/>
                  </a:lnTo>
                  <a:lnTo>
                    <a:pt x="49530" y="0"/>
                  </a:lnTo>
                  <a:close/>
                </a:path>
                <a:path w="158750" h="104140">
                  <a:moveTo>
                    <a:pt x="57785" y="102527"/>
                  </a:moveTo>
                  <a:lnTo>
                    <a:pt x="56261" y="95440"/>
                  </a:lnTo>
                  <a:lnTo>
                    <a:pt x="56261" y="85775"/>
                  </a:lnTo>
                  <a:lnTo>
                    <a:pt x="18034" y="85775"/>
                  </a:lnTo>
                  <a:lnTo>
                    <a:pt x="18034" y="69697"/>
                  </a:lnTo>
                  <a:lnTo>
                    <a:pt x="52197" y="69697"/>
                  </a:lnTo>
                  <a:lnTo>
                    <a:pt x="52197" y="52946"/>
                  </a:lnTo>
                  <a:lnTo>
                    <a:pt x="18034" y="52946"/>
                  </a:lnTo>
                  <a:lnTo>
                    <a:pt x="18034" y="38874"/>
                  </a:lnTo>
                  <a:lnTo>
                    <a:pt x="54229" y="38874"/>
                  </a:lnTo>
                  <a:lnTo>
                    <a:pt x="54229" y="22123"/>
                  </a:lnTo>
                  <a:lnTo>
                    <a:pt x="0" y="22123"/>
                  </a:lnTo>
                  <a:lnTo>
                    <a:pt x="0" y="102527"/>
                  </a:lnTo>
                  <a:lnTo>
                    <a:pt x="57785" y="102527"/>
                  </a:lnTo>
                  <a:close/>
                </a:path>
                <a:path w="158750" h="104140">
                  <a:moveTo>
                    <a:pt x="158750" y="44234"/>
                  </a:moveTo>
                  <a:lnTo>
                    <a:pt x="157162" y="37426"/>
                  </a:lnTo>
                  <a:lnTo>
                    <a:pt x="156603" y="35013"/>
                  </a:lnTo>
                  <a:lnTo>
                    <a:pt x="150850" y="28054"/>
                  </a:lnTo>
                  <a:lnTo>
                    <a:pt x="142506" y="23660"/>
                  </a:lnTo>
                  <a:lnTo>
                    <a:pt x="139954" y="23266"/>
                  </a:lnTo>
                  <a:lnTo>
                    <a:pt x="139954" y="47586"/>
                  </a:lnTo>
                  <a:lnTo>
                    <a:pt x="139954" y="53225"/>
                  </a:lnTo>
                  <a:lnTo>
                    <a:pt x="134366" y="55626"/>
                  </a:lnTo>
                  <a:lnTo>
                    <a:pt x="116586" y="55626"/>
                  </a:lnTo>
                  <a:lnTo>
                    <a:pt x="116586" y="37528"/>
                  </a:lnTo>
                  <a:lnTo>
                    <a:pt x="124790" y="37426"/>
                  </a:lnTo>
                  <a:lnTo>
                    <a:pt x="132308" y="38087"/>
                  </a:lnTo>
                  <a:lnTo>
                    <a:pt x="137820" y="40995"/>
                  </a:lnTo>
                  <a:lnTo>
                    <a:pt x="139954" y="47586"/>
                  </a:lnTo>
                  <a:lnTo>
                    <a:pt x="139954" y="23266"/>
                  </a:lnTo>
                  <a:lnTo>
                    <a:pt x="132588" y="22123"/>
                  </a:lnTo>
                  <a:lnTo>
                    <a:pt x="98425" y="22123"/>
                  </a:lnTo>
                  <a:lnTo>
                    <a:pt x="98425" y="103974"/>
                  </a:lnTo>
                  <a:lnTo>
                    <a:pt x="105029" y="102527"/>
                  </a:lnTo>
                  <a:lnTo>
                    <a:pt x="116078" y="102527"/>
                  </a:lnTo>
                  <a:lnTo>
                    <a:pt x="116586" y="102069"/>
                  </a:lnTo>
                  <a:lnTo>
                    <a:pt x="116586" y="71031"/>
                  </a:lnTo>
                  <a:lnTo>
                    <a:pt x="131953" y="71031"/>
                  </a:lnTo>
                  <a:lnTo>
                    <a:pt x="142354" y="69608"/>
                  </a:lnTo>
                  <a:lnTo>
                    <a:pt x="150876" y="65366"/>
                  </a:lnTo>
                  <a:lnTo>
                    <a:pt x="156629" y="58445"/>
                  </a:lnTo>
                  <a:lnTo>
                    <a:pt x="157251" y="55626"/>
                  </a:lnTo>
                  <a:lnTo>
                    <a:pt x="158750" y="48920"/>
                  </a:lnTo>
                  <a:lnTo>
                    <a:pt x="158750" y="44234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5165832" y="412216"/>
            <a:ext cx="598170" cy="348615"/>
            <a:chOff x="15165832" y="412216"/>
            <a:chExt cx="598170" cy="348615"/>
          </a:xfrm>
        </p:grpSpPr>
        <p:sp>
          <p:nvSpPr>
            <p:cNvPr id="13" name="object 13"/>
            <p:cNvSpPr/>
            <p:nvPr/>
          </p:nvSpPr>
          <p:spPr>
            <a:xfrm>
              <a:off x="15165833" y="412215"/>
              <a:ext cx="598170" cy="299720"/>
            </a:xfrm>
            <a:custGeom>
              <a:avLst/>
              <a:gdLst/>
              <a:ahLst/>
              <a:cxnLst/>
              <a:rect l="l" t="t" r="r" b="b"/>
              <a:pathLst>
                <a:path w="598169" h="299720">
                  <a:moveTo>
                    <a:pt x="281813" y="299415"/>
                  </a:moveTo>
                  <a:lnTo>
                    <a:pt x="141351" y="157734"/>
                  </a:lnTo>
                  <a:lnTo>
                    <a:pt x="0" y="298919"/>
                  </a:lnTo>
                  <a:lnTo>
                    <a:pt x="102362" y="299529"/>
                  </a:lnTo>
                  <a:lnTo>
                    <a:pt x="100838" y="297764"/>
                  </a:lnTo>
                  <a:lnTo>
                    <a:pt x="136156" y="262077"/>
                  </a:lnTo>
                  <a:lnTo>
                    <a:pt x="141097" y="257873"/>
                  </a:lnTo>
                  <a:lnTo>
                    <a:pt x="147167" y="263347"/>
                  </a:lnTo>
                  <a:lnTo>
                    <a:pt x="181102" y="297535"/>
                  </a:lnTo>
                  <a:lnTo>
                    <a:pt x="180086" y="299529"/>
                  </a:lnTo>
                  <a:lnTo>
                    <a:pt x="281813" y="299415"/>
                  </a:lnTo>
                  <a:close/>
                </a:path>
                <a:path w="598169" h="299720">
                  <a:moveTo>
                    <a:pt x="439801" y="141274"/>
                  </a:moveTo>
                  <a:lnTo>
                    <a:pt x="299085" y="0"/>
                  </a:lnTo>
                  <a:lnTo>
                    <a:pt x="157734" y="141109"/>
                  </a:lnTo>
                  <a:lnTo>
                    <a:pt x="260477" y="141351"/>
                  </a:lnTo>
                  <a:lnTo>
                    <a:pt x="258318" y="140335"/>
                  </a:lnTo>
                  <a:lnTo>
                    <a:pt x="293014" y="105803"/>
                  </a:lnTo>
                  <a:lnTo>
                    <a:pt x="298450" y="99733"/>
                  </a:lnTo>
                  <a:lnTo>
                    <a:pt x="304520" y="105206"/>
                  </a:lnTo>
                  <a:lnTo>
                    <a:pt x="338709" y="139623"/>
                  </a:lnTo>
                  <a:lnTo>
                    <a:pt x="337185" y="141389"/>
                  </a:lnTo>
                  <a:lnTo>
                    <a:pt x="439801" y="141274"/>
                  </a:lnTo>
                  <a:close/>
                </a:path>
                <a:path w="598169" h="299720">
                  <a:moveTo>
                    <a:pt x="597916" y="299415"/>
                  </a:moveTo>
                  <a:lnTo>
                    <a:pt x="574636" y="274967"/>
                  </a:lnTo>
                  <a:lnTo>
                    <a:pt x="526389" y="226758"/>
                  </a:lnTo>
                  <a:lnTo>
                    <a:pt x="457073" y="158356"/>
                  </a:lnTo>
                  <a:lnTo>
                    <a:pt x="445973" y="168173"/>
                  </a:lnTo>
                  <a:lnTo>
                    <a:pt x="423379" y="190525"/>
                  </a:lnTo>
                  <a:lnTo>
                    <a:pt x="386080" y="228219"/>
                  </a:lnTo>
                  <a:lnTo>
                    <a:pt x="348310" y="265353"/>
                  </a:lnTo>
                  <a:lnTo>
                    <a:pt x="326186" y="287705"/>
                  </a:lnTo>
                  <a:lnTo>
                    <a:pt x="315976" y="299415"/>
                  </a:lnTo>
                  <a:lnTo>
                    <a:pt x="384759" y="299275"/>
                  </a:lnTo>
                  <a:lnTo>
                    <a:pt x="417830" y="299554"/>
                  </a:lnTo>
                  <a:lnTo>
                    <a:pt x="417068" y="297014"/>
                  </a:lnTo>
                  <a:lnTo>
                    <a:pt x="451078" y="262724"/>
                  </a:lnTo>
                  <a:lnTo>
                    <a:pt x="457200" y="257200"/>
                  </a:lnTo>
                  <a:lnTo>
                    <a:pt x="463118" y="264071"/>
                  </a:lnTo>
                  <a:lnTo>
                    <a:pt x="472592" y="273558"/>
                  </a:lnTo>
                  <a:lnTo>
                    <a:pt x="496951" y="297205"/>
                  </a:lnTo>
                  <a:lnTo>
                    <a:pt x="495427" y="299542"/>
                  </a:lnTo>
                  <a:lnTo>
                    <a:pt x="597916" y="299415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66214" y="565225"/>
              <a:ext cx="596900" cy="195580"/>
            </a:xfrm>
            <a:custGeom>
              <a:avLst/>
              <a:gdLst/>
              <a:ahLst/>
              <a:cxnLst/>
              <a:rect l="l" t="t" r="r" b="b"/>
              <a:pathLst>
                <a:path w="596900" h="195579">
                  <a:moveTo>
                    <a:pt x="133350" y="195326"/>
                  </a:moveTo>
                  <a:lnTo>
                    <a:pt x="129273" y="189598"/>
                  </a:lnTo>
                  <a:lnTo>
                    <a:pt x="120142" y="180060"/>
                  </a:lnTo>
                  <a:lnTo>
                    <a:pt x="102743" y="162979"/>
                  </a:lnTo>
                  <a:lnTo>
                    <a:pt x="97409" y="157416"/>
                  </a:lnTo>
                  <a:lnTo>
                    <a:pt x="95250" y="159143"/>
                  </a:lnTo>
                  <a:lnTo>
                    <a:pt x="0" y="159143"/>
                  </a:lnTo>
                  <a:lnTo>
                    <a:pt x="2908" y="163499"/>
                  </a:lnTo>
                  <a:lnTo>
                    <a:pt x="9207" y="169964"/>
                  </a:lnTo>
                  <a:lnTo>
                    <a:pt x="20701" y="180746"/>
                  </a:lnTo>
                  <a:lnTo>
                    <a:pt x="29235" y="189915"/>
                  </a:lnTo>
                  <a:lnTo>
                    <a:pt x="33566" y="194170"/>
                  </a:lnTo>
                  <a:lnTo>
                    <a:pt x="38354" y="195351"/>
                  </a:lnTo>
                  <a:lnTo>
                    <a:pt x="133350" y="195326"/>
                  </a:lnTo>
                  <a:close/>
                </a:path>
                <a:path w="596900" h="195579">
                  <a:moveTo>
                    <a:pt x="281432" y="159143"/>
                  </a:moveTo>
                  <a:lnTo>
                    <a:pt x="187452" y="159143"/>
                  </a:lnTo>
                  <a:lnTo>
                    <a:pt x="184531" y="157314"/>
                  </a:lnTo>
                  <a:lnTo>
                    <a:pt x="176276" y="166395"/>
                  </a:lnTo>
                  <a:lnTo>
                    <a:pt x="172593" y="169735"/>
                  </a:lnTo>
                  <a:lnTo>
                    <a:pt x="157454" y="184429"/>
                  </a:lnTo>
                  <a:lnTo>
                    <a:pt x="151015" y="191084"/>
                  </a:lnTo>
                  <a:lnTo>
                    <a:pt x="148082" y="195326"/>
                  </a:lnTo>
                  <a:lnTo>
                    <a:pt x="232537" y="195326"/>
                  </a:lnTo>
                  <a:lnTo>
                    <a:pt x="241769" y="195503"/>
                  </a:lnTo>
                  <a:lnTo>
                    <a:pt x="246773" y="194640"/>
                  </a:lnTo>
                  <a:lnTo>
                    <a:pt x="251688" y="190639"/>
                  </a:lnTo>
                  <a:lnTo>
                    <a:pt x="272173" y="170167"/>
                  </a:lnTo>
                  <a:lnTo>
                    <a:pt x="278536" y="163360"/>
                  </a:lnTo>
                  <a:lnTo>
                    <a:pt x="281432" y="159143"/>
                  </a:lnTo>
                  <a:close/>
                </a:path>
                <a:path w="596900" h="195579">
                  <a:moveTo>
                    <a:pt x="291465" y="37185"/>
                  </a:moveTo>
                  <a:lnTo>
                    <a:pt x="287045" y="31686"/>
                  </a:lnTo>
                  <a:lnTo>
                    <a:pt x="277774" y="22225"/>
                  </a:lnTo>
                  <a:lnTo>
                    <a:pt x="260477" y="5156"/>
                  </a:lnTo>
                  <a:lnTo>
                    <a:pt x="255524" y="0"/>
                  </a:lnTo>
                  <a:lnTo>
                    <a:pt x="251968" y="1663"/>
                  </a:lnTo>
                  <a:lnTo>
                    <a:pt x="157480" y="1663"/>
                  </a:lnTo>
                  <a:lnTo>
                    <a:pt x="163677" y="9144"/>
                  </a:lnTo>
                  <a:lnTo>
                    <a:pt x="172237" y="17614"/>
                  </a:lnTo>
                  <a:lnTo>
                    <a:pt x="188722" y="33337"/>
                  </a:lnTo>
                  <a:lnTo>
                    <a:pt x="194310" y="39052"/>
                  </a:lnTo>
                  <a:lnTo>
                    <a:pt x="195961" y="37185"/>
                  </a:lnTo>
                  <a:lnTo>
                    <a:pt x="291465" y="37185"/>
                  </a:lnTo>
                  <a:close/>
                </a:path>
                <a:path w="596900" h="195579">
                  <a:moveTo>
                    <a:pt x="439420" y="1663"/>
                  </a:moveTo>
                  <a:lnTo>
                    <a:pt x="355092" y="1663"/>
                  </a:lnTo>
                  <a:lnTo>
                    <a:pt x="345770" y="1498"/>
                  </a:lnTo>
                  <a:lnTo>
                    <a:pt x="340741" y="2362"/>
                  </a:lnTo>
                  <a:lnTo>
                    <a:pt x="335800" y="6362"/>
                  </a:lnTo>
                  <a:lnTo>
                    <a:pt x="321792" y="20383"/>
                  </a:lnTo>
                  <a:lnTo>
                    <a:pt x="309410" y="32512"/>
                  </a:lnTo>
                  <a:lnTo>
                    <a:pt x="305435" y="37185"/>
                  </a:lnTo>
                  <a:lnTo>
                    <a:pt x="389890" y="37185"/>
                  </a:lnTo>
                  <a:lnTo>
                    <a:pt x="399618" y="37363"/>
                  </a:lnTo>
                  <a:lnTo>
                    <a:pt x="404787" y="36512"/>
                  </a:lnTo>
                  <a:lnTo>
                    <a:pt x="409651" y="32613"/>
                  </a:lnTo>
                  <a:lnTo>
                    <a:pt x="418465" y="23609"/>
                  </a:lnTo>
                  <a:lnTo>
                    <a:pt x="429933" y="12547"/>
                  </a:lnTo>
                  <a:lnTo>
                    <a:pt x="436270" y="5981"/>
                  </a:lnTo>
                  <a:lnTo>
                    <a:pt x="439420" y="1663"/>
                  </a:lnTo>
                  <a:close/>
                </a:path>
                <a:path w="596900" h="195579">
                  <a:moveTo>
                    <a:pt x="452374" y="195326"/>
                  </a:moveTo>
                  <a:lnTo>
                    <a:pt x="441960" y="186728"/>
                  </a:lnTo>
                  <a:lnTo>
                    <a:pt x="419862" y="164414"/>
                  </a:lnTo>
                  <a:lnTo>
                    <a:pt x="414794" y="160007"/>
                  </a:lnTo>
                  <a:lnTo>
                    <a:pt x="410222" y="158991"/>
                  </a:lnTo>
                  <a:lnTo>
                    <a:pt x="315595" y="159143"/>
                  </a:lnTo>
                  <a:lnTo>
                    <a:pt x="321259" y="166103"/>
                  </a:lnTo>
                  <a:lnTo>
                    <a:pt x="333146" y="178396"/>
                  </a:lnTo>
                  <a:lnTo>
                    <a:pt x="345274" y="190106"/>
                  </a:lnTo>
                  <a:lnTo>
                    <a:pt x="351663" y="195326"/>
                  </a:lnTo>
                  <a:lnTo>
                    <a:pt x="452374" y="195326"/>
                  </a:lnTo>
                  <a:close/>
                </a:path>
                <a:path w="596900" h="195579">
                  <a:moveTo>
                    <a:pt x="596900" y="159143"/>
                  </a:moveTo>
                  <a:lnTo>
                    <a:pt x="512445" y="159143"/>
                  </a:lnTo>
                  <a:lnTo>
                    <a:pt x="503567" y="158965"/>
                  </a:lnTo>
                  <a:lnTo>
                    <a:pt x="498754" y="159854"/>
                  </a:lnTo>
                  <a:lnTo>
                    <a:pt x="493788" y="163944"/>
                  </a:lnTo>
                  <a:lnTo>
                    <a:pt x="473024" y="184454"/>
                  </a:lnTo>
                  <a:lnTo>
                    <a:pt x="466686" y="191020"/>
                  </a:lnTo>
                  <a:lnTo>
                    <a:pt x="463550" y="195326"/>
                  </a:lnTo>
                  <a:lnTo>
                    <a:pt x="548005" y="195326"/>
                  </a:lnTo>
                  <a:lnTo>
                    <a:pt x="557250" y="195503"/>
                  </a:lnTo>
                  <a:lnTo>
                    <a:pt x="562254" y="194640"/>
                  </a:lnTo>
                  <a:lnTo>
                    <a:pt x="567220" y="190639"/>
                  </a:lnTo>
                  <a:lnTo>
                    <a:pt x="587756" y="170370"/>
                  </a:lnTo>
                  <a:lnTo>
                    <a:pt x="594004" y="163690"/>
                  </a:lnTo>
                  <a:lnTo>
                    <a:pt x="596900" y="159143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5836772" y="679462"/>
            <a:ext cx="424815" cy="84455"/>
            <a:chOff x="15836772" y="679462"/>
            <a:chExt cx="424815" cy="84455"/>
          </a:xfrm>
        </p:grpSpPr>
        <p:sp>
          <p:nvSpPr>
            <p:cNvPr id="16" name="object 16"/>
            <p:cNvSpPr/>
            <p:nvPr/>
          </p:nvSpPr>
          <p:spPr>
            <a:xfrm>
              <a:off x="16068246" y="681481"/>
              <a:ext cx="76628" cy="806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185006" y="679462"/>
              <a:ext cx="76453" cy="841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836772" y="679462"/>
              <a:ext cx="76961" cy="840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947008" y="681481"/>
              <a:ext cx="86105" cy="808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6359886" y="681481"/>
            <a:ext cx="169545" cy="81915"/>
            <a:chOff x="16359886" y="681481"/>
            <a:chExt cx="169545" cy="81915"/>
          </a:xfrm>
        </p:grpSpPr>
        <p:sp>
          <p:nvSpPr>
            <p:cNvPr id="21" name="object 21"/>
            <p:cNvSpPr/>
            <p:nvPr/>
          </p:nvSpPr>
          <p:spPr>
            <a:xfrm>
              <a:off x="16460343" y="681481"/>
              <a:ext cx="68961" cy="804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359886" y="681481"/>
              <a:ext cx="63500" cy="81915"/>
            </a:xfrm>
            <a:custGeom>
              <a:avLst/>
              <a:gdLst/>
              <a:ahLst/>
              <a:cxnLst/>
              <a:rect l="l" t="t" r="r" b="b"/>
              <a:pathLst>
                <a:path w="63500" h="81915">
                  <a:moveTo>
                    <a:pt x="62992" y="0"/>
                  </a:moveTo>
                  <a:lnTo>
                    <a:pt x="0" y="0"/>
                  </a:lnTo>
                  <a:lnTo>
                    <a:pt x="0" y="16078"/>
                  </a:lnTo>
                  <a:lnTo>
                    <a:pt x="22098" y="16078"/>
                  </a:lnTo>
                  <a:lnTo>
                    <a:pt x="22098" y="81889"/>
                  </a:lnTo>
                  <a:lnTo>
                    <a:pt x="29209" y="80403"/>
                  </a:lnTo>
                  <a:lnTo>
                    <a:pt x="40385" y="80403"/>
                  </a:lnTo>
                  <a:lnTo>
                    <a:pt x="40894" y="79946"/>
                  </a:lnTo>
                  <a:lnTo>
                    <a:pt x="40894" y="16078"/>
                  </a:lnTo>
                  <a:lnTo>
                    <a:pt x="62992" y="16078"/>
                  </a:lnTo>
                  <a:lnTo>
                    <a:pt x="62992" y="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17366868" y="9202805"/>
            <a:ext cx="189865" cy="379730"/>
          </a:xfrm>
          <a:custGeom>
            <a:avLst/>
            <a:gdLst/>
            <a:ahLst/>
            <a:cxnLst/>
            <a:rect l="l" t="t" r="r" b="b"/>
            <a:pathLst>
              <a:path w="189865" h="379729">
                <a:moveTo>
                  <a:pt x="189611" y="0"/>
                </a:moveTo>
                <a:lnTo>
                  <a:pt x="0" y="189590"/>
                </a:lnTo>
                <a:lnTo>
                  <a:pt x="189611" y="379183"/>
                </a:lnTo>
                <a:lnTo>
                  <a:pt x="189611" y="353674"/>
                </a:lnTo>
                <a:lnTo>
                  <a:pt x="25526" y="189590"/>
                </a:lnTo>
                <a:lnTo>
                  <a:pt x="189611" y="25509"/>
                </a:lnTo>
                <a:lnTo>
                  <a:pt x="189611" y="0"/>
                </a:lnTo>
                <a:close/>
              </a:path>
            </a:pathLst>
          </a:custGeom>
          <a:solidFill>
            <a:srgbClr val="0097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4222" y="358279"/>
            <a:ext cx="14528165" cy="409575"/>
          </a:xfrm>
          <a:custGeom>
            <a:avLst/>
            <a:gdLst/>
            <a:ahLst/>
            <a:cxnLst/>
            <a:rect l="l" t="t" r="r" b="b"/>
            <a:pathLst>
              <a:path w="14528165" h="409575">
                <a:moveTo>
                  <a:pt x="0" y="0"/>
                </a:moveTo>
                <a:lnTo>
                  <a:pt x="0" y="224078"/>
                </a:lnTo>
                <a:lnTo>
                  <a:pt x="185432" y="409511"/>
                </a:lnTo>
                <a:lnTo>
                  <a:pt x="14527759" y="409511"/>
                </a:lnTo>
                <a:lnTo>
                  <a:pt x="14527759" y="387908"/>
                </a:lnTo>
                <a:lnTo>
                  <a:pt x="387921" y="387908"/>
                </a:lnTo>
                <a:lnTo>
                  <a:pt x="0" y="0"/>
                </a:lnTo>
                <a:close/>
              </a:path>
            </a:pathLst>
          </a:custGeom>
          <a:solidFill>
            <a:srgbClr val="0097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107027" y="9215925"/>
            <a:ext cx="154940" cy="30713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pc="10" dirty="0">
                <a:solidFill>
                  <a:srgbClr val="0097CF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0412" y="9326284"/>
            <a:ext cx="4304288" cy="30713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spc="60" dirty="0">
                <a:solidFill>
                  <a:srgbClr val="0097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sz="1800" b="1" spc="70" dirty="0">
                <a:solidFill>
                  <a:srgbClr val="0097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sz="1800" b="1" spc="35" dirty="0">
                <a:solidFill>
                  <a:srgbClr val="0097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 </a:t>
            </a:r>
            <a:r>
              <a:rPr sz="1800" b="1" spc="55" dirty="0">
                <a:solidFill>
                  <a:srgbClr val="0097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sz="1800" b="1" spc="-200" dirty="0">
                <a:solidFill>
                  <a:srgbClr val="0097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35" dirty="0">
                <a:solidFill>
                  <a:srgbClr val="0097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58">
            <a:extLst>
              <a:ext uri="{FF2B5EF4-FFF2-40B4-BE49-F238E27FC236}">
                <a16:creationId xmlns:a16="http://schemas.microsoft.com/office/drawing/2014/main" id="{D2607ADA-5683-767E-0AD4-5912A06C3BFD}"/>
              </a:ext>
            </a:extLst>
          </p:cNvPr>
          <p:cNvSpPr/>
          <p:nvPr/>
        </p:nvSpPr>
        <p:spPr>
          <a:xfrm>
            <a:off x="7082323" y="2404327"/>
            <a:ext cx="2979279" cy="4872774"/>
          </a:xfrm>
          <a:custGeom>
            <a:avLst/>
            <a:gdLst/>
            <a:ahLst/>
            <a:cxnLst/>
            <a:rect l="l" t="t" r="r" b="b"/>
            <a:pathLst>
              <a:path w="3132454" h="5770880">
                <a:moveTo>
                  <a:pt x="0" y="123397"/>
                </a:moveTo>
                <a:lnTo>
                  <a:pt x="8229" y="74040"/>
                </a:lnTo>
                <a:lnTo>
                  <a:pt x="34966" y="34966"/>
                </a:lnTo>
                <a:lnTo>
                  <a:pt x="74041" y="8229"/>
                </a:lnTo>
                <a:lnTo>
                  <a:pt x="123397" y="0"/>
                </a:lnTo>
                <a:lnTo>
                  <a:pt x="3006766" y="0"/>
                </a:lnTo>
                <a:lnTo>
                  <a:pt x="3056126" y="8229"/>
                </a:lnTo>
                <a:lnTo>
                  <a:pt x="3095200" y="34966"/>
                </a:lnTo>
                <a:lnTo>
                  <a:pt x="3121938" y="74040"/>
                </a:lnTo>
                <a:lnTo>
                  <a:pt x="3132216" y="123397"/>
                </a:lnTo>
                <a:lnTo>
                  <a:pt x="3132216" y="5645397"/>
                </a:lnTo>
                <a:lnTo>
                  <a:pt x="3121938" y="5694753"/>
                </a:lnTo>
                <a:lnTo>
                  <a:pt x="3095200" y="5733827"/>
                </a:lnTo>
                <a:lnTo>
                  <a:pt x="3056126" y="5760568"/>
                </a:lnTo>
                <a:lnTo>
                  <a:pt x="3006766" y="5770850"/>
                </a:lnTo>
                <a:lnTo>
                  <a:pt x="123397" y="5770850"/>
                </a:lnTo>
                <a:lnTo>
                  <a:pt x="74041" y="5760568"/>
                </a:lnTo>
                <a:lnTo>
                  <a:pt x="34966" y="5733827"/>
                </a:lnTo>
                <a:lnTo>
                  <a:pt x="8229" y="5694753"/>
                </a:lnTo>
                <a:lnTo>
                  <a:pt x="0" y="5645397"/>
                </a:lnTo>
                <a:lnTo>
                  <a:pt x="0" y="123397"/>
                </a:lnTo>
                <a:close/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69686"/>
            <a:endParaRPr sz="1712" kern="0" dirty="0">
              <a:solidFill>
                <a:sysClr val="windowText" lastClr="000000"/>
              </a:solidFill>
            </a:endParaRPr>
          </a:p>
        </p:txBody>
      </p:sp>
      <p:sp>
        <p:nvSpPr>
          <p:cNvPr id="48" name="object 59">
            <a:extLst>
              <a:ext uri="{FF2B5EF4-FFF2-40B4-BE49-F238E27FC236}">
                <a16:creationId xmlns:a16="http://schemas.microsoft.com/office/drawing/2014/main" id="{CDB987B9-9C39-D6DC-BBD6-6600FA07EBC8}"/>
              </a:ext>
            </a:extLst>
          </p:cNvPr>
          <p:cNvSpPr/>
          <p:nvPr/>
        </p:nvSpPr>
        <p:spPr>
          <a:xfrm>
            <a:off x="7619245" y="2814508"/>
            <a:ext cx="1905458" cy="1905458"/>
          </a:xfrm>
          <a:custGeom>
            <a:avLst/>
            <a:gdLst/>
            <a:ahLst/>
            <a:cxnLst/>
            <a:rect l="l" t="t" r="r" b="b"/>
            <a:pathLst>
              <a:path w="2003425" h="2003425">
                <a:moveTo>
                  <a:pt x="0" y="1001563"/>
                </a:moveTo>
                <a:lnTo>
                  <a:pt x="0" y="948093"/>
                </a:lnTo>
                <a:lnTo>
                  <a:pt x="4115" y="898733"/>
                </a:lnTo>
                <a:lnTo>
                  <a:pt x="10285" y="847317"/>
                </a:lnTo>
                <a:lnTo>
                  <a:pt x="18515" y="797962"/>
                </a:lnTo>
                <a:lnTo>
                  <a:pt x="30846" y="750662"/>
                </a:lnTo>
                <a:lnTo>
                  <a:pt x="43186" y="703356"/>
                </a:lnTo>
                <a:lnTo>
                  <a:pt x="59645" y="656056"/>
                </a:lnTo>
                <a:lnTo>
                  <a:pt x="78155" y="610809"/>
                </a:lnTo>
                <a:lnTo>
                  <a:pt x="98717" y="565564"/>
                </a:lnTo>
                <a:lnTo>
                  <a:pt x="119285" y="522373"/>
                </a:lnTo>
                <a:lnTo>
                  <a:pt x="170703" y="440113"/>
                </a:lnTo>
                <a:lnTo>
                  <a:pt x="228288" y="364017"/>
                </a:lnTo>
                <a:lnTo>
                  <a:pt x="292043" y="292037"/>
                </a:lnTo>
                <a:lnTo>
                  <a:pt x="364019" y="228281"/>
                </a:lnTo>
                <a:lnTo>
                  <a:pt x="440114" y="170696"/>
                </a:lnTo>
                <a:lnTo>
                  <a:pt x="522375" y="119280"/>
                </a:lnTo>
                <a:lnTo>
                  <a:pt x="565570" y="98715"/>
                </a:lnTo>
                <a:lnTo>
                  <a:pt x="610816" y="78150"/>
                </a:lnTo>
                <a:lnTo>
                  <a:pt x="656056" y="59640"/>
                </a:lnTo>
                <a:lnTo>
                  <a:pt x="703356" y="43185"/>
                </a:lnTo>
                <a:lnTo>
                  <a:pt x="750662" y="30845"/>
                </a:lnTo>
                <a:lnTo>
                  <a:pt x="797962" y="18505"/>
                </a:lnTo>
                <a:lnTo>
                  <a:pt x="847327" y="10279"/>
                </a:lnTo>
                <a:lnTo>
                  <a:pt x="898743" y="4109"/>
                </a:lnTo>
                <a:lnTo>
                  <a:pt x="948100" y="0"/>
                </a:lnTo>
                <a:lnTo>
                  <a:pt x="1001570" y="0"/>
                </a:lnTo>
                <a:lnTo>
                  <a:pt x="1052986" y="0"/>
                </a:lnTo>
                <a:lnTo>
                  <a:pt x="1102346" y="4109"/>
                </a:lnTo>
                <a:lnTo>
                  <a:pt x="1153756" y="10279"/>
                </a:lnTo>
                <a:lnTo>
                  <a:pt x="1203117" y="18505"/>
                </a:lnTo>
                <a:lnTo>
                  <a:pt x="1250417" y="30845"/>
                </a:lnTo>
                <a:lnTo>
                  <a:pt x="1297717" y="43185"/>
                </a:lnTo>
                <a:lnTo>
                  <a:pt x="1345028" y="59640"/>
                </a:lnTo>
                <a:lnTo>
                  <a:pt x="1390273" y="78150"/>
                </a:lnTo>
                <a:lnTo>
                  <a:pt x="1435513" y="98715"/>
                </a:lnTo>
                <a:lnTo>
                  <a:pt x="1478699" y="119280"/>
                </a:lnTo>
                <a:lnTo>
                  <a:pt x="1560969" y="170696"/>
                </a:lnTo>
                <a:lnTo>
                  <a:pt x="1637060" y="228281"/>
                </a:lnTo>
                <a:lnTo>
                  <a:pt x="1709042" y="292037"/>
                </a:lnTo>
                <a:lnTo>
                  <a:pt x="1772801" y="364017"/>
                </a:lnTo>
                <a:lnTo>
                  <a:pt x="1830388" y="440113"/>
                </a:lnTo>
                <a:lnTo>
                  <a:pt x="1881798" y="522373"/>
                </a:lnTo>
                <a:lnTo>
                  <a:pt x="1904418" y="565564"/>
                </a:lnTo>
                <a:lnTo>
                  <a:pt x="1922928" y="610809"/>
                </a:lnTo>
                <a:lnTo>
                  <a:pt x="1941444" y="656056"/>
                </a:lnTo>
                <a:lnTo>
                  <a:pt x="1957889" y="703356"/>
                </a:lnTo>
                <a:lnTo>
                  <a:pt x="1970229" y="750662"/>
                </a:lnTo>
                <a:lnTo>
                  <a:pt x="1982569" y="797962"/>
                </a:lnTo>
                <a:lnTo>
                  <a:pt x="1990799" y="847317"/>
                </a:lnTo>
                <a:lnTo>
                  <a:pt x="1996969" y="898733"/>
                </a:lnTo>
                <a:lnTo>
                  <a:pt x="2001084" y="948093"/>
                </a:lnTo>
                <a:lnTo>
                  <a:pt x="2003139" y="1001563"/>
                </a:lnTo>
                <a:lnTo>
                  <a:pt x="2001084" y="1052979"/>
                </a:lnTo>
                <a:lnTo>
                  <a:pt x="1996969" y="1102339"/>
                </a:lnTo>
                <a:lnTo>
                  <a:pt x="1990799" y="1153754"/>
                </a:lnTo>
                <a:lnTo>
                  <a:pt x="1982569" y="1203110"/>
                </a:lnTo>
                <a:lnTo>
                  <a:pt x="1970229" y="1250415"/>
                </a:lnTo>
                <a:lnTo>
                  <a:pt x="1957889" y="1297715"/>
                </a:lnTo>
                <a:lnTo>
                  <a:pt x="1941444" y="1345016"/>
                </a:lnTo>
                <a:lnTo>
                  <a:pt x="1922928" y="1390263"/>
                </a:lnTo>
                <a:lnTo>
                  <a:pt x="1904418" y="1435508"/>
                </a:lnTo>
                <a:lnTo>
                  <a:pt x="1881798" y="1478699"/>
                </a:lnTo>
                <a:lnTo>
                  <a:pt x="1830388" y="1560964"/>
                </a:lnTo>
                <a:lnTo>
                  <a:pt x="1772801" y="1637060"/>
                </a:lnTo>
                <a:lnTo>
                  <a:pt x="1709042" y="1709040"/>
                </a:lnTo>
                <a:lnTo>
                  <a:pt x="1637060" y="1772791"/>
                </a:lnTo>
                <a:lnTo>
                  <a:pt x="1560969" y="1830376"/>
                </a:lnTo>
                <a:lnTo>
                  <a:pt x="1478699" y="1881791"/>
                </a:lnTo>
                <a:lnTo>
                  <a:pt x="1435513" y="1904417"/>
                </a:lnTo>
                <a:lnTo>
                  <a:pt x="1390273" y="1922927"/>
                </a:lnTo>
                <a:lnTo>
                  <a:pt x="1345028" y="1941437"/>
                </a:lnTo>
                <a:lnTo>
                  <a:pt x="1297717" y="1957887"/>
                </a:lnTo>
                <a:lnTo>
                  <a:pt x="1250417" y="1970227"/>
                </a:lnTo>
                <a:lnTo>
                  <a:pt x="1203117" y="1982567"/>
                </a:lnTo>
                <a:lnTo>
                  <a:pt x="1153756" y="1990792"/>
                </a:lnTo>
                <a:lnTo>
                  <a:pt x="1102346" y="1996962"/>
                </a:lnTo>
                <a:lnTo>
                  <a:pt x="1052986" y="2001077"/>
                </a:lnTo>
                <a:lnTo>
                  <a:pt x="1001570" y="2003132"/>
                </a:lnTo>
                <a:lnTo>
                  <a:pt x="948100" y="2001077"/>
                </a:lnTo>
                <a:lnTo>
                  <a:pt x="898743" y="1996962"/>
                </a:lnTo>
                <a:lnTo>
                  <a:pt x="847327" y="1990792"/>
                </a:lnTo>
                <a:lnTo>
                  <a:pt x="797962" y="1982567"/>
                </a:lnTo>
                <a:lnTo>
                  <a:pt x="750662" y="1970227"/>
                </a:lnTo>
                <a:lnTo>
                  <a:pt x="703356" y="1957887"/>
                </a:lnTo>
                <a:lnTo>
                  <a:pt x="656056" y="1941437"/>
                </a:lnTo>
                <a:lnTo>
                  <a:pt x="610816" y="1922927"/>
                </a:lnTo>
                <a:lnTo>
                  <a:pt x="565570" y="1904417"/>
                </a:lnTo>
                <a:lnTo>
                  <a:pt x="522375" y="1881791"/>
                </a:lnTo>
                <a:lnTo>
                  <a:pt x="440114" y="1830376"/>
                </a:lnTo>
                <a:lnTo>
                  <a:pt x="364019" y="1772791"/>
                </a:lnTo>
                <a:lnTo>
                  <a:pt x="292043" y="1709040"/>
                </a:lnTo>
                <a:lnTo>
                  <a:pt x="228288" y="1637060"/>
                </a:lnTo>
                <a:lnTo>
                  <a:pt x="170703" y="1560964"/>
                </a:lnTo>
                <a:lnTo>
                  <a:pt x="119285" y="1478699"/>
                </a:lnTo>
                <a:lnTo>
                  <a:pt x="98717" y="1435508"/>
                </a:lnTo>
                <a:lnTo>
                  <a:pt x="78155" y="1390263"/>
                </a:lnTo>
                <a:lnTo>
                  <a:pt x="59645" y="1345016"/>
                </a:lnTo>
                <a:lnTo>
                  <a:pt x="43186" y="1297715"/>
                </a:lnTo>
                <a:lnTo>
                  <a:pt x="30846" y="1250415"/>
                </a:lnTo>
                <a:lnTo>
                  <a:pt x="18515" y="1203110"/>
                </a:lnTo>
                <a:lnTo>
                  <a:pt x="10285" y="1153754"/>
                </a:lnTo>
                <a:lnTo>
                  <a:pt x="4115" y="1102339"/>
                </a:lnTo>
                <a:lnTo>
                  <a:pt x="0" y="1052979"/>
                </a:lnTo>
                <a:lnTo>
                  <a:pt x="0" y="1001563"/>
                </a:lnTo>
                <a:close/>
              </a:path>
            </a:pathLst>
          </a:custGeom>
          <a:ln w="822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69686"/>
            <a:endParaRPr sz="1712" kern="0">
              <a:solidFill>
                <a:sysClr val="windowText" lastClr="000000"/>
              </a:solidFill>
            </a:endParaRPr>
          </a:p>
        </p:txBody>
      </p:sp>
      <p:sp>
        <p:nvSpPr>
          <p:cNvPr id="50" name="object 61">
            <a:extLst>
              <a:ext uri="{FF2B5EF4-FFF2-40B4-BE49-F238E27FC236}">
                <a16:creationId xmlns:a16="http://schemas.microsoft.com/office/drawing/2014/main" id="{99EA3DC7-3432-0F79-562A-9B094FFCAA2C}"/>
              </a:ext>
            </a:extLst>
          </p:cNvPr>
          <p:cNvSpPr txBox="1"/>
          <p:nvPr/>
        </p:nvSpPr>
        <p:spPr>
          <a:xfrm>
            <a:off x="7619119" y="5266382"/>
            <a:ext cx="1802716" cy="773913"/>
          </a:xfrm>
          <a:prstGeom prst="rect">
            <a:avLst/>
          </a:prstGeom>
        </p:spPr>
        <p:txBody>
          <a:bodyPr vert="horz" wrap="square" lIns="0" tIns="12683" rIns="0" bIns="0" rtlCol="0">
            <a:spAutoFit/>
          </a:bodyPr>
          <a:lstStyle/>
          <a:p>
            <a:pPr marL="12079" algn="ctr" defTabSz="869686">
              <a:spcBef>
                <a:spcPts val="100"/>
              </a:spcBef>
            </a:pPr>
            <a:r>
              <a:rPr lang="en-US" sz="2473" b="1" kern="0" dirty="0" err="1">
                <a:solidFill>
                  <a:srgbClr val="05418A"/>
                </a:solidFill>
                <a:latin typeface="Source Sans 3"/>
                <a:cs typeface="Source Sans 3"/>
              </a:rPr>
              <a:t>Người</a:t>
            </a:r>
            <a:r>
              <a:rPr lang="en-US" sz="2473" b="1" kern="0" dirty="0">
                <a:solidFill>
                  <a:srgbClr val="05418A"/>
                </a:solidFill>
                <a:latin typeface="Source Sans 3"/>
                <a:cs typeface="Source Sans 3"/>
              </a:rPr>
              <a:t> </a:t>
            </a:r>
            <a:r>
              <a:rPr lang="en-US" sz="2473" b="1" kern="0" dirty="0" err="1">
                <a:solidFill>
                  <a:srgbClr val="05418A"/>
                </a:solidFill>
                <a:latin typeface="Source Sans 3"/>
                <a:cs typeface="Source Sans 3"/>
              </a:rPr>
              <a:t>hướng</a:t>
            </a:r>
            <a:r>
              <a:rPr lang="en-US" sz="2473" b="1" kern="0" dirty="0">
                <a:solidFill>
                  <a:srgbClr val="05418A"/>
                </a:solidFill>
                <a:latin typeface="Source Sans 3"/>
                <a:cs typeface="Source Sans 3"/>
              </a:rPr>
              <a:t> </a:t>
            </a:r>
            <a:r>
              <a:rPr lang="en-US" sz="2473" b="1" kern="0" dirty="0" err="1">
                <a:solidFill>
                  <a:srgbClr val="05418A"/>
                </a:solidFill>
                <a:latin typeface="Source Sans 3"/>
                <a:cs typeface="Source Sans 3"/>
              </a:rPr>
              <a:t>dẫn</a:t>
            </a:r>
            <a:r>
              <a:rPr lang="en-US" sz="2473" b="1" kern="0" dirty="0">
                <a:solidFill>
                  <a:srgbClr val="05418A"/>
                </a:solidFill>
                <a:latin typeface="Source Sans 3"/>
                <a:cs typeface="Source Sans 3"/>
              </a:rPr>
              <a:t> 1</a:t>
            </a:r>
            <a:endParaRPr sz="2473" kern="0" dirty="0">
              <a:solidFill>
                <a:sysClr val="windowText" lastClr="000000"/>
              </a:solidFill>
              <a:latin typeface="Source Sans 3"/>
              <a:cs typeface="Source Sans 3"/>
            </a:endParaRPr>
          </a:p>
        </p:txBody>
      </p:sp>
      <p:pic>
        <p:nvPicPr>
          <p:cNvPr id="51" name="object 63">
            <a:extLst>
              <a:ext uri="{FF2B5EF4-FFF2-40B4-BE49-F238E27FC236}">
                <a16:creationId xmlns:a16="http://schemas.microsoft.com/office/drawing/2014/main" id="{DCB92733-449F-1E3F-D834-6CAE7BDB21E5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83581" y="6274776"/>
            <a:ext cx="102742" cy="102742"/>
          </a:xfrm>
          <a:prstGeom prst="rect">
            <a:avLst/>
          </a:prstGeom>
        </p:spPr>
      </p:pic>
      <p:pic>
        <p:nvPicPr>
          <p:cNvPr id="52" name="object 64">
            <a:extLst>
              <a:ext uri="{FF2B5EF4-FFF2-40B4-BE49-F238E27FC236}">
                <a16:creationId xmlns:a16="http://schemas.microsoft.com/office/drawing/2014/main" id="{3E648318-EA93-D90B-C031-21A351189DD4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52029" y="6274776"/>
            <a:ext cx="102742" cy="102742"/>
          </a:xfrm>
          <a:prstGeom prst="rect">
            <a:avLst/>
          </a:prstGeom>
        </p:spPr>
      </p:pic>
      <p:pic>
        <p:nvPicPr>
          <p:cNvPr id="53" name="object 65">
            <a:extLst>
              <a:ext uri="{FF2B5EF4-FFF2-40B4-BE49-F238E27FC236}">
                <a16:creationId xmlns:a16="http://schemas.microsoft.com/office/drawing/2014/main" id="{F9289C37-7468-8AE6-C4C9-8705113E27BA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20477" y="6274776"/>
            <a:ext cx="102742" cy="102742"/>
          </a:xfrm>
          <a:prstGeom prst="rect">
            <a:avLst/>
          </a:prstGeom>
        </p:spPr>
      </p:pic>
      <p:pic>
        <p:nvPicPr>
          <p:cNvPr id="54" name="object 66">
            <a:extLst>
              <a:ext uri="{FF2B5EF4-FFF2-40B4-BE49-F238E27FC236}">
                <a16:creationId xmlns:a16="http://schemas.microsoft.com/office/drawing/2014/main" id="{22D844E9-8FC1-1B47-18C6-763685CCFB0A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88926" y="6274776"/>
            <a:ext cx="102742" cy="102742"/>
          </a:xfrm>
          <a:prstGeom prst="rect">
            <a:avLst/>
          </a:prstGeom>
        </p:spPr>
      </p:pic>
      <p:pic>
        <p:nvPicPr>
          <p:cNvPr id="55" name="object 67">
            <a:extLst>
              <a:ext uri="{FF2B5EF4-FFF2-40B4-BE49-F238E27FC236}">
                <a16:creationId xmlns:a16="http://schemas.microsoft.com/office/drawing/2014/main" id="{D75508E0-5970-7D6F-91DE-34C187B60702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57374" y="6274776"/>
            <a:ext cx="102742" cy="102742"/>
          </a:xfrm>
          <a:prstGeom prst="rect">
            <a:avLst/>
          </a:prstGeom>
        </p:spPr>
      </p:pic>
      <p:pic>
        <p:nvPicPr>
          <p:cNvPr id="63" name="Picture 62" descr="Two people sitting at a table with speech bubbles&#10;&#10;Description automatically generated">
            <a:extLst>
              <a:ext uri="{FF2B5EF4-FFF2-40B4-BE49-F238E27FC236}">
                <a16:creationId xmlns:a16="http://schemas.microsoft.com/office/drawing/2014/main" id="{8436D341-FA42-E4BA-ED31-F57E050AE9B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105" y="3132207"/>
            <a:ext cx="1160227" cy="116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8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31" y="390969"/>
            <a:ext cx="2234472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800" b="1" spc="114" dirty="0">
                <a:solidFill>
                  <a:srgbClr val="0097CF"/>
                </a:solidFill>
                <a:latin typeface="iCiel Avenir LT Std 55 Roman" panose="020B0503020203020204" pitchFamily="34" charset="0"/>
                <a:cs typeface="Arial"/>
              </a:rPr>
              <a:t>KÈM CẶP, CHỈ DẪN</a:t>
            </a:r>
            <a:endParaRPr sz="1800" dirty="0">
              <a:latin typeface="iCiel Avenir LT Std 55 Roman" panose="020B0503020203020204" pitchFamily="34" charset="0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32709" y="411951"/>
            <a:ext cx="579755" cy="208915"/>
            <a:chOff x="15832709" y="411951"/>
            <a:chExt cx="579755" cy="208915"/>
          </a:xfrm>
        </p:grpSpPr>
        <p:sp>
          <p:nvSpPr>
            <p:cNvPr id="4" name="object 4"/>
            <p:cNvSpPr/>
            <p:nvPr/>
          </p:nvSpPr>
          <p:spPr>
            <a:xfrm>
              <a:off x="15832709" y="412076"/>
              <a:ext cx="392556" cy="2084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99105" y="411961"/>
              <a:ext cx="213360" cy="208915"/>
            </a:xfrm>
            <a:custGeom>
              <a:avLst/>
              <a:gdLst/>
              <a:ahLst/>
              <a:cxnLst/>
              <a:rect l="l" t="t" r="r" b="b"/>
              <a:pathLst>
                <a:path w="213359" h="208915">
                  <a:moveTo>
                    <a:pt x="45364" y="49784"/>
                  </a:moveTo>
                  <a:lnTo>
                    <a:pt x="42951" y="42049"/>
                  </a:lnTo>
                  <a:lnTo>
                    <a:pt x="38493" y="33134"/>
                  </a:lnTo>
                  <a:lnTo>
                    <a:pt x="34798" y="26276"/>
                  </a:lnTo>
                  <a:lnTo>
                    <a:pt x="26746" y="9499"/>
                  </a:lnTo>
                  <a:lnTo>
                    <a:pt x="22072" y="1917"/>
                  </a:lnTo>
                  <a:lnTo>
                    <a:pt x="16230" y="0"/>
                  </a:lnTo>
                  <a:lnTo>
                    <a:pt x="3683" y="139"/>
                  </a:lnTo>
                  <a:lnTo>
                    <a:pt x="1397" y="812"/>
                  </a:lnTo>
                  <a:lnTo>
                    <a:pt x="762" y="3124"/>
                  </a:lnTo>
                  <a:lnTo>
                    <a:pt x="0" y="2590"/>
                  </a:lnTo>
                  <a:lnTo>
                    <a:pt x="0" y="3492"/>
                  </a:lnTo>
                  <a:lnTo>
                    <a:pt x="1651" y="8204"/>
                  </a:lnTo>
                  <a:lnTo>
                    <a:pt x="19253" y="44627"/>
                  </a:lnTo>
                  <a:lnTo>
                    <a:pt x="23723" y="51422"/>
                  </a:lnTo>
                  <a:lnTo>
                    <a:pt x="30073" y="53187"/>
                  </a:lnTo>
                  <a:lnTo>
                    <a:pt x="42926" y="53073"/>
                  </a:lnTo>
                  <a:lnTo>
                    <a:pt x="45364" y="49784"/>
                  </a:lnTo>
                  <a:close/>
                </a:path>
                <a:path w="213359" h="208915">
                  <a:moveTo>
                    <a:pt x="212979" y="204520"/>
                  </a:moveTo>
                  <a:lnTo>
                    <a:pt x="138176" y="51511"/>
                  </a:lnTo>
                  <a:lnTo>
                    <a:pt x="124536" y="25260"/>
                  </a:lnTo>
                  <a:lnTo>
                    <a:pt x="117259" y="10388"/>
                  </a:lnTo>
                  <a:lnTo>
                    <a:pt x="113284" y="139"/>
                  </a:lnTo>
                  <a:lnTo>
                    <a:pt x="107823" y="139"/>
                  </a:lnTo>
                  <a:lnTo>
                    <a:pt x="88531" y="38874"/>
                  </a:lnTo>
                  <a:lnTo>
                    <a:pt x="7366" y="204520"/>
                  </a:lnTo>
                  <a:lnTo>
                    <a:pt x="7366" y="206222"/>
                  </a:lnTo>
                  <a:lnTo>
                    <a:pt x="8890" y="208534"/>
                  </a:lnTo>
                  <a:lnTo>
                    <a:pt x="54483" y="208534"/>
                  </a:lnTo>
                  <a:lnTo>
                    <a:pt x="57150" y="199377"/>
                  </a:lnTo>
                  <a:lnTo>
                    <a:pt x="105473" y="101942"/>
                  </a:lnTo>
                  <a:lnTo>
                    <a:pt x="109855" y="91948"/>
                  </a:lnTo>
                  <a:lnTo>
                    <a:pt x="117182" y="105359"/>
                  </a:lnTo>
                  <a:lnTo>
                    <a:pt x="161417" y="195122"/>
                  </a:lnTo>
                  <a:lnTo>
                    <a:pt x="165468" y="204343"/>
                  </a:lnTo>
                  <a:lnTo>
                    <a:pt x="169875" y="208153"/>
                  </a:lnTo>
                  <a:lnTo>
                    <a:pt x="182105" y="208813"/>
                  </a:lnTo>
                  <a:lnTo>
                    <a:pt x="211582" y="208534"/>
                  </a:lnTo>
                  <a:lnTo>
                    <a:pt x="212979" y="206222"/>
                  </a:lnTo>
                  <a:lnTo>
                    <a:pt x="212979" y="20452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6467073" y="412101"/>
            <a:ext cx="694221" cy="351395"/>
            <a:chOff x="16467073" y="412101"/>
            <a:chExt cx="694221" cy="351395"/>
          </a:xfrm>
        </p:grpSpPr>
        <p:sp>
          <p:nvSpPr>
            <p:cNvPr id="7" name="object 7"/>
            <p:cNvSpPr/>
            <p:nvPr/>
          </p:nvSpPr>
          <p:spPr>
            <a:xfrm>
              <a:off x="16467073" y="412101"/>
              <a:ext cx="337566" cy="2090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23474" y="412101"/>
              <a:ext cx="337820" cy="208915"/>
            </a:xfrm>
            <a:custGeom>
              <a:avLst/>
              <a:gdLst/>
              <a:ahLst/>
              <a:cxnLst/>
              <a:rect l="l" t="t" r="r" b="b"/>
              <a:pathLst>
                <a:path w="337819" h="208915">
                  <a:moveTo>
                    <a:pt x="79629" y="5334"/>
                  </a:moveTo>
                  <a:lnTo>
                    <a:pt x="79146" y="1460"/>
                  </a:lnTo>
                  <a:lnTo>
                    <a:pt x="73215" y="558"/>
                  </a:lnTo>
                  <a:lnTo>
                    <a:pt x="56095" y="673"/>
                  </a:lnTo>
                  <a:lnTo>
                    <a:pt x="53809" y="8839"/>
                  </a:lnTo>
                  <a:lnTo>
                    <a:pt x="42633" y="31318"/>
                  </a:lnTo>
                  <a:lnTo>
                    <a:pt x="37172" y="42646"/>
                  </a:lnTo>
                  <a:lnTo>
                    <a:pt x="30695" y="53606"/>
                  </a:lnTo>
                  <a:lnTo>
                    <a:pt x="50304" y="53632"/>
                  </a:lnTo>
                  <a:lnTo>
                    <a:pt x="56565" y="51523"/>
                  </a:lnTo>
                  <a:lnTo>
                    <a:pt x="61061" y="44030"/>
                  </a:lnTo>
                  <a:lnTo>
                    <a:pt x="73240" y="18732"/>
                  </a:lnTo>
                  <a:lnTo>
                    <a:pt x="75653" y="14071"/>
                  </a:lnTo>
                  <a:lnTo>
                    <a:pt x="79629" y="5334"/>
                  </a:lnTo>
                  <a:close/>
                </a:path>
                <a:path w="337819" h="208915">
                  <a:moveTo>
                    <a:pt x="204177" y="205054"/>
                  </a:moveTo>
                  <a:lnTo>
                    <a:pt x="193967" y="182549"/>
                  </a:lnTo>
                  <a:lnTo>
                    <a:pt x="170726" y="134759"/>
                  </a:lnTo>
                  <a:lnTo>
                    <a:pt x="108292" y="9359"/>
                  </a:lnTo>
                  <a:lnTo>
                    <a:pt x="104355" y="0"/>
                  </a:lnTo>
                  <a:lnTo>
                    <a:pt x="97243" y="0"/>
                  </a:lnTo>
                  <a:lnTo>
                    <a:pt x="97624" y="4114"/>
                  </a:lnTo>
                  <a:lnTo>
                    <a:pt x="9994" y="182270"/>
                  </a:lnTo>
                  <a:lnTo>
                    <a:pt x="6959" y="187718"/>
                  </a:lnTo>
                  <a:lnTo>
                    <a:pt x="2540" y="196557"/>
                  </a:lnTo>
                  <a:lnTo>
                    <a:pt x="0" y="204774"/>
                  </a:lnTo>
                  <a:lnTo>
                    <a:pt x="2628" y="208394"/>
                  </a:lnTo>
                  <a:lnTo>
                    <a:pt x="29895" y="208686"/>
                  </a:lnTo>
                  <a:lnTo>
                    <a:pt x="42214" y="208102"/>
                  </a:lnTo>
                  <a:lnTo>
                    <a:pt x="46774" y="204495"/>
                  </a:lnTo>
                  <a:lnTo>
                    <a:pt x="50761" y="195656"/>
                  </a:lnTo>
                  <a:lnTo>
                    <a:pt x="97282" y="101790"/>
                  </a:lnTo>
                  <a:lnTo>
                    <a:pt x="122339" y="132118"/>
                  </a:lnTo>
                  <a:lnTo>
                    <a:pt x="145757" y="180479"/>
                  </a:lnTo>
                  <a:lnTo>
                    <a:pt x="153009" y="196532"/>
                  </a:lnTo>
                  <a:lnTo>
                    <a:pt x="157873" y="204825"/>
                  </a:lnTo>
                  <a:lnTo>
                    <a:pt x="162648" y="208394"/>
                  </a:lnTo>
                  <a:lnTo>
                    <a:pt x="202653" y="208394"/>
                  </a:lnTo>
                  <a:lnTo>
                    <a:pt x="204177" y="206006"/>
                  </a:lnTo>
                  <a:lnTo>
                    <a:pt x="204177" y="205054"/>
                  </a:lnTo>
                  <a:close/>
                </a:path>
                <a:path w="337819" h="208915">
                  <a:moveTo>
                    <a:pt x="337527" y="2413"/>
                  </a:moveTo>
                  <a:lnTo>
                    <a:pt x="335114" y="0"/>
                  </a:lnTo>
                  <a:lnTo>
                    <a:pt x="170395" y="0"/>
                  </a:lnTo>
                  <a:lnTo>
                    <a:pt x="168109" y="2413"/>
                  </a:lnTo>
                  <a:lnTo>
                    <a:pt x="168109" y="45783"/>
                  </a:lnTo>
                  <a:lnTo>
                    <a:pt x="169887" y="47574"/>
                  </a:lnTo>
                  <a:lnTo>
                    <a:pt x="228942" y="47574"/>
                  </a:lnTo>
                  <a:lnTo>
                    <a:pt x="228942" y="205994"/>
                  </a:lnTo>
                  <a:lnTo>
                    <a:pt x="231355" y="208394"/>
                  </a:lnTo>
                  <a:lnTo>
                    <a:pt x="274154" y="208394"/>
                  </a:lnTo>
                  <a:lnTo>
                    <a:pt x="275932" y="206603"/>
                  </a:lnTo>
                  <a:lnTo>
                    <a:pt x="275932" y="47574"/>
                  </a:lnTo>
                  <a:lnTo>
                    <a:pt x="336384" y="47574"/>
                  </a:lnTo>
                  <a:lnTo>
                    <a:pt x="337527" y="45148"/>
                  </a:lnTo>
                  <a:lnTo>
                    <a:pt x="337527" y="2413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74897" y="659357"/>
              <a:ext cx="158750" cy="104139"/>
            </a:xfrm>
            <a:custGeom>
              <a:avLst/>
              <a:gdLst/>
              <a:ahLst/>
              <a:cxnLst/>
              <a:rect l="l" t="t" r="r" b="b"/>
              <a:pathLst>
                <a:path w="158750" h="104140">
                  <a:moveTo>
                    <a:pt x="49530" y="0"/>
                  </a:moveTo>
                  <a:lnTo>
                    <a:pt x="26162" y="0"/>
                  </a:lnTo>
                  <a:lnTo>
                    <a:pt x="15113" y="16522"/>
                  </a:lnTo>
                  <a:lnTo>
                    <a:pt x="24053" y="16840"/>
                  </a:lnTo>
                  <a:lnTo>
                    <a:pt x="28625" y="16802"/>
                  </a:lnTo>
                  <a:lnTo>
                    <a:pt x="31673" y="15481"/>
                  </a:lnTo>
                  <a:lnTo>
                    <a:pt x="45085" y="4686"/>
                  </a:lnTo>
                  <a:lnTo>
                    <a:pt x="48895" y="2349"/>
                  </a:lnTo>
                  <a:lnTo>
                    <a:pt x="49530" y="0"/>
                  </a:lnTo>
                  <a:close/>
                </a:path>
                <a:path w="158750" h="104140">
                  <a:moveTo>
                    <a:pt x="57785" y="102527"/>
                  </a:moveTo>
                  <a:lnTo>
                    <a:pt x="56261" y="95440"/>
                  </a:lnTo>
                  <a:lnTo>
                    <a:pt x="56261" y="85775"/>
                  </a:lnTo>
                  <a:lnTo>
                    <a:pt x="18034" y="85775"/>
                  </a:lnTo>
                  <a:lnTo>
                    <a:pt x="18034" y="69697"/>
                  </a:lnTo>
                  <a:lnTo>
                    <a:pt x="52197" y="69697"/>
                  </a:lnTo>
                  <a:lnTo>
                    <a:pt x="52197" y="52946"/>
                  </a:lnTo>
                  <a:lnTo>
                    <a:pt x="18034" y="52946"/>
                  </a:lnTo>
                  <a:lnTo>
                    <a:pt x="18034" y="38874"/>
                  </a:lnTo>
                  <a:lnTo>
                    <a:pt x="54229" y="38874"/>
                  </a:lnTo>
                  <a:lnTo>
                    <a:pt x="54229" y="22123"/>
                  </a:lnTo>
                  <a:lnTo>
                    <a:pt x="0" y="22123"/>
                  </a:lnTo>
                  <a:lnTo>
                    <a:pt x="0" y="102527"/>
                  </a:lnTo>
                  <a:lnTo>
                    <a:pt x="57785" y="102527"/>
                  </a:lnTo>
                  <a:close/>
                </a:path>
                <a:path w="158750" h="104140">
                  <a:moveTo>
                    <a:pt x="158750" y="44234"/>
                  </a:moveTo>
                  <a:lnTo>
                    <a:pt x="157162" y="37426"/>
                  </a:lnTo>
                  <a:lnTo>
                    <a:pt x="156603" y="35013"/>
                  </a:lnTo>
                  <a:lnTo>
                    <a:pt x="150850" y="28054"/>
                  </a:lnTo>
                  <a:lnTo>
                    <a:pt x="142506" y="23660"/>
                  </a:lnTo>
                  <a:lnTo>
                    <a:pt x="139954" y="23266"/>
                  </a:lnTo>
                  <a:lnTo>
                    <a:pt x="139954" y="47586"/>
                  </a:lnTo>
                  <a:lnTo>
                    <a:pt x="139954" y="53225"/>
                  </a:lnTo>
                  <a:lnTo>
                    <a:pt x="134366" y="55626"/>
                  </a:lnTo>
                  <a:lnTo>
                    <a:pt x="116586" y="55626"/>
                  </a:lnTo>
                  <a:lnTo>
                    <a:pt x="116586" y="37528"/>
                  </a:lnTo>
                  <a:lnTo>
                    <a:pt x="124790" y="37426"/>
                  </a:lnTo>
                  <a:lnTo>
                    <a:pt x="132308" y="38087"/>
                  </a:lnTo>
                  <a:lnTo>
                    <a:pt x="137820" y="40995"/>
                  </a:lnTo>
                  <a:lnTo>
                    <a:pt x="139954" y="47586"/>
                  </a:lnTo>
                  <a:lnTo>
                    <a:pt x="139954" y="23266"/>
                  </a:lnTo>
                  <a:lnTo>
                    <a:pt x="132588" y="22123"/>
                  </a:lnTo>
                  <a:lnTo>
                    <a:pt x="98425" y="22123"/>
                  </a:lnTo>
                  <a:lnTo>
                    <a:pt x="98425" y="103974"/>
                  </a:lnTo>
                  <a:lnTo>
                    <a:pt x="105029" y="102527"/>
                  </a:lnTo>
                  <a:lnTo>
                    <a:pt x="116078" y="102527"/>
                  </a:lnTo>
                  <a:lnTo>
                    <a:pt x="116586" y="102069"/>
                  </a:lnTo>
                  <a:lnTo>
                    <a:pt x="116586" y="71031"/>
                  </a:lnTo>
                  <a:lnTo>
                    <a:pt x="131953" y="71031"/>
                  </a:lnTo>
                  <a:lnTo>
                    <a:pt x="142354" y="69608"/>
                  </a:lnTo>
                  <a:lnTo>
                    <a:pt x="150876" y="65366"/>
                  </a:lnTo>
                  <a:lnTo>
                    <a:pt x="156629" y="58445"/>
                  </a:lnTo>
                  <a:lnTo>
                    <a:pt x="157251" y="55626"/>
                  </a:lnTo>
                  <a:lnTo>
                    <a:pt x="158750" y="48920"/>
                  </a:lnTo>
                  <a:lnTo>
                    <a:pt x="158750" y="44234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5165832" y="412216"/>
            <a:ext cx="598170" cy="348615"/>
            <a:chOff x="15165832" y="412216"/>
            <a:chExt cx="598170" cy="348615"/>
          </a:xfrm>
        </p:grpSpPr>
        <p:sp>
          <p:nvSpPr>
            <p:cNvPr id="13" name="object 13"/>
            <p:cNvSpPr/>
            <p:nvPr/>
          </p:nvSpPr>
          <p:spPr>
            <a:xfrm>
              <a:off x="15165833" y="412215"/>
              <a:ext cx="598170" cy="299720"/>
            </a:xfrm>
            <a:custGeom>
              <a:avLst/>
              <a:gdLst/>
              <a:ahLst/>
              <a:cxnLst/>
              <a:rect l="l" t="t" r="r" b="b"/>
              <a:pathLst>
                <a:path w="598169" h="299720">
                  <a:moveTo>
                    <a:pt x="281813" y="299415"/>
                  </a:moveTo>
                  <a:lnTo>
                    <a:pt x="141351" y="157734"/>
                  </a:lnTo>
                  <a:lnTo>
                    <a:pt x="0" y="298919"/>
                  </a:lnTo>
                  <a:lnTo>
                    <a:pt x="102362" y="299529"/>
                  </a:lnTo>
                  <a:lnTo>
                    <a:pt x="100838" y="297764"/>
                  </a:lnTo>
                  <a:lnTo>
                    <a:pt x="136156" y="262077"/>
                  </a:lnTo>
                  <a:lnTo>
                    <a:pt x="141097" y="257873"/>
                  </a:lnTo>
                  <a:lnTo>
                    <a:pt x="147167" y="263347"/>
                  </a:lnTo>
                  <a:lnTo>
                    <a:pt x="181102" y="297535"/>
                  </a:lnTo>
                  <a:lnTo>
                    <a:pt x="180086" y="299529"/>
                  </a:lnTo>
                  <a:lnTo>
                    <a:pt x="281813" y="299415"/>
                  </a:lnTo>
                  <a:close/>
                </a:path>
                <a:path w="598169" h="299720">
                  <a:moveTo>
                    <a:pt x="439801" y="141274"/>
                  </a:moveTo>
                  <a:lnTo>
                    <a:pt x="299085" y="0"/>
                  </a:lnTo>
                  <a:lnTo>
                    <a:pt x="157734" y="141109"/>
                  </a:lnTo>
                  <a:lnTo>
                    <a:pt x="260477" y="141351"/>
                  </a:lnTo>
                  <a:lnTo>
                    <a:pt x="258318" y="140335"/>
                  </a:lnTo>
                  <a:lnTo>
                    <a:pt x="293014" y="105803"/>
                  </a:lnTo>
                  <a:lnTo>
                    <a:pt x="298450" y="99733"/>
                  </a:lnTo>
                  <a:lnTo>
                    <a:pt x="304520" y="105206"/>
                  </a:lnTo>
                  <a:lnTo>
                    <a:pt x="338709" y="139623"/>
                  </a:lnTo>
                  <a:lnTo>
                    <a:pt x="337185" y="141389"/>
                  </a:lnTo>
                  <a:lnTo>
                    <a:pt x="439801" y="141274"/>
                  </a:lnTo>
                  <a:close/>
                </a:path>
                <a:path w="598169" h="299720">
                  <a:moveTo>
                    <a:pt x="597916" y="299415"/>
                  </a:moveTo>
                  <a:lnTo>
                    <a:pt x="574636" y="274967"/>
                  </a:lnTo>
                  <a:lnTo>
                    <a:pt x="526389" y="226758"/>
                  </a:lnTo>
                  <a:lnTo>
                    <a:pt x="457073" y="158356"/>
                  </a:lnTo>
                  <a:lnTo>
                    <a:pt x="445973" y="168173"/>
                  </a:lnTo>
                  <a:lnTo>
                    <a:pt x="423379" y="190525"/>
                  </a:lnTo>
                  <a:lnTo>
                    <a:pt x="386080" y="228219"/>
                  </a:lnTo>
                  <a:lnTo>
                    <a:pt x="348310" y="265353"/>
                  </a:lnTo>
                  <a:lnTo>
                    <a:pt x="326186" y="287705"/>
                  </a:lnTo>
                  <a:lnTo>
                    <a:pt x="315976" y="299415"/>
                  </a:lnTo>
                  <a:lnTo>
                    <a:pt x="384759" y="299275"/>
                  </a:lnTo>
                  <a:lnTo>
                    <a:pt x="417830" y="299554"/>
                  </a:lnTo>
                  <a:lnTo>
                    <a:pt x="417068" y="297014"/>
                  </a:lnTo>
                  <a:lnTo>
                    <a:pt x="451078" y="262724"/>
                  </a:lnTo>
                  <a:lnTo>
                    <a:pt x="457200" y="257200"/>
                  </a:lnTo>
                  <a:lnTo>
                    <a:pt x="463118" y="264071"/>
                  </a:lnTo>
                  <a:lnTo>
                    <a:pt x="472592" y="273558"/>
                  </a:lnTo>
                  <a:lnTo>
                    <a:pt x="496951" y="297205"/>
                  </a:lnTo>
                  <a:lnTo>
                    <a:pt x="495427" y="299542"/>
                  </a:lnTo>
                  <a:lnTo>
                    <a:pt x="597916" y="299415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66214" y="565225"/>
              <a:ext cx="596900" cy="195580"/>
            </a:xfrm>
            <a:custGeom>
              <a:avLst/>
              <a:gdLst/>
              <a:ahLst/>
              <a:cxnLst/>
              <a:rect l="l" t="t" r="r" b="b"/>
              <a:pathLst>
                <a:path w="596900" h="195579">
                  <a:moveTo>
                    <a:pt x="133350" y="195326"/>
                  </a:moveTo>
                  <a:lnTo>
                    <a:pt x="129273" y="189598"/>
                  </a:lnTo>
                  <a:lnTo>
                    <a:pt x="120142" y="180060"/>
                  </a:lnTo>
                  <a:lnTo>
                    <a:pt x="102743" y="162979"/>
                  </a:lnTo>
                  <a:lnTo>
                    <a:pt x="97409" y="157416"/>
                  </a:lnTo>
                  <a:lnTo>
                    <a:pt x="95250" y="159143"/>
                  </a:lnTo>
                  <a:lnTo>
                    <a:pt x="0" y="159143"/>
                  </a:lnTo>
                  <a:lnTo>
                    <a:pt x="2908" y="163499"/>
                  </a:lnTo>
                  <a:lnTo>
                    <a:pt x="9207" y="169964"/>
                  </a:lnTo>
                  <a:lnTo>
                    <a:pt x="20701" y="180746"/>
                  </a:lnTo>
                  <a:lnTo>
                    <a:pt x="29235" y="189915"/>
                  </a:lnTo>
                  <a:lnTo>
                    <a:pt x="33566" y="194170"/>
                  </a:lnTo>
                  <a:lnTo>
                    <a:pt x="38354" y="195351"/>
                  </a:lnTo>
                  <a:lnTo>
                    <a:pt x="133350" y="195326"/>
                  </a:lnTo>
                  <a:close/>
                </a:path>
                <a:path w="596900" h="195579">
                  <a:moveTo>
                    <a:pt x="281432" y="159143"/>
                  </a:moveTo>
                  <a:lnTo>
                    <a:pt x="187452" y="159143"/>
                  </a:lnTo>
                  <a:lnTo>
                    <a:pt x="184531" y="157314"/>
                  </a:lnTo>
                  <a:lnTo>
                    <a:pt x="176276" y="166395"/>
                  </a:lnTo>
                  <a:lnTo>
                    <a:pt x="172593" y="169735"/>
                  </a:lnTo>
                  <a:lnTo>
                    <a:pt x="157454" y="184429"/>
                  </a:lnTo>
                  <a:lnTo>
                    <a:pt x="151015" y="191084"/>
                  </a:lnTo>
                  <a:lnTo>
                    <a:pt x="148082" y="195326"/>
                  </a:lnTo>
                  <a:lnTo>
                    <a:pt x="232537" y="195326"/>
                  </a:lnTo>
                  <a:lnTo>
                    <a:pt x="241769" y="195503"/>
                  </a:lnTo>
                  <a:lnTo>
                    <a:pt x="246773" y="194640"/>
                  </a:lnTo>
                  <a:lnTo>
                    <a:pt x="251688" y="190639"/>
                  </a:lnTo>
                  <a:lnTo>
                    <a:pt x="272173" y="170167"/>
                  </a:lnTo>
                  <a:lnTo>
                    <a:pt x="278536" y="163360"/>
                  </a:lnTo>
                  <a:lnTo>
                    <a:pt x="281432" y="159143"/>
                  </a:lnTo>
                  <a:close/>
                </a:path>
                <a:path w="596900" h="195579">
                  <a:moveTo>
                    <a:pt x="291465" y="37185"/>
                  </a:moveTo>
                  <a:lnTo>
                    <a:pt x="287045" y="31686"/>
                  </a:lnTo>
                  <a:lnTo>
                    <a:pt x="277774" y="22225"/>
                  </a:lnTo>
                  <a:lnTo>
                    <a:pt x="260477" y="5156"/>
                  </a:lnTo>
                  <a:lnTo>
                    <a:pt x="255524" y="0"/>
                  </a:lnTo>
                  <a:lnTo>
                    <a:pt x="251968" y="1663"/>
                  </a:lnTo>
                  <a:lnTo>
                    <a:pt x="157480" y="1663"/>
                  </a:lnTo>
                  <a:lnTo>
                    <a:pt x="163677" y="9144"/>
                  </a:lnTo>
                  <a:lnTo>
                    <a:pt x="172237" y="17614"/>
                  </a:lnTo>
                  <a:lnTo>
                    <a:pt x="188722" y="33337"/>
                  </a:lnTo>
                  <a:lnTo>
                    <a:pt x="194310" y="39052"/>
                  </a:lnTo>
                  <a:lnTo>
                    <a:pt x="195961" y="37185"/>
                  </a:lnTo>
                  <a:lnTo>
                    <a:pt x="291465" y="37185"/>
                  </a:lnTo>
                  <a:close/>
                </a:path>
                <a:path w="596900" h="195579">
                  <a:moveTo>
                    <a:pt x="439420" y="1663"/>
                  </a:moveTo>
                  <a:lnTo>
                    <a:pt x="355092" y="1663"/>
                  </a:lnTo>
                  <a:lnTo>
                    <a:pt x="345770" y="1498"/>
                  </a:lnTo>
                  <a:lnTo>
                    <a:pt x="340741" y="2362"/>
                  </a:lnTo>
                  <a:lnTo>
                    <a:pt x="335800" y="6362"/>
                  </a:lnTo>
                  <a:lnTo>
                    <a:pt x="321792" y="20383"/>
                  </a:lnTo>
                  <a:lnTo>
                    <a:pt x="309410" y="32512"/>
                  </a:lnTo>
                  <a:lnTo>
                    <a:pt x="305435" y="37185"/>
                  </a:lnTo>
                  <a:lnTo>
                    <a:pt x="389890" y="37185"/>
                  </a:lnTo>
                  <a:lnTo>
                    <a:pt x="399618" y="37363"/>
                  </a:lnTo>
                  <a:lnTo>
                    <a:pt x="404787" y="36512"/>
                  </a:lnTo>
                  <a:lnTo>
                    <a:pt x="409651" y="32613"/>
                  </a:lnTo>
                  <a:lnTo>
                    <a:pt x="418465" y="23609"/>
                  </a:lnTo>
                  <a:lnTo>
                    <a:pt x="429933" y="12547"/>
                  </a:lnTo>
                  <a:lnTo>
                    <a:pt x="436270" y="5981"/>
                  </a:lnTo>
                  <a:lnTo>
                    <a:pt x="439420" y="1663"/>
                  </a:lnTo>
                  <a:close/>
                </a:path>
                <a:path w="596900" h="195579">
                  <a:moveTo>
                    <a:pt x="452374" y="195326"/>
                  </a:moveTo>
                  <a:lnTo>
                    <a:pt x="441960" y="186728"/>
                  </a:lnTo>
                  <a:lnTo>
                    <a:pt x="419862" y="164414"/>
                  </a:lnTo>
                  <a:lnTo>
                    <a:pt x="414794" y="160007"/>
                  </a:lnTo>
                  <a:lnTo>
                    <a:pt x="410222" y="158991"/>
                  </a:lnTo>
                  <a:lnTo>
                    <a:pt x="315595" y="159143"/>
                  </a:lnTo>
                  <a:lnTo>
                    <a:pt x="321259" y="166103"/>
                  </a:lnTo>
                  <a:lnTo>
                    <a:pt x="333146" y="178396"/>
                  </a:lnTo>
                  <a:lnTo>
                    <a:pt x="345274" y="190106"/>
                  </a:lnTo>
                  <a:lnTo>
                    <a:pt x="351663" y="195326"/>
                  </a:lnTo>
                  <a:lnTo>
                    <a:pt x="452374" y="195326"/>
                  </a:lnTo>
                  <a:close/>
                </a:path>
                <a:path w="596900" h="195579">
                  <a:moveTo>
                    <a:pt x="596900" y="159143"/>
                  </a:moveTo>
                  <a:lnTo>
                    <a:pt x="512445" y="159143"/>
                  </a:lnTo>
                  <a:lnTo>
                    <a:pt x="503567" y="158965"/>
                  </a:lnTo>
                  <a:lnTo>
                    <a:pt x="498754" y="159854"/>
                  </a:lnTo>
                  <a:lnTo>
                    <a:pt x="493788" y="163944"/>
                  </a:lnTo>
                  <a:lnTo>
                    <a:pt x="473024" y="184454"/>
                  </a:lnTo>
                  <a:lnTo>
                    <a:pt x="466686" y="191020"/>
                  </a:lnTo>
                  <a:lnTo>
                    <a:pt x="463550" y="195326"/>
                  </a:lnTo>
                  <a:lnTo>
                    <a:pt x="548005" y="195326"/>
                  </a:lnTo>
                  <a:lnTo>
                    <a:pt x="557250" y="195503"/>
                  </a:lnTo>
                  <a:lnTo>
                    <a:pt x="562254" y="194640"/>
                  </a:lnTo>
                  <a:lnTo>
                    <a:pt x="567220" y="190639"/>
                  </a:lnTo>
                  <a:lnTo>
                    <a:pt x="587756" y="170370"/>
                  </a:lnTo>
                  <a:lnTo>
                    <a:pt x="594004" y="163690"/>
                  </a:lnTo>
                  <a:lnTo>
                    <a:pt x="596900" y="159143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5836772" y="679462"/>
            <a:ext cx="424815" cy="84455"/>
            <a:chOff x="15836772" y="679462"/>
            <a:chExt cx="424815" cy="84455"/>
          </a:xfrm>
        </p:grpSpPr>
        <p:sp>
          <p:nvSpPr>
            <p:cNvPr id="16" name="object 16"/>
            <p:cNvSpPr/>
            <p:nvPr/>
          </p:nvSpPr>
          <p:spPr>
            <a:xfrm>
              <a:off x="16068246" y="681481"/>
              <a:ext cx="76628" cy="806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185006" y="679462"/>
              <a:ext cx="76453" cy="841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836772" y="679462"/>
              <a:ext cx="76961" cy="840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947008" y="681481"/>
              <a:ext cx="86105" cy="808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6359886" y="681481"/>
            <a:ext cx="169545" cy="81915"/>
            <a:chOff x="16359886" y="681481"/>
            <a:chExt cx="169545" cy="81915"/>
          </a:xfrm>
        </p:grpSpPr>
        <p:sp>
          <p:nvSpPr>
            <p:cNvPr id="21" name="object 21"/>
            <p:cNvSpPr/>
            <p:nvPr/>
          </p:nvSpPr>
          <p:spPr>
            <a:xfrm>
              <a:off x="16460343" y="681481"/>
              <a:ext cx="68961" cy="804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359886" y="681481"/>
              <a:ext cx="63500" cy="81915"/>
            </a:xfrm>
            <a:custGeom>
              <a:avLst/>
              <a:gdLst/>
              <a:ahLst/>
              <a:cxnLst/>
              <a:rect l="l" t="t" r="r" b="b"/>
              <a:pathLst>
                <a:path w="63500" h="81915">
                  <a:moveTo>
                    <a:pt x="62992" y="0"/>
                  </a:moveTo>
                  <a:lnTo>
                    <a:pt x="0" y="0"/>
                  </a:lnTo>
                  <a:lnTo>
                    <a:pt x="0" y="16078"/>
                  </a:lnTo>
                  <a:lnTo>
                    <a:pt x="22098" y="16078"/>
                  </a:lnTo>
                  <a:lnTo>
                    <a:pt x="22098" y="81889"/>
                  </a:lnTo>
                  <a:lnTo>
                    <a:pt x="29209" y="80403"/>
                  </a:lnTo>
                  <a:lnTo>
                    <a:pt x="40385" y="80403"/>
                  </a:lnTo>
                  <a:lnTo>
                    <a:pt x="40894" y="79946"/>
                  </a:lnTo>
                  <a:lnTo>
                    <a:pt x="40894" y="16078"/>
                  </a:lnTo>
                  <a:lnTo>
                    <a:pt x="62992" y="16078"/>
                  </a:lnTo>
                  <a:lnTo>
                    <a:pt x="62992" y="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17366868" y="9202805"/>
            <a:ext cx="189865" cy="379730"/>
          </a:xfrm>
          <a:custGeom>
            <a:avLst/>
            <a:gdLst/>
            <a:ahLst/>
            <a:cxnLst/>
            <a:rect l="l" t="t" r="r" b="b"/>
            <a:pathLst>
              <a:path w="189865" h="379729">
                <a:moveTo>
                  <a:pt x="189611" y="0"/>
                </a:moveTo>
                <a:lnTo>
                  <a:pt x="0" y="189590"/>
                </a:lnTo>
                <a:lnTo>
                  <a:pt x="189611" y="379183"/>
                </a:lnTo>
                <a:lnTo>
                  <a:pt x="189611" y="353674"/>
                </a:lnTo>
                <a:lnTo>
                  <a:pt x="25526" y="189590"/>
                </a:lnTo>
                <a:lnTo>
                  <a:pt x="189611" y="25509"/>
                </a:lnTo>
                <a:lnTo>
                  <a:pt x="189611" y="0"/>
                </a:lnTo>
                <a:close/>
              </a:path>
            </a:pathLst>
          </a:custGeom>
          <a:solidFill>
            <a:srgbClr val="0097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4222" y="358279"/>
            <a:ext cx="14528165" cy="409575"/>
          </a:xfrm>
          <a:custGeom>
            <a:avLst/>
            <a:gdLst/>
            <a:ahLst/>
            <a:cxnLst/>
            <a:rect l="l" t="t" r="r" b="b"/>
            <a:pathLst>
              <a:path w="14528165" h="409575">
                <a:moveTo>
                  <a:pt x="0" y="0"/>
                </a:moveTo>
                <a:lnTo>
                  <a:pt x="0" y="224078"/>
                </a:lnTo>
                <a:lnTo>
                  <a:pt x="185432" y="409511"/>
                </a:lnTo>
                <a:lnTo>
                  <a:pt x="14527759" y="409511"/>
                </a:lnTo>
                <a:lnTo>
                  <a:pt x="14527759" y="387908"/>
                </a:lnTo>
                <a:lnTo>
                  <a:pt x="387921" y="387908"/>
                </a:lnTo>
                <a:lnTo>
                  <a:pt x="0" y="0"/>
                </a:lnTo>
                <a:close/>
              </a:path>
            </a:pathLst>
          </a:custGeom>
          <a:solidFill>
            <a:srgbClr val="0097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107027" y="9215925"/>
            <a:ext cx="154940" cy="30713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1800" spc="10" dirty="0">
                <a:solidFill>
                  <a:srgbClr val="0097CF"/>
                </a:solidFill>
                <a:latin typeface="Arial"/>
                <a:cs typeface="Arial"/>
              </a:rPr>
              <a:t>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0412" y="9326284"/>
            <a:ext cx="4304288" cy="30713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spc="60" dirty="0">
                <a:solidFill>
                  <a:srgbClr val="0097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sz="1800" b="1" spc="70" dirty="0">
                <a:solidFill>
                  <a:srgbClr val="0097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sz="1800" b="1" spc="35" dirty="0">
                <a:solidFill>
                  <a:srgbClr val="0097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 </a:t>
            </a:r>
            <a:r>
              <a:rPr sz="1800" b="1" spc="55" dirty="0">
                <a:solidFill>
                  <a:srgbClr val="0097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sz="1800" b="1" spc="-200" dirty="0">
                <a:solidFill>
                  <a:srgbClr val="0097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35" dirty="0">
                <a:solidFill>
                  <a:srgbClr val="0097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27">
            <a:extLst>
              <a:ext uri="{FF2B5EF4-FFF2-40B4-BE49-F238E27FC236}">
                <a16:creationId xmlns:a16="http://schemas.microsoft.com/office/drawing/2014/main" id="{3233AD53-46A0-DE9A-7D81-EB611A43F90B}"/>
              </a:ext>
            </a:extLst>
          </p:cNvPr>
          <p:cNvSpPr/>
          <p:nvPr/>
        </p:nvSpPr>
        <p:spPr>
          <a:xfrm>
            <a:off x="7148892" y="2302727"/>
            <a:ext cx="2979278" cy="4872774"/>
          </a:xfrm>
          <a:custGeom>
            <a:avLst/>
            <a:gdLst/>
            <a:ahLst/>
            <a:cxnLst/>
            <a:rect l="l" t="t" r="r" b="b"/>
            <a:pathLst>
              <a:path w="3132455" h="5770880">
                <a:moveTo>
                  <a:pt x="0" y="123397"/>
                </a:moveTo>
                <a:lnTo>
                  <a:pt x="8229" y="74040"/>
                </a:lnTo>
                <a:lnTo>
                  <a:pt x="34966" y="34966"/>
                </a:lnTo>
                <a:lnTo>
                  <a:pt x="74041" y="8229"/>
                </a:lnTo>
                <a:lnTo>
                  <a:pt x="123397" y="0"/>
                </a:lnTo>
                <a:lnTo>
                  <a:pt x="3006766" y="0"/>
                </a:lnTo>
                <a:lnTo>
                  <a:pt x="3056126" y="8229"/>
                </a:lnTo>
                <a:lnTo>
                  <a:pt x="3095200" y="34966"/>
                </a:lnTo>
                <a:lnTo>
                  <a:pt x="3121938" y="74040"/>
                </a:lnTo>
                <a:lnTo>
                  <a:pt x="3132216" y="123397"/>
                </a:lnTo>
                <a:lnTo>
                  <a:pt x="3132216" y="5645397"/>
                </a:lnTo>
                <a:lnTo>
                  <a:pt x="3121938" y="5694753"/>
                </a:lnTo>
                <a:lnTo>
                  <a:pt x="3095200" y="5733827"/>
                </a:lnTo>
                <a:lnTo>
                  <a:pt x="3056126" y="5760568"/>
                </a:lnTo>
                <a:lnTo>
                  <a:pt x="3006766" y="5770850"/>
                </a:lnTo>
                <a:lnTo>
                  <a:pt x="123397" y="5770850"/>
                </a:lnTo>
                <a:lnTo>
                  <a:pt x="74041" y="5760568"/>
                </a:lnTo>
                <a:lnTo>
                  <a:pt x="34966" y="5733827"/>
                </a:lnTo>
                <a:lnTo>
                  <a:pt x="8229" y="5694753"/>
                </a:lnTo>
                <a:lnTo>
                  <a:pt x="0" y="5645397"/>
                </a:lnTo>
                <a:lnTo>
                  <a:pt x="0" y="123397"/>
                </a:lnTo>
                <a:close/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69686"/>
            <a:endParaRPr sz="1712" kern="0">
              <a:solidFill>
                <a:sysClr val="windowText" lastClr="000000"/>
              </a:solidFill>
            </a:endParaRPr>
          </a:p>
        </p:txBody>
      </p:sp>
      <p:sp>
        <p:nvSpPr>
          <p:cNvPr id="11" name="object 28">
            <a:extLst>
              <a:ext uri="{FF2B5EF4-FFF2-40B4-BE49-F238E27FC236}">
                <a16:creationId xmlns:a16="http://schemas.microsoft.com/office/drawing/2014/main" id="{7D42821E-DB4C-8EF1-046E-1BB953433BBC}"/>
              </a:ext>
            </a:extLst>
          </p:cNvPr>
          <p:cNvSpPr/>
          <p:nvPr/>
        </p:nvSpPr>
        <p:spPr>
          <a:xfrm>
            <a:off x="7686796" y="2712908"/>
            <a:ext cx="1905458" cy="1905458"/>
          </a:xfrm>
          <a:custGeom>
            <a:avLst/>
            <a:gdLst/>
            <a:ahLst/>
            <a:cxnLst/>
            <a:rect l="l" t="t" r="r" b="b"/>
            <a:pathLst>
              <a:path w="2003425" h="2003425">
                <a:moveTo>
                  <a:pt x="0" y="1001563"/>
                </a:moveTo>
                <a:lnTo>
                  <a:pt x="0" y="948093"/>
                </a:lnTo>
                <a:lnTo>
                  <a:pt x="4115" y="898733"/>
                </a:lnTo>
                <a:lnTo>
                  <a:pt x="10285" y="847317"/>
                </a:lnTo>
                <a:lnTo>
                  <a:pt x="18513" y="797962"/>
                </a:lnTo>
                <a:lnTo>
                  <a:pt x="30845" y="750662"/>
                </a:lnTo>
                <a:lnTo>
                  <a:pt x="43185" y="703356"/>
                </a:lnTo>
                <a:lnTo>
                  <a:pt x="59640" y="656056"/>
                </a:lnTo>
                <a:lnTo>
                  <a:pt x="78155" y="610809"/>
                </a:lnTo>
                <a:lnTo>
                  <a:pt x="98715" y="565564"/>
                </a:lnTo>
                <a:lnTo>
                  <a:pt x="119285" y="522373"/>
                </a:lnTo>
                <a:lnTo>
                  <a:pt x="170701" y="440113"/>
                </a:lnTo>
                <a:lnTo>
                  <a:pt x="228286" y="364017"/>
                </a:lnTo>
                <a:lnTo>
                  <a:pt x="292042" y="292037"/>
                </a:lnTo>
                <a:lnTo>
                  <a:pt x="364017" y="228281"/>
                </a:lnTo>
                <a:lnTo>
                  <a:pt x="440113" y="170696"/>
                </a:lnTo>
                <a:lnTo>
                  <a:pt x="522373" y="119280"/>
                </a:lnTo>
                <a:lnTo>
                  <a:pt x="565569" y="98715"/>
                </a:lnTo>
                <a:lnTo>
                  <a:pt x="610809" y="78150"/>
                </a:lnTo>
                <a:lnTo>
                  <a:pt x="656056" y="59640"/>
                </a:lnTo>
                <a:lnTo>
                  <a:pt x="703356" y="43185"/>
                </a:lnTo>
                <a:lnTo>
                  <a:pt x="750662" y="30845"/>
                </a:lnTo>
                <a:lnTo>
                  <a:pt x="797962" y="18505"/>
                </a:lnTo>
                <a:lnTo>
                  <a:pt x="847327" y="10279"/>
                </a:lnTo>
                <a:lnTo>
                  <a:pt x="898743" y="4109"/>
                </a:lnTo>
                <a:lnTo>
                  <a:pt x="948098" y="0"/>
                </a:lnTo>
                <a:lnTo>
                  <a:pt x="1001568" y="0"/>
                </a:lnTo>
                <a:lnTo>
                  <a:pt x="1052984" y="0"/>
                </a:lnTo>
                <a:lnTo>
                  <a:pt x="1102339" y="4109"/>
                </a:lnTo>
                <a:lnTo>
                  <a:pt x="1153754" y="10279"/>
                </a:lnTo>
                <a:lnTo>
                  <a:pt x="1203115" y="18505"/>
                </a:lnTo>
                <a:lnTo>
                  <a:pt x="1250415" y="30845"/>
                </a:lnTo>
                <a:lnTo>
                  <a:pt x="1297715" y="43185"/>
                </a:lnTo>
                <a:lnTo>
                  <a:pt x="1345026" y="59640"/>
                </a:lnTo>
                <a:lnTo>
                  <a:pt x="1390266" y="78150"/>
                </a:lnTo>
                <a:lnTo>
                  <a:pt x="1435512" y="98715"/>
                </a:lnTo>
                <a:lnTo>
                  <a:pt x="1478699" y="119280"/>
                </a:lnTo>
                <a:lnTo>
                  <a:pt x="1560968" y="170696"/>
                </a:lnTo>
                <a:lnTo>
                  <a:pt x="1637060" y="228281"/>
                </a:lnTo>
                <a:lnTo>
                  <a:pt x="1709040" y="292037"/>
                </a:lnTo>
                <a:lnTo>
                  <a:pt x="1772796" y="364017"/>
                </a:lnTo>
                <a:lnTo>
                  <a:pt x="1830381" y="440113"/>
                </a:lnTo>
                <a:lnTo>
                  <a:pt x="1881797" y="522373"/>
                </a:lnTo>
                <a:lnTo>
                  <a:pt x="1904417" y="565564"/>
                </a:lnTo>
                <a:lnTo>
                  <a:pt x="1922927" y="610809"/>
                </a:lnTo>
                <a:lnTo>
                  <a:pt x="1941437" y="656056"/>
                </a:lnTo>
                <a:lnTo>
                  <a:pt x="1957887" y="703356"/>
                </a:lnTo>
                <a:lnTo>
                  <a:pt x="1970227" y="750662"/>
                </a:lnTo>
                <a:lnTo>
                  <a:pt x="1982567" y="797962"/>
                </a:lnTo>
                <a:lnTo>
                  <a:pt x="1990797" y="847317"/>
                </a:lnTo>
                <a:lnTo>
                  <a:pt x="1996967" y="898733"/>
                </a:lnTo>
                <a:lnTo>
                  <a:pt x="2001082" y="948093"/>
                </a:lnTo>
                <a:lnTo>
                  <a:pt x="2003137" y="1001563"/>
                </a:lnTo>
                <a:lnTo>
                  <a:pt x="2001082" y="1052979"/>
                </a:lnTo>
                <a:lnTo>
                  <a:pt x="1996967" y="1102339"/>
                </a:lnTo>
                <a:lnTo>
                  <a:pt x="1990797" y="1153754"/>
                </a:lnTo>
                <a:lnTo>
                  <a:pt x="1982567" y="1203110"/>
                </a:lnTo>
                <a:lnTo>
                  <a:pt x="1970227" y="1250415"/>
                </a:lnTo>
                <a:lnTo>
                  <a:pt x="1957887" y="1297715"/>
                </a:lnTo>
                <a:lnTo>
                  <a:pt x="1941437" y="1345016"/>
                </a:lnTo>
                <a:lnTo>
                  <a:pt x="1922927" y="1390263"/>
                </a:lnTo>
                <a:lnTo>
                  <a:pt x="1904417" y="1435508"/>
                </a:lnTo>
                <a:lnTo>
                  <a:pt x="1881797" y="1478699"/>
                </a:lnTo>
                <a:lnTo>
                  <a:pt x="1830381" y="1560964"/>
                </a:lnTo>
                <a:lnTo>
                  <a:pt x="1772796" y="1637060"/>
                </a:lnTo>
                <a:lnTo>
                  <a:pt x="1709040" y="1709040"/>
                </a:lnTo>
                <a:lnTo>
                  <a:pt x="1637060" y="1772791"/>
                </a:lnTo>
                <a:lnTo>
                  <a:pt x="1560968" y="1830376"/>
                </a:lnTo>
                <a:lnTo>
                  <a:pt x="1478699" y="1881791"/>
                </a:lnTo>
                <a:lnTo>
                  <a:pt x="1435512" y="1904417"/>
                </a:lnTo>
                <a:lnTo>
                  <a:pt x="1390266" y="1922927"/>
                </a:lnTo>
                <a:lnTo>
                  <a:pt x="1345026" y="1941437"/>
                </a:lnTo>
                <a:lnTo>
                  <a:pt x="1297715" y="1957887"/>
                </a:lnTo>
                <a:lnTo>
                  <a:pt x="1250415" y="1970227"/>
                </a:lnTo>
                <a:lnTo>
                  <a:pt x="1203115" y="1982567"/>
                </a:lnTo>
                <a:lnTo>
                  <a:pt x="1153754" y="1990792"/>
                </a:lnTo>
                <a:lnTo>
                  <a:pt x="1102339" y="1996962"/>
                </a:lnTo>
                <a:lnTo>
                  <a:pt x="1052984" y="2001077"/>
                </a:lnTo>
                <a:lnTo>
                  <a:pt x="1001568" y="2003132"/>
                </a:lnTo>
                <a:lnTo>
                  <a:pt x="948098" y="2001077"/>
                </a:lnTo>
                <a:lnTo>
                  <a:pt x="898743" y="1996962"/>
                </a:lnTo>
                <a:lnTo>
                  <a:pt x="847327" y="1990792"/>
                </a:lnTo>
                <a:lnTo>
                  <a:pt x="797962" y="1982567"/>
                </a:lnTo>
                <a:lnTo>
                  <a:pt x="750662" y="1970227"/>
                </a:lnTo>
                <a:lnTo>
                  <a:pt x="703356" y="1957887"/>
                </a:lnTo>
                <a:lnTo>
                  <a:pt x="656056" y="1941437"/>
                </a:lnTo>
                <a:lnTo>
                  <a:pt x="610809" y="1922927"/>
                </a:lnTo>
                <a:lnTo>
                  <a:pt x="565569" y="1904417"/>
                </a:lnTo>
                <a:lnTo>
                  <a:pt x="522373" y="1881791"/>
                </a:lnTo>
                <a:lnTo>
                  <a:pt x="440113" y="1830376"/>
                </a:lnTo>
                <a:lnTo>
                  <a:pt x="364017" y="1772791"/>
                </a:lnTo>
                <a:lnTo>
                  <a:pt x="292042" y="1709040"/>
                </a:lnTo>
                <a:lnTo>
                  <a:pt x="228286" y="1637060"/>
                </a:lnTo>
                <a:lnTo>
                  <a:pt x="170701" y="1560964"/>
                </a:lnTo>
                <a:lnTo>
                  <a:pt x="119285" y="1478699"/>
                </a:lnTo>
                <a:lnTo>
                  <a:pt x="98715" y="1435508"/>
                </a:lnTo>
                <a:lnTo>
                  <a:pt x="78155" y="1390263"/>
                </a:lnTo>
                <a:lnTo>
                  <a:pt x="59640" y="1345016"/>
                </a:lnTo>
                <a:lnTo>
                  <a:pt x="43185" y="1297715"/>
                </a:lnTo>
                <a:lnTo>
                  <a:pt x="30845" y="1250415"/>
                </a:lnTo>
                <a:lnTo>
                  <a:pt x="18513" y="1203110"/>
                </a:lnTo>
                <a:lnTo>
                  <a:pt x="10285" y="1153754"/>
                </a:lnTo>
                <a:lnTo>
                  <a:pt x="4115" y="1102339"/>
                </a:lnTo>
                <a:lnTo>
                  <a:pt x="0" y="1052979"/>
                </a:lnTo>
                <a:lnTo>
                  <a:pt x="0" y="1001563"/>
                </a:lnTo>
                <a:close/>
              </a:path>
            </a:pathLst>
          </a:custGeom>
          <a:ln w="822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69686"/>
            <a:endParaRPr sz="1712" kern="0">
              <a:solidFill>
                <a:sysClr val="windowText" lastClr="000000"/>
              </a:solidFill>
            </a:endParaRPr>
          </a:p>
        </p:txBody>
      </p:sp>
      <p:sp>
        <p:nvSpPr>
          <p:cNvPr id="31" name="object 33">
            <a:extLst>
              <a:ext uri="{FF2B5EF4-FFF2-40B4-BE49-F238E27FC236}">
                <a16:creationId xmlns:a16="http://schemas.microsoft.com/office/drawing/2014/main" id="{2A59F417-7A60-CF8D-985A-791B72046FCD}"/>
              </a:ext>
            </a:extLst>
          </p:cNvPr>
          <p:cNvSpPr txBox="1"/>
          <p:nvPr/>
        </p:nvSpPr>
        <p:spPr>
          <a:xfrm>
            <a:off x="7797721" y="5358043"/>
            <a:ext cx="1681392" cy="387389"/>
          </a:xfrm>
          <a:prstGeom prst="rect">
            <a:avLst/>
          </a:prstGeom>
        </p:spPr>
        <p:txBody>
          <a:bodyPr vert="horz" wrap="square" lIns="0" tIns="5436" rIns="0" bIns="0" rtlCol="0">
            <a:spAutoFit/>
          </a:bodyPr>
          <a:lstStyle/>
          <a:p>
            <a:pPr marL="163670" marR="4832" indent="-152195" algn="ctr" defTabSz="869686">
              <a:lnSpc>
                <a:spcPts val="3119"/>
              </a:lnSpc>
              <a:spcBef>
                <a:spcPts val="43"/>
              </a:spcBef>
            </a:pPr>
            <a:r>
              <a:rPr lang="en-US" sz="2473" b="1" kern="0" dirty="0" err="1">
                <a:solidFill>
                  <a:srgbClr val="05418A"/>
                </a:solidFill>
                <a:latin typeface="Source Sans 3"/>
                <a:cs typeface="Source Sans 3"/>
              </a:rPr>
              <a:t>Học</a:t>
            </a:r>
            <a:r>
              <a:rPr lang="en-US" sz="2473" b="1" kern="0" dirty="0">
                <a:solidFill>
                  <a:srgbClr val="05418A"/>
                </a:solidFill>
                <a:latin typeface="Source Sans 3"/>
                <a:cs typeface="Source Sans 3"/>
              </a:rPr>
              <a:t> </a:t>
            </a:r>
            <a:r>
              <a:rPr lang="en-US" sz="2473" b="1" kern="0" dirty="0" err="1">
                <a:solidFill>
                  <a:srgbClr val="05418A"/>
                </a:solidFill>
                <a:latin typeface="Source Sans 3"/>
                <a:cs typeface="Source Sans 3"/>
              </a:rPr>
              <a:t>viên</a:t>
            </a:r>
            <a:endParaRPr sz="2473" kern="0" dirty="0">
              <a:solidFill>
                <a:sysClr val="windowText" lastClr="000000"/>
              </a:solidFill>
              <a:latin typeface="Source Sans 3"/>
              <a:cs typeface="Source Sans 3"/>
            </a:endParaRPr>
          </a:p>
        </p:txBody>
      </p:sp>
      <p:pic>
        <p:nvPicPr>
          <p:cNvPr id="32" name="object 39">
            <a:extLst>
              <a:ext uri="{FF2B5EF4-FFF2-40B4-BE49-F238E27FC236}">
                <a16:creationId xmlns:a16="http://schemas.microsoft.com/office/drawing/2014/main" id="{0C85A6E7-23C2-973F-2C2C-A1D69C0C18E7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50150" y="6173176"/>
            <a:ext cx="102742" cy="102742"/>
          </a:xfrm>
          <a:prstGeom prst="rect">
            <a:avLst/>
          </a:prstGeom>
        </p:spPr>
      </p:pic>
      <p:pic>
        <p:nvPicPr>
          <p:cNvPr id="33" name="object 41">
            <a:extLst>
              <a:ext uri="{FF2B5EF4-FFF2-40B4-BE49-F238E27FC236}">
                <a16:creationId xmlns:a16="http://schemas.microsoft.com/office/drawing/2014/main" id="{16F4FB4D-290A-14C6-878C-E2930BF994A9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18598" y="6173176"/>
            <a:ext cx="102742" cy="102742"/>
          </a:xfrm>
          <a:prstGeom prst="rect">
            <a:avLst/>
          </a:prstGeom>
        </p:spPr>
      </p:pic>
      <p:pic>
        <p:nvPicPr>
          <p:cNvPr id="34" name="object 42">
            <a:extLst>
              <a:ext uri="{FF2B5EF4-FFF2-40B4-BE49-F238E27FC236}">
                <a16:creationId xmlns:a16="http://schemas.microsoft.com/office/drawing/2014/main" id="{BBEA4788-16A8-1B4E-4DA9-EE9E8F4C599C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87046" y="6173176"/>
            <a:ext cx="102742" cy="102742"/>
          </a:xfrm>
          <a:prstGeom prst="rect">
            <a:avLst/>
          </a:prstGeom>
        </p:spPr>
      </p:pic>
      <p:pic>
        <p:nvPicPr>
          <p:cNvPr id="35" name="object 43">
            <a:extLst>
              <a:ext uri="{FF2B5EF4-FFF2-40B4-BE49-F238E27FC236}">
                <a16:creationId xmlns:a16="http://schemas.microsoft.com/office/drawing/2014/main" id="{49504665-0F80-96A5-4517-C19F14C5ED1A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55495" y="6173176"/>
            <a:ext cx="102742" cy="102742"/>
          </a:xfrm>
          <a:prstGeom prst="rect">
            <a:avLst/>
          </a:prstGeom>
        </p:spPr>
      </p:pic>
      <p:pic>
        <p:nvPicPr>
          <p:cNvPr id="36" name="object 44">
            <a:extLst>
              <a:ext uri="{FF2B5EF4-FFF2-40B4-BE49-F238E27FC236}">
                <a16:creationId xmlns:a16="http://schemas.microsoft.com/office/drawing/2014/main" id="{9AD35CF3-0386-F865-63A3-6A76792B1BD5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23944" y="6173176"/>
            <a:ext cx="102742" cy="102742"/>
          </a:xfrm>
          <a:prstGeom prst="rect">
            <a:avLst/>
          </a:prstGeom>
        </p:spPr>
      </p:pic>
      <p:pic>
        <p:nvPicPr>
          <p:cNvPr id="61" name="Picture 60" descr="A person wearing a graduation cap&#10;&#10;Description automatically generated">
            <a:extLst>
              <a:ext uri="{FF2B5EF4-FFF2-40B4-BE49-F238E27FC236}">
                <a16:creationId xmlns:a16="http://schemas.microsoft.com/office/drawing/2014/main" id="{AEED7DBD-6033-95BE-3407-5EFA51DE80C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713" y="3030607"/>
            <a:ext cx="1124150" cy="11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7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31" y="390969"/>
            <a:ext cx="2234472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800" b="1" spc="114" dirty="0">
                <a:solidFill>
                  <a:srgbClr val="0097CF"/>
                </a:solidFill>
                <a:latin typeface="iCiel Avenir LT Std 55 Roman" panose="020B0503020203020204" pitchFamily="34" charset="0"/>
                <a:cs typeface="Arial"/>
              </a:rPr>
              <a:t>KÈM CẶP, CHỈ DẪN</a:t>
            </a:r>
            <a:endParaRPr sz="1800" dirty="0">
              <a:latin typeface="iCiel Avenir LT Std 55 Roman" panose="020B0503020203020204" pitchFamily="34" charset="0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32709" y="411951"/>
            <a:ext cx="579755" cy="208915"/>
            <a:chOff x="15832709" y="411951"/>
            <a:chExt cx="579755" cy="208915"/>
          </a:xfrm>
        </p:grpSpPr>
        <p:sp>
          <p:nvSpPr>
            <p:cNvPr id="4" name="object 4"/>
            <p:cNvSpPr/>
            <p:nvPr/>
          </p:nvSpPr>
          <p:spPr>
            <a:xfrm>
              <a:off x="15832709" y="412076"/>
              <a:ext cx="392556" cy="2084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99105" y="411961"/>
              <a:ext cx="213360" cy="208915"/>
            </a:xfrm>
            <a:custGeom>
              <a:avLst/>
              <a:gdLst/>
              <a:ahLst/>
              <a:cxnLst/>
              <a:rect l="l" t="t" r="r" b="b"/>
              <a:pathLst>
                <a:path w="213359" h="208915">
                  <a:moveTo>
                    <a:pt x="45364" y="49784"/>
                  </a:moveTo>
                  <a:lnTo>
                    <a:pt x="42951" y="42049"/>
                  </a:lnTo>
                  <a:lnTo>
                    <a:pt x="38493" y="33134"/>
                  </a:lnTo>
                  <a:lnTo>
                    <a:pt x="34798" y="26276"/>
                  </a:lnTo>
                  <a:lnTo>
                    <a:pt x="26746" y="9499"/>
                  </a:lnTo>
                  <a:lnTo>
                    <a:pt x="22072" y="1917"/>
                  </a:lnTo>
                  <a:lnTo>
                    <a:pt x="16230" y="0"/>
                  </a:lnTo>
                  <a:lnTo>
                    <a:pt x="3683" y="139"/>
                  </a:lnTo>
                  <a:lnTo>
                    <a:pt x="1397" y="812"/>
                  </a:lnTo>
                  <a:lnTo>
                    <a:pt x="762" y="3124"/>
                  </a:lnTo>
                  <a:lnTo>
                    <a:pt x="0" y="2590"/>
                  </a:lnTo>
                  <a:lnTo>
                    <a:pt x="0" y="3492"/>
                  </a:lnTo>
                  <a:lnTo>
                    <a:pt x="1651" y="8204"/>
                  </a:lnTo>
                  <a:lnTo>
                    <a:pt x="19253" y="44627"/>
                  </a:lnTo>
                  <a:lnTo>
                    <a:pt x="23723" y="51422"/>
                  </a:lnTo>
                  <a:lnTo>
                    <a:pt x="30073" y="53187"/>
                  </a:lnTo>
                  <a:lnTo>
                    <a:pt x="42926" y="53073"/>
                  </a:lnTo>
                  <a:lnTo>
                    <a:pt x="45364" y="49784"/>
                  </a:lnTo>
                  <a:close/>
                </a:path>
                <a:path w="213359" h="208915">
                  <a:moveTo>
                    <a:pt x="212979" y="204520"/>
                  </a:moveTo>
                  <a:lnTo>
                    <a:pt x="138176" y="51511"/>
                  </a:lnTo>
                  <a:lnTo>
                    <a:pt x="124536" y="25260"/>
                  </a:lnTo>
                  <a:lnTo>
                    <a:pt x="117259" y="10388"/>
                  </a:lnTo>
                  <a:lnTo>
                    <a:pt x="113284" y="139"/>
                  </a:lnTo>
                  <a:lnTo>
                    <a:pt x="107823" y="139"/>
                  </a:lnTo>
                  <a:lnTo>
                    <a:pt x="88531" y="38874"/>
                  </a:lnTo>
                  <a:lnTo>
                    <a:pt x="7366" y="204520"/>
                  </a:lnTo>
                  <a:lnTo>
                    <a:pt x="7366" y="206222"/>
                  </a:lnTo>
                  <a:lnTo>
                    <a:pt x="8890" y="208534"/>
                  </a:lnTo>
                  <a:lnTo>
                    <a:pt x="54483" y="208534"/>
                  </a:lnTo>
                  <a:lnTo>
                    <a:pt x="57150" y="199377"/>
                  </a:lnTo>
                  <a:lnTo>
                    <a:pt x="105473" y="101942"/>
                  </a:lnTo>
                  <a:lnTo>
                    <a:pt x="109855" y="91948"/>
                  </a:lnTo>
                  <a:lnTo>
                    <a:pt x="117182" y="105359"/>
                  </a:lnTo>
                  <a:lnTo>
                    <a:pt x="161417" y="195122"/>
                  </a:lnTo>
                  <a:lnTo>
                    <a:pt x="165468" y="204343"/>
                  </a:lnTo>
                  <a:lnTo>
                    <a:pt x="169875" y="208153"/>
                  </a:lnTo>
                  <a:lnTo>
                    <a:pt x="182105" y="208813"/>
                  </a:lnTo>
                  <a:lnTo>
                    <a:pt x="211582" y="208534"/>
                  </a:lnTo>
                  <a:lnTo>
                    <a:pt x="212979" y="206222"/>
                  </a:lnTo>
                  <a:lnTo>
                    <a:pt x="212979" y="20452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6467073" y="412101"/>
            <a:ext cx="694221" cy="351395"/>
            <a:chOff x="16467073" y="412101"/>
            <a:chExt cx="694221" cy="351395"/>
          </a:xfrm>
        </p:grpSpPr>
        <p:sp>
          <p:nvSpPr>
            <p:cNvPr id="7" name="object 7"/>
            <p:cNvSpPr/>
            <p:nvPr/>
          </p:nvSpPr>
          <p:spPr>
            <a:xfrm>
              <a:off x="16467073" y="412101"/>
              <a:ext cx="337566" cy="2090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23474" y="412101"/>
              <a:ext cx="337820" cy="208915"/>
            </a:xfrm>
            <a:custGeom>
              <a:avLst/>
              <a:gdLst/>
              <a:ahLst/>
              <a:cxnLst/>
              <a:rect l="l" t="t" r="r" b="b"/>
              <a:pathLst>
                <a:path w="337819" h="208915">
                  <a:moveTo>
                    <a:pt x="79629" y="5334"/>
                  </a:moveTo>
                  <a:lnTo>
                    <a:pt x="79146" y="1460"/>
                  </a:lnTo>
                  <a:lnTo>
                    <a:pt x="73215" y="558"/>
                  </a:lnTo>
                  <a:lnTo>
                    <a:pt x="56095" y="673"/>
                  </a:lnTo>
                  <a:lnTo>
                    <a:pt x="53809" y="8839"/>
                  </a:lnTo>
                  <a:lnTo>
                    <a:pt x="42633" y="31318"/>
                  </a:lnTo>
                  <a:lnTo>
                    <a:pt x="37172" y="42646"/>
                  </a:lnTo>
                  <a:lnTo>
                    <a:pt x="30695" y="53606"/>
                  </a:lnTo>
                  <a:lnTo>
                    <a:pt x="50304" y="53632"/>
                  </a:lnTo>
                  <a:lnTo>
                    <a:pt x="56565" y="51523"/>
                  </a:lnTo>
                  <a:lnTo>
                    <a:pt x="61061" y="44030"/>
                  </a:lnTo>
                  <a:lnTo>
                    <a:pt x="73240" y="18732"/>
                  </a:lnTo>
                  <a:lnTo>
                    <a:pt x="75653" y="14071"/>
                  </a:lnTo>
                  <a:lnTo>
                    <a:pt x="79629" y="5334"/>
                  </a:lnTo>
                  <a:close/>
                </a:path>
                <a:path w="337819" h="208915">
                  <a:moveTo>
                    <a:pt x="204177" y="205054"/>
                  </a:moveTo>
                  <a:lnTo>
                    <a:pt x="193967" y="182549"/>
                  </a:lnTo>
                  <a:lnTo>
                    <a:pt x="170726" y="134759"/>
                  </a:lnTo>
                  <a:lnTo>
                    <a:pt x="108292" y="9359"/>
                  </a:lnTo>
                  <a:lnTo>
                    <a:pt x="104355" y="0"/>
                  </a:lnTo>
                  <a:lnTo>
                    <a:pt x="97243" y="0"/>
                  </a:lnTo>
                  <a:lnTo>
                    <a:pt x="97624" y="4114"/>
                  </a:lnTo>
                  <a:lnTo>
                    <a:pt x="9994" y="182270"/>
                  </a:lnTo>
                  <a:lnTo>
                    <a:pt x="6959" y="187718"/>
                  </a:lnTo>
                  <a:lnTo>
                    <a:pt x="2540" y="196557"/>
                  </a:lnTo>
                  <a:lnTo>
                    <a:pt x="0" y="204774"/>
                  </a:lnTo>
                  <a:lnTo>
                    <a:pt x="2628" y="208394"/>
                  </a:lnTo>
                  <a:lnTo>
                    <a:pt x="29895" y="208686"/>
                  </a:lnTo>
                  <a:lnTo>
                    <a:pt x="42214" y="208102"/>
                  </a:lnTo>
                  <a:lnTo>
                    <a:pt x="46774" y="204495"/>
                  </a:lnTo>
                  <a:lnTo>
                    <a:pt x="50761" y="195656"/>
                  </a:lnTo>
                  <a:lnTo>
                    <a:pt x="97282" y="101790"/>
                  </a:lnTo>
                  <a:lnTo>
                    <a:pt x="122339" y="132118"/>
                  </a:lnTo>
                  <a:lnTo>
                    <a:pt x="145757" y="180479"/>
                  </a:lnTo>
                  <a:lnTo>
                    <a:pt x="153009" y="196532"/>
                  </a:lnTo>
                  <a:lnTo>
                    <a:pt x="157873" y="204825"/>
                  </a:lnTo>
                  <a:lnTo>
                    <a:pt x="162648" y="208394"/>
                  </a:lnTo>
                  <a:lnTo>
                    <a:pt x="202653" y="208394"/>
                  </a:lnTo>
                  <a:lnTo>
                    <a:pt x="204177" y="206006"/>
                  </a:lnTo>
                  <a:lnTo>
                    <a:pt x="204177" y="205054"/>
                  </a:lnTo>
                  <a:close/>
                </a:path>
                <a:path w="337819" h="208915">
                  <a:moveTo>
                    <a:pt x="337527" y="2413"/>
                  </a:moveTo>
                  <a:lnTo>
                    <a:pt x="335114" y="0"/>
                  </a:lnTo>
                  <a:lnTo>
                    <a:pt x="170395" y="0"/>
                  </a:lnTo>
                  <a:lnTo>
                    <a:pt x="168109" y="2413"/>
                  </a:lnTo>
                  <a:lnTo>
                    <a:pt x="168109" y="45783"/>
                  </a:lnTo>
                  <a:lnTo>
                    <a:pt x="169887" y="47574"/>
                  </a:lnTo>
                  <a:lnTo>
                    <a:pt x="228942" y="47574"/>
                  </a:lnTo>
                  <a:lnTo>
                    <a:pt x="228942" y="205994"/>
                  </a:lnTo>
                  <a:lnTo>
                    <a:pt x="231355" y="208394"/>
                  </a:lnTo>
                  <a:lnTo>
                    <a:pt x="274154" y="208394"/>
                  </a:lnTo>
                  <a:lnTo>
                    <a:pt x="275932" y="206603"/>
                  </a:lnTo>
                  <a:lnTo>
                    <a:pt x="275932" y="47574"/>
                  </a:lnTo>
                  <a:lnTo>
                    <a:pt x="336384" y="47574"/>
                  </a:lnTo>
                  <a:lnTo>
                    <a:pt x="337527" y="45148"/>
                  </a:lnTo>
                  <a:lnTo>
                    <a:pt x="337527" y="2413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74897" y="659357"/>
              <a:ext cx="158750" cy="104139"/>
            </a:xfrm>
            <a:custGeom>
              <a:avLst/>
              <a:gdLst/>
              <a:ahLst/>
              <a:cxnLst/>
              <a:rect l="l" t="t" r="r" b="b"/>
              <a:pathLst>
                <a:path w="158750" h="104140">
                  <a:moveTo>
                    <a:pt x="49530" y="0"/>
                  </a:moveTo>
                  <a:lnTo>
                    <a:pt x="26162" y="0"/>
                  </a:lnTo>
                  <a:lnTo>
                    <a:pt x="15113" y="16522"/>
                  </a:lnTo>
                  <a:lnTo>
                    <a:pt x="24053" y="16840"/>
                  </a:lnTo>
                  <a:lnTo>
                    <a:pt x="28625" y="16802"/>
                  </a:lnTo>
                  <a:lnTo>
                    <a:pt x="31673" y="15481"/>
                  </a:lnTo>
                  <a:lnTo>
                    <a:pt x="45085" y="4686"/>
                  </a:lnTo>
                  <a:lnTo>
                    <a:pt x="48895" y="2349"/>
                  </a:lnTo>
                  <a:lnTo>
                    <a:pt x="49530" y="0"/>
                  </a:lnTo>
                  <a:close/>
                </a:path>
                <a:path w="158750" h="104140">
                  <a:moveTo>
                    <a:pt x="57785" y="102527"/>
                  </a:moveTo>
                  <a:lnTo>
                    <a:pt x="56261" y="95440"/>
                  </a:lnTo>
                  <a:lnTo>
                    <a:pt x="56261" y="85775"/>
                  </a:lnTo>
                  <a:lnTo>
                    <a:pt x="18034" y="85775"/>
                  </a:lnTo>
                  <a:lnTo>
                    <a:pt x="18034" y="69697"/>
                  </a:lnTo>
                  <a:lnTo>
                    <a:pt x="52197" y="69697"/>
                  </a:lnTo>
                  <a:lnTo>
                    <a:pt x="52197" y="52946"/>
                  </a:lnTo>
                  <a:lnTo>
                    <a:pt x="18034" y="52946"/>
                  </a:lnTo>
                  <a:lnTo>
                    <a:pt x="18034" y="38874"/>
                  </a:lnTo>
                  <a:lnTo>
                    <a:pt x="54229" y="38874"/>
                  </a:lnTo>
                  <a:lnTo>
                    <a:pt x="54229" y="22123"/>
                  </a:lnTo>
                  <a:lnTo>
                    <a:pt x="0" y="22123"/>
                  </a:lnTo>
                  <a:lnTo>
                    <a:pt x="0" y="102527"/>
                  </a:lnTo>
                  <a:lnTo>
                    <a:pt x="57785" y="102527"/>
                  </a:lnTo>
                  <a:close/>
                </a:path>
                <a:path w="158750" h="104140">
                  <a:moveTo>
                    <a:pt x="158750" y="44234"/>
                  </a:moveTo>
                  <a:lnTo>
                    <a:pt x="157162" y="37426"/>
                  </a:lnTo>
                  <a:lnTo>
                    <a:pt x="156603" y="35013"/>
                  </a:lnTo>
                  <a:lnTo>
                    <a:pt x="150850" y="28054"/>
                  </a:lnTo>
                  <a:lnTo>
                    <a:pt x="142506" y="23660"/>
                  </a:lnTo>
                  <a:lnTo>
                    <a:pt x="139954" y="23266"/>
                  </a:lnTo>
                  <a:lnTo>
                    <a:pt x="139954" y="47586"/>
                  </a:lnTo>
                  <a:lnTo>
                    <a:pt x="139954" y="53225"/>
                  </a:lnTo>
                  <a:lnTo>
                    <a:pt x="134366" y="55626"/>
                  </a:lnTo>
                  <a:lnTo>
                    <a:pt x="116586" y="55626"/>
                  </a:lnTo>
                  <a:lnTo>
                    <a:pt x="116586" y="37528"/>
                  </a:lnTo>
                  <a:lnTo>
                    <a:pt x="124790" y="37426"/>
                  </a:lnTo>
                  <a:lnTo>
                    <a:pt x="132308" y="38087"/>
                  </a:lnTo>
                  <a:lnTo>
                    <a:pt x="137820" y="40995"/>
                  </a:lnTo>
                  <a:lnTo>
                    <a:pt x="139954" y="47586"/>
                  </a:lnTo>
                  <a:lnTo>
                    <a:pt x="139954" y="23266"/>
                  </a:lnTo>
                  <a:lnTo>
                    <a:pt x="132588" y="22123"/>
                  </a:lnTo>
                  <a:lnTo>
                    <a:pt x="98425" y="22123"/>
                  </a:lnTo>
                  <a:lnTo>
                    <a:pt x="98425" y="103974"/>
                  </a:lnTo>
                  <a:lnTo>
                    <a:pt x="105029" y="102527"/>
                  </a:lnTo>
                  <a:lnTo>
                    <a:pt x="116078" y="102527"/>
                  </a:lnTo>
                  <a:lnTo>
                    <a:pt x="116586" y="102069"/>
                  </a:lnTo>
                  <a:lnTo>
                    <a:pt x="116586" y="71031"/>
                  </a:lnTo>
                  <a:lnTo>
                    <a:pt x="131953" y="71031"/>
                  </a:lnTo>
                  <a:lnTo>
                    <a:pt x="142354" y="69608"/>
                  </a:lnTo>
                  <a:lnTo>
                    <a:pt x="150876" y="65366"/>
                  </a:lnTo>
                  <a:lnTo>
                    <a:pt x="156629" y="58445"/>
                  </a:lnTo>
                  <a:lnTo>
                    <a:pt x="157251" y="55626"/>
                  </a:lnTo>
                  <a:lnTo>
                    <a:pt x="158750" y="48920"/>
                  </a:lnTo>
                  <a:lnTo>
                    <a:pt x="158750" y="44234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5165832" y="412216"/>
            <a:ext cx="598170" cy="348615"/>
            <a:chOff x="15165832" y="412216"/>
            <a:chExt cx="598170" cy="348615"/>
          </a:xfrm>
        </p:grpSpPr>
        <p:sp>
          <p:nvSpPr>
            <p:cNvPr id="13" name="object 13"/>
            <p:cNvSpPr/>
            <p:nvPr/>
          </p:nvSpPr>
          <p:spPr>
            <a:xfrm>
              <a:off x="15165833" y="412215"/>
              <a:ext cx="598170" cy="299720"/>
            </a:xfrm>
            <a:custGeom>
              <a:avLst/>
              <a:gdLst/>
              <a:ahLst/>
              <a:cxnLst/>
              <a:rect l="l" t="t" r="r" b="b"/>
              <a:pathLst>
                <a:path w="598169" h="299720">
                  <a:moveTo>
                    <a:pt x="281813" y="299415"/>
                  </a:moveTo>
                  <a:lnTo>
                    <a:pt x="141351" y="157734"/>
                  </a:lnTo>
                  <a:lnTo>
                    <a:pt x="0" y="298919"/>
                  </a:lnTo>
                  <a:lnTo>
                    <a:pt x="102362" y="299529"/>
                  </a:lnTo>
                  <a:lnTo>
                    <a:pt x="100838" y="297764"/>
                  </a:lnTo>
                  <a:lnTo>
                    <a:pt x="136156" y="262077"/>
                  </a:lnTo>
                  <a:lnTo>
                    <a:pt x="141097" y="257873"/>
                  </a:lnTo>
                  <a:lnTo>
                    <a:pt x="147167" y="263347"/>
                  </a:lnTo>
                  <a:lnTo>
                    <a:pt x="181102" y="297535"/>
                  </a:lnTo>
                  <a:lnTo>
                    <a:pt x="180086" y="299529"/>
                  </a:lnTo>
                  <a:lnTo>
                    <a:pt x="281813" y="299415"/>
                  </a:lnTo>
                  <a:close/>
                </a:path>
                <a:path w="598169" h="299720">
                  <a:moveTo>
                    <a:pt x="439801" y="141274"/>
                  </a:moveTo>
                  <a:lnTo>
                    <a:pt x="299085" y="0"/>
                  </a:lnTo>
                  <a:lnTo>
                    <a:pt x="157734" y="141109"/>
                  </a:lnTo>
                  <a:lnTo>
                    <a:pt x="260477" y="141351"/>
                  </a:lnTo>
                  <a:lnTo>
                    <a:pt x="258318" y="140335"/>
                  </a:lnTo>
                  <a:lnTo>
                    <a:pt x="293014" y="105803"/>
                  </a:lnTo>
                  <a:lnTo>
                    <a:pt x="298450" y="99733"/>
                  </a:lnTo>
                  <a:lnTo>
                    <a:pt x="304520" y="105206"/>
                  </a:lnTo>
                  <a:lnTo>
                    <a:pt x="338709" y="139623"/>
                  </a:lnTo>
                  <a:lnTo>
                    <a:pt x="337185" y="141389"/>
                  </a:lnTo>
                  <a:lnTo>
                    <a:pt x="439801" y="141274"/>
                  </a:lnTo>
                  <a:close/>
                </a:path>
                <a:path w="598169" h="299720">
                  <a:moveTo>
                    <a:pt x="597916" y="299415"/>
                  </a:moveTo>
                  <a:lnTo>
                    <a:pt x="574636" y="274967"/>
                  </a:lnTo>
                  <a:lnTo>
                    <a:pt x="526389" y="226758"/>
                  </a:lnTo>
                  <a:lnTo>
                    <a:pt x="457073" y="158356"/>
                  </a:lnTo>
                  <a:lnTo>
                    <a:pt x="445973" y="168173"/>
                  </a:lnTo>
                  <a:lnTo>
                    <a:pt x="423379" y="190525"/>
                  </a:lnTo>
                  <a:lnTo>
                    <a:pt x="386080" y="228219"/>
                  </a:lnTo>
                  <a:lnTo>
                    <a:pt x="348310" y="265353"/>
                  </a:lnTo>
                  <a:lnTo>
                    <a:pt x="326186" y="287705"/>
                  </a:lnTo>
                  <a:lnTo>
                    <a:pt x="315976" y="299415"/>
                  </a:lnTo>
                  <a:lnTo>
                    <a:pt x="384759" y="299275"/>
                  </a:lnTo>
                  <a:lnTo>
                    <a:pt x="417830" y="299554"/>
                  </a:lnTo>
                  <a:lnTo>
                    <a:pt x="417068" y="297014"/>
                  </a:lnTo>
                  <a:lnTo>
                    <a:pt x="451078" y="262724"/>
                  </a:lnTo>
                  <a:lnTo>
                    <a:pt x="457200" y="257200"/>
                  </a:lnTo>
                  <a:lnTo>
                    <a:pt x="463118" y="264071"/>
                  </a:lnTo>
                  <a:lnTo>
                    <a:pt x="472592" y="273558"/>
                  </a:lnTo>
                  <a:lnTo>
                    <a:pt x="496951" y="297205"/>
                  </a:lnTo>
                  <a:lnTo>
                    <a:pt x="495427" y="299542"/>
                  </a:lnTo>
                  <a:lnTo>
                    <a:pt x="597916" y="299415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66214" y="565225"/>
              <a:ext cx="596900" cy="195580"/>
            </a:xfrm>
            <a:custGeom>
              <a:avLst/>
              <a:gdLst/>
              <a:ahLst/>
              <a:cxnLst/>
              <a:rect l="l" t="t" r="r" b="b"/>
              <a:pathLst>
                <a:path w="596900" h="195579">
                  <a:moveTo>
                    <a:pt x="133350" y="195326"/>
                  </a:moveTo>
                  <a:lnTo>
                    <a:pt x="129273" y="189598"/>
                  </a:lnTo>
                  <a:lnTo>
                    <a:pt x="120142" y="180060"/>
                  </a:lnTo>
                  <a:lnTo>
                    <a:pt x="102743" y="162979"/>
                  </a:lnTo>
                  <a:lnTo>
                    <a:pt x="97409" y="157416"/>
                  </a:lnTo>
                  <a:lnTo>
                    <a:pt x="95250" y="159143"/>
                  </a:lnTo>
                  <a:lnTo>
                    <a:pt x="0" y="159143"/>
                  </a:lnTo>
                  <a:lnTo>
                    <a:pt x="2908" y="163499"/>
                  </a:lnTo>
                  <a:lnTo>
                    <a:pt x="9207" y="169964"/>
                  </a:lnTo>
                  <a:lnTo>
                    <a:pt x="20701" y="180746"/>
                  </a:lnTo>
                  <a:lnTo>
                    <a:pt x="29235" y="189915"/>
                  </a:lnTo>
                  <a:lnTo>
                    <a:pt x="33566" y="194170"/>
                  </a:lnTo>
                  <a:lnTo>
                    <a:pt x="38354" y="195351"/>
                  </a:lnTo>
                  <a:lnTo>
                    <a:pt x="133350" y="195326"/>
                  </a:lnTo>
                  <a:close/>
                </a:path>
                <a:path w="596900" h="195579">
                  <a:moveTo>
                    <a:pt x="281432" y="159143"/>
                  </a:moveTo>
                  <a:lnTo>
                    <a:pt x="187452" y="159143"/>
                  </a:lnTo>
                  <a:lnTo>
                    <a:pt x="184531" y="157314"/>
                  </a:lnTo>
                  <a:lnTo>
                    <a:pt x="176276" y="166395"/>
                  </a:lnTo>
                  <a:lnTo>
                    <a:pt x="172593" y="169735"/>
                  </a:lnTo>
                  <a:lnTo>
                    <a:pt x="157454" y="184429"/>
                  </a:lnTo>
                  <a:lnTo>
                    <a:pt x="151015" y="191084"/>
                  </a:lnTo>
                  <a:lnTo>
                    <a:pt x="148082" y="195326"/>
                  </a:lnTo>
                  <a:lnTo>
                    <a:pt x="232537" y="195326"/>
                  </a:lnTo>
                  <a:lnTo>
                    <a:pt x="241769" y="195503"/>
                  </a:lnTo>
                  <a:lnTo>
                    <a:pt x="246773" y="194640"/>
                  </a:lnTo>
                  <a:lnTo>
                    <a:pt x="251688" y="190639"/>
                  </a:lnTo>
                  <a:lnTo>
                    <a:pt x="272173" y="170167"/>
                  </a:lnTo>
                  <a:lnTo>
                    <a:pt x="278536" y="163360"/>
                  </a:lnTo>
                  <a:lnTo>
                    <a:pt x="281432" y="159143"/>
                  </a:lnTo>
                  <a:close/>
                </a:path>
                <a:path w="596900" h="195579">
                  <a:moveTo>
                    <a:pt x="291465" y="37185"/>
                  </a:moveTo>
                  <a:lnTo>
                    <a:pt x="287045" y="31686"/>
                  </a:lnTo>
                  <a:lnTo>
                    <a:pt x="277774" y="22225"/>
                  </a:lnTo>
                  <a:lnTo>
                    <a:pt x="260477" y="5156"/>
                  </a:lnTo>
                  <a:lnTo>
                    <a:pt x="255524" y="0"/>
                  </a:lnTo>
                  <a:lnTo>
                    <a:pt x="251968" y="1663"/>
                  </a:lnTo>
                  <a:lnTo>
                    <a:pt x="157480" y="1663"/>
                  </a:lnTo>
                  <a:lnTo>
                    <a:pt x="163677" y="9144"/>
                  </a:lnTo>
                  <a:lnTo>
                    <a:pt x="172237" y="17614"/>
                  </a:lnTo>
                  <a:lnTo>
                    <a:pt x="188722" y="33337"/>
                  </a:lnTo>
                  <a:lnTo>
                    <a:pt x="194310" y="39052"/>
                  </a:lnTo>
                  <a:lnTo>
                    <a:pt x="195961" y="37185"/>
                  </a:lnTo>
                  <a:lnTo>
                    <a:pt x="291465" y="37185"/>
                  </a:lnTo>
                  <a:close/>
                </a:path>
                <a:path w="596900" h="195579">
                  <a:moveTo>
                    <a:pt x="439420" y="1663"/>
                  </a:moveTo>
                  <a:lnTo>
                    <a:pt x="355092" y="1663"/>
                  </a:lnTo>
                  <a:lnTo>
                    <a:pt x="345770" y="1498"/>
                  </a:lnTo>
                  <a:lnTo>
                    <a:pt x="340741" y="2362"/>
                  </a:lnTo>
                  <a:lnTo>
                    <a:pt x="335800" y="6362"/>
                  </a:lnTo>
                  <a:lnTo>
                    <a:pt x="321792" y="20383"/>
                  </a:lnTo>
                  <a:lnTo>
                    <a:pt x="309410" y="32512"/>
                  </a:lnTo>
                  <a:lnTo>
                    <a:pt x="305435" y="37185"/>
                  </a:lnTo>
                  <a:lnTo>
                    <a:pt x="389890" y="37185"/>
                  </a:lnTo>
                  <a:lnTo>
                    <a:pt x="399618" y="37363"/>
                  </a:lnTo>
                  <a:lnTo>
                    <a:pt x="404787" y="36512"/>
                  </a:lnTo>
                  <a:lnTo>
                    <a:pt x="409651" y="32613"/>
                  </a:lnTo>
                  <a:lnTo>
                    <a:pt x="418465" y="23609"/>
                  </a:lnTo>
                  <a:lnTo>
                    <a:pt x="429933" y="12547"/>
                  </a:lnTo>
                  <a:lnTo>
                    <a:pt x="436270" y="5981"/>
                  </a:lnTo>
                  <a:lnTo>
                    <a:pt x="439420" y="1663"/>
                  </a:lnTo>
                  <a:close/>
                </a:path>
                <a:path w="596900" h="195579">
                  <a:moveTo>
                    <a:pt x="452374" y="195326"/>
                  </a:moveTo>
                  <a:lnTo>
                    <a:pt x="441960" y="186728"/>
                  </a:lnTo>
                  <a:lnTo>
                    <a:pt x="419862" y="164414"/>
                  </a:lnTo>
                  <a:lnTo>
                    <a:pt x="414794" y="160007"/>
                  </a:lnTo>
                  <a:lnTo>
                    <a:pt x="410222" y="158991"/>
                  </a:lnTo>
                  <a:lnTo>
                    <a:pt x="315595" y="159143"/>
                  </a:lnTo>
                  <a:lnTo>
                    <a:pt x="321259" y="166103"/>
                  </a:lnTo>
                  <a:lnTo>
                    <a:pt x="333146" y="178396"/>
                  </a:lnTo>
                  <a:lnTo>
                    <a:pt x="345274" y="190106"/>
                  </a:lnTo>
                  <a:lnTo>
                    <a:pt x="351663" y="195326"/>
                  </a:lnTo>
                  <a:lnTo>
                    <a:pt x="452374" y="195326"/>
                  </a:lnTo>
                  <a:close/>
                </a:path>
                <a:path w="596900" h="195579">
                  <a:moveTo>
                    <a:pt x="596900" y="159143"/>
                  </a:moveTo>
                  <a:lnTo>
                    <a:pt x="512445" y="159143"/>
                  </a:lnTo>
                  <a:lnTo>
                    <a:pt x="503567" y="158965"/>
                  </a:lnTo>
                  <a:lnTo>
                    <a:pt x="498754" y="159854"/>
                  </a:lnTo>
                  <a:lnTo>
                    <a:pt x="493788" y="163944"/>
                  </a:lnTo>
                  <a:lnTo>
                    <a:pt x="473024" y="184454"/>
                  </a:lnTo>
                  <a:lnTo>
                    <a:pt x="466686" y="191020"/>
                  </a:lnTo>
                  <a:lnTo>
                    <a:pt x="463550" y="195326"/>
                  </a:lnTo>
                  <a:lnTo>
                    <a:pt x="548005" y="195326"/>
                  </a:lnTo>
                  <a:lnTo>
                    <a:pt x="557250" y="195503"/>
                  </a:lnTo>
                  <a:lnTo>
                    <a:pt x="562254" y="194640"/>
                  </a:lnTo>
                  <a:lnTo>
                    <a:pt x="567220" y="190639"/>
                  </a:lnTo>
                  <a:lnTo>
                    <a:pt x="587756" y="170370"/>
                  </a:lnTo>
                  <a:lnTo>
                    <a:pt x="594004" y="163690"/>
                  </a:lnTo>
                  <a:lnTo>
                    <a:pt x="596900" y="159143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5836772" y="679462"/>
            <a:ext cx="424815" cy="84455"/>
            <a:chOff x="15836772" y="679462"/>
            <a:chExt cx="424815" cy="84455"/>
          </a:xfrm>
        </p:grpSpPr>
        <p:sp>
          <p:nvSpPr>
            <p:cNvPr id="16" name="object 16"/>
            <p:cNvSpPr/>
            <p:nvPr/>
          </p:nvSpPr>
          <p:spPr>
            <a:xfrm>
              <a:off x="16068246" y="681481"/>
              <a:ext cx="76628" cy="806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185006" y="679462"/>
              <a:ext cx="76453" cy="841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836772" y="679462"/>
              <a:ext cx="76961" cy="840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947008" y="681481"/>
              <a:ext cx="86105" cy="808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6359886" y="681481"/>
            <a:ext cx="169545" cy="81915"/>
            <a:chOff x="16359886" y="681481"/>
            <a:chExt cx="169545" cy="81915"/>
          </a:xfrm>
        </p:grpSpPr>
        <p:sp>
          <p:nvSpPr>
            <p:cNvPr id="21" name="object 21"/>
            <p:cNvSpPr/>
            <p:nvPr/>
          </p:nvSpPr>
          <p:spPr>
            <a:xfrm>
              <a:off x="16460343" y="681481"/>
              <a:ext cx="68961" cy="804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359886" y="681481"/>
              <a:ext cx="63500" cy="81915"/>
            </a:xfrm>
            <a:custGeom>
              <a:avLst/>
              <a:gdLst/>
              <a:ahLst/>
              <a:cxnLst/>
              <a:rect l="l" t="t" r="r" b="b"/>
              <a:pathLst>
                <a:path w="63500" h="81915">
                  <a:moveTo>
                    <a:pt x="62992" y="0"/>
                  </a:moveTo>
                  <a:lnTo>
                    <a:pt x="0" y="0"/>
                  </a:lnTo>
                  <a:lnTo>
                    <a:pt x="0" y="16078"/>
                  </a:lnTo>
                  <a:lnTo>
                    <a:pt x="22098" y="16078"/>
                  </a:lnTo>
                  <a:lnTo>
                    <a:pt x="22098" y="81889"/>
                  </a:lnTo>
                  <a:lnTo>
                    <a:pt x="29209" y="80403"/>
                  </a:lnTo>
                  <a:lnTo>
                    <a:pt x="40385" y="80403"/>
                  </a:lnTo>
                  <a:lnTo>
                    <a:pt x="40894" y="79946"/>
                  </a:lnTo>
                  <a:lnTo>
                    <a:pt x="40894" y="16078"/>
                  </a:lnTo>
                  <a:lnTo>
                    <a:pt x="62992" y="16078"/>
                  </a:lnTo>
                  <a:lnTo>
                    <a:pt x="62992" y="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17366868" y="9202805"/>
            <a:ext cx="189865" cy="379730"/>
          </a:xfrm>
          <a:custGeom>
            <a:avLst/>
            <a:gdLst/>
            <a:ahLst/>
            <a:cxnLst/>
            <a:rect l="l" t="t" r="r" b="b"/>
            <a:pathLst>
              <a:path w="189865" h="379729">
                <a:moveTo>
                  <a:pt x="189611" y="0"/>
                </a:moveTo>
                <a:lnTo>
                  <a:pt x="0" y="189590"/>
                </a:lnTo>
                <a:lnTo>
                  <a:pt x="189611" y="379183"/>
                </a:lnTo>
                <a:lnTo>
                  <a:pt x="189611" y="353674"/>
                </a:lnTo>
                <a:lnTo>
                  <a:pt x="25526" y="189590"/>
                </a:lnTo>
                <a:lnTo>
                  <a:pt x="189611" y="25509"/>
                </a:lnTo>
                <a:lnTo>
                  <a:pt x="189611" y="0"/>
                </a:lnTo>
                <a:close/>
              </a:path>
            </a:pathLst>
          </a:custGeom>
          <a:solidFill>
            <a:srgbClr val="0097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4222" y="358279"/>
            <a:ext cx="14528165" cy="409575"/>
          </a:xfrm>
          <a:custGeom>
            <a:avLst/>
            <a:gdLst/>
            <a:ahLst/>
            <a:cxnLst/>
            <a:rect l="l" t="t" r="r" b="b"/>
            <a:pathLst>
              <a:path w="14528165" h="409575">
                <a:moveTo>
                  <a:pt x="0" y="0"/>
                </a:moveTo>
                <a:lnTo>
                  <a:pt x="0" y="224078"/>
                </a:lnTo>
                <a:lnTo>
                  <a:pt x="185432" y="409511"/>
                </a:lnTo>
                <a:lnTo>
                  <a:pt x="14527759" y="409511"/>
                </a:lnTo>
                <a:lnTo>
                  <a:pt x="14527759" y="387908"/>
                </a:lnTo>
                <a:lnTo>
                  <a:pt x="387921" y="387908"/>
                </a:lnTo>
                <a:lnTo>
                  <a:pt x="0" y="0"/>
                </a:lnTo>
                <a:close/>
              </a:path>
            </a:pathLst>
          </a:custGeom>
          <a:solidFill>
            <a:srgbClr val="0097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107027" y="9215925"/>
            <a:ext cx="154940" cy="30713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1800" spc="10" dirty="0">
                <a:solidFill>
                  <a:srgbClr val="0097CF"/>
                </a:solidFill>
                <a:latin typeface="Arial"/>
                <a:cs typeface="Arial"/>
              </a:rPr>
              <a:t>4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0412" y="9326284"/>
            <a:ext cx="4304288" cy="30713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spc="60" dirty="0">
                <a:solidFill>
                  <a:srgbClr val="0097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sz="1800" b="1" spc="70" dirty="0">
                <a:solidFill>
                  <a:srgbClr val="0097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sz="1800" b="1" spc="35" dirty="0">
                <a:solidFill>
                  <a:srgbClr val="0097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 </a:t>
            </a:r>
            <a:r>
              <a:rPr sz="1800" b="1" spc="55" dirty="0">
                <a:solidFill>
                  <a:srgbClr val="0097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sz="1800" b="1" spc="-200" dirty="0">
                <a:solidFill>
                  <a:srgbClr val="0097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35" dirty="0">
                <a:solidFill>
                  <a:srgbClr val="0097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45">
            <a:extLst>
              <a:ext uri="{FF2B5EF4-FFF2-40B4-BE49-F238E27FC236}">
                <a16:creationId xmlns:a16="http://schemas.microsoft.com/office/drawing/2014/main" id="{1F72D8F6-384A-BB12-4616-DAAD51DC4AE8}"/>
              </a:ext>
            </a:extLst>
          </p:cNvPr>
          <p:cNvSpPr/>
          <p:nvPr/>
        </p:nvSpPr>
        <p:spPr>
          <a:xfrm>
            <a:off x="7286060" y="2503913"/>
            <a:ext cx="2979279" cy="4872774"/>
          </a:xfrm>
          <a:custGeom>
            <a:avLst/>
            <a:gdLst/>
            <a:ahLst/>
            <a:cxnLst/>
            <a:rect l="l" t="t" r="r" b="b"/>
            <a:pathLst>
              <a:path w="3132455" h="5770880">
                <a:moveTo>
                  <a:pt x="0" y="123397"/>
                </a:moveTo>
                <a:lnTo>
                  <a:pt x="8229" y="74040"/>
                </a:lnTo>
                <a:lnTo>
                  <a:pt x="34966" y="34966"/>
                </a:lnTo>
                <a:lnTo>
                  <a:pt x="74042" y="8229"/>
                </a:lnTo>
                <a:lnTo>
                  <a:pt x="123398" y="0"/>
                </a:lnTo>
                <a:lnTo>
                  <a:pt x="3006766" y="0"/>
                </a:lnTo>
                <a:lnTo>
                  <a:pt x="3056126" y="8229"/>
                </a:lnTo>
                <a:lnTo>
                  <a:pt x="3095200" y="34966"/>
                </a:lnTo>
                <a:lnTo>
                  <a:pt x="3121938" y="74040"/>
                </a:lnTo>
                <a:lnTo>
                  <a:pt x="3132216" y="123397"/>
                </a:lnTo>
                <a:lnTo>
                  <a:pt x="3132216" y="5645397"/>
                </a:lnTo>
                <a:lnTo>
                  <a:pt x="3121938" y="5694753"/>
                </a:lnTo>
                <a:lnTo>
                  <a:pt x="3095200" y="5733827"/>
                </a:lnTo>
                <a:lnTo>
                  <a:pt x="3056126" y="5760568"/>
                </a:lnTo>
                <a:lnTo>
                  <a:pt x="3006766" y="5770850"/>
                </a:lnTo>
                <a:lnTo>
                  <a:pt x="123398" y="5770850"/>
                </a:lnTo>
                <a:lnTo>
                  <a:pt x="74042" y="5760568"/>
                </a:lnTo>
                <a:lnTo>
                  <a:pt x="34966" y="5733827"/>
                </a:lnTo>
                <a:lnTo>
                  <a:pt x="8229" y="5694753"/>
                </a:lnTo>
                <a:lnTo>
                  <a:pt x="0" y="5645397"/>
                </a:lnTo>
                <a:lnTo>
                  <a:pt x="0" y="123397"/>
                </a:lnTo>
                <a:close/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69686"/>
            <a:endParaRPr sz="1712" kern="0">
              <a:solidFill>
                <a:sysClr val="windowText" lastClr="000000"/>
              </a:solidFill>
            </a:endParaRPr>
          </a:p>
        </p:txBody>
      </p:sp>
      <p:sp>
        <p:nvSpPr>
          <p:cNvPr id="38" name="object 46">
            <a:extLst>
              <a:ext uri="{FF2B5EF4-FFF2-40B4-BE49-F238E27FC236}">
                <a16:creationId xmlns:a16="http://schemas.microsoft.com/office/drawing/2014/main" id="{2B9F6BD1-399A-1FEF-7B9A-26C9B8FC68EF}"/>
              </a:ext>
            </a:extLst>
          </p:cNvPr>
          <p:cNvSpPr/>
          <p:nvPr/>
        </p:nvSpPr>
        <p:spPr>
          <a:xfrm>
            <a:off x="7823962" y="2914094"/>
            <a:ext cx="1905458" cy="1905458"/>
          </a:xfrm>
          <a:custGeom>
            <a:avLst/>
            <a:gdLst/>
            <a:ahLst/>
            <a:cxnLst/>
            <a:rect l="l" t="t" r="r" b="b"/>
            <a:pathLst>
              <a:path w="2003425" h="2003425">
                <a:moveTo>
                  <a:pt x="0" y="1001563"/>
                </a:moveTo>
                <a:lnTo>
                  <a:pt x="0" y="948093"/>
                </a:lnTo>
                <a:lnTo>
                  <a:pt x="4109" y="898733"/>
                </a:lnTo>
                <a:lnTo>
                  <a:pt x="10279" y="847317"/>
                </a:lnTo>
                <a:lnTo>
                  <a:pt x="18510" y="797962"/>
                </a:lnTo>
                <a:lnTo>
                  <a:pt x="30845" y="750662"/>
                </a:lnTo>
                <a:lnTo>
                  <a:pt x="43185" y="703356"/>
                </a:lnTo>
                <a:lnTo>
                  <a:pt x="59640" y="656056"/>
                </a:lnTo>
                <a:lnTo>
                  <a:pt x="78150" y="610809"/>
                </a:lnTo>
                <a:lnTo>
                  <a:pt x="98715" y="565564"/>
                </a:lnTo>
                <a:lnTo>
                  <a:pt x="119282" y="522373"/>
                </a:lnTo>
                <a:lnTo>
                  <a:pt x="170697" y="440113"/>
                </a:lnTo>
                <a:lnTo>
                  <a:pt x="228283" y="364017"/>
                </a:lnTo>
                <a:lnTo>
                  <a:pt x="292038" y="292037"/>
                </a:lnTo>
                <a:lnTo>
                  <a:pt x="364014" y="228281"/>
                </a:lnTo>
                <a:lnTo>
                  <a:pt x="440114" y="170696"/>
                </a:lnTo>
                <a:lnTo>
                  <a:pt x="522370" y="119280"/>
                </a:lnTo>
                <a:lnTo>
                  <a:pt x="565565" y="98715"/>
                </a:lnTo>
                <a:lnTo>
                  <a:pt x="610811" y="78150"/>
                </a:lnTo>
                <a:lnTo>
                  <a:pt x="656056" y="59640"/>
                </a:lnTo>
                <a:lnTo>
                  <a:pt x="703356" y="43185"/>
                </a:lnTo>
                <a:lnTo>
                  <a:pt x="750656" y="30845"/>
                </a:lnTo>
                <a:lnTo>
                  <a:pt x="797958" y="18505"/>
                </a:lnTo>
                <a:lnTo>
                  <a:pt x="847322" y="10279"/>
                </a:lnTo>
                <a:lnTo>
                  <a:pt x="898738" y="4109"/>
                </a:lnTo>
                <a:lnTo>
                  <a:pt x="948095" y="0"/>
                </a:lnTo>
                <a:lnTo>
                  <a:pt x="1001570" y="0"/>
                </a:lnTo>
                <a:lnTo>
                  <a:pt x="1052980" y="0"/>
                </a:lnTo>
                <a:lnTo>
                  <a:pt x="1102341" y="4109"/>
                </a:lnTo>
                <a:lnTo>
                  <a:pt x="1153756" y="10279"/>
                </a:lnTo>
                <a:lnTo>
                  <a:pt x="1203111" y="18505"/>
                </a:lnTo>
                <a:lnTo>
                  <a:pt x="1250412" y="30845"/>
                </a:lnTo>
                <a:lnTo>
                  <a:pt x="1297712" y="43185"/>
                </a:lnTo>
                <a:lnTo>
                  <a:pt x="1345023" y="59640"/>
                </a:lnTo>
                <a:lnTo>
                  <a:pt x="1390268" y="78150"/>
                </a:lnTo>
                <a:lnTo>
                  <a:pt x="1435513" y="98715"/>
                </a:lnTo>
                <a:lnTo>
                  <a:pt x="1478699" y="119280"/>
                </a:lnTo>
                <a:lnTo>
                  <a:pt x="1560964" y="170696"/>
                </a:lnTo>
                <a:lnTo>
                  <a:pt x="1637056" y="228281"/>
                </a:lnTo>
                <a:lnTo>
                  <a:pt x="1709040" y="292037"/>
                </a:lnTo>
                <a:lnTo>
                  <a:pt x="1772797" y="364017"/>
                </a:lnTo>
                <a:lnTo>
                  <a:pt x="1830383" y="440113"/>
                </a:lnTo>
                <a:lnTo>
                  <a:pt x="1881798" y="522373"/>
                </a:lnTo>
                <a:lnTo>
                  <a:pt x="1904413" y="565564"/>
                </a:lnTo>
                <a:lnTo>
                  <a:pt x="1922928" y="610809"/>
                </a:lnTo>
                <a:lnTo>
                  <a:pt x="1941439" y="656056"/>
                </a:lnTo>
                <a:lnTo>
                  <a:pt x="1957884" y="703356"/>
                </a:lnTo>
                <a:lnTo>
                  <a:pt x="1970229" y="750662"/>
                </a:lnTo>
                <a:lnTo>
                  <a:pt x="1982569" y="797962"/>
                </a:lnTo>
                <a:lnTo>
                  <a:pt x="1990794" y="847317"/>
                </a:lnTo>
                <a:lnTo>
                  <a:pt x="1996964" y="898733"/>
                </a:lnTo>
                <a:lnTo>
                  <a:pt x="2001079" y="948093"/>
                </a:lnTo>
                <a:lnTo>
                  <a:pt x="2003134" y="1001563"/>
                </a:lnTo>
                <a:lnTo>
                  <a:pt x="2001079" y="1052979"/>
                </a:lnTo>
                <a:lnTo>
                  <a:pt x="1996964" y="1102339"/>
                </a:lnTo>
                <a:lnTo>
                  <a:pt x="1990794" y="1153754"/>
                </a:lnTo>
                <a:lnTo>
                  <a:pt x="1982569" y="1203110"/>
                </a:lnTo>
                <a:lnTo>
                  <a:pt x="1970229" y="1250415"/>
                </a:lnTo>
                <a:lnTo>
                  <a:pt x="1957884" y="1297715"/>
                </a:lnTo>
                <a:lnTo>
                  <a:pt x="1941439" y="1345016"/>
                </a:lnTo>
                <a:lnTo>
                  <a:pt x="1922928" y="1390263"/>
                </a:lnTo>
                <a:lnTo>
                  <a:pt x="1904413" y="1435508"/>
                </a:lnTo>
                <a:lnTo>
                  <a:pt x="1881798" y="1478699"/>
                </a:lnTo>
                <a:lnTo>
                  <a:pt x="1830383" y="1560964"/>
                </a:lnTo>
                <a:lnTo>
                  <a:pt x="1772797" y="1637060"/>
                </a:lnTo>
                <a:lnTo>
                  <a:pt x="1709040" y="1709040"/>
                </a:lnTo>
                <a:lnTo>
                  <a:pt x="1637056" y="1772791"/>
                </a:lnTo>
                <a:lnTo>
                  <a:pt x="1560964" y="1830376"/>
                </a:lnTo>
                <a:lnTo>
                  <a:pt x="1478699" y="1881791"/>
                </a:lnTo>
                <a:lnTo>
                  <a:pt x="1435513" y="1904417"/>
                </a:lnTo>
                <a:lnTo>
                  <a:pt x="1390268" y="1922927"/>
                </a:lnTo>
                <a:lnTo>
                  <a:pt x="1345023" y="1941437"/>
                </a:lnTo>
                <a:lnTo>
                  <a:pt x="1297712" y="1957887"/>
                </a:lnTo>
                <a:lnTo>
                  <a:pt x="1250412" y="1970227"/>
                </a:lnTo>
                <a:lnTo>
                  <a:pt x="1203111" y="1982567"/>
                </a:lnTo>
                <a:lnTo>
                  <a:pt x="1153756" y="1990792"/>
                </a:lnTo>
                <a:lnTo>
                  <a:pt x="1102341" y="1996962"/>
                </a:lnTo>
                <a:lnTo>
                  <a:pt x="1052980" y="2001077"/>
                </a:lnTo>
                <a:lnTo>
                  <a:pt x="1001570" y="2003132"/>
                </a:lnTo>
                <a:lnTo>
                  <a:pt x="948095" y="2001077"/>
                </a:lnTo>
                <a:lnTo>
                  <a:pt x="898738" y="1996962"/>
                </a:lnTo>
                <a:lnTo>
                  <a:pt x="847322" y="1990792"/>
                </a:lnTo>
                <a:lnTo>
                  <a:pt x="797958" y="1982567"/>
                </a:lnTo>
                <a:lnTo>
                  <a:pt x="750656" y="1970227"/>
                </a:lnTo>
                <a:lnTo>
                  <a:pt x="703356" y="1957887"/>
                </a:lnTo>
                <a:lnTo>
                  <a:pt x="656056" y="1941437"/>
                </a:lnTo>
                <a:lnTo>
                  <a:pt x="610811" y="1922927"/>
                </a:lnTo>
                <a:lnTo>
                  <a:pt x="565565" y="1904417"/>
                </a:lnTo>
                <a:lnTo>
                  <a:pt x="522370" y="1881791"/>
                </a:lnTo>
                <a:lnTo>
                  <a:pt x="440114" y="1830376"/>
                </a:lnTo>
                <a:lnTo>
                  <a:pt x="364014" y="1772791"/>
                </a:lnTo>
                <a:lnTo>
                  <a:pt x="292038" y="1709040"/>
                </a:lnTo>
                <a:lnTo>
                  <a:pt x="228283" y="1637060"/>
                </a:lnTo>
                <a:lnTo>
                  <a:pt x="170697" y="1560964"/>
                </a:lnTo>
                <a:lnTo>
                  <a:pt x="119282" y="1478699"/>
                </a:lnTo>
                <a:lnTo>
                  <a:pt x="98715" y="1435508"/>
                </a:lnTo>
                <a:lnTo>
                  <a:pt x="78150" y="1390263"/>
                </a:lnTo>
                <a:lnTo>
                  <a:pt x="59640" y="1345016"/>
                </a:lnTo>
                <a:lnTo>
                  <a:pt x="43185" y="1297715"/>
                </a:lnTo>
                <a:lnTo>
                  <a:pt x="30845" y="1250415"/>
                </a:lnTo>
                <a:lnTo>
                  <a:pt x="18510" y="1203110"/>
                </a:lnTo>
                <a:lnTo>
                  <a:pt x="10279" y="1153754"/>
                </a:lnTo>
                <a:lnTo>
                  <a:pt x="4109" y="1102339"/>
                </a:lnTo>
                <a:lnTo>
                  <a:pt x="0" y="1052979"/>
                </a:lnTo>
                <a:lnTo>
                  <a:pt x="0" y="1001563"/>
                </a:lnTo>
                <a:close/>
              </a:path>
            </a:pathLst>
          </a:custGeom>
          <a:ln w="822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69686"/>
            <a:endParaRPr sz="1712" kern="0">
              <a:solidFill>
                <a:sysClr val="windowText" lastClr="000000"/>
              </a:solidFill>
            </a:endParaRPr>
          </a:p>
        </p:txBody>
      </p:sp>
      <p:sp>
        <p:nvSpPr>
          <p:cNvPr id="40" name="object 48">
            <a:extLst>
              <a:ext uri="{FF2B5EF4-FFF2-40B4-BE49-F238E27FC236}">
                <a16:creationId xmlns:a16="http://schemas.microsoft.com/office/drawing/2014/main" id="{180B8A9E-8D09-8324-CDF4-F5E4FAA61894}"/>
              </a:ext>
            </a:extLst>
          </p:cNvPr>
          <p:cNvSpPr txBox="1"/>
          <p:nvPr/>
        </p:nvSpPr>
        <p:spPr>
          <a:xfrm>
            <a:off x="7874227" y="5365968"/>
            <a:ext cx="1802716" cy="784933"/>
          </a:xfrm>
          <a:prstGeom prst="rect">
            <a:avLst/>
          </a:prstGeom>
        </p:spPr>
        <p:txBody>
          <a:bodyPr vert="horz" wrap="square" lIns="0" tIns="5436" rIns="0" bIns="0" rtlCol="0">
            <a:spAutoFit/>
          </a:bodyPr>
          <a:lstStyle/>
          <a:p>
            <a:pPr marL="108711" marR="4832" indent="-97236" algn="ctr" defTabSz="869686">
              <a:lnSpc>
                <a:spcPts val="3119"/>
              </a:lnSpc>
              <a:spcBef>
                <a:spcPts val="43"/>
              </a:spcBef>
            </a:pPr>
            <a:r>
              <a:rPr lang="en-US" sz="2473" b="1" kern="0" dirty="0" err="1">
                <a:solidFill>
                  <a:srgbClr val="05418A"/>
                </a:solidFill>
                <a:latin typeface="Source Sans 3"/>
                <a:cs typeface="Source Sans 3"/>
              </a:rPr>
              <a:t>Người</a:t>
            </a:r>
            <a:r>
              <a:rPr lang="en-US" sz="2473" b="1" kern="0" dirty="0">
                <a:solidFill>
                  <a:srgbClr val="05418A"/>
                </a:solidFill>
                <a:latin typeface="Source Sans 3"/>
                <a:cs typeface="Source Sans 3"/>
              </a:rPr>
              <a:t> </a:t>
            </a:r>
            <a:r>
              <a:rPr lang="en-US" sz="2473" b="1" kern="0" dirty="0" err="1">
                <a:solidFill>
                  <a:srgbClr val="05418A"/>
                </a:solidFill>
                <a:latin typeface="Source Sans 3"/>
                <a:cs typeface="Source Sans 3"/>
              </a:rPr>
              <a:t>hướng</a:t>
            </a:r>
            <a:r>
              <a:rPr lang="en-US" sz="2473" b="1" kern="0" dirty="0">
                <a:solidFill>
                  <a:srgbClr val="05418A"/>
                </a:solidFill>
                <a:latin typeface="Source Sans 3"/>
                <a:cs typeface="Source Sans 3"/>
              </a:rPr>
              <a:t> </a:t>
            </a:r>
            <a:r>
              <a:rPr lang="en-US" sz="2473" b="1" kern="0" dirty="0" err="1">
                <a:solidFill>
                  <a:srgbClr val="05418A"/>
                </a:solidFill>
                <a:latin typeface="Source Sans 3"/>
                <a:cs typeface="Source Sans 3"/>
              </a:rPr>
              <a:t>dẫn</a:t>
            </a:r>
            <a:r>
              <a:rPr lang="en-US" sz="2473" b="1" kern="0" dirty="0">
                <a:solidFill>
                  <a:srgbClr val="05418A"/>
                </a:solidFill>
                <a:latin typeface="Source Sans 3"/>
                <a:cs typeface="Source Sans 3"/>
              </a:rPr>
              <a:t> 2</a:t>
            </a:r>
            <a:endParaRPr sz="2473" kern="0" dirty="0">
              <a:solidFill>
                <a:sysClr val="windowText" lastClr="000000"/>
              </a:solidFill>
              <a:latin typeface="Source Sans 3"/>
              <a:cs typeface="Source Sans 3"/>
            </a:endParaRPr>
          </a:p>
        </p:txBody>
      </p:sp>
      <p:pic>
        <p:nvPicPr>
          <p:cNvPr id="41" name="object 50">
            <a:extLst>
              <a:ext uri="{FF2B5EF4-FFF2-40B4-BE49-F238E27FC236}">
                <a16:creationId xmlns:a16="http://schemas.microsoft.com/office/drawing/2014/main" id="{65EE08BF-5BBB-EA2D-38BE-0B1049AECF5A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87318" y="6374362"/>
            <a:ext cx="102742" cy="102742"/>
          </a:xfrm>
          <a:prstGeom prst="rect">
            <a:avLst/>
          </a:prstGeom>
        </p:spPr>
      </p:pic>
      <p:pic>
        <p:nvPicPr>
          <p:cNvPr id="42" name="object 51">
            <a:extLst>
              <a:ext uri="{FF2B5EF4-FFF2-40B4-BE49-F238E27FC236}">
                <a16:creationId xmlns:a16="http://schemas.microsoft.com/office/drawing/2014/main" id="{3208A3AC-A788-EFD1-B61F-065A0F943CA7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55765" y="6374362"/>
            <a:ext cx="102742" cy="102742"/>
          </a:xfrm>
          <a:prstGeom prst="rect">
            <a:avLst/>
          </a:prstGeom>
        </p:spPr>
      </p:pic>
      <p:pic>
        <p:nvPicPr>
          <p:cNvPr id="43" name="object 52">
            <a:extLst>
              <a:ext uri="{FF2B5EF4-FFF2-40B4-BE49-F238E27FC236}">
                <a16:creationId xmlns:a16="http://schemas.microsoft.com/office/drawing/2014/main" id="{92FE6DE8-6ED0-A0F3-9B84-84AE2806C63D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24214" y="6374362"/>
            <a:ext cx="102742" cy="102742"/>
          </a:xfrm>
          <a:prstGeom prst="rect">
            <a:avLst/>
          </a:prstGeom>
        </p:spPr>
      </p:pic>
      <p:pic>
        <p:nvPicPr>
          <p:cNvPr id="44" name="object 53">
            <a:extLst>
              <a:ext uri="{FF2B5EF4-FFF2-40B4-BE49-F238E27FC236}">
                <a16:creationId xmlns:a16="http://schemas.microsoft.com/office/drawing/2014/main" id="{736EAFDB-1CAA-AB6E-9163-5290EB6B22CF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92663" y="6374362"/>
            <a:ext cx="102742" cy="102742"/>
          </a:xfrm>
          <a:prstGeom prst="rect">
            <a:avLst/>
          </a:prstGeom>
        </p:spPr>
      </p:pic>
      <p:pic>
        <p:nvPicPr>
          <p:cNvPr id="45" name="object 54">
            <a:extLst>
              <a:ext uri="{FF2B5EF4-FFF2-40B4-BE49-F238E27FC236}">
                <a16:creationId xmlns:a16="http://schemas.microsoft.com/office/drawing/2014/main" id="{CC8C74C3-9627-97A0-006D-0E58E1C4F27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61112" y="6374362"/>
            <a:ext cx="102742" cy="102742"/>
          </a:xfrm>
          <a:prstGeom prst="rect">
            <a:avLst/>
          </a:prstGeom>
        </p:spPr>
      </p:pic>
      <p:pic>
        <p:nvPicPr>
          <p:cNvPr id="59" name="Picture 58" descr="A person pointing at a graph&#10;&#10;Description automatically generated">
            <a:extLst>
              <a:ext uri="{FF2B5EF4-FFF2-40B4-BE49-F238E27FC236}">
                <a16:creationId xmlns:a16="http://schemas.microsoft.com/office/drawing/2014/main" id="{5B4AF917-A3E0-655C-8A39-87DFBD031EE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64" y="3377702"/>
            <a:ext cx="978241" cy="97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3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" y="0"/>
            <a:ext cx="17556480" cy="9875520"/>
            <a:chOff x="-3" y="0"/>
            <a:chExt cx="17556480" cy="98755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7556480" cy="9875520"/>
            </a:xfrm>
            <a:custGeom>
              <a:avLst/>
              <a:gdLst/>
              <a:ahLst/>
              <a:cxnLst/>
              <a:rect l="l" t="t" r="r" b="b"/>
              <a:pathLst>
                <a:path w="17556480" h="9875520">
                  <a:moveTo>
                    <a:pt x="17556480" y="0"/>
                  </a:moveTo>
                  <a:lnTo>
                    <a:pt x="17529048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9875520"/>
                  </a:lnTo>
                  <a:lnTo>
                    <a:pt x="27432" y="9875520"/>
                  </a:lnTo>
                  <a:lnTo>
                    <a:pt x="17529048" y="9875520"/>
                  </a:lnTo>
                  <a:lnTo>
                    <a:pt x="17556480" y="9875520"/>
                  </a:lnTo>
                  <a:lnTo>
                    <a:pt x="17556480" y="0"/>
                  </a:lnTo>
                  <a:close/>
                </a:path>
              </a:pathLst>
            </a:custGeom>
            <a:solidFill>
              <a:srgbClr val="0043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432" y="9615264"/>
              <a:ext cx="223217" cy="2235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81093" y="9663149"/>
              <a:ext cx="175387" cy="1756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432" y="0"/>
              <a:ext cx="17529048" cy="98388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65836" y="4366513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40" h="1270">
                  <a:moveTo>
                    <a:pt x="2286" y="0"/>
                  </a:moveTo>
                  <a:lnTo>
                    <a:pt x="0" y="0"/>
                  </a:lnTo>
                  <a:lnTo>
                    <a:pt x="1130" y="1130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0095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9B6F7C28294E8640A8B9BD20A89AFCEF" ma:contentTypeVersion="8" ma:contentTypeDescription="Tạo tài liệu mới." ma:contentTypeScope="" ma:versionID="d7f71325a656b94d024ff7f6e30832ef">
  <xsd:schema xmlns:xsd="http://www.w3.org/2001/XMLSchema" xmlns:xs="http://www.w3.org/2001/XMLSchema" xmlns:p="http://schemas.microsoft.com/office/2006/metadata/properties" xmlns:ns2="07df7358-ea01-430c-a9ff-b309cd5ad9a1" xmlns:ns3="086ef23d-c247-4f81-a276-5063df7def15" targetNamespace="http://schemas.microsoft.com/office/2006/metadata/properties" ma:root="true" ma:fieldsID="1d9d42b7891cf98e29772df49b9da6a9" ns2:_="" ns3:_="">
    <xsd:import namespace="07df7358-ea01-430c-a9ff-b309cd5ad9a1"/>
    <xsd:import namespace="086ef23d-c247-4f81-a276-5063df7def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df7358-ea01-430c-a9ff-b309cd5ad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ef23d-c247-4f81-a276-5063df7def1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C8BFED-5C3C-4517-ABB7-47EF8ED02623}">
  <ds:schemaRefs>
    <ds:schemaRef ds:uri="07df7358-ea01-430c-a9ff-b309cd5ad9a1"/>
    <ds:schemaRef ds:uri="086ef23d-c247-4f81-a276-5063df7def1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C2E8C26-1F83-4F7B-80CA-A5E982747B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E7FCF9F-6C3E-4918-A77D-C99AB0B39F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</Words>
  <Application>Microsoft Office PowerPoint</Application>
  <PresentationFormat>Custom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iCiel Avenir LT Std 35 Light</vt:lpstr>
      <vt:lpstr>iCiel Avenir LT Std 55 Roman</vt:lpstr>
      <vt:lpstr>Source Sans 3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CHUẨN PP.cdr</dc:title>
  <dc:creator>Nguyen Minh Duc  HPDQ</dc:creator>
  <cp:lastModifiedBy>Le Dinh Thien - HPDQ</cp:lastModifiedBy>
  <cp:revision>3</cp:revision>
  <dcterms:created xsi:type="dcterms:W3CDTF">2022-02-26T07:32:39Z</dcterms:created>
  <dcterms:modified xsi:type="dcterms:W3CDTF">2023-08-22T06:28:49Z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2022-02-26T00:00:00Z</vt:filetime>
  </property>
  <property fmtid="{D5CDD505-2E9C-101B-9397-08002B2CF9AE}" pid="3" name="Creator">
    <vt:lpwstr>CorelDRAW X7</vt:lpwstr>
  </property>
  <property fmtid="{D5CDD505-2E9C-101B-9397-08002B2CF9AE}" pid="4" name="LastSaved">
    <vt:filetime>2022-02-26T00:00:00Z</vt:filetime>
  </property>
  <property fmtid="{D5CDD505-2E9C-101B-9397-08002B2CF9AE}" pid="5" name="ContentTypeId">
    <vt:lpwstr>0x0101009B6F7C28294E8640A8B9BD20A89AFCEF</vt:lpwstr>
  </property>
</Properties>
</file>