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321" r:id="rId3"/>
    <p:sldId id="325" r:id="rId4"/>
    <p:sldId id="329" r:id="rId5"/>
    <p:sldId id="330" r:id="rId6"/>
    <p:sldId id="332" r:id="rId7"/>
    <p:sldId id="333" r:id="rId8"/>
    <p:sldId id="327" r:id="rId9"/>
    <p:sldId id="334" r:id="rId10"/>
    <p:sldId id="328" r:id="rId11"/>
    <p:sldId id="264" r:id="rId12"/>
  </p:sldIdLst>
  <p:sldSz cx="9144000" cy="5143500" type="screen16x9"/>
  <p:notesSz cx="6858000" cy="9144000"/>
  <p:embeddedFontLst>
    <p:embeddedFont>
      <p:font typeface="Catamaran" pitchFamily="2" charset="77"/>
      <p:regular r:id="rId14"/>
    </p:embeddedFont>
    <p:embeddedFont>
      <p:font typeface="Open Sans" panose="020B0606030504020204" pitchFamily="34" charset="0"/>
      <p:regular r:id="rId15"/>
      <p:bold r:id="rId16"/>
      <p:italic r:id="rId17"/>
      <p:boldItalic r:id="rId18"/>
    </p:embeddedFont>
    <p:embeddedFont>
      <p:font typeface="Raleway" pitchFamily="2" charset="77"/>
      <p:regular r:id="rId19"/>
      <p:bold r:id="rId20"/>
      <p:italic r:id="rId21"/>
      <p:boldItalic r:id="rId22"/>
    </p:embeddedFont>
    <p:embeddedFont>
      <p:font typeface="Roboto Condensed Light" panose="020F0302020204030204" pitchFamily="34" charset="0"/>
      <p:regular r:id="rId23"/>
      <p:italic r:id="rId24"/>
    </p:embeddedFont>
    <p:embeddedFont>
      <p:font typeface="Sora"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9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9529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485" autoAdjust="0"/>
  </p:normalViewPr>
  <p:slideViewPr>
    <p:cSldViewPr snapToGrid="0">
      <p:cViewPr varScale="1">
        <p:scale>
          <a:sx n="146" d="100"/>
          <a:sy n="146" d="100"/>
        </p:scale>
        <p:origin x="176" y="232"/>
      </p:cViewPr>
      <p:guideLst>
        <p:guide orient="horz" pos="1694"/>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Văn Hòa" userId="b8f89738f4e57704" providerId="LiveId" clId="{43F37C9E-9CC0-4D4F-86A8-1B61DFB27870}"/>
    <pc:docChg chg="undo custSel addSld modSld">
      <pc:chgData name="Nguyễn Văn Hòa" userId="b8f89738f4e57704" providerId="LiveId" clId="{43F37C9E-9CC0-4D4F-86A8-1B61DFB27870}" dt="2024-11-01T07:18:43.306" v="1836" actId="20577"/>
      <pc:docMkLst>
        <pc:docMk/>
      </pc:docMkLst>
      <pc:sldChg chg="modSp mod">
        <pc:chgData name="Nguyễn Văn Hòa" userId="b8f89738f4e57704" providerId="LiveId" clId="{43F37C9E-9CC0-4D4F-86A8-1B61DFB27870}" dt="2024-10-31T08:54:26.609" v="1741" actId="11"/>
        <pc:sldMkLst>
          <pc:docMk/>
          <pc:sldMk cId="1197704710" sldId="321"/>
        </pc:sldMkLst>
        <pc:spChg chg="mod">
          <ac:chgData name="Nguyễn Văn Hòa" userId="b8f89738f4e57704" providerId="LiveId" clId="{43F37C9E-9CC0-4D4F-86A8-1B61DFB27870}" dt="2024-10-31T08:54:26.609" v="1741" actId="11"/>
          <ac:spMkLst>
            <pc:docMk/>
            <pc:sldMk cId="1197704710" sldId="321"/>
            <ac:spMk id="2" creationId="{6669EBAF-4869-C86B-55A7-53DBE3FAFA36}"/>
          </ac:spMkLst>
        </pc:spChg>
      </pc:sldChg>
      <pc:sldChg chg="addSp modSp mod">
        <pc:chgData name="Nguyễn Văn Hòa" userId="b8f89738f4e57704" providerId="LiveId" clId="{43F37C9E-9CC0-4D4F-86A8-1B61DFB27870}" dt="2024-10-31T08:52:02.720" v="1656" actId="1076"/>
        <pc:sldMkLst>
          <pc:docMk/>
          <pc:sldMk cId="985934649" sldId="325"/>
        </pc:sldMkLst>
        <pc:spChg chg="add mod">
          <ac:chgData name="Nguyễn Văn Hòa" userId="b8f89738f4e57704" providerId="LiveId" clId="{43F37C9E-9CC0-4D4F-86A8-1B61DFB27870}" dt="2024-10-31T08:52:02.720" v="1656" actId="1076"/>
          <ac:spMkLst>
            <pc:docMk/>
            <pc:sldMk cId="985934649" sldId="325"/>
            <ac:spMk id="2" creationId="{48ACD708-6131-31C6-93AF-DA77EBC66147}"/>
          </ac:spMkLst>
        </pc:spChg>
        <pc:spChg chg="add mod">
          <ac:chgData name="Nguyễn Văn Hòa" userId="b8f89738f4e57704" providerId="LiveId" clId="{43F37C9E-9CC0-4D4F-86A8-1B61DFB27870}" dt="2024-10-31T07:55:31.121" v="225" actId="20577"/>
          <ac:spMkLst>
            <pc:docMk/>
            <pc:sldMk cId="985934649" sldId="325"/>
            <ac:spMk id="5" creationId="{6426A4F3-769A-D526-0AD5-5CE539010B70}"/>
          </ac:spMkLst>
        </pc:spChg>
        <pc:spChg chg="add mod">
          <ac:chgData name="Nguyễn Văn Hòa" userId="b8f89738f4e57704" providerId="LiveId" clId="{43F37C9E-9CC0-4D4F-86A8-1B61DFB27870}" dt="2024-10-31T08:49:06.704" v="1504" actId="20577"/>
          <ac:spMkLst>
            <pc:docMk/>
            <pc:sldMk cId="985934649" sldId="325"/>
            <ac:spMk id="7" creationId="{F17E95A6-C767-8506-914F-CB666D73E0D6}"/>
          </ac:spMkLst>
        </pc:spChg>
        <pc:spChg chg="add mod">
          <ac:chgData name="Nguyễn Văn Hòa" userId="b8f89738f4e57704" providerId="LiveId" clId="{43F37C9E-9CC0-4D4F-86A8-1B61DFB27870}" dt="2024-10-31T08:47:00.676" v="1469" actId="20577"/>
          <ac:spMkLst>
            <pc:docMk/>
            <pc:sldMk cId="985934649" sldId="325"/>
            <ac:spMk id="9" creationId="{1E30BF2A-A380-046A-6710-346EEDC649A4}"/>
          </ac:spMkLst>
        </pc:spChg>
        <pc:spChg chg="add mod">
          <ac:chgData name="Nguyễn Văn Hòa" userId="b8f89738f4e57704" providerId="LiveId" clId="{43F37C9E-9CC0-4D4F-86A8-1B61DFB27870}" dt="2024-10-31T08:51:56.128" v="1650" actId="20577"/>
          <ac:spMkLst>
            <pc:docMk/>
            <pc:sldMk cId="985934649" sldId="325"/>
            <ac:spMk id="11" creationId="{DE9AE983-2106-3C70-A5DA-24A537331857}"/>
          </ac:spMkLst>
        </pc:spChg>
        <pc:graphicFrameChg chg="mod">
          <ac:chgData name="Nguyễn Văn Hòa" userId="b8f89738f4e57704" providerId="LiveId" clId="{43F37C9E-9CC0-4D4F-86A8-1B61DFB27870}" dt="2024-10-31T08:49:54.550" v="1611" actId="20577"/>
          <ac:graphicFrameMkLst>
            <pc:docMk/>
            <pc:sldMk cId="985934649" sldId="325"/>
            <ac:graphicFrameMk id="3" creationId="{E6561793-E604-C1E5-D546-9AC1C94EBCE4}"/>
          </ac:graphicFrameMkLst>
        </pc:graphicFrameChg>
        <pc:graphicFrameChg chg="mod">
          <ac:chgData name="Nguyễn Văn Hòa" userId="b8f89738f4e57704" providerId="LiveId" clId="{43F37C9E-9CC0-4D4F-86A8-1B61DFB27870}" dt="2024-10-31T07:55:59.332" v="245" actId="20577"/>
          <ac:graphicFrameMkLst>
            <pc:docMk/>
            <pc:sldMk cId="985934649" sldId="325"/>
            <ac:graphicFrameMk id="4" creationId="{CC1B2A7A-B529-4660-9DB9-7BC6ABD5F42C}"/>
          </ac:graphicFrameMkLst>
        </pc:graphicFrameChg>
      </pc:sldChg>
      <pc:sldChg chg="addSp delSp modSp mod">
        <pc:chgData name="Nguyễn Văn Hòa" userId="b8f89738f4e57704" providerId="LiveId" clId="{43F37C9E-9CC0-4D4F-86A8-1B61DFB27870}" dt="2024-10-31T08:53:24.261" v="1740" actId="20577"/>
        <pc:sldMkLst>
          <pc:docMk/>
          <pc:sldMk cId="3928806879" sldId="326"/>
        </pc:sldMkLst>
        <pc:spChg chg="add del mod">
          <ac:chgData name="Nguyễn Văn Hòa" userId="b8f89738f4e57704" providerId="LiveId" clId="{43F37C9E-9CC0-4D4F-86A8-1B61DFB27870}" dt="2024-10-31T08:13:22.710" v="532" actId="478"/>
          <ac:spMkLst>
            <pc:docMk/>
            <pc:sldMk cId="3928806879" sldId="326"/>
            <ac:spMk id="2" creationId="{2E792279-F69C-D08F-97E1-BE75B6473E3E}"/>
          </ac:spMkLst>
        </pc:spChg>
        <pc:spChg chg="add del mod">
          <ac:chgData name="Nguyễn Văn Hòa" userId="b8f89738f4e57704" providerId="LiveId" clId="{43F37C9E-9CC0-4D4F-86A8-1B61DFB27870}" dt="2024-10-31T08:13:23.472" v="533" actId="478"/>
          <ac:spMkLst>
            <pc:docMk/>
            <pc:sldMk cId="3928806879" sldId="326"/>
            <ac:spMk id="3" creationId="{8A9B2794-0CB4-AA34-872C-80F198591372}"/>
          </ac:spMkLst>
        </pc:spChg>
        <pc:spChg chg="add mod">
          <ac:chgData name="Nguyễn Văn Hòa" userId="b8f89738f4e57704" providerId="LiveId" clId="{43F37C9E-9CC0-4D4F-86A8-1B61DFB27870}" dt="2024-10-31T08:53:24.261" v="1740" actId="20577"/>
          <ac:spMkLst>
            <pc:docMk/>
            <pc:sldMk cId="3928806879" sldId="326"/>
            <ac:spMk id="5" creationId="{CF2D5B80-BA52-049F-52D6-D52E10A37DF2}"/>
          </ac:spMkLst>
        </pc:spChg>
        <pc:spChg chg="add mod">
          <ac:chgData name="Nguyễn Văn Hòa" userId="b8f89738f4e57704" providerId="LiveId" clId="{43F37C9E-9CC0-4D4F-86A8-1B61DFB27870}" dt="2024-10-31T08:15:17.352" v="623" actId="1076"/>
          <ac:spMkLst>
            <pc:docMk/>
            <pc:sldMk cId="3928806879" sldId="326"/>
            <ac:spMk id="7" creationId="{1D4E67AF-E0FE-09CF-F8B5-174704EF4545}"/>
          </ac:spMkLst>
        </pc:spChg>
      </pc:sldChg>
      <pc:sldChg chg="addSp delSp modSp mod">
        <pc:chgData name="Nguyễn Văn Hòa" userId="b8f89738f4e57704" providerId="LiveId" clId="{43F37C9E-9CC0-4D4F-86A8-1B61DFB27870}" dt="2024-11-01T07:18:43.306" v="1836" actId="20577"/>
        <pc:sldMkLst>
          <pc:docMk/>
          <pc:sldMk cId="2307332441" sldId="327"/>
        </pc:sldMkLst>
        <pc:spChg chg="add del mod">
          <ac:chgData name="Nguyễn Văn Hòa" userId="b8f89738f4e57704" providerId="LiveId" clId="{43F37C9E-9CC0-4D4F-86A8-1B61DFB27870}" dt="2024-10-31T08:16:11.100" v="647" actId="478"/>
          <ac:spMkLst>
            <pc:docMk/>
            <pc:sldMk cId="2307332441" sldId="327"/>
            <ac:spMk id="3" creationId="{9348333B-97D9-6100-2580-89581BAE17DE}"/>
          </ac:spMkLst>
        </pc:spChg>
        <pc:spChg chg="add mod">
          <ac:chgData name="Nguyễn Văn Hòa" userId="b8f89738f4e57704" providerId="LiveId" clId="{43F37C9E-9CC0-4D4F-86A8-1B61DFB27870}" dt="2024-11-01T07:18:43.306" v="1836" actId="20577"/>
          <ac:spMkLst>
            <pc:docMk/>
            <pc:sldMk cId="2307332441" sldId="327"/>
            <ac:spMk id="5" creationId="{7F97224B-41DA-A009-9B6E-9BB7D5288103}"/>
          </ac:spMkLst>
        </pc:spChg>
        <pc:picChg chg="mod">
          <ac:chgData name="Nguyễn Văn Hòa" userId="b8f89738f4e57704" providerId="LiveId" clId="{43F37C9E-9CC0-4D4F-86A8-1B61DFB27870}" dt="2024-10-31T08:16:18.385" v="652" actId="1076"/>
          <ac:picMkLst>
            <pc:docMk/>
            <pc:sldMk cId="2307332441" sldId="327"/>
            <ac:picMk id="10" creationId="{00000000-0000-0000-0000-000000000000}"/>
          </ac:picMkLst>
        </pc:picChg>
      </pc:sldChg>
      <pc:sldChg chg="addSp delSp modSp mod">
        <pc:chgData name="Nguyễn Văn Hòa" userId="b8f89738f4e57704" providerId="LiveId" clId="{43F37C9E-9CC0-4D4F-86A8-1B61DFB27870}" dt="2024-11-01T07:18:37.453" v="1830" actId="20577"/>
        <pc:sldMkLst>
          <pc:docMk/>
          <pc:sldMk cId="3495028586" sldId="328"/>
        </pc:sldMkLst>
        <pc:graphicFrameChg chg="add del mod modGraphic">
          <ac:chgData name="Nguyễn Văn Hòa" userId="b8f89738f4e57704" providerId="LiveId" clId="{43F37C9E-9CC0-4D4F-86A8-1B61DFB27870}" dt="2024-10-31T08:07:33.255" v="436" actId="478"/>
          <ac:graphicFrameMkLst>
            <pc:docMk/>
            <pc:sldMk cId="3495028586" sldId="328"/>
            <ac:graphicFrameMk id="2" creationId="{C8D92CF5-F06D-967B-9B63-C857E8102D7E}"/>
          </ac:graphicFrameMkLst>
        </pc:graphicFrameChg>
        <pc:graphicFrameChg chg="add del mod modGraphic">
          <ac:chgData name="Nguyễn Văn Hòa" userId="b8f89738f4e57704" providerId="LiveId" clId="{43F37C9E-9CC0-4D4F-86A8-1B61DFB27870}" dt="2024-10-31T08:09:55.360" v="522" actId="478"/>
          <ac:graphicFrameMkLst>
            <pc:docMk/>
            <pc:sldMk cId="3495028586" sldId="328"/>
            <ac:graphicFrameMk id="3" creationId="{F02186BD-BD82-370A-AAE8-FA43162D1F20}"/>
          </ac:graphicFrameMkLst>
        </pc:graphicFrameChg>
        <pc:graphicFrameChg chg="add del mod modGraphic">
          <ac:chgData name="Nguyễn Văn Hòa" userId="b8f89738f4e57704" providerId="LiveId" clId="{43F37C9E-9CC0-4D4F-86A8-1B61DFB27870}" dt="2024-10-31T08:33:40.541" v="853" actId="478"/>
          <ac:graphicFrameMkLst>
            <pc:docMk/>
            <pc:sldMk cId="3495028586" sldId="328"/>
            <ac:graphicFrameMk id="4" creationId="{B45927AC-A8AE-9070-C937-CA1C6A1B3214}"/>
          </ac:graphicFrameMkLst>
        </pc:graphicFrameChg>
        <pc:graphicFrameChg chg="add mod modGraphic">
          <ac:chgData name="Nguyễn Văn Hòa" userId="b8f89738f4e57704" providerId="LiveId" clId="{43F37C9E-9CC0-4D4F-86A8-1B61DFB27870}" dt="2024-11-01T07:18:37.453" v="1830" actId="20577"/>
          <ac:graphicFrameMkLst>
            <pc:docMk/>
            <pc:sldMk cId="3495028586" sldId="328"/>
            <ac:graphicFrameMk id="5" creationId="{3D9615E3-76CB-3202-C52E-EE707079289E}"/>
          </ac:graphicFrameMkLst>
        </pc:graphicFrameChg>
      </pc:sldChg>
      <pc:sldChg chg="addSp delSp modSp add mod">
        <pc:chgData name="Nguyễn Văn Hòa" userId="b8f89738f4e57704" providerId="LiveId" clId="{43F37C9E-9CC0-4D4F-86A8-1B61DFB27870}" dt="2024-10-31T11:39:14.736" v="1828" actId="207"/>
        <pc:sldMkLst>
          <pc:docMk/>
          <pc:sldMk cId="3695153100" sldId="329"/>
        </pc:sldMkLst>
        <pc:spChg chg="del">
          <ac:chgData name="Nguyễn Văn Hòa" userId="b8f89738f4e57704" providerId="LiveId" clId="{43F37C9E-9CC0-4D4F-86A8-1B61DFB27870}" dt="2024-10-31T07:56:48.006" v="248" actId="478"/>
          <ac:spMkLst>
            <pc:docMk/>
            <pc:sldMk cId="3695153100" sldId="329"/>
            <ac:spMk id="2" creationId="{48ACD708-6131-31C6-93AF-DA77EBC66147}"/>
          </ac:spMkLst>
        </pc:spChg>
        <pc:spChg chg="del">
          <ac:chgData name="Nguyễn Văn Hòa" userId="b8f89738f4e57704" providerId="LiveId" clId="{43F37C9E-9CC0-4D4F-86A8-1B61DFB27870}" dt="2024-10-31T07:56:50.205" v="249" actId="478"/>
          <ac:spMkLst>
            <pc:docMk/>
            <pc:sldMk cId="3695153100" sldId="329"/>
            <ac:spMk id="5" creationId="{6426A4F3-769A-D526-0AD5-5CE539010B70}"/>
          </ac:spMkLst>
        </pc:spChg>
        <pc:spChg chg="del">
          <ac:chgData name="Nguyễn Văn Hòa" userId="b8f89738f4e57704" providerId="LiveId" clId="{43F37C9E-9CC0-4D4F-86A8-1B61DFB27870}" dt="2024-10-31T07:56:50.205" v="249" actId="478"/>
          <ac:spMkLst>
            <pc:docMk/>
            <pc:sldMk cId="3695153100" sldId="329"/>
            <ac:spMk id="7" creationId="{F17E95A6-C767-8506-914F-CB666D73E0D6}"/>
          </ac:spMkLst>
        </pc:spChg>
        <pc:spChg chg="mod">
          <ac:chgData name="Nguyễn Văn Hòa" userId="b8f89738f4e57704" providerId="LiveId" clId="{43F37C9E-9CC0-4D4F-86A8-1B61DFB27870}" dt="2024-10-31T08:03:36.876" v="418" actId="1076"/>
          <ac:spMkLst>
            <pc:docMk/>
            <pc:sldMk cId="3695153100" sldId="329"/>
            <ac:spMk id="8" creationId="{00000000-0000-0000-0000-000000000000}"/>
          </ac:spMkLst>
        </pc:spChg>
        <pc:spChg chg="del">
          <ac:chgData name="Nguyễn Văn Hòa" userId="b8f89738f4e57704" providerId="LiveId" clId="{43F37C9E-9CC0-4D4F-86A8-1B61DFB27870}" dt="2024-10-31T07:56:50.205" v="249" actId="478"/>
          <ac:spMkLst>
            <pc:docMk/>
            <pc:sldMk cId="3695153100" sldId="329"/>
            <ac:spMk id="9" creationId="{1E30BF2A-A380-046A-6710-346EEDC649A4}"/>
          </ac:spMkLst>
        </pc:spChg>
        <pc:spChg chg="del">
          <ac:chgData name="Nguyễn Văn Hòa" userId="b8f89738f4e57704" providerId="LiveId" clId="{43F37C9E-9CC0-4D4F-86A8-1B61DFB27870}" dt="2024-10-31T07:56:50.205" v="249" actId="478"/>
          <ac:spMkLst>
            <pc:docMk/>
            <pc:sldMk cId="3695153100" sldId="329"/>
            <ac:spMk id="11" creationId="{DE9AE983-2106-3C70-A5DA-24A537331857}"/>
          </ac:spMkLst>
        </pc:spChg>
        <pc:spChg chg="add mod">
          <ac:chgData name="Nguyễn Văn Hòa" userId="b8f89738f4e57704" providerId="LiveId" clId="{43F37C9E-9CC0-4D4F-86A8-1B61DFB27870}" dt="2024-10-31T08:28:42.740" v="788" actId="1076"/>
          <ac:spMkLst>
            <pc:docMk/>
            <pc:sldMk cId="3695153100" sldId="329"/>
            <ac:spMk id="13" creationId="{BC324A1A-7180-E8DF-5D65-FA2697205994}"/>
          </ac:spMkLst>
        </pc:spChg>
        <pc:spChg chg="add mod">
          <ac:chgData name="Nguyễn Văn Hòa" userId="b8f89738f4e57704" providerId="LiveId" clId="{43F37C9E-9CC0-4D4F-86A8-1B61DFB27870}" dt="2024-10-31T08:18:17.562" v="700" actId="1076"/>
          <ac:spMkLst>
            <pc:docMk/>
            <pc:sldMk cId="3695153100" sldId="329"/>
            <ac:spMk id="14" creationId="{886967B8-9122-9CE6-E691-C1E868A5BD88}"/>
          </ac:spMkLst>
        </pc:spChg>
        <pc:spChg chg="add mod">
          <ac:chgData name="Nguyễn Văn Hòa" userId="b8f89738f4e57704" providerId="LiveId" clId="{43F37C9E-9CC0-4D4F-86A8-1B61DFB27870}" dt="2024-10-31T08:28:34.898" v="787" actId="1076"/>
          <ac:spMkLst>
            <pc:docMk/>
            <pc:sldMk cId="3695153100" sldId="329"/>
            <ac:spMk id="15" creationId="{A4C0E1DE-3F75-7FF1-2776-BB6EA0239D7E}"/>
          </ac:spMkLst>
        </pc:spChg>
        <pc:spChg chg="add mod">
          <ac:chgData name="Nguyễn Văn Hòa" userId="b8f89738f4e57704" providerId="LiveId" clId="{43F37C9E-9CC0-4D4F-86A8-1B61DFB27870}" dt="2024-10-31T11:39:14.736" v="1828" actId="207"/>
          <ac:spMkLst>
            <pc:docMk/>
            <pc:sldMk cId="3695153100" sldId="329"/>
            <ac:spMk id="16" creationId="{E9852C72-A7F5-8B44-7278-F2DD50132BDB}"/>
          </ac:spMkLst>
        </pc:spChg>
        <pc:graphicFrameChg chg="del">
          <ac:chgData name="Nguyễn Văn Hòa" userId="b8f89738f4e57704" providerId="LiveId" clId="{43F37C9E-9CC0-4D4F-86A8-1B61DFB27870}" dt="2024-10-31T07:56:45.662" v="247" actId="478"/>
          <ac:graphicFrameMkLst>
            <pc:docMk/>
            <pc:sldMk cId="3695153100" sldId="329"/>
            <ac:graphicFrameMk id="3" creationId="{E6561793-E604-C1E5-D546-9AC1C94EBCE4}"/>
          </ac:graphicFrameMkLst>
        </pc:graphicFrameChg>
        <pc:graphicFrameChg chg="del mod">
          <ac:chgData name="Nguyễn Văn Hòa" userId="b8f89738f4e57704" providerId="LiveId" clId="{43F37C9E-9CC0-4D4F-86A8-1B61DFB27870}" dt="2024-10-31T07:56:56.447" v="252" actId="478"/>
          <ac:graphicFrameMkLst>
            <pc:docMk/>
            <pc:sldMk cId="3695153100" sldId="329"/>
            <ac:graphicFrameMk id="4" creationId="{CC1B2A7A-B529-4660-9DB9-7BC6ABD5F42C}"/>
          </ac:graphicFrameMkLst>
        </pc:graphicFrameChg>
        <pc:picChg chg="mod">
          <ac:chgData name="Nguyễn Văn Hòa" userId="b8f89738f4e57704" providerId="LiveId" clId="{43F37C9E-9CC0-4D4F-86A8-1B61DFB27870}" dt="2024-10-31T07:59:27.250" v="360" actId="1076"/>
          <ac:picMkLst>
            <pc:docMk/>
            <pc:sldMk cId="3695153100" sldId="329"/>
            <ac:picMk id="10" creationId="{00000000-0000-0000-0000-000000000000}"/>
          </ac:picMkLst>
        </pc:picChg>
      </pc:sldChg>
      <pc:sldChg chg="addSp delSp modSp add mod">
        <pc:chgData name="Nguyễn Văn Hòa" userId="b8f89738f4e57704" providerId="LiveId" clId="{43F37C9E-9CC0-4D4F-86A8-1B61DFB27870}" dt="2024-10-31T08:45:00.452" v="1439" actId="207"/>
        <pc:sldMkLst>
          <pc:docMk/>
          <pc:sldMk cId="2847942138" sldId="330"/>
        </pc:sldMkLst>
        <pc:spChg chg="add del mod">
          <ac:chgData name="Nguyễn Văn Hòa" userId="b8f89738f4e57704" providerId="LiveId" clId="{43F37C9E-9CC0-4D4F-86A8-1B61DFB27870}" dt="2024-10-31T08:29:31.755" v="789" actId="478"/>
          <ac:spMkLst>
            <pc:docMk/>
            <pc:sldMk cId="2847942138" sldId="330"/>
            <ac:spMk id="2" creationId="{D8986C6F-707F-04B9-E6EA-CEDD0D2283FE}"/>
          </ac:spMkLst>
        </pc:spChg>
        <pc:spChg chg="del">
          <ac:chgData name="Nguyễn Văn Hòa" userId="b8f89738f4e57704" providerId="LiveId" clId="{43F37C9E-9CC0-4D4F-86A8-1B61DFB27870}" dt="2024-10-31T08:15:04.273" v="622" actId="478"/>
          <ac:spMkLst>
            <pc:docMk/>
            <pc:sldMk cId="2847942138" sldId="330"/>
            <ac:spMk id="5" creationId="{CF2D5B80-BA52-049F-52D6-D52E10A37DF2}"/>
          </ac:spMkLst>
        </pc:spChg>
        <pc:spChg chg="mod">
          <ac:chgData name="Nguyễn Văn Hòa" userId="b8f89738f4e57704" providerId="LiveId" clId="{43F37C9E-9CC0-4D4F-86A8-1B61DFB27870}" dt="2024-10-31T08:15:39.052" v="646" actId="20577"/>
          <ac:spMkLst>
            <pc:docMk/>
            <pc:sldMk cId="2847942138" sldId="330"/>
            <ac:spMk id="7" creationId="{1D4E67AF-E0FE-09CF-F8B5-174704EF4545}"/>
          </ac:spMkLst>
        </pc:spChg>
        <pc:graphicFrameChg chg="add mod modGraphic">
          <ac:chgData name="Nguyễn Văn Hòa" userId="b8f89738f4e57704" providerId="LiveId" clId="{43F37C9E-9CC0-4D4F-86A8-1B61DFB27870}" dt="2024-10-31T08:45:00.452" v="1439" actId="207"/>
          <ac:graphicFrameMkLst>
            <pc:docMk/>
            <pc:sldMk cId="2847942138" sldId="330"/>
            <ac:graphicFrameMk id="3" creationId="{1ED74E85-68BC-F1F8-2ED6-3E2EC72F733F}"/>
          </ac:graphicFrameMkLst>
        </pc:graphicFrameChg>
      </pc:sldChg>
    </pc:docChg>
  </pc:docChgLst>
  <pc:docChgLst>
    <pc:chgData name="Nguyễn Văn Hòa" userId="b8f89738f4e57704" providerId="LiveId" clId="{3C198211-90E3-7143-8C13-810CA88963EC}"/>
    <pc:docChg chg="undo custSel delSld modSld">
      <pc:chgData name="Nguyễn Văn Hòa" userId="b8f89738f4e57704" providerId="LiveId" clId="{3C198211-90E3-7143-8C13-810CA88963EC}" dt="2024-10-16T07:13:35.811" v="971" actId="20577"/>
      <pc:docMkLst>
        <pc:docMk/>
      </pc:docMkLst>
      <pc:sldChg chg="modSp mod">
        <pc:chgData name="Nguyễn Văn Hòa" userId="b8f89738f4e57704" providerId="LiveId" clId="{3C198211-90E3-7143-8C13-810CA88963EC}" dt="2024-10-15T02:50:38.710" v="949" actId="20577"/>
        <pc:sldMkLst>
          <pc:docMk/>
          <pc:sldMk cId="0" sldId="256"/>
        </pc:sldMkLst>
        <pc:spChg chg="mod">
          <ac:chgData name="Nguyễn Văn Hòa" userId="b8f89738f4e57704" providerId="LiveId" clId="{3C198211-90E3-7143-8C13-810CA88963EC}" dt="2024-10-15T02:50:38.710" v="949" actId="20577"/>
          <ac:spMkLst>
            <pc:docMk/>
            <pc:sldMk cId="0" sldId="256"/>
            <ac:spMk id="3" creationId="{00000000-0000-0000-0000-000000000000}"/>
          </ac:spMkLst>
        </pc:spChg>
        <pc:spChg chg="mod">
          <ac:chgData name="Nguyễn Văn Hòa" userId="b8f89738f4e57704" providerId="LiveId" clId="{3C198211-90E3-7143-8C13-810CA88963EC}" dt="2024-10-15T01:58:08.370" v="6" actId="20577"/>
          <ac:spMkLst>
            <pc:docMk/>
            <pc:sldMk cId="0" sldId="256"/>
            <ac:spMk id="9" creationId="{00000000-0000-0000-0000-000000000000}"/>
          </ac:spMkLst>
        </pc:spChg>
      </pc:sldChg>
      <pc:sldChg chg="addSp delSp modSp mod">
        <pc:chgData name="Nguyễn Văn Hòa" userId="b8f89738f4e57704" providerId="LiveId" clId="{3C198211-90E3-7143-8C13-810CA88963EC}" dt="2024-10-15T02:51:04.522" v="969" actId="20577"/>
        <pc:sldMkLst>
          <pc:docMk/>
          <pc:sldMk cId="1197704710" sldId="321"/>
        </pc:sldMkLst>
        <pc:spChg chg="add mod">
          <ac:chgData name="Nguyễn Văn Hòa" userId="b8f89738f4e57704" providerId="LiveId" clId="{3C198211-90E3-7143-8C13-810CA88963EC}" dt="2024-10-15T02:46:39.577" v="692" actId="948"/>
          <ac:spMkLst>
            <pc:docMk/>
            <pc:sldMk cId="1197704710" sldId="321"/>
            <ac:spMk id="2" creationId="{6669EBAF-4869-C86B-55A7-53DBE3FAFA36}"/>
          </ac:spMkLst>
        </pc:spChg>
        <pc:spChg chg="mod">
          <ac:chgData name="Nguyễn Văn Hòa" userId="b8f89738f4e57704" providerId="LiveId" clId="{3C198211-90E3-7143-8C13-810CA88963EC}" dt="2024-10-15T02:51:04.522" v="969" actId="20577"/>
          <ac:spMkLst>
            <pc:docMk/>
            <pc:sldMk cId="1197704710" sldId="321"/>
            <ac:spMk id="4" creationId="{5ACDFC16-60EA-5A1E-90C1-3727914513F1}"/>
          </ac:spMkLst>
        </pc:spChg>
        <pc:graphicFrameChg chg="del">
          <ac:chgData name="Nguyễn Văn Hòa" userId="b8f89738f4e57704" providerId="LiveId" clId="{3C198211-90E3-7143-8C13-810CA88963EC}" dt="2024-10-15T02:18:41.671" v="7" actId="478"/>
          <ac:graphicFrameMkLst>
            <pc:docMk/>
            <pc:sldMk cId="1197704710" sldId="321"/>
            <ac:graphicFrameMk id="3" creationId="{C3D76EBA-B259-03D2-BF9E-37C20F791FA2}"/>
          </ac:graphicFrameMkLst>
        </pc:graphicFrameChg>
      </pc:sldChg>
      <pc:sldChg chg="del">
        <pc:chgData name="Nguyễn Văn Hòa" userId="b8f89738f4e57704" providerId="LiveId" clId="{3C198211-90E3-7143-8C13-810CA88963EC}" dt="2024-10-15T02:18:48.178" v="8" actId="2696"/>
        <pc:sldMkLst>
          <pc:docMk/>
          <pc:sldMk cId="3401394524" sldId="322"/>
        </pc:sldMkLst>
      </pc:sldChg>
      <pc:sldChg chg="modSp mod">
        <pc:chgData name="Nguyễn Văn Hòa" userId="b8f89738f4e57704" providerId="LiveId" clId="{3C198211-90E3-7143-8C13-810CA88963EC}" dt="2024-10-15T02:31:33.388" v="103" actId="14100"/>
        <pc:sldMkLst>
          <pc:docMk/>
          <pc:sldMk cId="3424187870" sldId="323"/>
        </pc:sldMkLst>
        <pc:spChg chg="mod">
          <ac:chgData name="Nguyễn Văn Hòa" userId="b8f89738f4e57704" providerId="LiveId" clId="{3C198211-90E3-7143-8C13-810CA88963EC}" dt="2024-10-15T02:20:52.093" v="20" actId="14100"/>
          <ac:spMkLst>
            <pc:docMk/>
            <pc:sldMk cId="3424187870" sldId="323"/>
            <ac:spMk id="8" creationId="{00000000-0000-0000-0000-000000000000}"/>
          </ac:spMkLst>
        </pc:spChg>
        <pc:graphicFrameChg chg="mod modGraphic">
          <ac:chgData name="Nguyễn Văn Hòa" userId="b8f89738f4e57704" providerId="LiveId" clId="{3C198211-90E3-7143-8C13-810CA88963EC}" dt="2024-10-15T02:31:33.388" v="103" actId="14100"/>
          <ac:graphicFrameMkLst>
            <pc:docMk/>
            <pc:sldMk cId="3424187870" sldId="323"/>
            <ac:graphicFrameMk id="9" creationId="{938C7327-02DF-5CAD-F880-22DDBAD58DFF}"/>
          </ac:graphicFrameMkLst>
        </pc:graphicFrameChg>
      </pc:sldChg>
      <pc:sldChg chg="modSp del mod">
        <pc:chgData name="Nguyễn Văn Hòa" userId="b8f89738f4e57704" providerId="LiveId" clId="{3C198211-90E3-7143-8C13-810CA88963EC}" dt="2024-10-15T02:45:34.793" v="634" actId="2696"/>
        <pc:sldMkLst>
          <pc:docMk/>
          <pc:sldMk cId="3500267988" sldId="324"/>
        </pc:sldMkLst>
        <pc:spChg chg="mod">
          <ac:chgData name="Nguyễn Văn Hòa" userId="b8f89738f4e57704" providerId="LiveId" clId="{3C198211-90E3-7143-8C13-810CA88963EC}" dt="2024-10-15T02:44:25.200" v="581" actId="20577"/>
          <ac:spMkLst>
            <pc:docMk/>
            <pc:sldMk cId="3500267988" sldId="324"/>
            <ac:spMk id="3" creationId="{388AFCE3-B8FB-7EB0-5CD9-E7CBCF51AAFB}"/>
          </ac:spMkLst>
        </pc:spChg>
      </pc:sldChg>
      <pc:sldChg chg="modSp mod">
        <pc:chgData name="Nguyễn Văn Hòa" userId="b8f89738f4e57704" providerId="LiveId" clId="{3C198211-90E3-7143-8C13-810CA88963EC}" dt="2024-10-15T02:48:32.271" v="817" actId="20577"/>
        <pc:sldMkLst>
          <pc:docMk/>
          <pc:sldMk cId="985934649" sldId="325"/>
        </pc:sldMkLst>
        <pc:spChg chg="mod">
          <ac:chgData name="Nguyễn Văn Hòa" userId="b8f89738f4e57704" providerId="LiveId" clId="{3C198211-90E3-7143-8C13-810CA88963EC}" dt="2024-10-15T02:48:32.271" v="817" actId="20577"/>
          <ac:spMkLst>
            <pc:docMk/>
            <pc:sldMk cId="985934649" sldId="325"/>
            <ac:spMk id="5" creationId="{29DD4EA9-229C-78DB-B05E-948779A90C79}"/>
          </ac:spMkLst>
        </pc:spChg>
      </pc:sldChg>
      <pc:sldChg chg="modSp mod">
        <pc:chgData name="Nguyễn Văn Hòa" userId="b8f89738f4e57704" providerId="LiveId" clId="{3C198211-90E3-7143-8C13-810CA88963EC}" dt="2024-10-15T02:49:53.756" v="906" actId="20577"/>
        <pc:sldMkLst>
          <pc:docMk/>
          <pc:sldMk cId="3928806879" sldId="326"/>
        </pc:sldMkLst>
        <pc:spChg chg="mod">
          <ac:chgData name="Nguyễn Văn Hòa" userId="b8f89738f4e57704" providerId="LiveId" clId="{3C198211-90E3-7143-8C13-810CA88963EC}" dt="2024-10-15T02:49:53.756" v="906" actId="20577"/>
          <ac:spMkLst>
            <pc:docMk/>
            <pc:sldMk cId="3928806879" sldId="326"/>
            <ac:spMk id="4" creationId="{602D535E-7DE6-B34C-42E4-FE4A69476E4D}"/>
          </ac:spMkLst>
        </pc:spChg>
      </pc:sldChg>
      <pc:sldChg chg="del">
        <pc:chgData name="Nguyễn Văn Hòa" userId="b8f89738f4e57704" providerId="LiveId" clId="{3C198211-90E3-7143-8C13-810CA88963EC}" dt="2024-10-15T02:18:50.576" v="9" actId="2696"/>
        <pc:sldMkLst>
          <pc:docMk/>
          <pc:sldMk cId="2492562062" sldId="327"/>
        </pc:sldMkLst>
      </pc:sldChg>
      <pc:sldChg chg="del">
        <pc:chgData name="Nguyễn Văn Hòa" userId="b8f89738f4e57704" providerId="LiveId" clId="{3C198211-90E3-7143-8C13-810CA88963EC}" dt="2024-10-15T02:18:53.761" v="10" actId="2696"/>
        <pc:sldMkLst>
          <pc:docMk/>
          <pc:sldMk cId="618700500" sldId="328"/>
        </pc:sldMkLst>
      </pc:sldChg>
      <pc:sldChg chg="addSp delSp modSp mod">
        <pc:chgData name="Nguyễn Văn Hòa" userId="b8f89738f4e57704" providerId="LiveId" clId="{3C198211-90E3-7143-8C13-810CA88963EC}" dt="2024-10-15T02:30:43.782" v="97" actId="14734"/>
        <pc:sldMkLst>
          <pc:docMk/>
          <pc:sldMk cId="4075686619" sldId="329"/>
        </pc:sldMkLst>
        <pc:spChg chg="mod">
          <ac:chgData name="Nguyễn Văn Hòa" userId="b8f89738f4e57704" providerId="LiveId" clId="{3C198211-90E3-7143-8C13-810CA88963EC}" dt="2024-10-15T02:24:28.366" v="43" actId="14100"/>
          <ac:spMkLst>
            <pc:docMk/>
            <pc:sldMk cId="4075686619" sldId="329"/>
            <ac:spMk id="8" creationId="{00000000-0000-0000-0000-000000000000}"/>
          </ac:spMkLst>
        </pc:spChg>
        <pc:graphicFrameChg chg="add del mod modGraphic">
          <ac:chgData name="Nguyễn Văn Hòa" userId="b8f89738f4e57704" providerId="LiveId" clId="{3C198211-90E3-7143-8C13-810CA88963EC}" dt="2024-10-15T02:30:43.782" v="97" actId="14734"/>
          <ac:graphicFrameMkLst>
            <pc:docMk/>
            <pc:sldMk cId="4075686619" sldId="329"/>
            <ac:graphicFrameMk id="9" creationId="{938C7327-02DF-5CAD-F880-22DDBAD58DFF}"/>
          </ac:graphicFrameMkLst>
        </pc:graphicFrameChg>
        <pc:picChg chg="mod">
          <ac:chgData name="Nguyễn Văn Hòa" userId="b8f89738f4e57704" providerId="LiveId" clId="{3C198211-90E3-7143-8C13-810CA88963EC}" dt="2024-10-15T02:24:22.537" v="36" actId="1076"/>
          <ac:picMkLst>
            <pc:docMk/>
            <pc:sldMk cId="4075686619" sldId="329"/>
            <ac:picMk id="10" creationId="{00000000-0000-0000-0000-000000000000}"/>
          </ac:picMkLst>
        </pc:picChg>
      </pc:sldChg>
      <pc:sldChg chg="modSp mod">
        <pc:chgData name="Nguyễn Văn Hòa" userId="b8f89738f4e57704" providerId="LiveId" clId="{3C198211-90E3-7143-8C13-810CA88963EC}" dt="2024-10-16T07:13:35.811" v="971" actId="20577"/>
        <pc:sldMkLst>
          <pc:docMk/>
          <pc:sldMk cId="542897774" sldId="330"/>
        </pc:sldMkLst>
        <pc:spChg chg="mod">
          <ac:chgData name="Nguyễn Văn Hòa" userId="b8f89738f4e57704" providerId="LiveId" clId="{3C198211-90E3-7143-8C13-810CA88963EC}" dt="2024-10-15T02:28:53.891" v="89" actId="20577"/>
          <ac:spMkLst>
            <pc:docMk/>
            <pc:sldMk cId="542897774" sldId="330"/>
            <ac:spMk id="8" creationId="{00000000-0000-0000-0000-000000000000}"/>
          </ac:spMkLst>
        </pc:spChg>
        <pc:graphicFrameChg chg="mod modGraphic">
          <ac:chgData name="Nguyễn Văn Hòa" userId="b8f89738f4e57704" providerId="LiveId" clId="{3C198211-90E3-7143-8C13-810CA88963EC}" dt="2024-10-16T07:13:35.811" v="971" actId="20577"/>
          <ac:graphicFrameMkLst>
            <pc:docMk/>
            <pc:sldMk cId="542897774" sldId="330"/>
            <ac:graphicFrameMk id="9" creationId="{938C7327-02DF-5CAD-F880-22DDBAD58DFF}"/>
          </ac:graphicFrameMkLst>
        </pc:graphicFrameChg>
        <pc:picChg chg="mod">
          <ac:chgData name="Nguyễn Văn Hòa" userId="b8f89738f4e57704" providerId="LiveId" clId="{3C198211-90E3-7143-8C13-810CA88963EC}" dt="2024-10-15T02:28:50.342" v="83" actId="1076"/>
          <ac:picMkLst>
            <pc:docMk/>
            <pc:sldMk cId="542897774" sldId="330"/>
            <ac:picMk id="10" creationId="{00000000-0000-0000-0000-000000000000}"/>
          </ac:picMkLst>
        </pc:picChg>
      </pc:sldChg>
      <pc:sldChg chg="del">
        <pc:chgData name="Nguyễn Văn Hòa" userId="b8f89738f4e57704" providerId="LiveId" clId="{3C198211-90E3-7143-8C13-810CA88963EC}" dt="2024-10-15T02:38:42.734" v="145" actId="2696"/>
        <pc:sldMkLst>
          <pc:docMk/>
          <pc:sldMk cId="2980952691" sldId="331"/>
        </pc:sldMkLst>
      </pc:sldChg>
    </pc:docChg>
  </pc:docChgLst>
  <pc:docChgLst>
    <pc:chgData name="Nguyễn Văn Hòa" userId="b8f89738f4e57704" providerId="LiveId" clId="{42DD2F2A-17A7-AB48-8F92-5949BA7C5DB6}"/>
    <pc:docChg chg="undo custSel addSld delSld modSld">
      <pc:chgData name="Nguyễn Văn Hòa" userId="b8f89738f4e57704" providerId="LiveId" clId="{42DD2F2A-17A7-AB48-8F92-5949BA7C5DB6}" dt="2024-12-03T03:39:31.305" v="2793" actId="20577"/>
      <pc:docMkLst>
        <pc:docMk/>
      </pc:docMkLst>
      <pc:sldChg chg="modSp mod">
        <pc:chgData name="Nguyễn Văn Hòa" userId="b8f89738f4e57704" providerId="LiveId" clId="{42DD2F2A-17A7-AB48-8F92-5949BA7C5DB6}" dt="2024-12-02T07:43:18.094" v="2003" actId="2711"/>
        <pc:sldMkLst>
          <pc:docMk/>
          <pc:sldMk cId="0" sldId="256"/>
        </pc:sldMkLst>
        <pc:spChg chg="mod">
          <ac:chgData name="Nguyễn Văn Hòa" userId="b8f89738f4e57704" providerId="LiveId" clId="{42DD2F2A-17A7-AB48-8F92-5949BA7C5DB6}" dt="2024-12-02T07:43:18.094" v="2003" actId="2711"/>
          <ac:spMkLst>
            <pc:docMk/>
            <pc:sldMk cId="0" sldId="256"/>
            <ac:spMk id="3" creationId="{00000000-0000-0000-0000-000000000000}"/>
          </ac:spMkLst>
        </pc:spChg>
        <pc:spChg chg="mod">
          <ac:chgData name="Nguyễn Văn Hòa" userId="b8f89738f4e57704" providerId="LiveId" clId="{42DD2F2A-17A7-AB48-8F92-5949BA7C5DB6}" dt="2024-12-02T07:43:18.094" v="2003" actId="2711"/>
          <ac:spMkLst>
            <pc:docMk/>
            <pc:sldMk cId="0" sldId="256"/>
            <ac:spMk id="9" creationId="{00000000-0000-0000-0000-000000000000}"/>
          </ac:spMkLst>
        </pc:spChg>
      </pc:sldChg>
      <pc:sldChg chg="modSp mod">
        <pc:chgData name="Nguyễn Văn Hòa" userId="b8f89738f4e57704" providerId="LiveId" clId="{42DD2F2A-17A7-AB48-8F92-5949BA7C5DB6}" dt="2024-12-02T07:44:58.599" v="2012" actId="2711"/>
        <pc:sldMkLst>
          <pc:docMk/>
          <pc:sldMk cId="0" sldId="264"/>
        </pc:sldMkLst>
        <pc:spChg chg="mod">
          <ac:chgData name="Nguyễn Văn Hòa" userId="b8f89738f4e57704" providerId="LiveId" clId="{42DD2F2A-17A7-AB48-8F92-5949BA7C5DB6}" dt="2024-12-02T07:44:58.599" v="2012" actId="2711"/>
          <ac:spMkLst>
            <pc:docMk/>
            <pc:sldMk cId="0" sldId="264"/>
            <ac:spMk id="854" creationId="{00000000-0000-0000-0000-000000000000}"/>
          </ac:spMkLst>
        </pc:spChg>
        <pc:picChg chg="mod">
          <ac:chgData name="Nguyễn Văn Hòa" userId="b8f89738f4e57704" providerId="LiveId" clId="{42DD2F2A-17A7-AB48-8F92-5949BA7C5DB6}" dt="2024-12-02T07:44:53.504" v="2011" actId="1076"/>
          <ac:picMkLst>
            <pc:docMk/>
            <pc:sldMk cId="0" sldId="264"/>
            <ac:picMk id="94" creationId="{00000000-0000-0000-0000-000000000000}"/>
          </ac:picMkLst>
        </pc:picChg>
      </pc:sldChg>
      <pc:sldChg chg="modSp mod">
        <pc:chgData name="Nguyễn Văn Hòa" userId="b8f89738f4e57704" providerId="LiveId" clId="{42DD2F2A-17A7-AB48-8F92-5949BA7C5DB6}" dt="2024-12-02T07:46:23.938" v="2016" actId="2711"/>
        <pc:sldMkLst>
          <pc:docMk/>
          <pc:sldMk cId="1197704710" sldId="321"/>
        </pc:sldMkLst>
        <pc:spChg chg="mod">
          <ac:chgData name="Nguyễn Văn Hòa" userId="b8f89738f4e57704" providerId="LiveId" clId="{42DD2F2A-17A7-AB48-8F92-5949BA7C5DB6}" dt="2024-12-02T07:46:23.938" v="2016" actId="2711"/>
          <ac:spMkLst>
            <pc:docMk/>
            <pc:sldMk cId="1197704710" sldId="321"/>
            <ac:spMk id="2" creationId="{6669EBAF-4869-C86B-55A7-53DBE3FAFA36}"/>
          </ac:spMkLst>
        </pc:spChg>
        <pc:spChg chg="mod">
          <ac:chgData name="Nguyễn Văn Hòa" userId="b8f89738f4e57704" providerId="LiveId" clId="{42DD2F2A-17A7-AB48-8F92-5949BA7C5DB6}" dt="2024-12-02T07:46:23.938" v="2016" actId="2711"/>
          <ac:spMkLst>
            <pc:docMk/>
            <pc:sldMk cId="1197704710" sldId="321"/>
            <ac:spMk id="8" creationId="{00000000-0000-0000-0000-000000000000}"/>
          </ac:spMkLst>
        </pc:spChg>
      </pc:sldChg>
      <pc:sldChg chg="modSp mod">
        <pc:chgData name="Nguyễn Văn Hòa" userId="b8f89738f4e57704" providerId="LiveId" clId="{42DD2F2A-17A7-AB48-8F92-5949BA7C5DB6}" dt="2024-12-02T07:45:23.419" v="2013" actId="2711"/>
        <pc:sldMkLst>
          <pc:docMk/>
          <pc:sldMk cId="985934649" sldId="325"/>
        </pc:sldMkLst>
        <pc:spChg chg="mod">
          <ac:chgData name="Nguyễn Văn Hòa" userId="b8f89738f4e57704" providerId="LiveId" clId="{42DD2F2A-17A7-AB48-8F92-5949BA7C5DB6}" dt="2024-12-02T07:45:23.419" v="2013" actId="2711"/>
          <ac:spMkLst>
            <pc:docMk/>
            <pc:sldMk cId="985934649" sldId="325"/>
            <ac:spMk id="2" creationId="{48ACD708-6131-31C6-93AF-DA77EBC66147}"/>
          </ac:spMkLst>
        </pc:spChg>
        <pc:spChg chg="mod">
          <ac:chgData name="Nguyễn Văn Hòa" userId="b8f89738f4e57704" providerId="LiveId" clId="{42DD2F2A-17A7-AB48-8F92-5949BA7C5DB6}" dt="2024-12-02T07:45:23.419" v="2013" actId="2711"/>
          <ac:spMkLst>
            <pc:docMk/>
            <pc:sldMk cId="985934649" sldId="325"/>
            <ac:spMk id="5" creationId="{6426A4F3-769A-D526-0AD5-5CE539010B70}"/>
          </ac:spMkLst>
        </pc:spChg>
        <pc:spChg chg="mod">
          <ac:chgData name="Nguyễn Văn Hòa" userId="b8f89738f4e57704" providerId="LiveId" clId="{42DD2F2A-17A7-AB48-8F92-5949BA7C5DB6}" dt="2024-12-02T07:45:23.419" v="2013" actId="2711"/>
          <ac:spMkLst>
            <pc:docMk/>
            <pc:sldMk cId="985934649" sldId="325"/>
            <ac:spMk id="7" creationId="{F17E95A6-C767-8506-914F-CB666D73E0D6}"/>
          </ac:spMkLst>
        </pc:spChg>
        <pc:spChg chg="mod">
          <ac:chgData name="Nguyễn Văn Hòa" userId="b8f89738f4e57704" providerId="LiveId" clId="{42DD2F2A-17A7-AB48-8F92-5949BA7C5DB6}" dt="2024-12-02T07:45:23.419" v="2013" actId="2711"/>
          <ac:spMkLst>
            <pc:docMk/>
            <pc:sldMk cId="985934649" sldId="325"/>
            <ac:spMk id="8" creationId="{00000000-0000-0000-0000-000000000000}"/>
          </ac:spMkLst>
        </pc:spChg>
        <pc:spChg chg="mod">
          <ac:chgData name="Nguyễn Văn Hòa" userId="b8f89738f4e57704" providerId="LiveId" clId="{42DD2F2A-17A7-AB48-8F92-5949BA7C5DB6}" dt="2024-12-02T07:45:23.419" v="2013" actId="2711"/>
          <ac:spMkLst>
            <pc:docMk/>
            <pc:sldMk cId="985934649" sldId="325"/>
            <ac:spMk id="9" creationId="{1E30BF2A-A380-046A-6710-346EEDC649A4}"/>
          </ac:spMkLst>
        </pc:spChg>
        <pc:spChg chg="mod">
          <ac:chgData name="Nguyễn Văn Hòa" userId="b8f89738f4e57704" providerId="LiveId" clId="{42DD2F2A-17A7-AB48-8F92-5949BA7C5DB6}" dt="2024-12-02T07:45:23.419" v="2013" actId="2711"/>
          <ac:spMkLst>
            <pc:docMk/>
            <pc:sldMk cId="985934649" sldId="325"/>
            <ac:spMk id="11" creationId="{DE9AE983-2106-3C70-A5DA-24A537331857}"/>
          </ac:spMkLst>
        </pc:spChg>
        <pc:graphicFrameChg chg="mod">
          <ac:chgData name="Nguyễn Văn Hòa" userId="b8f89738f4e57704" providerId="LiveId" clId="{42DD2F2A-17A7-AB48-8F92-5949BA7C5DB6}" dt="2024-12-02T07:45:23.419" v="2013" actId="2711"/>
          <ac:graphicFrameMkLst>
            <pc:docMk/>
            <pc:sldMk cId="985934649" sldId="325"/>
            <ac:graphicFrameMk id="3" creationId="{E6561793-E604-C1E5-D546-9AC1C94EBCE4}"/>
          </ac:graphicFrameMkLst>
        </pc:graphicFrameChg>
        <pc:graphicFrameChg chg="mod">
          <ac:chgData name="Nguyễn Văn Hòa" userId="b8f89738f4e57704" providerId="LiveId" clId="{42DD2F2A-17A7-AB48-8F92-5949BA7C5DB6}" dt="2024-12-02T07:45:23.419" v="2013" actId="2711"/>
          <ac:graphicFrameMkLst>
            <pc:docMk/>
            <pc:sldMk cId="985934649" sldId="325"/>
            <ac:graphicFrameMk id="4" creationId="{CC1B2A7A-B529-4660-9DB9-7BC6ABD5F42C}"/>
          </ac:graphicFrameMkLst>
        </pc:graphicFrameChg>
        <pc:picChg chg="mod">
          <ac:chgData name="Nguyễn Văn Hòa" userId="b8f89738f4e57704" providerId="LiveId" clId="{42DD2F2A-17A7-AB48-8F92-5949BA7C5DB6}" dt="2024-12-02T07:45:23.419" v="2013" actId="2711"/>
          <ac:picMkLst>
            <pc:docMk/>
            <pc:sldMk cId="985934649" sldId="325"/>
            <ac:picMk id="6" creationId="{00000000-0000-0000-0000-000000000000}"/>
          </ac:picMkLst>
        </pc:picChg>
        <pc:picChg chg="mod">
          <ac:chgData name="Nguyễn Văn Hòa" userId="b8f89738f4e57704" providerId="LiveId" clId="{42DD2F2A-17A7-AB48-8F92-5949BA7C5DB6}" dt="2024-12-02T07:45:23.419" v="2013" actId="2711"/>
          <ac:picMkLst>
            <pc:docMk/>
            <pc:sldMk cId="985934649" sldId="325"/>
            <ac:picMk id="10" creationId="{00000000-0000-0000-0000-000000000000}"/>
          </ac:picMkLst>
        </pc:picChg>
      </pc:sldChg>
      <pc:sldChg chg="modSp del mod">
        <pc:chgData name="Nguyễn Văn Hòa" userId="b8f89738f4e57704" providerId="LiveId" clId="{42DD2F2A-17A7-AB48-8F92-5949BA7C5DB6}" dt="2024-12-02T07:41:06.575" v="1789" actId="2696"/>
        <pc:sldMkLst>
          <pc:docMk/>
          <pc:sldMk cId="3928806879" sldId="326"/>
        </pc:sldMkLst>
        <pc:spChg chg="mod">
          <ac:chgData name="Nguyễn Văn Hòa" userId="b8f89738f4e57704" providerId="LiveId" clId="{42DD2F2A-17A7-AB48-8F92-5949BA7C5DB6}" dt="2024-12-02T07:12:28.424" v="615" actId="20577"/>
          <ac:spMkLst>
            <pc:docMk/>
            <pc:sldMk cId="3928806879" sldId="326"/>
            <ac:spMk id="5" creationId="{CF2D5B80-BA52-049F-52D6-D52E10A37DF2}"/>
          </ac:spMkLst>
        </pc:spChg>
        <pc:spChg chg="mod">
          <ac:chgData name="Nguyễn Văn Hòa" userId="b8f89738f4e57704" providerId="LiveId" clId="{42DD2F2A-17A7-AB48-8F92-5949BA7C5DB6}" dt="2024-12-02T07:13:05.928" v="638" actId="20577"/>
          <ac:spMkLst>
            <pc:docMk/>
            <pc:sldMk cId="3928806879" sldId="326"/>
            <ac:spMk id="7" creationId="{1D4E67AF-E0FE-09CF-F8B5-174704EF4545}"/>
          </ac:spMkLst>
        </pc:spChg>
        <pc:spChg chg="mod">
          <ac:chgData name="Nguyễn Văn Hòa" userId="b8f89738f4e57704" providerId="LiveId" clId="{42DD2F2A-17A7-AB48-8F92-5949BA7C5DB6}" dt="2024-12-02T07:13:00.973" v="636" actId="20577"/>
          <ac:spMkLst>
            <pc:docMk/>
            <pc:sldMk cId="3928806879" sldId="326"/>
            <ac:spMk id="8" creationId="{00000000-0000-0000-0000-000000000000}"/>
          </ac:spMkLst>
        </pc:spChg>
        <pc:picChg chg="mod">
          <ac:chgData name="Nguyễn Văn Hòa" userId="b8f89738f4e57704" providerId="LiveId" clId="{42DD2F2A-17A7-AB48-8F92-5949BA7C5DB6}" dt="2024-12-02T07:10:55.041" v="613" actId="1076"/>
          <ac:picMkLst>
            <pc:docMk/>
            <pc:sldMk cId="3928806879" sldId="326"/>
            <ac:picMk id="10" creationId="{00000000-0000-0000-0000-000000000000}"/>
          </ac:picMkLst>
        </pc:picChg>
      </pc:sldChg>
      <pc:sldChg chg="addSp delSp modSp mod">
        <pc:chgData name="Nguyễn Văn Hòa" userId="b8f89738f4e57704" providerId="LiveId" clId="{42DD2F2A-17A7-AB48-8F92-5949BA7C5DB6}" dt="2024-12-02T07:44:36.833" v="2008" actId="2711"/>
        <pc:sldMkLst>
          <pc:docMk/>
          <pc:sldMk cId="2307332441" sldId="327"/>
        </pc:sldMkLst>
        <pc:spChg chg="add del">
          <ac:chgData name="Nguyễn Văn Hòa" userId="b8f89738f4e57704" providerId="LiveId" clId="{42DD2F2A-17A7-AB48-8F92-5949BA7C5DB6}" dt="2024-12-02T07:26:28.855" v="977" actId="22"/>
          <ac:spMkLst>
            <pc:docMk/>
            <pc:sldMk cId="2307332441" sldId="327"/>
            <ac:spMk id="3" creationId="{0F02DE7E-D55C-DAAF-D1C9-BCCFA842CA40}"/>
          </ac:spMkLst>
        </pc:spChg>
        <pc:spChg chg="mod">
          <ac:chgData name="Nguyễn Văn Hòa" userId="b8f89738f4e57704" providerId="LiveId" clId="{42DD2F2A-17A7-AB48-8F92-5949BA7C5DB6}" dt="2024-12-02T07:44:36.833" v="2008" actId="2711"/>
          <ac:spMkLst>
            <pc:docMk/>
            <pc:sldMk cId="2307332441" sldId="327"/>
            <ac:spMk id="5" creationId="{7F97224B-41DA-A009-9B6E-9BB7D5288103}"/>
          </ac:spMkLst>
        </pc:spChg>
        <pc:spChg chg="mod">
          <ac:chgData name="Nguyễn Văn Hòa" userId="b8f89738f4e57704" providerId="LiveId" clId="{42DD2F2A-17A7-AB48-8F92-5949BA7C5DB6}" dt="2024-12-02T07:44:36.833" v="2008" actId="2711"/>
          <ac:spMkLst>
            <pc:docMk/>
            <pc:sldMk cId="2307332441" sldId="327"/>
            <ac:spMk id="8" creationId="{00000000-0000-0000-0000-000000000000}"/>
          </ac:spMkLst>
        </pc:spChg>
      </pc:sldChg>
      <pc:sldChg chg="addSp delSp modSp mod">
        <pc:chgData name="Nguyễn Văn Hòa" userId="b8f89738f4e57704" providerId="LiveId" clId="{42DD2F2A-17A7-AB48-8F92-5949BA7C5DB6}" dt="2024-12-02T07:44:51.225" v="2010" actId="2711"/>
        <pc:sldMkLst>
          <pc:docMk/>
          <pc:sldMk cId="3495028586" sldId="328"/>
        </pc:sldMkLst>
        <pc:spChg chg="mod">
          <ac:chgData name="Nguyễn Văn Hòa" userId="b8f89738f4e57704" providerId="LiveId" clId="{42DD2F2A-17A7-AB48-8F92-5949BA7C5DB6}" dt="2024-12-02T07:44:51.225" v="2010" actId="2711"/>
          <ac:spMkLst>
            <pc:docMk/>
            <pc:sldMk cId="3495028586" sldId="328"/>
            <ac:spMk id="8" creationId="{00000000-0000-0000-0000-000000000000}"/>
          </ac:spMkLst>
        </pc:spChg>
        <pc:graphicFrameChg chg="add del mod modGraphic">
          <ac:chgData name="Nguyễn Văn Hòa" userId="b8f89738f4e57704" providerId="LiveId" clId="{42DD2F2A-17A7-AB48-8F92-5949BA7C5DB6}" dt="2024-12-02T07:40:15.567" v="1786" actId="20577"/>
          <ac:graphicFrameMkLst>
            <pc:docMk/>
            <pc:sldMk cId="3495028586" sldId="328"/>
            <ac:graphicFrameMk id="5" creationId="{3D9615E3-76CB-3202-C52E-EE707079289E}"/>
          </ac:graphicFrameMkLst>
        </pc:graphicFrameChg>
        <pc:picChg chg="mod">
          <ac:chgData name="Nguyễn Văn Hòa" userId="b8f89738f4e57704" providerId="LiveId" clId="{42DD2F2A-17A7-AB48-8F92-5949BA7C5DB6}" dt="2024-12-02T07:40:21.573" v="1788" actId="1076"/>
          <ac:picMkLst>
            <pc:docMk/>
            <pc:sldMk cId="3495028586" sldId="328"/>
            <ac:picMk id="10" creationId="{00000000-0000-0000-0000-000000000000}"/>
          </ac:picMkLst>
        </pc:picChg>
      </pc:sldChg>
      <pc:sldChg chg="modSp mod">
        <pc:chgData name="Nguyễn Văn Hòa" userId="b8f89738f4e57704" providerId="LiveId" clId="{42DD2F2A-17A7-AB48-8F92-5949BA7C5DB6}" dt="2024-12-02T07:45:38.980" v="2014" actId="2711"/>
        <pc:sldMkLst>
          <pc:docMk/>
          <pc:sldMk cId="3695153100" sldId="329"/>
        </pc:sldMkLst>
        <pc:spChg chg="mod">
          <ac:chgData name="Nguyễn Văn Hòa" userId="b8f89738f4e57704" providerId="LiveId" clId="{42DD2F2A-17A7-AB48-8F92-5949BA7C5DB6}" dt="2024-12-02T07:45:38.980" v="2014" actId="2711"/>
          <ac:spMkLst>
            <pc:docMk/>
            <pc:sldMk cId="3695153100" sldId="329"/>
            <ac:spMk id="8" creationId="{00000000-0000-0000-0000-000000000000}"/>
          </ac:spMkLst>
        </pc:spChg>
        <pc:spChg chg="mod">
          <ac:chgData name="Nguyễn Văn Hòa" userId="b8f89738f4e57704" providerId="LiveId" clId="{42DD2F2A-17A7-AB48-8F92-5949BA7C5DB6}" dt="2024-12-02T07:45:38.980" v="2014" actId="2711"/>
          <ac:spMkLst>
            <pc:docMk/>
            <pc:sldMk cId="3695153100" sldId="329"/>
            <ac:spMk id="13" creationId="{BC324A1A-7180-E8DF-5D65-FA2697205994}"/>
          </ac:spMkLst>
        </pc:spChg>
        <pc:spChg chg="mod">
          <ac:chgData name="Nguyễn Văn Hòa" userId="b8f89738f4e57704" providerId="LiveId" clId="{42DD2F2A-17A7-AB48-8F92-5949BA7C5DB6}" dt="2024-12-02T07:45:38.980" v="2014" actId="2711"/>
          <ac:spMkLst>
            <pc:docMk/>
            <pc:sldMk cId="3695153100" sldId="329"/>
            <ac:spMk id="14" creationId="{886967B8-9122-9CE6-E691-C1E868A5BD88}"/>
          </ac:spMkLst>
        </pc:spChg>
        <pc:spChg chg="mod">
          <ac:chgData name="Nguyễn Văn Hòa" userId="b8f89738f4e57704" providerId="LiveId" clId="{42DD2F2A-17A7-AB48-8F92-5949BA7C5DB6}" dt="2024-12-02T07:45:38.980" v="2014" actId="2711"/>
          <ac:spMkLst>
            <pc:docMk/>
            <pc:sldMk cId="3695153100" sldId="329"/>
            <ac:spMk id="15" creationId="{A4C0E1DE-3F75-7FF1-2776-BB6EA0239D7E}"/>
          </ac:spMkLst>
        </pc:spChg>
        <pc:spChg chg="mod">
          <ac:chgData name="Nguyễn Văn Hòa" userId="b8f89738f4e57704" providerId="LiveId" clId="{42DD2F2A-17A7-AB48-8F92-5949BA7C5DB6}" dt="2024-12-02T07:45:38.980" v="2014" actId="2711"/>
          <ac:spMkLst>
            <pc:docMk/>
            <pc:sldMk cId="3695153100" sldId="329"/>
            <ac:spMk id="16" creationId="{E9852C72-A7F5-8B44-7278-F2DD50132BDB}"/>
          </ac:spMkLst>
        </pc:spChg>
      </pc:sldChg>
      <pc:sldChg chg="modSp mod">
        <pc:chgData name="Nguyễn Văn Hòa" userId="b8f89738f4e57704" providerId="LiveId" clId="{42DD2F2A-17A7-AB48-8F92-5949BA7C5DB6}" dt="2024-12-02T07:43:41.570" v="2004" actId="2711"/>
        <pc:sldMkLst>
          <pc:docMk/>
          <pc:sldMk cId="2847942138" sldId="330"/>
        </pc:sldMkLst>
        <pc:spChg chg="mod">
          <ac:chgData name="Nguyễn Văn Hòa" userId="b8f89738f4e57704" providerId="LiveId" clId="{42DD2F2A-17A7-AB48-8F92-5949BA7C5DB6}" dt="2024-12-02T07:43:41.570" v="2004" actId="2711"/>
          <ac:spMkLst>
            <pc:docMk/>
            <pc:sldMk cId="2847942138" sldId="330"/>
            <ac:spMk id="7" creationId="{1D4E67AF-E0FE-09CF-F8B5-174704EF4545}"/>
          </ac:spMkLst>
        </pc:spChg>
        <pc:spChg chg="mod">
          <ac:chgData name="Nguyễn Văn Hòa" userId="b8f89738f4e57704" providerId="LiveId" clId="{42DD2F2A-17A7-AB48-8F92-5949BA7C5DB6}" dt="2024-12-02T07:43:41.570" v="2004" actId="2711"/>
          <ac:spMkLst>
            <pc:docMk/>
            <pc:sldMk cId="2847942138" sldId="330"/>
            <ac:spMk id="8" creationId="{00000000-0000-0000-0000-000000000000}"/>
          </ac:spMkLst>
        </pc:spChg>
      </pc:sldChg>
      <pc:sldChg chg="modSp del mod">
        <pc:chgData name="Nguyễn Văn Hòa" userId="b8f89738f4e57704" providerId="LiveId" clId="{42DD2F2A-17A7-AB48-8F92-5949BA7C5DB6}" dt="2024-12-03T03:39:23.044" v="2789" actId="2696"/>
        <pc:sldMkLst>
          <pc:docMk/>
          <pc:sldMk cId="3687307104" sldId="331"/>
        </pc:sldMkLst>
        <pc:spChg chg="mod">
          <ac:chgData name="Nguyễn Văn Hòa" userId="b8f89738f4e57704" providerId="LiveId" clId="{42DD2F2A-17A7-AB48-8F92-5949BA7C5DB6}" dt="2024-12-02T07:44:01.139" v="2005" actId="2711"/>
          <ac:spMkLst>
            <pc:docMk/>
            <pc:sldMk cId="3687307104" sldId="331"/>
            <ac:spMk id="7" creationId="{A2553123-7A5B-0957-2970-CD83BDE21981}"/>
          </ac:spMkLst>
        </pc:spChg>
        <pc:spChg chg="mod">
          <ac:chgData name="Nguyễn Văn Hòa" userId="b8f89738f4e57704" providerId="LiveId" clId="{42DD2F2A-17A7-AB48-8F92-5949BA7C5DB6}" dt="2024-12-02T07:44:01.139" v="2005" actId="2711"/>
          <ac:spMkLst>
            <pc:docMk/>
            <pc:sldMk cId="3687307104" sldId="331"/>
            <ac:spMk id="8" creationId="{6D230840-EF68-6B85-F272-BD4C23FC37F1}"/>
          </ac:spMkLst>
        </pc:spChg>
      </pc:sldChg>
      <pc:sldChg chg="modSp mod">
        <pc:chgData name="Nguyễn Văn Hòa" userId="b8f89738f4e57704" providerId="LiveId" clId="{42DD2F2A-17A7-AB48-8F92-5949BA7C5DB6}" dt="2024-12-03T03:39:26.524" v="2791" actId="20577"/>
        <pc:sldMkLst>
          <pc:docMk/>
          <pc:sldMk cId="1542390234" sldId="332"/>
        </pc:sldMkLst>
        <pc:spChg chg="mod">
          <ac:chgData name="Nguyễn Văn Hòa" userId="b8f89738f4e57704" providerId="LiveId" clId="{42DD2F2A-17A7-AB48-8F92-5949BA7C5DB6}" dt="2024-12-03T03:39:26.524" v="2791" actId="20577"/>
          <ac:spMkLst>
            <pc:docMk/>
            <pc:sldMk cId="1542390234" sldId="332"/>
            <ac:spMk id="7" creationId="{F4031BBC-A6C5-76A0-F327-553F9F4397C2}"/>
          </ac:spMkLst>
        </pc:spChg>
        <pc:spChg chg="mod">
          <ac:chgData name="Nguyễn Văn Hòa" userId="b8f89738f4e57704" providerId="LiveId" clId="{42DD2F2A-17A7-AB48-8F92-5949BA7C5DB6}" dt="2024-12-02T07:44:15.352" v="2006" actId="2711"/>
          <ac:spMkLst>
            <pc:docMk/>
            <pc:sldMk cId="1542390234" sldId="332"/>
            <ac:spMk id="8" creationId="{49FE096A-B8DA-1605-B02F-3DA5E52F976B}"/>
          </ac:spMkLst>
        </pc:spChg>
        <pc:graphicFrameChg chg="mod modGraphic">
          <ac:chgData name="Nguyễn Văn Hòa" userId="b8f89738f4e57704" providerId="LiveId" clId="{42DD2F2A-17A7-AB48-8F92-5949BA7C5DB6}" dt="2024-12-03T03:39:04.225" v="2788" actId="20577"/>
          <ac:graphicFrameMkLst>
            <pc:docMk/>
            <pc:sldMk cId="1542390234" sldId="332"/>
            <ac:graphicFrameMk id="3" creationId="{54324B90-E2DF-B47B-8395-4C78D3D5A68D}"/>
          </ac:graphicFrameMkLst>
        </pc:graphicFrameChg>
        <pc:picChg chg="mod">
          <ac:chgData name="Nguyễn Văn Hòa" userId="b8f89738f4e57704" providerId="LiveId" clId="{42DD2F2A-17A7-AB48-8F92-5949BA7C5DB6}" dt="2024-12-03T03:32:26.616" v="2764" actId="1076"/>
          <ac:picMkLst>
            <pc:docMk/>
            <pc:sldMk cId="1542390234" sldId="332"/>
            <ac:picMk id="10" creationId="{0FEF48B5-CFDF-605B-9EA6-BDBBE46361B6}"/>
          </ac:picMkLst>
        </pc:picChg>
      </pc:sldChg>
      <pc:sldChg chg="addSp delSp modSp mod">
        <pc:chgData name="Nguyễn Văn Hòa" userId="b8f89738f4e57704" providerId="LiveId" clId="{42DD2F2A-17A7-AB48-8F92-5949BA7C5DB6}" dt="2024-12-03T03:39:31.305" v="2793" actId="20577"/>
        <pc:sldMkLst>
          <pc:docMk/>
          <pc:sldMk cId="552116703" sldId="333"/>
        </pc:sldMkLst>
        <pc:spChg chg="add mod">
          <ac:chgData name="Nguyễn Văn Hòa" userId="b8f89738f4e57704" providerId="LiveId" clId="{42DD2F2A-17A7-AB48-8F92-5949BA7C5DB6}" dt="2024-12-02T07:44:30.311" v="2007" actId="2711"/>
          <ac:spMkLst>
            <pc:docMk/>
            <pc:sldMk cId="552116703" sldId="333"/>
            <ac:spMk id="4" creationId="{889D7A61-237F-6D39-4F6C-897F667BB2E6}"/>
          </ac:spMkLst>
        </pc:spChg>
        <pc:spChg chg="mod">
          <ac:chgData name="Nguyễn Văn Hòa" userId="b8f89738f4e57704" providerId="LiveId" clId="{42DD2F2A-17A7-AB48-8F92-5949BA7C5DB6}" dt="2024-12-03T03:39:31.305" v="2793" actId="20577"/>
          <ac:spMkLst>
            <pc:docMk/>
            <pc:sldMk cId="552116703" sldId="333"/>
            <ac:spMk id="7" creationId="{B15BA5E7-EA1F-E988-0759-31405902EA6B}"/>
          </ac:spMkLst>
        </pc:spChg>
        <pc:spChg chg="mod">
          <ac:chgData name="Nguyễn Văn Hòa" userId="b8f89738f4e57704" providerId="LiveId" clId="{42DD2F2A-17A7-AB48-8F92-5949BA7C5DB6}" dt="2024-12-02T07:44:30.311" v="2007" actId="2711"/>
          <ac:spMkLst>
            <pc:docMk/>
            <pc:sldMk cId="552116703" sldId="333"/>
            <ac:spMk id="8" creationId="{C7F4B6CB-79AC-11F6-BEAF-70CB191D2AED}"/>
          </ac:spMkLst>
        </pc:spChg>
        <pc:graphicFrameChg chg="del modGraphic">
          <ac:chgData name="Nguyễn Văn Hòa" userId="b8f89738f4e57704" providerId="LiveId" clId="{42DD2F2A-17A7-AB48-8F92-5949BA7C5DB6}" dt="2024-12-02T07:21:17.025" v="639" actId="478"/>
          <ac:graphicFrameMkLst>
            <pc:docMk/>
            <pc:sldMk cId="552116703" sldId="333"/>
            <ac:graphicFrameMk id="3" creationId="{30DE3241-60F9-DFB8-2A7B-B8EF3D76D589}"/>
          </ac:graphicFrameMkLst>
        </pc:graphicFrameChg>
        <pc:picChg chg="mod">
          <ac:chgData name="Nguyễn Văn Hòa" userId="b8f89738f4e57704" providerId="LiveId" clId="{42DD2F2A-17A7-AB48-8F92-5949BA7C5DB6}" dt="2024-12-02T07:22:20.239" v="708" actId="1076"/>
          <ac:picMkLst>
            <pc:docMk/>
            <pc:sldMk cId="552116703" sldId="333"/>
            <ac:picMk id="10" creationId="{10A3612C-C7C2-E84F-F1D5-5DDFDD8BFD25}"/>
          </ac:picMkLst>
        </pc:picChg>
      </pc:sldChg>
      <pc:sldChg chg="modSp add mod">
        <pc:chgData name="Nguyễn Văn Hòa" userId="b8f89738f4e57704" providerId="LiveId" clId="{42DD2F2A-17A7-AB48-8F92-5949BA7C5DB6}" dt="2024-12-02T07:44:44.559" v="2009" actId="2711"/>
        <pc:sldMkLst>
          <pc:docMk/>
          <pc:sldMk cId="3458102799" sldId="334"/>
        </pc:sldMkLst>
        <pc:spChg chg="mod">
          <ac:chgData name="Nguyễn Văn Hòa" userId="b8f89738f4e57704" providerId="LiveId" clId="{42DD2F2A-17A7-AB48-8F92-5949BA7C5DB6}" dt="2024-12-02T07:44:44.559" v="2009" actId="2711"/>
          <ac:spMkLst>
            <pc:docMk/>
            <pc:sldMk cId="3458102799" sldId="334"/>
            <ac:spMk id="8" creationId="{00000000-0000-0000-0000-000000000000}"/>
          </ac:spMkLst>
        </pc:spChg>
        <pc:graphicFrameChg chg="mod modGraphic">
          <ac:chgData name="Nguyễn Văn Hòa" userId="b8f89738f4e57704" providerId="LiveId" clId="{42DD2F2A-17A7-AB48-8F92-5949BA7C5DB6}" dt="2024-12-02T07:36:22.124" v="1704" actId="20577"/>
          <ac:graphicFrameMkLst>
            <pc:docMk/>
            <pc:sldMk cId="3458102799" sldId="334"/>
            <ac:graphicFrameMk id="5" creationId="{3D9615E3-76CB-3202-C52E-EE707079289E}"/>
          </ac:graphicFrameMkLst>
        </pc:graphicFrameChg>
        <pc:picChg chg="mod">
          <ac:chgData name="Nguyễn Văn Hòa" userId="b8f89738f4e57704" providerId="LiveId" clId="{42DD2F2A-17A7-AB48-8F92-5949BA7C5DB6}" dt="2024-12-02T07:29:30.148" v="1190" actId="1076"/>
          <ac:picMkLst>
            <pc:docMk/>
            <pc:sldMk cId="3458102799" sldId="334"/>
            <ac:picMk id="10" creationId="{00000000-0000-0000-0000-000000000000}"/>
          </ac:picMkLst>
        </pc:picChg>
      </pc:sldChg>
    </pc:docChg>
  </pc:docChgLst>
  <pc:docChgLst>
    <pc:chgData name="Nguyễn Văn Hòa" userId="b8f89738f4e57704" providerId="LiveId" clId="{D98BE0E3-23D3-C54C-BDFA-0A6ECA2D9E83}"/>
    <pc:docChg chg="undo custSel addSld delSld modSld">
      <pc:chgData name="Nguyễn Văn Hòa" userId="b8f89738f4e57704" providerId="LiveId" clId="{D98BE0E3-23D3-C54C-BDFA-0A6ECA2D9E83}" dt="2024-10-28T08:00:25.955" v="374" actId="20577"/>
      <pc:docMkLst>
        <pc:docMk/>
      </pc:docMkLst>
      <pc:sldChg chg="modSp mod">
        <pc:chgData name="Nguyễn Văn Hòa" userId="b8f89738f4e57704" providerId="LiveId" clId="{D98BE0E3-23D3-C54C-BDFA-0A6ECA2D9E83}" dt="2024-10-28T07:50:40.310" v="63" actId="255"/>
        <pc:sldMkLst>
          <pc:docMk/>
          <pc:sldMk cId="0" sldId="256"/>
        </pc:sldMkLst>
        <pc:spChg chg="mod">
          <ac:chgData name="Nguyễn Văn Hòa" userId="b8f89738f4e57704" providerId="LiveId" clId="{D98BE0E3-23D3-C54C-BDFA-0A6ECA2D9E83}" dt="2024-10-28T07:50:40.310" v="63" actId="255"/>
          <ac:spMkLst>
            <pc:docMk/>
            <pc:sldMk cId="0" sldId="256"/>
            <ac:spMk id="3" creationId="{00000000-0000-0000-0000-000000000000}"/>
          </ac:spMkLst>
        </pc:spChg>
        <pc:spChg chg="mod">
          <ac:chgData name="Nguyễn Văn Hòa" userId="b8f89738f4e57704" providerId="LiveId" clId="{D98BE0E3-23D3-C54C-BDFA-0A6ECA2D9E83}" dt="2024-10-28T07:50:00.889" v="3" actId="20577"/>
          <ac:spMkLst>
            <pc:docMk/>
            <pc:sldMk cId="0" sldId="256"/>
            <ac:spMk id="9" creationId="{00000000-0000-0000-0000-000000000000}"/>
          </ac:spMkLst>
        </pc:spChg>
      </pc:sldChg>
      <pc:sldChg chg="delSp modSp mod">
        <pc:chgData name="Nguyễn Văn Hòa" userId="b8f89738f4e57704" providerId="LiveId" clId="{D98BE0E3-23D3-C54C-BDFA-0A6ECA2D9E83}" dt="2024-10-28T07:51:28.538" v="73" actId="120"/>
        <pc:sldMkLst>
          <pc:docMk/>
          <pc:sldMk cId="1197704710" sldId="321"/>
        </pc:sldMkLst>
        <pc:spChg chg="mod">
          <ac:chgData name="Nguyễn Văn Hòa" userId="b8f89738f4e57704" providerId="LiveId" clId="{D98BE0E3-23D3-C54C-BDFA-0A6ECA2D9E83}" dt="2024-10-28T07:51:20.495" v="71" actId="255"/>
          <ac:spMkLst>
            <pc:docMk/>
            <pc:sldMk cId="1197704710" sldId="321"/>
            <ac:spMk id="2" creationId="{6669EBAF-4869-C86B-55A7-53DBE3FAFA36}"/>
          </ac:spMkLst>
        </pc:spChg>
        <pc:spChg chg="del">
          <ac:chgData name="Nguyễn Văn Hòa" userId="b8f89738f4e57704" providerId="LiveId" clId="{D98BE0E3-23D3-C54C-BDFA-0A6ECA2D9E83}" dt="2024-10-28T07:50:57.923" v="65" actId="478"/>
          <ac:spMkLst>
            <pc:docMk/>
            <pc:sldMk cId="1197704710" sldId="321"/>
            <ac:spMk id="4" creationId="{5ACDFC16-60EA-5A1E-90C1-3727914513F1}"/>
          </ac:spMkLst>
        </pc:spChg>
        <pc:spChg chg="mod">
          <ac:chgData name="Nguyễn Văn Hòa" userId="b8f89738f4e57704" providerId="LiveId" clId="{D98BE0E3-23D3-C54C-BDFA-0A6ECA2D9E83}" dt="2024-10-28T07:51:28.538" v="73" actId="120"/>
          <ac:spMkLst>
            <pc:docMk/>
            <pc:sldMk cId="1197704710" sldId="321"/>
            <ac:spMk id="8" creationId="{00000000-0000-0000-0000-000000000000}"/>
          </ac:spMkLst>
        </pc:spChg>
        <pc:picChg chg="mod">
          <ac:chgData name="Nguyễn Văn Hòa" userId="b8f89738f4e57704" providerId="LiveId" clId="{D98BE0E3-23D3-C54C-BDFA-0A6ECA2D9E83}" dt="2024-10-28T07:51:22.003" v="72" actId="1076"/>
          <ac:picMkLst>
            <pc:docMk/>
            <pc:sldMk cId="1197704710" sldId="321"/>
            <ac:picMk id="10" creationId="{00000000-0000-0000-0000-000000000000}"/>
          </ac:picMkLst>
        </pc:picChg>
      </pc:sldChg>
      <pc:sldChg chg="del">
        <pc:chgData name="Nguyễn Văn Hòa" userId="b8f89738f4e57704" providerId="LiveId" clId="{D98BE0E3-23D3-C54C-BDFA-0A6ECA2D9E83}" dt="2024-10-28T07:51:38.639" v="74" actId="2696"/>
        <pc:sldMkLst>
          <pc:docMk/>
          <pc:sldMk cId="3424187870" sldId="323"/>
        </pc:sldMkLst>
      </pc:sldChg>
      <pc:sldChg chg="addSp delSp modSp mod">
        <pc:chgData name="Nguyễn Văn Hòa" userId="b8f89738f4e57704" providerId="LiveId" clId="{D98BE0E3-23D3-C54C-BDFA-0A6ECA2D9E83}" dt="2024-10-28T07:59:25.228" v="279" actId="14100"/>
        <pc:sldMkLst>
          <pc:docMk/>
          <pc:sldMk cId="985934649" sldId="325"/>
        </pc:sldMkLst>
        <pc:spChg chg="del">
          <ac:chgData name="Nguyễn Văn Hòa" userId="b8f89738f4e57704" providerId="LiveId" clId="{D98BE0E3-23D3-C54C-BDFA-0A6ECA2D9E83}" dt="2024-10-28T07:51:52.580" v="78" actId="478"/>
          <ac:spMkLst>
            <pc:docMk/>
            <pc:sldMk cId="985934649" sldId="325"/>
            <ac:spMk id="2" creationId="{59D8CDC6-C354-2F61-B473-7E20BDEA2065}"/>
          </ac:spMkLst>
        </pc:spChg>
        <pc:spChg chg="del">
          <ac:chgData name="Nguyễn Văn Hòa" userId="b8f89738f4e57704" providerId="LiveId" clId="{D98BE0E3-23D3-C54C-BDFA-0A6ECA2D9E83}" dt="2024-10-28T07:51:50.988" v="77" actId="478"/>
          <ac:spMkLst>
            <pc:docMk/>
            <pc:sldMk cId="985934649" sldId="325"/>
            <ac:spMk id="5" creationId="{29DD4EA9-229C-78DB-B05E-948779A90C79}"/>
          </ac:spMkLst>
        </pc:spChg>
        <pc:spChg chg="mod">
          <ac:chgData name="Nguyễn Văn Hòa" userId="b8f89738f4e57704" providerId="LiveId" clId="{D98BE0E3-23D3-C54C-BDFA-0A6ECA2D9E83}" dt="2024-10-28T07:52:05.359" v="149" actId="20577"/>
          <ac:spMkLst>
            <pc:docMk/>
            <pc:sldMk cId="985934649" sldId="325"/>
            <ac:spMk id="8" creationId="{00000000-0000-0000-0000-000000000000}"/>
          </ac:spMkLst>
        </pc:spChg>
        <pc:graphicFrameChg chg="add mod">
          <ac:chgData name="Nguyễn Văn Hòa" userId="b8f89738f4e57704" providerId="LiveId" clId="{D98BE0E3-23D3-C54C-BDFA-0A6ECA2D9E83}" dt="2024-10-28T07:58:43.868" v="275" actId="14100"/>
          <ac:graphicFrameMkLst>
            <pc:docMk/>
            <pc:sldMk cId="985934649" sldId="325"/>
            <ac:graphicFrameMk id="3" creationId="{E6561793-E604-C1E5-D546-9AC1C94EBCE4}"/>
          </ac:graphicFrameMkLst>
        </pc:graphicFrameChg>
        <pc:graphicFrameChg chg="add mod">
          <ac:chgData name="Nguyễn Văn Hòa" userId="b8f89738f4e57704" providerId="LiveId" clId="{D98BE0E3-23D3-C54C-BDFA-0A6ECA2D9E83}" dt="2024-10-28T07:59:25.228" v="279" actId="14100"/>
          <ac:graphicFrameMkLst>
            <pc:docMk/>
            <pc:sldMk cId="985934649" sldId="325"/>
            <ac:graphicFrameMk id="4" creationId="{CC1B2A7A-B529-4660-9DB9-7BC6ABD5F42C}"/>
          </ac:graphicFrameMkLst>
        </pc:graphicFrameChg>
        <pc:picChg chg="mod">
          <ac:chgData name="Nguyễn Văn Hòa" userId="b8f89738f4e57704" providerId="LiveId" clId="{D98BE0E3-23D3-C54C-BDFA-0A6ECA2D9E83}" dt="2024-10-28T07:52:31.726" v="155" actId="1076"/>
          <ac:picMkLst>
            <pc:docMk/>
            <pc:sldMk cId="985934649" sldId="325"/>
            <ac:picMk id="10" creationId="{00000000-0000-0000-0000-000000000000}"/>
          </ac:picMkLst>
        </pc:picChg>
      </pc:sldChg>
      <pc:sldChg chg="addSp delSp modSp mod">
        <pc:chgData name="Nguyễn Văn Hòa" userId="b8f89738f4e57704" providerId="LiveId" clId="{D98BE0E3-23D3-C54C-BDFA-0A6ECA2D9E83}" dt="2024-10-28T07:55:59.686" v="239"/>
        <pc:sldMkLst>
          <pc:docMk/>
          <pc:sldMk cId="3928806879" sldId="326"/>
        </pc:sldMkLst>
        <pc:spChg chg="del">
          <ac:chgData name="Nguyễn Văn Hòa" userId="b8f89738f4e57704" providerId="LiveId" clId="{D98BE0E3-23D3-C54C-BDFA-0A6ECA2D9E83}" dt="2024-10-28T07:55:11.288" v="233" actId="478"/>
          <ac:spMkLst>
            <pc:docMk/>
            <pc:sldMk cId="3928806879" sldId="326"/>
            <ac:spMk id="2" creationId="{59D8CDC6-C354-2F61-B473-7E20BDEA2065}"/>
          </ac:spMkLst>
        </pc:spChg>
        <pc:spChg chg="add del mod">
          <ac:chgData name="Nguyễn Văn Hòa" userId="b8f89738f4e57704" providerId="LiveId" clId="{D98BE0E3-23D3-C54C-BDFA-0A6ECA2D9E83}" dt="2024-10-28T07:55:59.686" v="239"/>
          <ac:spMkLst>
            <pc:docMk/>
            <pc:sldMk cId="3928806879" sldId="326"/>
            <ac:spMk id="3" creationId="{3EF4CBC2-1D8D-DE25-170A-1D6431F035AA}"/>
          </ac:spMkLst>
        </pc:spChg>
        <pc:spChg chg="del">
          <ac:chgData name="Nguyễn Văn Hòa" userId="b8f89738f4e57704" providerId="LiveId" clId="{D98BE0E3-23D3-C54C-BDFA-0A6ECA2D9E83}" dt="2024-10-28T07:55:08.739" v="232" actId="478"/>
          <ac:spMkLst>
            <pc:docMk/>
            <pc:sldMk cId="3928806879" sldId="326"/>
            <ac:spMk id="4" creationId="{602D535E-7DE6-B34C-42E4-FE4A69476E4D}"/>
          </ac:spMkLst>
        </pc:spChg>
        <pc:spChg chg="add del mod">
          <ac:chgData name="Nguyễn Văn Hòa" userId="b8f89738f4e57704" providerId="LiveId" clId="{D98BE0E3-23D3-C54C-BDFA-0A6ECA2D9E83}" dt="2024-10-28T07:55:59.686" v="239"/>
          <ac:spMkLst>
            <pc:docMk/>
            <pc:sldMk cId="3928806879" sldId="326"/>
            <ac:spMk id="5" creationId="{A390B47A-D540-6010-FE94-BBE8079646C5}"/>
          </ac:spMkLst>
        </pc:spChg>
        <pc:spChg chg="add del mod">
          <ac:chgData name="Nguyễn Văn Hòa" userId="b8f89738f4e57704" providerId="LiveId" clId="{D98BE0E3-23D3-C54C-BDFA-0A6ECA2D9E83}" dt="2024-10-28T07:55:59.686" v="239"/>
          <ac:spMkLst>
            <pc:docMk/>
            <pc:sldMk cId="3928806879" sldId="326"/>
            <ac:spMk id="7" creationId="{1F13ABDD-CE28-92D0-E695-E321C52837B5}"/>
          </ac:spMkLst>
        </pc:spChg>
        <pc:spChg chg="mod">
          <ac:chgData name="Nguyễn Văn Hòa" userId="b8f89738f4e57704" providerId="LiveId" clId="{D98BE0E3-23D3-C54C-BDFA-0A6ECA2D9E83}" dt="2024-10-28T07:54:18.367" v="231" actId="20577"/>
          <ac:spMkLst>
            <pc:docMk/>
            <pc:sldMk cId="3928806879" sldId="326"/>
            <ac:spMk id="8" creationId="{00000000-0000-0000-0000-000000000000}"/>
          </ac:spMkLst>
        </pc:spChg>
        <pc:spChg chg="add del mod">
          <ac:chgData name="Nguyễn Văn Hòa" userId="b8f89738f4e57704" providerId="LiveId" clId="{D98BE0E3-23D3-C54C-BDFA-0A6ECA2D9E83}" dt="2024-10-28T07:55:59.686" v="239"/>
          <ac:spMkLst>
            <pc:docMk/>
            <pc:sldMk cId="3928806879" sldId="326"/>
            <ac:spMk id="9" creationId="{C97AB1A2-D41F-7836-D52E-158A60B75AFB}"/>
          </ac:spMkLst>
        </pc:spChg>
        <pc:spChg chg="add del mod">
          <ac:chgData name="Nguyễn Văn Hòa" userId="b8f89738f4e57704" providerId="LiveId" clId="{D98BE0E3-23D3-C54C-BDFA-0A6ECA2D9E83}" dt="2024-10-28T07:55:59.686" v="239"/>
          <ac:spMkLst>
            <pc:docMk/>
            <pc:sldMk cId="3928806879" sldId="326"/>
            <ac:spMk id="11" creationId="{1988BAC2-DC1F-6CC5-E750-009FB3E8A8F8}"/>
          </ac:spMkLst>
        </pc:spChg>
        <pc:spChg chg="add del mod">
          <ac:chgData name="Nguyễn Văn Hòa" userId="b8f89738f4e57704" providerId="LiveId" clId="{D98BE0E3-23D3-C54C-BDFA-0A6ECA2D9E83}" dt="2024-10-28T07:55:59.686" v="239"/>
          <ac:spMkLst>
            <pc:docMk/>
            <pc:sldMk cId="3928806879" sldId="326"/>
            <ac:spMk id="12" creationId="{D2A183A6-95B3-2AC1-E8C9-777314068256}"/>
          </ac:spMkLst>
        </pc:spChg>
        <pc:spChg chg="add del mod">
          <ac:chgData name="Nguyễn Văn Hòa" userId="b8f89738f4e57704" providerId="LiveId" clId="{D98BE0E3-23D3-C54C-BDFA-0A6ECA2D9E83}" dt="2024-10-28T07:55:59.686" v="239"/>
          <ac:spMkLst>
            <pc:docMk/>
            <pc:sldMk cId="3928806879" sldId="326"/>
            <ac:spMk id="13" creationId="{C7810D4C-6B01-2174-771D-B8DC1F20A624}"/>
          </ac:spMkLst>
        </pc:spChg>
        <pc:spChg chg="add del mod">
          <ac:chgData name="Nguyễn Văn Hòa" userId="b8f89738f4e57704" providerId="LiveId" clId="{D98BE0E3-23D3-C54C-BDFA-0A6ECA2D9E83}" dt="2024-10-28T07:55:59.686" v="239"/>
          <ac:spMkLst>
            <pc:docMk/>
            <pc:sldMk cId="3928806879" sldId="326"/>
            <ac:spMk id="19" creationId="{7CB8A207-76FC-0174-AD3F-D98E3FAC5CDC}"/>
          </ac:spMkLst>
        </pc:spChg>
        <pc:spChg chg="add del mod">
          <ac:chgData name="Nguyễn Văn Hòa" userId="b8f89738f4e57704" providerId="LiveId" clId="{D98BE0E3-23D3-C54C-BDFA-0A6ECA2D9E83}" dt="2024-10-28T07:55:59.686" v="239"/>
          <ac:spMkLst>
            <pc:docMk/>
            <pc:sldMk cId="3928806879" sldId="326"/>
            <ac:spMk id="20" creationId="{2293C306-A1D8-8736-1815-ACC3E80D949C}"/>
          </ac:spMkLst>
        </pc:spChg>
        <pc:spChg chg="add del mod">
          <ac:chgData name="Nguyễn Văn Hòa" userId="b8f89738f4e57704" providerId="LiveId" clId="{D98BE0E3-23D3-C54C-BDFA-0A6ECA2D9E83}" dt="2024-10-28T07:55:59.686" v="239"/>
          <ac:spMkLst>
            <pc:docMk/>
            <pc:sldMk cId="3928806879" sldId="326"/>
            <ac:spMk id="21" creationId="{A199698F-BA87-6B91-2668-65B41DAC1503}"/>
          </ac:spMkLst>
        </pc:spChg>
        <pc:spChg chg="add del mod">
          <ac:chgData name="Nguyễn Văn Hòa" userId="b8f89738f4e57704" providerId="LiveId" clId="{D98BE0E3-23D3-C54C-BDFA-0A6ECA2D9E83}" dt="2024-10-28T07:55:59.686" v="239"/>
          <ac:spMkLst>
            <pc:docMk/>
            <pc:sldMk cId="3928806879" sldId="326"/>
            <ac:spMk id="22" creationId="{CF67C2F9-22CC-A28B-4E67-2D1F7B411B7B}"/>
          </ac:spMkLst>
        </pc:spChg>
        <pc:spChg chg="add del mod">
          <ac:chgData name="Nguyễn Văn Hòa" userId="b8f89738f4e57704" providerId="LiveId" clId="{D98BE0E3-23D3-C54C-BDFA-0A6ECA2D9E83}" dt="2024-10-28T07:55:59.686" v="239"/>
          <ac:spMkLst>
            <pc:docMk/>
            <pc:sldMk cId="3928806879" sldId="326"/>
            <ac:spMk id="23" creationId="{EB3B72B2-DDE3-DFF4-54E1-7AFD06ED9728}"/>
          </ac:spMkLst>
        </pc:spChg>
        <pc:cxnChg chg="add del mod">
          <ac:chgData name="Nguyễn Văn Hòa" userId="b8f89738f4e57704" providerId="LiveId" clId="{D98BE0E3-23D3-C54C-BDFA-0A6ECA2D9E83}" dt="2024-10-28T07:55:59.686" v="239"/>
          <ac:cxnSpMkLst>
            <pc:docMk/>
            <pc:sldMk cId="3928806879" sldId="326"/>
            <ac:cxnSpMk id="14" creationId="{41E9B059-BB07-3152-BC0F-179D3F072F12}"/>
          </ac:cxnSpMkLst>
        </pc:cxnChg>
        <pc:cxnChg chg="add del mod">
          <ac:chgData name="Nguyễn Văn Hòa" userId="b8f89738f4e57704" providerId="LiveId" clId="{D98BE0E3-23D3-C54C-BDFA-0A6ECA2D9E83}" dt="2024-10-28T07:55:59.686" v="239"/>
          <ac:cxnSpMkLst>
            <pc:docMk/>
            <pc:sldMk cId="3928806879" sldId="326"/>
            <ac:cxnSpMk id="15" creationId="{D808A53D-EF1D-6586-039E-5FDBEA43E6D7}"/>
          </ac:cxnSpMkLst>
        </pc:cxnChg>
        <pc:cxnChg chg="add del mod">
          <ac:chgData name="Nguyễn Văn Hòa" userId="b8f89738f4e57704" providerId="LiveId" clId="{D98BE0E3-23D3-C54C-BDFA-0A6ECA2D9E83}" dt="2024-10-28T07:55:59.686" v="239"/>
          <ac:cxnSpMkLst>
            <pc:docMk/>
            <pc:sldMk cId="3928806879" sldId="326"/>
            <ac:cxnSpMk id="16" creationId="{E15A313F-BA95-B414-BF40-F30AAB349AC8}"/>
          </ac:cxnSpMkLst>
        </pc:cxnChg>
        <pc:cxnChg chg="add del mod">
          <ac:chgData name="Nguyễn Văn Hòa" userId="b8f89738f4e57704" providerId="LiveId" clId="{D98BE0E3-23D3-C54C-BDFA-0A6ECA2D9E83}" dt="2024-10-28T07:55:59.686" v="239"/>
          <ac:cxnSpMkLst>
            <pc:docMk/>
            <pc:sldMk cId="3928806879" sldId="326"/>
            <ac:cxnSpMk id="17" creationId="{4CB6BD7F-B337-1423-9CE9-91914078D20F}"/>
          </ac:cxnSpMkLst>
        </pc:cxnChg>
        <pc:cxnChg chg="add del mod">
          <ac:chgData name="Nguyễn Văn Hòa" userId="b8f89738f4e57704" providerId="LiveId" clId="{D98BE0E3-23D3-C54C-BDFA-0A6ECA2D9E83}" dt="2024-10-28T07:55:59.686" v="239"/>
          <ac:cxnSpMkLst>
            <pc:docMk/>
            <pc:sldMk cId="3928806879" sldId="326"/>
            <ac:cxnSpMk id="18" creationId="{1AFFE1CF-B721-6E4D-2AD8-EE9C6AADE579}"/>
          </ac:cxnSpMkLst>
        </pc:cxnChg>
      </pc:sldChg>
      <pc:sldChg chg="modSp add mod">
        <pc:chgData name="Nguyễn Văn Hòa" userId="b8f89738f4e57704" providerId="LiveId" clId="{D98BE0E3-23D3-C54C-BDFA-0A6ECA2D9E83}" dt="2024-10-28T08:00:06.118" v="333" actId="20577"/>
        <pc:sldMkLst>
          <pc:docMk/>
          <pc:sldMk cId="2307332441" sldId="327"/>
        </pc:sldMkLst>
        <pc:spChg chg="mod">
          <ac:chgData name="Nguyễn Văn Hòa" userId="b8f89738f4e57704" providerId="LiveId" clId="{D98BE0E3-23D3-C54C-BDFA-0A6ECA2D9E83}" dt="2024-10-28T08:00:06.118" v="333" actId="20577"/>
          <ac:spMkLst>
            <pc:docMk/>
            <pc:sldMk cId="2307332441" sldId="327"/>
            <ac:spMk id="8" creationId="{00000000-0000-0000-0000-000000000000}"/>
          </ac:spMkLst>
        </pc:spChg>
      </pc:sldChg>
      <pc:sldChg chg="modSp add mod">
        <pc:chgData name="Nguyễn Văn Hòa" userId="b8f89738f4e57704" providerId="LiveId" clId="{D98BE0E3-23D3-C54C-BDFA-0A6ECA2D9E83}" dt="2024-10-28T08:00:25.955" v="374" actId="20577"/>
        <pc:sldMkLst>
          <pc:docMk/>
          <pc:sldMk cId="3495028586" sldId="328"/>
        </pc:sldMkLst>
        <pc:spChg chg="mod">
          <ac:chgData name="Nguyễn Văn Hòa" userId="b8f89738f4e57704" providerId="LiveId" clId="{D98BE0E3-23D3-C54C-BDFA-0A6ECA2D9E83}" dt="2024-10-28T08:00:25.955" v="374" actId="20577"/>
          <ac:spMkLst>
            <pc:docMk/>
            <pc:sldMk cId="3495028586" sldId="328"/>
            <ac:spMk id="8" creationId="{00000000-0000-0000-0000-000000000000}"/>
          </ac:spMkLst>
        </pc:spChg>
      </pc:sldChg>
      <pc:sldChg chg="del">
        <pc:chgData name="Nguyễn Văn Hòa" userId="b8f89738f4e57704" providerId="LiveId" clId="{D98BE0E3-23D3-C54C-BDFA-0A6ECA2D9E83}" dt="2024-10-28T07:51:40.496" v="75" actId="2696"/>
        <pc:sldMkLst>
          <pc:docMk/>
          <pc:sldMk cId="4075686619" sldId="329"/>
        </pc:sldMkLst>
      </pc:sldChg>
      <pc:sldChg chg="del">
        <pc:chgData name="Nguyễn Văn Hòa" userId="b8f89738f4e57704" providerId="LiveId" clId="{D98BE0E3-23D3-C54C-BDFA-0A6ECA2D9E83}" dt="2024-10-28T07:51:43.678" v="76" actId="2696"/>
        <pc:sldMkLst>
          <pc:docMk/>
          <pc:sldMk cId="542897774" sldId="330"/>
        </pc:sldMkLst>
      </pc:sldChg>
    </pc:docChg>
  </pc:docChgLst>
  <pc:docChgLst>
    <pc:chgData name="Van Thanh Nguyen" userId="da86c492c305e500" providerId="LiveId" clId="{992D76B0-6B6F-4EAF-A52E-CB229D022C1E}"/>
    <pc:docChg chg="undo custSel addSld modSld">
      <pc:chgData name="Van Thanh Nguyen" userId="da86c492c305e500" providerId="LiveId" clId="{992D76B0-6B6F-4EAF-A52E-CB229D022C1E}" dt="2024-11-29T07:32:50.426" v="1074" actId="6549"/>
      <pc:docMkLst>
        <pc:docMk/>
      </pc:docMkLst>
      <pc:sldChg chg="addSp delSp modSp mod">
        <pc:chgData name="Van Thanh Nguyen" userId="da86c492c305e500" providerId="LiveId" clId="{992D76B0-6B6F-4EAF-A52E-CB229D022C1E}" dt="2024-11-29T07:32:50.426" v="1074" actId="6549"/>
        <pc:sldMkLst>
          <pc:docMk/>
          <pc:sldMk cId="3495028586" sldId="328"/>
        </pc:sldMkLst>
        <pc:spChg chg="mod">
          <ac:chgData name="Van Thanh Nguyen" userId="da86c492c305e500" providerId="LiveId" clId="{992D76B0-6B6F-4EAF-A52E-CB229D022C1E}" dt="2024-11-29T07:30:25.070" v="618" actId="20577"/>
          <ac:spMkLst>
            <pc:docMk/>
            <pc:sldMk cId="3495028586" sldId="328"/>
            <ac:spMk id="8" creationId="{00000000-0000-0000-0000-000000000000}"/>
          </ac:spMkLst>
        </pc:spChg>
        <pc:graphicFrameChg chg="add del modGraphic">
          <ac:chgData name="Van Thanh Nguyen" userId="da86c492c305e500" providerId="LiveId" clId="{992D76B0-6B6F-4EAF-A52E-CB229D022C1E}" dt="2024-11-29T07:32:50.426" v="1074" actId="6549"/>
          <ac:graphicFrameMkLst>
            <pc:docMk/>
            <pc:sldMk cId="3495028586" sldId="328"/>
            <ac:graphicFrameMk id="5" creationId="{3D9615E3-76CB-3202-C52E-EE707079289E}"/>
          </ac:graphicFrameMkLst>
        </pc:graphicFrameChg>
      </pc:sldChg>
      <pc:sldChg chg="modSp mod">
        <pc:chgData name="Van Thanh Nguyen" userId="da86c492c305e500" providerId="LiveId" clId="{992D76B0-6B6F-4EAF-A52E-CB229D022C1E}" dt="2024-11-29T07:24:51.487" v="25" actId="20577"/>
        <pc:sldMkLst>
          <pc:docMk/>
          <pc:sldMk cId="2847942138" sldId="330"/>
        </pc:sldMkLst>
        <pc:spChg chg="mod">
          <ac:chgData name="Van Thanh Nguyen" userId="da86c492c305e500" providerId="LiveId" clId="{992D76B0-6B6F-4EAF-A52E-CB229D022C1E}" dt="2024-11-29T07:24:51.487" v="25" actId="20577"/>
          <ac:spMkLst>
            <pc:docMk/>
            <pc:sldMk cId="2847942138" sldId="330"/>
            <ac:spMk id="8" creationId="{00000000-0000-0000-0000-000000000000}"/>
          </ac:spMkLst>
        </pc:spChg>
      </pc:sldChg>
      <pc:sldChg chg="modSp add mod">
        <pc:chgData name="Van Thanh Nguyen" userId="da86c492c305e500" providerId="LiveId" clId="{992D76B0-6B6F-4EAF-A52E-CB229D022C1E}" dt="2024-11-29T07:26:06.254" v="133" actId="20577"/>
        <pc:sldMkLst>
          <pc:docMk/>
          <pc:sldMk cId="3687307104" sldId="331"/>
        </pc:sldMkLst>
        <pc:spChg chg="mod">
          <ac:chgData name="Van Thanh Nguyen" userId="da86c492c305e500" providerId="LiveId" clId="{992D76B0-6B6F-4EAF-A52E-CB229D022C1E}" dt="2024-11-29T07:26:06.254" v="133" actId="20577"/>
          <ac:spMkLst>
            <pc:docMk/>
            <pc:sldMk cId="3687307104" sldId="331"/>
            <ac:spMk id="7" creationId="{A2553123-7A5B-0957-2970-CD83BDE21981}"/>
          </ac:spMkLst>
        </pc:spChg>
        <pc:graphicFrameChg chg="modGraphic">
          <ac:chgData name="Van Thanh Nguyen" userId="da86c492c305e500" providerId="LiveId" clId="{992D76B0-6B6F-4EAF-A52E-CB229D022C1E}" dt="2024-11-29T07:25:23.675" v="67" actId="20577"/>
          <ac:graphicFrameMkLst>
            <pc:docMk/>
            <pc:sldMk cId="3687307104" sldId="331"/>
            <ac:graphicFrameMk id="3" creationId="{AE72A6DA-C380-7268-C648-C390B58887EA}"/>
          </ac:graphicFrameMkLst>
        </pc:graphicFrameChg>
      </pc:sldChg>
      <pc:sldChg chg="addSp delSp modSp add mod">
        <pc:chgData name="Van Thanh Nguyen" userId="da86c492c305e500" providerId="LiveId" clId="{992D76B0-6B6F-4EAF-A52E-CB229D022C1E}" dt="2024-11-29T07:28:29.223" v="413" actId="22"/>
        <pc:sldMkLst>
          <pc:docMk/>
          <pc:sldMk cId="1542390234" sldId="332"/>
        </pc:sldMkLst>
        <pc:spChg chg="add del">
          <ac:chgData name="Van Thanh Nguyen" userId="da86c492c305e500" providerId="LiveId" clId="{992D76B0-6B6F-4EAF-A52E-CB229D022C1E}" dt="2024-11-29T07:28:29.223" v="413" actId="22"/>
          <ac:spMkLst>
            <pc:docMk/>
            <pc:sldMk cId="1542390234" sldId="332"/>
            <ac:spMk id="4" creationId="{ED6D00C7-2F7D-013F-7D5F-B15BA258CD6E}"/>
          </ac:spMkLst>
        </pc:spChg>
        <pc:spChg chg="mod">
          <ac:chgData name="Van Thanh Nguyen" userId="da86c492c305e500" providerId="LiveId" clId="{992D76B0-6B6F-4EAF-A52E-CB229D022C1E}" dt="2024-11-29T07:28:10.441" v="411" actId="14100"/>
          <ac:spMkLst>
            <pc:docMk/>
            <pc:sldMk cId="1542390234" sldId="332"/>
            <ac:spMk id="7" creationId="{F4031BBC-A6C5-76A0-F327-553F9F4397C2}"/>
          </ac:spMkLst>
        </pc:spChg>
        <pc:graphicFrameChg chg="modGraphic">
          <ac:chgData name="Van Thanh Nguyen" userId="da86c492c305e500" providerId="LiveId" clId="{992D76B0-6B6F-4EAF-A52E-CB229D022C1E}" dt="2024-11-29T07:27:34.298" v="370" actId="20577"/>
          <ac:graphicFrameMkLst>
            <pc:docMk/>
            <pc:sldMk cId="1542390234" sldId="332"/>
            <ac:graphicFrameMk id="3" creationId="{54324B90-E2DF-B47B-8395-4C78D3D5A68D}"/>
          </ac:graphicFrameMkLst>
        </pc:graphicFrameChg>
      </pc:sldChg>
      <pc:sldChg chg="modSp add mod">
        <pc:chgData name="Van Thanh Nguyen" userId="da86c492c305e500" providerId="LiveId" clId="{992D76B0-6B6F-4EAF-A52E-CB229D022C1E}" dt="2024-11-29T07:29:40.875" v="611" actId="6549"/>
        <pc:sldMkLst>
          <pc:docMk/>
          <pc:sldMk cId="552116703" sldId="333"/>
        </pc:sldMkLst>
        <pc:spChg chg="mod">
          <ac:chgData name="Van Thanh Nguyen" userId="da86c492c305e500" providerId="LiveId" clId="{992D76B0-6B6F-4EAF-A52E-CB229D022C1E}" dt="2024-11-29T07:28:56.604" v="447" actId="20577"/>
          <ac:spMkLst>
            <pc:docMk/>
            <pc:sldMk cId="552116703" sldId="333"/>
            <ac:spMk id="7" creationId="{B15BA5E7-EA1F-E988-0759-31405902EA6B}"/>
          </ac:spMkLst>
        </pc:spChg>
        <pc:graphicFrameChg chg="modGraphic">
          <ac:chgData name="Van Thanh Nguyen" userId="da86c492c305e500" providerId="LiveId" clId="{992D76B0-6B6F-4EAF-A52E-CB229D022C1E}" dt="2024-11-29T07:29:40.875" v="611" actId="6549"/>
          <ac:graphicFrameMkLst>
            <pc:docMk/>
            <pc:sldMk cId="552116703" sldId="333"/>
            <ac:graphicFrameMk id="3" creationId="{30DE3241-60F9-DFB8-2A7B-B8EF3D76D589}"/>
          </ac:graphicFrameMkLst>
        </pc:graphicFrameChg>
      </pc:sldChg>
    </pc:docChg>
  </pc:docChgLst>
  <pc:docChgLst>
    <pc:chgData name="Van Thanh Nguyen" userId="da86c492c305e500" providerId="LiveId" clId="{C0B0FA93-8B5E-4083-B58B-38CCF36EBC16}"/>
    <pc:docChg chg="modSld">
      <pc:chgData name="Van Thanh Nguyen" userId="da86c492c305e500" providerId="LiveId" clId="{C0B0FA93-8B5E-4083-B58B-38CCF36EBC16}" dt="2024-08-26T03:47:59.449" v="1299" actId="1076"/>
      <pc:docMkLst>
        <pc:docMk/>
      </pc:docMkLst>
      <pc:sldChg chg="modSp">
        <pc:chgData name="Van Thanh Nguyen" userId="da86c492c305e500" providerId="LiveId" clId="{C0B0FA93-8B5E-4083-B58B-38CCF36EBC16}" dt="2024-07-30T09:46:29.099" v="67" actId="20577"/>
        <pc:sldMkLst>
          <pc:docMk/>
          <pc:sldMk cId="0" sldId="256"/>
        </pc:sldMkLst>
        <pc:spChg chg="mod">
          <ac:chgData name="Van Thanh Nguyen" userId="da86c492c305e500" providerId="LiveId" clId="{C0B0FA93-8B5E-4083-B58B-38CCF36EBC16}" dt="2024-07-30T09:46:29.099" v="67" actId="20577"/>
          <ac:spMkLst>
            <pc:docMk/>
            <pc:sldMk cId="0" sldId="256"/>
            <ac:spMk id="4" creationId="{00000000-0000-0000-0000-000000000000}"/>
          </ac:spMkLst>
        </pc:spChg>
        <pc:spChg chg="mod">
          <ac:chgData name="Van Thanh Nguyen" userId="da86c492c305e500" providerId="LiveId" clId="{C0B0FA93-8B5E-4083-B58B-38CCF36EBC16}" dt="2024-07-30T09:44:41.199" v="1" actId="20577"/>
          <ac:spMkLst>
            <pc:docMk/>
            <pc:sldMk cId="0" sldId="256"/>
            <ac:spMk id="9" creationId="{00000000-0000-0000-0000-000000000000}"/>
          </ac:spMkLst>
        </pc:spChg>
      </pc:sldChg>
      <pc:sldChg chg="modSp">
        <pc:chgData name="Van Thanh Nguyen" userId="da86c492c305e500" providerId="LiveId" clId="{C0B0FA93-8B5E-4083-B58B-38CCF36EBC16}" dt="2024-07-30T09:46:50.387" v="82" actId="20577"/>
        <pc:sldMkLst>
          <pc:docMk/>
          <pc:sldMk cId="0" sldId="298"/>
        </pc:sldMkLst>
        <pc:spChg chg="mod">
          <ac:chgData name="Van Thanh Nguyen" userId="da86c492c305e500" providerId="LiveId" clId="{C0B0FA93-8B5E-4083-B58B-38CCF36EBC16}" dt="2024-07-30T09:46:50.387" v="82" actId="20577"/>
          <ac:spMkLst>
            <pc:docMk/>
            <pc:sldMk cId="0" sldId="298"/>
            <ac:spMk id="2" creationId="{00000000-0000-0000-0000-000000000000}"/>
          </ac:spMkLst>
        </pc:spChg>
        <pc:spChg chg="mod">
          <ac:chgData name="Van Thanh Nguyen" userId="da86c492c305e500" providerId="LiveId" clId="{C0B0FA93-8B5E-4083-B58B-38CCF36EBC16}" dt="2024-07-30T09:46:34.336" v="70" actId="20577"/>
          <ac:spMkLst>
            <pc:docMk/>
            <pc:sldMk cId="0" sldId="298"/>
            <ac:spMk id="432" creationId="{00000000-0000-0000-0000-000000000000}"/>
          </ac:spMkLst>
        </pc:spChg>
      </pc:sldChg>
      <pc:sldChg chg="modSp">
        <pc:chgData name="Van Thanh Nguyen" userId="da86c492c305e500" providerId="LiveId" clId="{C0B0FA93-8B5E-4083-B58B-38CCF36EBC16}" dt="2024-07-30T09:55:26.358" v="1298" actId="114"/>
        <pc:sldMkLst>
          <pc:docMk/>
          <pc:sldMk cId="0" sldId="299"/>
        </pc:sldMkLst>
        <pc:spChg chg="mod">
          <ac:chgData name="Van Thanh Nguyen" userId="da86c492c305e500" providerId="LiveId" clId="{C0B0FA93-8B5E-4083-B58B-38CCF36EBC16}" dt="2024-07-30T09:55:26.358" v="1298" actId="114"/>
          <ac:spMkLst>
            <pc:docMk/>
            <pc:sldMk cId="0" sldId="299"/>
            <ac:spMk id="2" creationId="{00000000-0000-0000-0000-000000000000}"/>
          </ac:spMkLst>
        </pc:spChg>
        <pc:spChg chg="mod">
          <ac:chgData name="Van Thanh Nguyen" userId="da86c492c305e500" providerId="LiveId" clId="{C0B0FA93-8B5E-4083-B58B-38CCF36EBC16}" dt="2024-07-30T09:47:00.159" v="85" actId="20577"/>
          <ac:spMkLst>
            <pc:docMk/>
            <pc:sldMk cId="0" sldId="299"/>
            <ac:spMk id="432" creationId="{00000000-0000-0000-0000-000000000000}"/>
          </ac:spMkLst>
        </pc:spChg>
      </pc:sldChg>
      <pc:sldChg chg="modSp mod">
        <pc:chgData name="Van Thanh Nguyen" userId="da86c492c305e500" providerId="LiveId" clId="{C0B0FA93-8B5E-4083-B58B-38CCF36EBC16}" dt="2024-08-26T03:47:59.449" v="1299" actId="1076"/>
        <pc:sldMkLst>
          <pc:docMk/>
          <pc:sldMk cId="0" sldId="304"/>
        </pc:sldMkLst>
        <pc:spChg chg="mod">
          <ac:chgData name="Van Thanh Nguyen" userId="da86c492c305e500" providerId="LiveId" clId="{C0B0FA93-8B5E-4083-B58B-38CCF36EBC16}" dt="2024-08-26T03:47:59.449" v="1299" actId="1076"/>
          <ac:spMkLst>
            <pc:docMk/>
            <pc:sldMk cId="0" sldId="304"/>
            <ac:spMk id="432" creationId="{00000000-0000-0000-0000-000000000000}"/>
          </ac:spMkLst>
        </pc:spChg>
      </pc:sldChg>
    </pc:docChg>
  </pc:docChgLst>
  <pc:docChgLst>
    <pc:chgData name="Nguyễn Văn Hòa" userId="b8f89738f4e57704" providerId="LiveId" clId="{1F89B405-5255-7B40-8DE7-8C450425F51A}"/>
    <pc:docChg chg="undo custSel addSld delSld modSld">
      <pc:chgData name="Nguyễn Văn Hòa" userId="b8f89738f4e57704" providerId="LiveId" clId="{1F89B405-5255-7B40-8DE7-8C450425F51A}" dt="2024-09-26T14:55:10.528" v="3511" actId="14100"/>
      <pc:docMkLst>
        <pc:docMk/>
      </pc:docMkLst>
      <pc:sldChg chg="delSp modSp mod">
        <pc:chgData name="Nguyễn Văn Hòa" userId="b8f89738f4e57704" providerId="LiveId" clId="{1F89B405-5255-7B40-8DE7-8C450425F51A}" dt="2024-09-26T14:37:44.948" v="3380" actId="1076"/>
        <pc:sldMkLst>
          <pc:docMk/>
          <pc:sldMk cId="0" sldId="256"/>
        </pc:sldMkLst>
        <pc:spChg chg="mod">
          <ac:chgData name="Nguyễn Văn Hòa" userId="b8f89738f4e57704" providerId="LiveId" clId="{1F89B405-5255-7B40-8DE7-8C450425F51A}" dt="2024-09-26T14:37:44.948" v="3380" actId="1076"/>
          <ac:spMkLst>
            <pc:docMk/>
            <pc:sldMk cId="0" sldId="256"/>
            <ac:spMk id="3" creationId="{00000000-0000-0000-0000-000000000000}"/>
          </ac:spMkLst>
        </pc:spChg>
        <pc:spChg chg="del">
          <ac:chgData name="Nguyễn Văn Hòa" userId="b8f89738f4e57704" providerId="LiveId" clId="{1F89B405-5255-7B40-8DE7-8C450425F51A}" dt="2024-09-24T02:31:04.273" v="11" actId="478"/>
          <ac:spMkLst>
            <pc:docMk/>
            <pc:sldMk cId="0" sldId="256"/>
            <ac:spMk id="4" creationId="{00000000-0000-0000-0000-000000000000}"/>
          </ac:spMkLst>
        </pc:spChg>
        <pc:spChg chg="mod">
          <ac:chgData name="Nguyễn Văn Hòa" userId="b8f89738f4e57704" providerId="LiveId" clId="{1F89B405-5255-7B40-8DE7-8C450425F51A}" dt="2024-09-24T02:31:29.172" v="35" actId="20577"/>
          <ac:spMkLst>
            <pc:docMk/>
            <pc:sldMk cId="0" sldId="256"/>
            <ac:spMk id="9" creationId="{00000000-0000-0000-0000-000000000000}"/>
          </ac:spMkLst>
        </pc:spChg>
        <pc:picChg chg="mod">
          <ac:chgData name="Nguyễn Văn Hòa" userId="b8f89738f4e57704" providerId="LiveId" clId="{1F89B405-5255-7B40-8DE7-8C450425F51A}" dt="2024-09-24T02:37:08.038" v="114" actId="1076"/>
          <ac:picMkLst>
            <pc:docMk/>
            <pc:sldMk cId="0" sldId="256"/>
            <ac:picMk id="10" creationId="{00000000-0000-0000-0000-000000000000}"/>
          </ac:picMkLst>
        </pc:picChg>
      </pc:sldChg>
      <pc:sldChg chg="add del">
        <pc:chgData name="Nguyễn Văn Hòa" userId="b8f89738f4e57704" providerId="LiveId" clId="{1F89B405-5255-7B40-8DE7-8C450425F51A}" dt="2024-09-24T02:33:01.462" v="44" actId="2696"/>
        <pc:sldMkLst>
          <pc:docMk/>
          <pc:sldMk cId="0" sldId="297"/>
        </pc:sldMkLst>
      </pc:sldChg>
      <pc:sldChg chg="add del">
        <pc:chgData name="Nguyễn Văn Hòa" userId="b8f89738f4e57704" providerId="LiveId" clId="{1F89B405-5255-7B40-8DE7-8C450425F51A}" dt="2024-09-24T02:33:01.462" v="44" actId="2696"/>
        <pc:sldMkLst>
          <pc:docMk/>
          <pc:sldMk cId="0" sldId="298"/>
        </pc:sldMkLst>
      </pc:sldChg>
      <pc:sldChg chg="add del">
        <pc:chgData name="Nguyễn Văn Hòa" userId="b8f89738f4e57704" providerId="LiveId" clId="{1F89B405-5255-7B40-8DE7-8C450425F51A}" dt="2024-09-24T02:33:01.462" v="44" actId="2696"/>
        <pc:sldMkLst>
          <pc:docMk/>
          <pc:sldMk cId="0" sldId="299"/>
        </pc:sldMkLst>
      </pc:sldChg>
      <pc:sldChg chg="add del">
        <pc:chgData name="Nguyễn Văn Hòa" userId="b8f89738f4e57704" providerId="LiveId" clId="{1F89B405-5255-7B40-8DE7-8C450425F51A}" dt="2024-09-24T02:33:01.462" v="44" actId="2696"/>
        <pc:sldMkLst>
          <pc:docMk/>
          <pc:sldMk cId="0" sldId="300"/>
        </pc:sldMkLst>
      </pc:sldChg>
      <pc:sldChg chg="add del">
        <pc:chgData name="Nguyễn Văn Hòa" userId="b8f89738f4e57704" providerId="LiveId" clId="{1F89B405-5255-7B40-8DE7-8C450425F51A}" dt="2024-09-24T02:33:01.462" v="44" actId="2696"/>
        <pc:sldMkLst>
          <pc:docMk/>
          <pc:sldMk cId="0" sldId="301"/>
        </pc:sldMkLst>
      </pc:sldChg>
      <pc:sldChg chg="add del">
        <pc:chgData name="Nguyễn Văn Hòa" userId="b8f89738f4e57704" providerId="LiveId" clId="{1F89B405-5255-7B40-8DE7-8C450425F51A}" dt="2024-09-24T02:33:01.462" v="44" actId="2696"/>
        <pc:sldMkLst>
          <pc:docMk/>
          <pc:sldMk cId="0" sldId="302"/>
        </pc:sldMkLst>
      </pc:sldChg>
      <pc:sldChg chg="add del">
        <pc:chgData name="Nguyễn Văn Hòa" userId="b8f89738f4e57704" providerId="LiveId" clId="{1F89B405-5255-7B40-8DE7-8C450425F51A}" dt="2024-09-24T02:33:01.462" v="44" actId="2696"/>
        <pc:sldMkLst>
          <pc:docMk/>
          <pc:sldMk cId="0" sldId="303"/>
        </pc:sldMkLst>
      </pc:sldChg>
      <pc:sldChg chg="add del">
        <pc:chgData name="Nguyễn Văn Hòa" userId="b8f89738f4e57704" providerId="LiveId" clId="{1F89B405-5255-7B40-8DE7-8C450425F51A}" dt="2024-09-24T02:33:01.462" v="44" actId="2696"/>
        <pc:sldMkLst>
          <pc:docMk/>
          <pc:sldMk cId="0" sldId="304"/>
        </pc:sldMkLst>
      </pc:sldChg>
      <pc:sldChg chg="add del">
        <pc:chgData name="Nguyễn Văn Hòa" userId="b8f89738f4e57704" providerId="LiveId" clId="{1F89B405-5255-7B40-8DE7-8C450425F51A}" dt="2024-09-24T02:33:01.462" v="44" actId="2696"/>
        <pc:sldMkLst>
          <pc:docMk/>
          <pc:sldMk cId="0" sldId="305"/>
        </pc:sldMkLst>
      </pc:sldChg>
      <pc:sldChg chg="add del">
        <pc:chgData name="Nguyễn Văn Hòa" userId="b8f89738f4e57704" providerId="LiveId" clId="{1F89B405-5255-7B40-8DE7-8C450425F51A}" dt="2024-09-24T02:33:01.462" v="44" actId="2696"/>
        <pc:sldMkLst>
          <pc:docMk/>
          <pc:sldMk cId="0" sldId="306"/>
        </pc:sldMkLst>
      </pc:sldChg>
      <pc:sldChg chg="add del">
        <pc:chgData name="Nguyễn Văn Hòa" userId="b8f89738f4e57704" providerId="LiveId" clId="{1F89B405-5255-7B40-8DE7-8C450425F51A}" dt="2024-09-24T02:33:01.462" v="44" actId="2696"/>
        <pc:sldMkLst>
          <pc:docMk/>
          <pc:sldMk cId="0" sldId="307"/>
        </pc:sldMkLst>
      </pc:sldChg>
      <pc:sldChg chg="add del">
        <pc:chgData name="Nguyễn Văn Hòa" userId="b8f89738f4e57704" providerId="LiveId" clId="{1F89B405-5255-7B40-8DE7-8C450425F51A}" dt="2024-09-24T02:33:01.462" v="44" actId="2696"/>
        <pc:sldMkLst>
          <pc:docMk/>
          <pc:sldMk cId="0" sldId="308"/>
        </pc:sldMkLst>
      </pc:sldChg>
      <pc:sldChg chg="add del">
        <pc:chgData name="Nguyễn Văn Hòa" userId="b8f89738f4e57704" providerId="LiveId" clId="{1F89B405-5255-7B40-8DE7-8C450425F51A}" dt="2024-09-24T02:33:01.462" v="44" actId="2696"/>
        <pc:sldMkLst>
          <pc:docMk/>
          <pc:sldMk cId="0" sldId="309"/>
        </pc:sldMkLst>
      </pc:sldChg>
      <pc:sldChg chg="add del">
        <pc:chgData name="Nguyễn Văn Hòa" userId="b8f89738f4e57704" providerId="LiveId" clId="{1F89B405-5255-7B40-8DE7-8C450425F51A}" dt="2024-09-24T02:33:01.462" v="44" actId="2696"/>
        <pc:sldMkLst>
          <pc:docMk/>
          <pc:sldMk cId="0" sldId="310"/>
        </pc:sldMkLst>
      </pc:sldChg>
      <pc:sldChg chg="add del">
        <pc:chgData name="Nguyễn Văn Hòa" userId="b8f89738f4e57704" providerId="LiveId" clId="{1F89B405-5255-7B40-8DE7-8C450425F51A}" dt="2024-09-24T02:33:01.462" v="44" actId="2696"/>
        <pc:sldMkLst>
          <pc:docMk/>
          <pc:sldMk cId="0" sldId="311"/>
        </pc:sldMkLst>
      </pc:sldChg>
      <pc:sldChg chg="add del">
        <pc:chgData name="Nguyễn Văn Hòa" userId="b8f89738f4e57704" providerId="LiveId" clId="{1F89B405-5255-7B40-8DE7-8C450425F51A}" dt="2024-09-24T02:33:01.462" v="44" actId="2696"/>
        <pc:sldMkLst>
          <pc:docMk/>
          <pc:sldMk cId="0" sldId="312"/>
        </pc:sldMkLst>
      </pc:sldChg>
      <pc:sldChg chg="add del">
        <pc:chgData name="Nguyễn Văn Hòa" userId="b8f89738f4e57704" providerId="LiveId" clId="{1F89B405-5255-7B40-8DE7-8C450425F51A}" dt="2024-09-24T02:33:01.462" v="44" actId="2696"/>
        <pc:sldMkLst>
          <pc:docMk/>
          <pc:sldMk cId="0" sldId="313"/>
        </pc:sldMkLst>
      </pc:sldChg>
      <pc:sldChg chg="add del">
        <pc:chgData name="Nguyễn Văn Hòa" userId="b8f89738f4e57704" providerId="LiveId" clId="{1F89B405-5255-7B40-8DE7-8C450425F51A}" dt="2024-09-24T02:33:01.462" v="44" actId="2696"/>
        <pc:sldMkLst>
          <pc:docMk/>
          <pc:sldMk cId="0" sldId="314"/>
        </pc:sldMkLst>
      </pc:sldChg>
      <pc:sldChg chg="add del">
        <pc:chgData name="Nguyễn Văn Hòa" userId="b8f89738f4e57704" providerId="LiveId" clId="{1F89B405-5255-7B40-8DE7-8C450425F51A}" dt="2024-09-24T02:33:01.462" v="44" actId="2696"/>
        <pc:sldMkLst>
          <pc:docMk/>
          <pc:sldMk cId="0" sldId="315"/>
        </pc:sldMkLst>
      </pc:sldChg>
      <pc:sldChg chg="add del">
        <pc:chgData name="Nguyễn Văn Hòa" userId="b8f89738f4e57704" providerId="LiveId" clId="{1F89B405-5255-7B40-8DE7-8C450425F51A}" dt="2024-09-24T02:33:01.462" v="44" actId="2696"/>
        <pc:sldMkLst>
          <pc:docMk/>
          <pc:sldMk cId="0" sldId="316"/>
        </pc:sldMkLst>
      </pc:sldChg>
      <pc:sldChg chg="add del">
        <pc:chgData name="Nguyễn Văn Hòa" userId="b8f89738f4e57704" providerId="LiveId" clId="{1F89B405-5255-7B40-8DE7-8C450425F51A}" dt="2024-09-24T02:33:01.462" v="44" actId="2696"/>
        <pc:sldMkLst>
          <pc:docMk/>
          <pc:sldMk cId="0" sldId="317"/>
        </pc:sldMkLst>
      </pc:sldChg>
      <pc:sldChg chg="add del">
        <pc:chgData name="Nguyễn Văn Hòa" userId="b8f89738f4e57704" providerId="LiveId" clId="{1F89B405-5255-7B40-8DE7-8C450425F51A}" dt="2024-09-24T02:33:01.462" v="44" actId="2696"/>
        <pc:sldMkLst>
          <pc:docMk/>
          <pc:sldMk cId="0" sldId="318"/>
        </pc:sldMkLst>
      </pc:sldChg>
      <pc:sldChg chg="add del">
        <pc:chgData name="Nguyễn Văn Hòa" userId="b8f89738f4e57704" providerId="LiveId" clId="{1F89B405-5255-7B40-8DE7-8C450425F51A}" dt="2024-09-24T02:33:01.462" v="44" actId="2696"/>
        <pc:sldMkLst>
          <pc:docMk/>
          <pc:sldMk cId="0" sldId="319"/>
        </pc:sldMkLst>
      </pc:sldChg>
      <pc:sldChg chg="add del">
        <pc:chgData name="Nguyễn Văn Hòa" userId="b8f89738f4e57704" providerId="LiveId" clId="{1F89B405-5255-7B40-8DE7-8C450425F51A}" dt="2024-09-24T02:33:01.462" v="44" actId="2696"/>
        <pc:sldMkLst>
          <pc:docMk/>
          <pc:sldMk cId="0" sldId="320"/>
        </pc:sldMkLst>
      </pc:sldChg>
      <pc:sldChg chg="addSp delSp modSp add del mod">
        <pc:chgData name="Nguyễn Văn Hòa" userId="b8f89738f4e57704" providerId="LiveId" clId="{1F89B405-5255-7B40-8DE7-8C450425F51A}" dt="2024-09-26T14:47:35.111" v="3399" actId="2711"/>
        <pc:sldMkLst>
          <pc:docMk/>
          <pc:sldMk cId="1197704710" sldId="321"/>
        </pc:sldMkLst>
        <pc:spChg chg="add mod">
          <ac:chgData name="Nguyễn Văn Hòa" userId="b8f89738f4e57704" providerId="LiveId" clId="{1F89B405-5255-7B40-8DE7-8C450425F51A}" dt="2024-09-24T02:38:09.207" v="203" actId="20577"/>
          <ac:spMkLst>
            <pc:docMk/>
            <pc:sldMk cId="1197704710" sldId="321"/>
            <ac:spMk id="4" creationId="{5ACDFC16-60EA-5A1E-90C1-3727914513F1}"/>
          </ac:spMkLst>
        </pc:spChg>
        <pc:spChg chg="mod">
          <ac:chgData name="Nguyễn Văn Hòa" userId="b8f89738f4e57704" providerId="LiveId" clId="{1F89B405-5255-7B40-8DE7-8C450425F51A}" dt="2024-09-24T02:33:38.608" v="89" actId="20577"/>
          <ac:spMkLst>
            <pc:docMk/>
            <pc:sldMk cId="1197704710" sldId="321"/>
            <ac:spMk id="8" creationId="{00000000-0000-0000-0000-000000000000}"/>
          </ac:spMkLst>
        </pc:spChg>
        <pc:spChg chg="del">
          <ac:chgData name="Nguyễn Văn Hòa" userId="b8f89738f4e57704" providerId="LiveId" clId="{1F89B405-5255-7B40-8DE7-8C450425F51A}" dt="2024-09-24T02:33:27.192" v="81" actId="478"/>
          <ac:spMkLst>
            <pc:docMk/>
            <pc:sldMk cId="1197704710" sldId="321"/>
            <ac:spMk id="15" creationId="{00000000-0000-0000-0000-000000000000}"/>
          </ac:spMkLst>
        </pc:spChg>
        <pc:spChg chg="del">
          <ac:chgData name="Nguyễn Văn Hòa" userId="b8f89738f4e57704" providerId="LiveId" clId="{1F89B405-5255-7B40-8DE7-8C450425F51A}" dt="2024-09-24T02:33:28.875" v="82" actId="478"/>
          <ac:spMkLst>
            <pc:docMk/>
            <pc:sldMk cId="1197704710" sldId="321"/>
            <ac:spMk id="16" creationId="{00000000-0000-0000-0000-000000000000}"/>
          </ac:spMkLst>
        </pc:spChg>
        <pc:spChg chg="del">
          <ac:chgData name="Nguyễn Văn Hòa" userId="b8f89738f4e57704" providerId="LiveId" clId="{1F89B405-5255-7B40-8DE7-8C450425F51A}" dt="2024-09-24T02:33:30.913" v="83" actId="478"/>
          <ac:spMkLst>
            <pc:docMk/>
            <pc:sldMk cId="1197704710" sldId="321"/>
            <ac:spMk id="18" creationId="{00000000-0000-0000-0000-000000000000}"/>
          </ac:spMkLst>
        </pc:spChg>
        <pc:spChg chg="del">
          <ac:chgData name="Nguyễn Văn Hòa" userId="b8f89738f4e57704" providerId="LiveId" clId="{1F89B405-5255-7B40-8DE7-8C450425F51A}" dt="2024-09-24T02:33:33.825" v="86" actId="478"/>
          <ac:spMkLst>
            <pc:docMk/>
            <pc:sldMk cId="1197704710" sldId="321"/>
            <ac:spMk id="19" creationId="{00000000-0000-0000-0000-000000000000}"/>
          </ac:spMkLst>
        </pc:spChg>
        <pc:graphicFrameChg chg="add mod modGraphic">
          <ac:chgData name="Nguyễn Văn Hòa" userId="b8f89738f4e57704" providerId="LiveId" clId="{1F89B405-5255-7B40-8DE7-8C450425F51A}" dt="2024-09-26T14:47:35.111" v="3399" actId="2711"/>
          <ac:graphicFrameMkLst>
            <pc:docMk/>
            <pc:sldMk cId="1197704710" sldId="321"/>
            <ac:graphicFrameMk id="3" creationId="{C3D76EBA-B259-03D2-BF9E-37C20F791FA2}"/>
          </ac:graphicFrameMkLst>
        </pc:graphicFrameChg>
        <pc:picChg chg="del">
          <ac:chgData name="Nguyễn Văn Hòa" userId="b8f89738f4e57704" providerId="LiveId" clId="{1F89B405-5255-7B40-8DE7-8C450425F51A}" dt="2024-09-24T02:33:32.441" v="85" actId="478"/>
          <ac:picMkLst>
            <pc:docMk/>
            <pc:sldMk cId="1197704710" sldId="321"/>
            <ac:picMk id="2" creationId="{00000000-0000-0000-0000-000000000000}"/>
          </ac:picMkLst>
        </pc:picChg>
        <pc:picChg chg="del">
          <ac:chgData name="Nguyễn Văn Hòa" userId="b8f89738f4e57704" providerId="LiveId" clId="{1F89B405-5255-7B40-8DE7-8C450425F51A}" dt="2024-09-24T02:33:25.311" v="80" actId="478"/>
          <ac:picMkLst>
            <pc:docMk/>
            <pc:sldMk cId="1197704710" sldId="321"/>
            <ac:picMk id="5" creationId="{00000000-0000-0000-0000-000000000000}"/>
          </ac:picMkLst>
        </pc:picChg>
        <pc:picChg chg="add del">
          <ac:chgData name="Nguyễn Văn Hòa" userId="b8f89738f4e57704" providerId="LiveId" clId="{1F89B405-5255-7B40-8DE7-8C450425F51A}" dt="2024-09-24T02:33:22.967" v="78" actId="478"/>
          <ac:picMkLst>
            <pc:docMk/>
            <pc:sldMk cId="1197704710" sldId="321"/>
            <ac:picMk id="10" creationId="{00000000-0000-0000-0000-000000000000}"/>
          </ac:picMkLst>
        </pc:picChg>
        <pc:picChg chg="del">
          <ac:chgData name="Nguyễn Văn Hòa" userId="b8f89738f4e57704" providerId="LiveId" clId="{1F89B405-5255-7B40-8DE7-8C450425F51A}" dt="2024-09-24T02:33:24.307" v="79" actId="478"/>
          <ac:picMkLst>
            <pc:docMk/>
            <pc:sldMk cId="1197704710" sldId="321"/>
            <ac:picMk id="13" creationId="{00000000-0000-0000-0000-000000000000}"/>
          </ac:picMkLst>
        </pc:picChg>
        <pc:picChg chg="del">
          <ac:chgData name="Nguyễn Văn Hòa" userId="b8f89738f4e57704" providerId="LiveId" clId="{1F89B405-5255-7B40-8DE7-8C450425F51A}" dt="2024-09-24T02:33:31.694" v="84" actId="478"/>
          <ac:picMkLst>
            <pc:docMk/>
            <pc:sldMk cId="1197704710" sldId="321"/>
            <ac:picMk id="14" creationId="{00000000-0000-0000-0000-000000000000}"/>
          </ac:picMkLst>
        </pc:picChg>
      </pc:sldChg>
      <pc:sldChg chg="addSp delSp modSp add mod">
        <pc:chgData name="Nguyễn Văn Hòa" userId="b8f89738f4e57704" providerId="LiveId" clId="{1F89B405-5255-7B40-8DE7-8C450425F51A}" dt="2024-09-24T07:04:05.823" v="1462" actId="14100"/>
        <pc:sldMkLst>
          <pc:docMk/>
          <pc:sldMk cId="3401394524" sldId="322"/>
        </pc:sldMkLst>
        <pc:spChg chg="del">
          <ac:chgData name="Nguyễn Văn Hòa" userId="b8f89738f4e57704" providerId="LiveId" clId="{1F89B405-5255-7B40-8DE7-8C450425F51A}" dt="2024-09-24T06:46:33.119" v="992" actId="478"/>
          <ac:spMkLst>
            <pc:docMk/>
            <pc:sldMk cId="3401394524" sldId="322"/>
            <ac:spMk id="4" creationId="{5ACDFC16-60EA-5A1E-90C1-3727914513F1}"/>
          </ac:spMkLst>
        </pc:spChg>
        <pc:spChg chg="add del mod">
          <ac:chgData name="Nguyễn Văn Hòa" userId="b8f89738f4e57704" providerId="LiveId" clId="{1F89B405-5255-7B40-8DE7-8C450425F51A}" dt="2024-09-24T06:46:37.765" v="994" actId="478"/>
          <ac:spMkLst>
            <pc:docMk/>
            <pc:sldMk cId="3401394524" sldId="322"/>
            <ac:spMk id="5" creationId="{B765A3EE-BFF0-FF2C-6F45-5E3EF39AE6FE}"/>
          </ac:spMkLst>
        </pc:spChg>
        <pc:spChg chg="del">
          <ac:chgData name="Nguyễn Văn Hòa" userId="b8f89738f4e57704" providerId="LiveId" clId="{1F89B405-5255-7B40-8DE7-8C450425F51A}" dt="2024-09-24T06:46:35.188" v="993" actId="478"/>
          <ac:spMkLst>
            <pc:docMk/>
            <pc:sldMk cId="3401394524" sldId="322"/>
            <ac:spMk id="8" creationId="{00000000-0000-0000-0000-000000000000}"/>
          </ac:spMkLst>
        </pc:spChg>
        <pc:graphicFrameChg chg="del mod">
          <ac:chgData name="Nguyễn Văn Hòa" userId="b8f89738f4e57704" providerId="LiveId" clId="{1F89B405-5255-7B40-8DE7-8C450425F51A}" dt="2024-09-24T06:46:31.458" v="991" actId="478"/>
          <ac:graphicFrameMkLst>
            <pc:docMk/>
            <pc:sldMk cId="3401394524" sldId="322"/>
            <ac:graphicFrameMk id="3" creationId="{C3D76EBA-B259-03D2-BF9E-37C20F791FA2}"/>
          </ac:graphicFrameMkLst>
        </pc:graphicFrameChg>
        <pc:graphicFrameChg chg="add del mod">
          <ac:chgData name="Nguyễn Văn Hòa" userId="b8f89738f4e57704" providerId="LiveId" clId="{1F89B405-5255-7B40-8DE7-8C450425F51A}" dt="2024-09-24T06:46:44.572" v="996" actId="478"/>
          <ac:graphicFrameMkLst>
            <pc:docMk/>
            <pc:sldMk cId="3401394524" sldId="322"/>
            <ac:graphicFrameMk id="7" creationId="{63ED168D-5108-EFE4-EE38-6D69F4BD878D}"/>
          </ac:graphicFrameMkLst>
        </pc:graphicFrameChg>
        <pc:graphicFrameChg chg="add del mod modGraphic">
          <ac:chgData name="Nguyễn Văn Hòa" userId="b8f89738f4e57704" providerId="LiveId" clId="{1F89B405-5255-7B40-8DE7-8C450425F51A}" dt="2024-09-24T06:47:15.149" v="999" actId="478"/>
          <ac:graphicFrameMkLst>
            <pc:docMk/>
            <pc:sldMk cId="3401394524" sldId="322"/>
            <ac:graphicFrameMk id="9" creationId="{03264144-873C-8666-6734-A018D64B6A96}"/>
          </ac:graphicFrameMkLst>
        </pc:graphicFrameChg>
        <pc:graphicFrameChg chg="add del mod modGraphic">
          <ac:chgData name="Nguyễn Văn Hòa" userId="b8f89738f4e57704" providerId="LiveId" clId="{1F89B405-5255-7B40-8DE7-8C450425F51A}" dt="2024-09-24T07:04:05.823" v="1462" actId="14100"/>
          <ac:graphicFrameMkLst>
            <pc:docMk/>
            <pc:sldMk cId="3401394524" sldId="322"/>
            <ac:graphicFrameMk id="11" creationId="{393439D8-F533-CD1C-A4BF-98A585031D22}"/>
          </ac:graphicFrameMkLst>
        </pc:graphicFrameChg>
      </pc:sldChg>
      <pc:sldChg chg="addSp delSp modSp add mod">
        <pc:chgData name="Nguyễn Văn Hòa" userId="b8f89738f4e57704" providerId="LiveId" clId="{1F89B405-5255-7B40-8DE7-8C450425F51A}" dt="2024-09-26T14:54:24.197" v="3451" actId="14100"/>
        <pc:sldMkLst>
          <pc:docMk/>
          <pc:sldMk cId="3424187870" sldId="323"/>
        </pc:sldMkLst>
        <pc:spChg chg="del">
          <ac:chgData name="Nguyễn Văn Hòa" userId="b8f89738f4e57704" providerId="LiveId" clId="{1F89B405-5255-7B40-8DE7-8C450425F51A}" dt="2024-09-24T02:39:54.156" v="218" actId="478"/>
          <ac:spMkLst>
            <pc:docMk/>
            <pc:sldMk cId="3424187870" sldId="323"/>
            <ac:spMk id="4" creationId="{5ACDFC16-60EA-5A1E-90C1-3727914513F1}"/>
          </ac:spMkLst>
        </pc:spChg>
        <pc:spChg chg="add del mod">
          <ac:chgData name="Nguyễn Văn Hòa" userId="b8f89738f4e57704" providerId="LiveId" clId="{1F89B405-5255-7B40-8DE7-8C450425F51A}" dt="2024-09-24T02:40:11.197" v="220" actId="478"/>
          <ac:spMkLst>
            <pc:docMk/>
            <pc:sldMk cId="3424187870" sldId="323"/>
            <ac:spMk id="5" creationId="{4D0DE6A5-846E-8F89-F978-80AA9B5FCAC4}"/>
          </ac:spMkLst>
        </pc:spChg>
        <pc:spChg chg="add del mod">
          <ac:chgData name="Nguyễn Văn Hòa" userId="b8f89738f4e57704" providerId="LiveId" clId="{1F89B405-5255-7B40-8DE7-8C450425F51A}" dt="2024-09-24T07:04:25.611" v="1465" actId="20577"/>
          <ac:spMkLst>
            <pc:docMk/>
            <pc:sldMk cId="3424187870" sldId="323"/>
            <ac:spMk id="8" creationId="{00000000-0000-0000-0000-000000000000}"/>
          </ac:spMkLst>
        </pc:spChg>
        <pc:graphicFrameChg chg="del">
          <ac:chgData name="Nguyễn Văn Hòa" userId="b8f89738f4e57704" providerId="LiveId" clId="{1F89B405-5255-7B40-8DE7-8C450425F51A}" dt="2024-09-24T02:39:52.396" v="217" actId="478"/>
          <ac:graphicFrameMkLst>
            <pc:docMk/>
            <pc:sldMk cId="3424187870" sldId="323"/>
            <ac:graphicFrameMk id="3" creationId="{C3D76EBA-B259-03D2-BF9E-37C20F791FA2}"/>
          </ac:graphicFrameMkLst>
        </pc:graphicFrameChg>
        <pc:graphicFrameChg chg="add del mod modGraphic">
          <ac:chgData name="Nguyễn Văn Hòa" userId="b8f89738f4e57704" providerId="LiveId" clId="{1F89B405-5255-7B40-8DE7-8C450425F51A}" dt="2024-09-24T02:41:13.070" v="279" actId="478"/>
          <ac:graphicFrameMkLst>
            <pc:docMk/>
            <pc:sldMk cId="3424187870" sldId="323"/>
            <ac:graphicFrameMk id="7" creationId="{5358D4E8-407B-777C-C331-8B4549E11489}"/>
          </ac:graphicFrameMkLst>
        </pc:graphicFrameChg>
        <pc:graphicFrameChg chg="add mod modGraphic">
          <ac:chgData name="Nguyễn Văn Hòa" userId="b8f89738f4e57704" providerId="LiveId" clId="{1F89B405-5255-7B40-8DE7-8C450425F51A}" dt="2024-09-26T14:54:24.197" v="3451" actId="14100"/>
          <ac:graphicFrameMkLst>
            <pc:docMk/>
            <pc:sldMk cId="3424187870" sldId="323"/>
            <ac:graphicFrameMk id="9" creationId="{938C7327-02DF-5CAD-F880-22DDBAD58DFF}"/>
          </ac:graphicFrameMkLst>
        </pc:graphicFrameChg>
      </pc:sldChg>
      <pc:sldChg chg="addSp delSp modSp add mod">
        <pc:chgData name="Nguyễn Văn Hòa" userId="b8f89738f4e57704" providerId="LiveId" clId="{1F89B405-5255-7B40-8DE7-8C450425F51A}" dt="2024-09-26T14:49:56.655" v="3442" actId="20577"/>
        <pc:sldMkLst>
          <pc:docMk/>
          <pc:sldMk cId="3500267988" sldId="324"/>
        </pc:sldMkLst>
        <pc:spChg chg="add mod">
          <ac:chgData name="Nguyễn Văn Hòa" userId="b8f89738f4e57704" providerId="LiveId" clId="{1F89B405-5255-7B40-8DE7-8C450425F51A}" dt="2024-09-26T14:49:56.655" v="3442" actId="20577"/>
          <ac:spMkLst>
            <pc:docMk/>
            <pc:sldMk cId="3500267988" sldId="324"/>
            <ac:spMk id="3" creationId="{388AFCE3-B8FB-7EB0-5CD9-E7CBCF51AAFB}"/>
          </ac:spMkLst>
        </pc:spChg>
        <pc:spChg chg="mod">
          <ac:chgData name="Nguyễn Văn Hòa" userId="b8f89738f4e57704" providerId="LiveId" clId="{1F89B405-5255-7B40-8DE7-8C450425F51A}" dt="2024-09-24T07:04:28.463" v="1467" actId="20577"/>
          <ac:spMkLst>
            <pc:docMk/>
            <pc:sldMk cId="3500267988" sldId="324"/>
            <ac:spMk id="8" creationId="{00000000-0000-0000-0000-000000000000}"/>
          </ac:spMkLst>
        </pc:spChg>
        <pc:graphicFrameChg chg="del mod">
          <ac:chgData name="Nguyễn Văn Hòa" userId="b8f89738f4e57704" providerId="LiveId" clId="{1F89B405-5255-7B40-8DE7-8C450425F51A}" dt="2024-09-24T06:32:59.417" v="353" actId="478"/>
          <ac:graphicFrameMkLst>
            <pc:docMk/>
            <pc:sldMk cId="3500267988" sldId="324"/>
            <ac:graphicFrameMk id="9" creationId="{938C7327-02DF-5CAD-F880-22DDBAD58DFF}"/>
          </ac:graphicFrameMkLst>
        </pc:graphicFrameChg>
        <pc:picChg chg="mod">
          <ac:chgData name="Nguyễn Văn Hòa" userId="b8f89738f4e57704" providerId="LiveId" clId="{1F89B405-5255-7B40-8DE7-8C450425F51A}" dt="2024-09-24T06:33:23.560" v="359" actId="1076"/>
          <ac:picMkLst>
            <pc:docMk/>
            <pc:sldMk cId="3500267988" sldId="324"/>
            <ac:picMk id="10" creationId="{00000000-0000-0000-0000-000000000000}"/>
          </ac:picMkLst>
        </pc:picChg>
      </pc:sldChg>
      <pc:sldChg chg="addSp delSp modSp add mod">
        <pc:chgData name="Nguyễn Văn Hòa" userId="b8f89738f4e57704" providerId="LiveId" clId="{1F89B405-5255-7B40-8DE7-8C450425F51A}" dt="2024-09-24T07:47:10.185" v="2375" actId="5793"/>
        <pc:sldMkLst>
          <pc:docMk/>
          <pc:sldMk cId="985934649" sldId="325"/>
        </pc:sldMkLst>
        <pc:spChg chg="add mod">
          <ac:chgData name="Nguyễn Văn Hòa" userId="b8f89738f4e57704" providerId="LiveId" clId="{1F89B405-5255-7B40-8DE7-8C450425F51A}" dt="2024-09-24T06:36:43.049" v="677" actId="20577"/>
          <ac:spMkLst>
            <pc:docMk/>
            <pc:sldMk cId="985934649" sldId="325"/>
            <ac:spMk id="2" creationId="{59D8CDC6-C354-2F61-B473-7E20BDEA2065}"/>
          </ac:spMkLst>
        </pc:spChg>
        <pc:spChg chg="del">
          <ac:chgData name="Nguyễn Văn Hòa" userId="b8f89738f4e57704" providerId="LiveId" clId="{1F89B405-5255-7B40-8DE7-8C450425F51A}" dt="2024-09-24T06:35:01.046" v="522" actId="478"/>
          <ac:spMkLst>
            <pc:docMk/>
            <pc:sldMk cId="985934649" sldId="325"/>
            <ac:spMk id="3" creationId="{388AFCE3-B8FB-7EB0-5CD9-E7CBCF51AAFB}"/>
          </ac:spMkLst>
        </pc:spChg>
        <pc:spChg chg="add mod">
          <ac:chgData name="Nguyễn Văn Hòa" userId="b8f89738f4e57704" providerId="LiveId" clId="{1F89B405-5255-7B40-8DE7-8C450425F51A}" dt="2024-09-24T07:47:10.185" v="2375" actId="5793"/>
          <ac:spMkLst>
            <pc:docMk/>
            <pc:sldMk cId="985934649" sldId="325"/>
            <ac:spMk id="5" creationId="{29DD4EA9-229C-78DB-B05E-948779A90C79}"/>
          </ac:spMkLst>
        </pc:spChg>
        <pc:spChg chg="mod">
          <ac:chgData name="Nguyễn Văn Hòa" userId="b8f89738f4e57704" providerId="LiveId" clId="{1F89B405-5255-7B40-8DE7-8C450425F51A}" dt="2024-09-24T06:34:21.134" v="442" actId="20577"/>
          <ac:spMkLst>
            <pc:docMk/>
            <pc:sldMk cId="985934649" sldId="325"/>
            <ac:spMk id="8" creationId="{00000000-0000-0000-0000-000000000000}"/>
          </ac:spMkLst>
        </pc:spChg>
        <pc:picChg chg="mod">
          <ac:chgData name="Nguyễn Văn Hòa" userId="b8f89738f4e57704" providerId="LiveId" clId="{1F89B405-5255-7B40-8DE7-8C450425F51A}" dt="2024-09-24T06:35:52.770" v="618" actId="1076"/>
          <ac:picMkLst>
            <pc:docMk/>
            <pc:sldMk cId="985934649" sldId="325"/>
            <ac:picMk id="10" creationId="{00000000-0000-0000-0000-000000000000}"/>
          </ac:picMkLst>
        </pc:picChg>
      </pc:sldChg>
      <pc:sldChg chg="addSp delSp modSp add mod">
        <pc:chgData name="Nguyễn Văn Hòa" userId="b8f89738f4e57704" providerId="LiveId" clId="{1F89B405-5255-7B40-8DE7-8C450425F51A}" dt="2024-09-24T06:38:26.267" v="971" actId="20577"/>
        <pc:sldMkLst>
          <pc:docMk/>
          <pc:sldMk cId="3928806879" sldId="326"/>
        </pc:sldMkLst>
        <pc:spChg chg="mod">
          <ac:chgData name="Nguyễn Văn Hòa" userId="b8f89738f4e57704" providerId="LiveId" clId="{1F89B405-5255-7B40-8DE7-8C450425F51A}" dt="2024-09-24T06:38:26.267" v="971" actId="20577"/>
          <ac:spMkLst>
            <pc:docMk/>
            <pc:sldMk cId="3928806879" sldId="326"/>
            <ac:spMk id="2" creationId="{59D8CDC6-C354-2F61-B473-7E20BDEA2065}"/>
          </ac:spMkLst>
        </pc:spChg>
        <pc:spChg chg="add mod">
          <ac:chgData name="Nguyễn Văn Hòa" userId="b8f89738f4e57704" providerId="LiveId" clId="{1F89B405-5255-7B40-8DE7-8C450425F51A}" dt="2024-09-24T06:38:19.039" v="969" actId="1076"/>
          <ac:spMkLst>
            <pc:docMk/>
            <pc:sldMk cId="3928806879" sldId="326"/>
            <ac:spMk id="4" creationId="{602D535E-7DE6-B34C-42E4-FE4A69476E4D}"/>
          </ac:spMkLst>
        </pc:spChg>
        <pc:spChg chg="del">
          <ac:chgData name="Nguyễn Văn Hòa" userId="b8f89738f4e57704" providerId="LiveId" clId="{1F89B405-5255-7B40-8DE7-8C450425F51A}" dt="2024-09-24T06:37:58.137" v="964" actId="478"/>
          <ac:spMkLst>
            <pc:docMk/>
            <pc:sldMk cId="3928806879" sldId="326"/>
            <ac:spMk id="5" creationId="{29DD4EA9-229C-78DB-B05E-948779A90C79}"/>
          </ac:spMkLst>
        </pc:spChg>
      </pc:sldChg>
      <pc:sldChg chg="modSp add mod">
        <pc:chgData name="Nguyễn Văn Hòa" userId="b8f89738f4e57704" providerId="LiveId" clId="{1F89B405-5255-7B40-8DE7-8C450425F51A}" dt="2024-09-26T14:48:29.673" v="3400"/>
        <pc:sldMkLst>
          <pc:docMk/>
          <pc:sldMk cId="2492562062" sldId="327"/>
        </pc:sldMkLst>
        <pc:graphicFrameChg chg="mod modGraphic">
          <ac:chgData name="Nguyễn Văn Hòa" userId="b8f89738f4e57704" providerId="LiveId" clId="{1F89B405-5255-7B40-8DE7-8C450425F51A}" dt="2024-09-26T14:48:29.673" v="3400"/>
          <ac:graphicFrameMkLst>
            <pc:docMk/>
            <pc:sldMk cId="2492562062" sldId="327"/>
            <ac:graphicFrameMk id="11" creationId="{393439D8-F533-CD1C-A4BF-98A585031D22}"/>
          </ac:graphicFrameMkLst>
        </pc:graphicFrameChg>
      </pc:sldChg>
      <pc:sldChg chg="modSp add del mod">
        <pc:chgData name="Nguyễn Văn Hòa" userId="b8f89738f4e57704" providerId="LiveId" clId="{1F89B405-5255-7B40-8DE7-8C450425F51A}" dt="2024-09-24T07:04:17.601" v="1463" actId="2696"/>
        <pc:sldMkLst>
          <pc:docMk/>
          <pc:sldMk cId="2572114512" sldId="327"/>
        </pc:sldMkLst>
        <pc:graphicFrameChg chg="mod modGraphic">
          <ac:chgData name="Nguyễn Văn Hòa" userId="b8f89738f4e57704" providerId="LiveId" clId="{1F89B405-5255-7B40-8DE7-8C450425F51A}" dt="2024-09-24T06:59:29.846" v="1425" actId="20577"/>
          <ac:graphicFrameMkLst>
            <pc:docMk/>
            <pc:sldMk cId="2572114512" sldId="327"/>
            <ac:graphicFrameMk id="11" creationId="{393439D8-F533-CD1C-A4BF-98A585031D22}"/>
          </ac:graphicFrameMkLst>
        </pc:graphicFrameChg>
        <pc:picChg chg="mod">
          <ac:chgData name="Nguyễn Văn Hòa" userId="b8f89738f4e57704" providerId="LiveId" clId="{1F89B405-5255-7B40-8DE7-8C450425F51A}" dt="2024-09-24T06:59:18.760" v="1413" actId="1076"/>
          <ac:picMkLst>
            <pc:docMk/>
            <pc:sldMk cId="2572114512" sldId="327"/>
            <ac:picMk id="10" creationId="{00000000-0000-0000-0000-000000000000}"/>
          </ac:picMkLst>
        </pc:picChg>
      </pc:sldChg>
      <pc:sldChg chg="addSp delSp modSp add mod">
        <pc:chgData name="Nguyễn Văn Hòa" userId="b8f89738f4e57704" providerId="LiveId" clId="{1F89B405-5255-7B40-8DE7-8C450425F51A}" dt="2024-09-26T14:44:57.760" v="3390" actId="20577"/>
        <pc:sldMkLst>
          <pc:docMk/>
          <pc:sldMk cId="618700500" sldId="328"/>
        </pc:sldMkLst>
        <pc:graphicFrameChg chg="add del mod modGraphic">
          <ac:chgData name="Nguyễn Văn Hòa" userId="b8f89738f4e57704" providerId="LiveId" clId="{1F89B405-5255-7B40-8DE7-8C450425F51A}" dt="2024-09-26T14:44:57.760" v="3390" actId="20577"/>
          <ac:graphicFrameMkLst>
            <pc:docMk/>
            <pc:sldMk cId="618700500" sldId="328"/>
            <ac:graphicFrameMk id="11" creationId="{393439D8-F533-CD1C-A4BF-98A585031D22}"/>
          </ac:graphicFrameMkLst>
        </pc:graphicFrameChg>
      </pc:sldChg>
      <pc:sldChg chg="addSp delSp modSp add del mod">
        <pc:chgData name="Nguyễn Văn Hòa" userId="b8f89738f4e57704" providerId="LiveId" clId="{1F89B405-5255-7B40-8DE7-8C450425F51A}" dt="2024-09-26T14:11:11.861" v="2794" actId="2696"/>
        <pc:sldMkLst>
          <pc:docMk/>
          <pc:sldMk cId="295974124" sldId="329"/>
        </pc:sldMkLst>
        <pc:spChg chg="add del mod">
          <ac:chgData name="Nguyễn Văn Hòa" userId="b8f89738f4e57704" providerId="LiveId" clId="{1F89B405-5255-7B40-8DE7-8C450425F51A}" dt="2024-09-24T07:44:48.175" v="2323" actId="478"/>
          <ac:spMkLst>
            <pc:docMk/>
            <pc:sldMk cId="295974124" sldId="329"/>
            <ac:spMk id="3" creationId="{DB3AC964-1B11-0A1A-EE46-CAF76B54FC2D}"/>
          </ac:spMkLst>
        </pc:spChg>
        <pc:spChg chg="del">
          <ac:chgData name="Nguyễn Văn Hòa" userId="b8f89738f4e57704" providerId="LiveId" clId="{1F89B405-5255-7B40-8DE7-8C450425F51A}" dt="2024-09-24T07:44:45.434" v="2322" actId="478"/>
          <ac:spMkLst>
            <pc:docMk/>
            <pc:sldMk cId="295974124" sldId="329"/>
            <ac:spMk id="8" creationId="{00000000-0000-0000-0000-000000000000}"/>
          </ac:spMkLst>
        </pc:spChg>
        <pc:graphicFrameChg chg="mod modGraphic">
          <ac:chgData name="Nguyễn Văn Hòa" userId="b8f89738f4e57704" providerId="LiveId" clId="{1F89B405-5255-7B40-8DE7-8C450425F51A}" dt="2024-09-24T07:45:21.249" v="2332" actId="113"/>
          <ac:graphicFrameMkLst>
            <pc:docMk/>
            <pc:sldMk cId="295974124" sldId="329"/>
            <ac:graphicFrameMk id="9" creationId="{938C7327-02DF-5CAD-F880-22DDBAD58DFF}"/>
          </ac:graphicFrameMkLst>
        </pc:graphicFrameChg>
      </pc:sldChg>
      <pc:sldChg chg="modSp add mod">
        <pc:chgData name="Nguyễn Văn Hòa" userId="b8f89738f4e57704" providerId="LiveId" clId="{1F89B405-5255-7B40-8DE7-8C450425F51A}" dt="2024-09-26T14:54:50.085" v="3484" actId="20577"/>
        <pc:sldMkLst>
          <pc:docMk/>
          <pc:sldMk cId="4075686619" sldId="329"/>
        </pc:sldMkLst>
        <pc:graphicFrameChg chg="mod modGraphic">
          <ac:chgData name="Nguyễn Văn Hòa" userId="b8f89738f4e57704" providerId="LiveId" clId="{1F89B405-5255-7B40-8DE7-8C450425F51A}" dt="2024-09-26T14:54:50.085" v="3484" actId="20577"/>
          <ac:graphicFrameMkLst>
            <pc:docMk/>
            <pc:sldMk cId="4075686619" sldId="329"/>
            <ac:graphicFrameMk id="9" creationId="{938C7327-02DF-5CAD-F880-22DDBAD58DFF}"/>
          </ac:graphicFrameMkLst>
        </pc:graphicFrameChg>
      </pc:sldChg>
      <pc:sldChg chg="modSp add mod">
        <pc:chgData name="Nguyễn Văn Hòa" userId="b8f89738f4e57704" providerId="LiveId" clId="{1F89B405-5255-7B40-8DE7-8C450425F51A}" dt="2024-09-26T14:55:10.528" v="3511" actId="14100"/>
        <pc:sldMkLst>
          <pc:docMk/>
          <pc:sldMk cId="542897774" sldId="330"/>
        </pc:sldMkLst>
        <pc:graphicFrameChg chg="mod modGraphic">
          <ac:chgData name="Nguyễn Văn Hòa" userId="b8f89738f4e57704" providerId="LiveId" clId="{1F89B405-5255-7B40-8DE7-8C450425F51A}" dt="2024-09-26T14:55:10.528" v="3511" actId="14100"/>
          <ac:graphicFrameMkLst>
            <pc:docMk/>
            <pc:sldMk cId="542897774" sldId="330"/>
            <ac:graphicFrameMk id="9" creationId="{938C7327-02DF-5CAD-F880-22DDBAD58DFF}"/>
          </ac:graphicFrameMkLst>
        </pc:graphicFrameChg>
        <pc:picChg chg="mod">
          <ac:chgData name="Nguyễn Văn Hòa" userId="b8f89738f4e57704" providerId="LiveId" clId="{1F89B405-5255-7B40-8DE7-8C450425F51A}" dt="2024-09-26T14:22:19.233" v="2885" actId="14100"/>
          <ac:picMkLst>
            <pc:docMk/>
            <pc:sldMk cId="542897774" sldId="330"/>
            <ac:picMk id="10" creationId="{00000000-0000-0000-0000-000000000000}"/>
          </ac:picMkLst>
        </pc:picChg>
      </pc:sldChg>
      <pc:sldChg chg="modSp add mod">
        <pc:chgData name="Nguyễn Văn Hòa" userId="b8f89738f4e57704" providerId="LiveId" clId="{1F89B405-5255-7B40-8DE7-8C450425F51A}" dt="2024-09-26T14:46:45.499" v="3398" actId="14100"/>
        <pc:sldMkLst>
          <pc:docMk/>
          <pc:sldMk cId="2980952691" sldId="331"/>
        </pc:sldMkLst>
        <pc:graphicFrameChg chg="mod modGraphic">
          <ac:chgData name="Nguyễn Văn Hòa" userId="b8f89738f4e57704" providerId="LiveId" clId="{1F89B405-5255-7B40-8DE7-8C450425F51A}" dt="2024-09-26T14:46:45.499" v="3398" actId="14100"/>
          <ac:graphicFrameMkLst>
            <pc:docMk/>
            <pc:sldMk cId="2980952691" sldId="331"/>
            <ac:graphicFrameMk id="9" creationId="{938C7327-02DF-5CAD-F880-22DDBAD58DFF}"/>
          </ac:graphicFrameMkLst>
        </pc:graphicFrameChg>
        <pc:picChg chg="mod">
          <ac:chgData name="Nguyễn Văn Hòa" userId="b8f89738f4e57704" providerId="LiveId" clId="{1F89B405-5255-7B40-8DE7-8C450425F51A}" dt="2024-09-26T14:29:54.334" v="2928" actId="1076"/>
          <ac:picMkLst>
            <pc:docMk/>
            <pc:sldMk cId="2980952691" sldId="331"/>
            <ac:picMk id="10" creationId="{00000000-0000-0000-0000-000000000000}"/>
          </ac:picMkLst>
        </pc:picChg>
      </pc:sldChg>
    </pc:docChg>
  </pc:docChgLst>
  <pc:docChgLst>
    <pc:chgData name="Truong" userId="d33cd96f56dd5753" providerId="LiveId" clId="{E5AA3974-25BF-4FC2-B73A-007CFC7DE558}"/>
    <pc:docChg chg="undo custSel addSld modSld">
      <pc:chgData name="Truong" userId="d33cd96f56dd5753" providerId="LiveId" clId="{E5AA3974-25BF-4FC2-B73A-007CFC7DE558}" dt="2023-07-07T07:31:35.241" v="224" actId="20577"/>
      <pc:docMkLst>
        <pc:docMk/>
      </pc:docMkLst>
      <pc:sldChg chg="modSp mod">
        <pc:chgData name="Truong" userId="d33cd96f56dd5753" providerId="LiveId" clId="{E5AA3974-25BF-4FC2-B73A-007CFC7DE558}" dt="2023-07-07T06:58:10.293" v="3" actId="20577"/>
        <pc:sldMkLst>
          <pc:docMk/>
          <pc:sldMk cId="0" sldId="297"/>
        </pc:sldMkLst>
        <pc:spChg chg="mod">
          <ac:chgData name="Truong" userId="d33cd96f56dd5753" providerId="LiveId" clId="{E5AA3974-25BF-4FC2-B73A-007CFC7DE558}" dt="2023-07-07T06:58:10.293" v="3" actId="20577"/>
          <ac:spMkLst>
            <pc:docMk/>
            <pc:sldMk cId="0" sldId="297"/>
            <ac:spMk id="540" creationId="{00000000-0000-0000-0000-000000000000}"/>
          </ac:spMkLst>
        </pc:spChg>
      </pc:sldChg>
      <pc:sldChg chg="modSp mod">
        <pc:chgData name="Truong" userId="d33cd96f56dd5753" providerId="LiveId" clId="{E5AA3974-25BF-4FC2-B73A-007CFC7DE558}" dt="2023-07-07T06:58:32.240" v="7" actId="20577"/>
        <pc:sldMkLst>
          <pc:docMk/>
          <pc:sldMk cId="0" sldId="302"/>
        </pc:sldMkLst>
        <pc:spChg chg="mod">
          <ac:chgData name="Truong" userId="d33cd96f56dd5753" providerId="LiveId" clId="{E5AA3974-25BF-4FC2-B73A-007CFC7DE558}" dt="2023-07-07T06:58:32.240" v="7" actId="20577"/>
          <ac:spMkLst>
            <pc:docMk/>
            <pc:sldMk cId="0" sldId="302"/>
            <ac:spMk id="29" creationId="{00000000-0000-0000-0000-000000000000}"/>
          </ac:spMkLst>
        </pc:spChg>
      </pc:sldChg>
      <pc:sldChg chg="modSp mod">
        <pc:chgData name="Truong" userId="d33cd96f56dd5753" providerId="LiveId" clId="{E5AA3974-25BF-4FC2-B73A-007CFC7DE558}" dt="2023-07-07T06:58:47.936" v="11" actId="20577"/>
        <pc:sldMkLst>
          <pc:docMk/>
          <pc:sldMk cId="0" sldId="303"/>
        </pc:sldMkLst>
        <pc:spChg chg="mod">
          <ac:chgData name="Truong" userId="d33cd96f56dd5753" providerId="LiveId" clId="{E5AA3974-25BF-4FC2-B73A-007CFC7DE558}" dt="2023-07-07T06:58:47.936" v="11" actId="20577"/>
          <ac:spMkLst>
            <pc:docMk/>
            <pc:sldMk cId="0" sldId="303"/>
            <ac:spMk id="16" creationId="{00000000-0000-0000-0000-000000000000}"/>
          </ac:spMkLst>
        </pc:spChg>
      </pc:sldChg>
      <pc:sldChg chg="modSp mod">
        <pc:chgData name="Truong" userId="d33cd96f56dd5753" providerId="LiveId" clId="{E5AA3974-25BF-4FC2-B73A-007CFC7DE558}" dt="2023-07-07T06:59:09.060" v="15" actId="20577"/>
        <pc:sldMkLst>
          <pc:docMk/>
          <pc:sldMk cId="0" sldId="305"/>
        </pc:sldMkLst>
        <pc:spChg chg="mod">
          <ac:chgData name="Truong" userId="d33cd96f56dd5753" providerId="LiveId" clId="{E5AA3974-25BF-4FC2-B73A-007CFC7DE558}" dt="2023-07-07T06:59:09.060" v="15" actId="20577"/>
          <ac:spMkLst>
            <pc:docMk/>
            <pc:sldMk cId="0" sldId="305"/>
            <ac:spMk id="28" creationId="{00000000-0000-0000-0000-000000000000}"/>
          </ac:spMkLst>
        </pc:spChg>
      </pc:sldChg>
      <pc:sldChg chg="addSp modSp mod">
        <pc:chgData name="Truong" userId="d33cd96f56dd5753" providerId="LiveId" clId="{E5AA3974-25BF-4FC2-B73A-007CFC7DE558}" dt="2023-07-07T07:15:54.874" v="211" actId="1035"/>
        <pc:sldMkLst>
          <pc:docMk/>
          <pc:sldMk cId="0" sldId="307"/>
        </pc:sldMkLst>
        <pc:spChg chg="add mod">
          <ac:chgData name="Truong" userId="d33cd96f56dd5753" providerId="LiveId" clId="{E5AA3974-25BF-4FC2-B73A-007CFC7DE558}" dt="2023-07-07T07:15:54.874" v="211" actId="1035"/>
          <ac:spMkLst>
            <pc:docMk/>
            <pc:sldMk cId="0" sldId="307"/>
            <ac:spMk id="7" creationId="{E0BAF6E4-7349-4F8D-A148-B3A6B2F48DA0}"/>
          </ac:spMkLst>
        </pc:spChg>
        <pc:picChg chg="mod">
          <ac:chgData name="Truong" userId="d33cd96f56dd5753" providerId="LiveId" clId="{E5AA3974-25BF-4FC2-B73A-007CFC7DE558}" dt="2023-07-07T06:59:27.860" v="17" actId="1076"/>
          <ac:picMkLst>
            <pc:docMk/>
            <pc:sldMk cId="0" sldId="307"/>
            <ac:picMk id="94" creationId="{00000000-0000-0000-0000-000000000000}"/>
          </ac:picMkLst>
        </pc:picChg>
      </pc:sldChg>
      <pc:sldChg chg="modSp mod">
        <pc:chgData name="Truong" userId="d33cd96f56dd5753" providerId="LiveId" clId="{E5AA3974-25BF-4FC2-B73A-007CFC7DE558}" dt="2023-07-07T07:31:35.241" v="224" actId="20577"/>
        <pc:sldMkLst>
          <pc:docMk/>
          <pc:sldMk cId="0" sldId="316"/>
        </pc:sldMkLst>
        <pc:spChg chg="mod">
          <ac:chgData name="Truong" userId="d33cd96f56dd5753" providerId="LiveId" clId="{E5AA3974-25BF-4FC2-B73A-007CFC7DE558}" dt="2023-07-07T07:31:35.241" v="224" actId="20577"/>
          <ac:spMkLst>
            <pc:docMk/>
            <pc:sldMk cId="0" sldId="316"/>
            <ac:spMk id="2" creationId="{00000000-0000-0000-0000-000000000000}"/>
          </ac:spMkLst>
        </pc:spChg>
      </pc:sldChg>
      <pc:sldChg chg="addSp modSp mod">
        <pc:chgData name="Truong" userId="d33cd96f56dd5753" providerId="LiveId" clId="{E5AA3974-25BF-4FC2-B73A-007CFC7DE558}" dt="2023-07-07T07:31:25.428" v="220" actId="20577"/>
        <pc:sldMkLst>
          <pc:docMk/>
          <pc:sldMk cId="0" sldId="317"/>
        </pc:sldMkLst>
        <pc:spChg chg="add mod">
          <ac:chgData name="Truong" userId="d33cd96f56dd5753" providerId="LiveId" clId="{E5AA3974-25BF-4FC2-B73A-007CFC7DE558}" dt="2023-07-07T07:13:01.001" v="166" actId="1076"/>
          <ac:spMkLst>
            <pc:docMk/>
            <pc:sldMk cId="0" sldId="317"/>
            <ac:spMk id="7" creationId="{69C5EB39-1A83-459A-8683-FD967D39D16C}"/>
          </ac:spMkLst>
        </pc:spChg>
        <pc:spChg chg="add mod">
          <ac:chgData name="Truong" userId="d33cd96f56dd5753" providerId="LiveId" clId="{E5AA3974-25BF-4FC2-B73A-007CFC7DE558}" dt="2023-07-07T07:13:14.525" v="174" actId="1036"/>
          <ac:spMkLst>
            <pc:docMk/>
            <pc:sldMk cId="0" sldId="317"/>
            <ac:spMk id="8" creationId="{43F850BE-2732-4509-A308-AA73C32009EC}"/>
          </ac:spMkLst>
        </pc:spChg>
        <pc:spChg chg="add mod">
          <ac:chgData name="Truong" userId="d33cd96f56dd5753" providerId="LiveId" clId="{E5AA3974-25BF-4FC2-B73A-007CFC7DE558}" dt="2023-07-07T07:13:29.358" v="180" actId="1035"/>
          <ac:spMkLst>
            <pc:docMk/>
            <pc:sldMk cId="0" sldId="317"/>
            <ac:spMk id="9" creationId="{BA2354E7-10F1-468D-BBA4-50AE25A2546A}"/>
          </ac:spMkLst>
        </pc:spChg>
        <pc:spChg chg="add mod">
          <ac:chgData name="Truong" userId="d33cd96f56dd5753" providerId="LiveId" clId="{E5AA3974-25BF-4FC2-B73A-007CFC7DE558}" dt="2023-07-07T07:14:24.476" v="197" actId="1038"/>
          <ac:spMkLst>
            <pc:docMk/>
            <pc:sldMk cId="0" sldId="317"/>
            <ac:spMk id="10" creationId="{2A4648E1-0FF7-4993-A0BD-B82DEA4C0987}"/>
          </ac:spMkLst>
        </pc:spChg>
        <pc:spChg chg="mod">
          <ac:chgData name="Truong" userId="d33cd96f56dd5753" providerId="LiveId" clId="{E5AA3974-25BF-4FC2-B73A-007CFC7DE558}" dt="2023-07-07T07:31:25.428" v="220" actId="20577"/>
          <ac:spMkLst>
            <pc:docMk/>
            <pc:sldMk cId="0" sldId="317"/>
            <ac:spMk id="432" creationId="{00000000-0000-0000-0000-000000000000}"/>
          </ac:spMkLst>
        </pc:spChg>
      </pc:sldChg>
      <pc:sldChg chg="addSp modSp mod">
        <pc:chgData name="Truong" userId="d33cd96f56dd5753" providerId="LiveId" clId="{E5AA3974-25BF-4FC2-B73A-007CFC7DE558}" dt="2023-07-07T07:12:26.949" v="158" actId="1037"/>
        <pc:sldMkLst>
          <pc:docMk/>
          <pc:sldMk cId="0" sldId="318"/>
        </pc:sldMkLst>
        <pc:spChg chg="add mod">
          <ac:chgData name="Truong" userId="d33cd96f56dd5753" providerId="LiveId" clId="{E5AA3974-25BF-4FC2-B73A-007CFC7DE558}" dt="2023-07-07T07:12:26.949" v="158" actId="1037"/>
          <ac:spMkLst>
            <pc:docMk/>
            <pc:sldMk cId="0" sldId="318"/>
            <ac:spMk id="2" creationId="{1B118838-7B2D-4FEB-8D04-CD42E180679A}"/>
          </ac:spMkLst>
        </pc:spChg>
      </pc:sldChg>
      <pc:sldChg chg="modSp mod">
        <pc:chgData name="Truong" userId="d33cd96f56dd5753" providerId="LiveId" clId="{E5AA3974-25BF-4FC2-B73A-007CFC7DE558}" dt="2023-07-07T07:03:22.842" v="49" actId="20577"/>
        <pc:sldMkLst>
          <pc:docMk/>
          <pc:sldMk cId="0" sldId="319"/>
        </pc:sldMkLst>
        <pc:spChg chg="mod">
          <ac:chgData name="Truong" userId="d33cd96f56dd5753" providerId="LiveId" clId="{E5AA3974-25BF-4FC2-B73A-007CFC7DE558}" dt="2023-07-07T07:03:22.842" v="49" actId="20577"/>
          <ac:spMkLst>
            <pc:docMk/>
            <pc:sldMk cId="0" sldId="319"/>
            <ac:spMk id="2" creationId="{00000000-0000-0000-0000-000000000000}"/>
          </ac:spMkLst>
        </pc:spChg>
        <pc:spChg chg="mod">
          <ac:chgData name="Truong" userId="d33cd96f56dd5753" providerId="LiveId" clId="{E5AA3974-25BF-4FC2-B73A-007CFC7DE558}" dt="2023-07-07T07:02:48.785" v="33" actId="20577"/>
          <ac:spMkLst>
            <pc:docMk/>
            <pc:sldMk cId="0" sldId="319"/>
            <ac:spMk id="432" creationId="{00000000-0000-0000-0000-000000000000}"/>
          </ac:spMkLst>
        </pc:spChg>
      </pc:sldChg>
      <pc:sldChg chg="modSp mod">
        <pc:chgData name="Truong" userId="d33cd96f56dd5753" providerId="LiveId" clId="{E5AA3974-25BF-4FC2-B73A-007CFC7DE558}" dt="2023-07-07T07:31:19.755" v="216" actId="20577"/>
        <pc:sldMkLst>
          <pc:docMk/>
          <pc:sldMk cId="0" sldId="320"/>
        </pc:sldMkLst>
        <pc:spChg chg="mod">
          <ac:chgData name="Truong" userId="d33cd96f56dd5753" providerId="LiveId" clId="{E5AA3974-25BF-4FC2-B73A-007CFC7DE558}" dt="2023-07-07T07:03:55.731" v="65" actId="20577"/>
          <ac:spMkLst>
            <pc:docMk/>
            <pc:sldMk cId="0" sldId="320"/>
            <ac:spMk id="2" creationId="{00000000-0000-0000-0000-000000000000}"/>
          </ac:spMkLst>
        </pc:spChg>
        <pc:spChg chg="mod">
          <ac:chgData name="Truong" userId="d33cd96f56dd5753" providerId="LiveId" clId="{E5AA3974-25BF-4FC2-B73A-007CFC7DE558}" dt="2023-07-07T07:31:19.755" v="216" actId="20577"/>
          <ac:spMkLst>
            <pc:docMk/>
            <pc:sldMk cId="0" sldId="320"/>
            <ac:spMk id="3" creationId="{00000000-0000-0000-0000-000000000000}"/>
          </ac:spMkLst>
        </pc:spChg>
      </pc:sldChg>
      <pc:sldChg chg="add">
        <pc:chgData name="Truong" userId="d33cd96f56dd5753" providerId="LiveId" clId="{E5AA3974-25BF-4FC2-B73A-007CFC7DE558}" dt="2023-07-07T07:30:15.046" v="212"/>
        <pc:sldMkLst>
          <pc:docMk/>
          <pc:sldMk cId="1197704710" sldId="32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53DF2-A00A-4A6C-9162-386FF4788B40}" type="doc">
      <dgm:prSet loTypeId="urn:microsoft.com/office/officeart/2009/3/layout/StepUpProcess" loCatId="process" qsTypeId="urn:microsoft.com/office/officeart/2005/8/quickstyle/simple1" qsCatId="simple" csTypeId="urn:microsoft.com/office/officeart/2005/8/colors/colorful4" csCatId="colorful" phldr="1"/>
      <dgm:spPr/>
      <dgm:t>
        <a:bodyPr/>
        <a:lstStyle/>
        <a:p>
          <a:endParaRPr lang="en-US"/>
        </a:p>
      </dgm:t>
    </dgm:pt>
    <dgm:pt modelId="{9C4F1D9E-A234-4034-B6D0-A15B855BF32C}">
      <dgm:prSet phldrT="[Text]" custT="1"/>
      <dgm:spPr/>
      <dgm:t>
        <a:bodyPr/>
        <a:lstStyle/>
        <a:p>
          <a:r>
            <a:rPr lang="en-US" sz="1400" err="1"/>
            <a:t>Khảo</a:t>
          </a:r>
          <a:r>
            <a:rPr lang="en-US" sz="1400"/>
            <a:t> </a:t>
          </a:r>
          <a:r>
            <a:rPr lang="en-US" sz="1400" err="1"/>
            <a:t>sát</a:t>
          </a:r>
          <a:r>
            <a:rPr lang="en-US" sz="1400"/>
            <a:t> – </a:t>
          </a:r>
          <a:r>
            <a:rPr lang="en-US" sz="1400" err="1"/>
            <a:t>Phân</a:t>
          </a:r>
          <a:r>
            <a:rPr lang="en-US" sz="1400"/>
            <a:t> </a:t>
          </a:r>
          <a:r>
            <a:rPr lang="en-US" sz="1400" err="1"/>
            <a:t>tích</a:t>
          </a:r>
          <a:r>
            <a:rPr lang="en-US" sz="1400"/>
            <a:t> </a:t>
          </a:r>
          <a:r>
            <a:rPr lang="en-US" sz="1400" err="1"/>
            <a:t>lập</a:t>
          </a:r>
          <a:r>
            <a:rPr lang="en-US" sz="1400"/>
            <a:t> </a:t>
          </a:r>
          <a:r>
            <a:rPr lang="en-US" sz="1400" err="1"/>
            <a:t>Hồ</a:t>
          </a:r>
          <a:r>
            <a:rPr lang="en-US" sz="1400"/>
            <a:t> </a:t>
          </a:r>
          <a:r>
            <a:rPr lang="en-US" sz="1400" err="1"/>
            <a:t>sơ</a:t>
          </a:r>
          <a:r>
            <a:rPr lang="en-US" sz="1400"/>
            <a:t> </a:t>
          </a:r>
          <a:r>
            <a:rPr lang="en-US" sz="1400" err="1"/>
            <a:t>quy</a:t>
          </a:r>
          <a:r>
            <a:rPr lang="en-US" sz="1400"/>
            <a:t> </a:t>
          </a:r>
          <a:r>
            <a:rPr lang="en-US" sz="1400" err="1"/>
            <a:t>trình</a:t>
          </a:r>
          <a:r>
            <a:rPr lang="en-US" sz="1400"/>
            <a:t> </a:t>
          </a:r>
          <a:r>
            <a:rPr lang="en-US" sz="1400" err="1"/>
            <a:t>nghiệp</a:t>
          </a:r>
          <a:r>
            <a:rPr lang="en-US" sz="1400"/>
            <a:t> </a:t>
          </a:r>
          <a:r>
            <a:rPr lang="en-US" sz="1400" err="1"/>
            <a:t>vụ</a:t>
          </a:r>
          <a:endParaRPr lang="en-US" sz="1400"/>
        </a:p>
      </dgm:t>
    </dgm:pt>
    <dgm:pt modelId="{709D3C01-1D5E-4565-9862-3F9F51676B11}" type="parTrans" cxnId="{7F456420-6F91-4C3C-8FED-1D207FB9095A}">
      <dgm:prSet/>
      <dgm:spPr/>
      <dgm:t>
        <a:bodyPr/>
        <a:lstStyle/>
        <a:p>
          <a:endParaRPr lang="en-US"/>
        </a:p>
      </dgm:t>
    </dgm:pt>
    <dgm:pt modelId="{B73F5D48-ECB1-4223-B91A-98B2FDE92C4C}" type="sibTrans" cxnId="{7F456420-6F91-4C3C-8FED-1D207FB9095A}">
      <dgm:prSet/>
      <dgm:spPr/>
      <dgm:t>
        <a:bodyPr/>
        <a:lstStyle/>
        <a:p>
          <a:endParaRPr lang="en-US"/>
        </a:p>
      </dgm:t>
    </dgm:pt>
    <dgm:pt modelId="{FC64F352-9D7B-4524-A3DC-B6198C7341FA}">
      <dgm:prSet phldrT="[Text]" custT="1"/>
      <dgm:spPr/>
      <dgm:t>
        <a:bodyPr/>
        <a:lstStyle/>
        <a:p>
          <a:r>
            <a:rPr lang="en-US" sz="1400"/>
            <a:t>Đánh giá giải pháp, phát triển phần mềm</a:t>
          </a:r>
        </a:p>
      </dgm:t>
    </dgm:pt>
    <dgm:pt modelId="{747D1867-1BE7-4487-BE98-D563CBE9DD55}" type="parTrans" cxnId="{7B660CE2-6B6F-46DD-B8EA-C7FE1C08C7EA}">
      <dgm:prSet/>
      <dgm:spPr/>
      <dgm:t>
        <a:bodyPr/>
        <a:lstStyle/>
        <a:p>
          <a:endParaRPr lang="en-US"/>
        </a:p>
      </dgm:t>
    </dgm:pt>
    <dgm:pt modelId="{DA9C1437-38DA-4541-9F63-2D2EEF2A0DE4}" type="sibTrans" cxnId="{7B660CE2-6B6F-46DD-B8EA-C7FE1C08C7EA}">
      <dgm:prSet/>
      <dgm:spPr/>
      <dgm:t>
        <a:bodyPr/>
        <a:lstStyle/>
        <a:p>
          <a:endParaRPr lang="en-US"/>
        </a:p>
      </dgm:t>
    </dgm:pt>
    <dgm:pt modelId="{7F67976A-D4D5-4E76-A43A-E7DFF7507650}">
      <dgm:prSet phldrT="[Text]" custT="1"/>
      <dgm:spPr/>
      <dgm:t>
        <a:bodyPr/>
        <a:lstStyle/>
        <a:p>
          <a:r>
            <a:rPr lang="en-US" sz="1400" b="0" i="0"/>
            <a:t>Đào </a:t>
          </a:r>
          <a:r>
            <a:rPr lang="en-US" sz="1400" b="0" i="0" err="1"/>
            <a:t>tạo hướng dẫn sử dụng phần mềm</a:t>
          </a:r>
          <a:endParaRPr lang="en-US" sz="1400" b="0" i="0"/>
        </a:p>
      </dgm:t>
    </dgm:pt>
    <dgm:pt modelId="{404D599C-5B2E-48CD-B5B6-0A31A60DA1CC}" type="parTrans" cxnId="{03012C0D-9E66-4806-893B-965EED245E12}">
      <dgm:prSet/>
      <dgm:spPr/>
      <dgm:t>
        <a:bodyPr/>
        <a:lstStyle/>
        <a:p>
          <a:endParaRPr lang="en-US"/>
        </a:p>
      </dgm:t>
    </dgm:pt>
    <dgm:pt modelId="{82F671C2-06B2-4248-B16A-B9B096E16327}" type="sibTrans" cxnId="{03012C0D-9E66-4806-893B-965EED245E12}">
      <dgm:prSet/>
      <dgm:spPr/>
      <dgm:t>
        <a:bodyPr/>
        <a:lstStyle/>
        <a:p>
          <a:endParaRPr lang="en-US"/>
        </a:p>
      </dgm:t>
    </dgm:pt>
    <dgm:pt modelId="{2A392099-ED46-4064-ADED-F9DA3F42CDFD}">
      <dgm:prSet phldrT="[Text]" custT="1"/>
      <dgm:spPr/>
      <dgm:t>
        <a:bodyPr/>
        <a:lstStyle/>
        <a:p>
          <a:r>
            <a:rPr lang="en-US" sz="1400" b="0" i="0" err="1"/>
            <a:t>Chạy</a:t>
          </a:r>
          <a:r>
            <a:rPr lang="en-US" sz="1400" b="0" i="0"/>
            <a:t> </a:t>
          </a:r>
          <a:r>
            <a:rPr lang="en-US" sz="1400" b="0" i="0" err="1"/>
            <a:t>thử</a:t>
          </a:r>
          <a:r>
            <a:rPr lang="en-US" sz="1400" b="0" i="0"/>
            <a:t> </a:t>
          </a:r>
          <a:r>
            <a:rPr lang="en-US" sz="1400" b="0" i="0" err="1"/>
            <a:t>trên</a:t>
          </a:r>
          <a:r>
            <a:rPr lang="en-US" sz="1400" b="0" i="0"/>
            <a:t> </a:t>
          </a:r>
          <a:r>
            <a:rPr lang="en-US" sz="1400" b="0" i="0" err="1"/>
            <a:t>môi</a:t>
          </a:r>
          <a:r>
            <a:rPr lang="en-US" sz="1400" b="0" i="0"/>
            <a:t> </a:t>
          </a:r>
          <a:r>
            <a:rPr lang="en-US" sz="1400" b="0" i="0" err="1"/>
            <a:t>trường</a:t>
          </a:r>
          <a:r>
            <a:rPr lang="en-US" sz="1400" b="0" i="0"/>
            <a:t> </a:t>
          </a:r>
          <a:r>
            <a:rPr lang="en-US" sz="1400" b="0" i="0" err="1"/>
            <a:t>giả</a:t>
          </a:r>
          <a:r>
            <a:rPr lang="en-US" sz="1400" b="0" i="0"/>
            <a:t> </a:t>
          </a:r>
          <a:r>
            <a:rPr lang="en-US" sz="1400" b="0" i="0" err="1"/>
            <a:t>lập</a:t>
          </a:r>
          <a:endParaRPr lang="en-US" sz="1400" b="0" i="0"/>
        </a:p>
      </dgm:t>
    </dgm:pt>
    <dgm:pt modelId="{054B8D7A-07A1-45EE-8654-0EA549112A0A}" type="parTrans" cxnId="{EFC538A6-5206-4273-B3F9-3947FCED205B}">
      <dgm:prSet/>
      <dgm:spPr/>
      <dgm:t>
        <a:bodyPr/>
        <a:lstStyle/>
        <a:p>
          <a:endParaRPr lang="en-US"/>
        </a:p>
      </dgm:t>
    </dgm:pt>
    <dgm:pt modelId="{CF6A4C7F-9581-4E7F-B143-CFA1D19E4D65}" type="sibTrans" cxnId="{EFC538A6-5206-4273-B3F9-3947FCED205B}">
      <dgm:prSet/>
      <dgm:spPr/>
      <dgm:t>
        <a:bodyPr/>
        <a:lstStyle/>
        <a:p>
          <a:endParaRPr lang="en-US"/>
        </a:p>
      </dgm:t>
    </dgm:pt>
    <dgm:pt modelId="{3EA77E1E-146B-488C-91D3-247439013A37}">
      <dgm:prSet phldrT="[Text]" custT="1"/>
      <dgm:spPr/>
      <dgm:t>
        <a:bodyPr/>
        <a:lstStyle/>
        <a:p>
          <a:r>
            <a:rPr lang="en-US" sz="1400" b="0" i="0" err="1"/>
            <a:t>Chạy</a:t>
          </a:r>
          <a:r>
            <a:rPr lang="en-US" sz="1400" b="0" i="0"/>
            <a:t> </a:t>
          </a:r>
          <a:r>
            <a:rPr lang="en-US" sz="1400" b="0" i="0" err="1"/>
            <a:t>thử</a:t>
          </a:r>
          <a:r>
            <a:rPr lang="en-US" sz="1400" b="0" i="0"/>
            <a:t> </a:t>
          </a:r>
          <a:r>
            <a:rPr lang="en-US" sz="1400" b="0" i="0" err="1"/>
            <a:t>trên</a:t>
          </a:r>
          <a:r>
            <a:rPr lang="en-US" sz="1400" b="0" i="0"/>
            <a:t> </a:t>
          </a:r>
          <a:r>
            <a:rPr lang="en-US" sz="1400" b="0" i="0" err="1"/>
            <a:t>môi</a:t>
          </a:r>
          <a:r>
            <a:rPr lang="en-US" sz="1400" b="0" i="0"/>
            <a:t> </a:t>
          </a:r>
          <a:r>
            <a:rPr lang="en-US" sz="1400" b="0" i="0" err="1"/>
            <a:t>trường</a:t>
          </a:r>
          <a:r>
            <a:rPr lang="en-US" sz="1400" b="0" i="0"/>
            <a:t> </a:t>
          </a:r>
          <a:r>
            <a:rPr lang="en-US" sz="1400" b="0" i="0" err="1"/>
            <a:t>sản</a:t>
          </a:r>
          <a:r>
            <a:rPr lang="en-US" sz="1400" b="0" i="0"/>
            <a:t> </a:t>
          </a:r>
          <a:r>
            <a:rPr lang="en-US" sz="1400" b="0" i="0" err="1"/>
            <a:t>xuất</a:t>
          </a:r>
          <a:endParaRPr lang="en-US" sz="1400"/>
        </a:p>
      </dgm:t>
    </dgm:pt>
    <dgm:pt modelId="{B7031C6D-9143-4962-8FA7-70AA29942074}" type="parTrans" cxnId="{3BFE20CE-E9FC-442D-B4C6-23FB1E3AD2F1}">
      <dgm:prSet/>
      <dgm:spPr/>
      <dgm:t>
        <a:bodyPr/>
        <a:lstStyle/>
        <a:p>
          <a:endParaRPr lang="en-US"/>
        </a:p>
      </dgm:t>
    </dgm:pt>
    <dgm:pt modelId="{D67C4ED8-D7CB-4D05-BCA6-2B12E46A2D37}" type="sibTrans" cxnId="{3BFE20CE-E9FC-442D-B4C6-23FB1E3AD2F1}">
      <dgm:prSet/>
      <dgm:spPr/>
      <dgm:t>
        <a:bodyPr/>
        <a:lstStyle/>
        <a:p>
          <a:endParaRPr lang="en-US"/>
        </a:p>
      </dgm:t>
    </dgm:pt>
    <dgm:pt modelId="{906D295E-F3D9-4A1C-ACC5-2F0075D36244}">
      <dgm:prSet phldrT="[Text]" custT="1"/>
      <dgm:spPr/>
      <dgm:t>
        <a:bodyPr/>
        <a:lstStyle/>
        <a:p>
          <a:r>
            <a:rPr lang="en-US" sz="1400" b="0" i="0"/>
            <a:t>Go-live </a:t>
          </a:r>
          <a:r>
            <a:rPr lang="en-US" sz="1400" b="0" i="0" err="1"/>
            <a:t>hệ</a:t>
          </a:r>
          <a:r>
            <a:rPr lang="en-US" sz="1400" b="0" i="0"/>
            <a:t> </a:t>
          </a:r>
          <a:r>
            <a:rPr lang="en-US" sz="1400" b="0" i="0" err="1"/>
            <a:t>thống</a:t>
          </a:r>
          <a:r>
            <a:rPr lang="en-US" sz="1400" b="0" i="0"/>
            <a:t> </a:t>
          </a:r>
          <a:r>
            <a:rPr lang="en-US" sz="1400" b="0" i="0" err="1"/>
            <a:t>và</a:t>
          </a:r>
          <a:r>
            <a:rPr lang="en-US" sz="1400" b="0" i="0"/>
            <a:t> </a:t>
          </a:r>
          <a:r>
            <a:rPr lang="en-US" sz="1400" b="0" i="0" err="1"/>
            <a:t>hỗ</a:t>
          </a:r>
          <a:r>
            <a:rPr lang="en-US" sz="1400" b="0" i="0"/>
            <a:t> </a:t>
          </a:r>
          <a:r>
            <a:rPr lang="en-US" sz="1400" b="0" i="0" err="1"/>
            <a:t>trợ</a:t>
          </a:r>
          <a:r>
            <a:rPr lang="en-US" sz="1400" b="0" i="0"/>
            <a:t> </a:t>
          </a:r>
          <a:r>
            <a:rPr lang="en-US" sz="1400" b="0" i="0" err="1"/>
            <a:t>vận</a:t>
          </a:r>
          <a:r>
            <a:rPr lang="en-US" sz="1400" b="0" i="0"/>
            <a:t> </a:t>
          </a:r>
          <a:r>
            <a:rPr lang="en-US" sz="1400" b="0" i="0" err="1"/>
            <a:t>hành</a:t>
          </a:r>
        </a:p>
      </dgm:t>
    </dgm:pt>
    <dgm:pt modelId="{24C269BF-D4D7-4D58-A452-F98FF86BA5D4}" type="parTrans" cxnId="{D8C7C8F7-39B4-4A53-B7F3-2837AD38C9D8}">
      <dgm:prSet/>
      <dgm:spPr/>
      <dgm:t>
        <a:bodyPr/>
        <a:lstStyle/>
        <a:p>
          <a:endParaRPr lang="en-US"/>
        </a:p>
      </dgm:t>
    </dgm:pt>
    <dgm:pt modelId="{895E1E6D-C94A-49AB-AEAB-E1AC7D9C05BC}" type="sibTrans" cxnId="{D8C7C8F7-39B4-4A53-B7F3-2837AD38C9D8}">
      <dgm:prSet/>
      <dgm:spPr/>
      <dgm:t>
        <a:bodyPr/>
        <a:lstStyle/>
        <a:p>
          <a:endParaRPr lang="en-US"/>
        </a:p>
      </dgm:t>
    </dgm:pt>
    <dgm:pt modelId="{88224B8E-C768-FF4F-B695-25824B2CFCFD}">
      <dgm:prSet/>
      <dgm:spPr/>
      <dgm:t>
        <a:bodyPr/>
        <a:lstStyle/>
        <a:p>
          <a:r>
            <a:rPr lang="en-US"/>
            <a:t>Nghiệm thu giai đoạn 2</a:t>
          </a:r>
        </a:p>
        <a:p>
          <a:r>
            <a:rPr lang="en-US"/>
            <a:t>Chuyển sang giai đoạn 3</a:t>
          </a:r>
        </a:p>
      </dgm:t>
    </dgm:pt>
    <dgm:pt modelId="{A3DA9FDC-05CC-1B42-9C4D-DBE3751D0C29}" type="parTrans" cxnId="{2C94B98F-4C23-A344-9DB2-B7DA9836B13F}">
      <dgm:prSet/>
      <dgm:spPr/>
      <dgm:t>
        <a:bodyPr/>
        <a:lstStyle/>
        <a:p>
          <a:endParaRPr lang="en-US"/>
        </a:p>
      </dgm:t>
    </dgm:pt>
    <dgm:pt modelId="{D2B20DCE-B219-F045-BA08-30FABD0094A0}" type="sibTrans" cxnId="{2C94B98F-4C23-A344-9DB2-B7DA9836B13F}">
      <dgm:prSet/>
      <dgm:spPr/>
      <dgm:t>
        <a:bodyPr/>
        <a:lstStyle/>
        <a:p>
          <a:endParaRPr lang="en-US"/>
        </a:p>
      </dgm:t>
    </dgm:pt>
    <dgm:pt modelId="{E49A2F01-24FD-417B-A4F8-7F8C10E5C190}" type="pres">
      <dgm:prSet presAssocID="{0F853DF2-A00A-4A6C-9162-386FF4788B40}" presName="rootnode" presStyleCnt="0">
        <dgm:presLayoutVars>
          <dgm:chMax/>
          <dgm:chPref/>
          <dgm:dir/>
          <dgm:animLvl val="lvl"/>
        </dgm:presLayoutVars>
      </dgm:prSet>
      <dgm:spPr/>
    </dgm:pt>
    <dgm:pt modelId="{EBE710EB-6469-49AD-A931-E1432F5CFEE9}" type="pres">
      <dgm:prSet presAssocID="{9C4F1D9E-A234-4034-B6D0-A15B855BF32C}" presName="composite" presStyleCnt="0"/>
      <dgm:spPr/>
    </dgm:pt>
    <dgm:pt modelId="{20DC7AFD-71F1-4EF7-A8FC-6D01E5A44683}" type="pres">
      <dgm:prSet presAssocID="{9C4F1D9E-A234-4034-B6D0-A15B855BF32C}" presName="LShape" presStyleLbl="alignNode1" presStyleIdx="0" presStyleCnt="13"/>
      <dgm:spPr>
        <a:solidFill>
          <a:schemeClr val="bg1">
            <a:lumMod val="20000"/>
            <a:lumOff val="80000"/>
          </a:schemeClr>
        </a:solidFill>
        <a:ln>
          <a:solidFill>
            <a:schemeClr val="bg1">
              <a:lumMod val="20000"/>
              <a:lumOff val="80000"/>
            </a:schemeClr>
          </a:solidFill>
        </a:ln>
      </dgm:spPr>
    </dgm:pt>
    <dgm:pt modelId="{3D03F022-A090-44AF-AA49-593C791498CF}" type="pres">
      <dgm:prSet presAssocID="{9C4F1D9E-A234-4034-B6D0-A15B855BF32C}" presName="ParentText" presStyleLbl="revTx" presStyleIdx="0" presStyleCnt="7">
        <dgm:presLayoutVars>
          <dgm:chMax val="0"/>
          <dgm:chPref val="0"/>
          <dgm:bulletEnabled val="1"/>
        </dgm:presLayoutVars>
      </dgm:prSet>
      <dgm:spPr/>
    </dgm:pt>
    <dgm:pt modelId="{3E9C93B7-7346-4361-B5F0-A5A53FA5E032}" type="pres">
      <dgm:prSet presAssocID="{9C4F1D9E-A234-4034-B6D0-A15B855BF32C}" presName="Triangle" presStyleLbl="alignNode1" presStyleIdx="1" presStyleCnt="13"/>
      <dgm:spPr/>
    </dgm:pt>
    <dgm:pt modelId="{DFCE11DC-C346-4B4A-B938-37F67C40E8D5}" type="pres">
      <dgm:prSet presAssocID="{B73F5D48-ECB1-4223-B91A-98B2FDE92C4C}" presName="sibTrans" presStyleCnt="0"/>
      <dgm:spPr/>
    </dgm:pt>
    <dgm:pt modelId="{05E54E15-FD10-45EA-8DF8-2FF646326878}" type="pres">
      <dgm:prSet presAssocID="{B73F5D48-ECB1-4223-B91A-98B2FDE92C4C}" presName="space" presStyleCnt="0"/>
      <dgm:spPr/>
    </dgm:pt>
    <dgm:pt modelId="{E1796B0B-E7C1-405D-BC32-07D618BCD486}" type="pres">
      <dgm:prSet presAssocID="{FC64F352-9D7B-4524-A3DC-B6198C7341FA}" presName="composite" presStyleCnt="0"/>
      <dgm:spPr/>
    </dgm:pt>
    <dgm:pt modelId="{72E4DDBE-80F6-41D5-A90F-F92E7ADDD341}" type="pres">
      <dgm:prSet presAssocID="{FC64F352-9D7B-4524-A3DC-B6198C7341FA}" presName="LShape" presStyleLbl="alignNode1" presStyleIdx="2" presStyleCnt="13"/>
      <dgm:spPr>
        <a:solidFill>
          <a:schemeClr val="bg2">
            <a:lumMod val="90000"/>
          </a:schemeClr>
        </a:solidFill>
        <a:ln>
          <a:solidFill>
            <a:schemeClr val="bg2">
              <a:lumMod val="90000"/>
            </a:schemeClr>
          </a:solidFill>
        </a:ln>
      </dgm:spPr>
    </dgm:pt>
    <dgm:pt modelId="{79EF6266-4421-4A87-8B40-6DDDB3B1ACD2}" type="pres">
      <dgm:prSet presAssocID="{FC64F352-9D7B-4524-A3DC-B6198C7341FA}" presName="ParentText" presStyleLbl="revTx" presStyleIdx="1" presStyleCnt="7">
        <dgm:presLayoutVars>
          <dgm:chMax val="0"/>
          <dgm:chPref val="0"/>
          <dgm:bulletEnabled val="1"/>
        </dgm:presLayoutVars>
      </dgm:prSet>
      <dgm:spPr/>
    </dgm:pt>
    <dgm:pt modelId="{762355B1-D8FC-4613-9A62-F95E2E85110B}" type="pres">
      <dgm:prSet presAssocID="{FC64F352-9D7B-4524-A3DC-B6198C7341FA}" presName="Triangle" presStyleLbl="alignNode1" presStyleIdx="3" presStyleCnt="13"/>
      <dgm:spPr/>
    </dgm:pt>
    <dgm:pt modelId="{F5FFB2D4-6A35-426B-942D-49FAEF7CD47F}" type="pres">
      <dgm:prSet presAssocID="{DA9C1437-38DA-4541-9F63-2D2EEF2A0DE4}" presName="sibTrans" presStyleCnt="0"/>
      <dgm:spPr/>
    </dgm:pt>
    <dgm:pt modelId="{253815B9-787E-4F6A-8667-AE2665E7B0A2}" type="pres">
      <dgm:prSet presAssocID="{DA9C1437-38DA-4541-9F63-2D2EEF2A0DE4}" presName="space" presStyleCnt="0"/>
      <dgm:spPr/>
    </dgm:pt>
    <dgm:pt modelId="{D61D663B-C82E-445E-AEA2-BF88930D2BD6}" type="pres">
      <dgm:prSet presAssocID="{7F67976A-D4D5-4E76-A43A-E7DFF7507650}" presName="composite" presStyleCnt="0"/>
      <dgm:spPr/>
    </dgm:pt>
    <dgm:pt modelId="{45540545-EBB0-430D-83BA-4F3179A0F5B2}" type="pres">
      <dgm:prSet presAssocID="{7F67976A-D4D5-4E76-A43A-E7DFF7507650}" presName="LShape" presStyleLbl="alignNode1" presStyleIdx="4" presStyleCnt="13"/>
      <dgm:spPr>
        <a:solidFill>
          <a:schemeClr val="accent1">
            <a:lumMod val="20000"/>
            <a:lumOff val="80000"/>
          </a:schemeClr>
        </a:solidFill>
        <a:ln>
          <a:solidFill>
            <a:schemeClr val="accent1">
              <a:lumMod val="20000"/>
              <a:lumOff val="80000"/>
            </a:schemeClr>
          </a:solidFill>
        </a:ln>
      </dgm:spPr>
    </dgm:pt>
    <dgm:pt modelId="{7EDB38D4-F45E-4656-8D46-A3C8AFEF694F}" type="pres">
      <dgm:prSet presAssocID="{7F67976A-D4D5-4E76-A43A-E7DFF7507650}" presName="ParentText" presStyleLbl="revTx" presStyleIdx="2" presStyleCnt="7" custScaleX="109280" custLinFactNeighborX="10315" custLinFactNeighborY="6337">
        <dgm:presLayoutVars>
          <dgm:chMax val="0"/>
          <dgm:chPref val="0"/>
          <dgm:bulletEnabled val="1"/>
        </dgm:presLayoutVars>
      </dgm:prSet>
      <dgm:spPr/>
    </dgm:pt>
    <dgm:pt modelId="{F321BE43-FC6D-4B78-8479-195A2FF2A315}" type="pres">
      <dgm:prSet presAssocID="{7F67976A-D4D5-4E76-A43A-E7DFF7507650}" presName="Triangle" presStyleLbl="alignNode1" presStyleIdx="5" presStyleCnt="13"/>
      <dgm:spPr/>
    </dgm:pt>
    <dgm:pt modelId="{5C55E129-CF3B-48C4-97E4-05DCEA6D82E4}" type="pres">
      <dgm:prSet presAssocID="{82F671C2-06B2-4248-B16A-B9B096E16327}" presName="sibTrans" presStyleCnt="0"/>
      <dgm:spPr/>
    </dgm:pt>
    <dgm:pt modelId="{D3C81D14-D32C-401E-B4B5-02C89018D309}" type="pres">
      <dgm:prSet presAssocID="{82F671C2-06B2-4248-B16A-B9B096E16327}" presName="space" presStyleCnt="0"/>
      <dgm:spPr/>
    </dgm:pt>
    <dgm:pt modelId="{DCEA276B-FFB1-4E7B-AA37-121A7835D6C2}" type="pres">
      <dgm:prSet presAssocID="{2A392099-ED46-4064-ADED-F9DA3F42CDFD}" presName="composite" presStyleCnt="0"/>
      <dgm:spPr/>
    </dgm:pt>
    <dgm:pt modelId="{949E3526-DD5C-49DC-A38B-388784900C44}" type="pres">
      <dgm:prSet presAssocID="{2A392099-ED46-4064-ADED-F9DA3F42CDFD}" presName="LShape" presStyleLbl="alignNode1" presStyleIdx="6" presStyleCnt="13"/>
      <dgm:spPr>
        <a:solidFill>
          <a:schemeClr val="accent2">
            <a:lumMod val="20000"/>
            <a:lumOff val="80000"/>
          </a:schemeClr>
        </a:solidFill>
        <a:ln>
          <a:solidFill>
            <a:schemeClr val="accent2">
              <a:lumMod val="20000"/>
              <a:lumOff val="80000"/>
            </a:schemeClr>
          </a:solidFill>
        </a:ln>
      </dgm:spPr>
    </dgm:pt>
    <dgm:pt modelId="{0089D130-D57A-4F21-BD29-CDA92C56E20A}" type="pres">
      <dgm:prSet presAssocID="{2A392099-ED46-4064-ADED-F9DA3F42CDFD}" presName="ParentText" presStyleLbl="revTx" presStyleIdx="3" presStyleCnt="7" custScaleX="114684" custLinFactNeighborX="9682" custLinFactNeighborY="4506">
        <dgm:presLayoutVars>
          <dgm:chMax val="0"/>
          <dgm:chPref val="0"/>
          <dgm:bulletEnabled val="1"/>
        </dgm:presLayoutVars>
      </dgm:prSet>
      <dgm:spPr/>
    </dgm:pt>
    <dgm:pt modelId="{EC6B246B-D104-40FC-8CEA-AEF9F2D864D1}" type="pres">
      <dgm:prSet presAssocID="{2A392099-ED46-4064-ADED-F9DA3F42CDFD}" presName="Triangle" presStyleLbl="alignNode1" presStyleIdx="7" presStyleCnt="13"/>
      <dgm:spPr/>
    </dgm:pt>
    <dgm:pt modelId="{FC42FA92-E6CB-4EF1-B23B-B69D2EB671A0}" type="pres">
      <dgm:prSet presAssocID="{CF6A4C7F-9581-4E7F-B143-CFA1D19E4D65}" presName="sibTrans" presStyleCnt="0"/>
      <dgm:spPr/>
    </dgm:pt>
    <dgm:pt modelId="{CEDE49B7-E65A-4F49-A3A5-2C4C4C13D22D}" type="pres">
      <dgm:prSet presAssocID="{CF6A4C7F-9581-4E7F-B143-CFA1D19E4D65}" presName="space" presStyleCnt="0"/>
      <dgm:spPr/>
    </dgm:pt>
    <dgm:pt modelId="{768E5A3A-5A3E-4139-954F-5B5815AB058F}" type="pres">
      <dgm:prSet presAssocID="{3EA77E1E-146B-488C-91D3-247439013A37}" presName="composite" presStyleCnt="0"/>
      <dgm:spPr/>
    </dgm:pt>
    <dgm:pt modelId="{A23E4672-9AEB-4C9F-B5D2-C77C72F4D467}" type="pres">
      <dgm:prSet presAssocID="{3EA77E1E-146B-488C-91D3-247439013A37}" presName="LShape" presStyleLbl="alignNode1" presStyleIdx="8" presStyleCnt="13"/>
      <dgm:spPr>
        <a:solidFill>
          <a:schemeClr val="accent4">
            <a:lumMod val="20000"/>
            <a:lumOff val="80000"/>
          </a:schemeClr>
        </a:solidFill>
        <a:ln>
          <a:solidFill>
            <a:schemeClr val="accent4">
              <a:lumMod val="20000"/>
              <a:lumOff val="80000"/>
            </a:schemeClr>
          </a:solidFill>
        </a:ln>
      </dgm:spPr>
    </dgm:pt>
    <dgm:pt modelId="{F144B08D-5459-41D5-9FE4-718337D482DD}" type="pres">
      <dgm:prSet presAssocID="{3EA77E1E-146B-488C-91D3-247439013A37}" presName="ParentText" presStyleLbl="revTx" presStyleIdx="4" presStyleCnt="7">
        <dgm:presLayoutVars>
          <dgm:chMax val="0"/>
          <dgm:chPref val="0"/>
          <dgm:bulletEnabled val="1"/>
        </dgm:presLayoutVars>
      </dgm:prSet>
      <dgm:spPr/>
    </dgm:pt>
    <dgm:pt modelId="{F83EB226-B483-4670-A8DE-90401718E527}" type="pres">
      <dgm:prSet presAssocID="{3EA77E1E-146B-488C-91D3-247439013A37}" presName="Triangle" presStyleLbl="alignNode1" presStyleIdx="9" presStyleCnt="13"/>
      <dgm:spPr/>
    </dgm:pt>
    <dgm:pt modelId="{48A193F7-269B-4587-AD2C-622FA3D3F20D}" type="pres">
      <dgm:prSet presAssocID="{D67C4ED8-D7CB-4D05-BCA6-2B12E46A2D37}" presName="sibTrans" presStyleCnt="0"/>
      <dgm:spPr/>
    </dgm:pt>
    <dgm:pt modelId="{CDCB1F3F-5DC8-4C4A-9ED7-982D97C64E61}" type="pres">
      <dgm:prSet presAssocID="{D67C4ED8-D7CB-4D05-BCA6-2B12E46A2D37}" presName="space" presStyleCnt="0"/>
      <dgm:spPr/>
    </dgm:pt>
    <dgm:pt modelId="{6B8A5E73-E384-4B8B-B65E-A806EC396FC2}" type="pres">
      <dgm:prSet presAssocID="{906D295E-F3D9-4A1C-ACC5-2F0075D36244}" presName="composite" presStyleCnt="0"/>
      <dgm:spPr/>
    </dgm:pt>
    <dgm:pt modelId="{20B33F09-455E-4500-B235-83E607AF9CC3}" type="pres">
      <dgm:prSet presAssocID="{906D295E-F3D9-4A1C-ACC5-2F0075D36244}" presName="LShape" presStyleLbl="alignNode1" presStyleIdx="10" presStyleCnt="13"/>
      <dgm:spPr/>
    </dgm:pt>
    <dgm:pt modelId="{EA4CC6B4-8B84-4AC2-99E5-A41BF5CECE9C}" type="pres">
      <dgm:prSet presAssocID="{906D295E-F3D9-4A1C-ACC5-2F0075D36244}" presName="ParentText" presStyleLbl="revTx" presStyleIdx="5" presStyleCnt="7">
        <dgm:presLayoutVars>
          <dgm:chMax val="0"/>
          <dgm:chPref val="0"/>
          <dgm:bulletEnabled val="1"/>
        </dgm:presLayoutVars>
      </dgm:prSet>
      <dgm:spPr/>
    </dgm:pt>
    <dgm:pt modelId="{3ADCA072-1A2F-8743-B3CA-CE21FE498D2F}" type="pres">
      <dgm:prSet presAssocID="{906D295E-F3D9-4A1C-ACC5-2F0075D36244}" presName="Triangle" presStyleLbl="alignNode1" presStyleIdx="11" presStyleCnt="13"/>
      <dgm:spPr/>
    </dgm:pt>
    <dgm:pt modelId="{FB34C900-F974-4545-A8CF-D7067BBE2286}" type="pres">
      <dgm:prSet presAssocID="{895E1E6D-C94A-49AB-AEAB-E1AC7D9C05BC}" presName="sibTrans" presStyleCnt="0"/>
      <dgm:spPr/>
    </dgm:pt>
    <dgm:pt modelId="{5588BA98-DC99-8C42-94FD-EB123BC408F8}" type="pres">
      <dgm:prSet presAssocID="{895E1E6D-C94A-49AB-AEAB-E1AC7D9C05BC}" presName="space" presStyleCnt="0"/>
      <dgm:spPr/>
    </dgm:pt>
    <dgm:pt modelId="{6BC559D3-3376-7A4E-BC94-3DB6B97AE3C1}" type="pres">
      <dgm:prSet presAssocID="{88224B8E-C768-FF4F-B695-25824B2CFCFD}" presName="composite" presStyleCnt="0"/>
      <dgm:spPr/>
    </dgm:pt>
    <dgm:pt modelId="{11A6E608-5D01-9C40-A6A2-520E4BC01C06}" type="pres">
      <dgm:prSet presAssocID="{88224B8E-C768-FF4F-B695-25824B2CFCFD}" presName="LShape" presStyleLbl="alignNode1" presStyleIdx="12" presStyleCnt="13"/>
      <dgm:spPr/>
    </dgm:pt>
    <dgm:pt modelId="{6B0A5683-1061-C745-A57B-C9E91038F7AE}" type="pres">
      <dgm:prSet presAssocID="{88224B8E-C768-FF4F-B695-25824B2CFCFD}" presName="ParentText" presStyleLbl="revTx" presStyleIdx="6" presStyleCnt="7">
        <dgm:presLayoutVars>
          <dgm:chMax val="0"/>
          <dgm:chPref val="0"/>
          <dgm:bulletEnabled val="1"/>
        </dgm:presLayoutVars>
      </dgm:prSet>
      <dgm:spPr/>
    </dgm:pt>
  </dgm:ptLst>
  <dgm:cxnLst>
    <dgm:cxn modelId="{03012C0D-9E66-4806-893B-965EED245E12}" srcId="{0F853DF2-A00A-4A6C-9162-386FF4788B40}" destId="{7F67976A-D4D5-4E76-A43A-E7DFF7507650}" srcOrd="2" destOrd="0" parTransId="{404D599C-5B2E-48CD-B5B6-0A31A60DA1CC}" sibTransId="{82F671C2-06B2-4248-B16A-B9B096E16327}"/>
    <dgm:cxn modelId="{4C3C6916-FE0D-4960-B388-8A9BDB9E609E}" type="presOf" srcId="{906D295E-F3D9-4A1C-ACC5-2F0075D36244}" destId="{EA4CC6B4-8B84-4AC2-99E5-A41BF5CECE9C}" srcOrd="0" destOrd="0" presId="urn:microsoft.com/office/officeart/2009/3/layout/StepUpProcess"/>
    <dgm:cxn modelId="{10279819-4941-46D8-92AC-154FB98A1255}" type="presOf" srcId="{7F67976A-D4D5-4E76-A43A-E7DFF7507650}" destId="{7EDB38D4-F45E-4656-8D46-A3C8AFEF694F}" srcOrd="0" destOrd="0" presId="urn:microsoft.com/office/officeart/2009/3/layout/StepUpProcess"/>
    <dgm:cxn modelId="{22E4B31B-11A2-4D14-A1AA-7215210C7711}" type="presOf" srcId="{3EA77E1E-146B-488C-91D3-247439013A37}" destId="{F144B08D-5459-41D5-9FE4-718337D482DD}" srcOrd="0" destOrd="0" presId="urn:microsoft.com/office/officeart/2009/3/layout/StepUpProcess"/>
    <dgm:cxn modelId="{7F456420-6F91-4C3C-8FED-1D207FB9095A}" srcId="{0F853DF2-A00A-4A6C-9162-386FF4788B40}" destId="{9C4F1D9E-A234-4034-B6D0-A15B855BF32C}" srcOrd="0" destOrd="0" parTransId="{709D3C01-1D5E-4565-9862-3F9F51676B11}" sibTransId="{B73F5D48-ECB1-4223-B91A-98B2FDE92C4C}"/>
    <dgm:cxn modelId="{2C94B98F-4C23-A344-9DB2-B7DA9836B13F}" srcId="{0F853DF2-A00A-4A6C-9162-386FF4788B40}" destId="{88224B8E-C768-FF4F-B695-25824B2CFCFD}" srcOrd="6" destOrd="0" parTransId="{A3DA9FDC-05CC-1B42-9C4D-DBE3751D0C29}" sibTransId="{D2B20DCE-B219-F045-BA08-30FABD0094A0}"/>
    <dgm:cxn modelId="{EFC538A6-5206-4273-B3F9-3947FCED205B}" srcId="{0F853DF2-A00A-4A6C-9162-386FF4788B40}" destId="{2A392099-ED46-4064-ADED-F9DA3F42CDFD}" srcOrd="3" destOrd="0" parTransId="{054B8D7A-07A1-45EE-8654-0EA549112A0A}" sibTransId="{CF6A4C7F-9581-4E7F-B143-CFA1D19E4D65}"/>
    <dgm:cxn modelId="{1ABC5DCB-3A88-4E15-AEAA-A6D1BD3E0A03}" type="presOf" srcId="{0F853DF2-A00A-4A6C-9162-386FF4788B40}" destId="{E49A2F01-24FD-417B-A4F8-7F8C10E5C190}" srcOrd="0" destOrd="0" presId="urn:microsoft.com/office/officeart/2009/3/layout/StepUpProcess"/>
    <dgm:cxn modelId="{3BFE20CE-E9FC-442D-B4C6-23FB1E3AD2F1}" srcId="{0F853DF2-A00A-4A6C-9162-386FF4788B40}" destId="{3EA77E1E-146B-488C-91D3-247439013A37}" srcOrd="4" destOrd="0" parTransId="{B7031C6D-9143-4962-8FA7-70AA29942074}" sibTransId="{D67C4ED8-D7CB-4D05-BCA6-2B12E46A2D37}"/>
    <dgm:cxn modelId="{A4CDB8D3-F4C5-6348-A73C-71871E41615D}" type="presOf" srcId="{88224B8E-C768-FF4F-B695-25824B2CFCFD}" destId="{6B0A5683-1061-C745-A57B-C9E91038F7AE}" srcOrd="0" destOrd="0" presId="urn:microsoft.com/office/officeart/2009/3/layout/StepUpProcess"/>
    <dgm:cxn modelId="{7B660CE2-6B6F-46DD-B8EA-C7FE1C08C7EA}" srcId="{0F853DF2-A00A-4A6C-9162-386FF4788B40}" destId="{FC64F352-9D7B-4524-A3DC-B6198C7341FA}" srcOrd="1" destOrd="0" parTransId="{747D1867-1BE7-4487-BE98-D563CBE9DD55}" sibTransId="{DA9C1437-38DA-4541-9F63-2D2EEF2A0DE4}"/>
    <dgm:cxn modelId="{683DD3EF-264F-4883-AC8C-BDB4F7D53A36}" type="presOf" srcId="{FC64F352-9D7B-4524-A3DC-B6198C7341FA}" destId="{79EF6266-4421-4A87-8B40-6DDDB3B1ACD2}" srcOrd="0" destOrd="0" presId="urn:microsoft.com/office/officeart/2009/3/layout/StepUpProcess"/>
    <dgm:cxn modelId="{606540F3-9F50-4344-93C6-79F7ACE82B89}" type="presOf" srcId="{9C4F1D9E-A234-4034-B6D0-A15B855BF32C}" destId="{3D03F022-A090-44AF-AA49-593C791498CF}" srcOrd="0" destOrd="0" presId="urn:microsoft.com/office/officeart/2009/3/layout/StepUpProcess"/>
    <dgm:cxn modelId="{D8C7C8F7-39B4-4A53-B7F3-2837AD38C9D8}" srcId="{0F853DF2-A00A-4A6C-9162-386FF4788B40}" destId="{906D295E-F3D9-4A1C-ACC5-2F0075D36244}" srcOrd="5" destOrd="0" parTransId="{24C269BF-D4D7-4D58-A452-F98FF86BA5D4}" sibTransId="{895E1E6D-C94A-49AB-AEAB-E1AC7D9C05BC}"/>
    <dgm:cxn modelId="{3ECA4BFF-6104-49CA-8457-B57E34B004F1}" type="presOf" srcId="{2A392099-ED46-4064-ADED-F9DA3F42CDFD}" destId="{0089D130-D57A-4F21-BD29-CDA92C56E20A}" srcOrd="0" destOrd="0" presId="urn:microsoft.com/office/officeart/2009/3/layout/StepUpProcess"/>
    <dgm:cxn modelId="{252AA256-FF7A-4F3E-B392-CF55D6F04F9C}" type="presParOf" srcId="{E49A2F01-24FD-417B-A4F8-7F8C10E5C190}" destId="{EBE710EB-6469-49AD-A931-E1432F5CFEE9}" srcOrd="0" destOrd="0" presId="urn:microsoft.com/office/officeart/2009/3/layout/StepUpProcess"/>
    <dgm:cxn modelId="{EAAB66A5-C082-4C1F-A9A2-7EE2C68B11D0}" type="presParOf" srcId="{EBE710EB-6469-49AD-A931-E1432F5CFEE9}" destId="{20DC7AFD-71F1-4EF7-A8FC-6D01E5A44683}" srcOrd="0" destOrd="0" presId="urn:microsoft.com/office/officeart/2009/3/layout/StepUpProcess"/>
    <dgm:cxn modelId="{6966995C-CBED-4D30-869C-4F5100412A69}" type="presParOf" srcId="{EBE710EB-6469-49AD-A931-E1432F5CFEE9}" destId="{3D03F022-A090-44AF-AA49-593C791498CF}" srcOrd="1" destOrd="0" presId="urn:microsoft.com/office/officeart/2009/3/layout/StepUpProcess"/>
    <dgm:cxn modelId="{7674A3D9-2769-4B0B-AB97-3CD3B60E91BB}" type="presParOf" srcId="{EBE710EB-6469-49AD-A931-E1432F5CFEE9}" destId="{3E9C93B7-7346-4361-B5F0-A5A53FA5E032}" srcOrd="2" destOrd="0" presId="urn:microsoft.com/office/officeart/2009/3/layout/StepUpProcess"/>
    <dgm:cxn modelId="{C57F0E8C-DE98-403D-A3A3-AE1F7CA0C252}" type="presParOf" srcId="{E49A2F01-24FD-417B-A4F8-7F8C10E5C190}" destId="{DFCE11DC-C346-4B4A-B938-37F67C40E8D5}" srcOrd="1" destOrd="0" presId="urn:microsoft.com/office/officeart/2009/3/layout/StepUpProcess"/>
    <dgm:cxn modelId="{CDC0304A-091D-4B78-844F-FD3B56B05DA9}" type="presParOf" srcId="{DFCE11DC-C346-4B4A-B938-37F67C40E8D5}" destId="{05E54E15-FD10-45EA-8DF8-2FF646326878}" srcOrd="0" destOrd="0" presId="urn:microsoft.com/office/officeart/2009/3/layout/StepUpProcess"/>
    <dgm:cxn modelId="{EB06FBD1-CDF5-4D83-9883-7655E2002210}" type="presParOf" srcId="{E49A2F01-24FD-417B-A4F8-7F8C10E5C190}" destId="{E1796B0B-E7C1-405D-BC32-07D618BCD486}" srcOrd="2" destOrd="0" presId="urn:microsoft.com/office/officeart/2009/3/layout/StepUpProcess"/>
    <dgm:cxn modelId="{24150E13-0AA5-4FF3-88D4-2E558484FF89}" type="presParOf" srcId="{E1796B0B-E7C1-405D-BC32-07D618BCD486}" destId="{72E4DDBE-80F6-41D5-A90F-F92E7ADDD341}" srcOrd="0" destOrd="0" presId="urn:microsoft.com/office/officeart/2009/3/layout/StepUpProcess"/>
    <dgm:cxn modelId="{594E82AD-BFB0-4ADA-9CE5-A902D6490696}" type="presParOf" srcId="{E1796B0B-E7C1-405D-BC32-07D618BCD486}" destId="{79EF6266-4421-4A87-8B40-6DDDB3B1ACD2}" srcOrd="1" destOrd="0" presId="urn:microsoft.com/office/officeart/2009/3/layout/StepUpProcess"/>
    <dgm:cxn modelId="{4C991007-CEC4-4D45-AC02-1B8BD1FAE2C0}" type="presParOf" srcId="{E1796B0B-E7C1-405D-BC32-07D618BCD486}" destId="{762355B1-D8FC-4613-9A62-F95E2E85110B}" srcOrd="2" destOrd="0" presId="urn:microsoft.com/office/officeart/2009/3/layout/StepUpProcess"/>
    <dgm:cxn modelId="{490940BE-61A9-46E3-98BC-87B91466F5A8}" type="presParOf" srcId="{E49A2F01-24FD-417B-A4F8-7F8C10E5C190}" destId="{F5FFB2D4-6A35-426B-942D-49FAEF7CD47F}" srcOrd="3" destOrd="0" presId="urn:microsoft.com/office/officeart/2009/3/layout/StepUpProcess"/>
    <dgm:cxn modelId="{9931EB02-5FF8-4239-B0D9-ED94AD7457C0}" type="presParOf" srcId="{F5FFB2D4-6A35-426B-942D-49FAEF7CD47F}" destId="{253815B9-787E-4F6A-8667-AE2665E7B0A2}" srcOrd="0" destOrd="0" presId="urn:microsoft.com/office/officeart/2009/3/layout/StepUpProcess"/>
    <dgm:cxn modelId="{B665E84D-D8CB-4A82-BB15-C5C2AD442B9B}" type="presParOf" srcId="{E49A2F01-24FD-417B-A4F8-7F8C10E5C190}" destId="{D61D663B-C82E-445E-AEA2-BF88930D2BD6}" srcOrd="4" destOrd="0" presId="urn:microsoft.com/office/officeart/2009/3/layout/StepUpProcess"/>
    <dgm:cxn modelId="{B4FB0CCF-A69A-4186-8AD6-062AF03E4C77}" type="presParOf" srcId="{D61D663B-C82E-445E-AEA2-BF88930D2BD6}" destId="{45540545-EBB0-430D-83BA-4F3179A0F5B2}" srcOrd="0" destOrd="0" presId="urn:microsoft.com/office/officeart/2009/3/layout/StepUpProcess"/>
    <dgm:cxn modelId="{E5EDD485-EF88-4D09-A792-D7F4F2B7747D}" type="presParOf" srcId="{D61D663B-C82E-445E-AEA2-BF88930D2BD6}" destId="{7EDB38D4-F45E-4656-8D46-A3C8AFEF694F}" srcOrd="1" destOrd="0" presId="urn:microsoft.com/office/officeart/2009/3/layout/StepUpProcess"/>
    <dgm:cxn modelId="{6A5A3C57-30DA-4573-B141-AA08228C25AB}" type="presParOf" srcId="{D61D663B-C82E-445E-AEA2-BF88930D2BD6}" destId="{F321BE43-FC6D-4B78-8479-195A2FF2A315}" srcOrd="2" destOrd="0" presId="urn:microsoft.com/office/officeart/2009/3/layout/StepUpProcess"/>
    <dgm:cxn modelId="{35D2FAE4-F4E2-48B0-ADB3-71A03A1B1B15}" type="presParOf" srcId="{E49A2F01-24FD-417B-A4F8-7F8C10E5C190}" destId="{5C55E129-CF3B-48C4-97E4-05DCEA6D82E4}" srcOrd="5" destOrd="0" presId="urn:microsoft.com/office/officeart/2009/3/layout/StepUpProcess"/>
    <dgm:cxn modelId="{5EDA62BC-AC9E-4B62-BE30-3FCCE13369AB}" type="presParOf" srcId="{5C55E129-CF3B-48C4-97E4-05DCEA6D82E4}" destId="{D3C81D14-D32C-401E-B4B5-02C89018D309}" srcOrd="0" destOrd="0" presId="urn:microsoft.com/office/officeart/2009/3/layout/StepUpProcess"/>
    <dgm:cxn modelId="{A800A778-192E-4F77-9FFC-A274CA4A56C3}" type="presParOf" srcId="{E49A2F01-24FD-417B-A4F8-7F8C10E5C190}" destId="{DCEA276B-FFB1-4E7B-AA37-121A7835D6C2}" srcOrd="6" destOrd="0" presId="urn:microsoft.com/office/officeart/2009/3/layout/StepUpProcess"/>
    <dgm:cxn modelId="{BF097479-EE1F-4A70-9B69-419A773587B3}" type="presParOf" srcId="{DCEA276B-FFB1-4E7B-AA37-121A7835D6C2}" destId="{949E3526-DD5C-49DC-A38B-388784900C44}" srcOrd="0" destOrd="0" presId="urn:microsoft.com/office/officeart/2009/3/layout/StepUpProcess"/>
    <dgm:cxn modelId="{3B7C47AD-2953-4FDF-AC40-E21067618D58}" type="presParOf" srcId="{DCEA276B-FFB1-4E7B-AA37-121A7835D6C2}" destId="{0089D130-D57A-4F21-BD29-CDA92C56E20A}" srcOrd="1" destOrd="0" presId="urn:microsoft.com/office/officeart/2009/3/layout/StepUpProcess"/>
    <dgm:cxn modelId="{AFD0A6DC-B334-4BDF-AD5C-67441D71CF71}" type="presParOf" srcId="{DCEA276B-FFB1-4E7B-AA37-121A7835D6C2}" destId="{EC6B246B-D104-40FC-8CEA-AEF9F2D864D1}" srcOrd="2" destOrd="0" presId="urn:microsoft.com/office/officeart/2009/3/layout/StepUpProcess"/>
    <dgm:cxn modelId="{48BE03A4-536B-4996-934F-4B94F3090E64}" type="presParOf" srcId="{E49A2F01-24FD-417B-A4F8-7F8C10E5C190}" destId="{FC42FA92-E6CB-4EF1-B23B-B69D2EB671A0}" srcOrd="7" destOrd="0" presId="urn:microsoft.com/office/officeart/2009/3/layout/StepUpProcess"/>
    <dgm:cxn modelId="{2D5E6737-EB30-4F57-AB25-B05A4EB24303}" type="presParOf" srcId="{FC42FA92-E6CB-4EF1-B23B-B69D2EB671A0}" destId="{CEDE49B7-E65A-4F49-A3A5-2C4C4C13D22D}" srcOrd="0" destOrd="0" presId="urn:microsoft.com/office/officeart/2009/3/layout/StepUpProcess"/>
    <dgm:cxn modelId="{B8838B29-7960-4EB8-A4B3-091FE7FF1290}" type="presParOf" srcId="{E49A2F01-24FD-417B-A4F8-7F8C10E5C190}" destId="{768E5A3A-5A3E-4139-954F-5B5815AB058F}" srcOrd="8" destOrd="0" presId="urn:microsoft.com/office/officeart/2009/3/layout/StepUpProcess"/>
    <dgm:cxn modelId="{DE1F6078-3438-444B-87DE-3039697D03F2}" type="presParOf" srcId="{768E5A3A-5A3E-4139-954F-5B5815AB058F}" destId="{A23E4672-9AEB-4C9F-B5D2-C77C72F4D467}" srcOrd="0" destOrd="0" presId="urn:microsoft.com/office/officeart/2009/3/layout/StepUpProcess"/>
    <dgm:cxn modelId="{F8A09B07-C184-4FC0-8E56-22FFC256E9A7}" type="presParOf" srcId="{768E5A3A-5A3E-4139-954F-5B5815AB058F}" destId="{F144B08D-5459-41D5-9FE4-718337D482DD}" srcOrd="1" destOrd="0" presId="urn:microsoft.com/office/officeart/2009/3/layout/StepUpProcess"/>
    <dgm:cxn modelId="{8C01DD52-038F-4C7A-868C-2850A5B43D2A}" type="presParOf" srcId="{768E5A3A-5A3E-4139-954F-5B5815AB058F}" destId="{F83EB226-B483-4670-A8DE-90401718E527}" srcOrd="2" destOrd="0" presId="urn:microsoft.com/office/officeart/2009/3/layout/StepUpProcess"/>
    <dgm:cxn modelId="{0A446B2E-90BA-4B90-BD8A-CB9539F3DED8}" type="presParOf" srcId="{E49A2F01-24FD-417B-A4F8-7F8C10E5C190}" destId="{48A193F7-269B-4587-AD2C-622FA3D3F20D}" srcOrd="9" destOrd="0" presId="urn:microsoft.com/office/officeart/2009/3/layout/StepUpProcess"/>
    <dgm:cxn modelId="{928B844A-C17B-4087-898D-60C6A082969B}" type="presParOf" srcId="{48A193F7-269B-4587-AD2C-622FA3D3F20D}" destId="{CDCB1F3F-5DC8-4C4A-9ED7-982D97C64E61}" srcOrd="0" destOrd="0" presId="urn:microsoft.com/office/officeart/2009/3/layout/StepUpProcess"/>
    <dgm:cxn modelId="{13CDE0D7-2ADE-4F13-9C8A-1E081A7BF952}" type="presParOf" srcId="{E49A2F01-24FD-417B-A4F8-7F8C10E5C190}" destId="{6B8A5E73-E384-4B8B-B65E-A806EC396FC2}" srcOrd="10" destOrd="0" presId="urn:microsoft.com/office/officeart/2009/3/layout/StepUpProcess"/>
    <dgm:cxn modelId="{35EF9C57-F2CD-432E-BFBF-8B525D3F6FD8}" type="presParOf" srcId="{6B8A5E73-E384-4B8B-B65E-A806EC396FC2}" destId="{20B33F09-455E-4500-B235-83E607AF9CC3}" srcOrd="0" destOrd="0" presId="urn:microsoft.com/office/officeart/2009/3/layout/StepUpProcess"/>
    <dgm:cxn modelId="{DCCD1AF9-1CB7-42F6-8C10-411AEC9596C3}" type="presParOf" srcId="{6B8A5E73-E384-4B8B-B65E-A806EC396FC2}" destId="{EA4CC6B4-8B84-4AC2-99E5-A41BF5CECE9C}" srcOrd="1" destOrd="0" presId="urn:microsoft.com/office/officeart/2009/3/layout/StepUpProcess"/>
    <dgm:cxn modelId="{8AE56904-61AC-FA49-AB07-5362EABE6B01}" type="presParOf" srcId="{6B8A5E73-E384-4B8B-B65E-A806EC396FC2}" destId="{3ADCA072-1A2F-8743-B3CA-CE21FE498D2F}" srcOrd="2" destOrd="0" presId="urn:microsoft.com/office/officeart/2009/3/layout/StepUpProcess"/>
    <dgm:cxn modelId="{80FD3CD0-8A9D-274B-AD83-B1FE70AB3279}" type="presParOf" srcId="{E49A2F01-24FD-417B-A4F8-7F8C10E5C190}" destId="{FB34C900-F974-4545-A8CF-D7067BBE2286}" srcOrd="11" destOrd="0" presId="urn:microsoft.com/office/officeart/2009/3/layout/StepUpProcess"/>
    <dgm:cxn modelId="{BF792601-8927-594A-929A-ED328DF76A18}" type="presParOf" srcId="{FB34C900-F974-4545-A8CF-D7067BBE2286}" destId="{5588BA98-DC99-8C42-94FD-EB123BC408F8}" srcOrd="0" destOrd="0" presId="urn:microsoft.com/office/officeart/2009/3/layout/StepUpProcess"/>
    <dgm:cxn modelId="{CFBC8212-590D-AA4D-B691-7F11B751D8B9}" type="presParOf" srcId="{E49A2F01-24FD-417B-A4F8-7F8C10E5C190}" destId="{6BC559D3-3376-7A4E-BC94-3DB6B97AE3C1}" srcOrd="12" destOrd="0" presId="urn:microsoft.com/office/officeart/2009/3/layout/StepUpProcess"/>
    <dgm:cxn modelId="{D916EBAF-841E-2944-BA4A-5F4354DB9547}" type="presParOf" srcId="{6BC559D3-3376-7A4E-BC94-3DB6B97AE3C1}" destId="{11A6E608-5D01-9C40-A6A2-520E4BC01C06}" srcOrd="0" destOrd="0" presId="urn:microsoft.com/office/officeart/2009/3/layout/StepUpProcess"/>
    <dgm:cxn modelId="{63D04BBA-5CD2-7841-A505-BCF9AE9CF587}" type="presParOf" srcId="{6BC559D3-3376-7A4E-BC94-3DB6B97AE3C1}" destId="{6B0A5683-1061-C745-A57B-C9E91038F7AE}" srcOrd="1" destOrd="0" presId="urn:microsoft.com/office/officeart/2009/3/layout/StepUpProcess"/>
  </dgm:cxnLst>
  <dgm:bg/>
  <dgm:whole>
    <a:ln>
      <a:solidFill>
        <a:schemeClr val="bg2">
          <a:lumMod val="90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1D42C5-772C-4A63-9565-C8D9EEAA4DAE}" type="doc">
      <dgm:prSet loTypeId="urn:microsoft.com/office/officeart/2005/8/layout/chevron1" loCatId="process" qsTypeId="urn:microsoft.com/office/officeart/2005/8/quickstyle/simple1" qsCatId="simple" csTypeId="urn:microsoft.com/office/officeart/2005/8/colors/colorful4" csCatId="colorful" phldr="1"/>
      <dgm:spPr/>
    </dgm:pt>
    <dgm:pt modelId="{C40039A9-2576-4F4F-940E-DB0442B39B69}">
      <dgm:prSet phldrT="[Text]"/>
      <dgm:spPr>
        <a:solidFill>
          <a:schemeClr val="bg1">
            <a:lumMod val="20000"/>
            <a:lumOff val="80000"/>
          </a:schemeClr>
        </a:solidFill>
      </dgm:spPr>
      <dgm:t>
        <a:bodyPr/>
        <a:lstStyle/>
        <a:p>
          <a:r>
            <a:rPr lang="en-US"/>
            <a:t>Hoàn </a:t>
          </a:r>
          <a:r>
            <a:rPr lang="en-US" err="1"/>
            <a:t>thành</a:t>
          </a:r>
          <a:endParaRPr lang="en-US"/>
        </a:p>
      </dgm:t>
    </dgm:pt>
    <dgm:pt modelId="{49242987-2BB8-4A21-B5E5-1FD6DE64C606}" type="parTrans" cxnId="{B18F2F44-5009-46D9-A9C5-17BCA932F576}">
      <dgm:prSet/>
      <dgm:spPr/>
      <dgm:t>
        <a:bodyPr/>
        <a:lstStyle/>
        <a:p>
          <a:endParaRPr lang="en-US"/>
        </a:p>
      </dgm:t>
    </dgm:pt>
    <dgm:pt modelId="{7823E626-DD64-4D9F-931B-B190BD201D3D}" type="sibTrans" cxnId="{B18F2F44-5009-46D9-A9C5-17BCA932F576}">
      <dgm:prSet/>
      <dgm:spPr/>
      <dgm:t>
        <a:bodyPr/>
        <a:lstStyle/>
        <a:p>
          <a:endParaRPr lang="en-US"/>
        </a:p>
      </dgm:t>
    </dgm:pt>
    <dgm:pt modelId="{40F9E46E-F07C-42E8-8C1B-3DDEE5953527}">
      <dgm:prSet phldrT="[Text]"/>
      <dgm:spPr>
        <a:solidFill>
          <a:schemeClr val="bg2">
            <a:lumMod val="90000"/>
          </a:schemeClr>
        </a:solidFill>
      </dgm:spPr>
      <dgm:t>
        <a:bodyPr/>
        <a:lstStyle/>
        <a:p>
          <a:r>
            <a:rPr lang="en-US"/>
            <a:t>Hoàn </a:t>
          </a:r>
          <a:r>
            <a:rPr lang="en-US" err="1"/>
            <a:t>thành</a:t>
          </a:r>
          <a:endParaRPr lang="en-US"/>
        </a:p>
      </dgm:t>
    </dgm:pt>
    <dgm:pt modelId="{89211F1F-5967-4B92-AC13-928D3450F9D9}" type="parTrans" cxnId="{D9918D84-3376-48C9-8EA0-28072F5BE41A}">
      <dgm:prSet/>
      <dgm:spPr/>
      <dgm:t>
        <a:bodyPr/>
        <a:lstStyle/>
        <a:p>
          <a:endParaRPr lang="en-US"/>
        </a:p>
      </dgm:t>
    </dgm:pt>
    <dgm:pt modelId="{B383D268-7F7F-4D8E-8041-CCBC1C12DDB7}" type="sibTrans" cxnId="{D9918D84-3376-48C9-8EA0-28072F5BE41A}">
      <dgm:prSet/>
      <dgm:spPr/>
      <dgm:t>
        <a:bodyPr/>
        <a:lstStyle/>
        <a:p>
          <a:endParaRPr lang="en-US"/>
        </a:p>
      </dgm:t>
    </dgm:pt>
    <dgm:pt modelId="{1C99835E-0FB6-48FA-908C-E9C476939ED3}">
      <dgm:prSet phldrT="[Text]"/>
      <dgm:spPr>
        <a:solidFill>
          <a:schemeClr val="accent1">
            <a:lumMod val="20000"/>
            <a:lumOff val="80000"/>
          </a:schemeClr>
        </a:solidFill>
      </dgm:spPr>
      <dgm:t>
        <a:bodyPr/>
        <a:lstStyle/>
        <a:p>
          <a:r>
            <a:rPr lang="en-US"/>
            <a:t>Hoàn </a:t>
          </a:r>
          <a:r>
            <a:rPr lang="en-US" err="1"/>
            <a:t>thành</a:t>
          </a:r>
          <a:endParaRPr lang="en-US"/>
        </a:p>
      </dgm:t>
    </dgm:pt>
    <dgm:pt modelId="{4985D77B-5742-4617-88CF-9ADF1241187E}" type="parTrans" cxnId="{84410213-5504-4ABD-A9E9-1C21B0ACAFF4}">
      <dgm:prSet/>
      <dgm:spPr/>
      <dgm:t>
        <a:bodyPr/>
        <a:lstStyle/>
        <a:p>
          <a:endParaRPr lang="en-US"/>
        </a:p>
      </dgm:t>
    </dgm:pt>
    <dgm:pt modelId="{5BB55333-F578-413A-812E-3B43109B5ED7}" type="sibTrans" cxnId="{84410213-5504-4ABD-A9E9-1C21B0ACAFF4}">
      <dgm:prSet/>
      <dgm:spPr/>
      <dgm:t>
        <a:bodyPr/>
        <a:lstStyle/>
        <a:p>
          <a:endParaRPr lang="en-US"/>
        </a:p>
      </dgm:t>
    </dgm:pt>
    <dgm:pt modelId="{DC2611ED-AB38-4D92-A984-FFB0E0E8C3B8}">
      <dgm:prSet phldrT="[Text]"/>
      <dgm:spPr>
        <a:solidFill>
          <a:schemeClr val="accent4">
            <a:lumMod val="20000"/>
            <a:lumOff val="80000"/>
          </a:schemeClr>
        </a:solidFill>
      </dgm:spPr>
      <dgm:t>
        <a:bodyPr/>
        <a:lstStyle/>
        <a:p>
          <a:r>
            <a:rPr lang="en-US"/>
            <a:t>Hoàn </a:t>
          </a:r>
          <a:r>
            <a:rPr lang="en-US" err="1"/>
            <a:t>thành</a:t>
          </a:r>
          <a:endParaRPr lang="en-US"/>
        </a:p>
      </dgm:t>
    </dgm:pt>
    <dgm:pt modelId="{2FE6814E-F604-441D-9A7A-E1DDE880754A}" type="parTrans" cxnId="{00FCDC2B-4CE3-4B3F-AB93-172E92D96AF7}">
      <dgm:prSet/>
      <dgm:spPr/>
      <dgm:t>
        <a:bodyPr/>
        <a:lstStyle/>
        <a:p>
          <a:endParaRPr lang="en-US"/>
        </a:p>
      </dgm:t>
    </dgm:pt>
    <dgm:pt modelId="{1DA75D6F-7F55-4C6B-BEB4-2380763CFA8C}" type="sibTrans" cxnId="{00FCDC2B-4CE3-4B3F-AB93-172E92D96AF7}">
      <dgm:prSet/>
      <dgm:spPr/>
      <dgm:t>
        <a:bodyPr/>
        <a:lstStyle/>
        <a:p>
          <a:endParaRPr lang="en-US"/>
        </a:p>
      </dgm:t>
    </dgm:pt>
    <dgm:pt modelId="{561977E5-DB3F-47BF-BB69-4FC1907C1E1A}">
      <dgm:prSet phldrT="[Text]"/>
      <dgm:spPr>
        <a:solidFill>
          <a:schemeClr val="accent5"/>
        </a:solidFill>
      </dgm:spPr>
      <dgm:t>
        <a:bodyPr/>
        <a:lstStyle/>
        <a:p>
          <a:r>
            <a:rPr lang="en-US" err="1"/>
            <a:t>Tiếp theo</a:t>
          </a:r>
          <a:endParaRPr lang="en-US"/>
        </a:p>
      </dgm:t>
    </dgm:pt>
    <dgm:pt modelId="{6C9BB331-81F5-4D95-897C-CF4A5E191958}" type="parTrans" cxnId="{CAE26FAC-2169-4854-957E-8D995A92DB28}">
      <dgm:prSet/>
      <dgm:spPr/>
      <dgm:t>
        <a:bodyPr/>
        <a:lstStyle/>
        <a:p>
          <a:endParaRPr lang="en-US"/>
        </a:p>
      </dgm:t>
    </dgm:pt>
    <dgm:pt modelId="{E2E3B619-CDCF-49FB-ADB4-D4C0172CA631}" type="sibTrans" cxnId="{CAE26FAC-2169-4854-957E-8D995A92DB28}">
      <dgm:prSet/>
      <dgm:spPr/>
      <dgm:t>
        <a:bodyPr/>
        <a:lstStyle/>
        <a:p>
          <a:endParaRPr lang="en-US"/>
        </a:p>
      </dgm:t>
    </dgm:pt>
    <dgm:pt modelId="{F996841B-FE20-46A3-A5B4-C3C9034CF525}" type="pres">
      <dgm:prSet presAssocID="{021D42C5-772C-4A63-9565-C8D9EEAA4DAE}" presName="Name0" presStyleCnt="0">
        <dgm:presLayoutVars>
          <dgm:dir/>
          <dgm:animLvl val="lvl"/>
          <dgm:resizeHandles val="exact"/>
        </dgm:presLayoutVars>
      </dgm:prSet>
      <dgm:spPr/>
    </dgm:pt>
    <dgm:pt modelId="{1EB469C3-8629-4C62-B593-FEDAE6609CC4}" type="pres">
      <dgm:prSet presAssocID="{C40039A9-2576-4F4F-940E-DB0442B39B69}" presName="parTxOnly" presStyleLbl="node1" presStyleIdx="0" presStyleCnt="5">
        <dgm:presLayoutVars>
          <dgm:chMax val="0"/>
          <dgm:chPref val="0"/>
          <dgm:bulletEnabled val="1"/>
        </dgm:presLayoutVars>
      </dgm:prSet>
      <dgm:spPr/>
    </dgm:pt>
    <dgm:pt modelId="{780BC6D0-A519-42B9-A968-8639EA8E3930}" type="pres">
      <dgm:prSet presAssocID="{7823E626-DD64-4D9F-931B-B190BD201D3D}" presName="parTxOnlySpace" presStyleCnt="0"/>
      <dgm:spPr/>
    </dgm:pt>
    <dgm:pt modelId="{9E38D92F-CC2D-40C9-B81F-24258E05EF86}" type="pres">
      <dgm:prSet presAssocID="{40F9E46E-F07C-42E8-8C1B-3DDEE5953527}" presName="parTxOnly" presStyleLbl="node1" presStyleIdx="1" presStyleCnt="5" custLinFactNeighborX="-72147" custLinFactNeighborY="-72562">
        <dgm:presLayoutVars>
          <dgm:chMax val="0"/>
          <dgm:chPref val="0"/>
          <dgm:bulletEnabled val="1"/>
        </dgm:presLayoutVars>
      </dgm:prSet>
      <dgm:spPr/>
    </dgm:pt>
    <dgm:pt modelId="{C89A6669-4BE4-4279-B7A0-FC2B6BC2BD7A}" type="pres">
      <dgm:prSet presAssocID="{B383D268-7F7F-4D8E-8041-CCBC1C12DDB7}" presName="parTxOnlySpace" presStyleCnt="0"/>
      <dgm:spPr/>
    </dgm:pt>
    <dgm:pt modelId="{61947905-673A-4BF5-8962-8893DD07E38F}" type="pres">
      <dgm:prSet presAssocID="{1C99835E-0FB6-48FA-908C-E9C476939ED3}" presName="parTxOnly" presStyleLbl="node1" presStyleIdx="2" presStyleCnt="5" custLinFactNeighborX="-51534" custLinFactNeighborY="-100000">
        <dgm:presLayoutVars>
          <dgm:chMax val="0"/>
          <dgm:chPref val="0"/>
          <dgm:bulletEnabled val="1"/>
        </dgm:presLayoutVars>
      </dgm:prSet>
      <dgm:spPr/>
    </dgm:pt>
    <dgm:pt modelId="{F4E3CA86-2BD7-4AC9-B5A8-9D720DCEDC7E}" type="pres">
      <dgm:prSet presAssocID="{5BB55333-F578-413A-812E-3B43109B5ED7}" presName="parTxOnlySpace" presStyleCnt="0"/>
      <dgm:spPr/>
    </dgm:pt>
    <dgm:pt modelId="{A4919A8C-4014-4FEC-8536-A504E41000B8}" type="pres">
      <dgm:prSet presAssocID="{DC2611ED-AB38-4D92-A984-FFB0E0E8C3B8}" presName="parTxOnly" presStyleLbl="node1" presStyleIdx="3" presStyleCnt="5">
        <dgm:presLayoutVars>
          <dgm:chMax val="0"/>
          <dgm:chPref val="0"/>
          <dgm:bulletEnabled val="1"/>
        </dgm:presLayoutVars>
      </dgm:prSet>
      <dgm:spPr/>
    </dgm:pt>
    <dgm:pt modelId="{46C11C80-5A34-4DD3-BA5E-CEEB650E5090}" type="pres">
      <dgm:prSet presAssocID="{1DA75D6F-7F55-4C6B-BEB4-2380763CFA8C}" presName="parTxOnlySpace" presStyleCnt="0"/>
      <dgm:spPr/>
    </dgm:pt>
    <dgm:pt modelId="{CD2CC8FC-27C3-4EC9-B1D1-64268DDCB8F9}" type="pres">
      <dgm:prSet presAssocID="{561977E5-DB3F-47BF-BB69-4FC1907C1E1A}" presName="parTxOnly" presStyleLbl="node1" presStyleIdx="4" presStyleCnt="5">
        <dgm:presLayoutVars>
          <dgm:chMax val="0"/>
          <dgm:chPref val="0"/>
          <dgm:bulletEnabled val="1"/>
        </dgm:presLayoutVars>
      </dgm:prSet>
      <dgm:spPr/>
    </dgm:pt>
  </dgm:ptLst>
  <dgm:cxnLst>
    <dgm:cxn modelId="{3F700D10-FF51-4B76-A88D-664828F26093}" type="presOf" srcId="{021D42C5-772C-4A63-9565-C8D9EEAA4DAE}" destId="{F996841B-FE20-46A3-A5B4-C3C9034CF525}" srcOrd="0" destOrd="0" presId="urn:microsoft.com/office/officeart/2005/8/layout/chevron1"/>
    <dgm:cxn modelId="{84410213-5504-4ABD-A9E9-1C21B0ACAFF4}" srcId="{021D42C5-772C-4A63-9565-C8D9EEAA4DAE}" destId="{1C99835E-0FB6-48FA-908C-E9C476939ED3}" srcOrd="2" destOrd="0" parTransId="{4985D77B-5742-4617-88CF-9ADF1241187E}" sibTransId="{5BB55333-F578-413A-812E-3B43109B5ED7}"/>
    <dgm:cxn modelId="{00FCDC2B-4CE3-4B3F-AB93-172E92D96AF7}" srcId="{021D42C5-772C-4A63-9565-C8D9EEAA4DAE}" destId="{DC2611ED-AB38-4D92-A984-FFB0E0E8C3B8}" srcOrd="3" destOrd="0" parTransId="{2FE6814E-F604-441D-9A7A-E1DDE880754A}" sibTransId="{1DA75D6F-7F55-4C6B-BEB4-2380763CFA8C}"/>
    <dgm:cxn modelId="{BDA16F35-FF43-471C-BAD6-F4A678FD4E20}" type="presOf" srcId="{1C99835E-0FB6-48FA-908C-E9C476939ED3}" destId="{61947905-673A-4BF5-8962-8893DD07E38F}" srcOrd="0" destOrd="0" presId="urn:microsoft.com/office/officeart/2005/8/layout/chevron1"/>
    <dgm:cxn modelId="{F7DC363D-1CA9-42BB-99FB-1A9D185C6DAD}" type="presOf" srcId="{40F9E46E-F07C-42E8-8C1B-3DDEE5953527}" destId="{9E38D92F-CC2D-40C9-B81F-24258E05EF86}" srcOrd="0" destOrd="0" presId="urn:microsoft.com/office/officeart/2005/8/layout/chevron1"/>
    <dgm:cxn modelId="{B18F2F44-5009-46D9-A9C5-17BCA932F576}" srcId="{021D42C5-772C-4A63-9565-C8D9EEAA4DAE}" destId="{C40039A9-2576-4F4F-940E-DB0442B39B69}" srcOrd="0" destOrd="0" parTransId="{49242987-2BB8-4A21-B5E5-1FD6DE64C606}" sibTransId="{7823E626-DD64-4D9F-931B-B190BD201D3D}"/>
    <dgm:cxn modelId="{D9918D84-3376-48C9-8EA0-28072F5BE41A}" srcId="{021D42C5-772C-4A63-9565-C8D9EEAA4DAE}" destId="{40F9E46E-F07C-42E8-8C1B-3DDEE5953527}" srcOrd="1" destOrd="0" parTransId="{89211F1F-5967-4B92-AC13-928D3450F9D9}" sibTransId="{B383D268-7F7F-4D8E-8041-CCBC1C12DDB7}"/>
    <dgm:cxn modelId="{1F1C0FA2-2CAD-40C9-8B3E-0A2CA1858D53}" type="presOf" srcId="{C40039A9-2576-4F4F-940E-DB0442B39B69}" destId="{1EB469C3-8629-4C62-B593-FEDAE6609CC4}" srcOrd="0" destOrd="0" presId="urn:microsoft.com/office/officeart/2005/8/layout/chevron1"/>
    <dgm:cxn modelId="{CAE26FAC-2169-4854-957E-8D995A92DB28}" srcId="{021D42C5-772C-4A63-9565-C8D9EEAA4DAE}" destId="{561977E5-DB3F-47BF-BB69-4FC1907C1E1A}" srcOrd="4" destOrd="0" parTransId="{6C9BB331-81F5-4D95-897C-CF4A5E191958}" sibTransId="{E2E3B619-CDCF-49FB-ADB4-D4C0172CA631}"/>
    <dgm:cxn modelId="{34FC60CF-5929-402A-A6C5-9C56A243E7DC}" type="presOf" srcId="{561977E5-DB3F-47BF-BB69-4FC1907C1E1A}" destId="{CD2CC8FC-27C3-4EC9-B1D1-64268DDCB8F9}" srcOrd="0" destOrd="0" presId="urn:microsoft.com/office/officeart/2005/8/layout/chevron1"/>
    <dgm:cxn modelId="{53174DF9-1EFF-4146-998C-EF9B95EB9EAE}" type="presOf" srcId="{DC2611ED-AB38-4D92-A984-FFB0E0E8C3B8}" destId="{A4919A8C-4014-4FEC-8536-A504E41000B8}" srcOrd="0" destOrd="0" presId="urn:microsoft.com/office/officeart/2005/8/layout/chevron1"/>
    <dgm:cxn modelId="{CDBDD0D1-637A-4C36-B0D2-8D19302F8126}" type="presParOf" srcId="{F996841B-FE20-46A3-A5B4-C3C9034CF525}" destId="{1EB469C3-8629-4C62-B593-FEDAE6609CC4}" srcOrd="0" destOrd="0" presId="urn:microsoft.com/office/officeart/2005/8/layout/chevron1"/>
    <dgm:cxn modelId="{EA935D8D-A978-4ADC-8096-AE6AB34C03B5}" type="presParOf" srcId="{F996841B-FE20-46A3-A5B4-C3C9034CF525}" destId="{780BC6D0-A519-42B9-A968-8639EA8E3930}" srcOrd="1" destOrd="0" presId="urn:microsoft.com/office/officeart/2005/8/layout/chevron1"/>
    <dgm:cxn modelId="{9CC30DE6-A577-4C34-85A4-4D6B1FD8A6DA}" type="presParOf" srcId="{F996841B-FE20-46A3-A5B4-C3C9034CF525}" destId="{9E38D92F-CC2D-40C9-B81F-24258E05EF86}" srcOrd="2" destOrd="0" presId="urn:microsoft.com/office/officeart/2005/8/layout/chevron1"/>
    <dgm:cxn modelId="{15CF5371-F579-406C-B4EA-20EFAD517F9B}" type="presParOf" srcId="{F996841B-FE20-46A3-A5B4-C3C9034CF525}" destId="{C89A6669-4BE4-4279-B7A0-FC2B6BC2BD7A}" srcOrd="3" destOrd="0" presId="urn:microsoft.com/office/officeart/2005/8/layout/chevron1"/>
    <dgm:cxn modelId="{33F9E32F-34C8-423C-8405-60F69F325577}" type="presParOf" srcId="{F996841B-FE20-46A3-A5B4-C3C9034CF525}" destId="{61947905-673A-4BF5-8962-8893DD07E38F}" srcOrd="4" destOrd="0" presId="urn:microsoft.com/office/officeart/2005/8/layout/chevron1"/>
    <dgm:cxn modelId="{8A543BE7-A8FE-40FE-9858-9CB6EB74BFAD}" type="presParOf" srcId="{F996841B-FE20-46A3-A5B4-C3C9034CF525}" destId="{F4E3CA86-2BD7-4AC9-B5A8-9D720DCEDC7E}" srcOrd="5" destOrd="0" presId="urn:microsoft.com/office/officeart/2005/8/layout/chevron1"/>
    <dgm:cxn modelId="{41C67D1B-0DB9-4CC8-8B63-690D620520C6}" type="presParOf" srcId="{F996841B-FE20-46A3-A5B4-C3C9034CF525}" destId="{A4919A8C-4014-4FEC-8536-A504E41000B8}" srcOrd="6" destOrd="0" presId="urn:microsoft.com/office/officeart/2005/8/layout/chevron1"/>
    <dgm:cxn modelId="{6740A3CB-E42C-4AD5-A92E-C599A88ABA7E}" type="presParOf" srcId="{F996841B-FE20-46A3-A5B4-C3C9034CF525}" destId="{46C11C80-5A34-4DD3-BA5E-CEEB650E5090}" srcOrd="7" destOrd="0" presId="urn:microsoft.com/office/officeart/2005/8/layout/chevron1"/>
    <dgm:cxn modelId="{DDF46F01-3CA4-4A5B-8C65-ED7FC1819BB1}" type="presParOf" srcId="{F996841B-FE20-46A3-A5B4-C3C9034CF525}" destId="{CD2CC8FC-27C3-4EC9-B1D1-64268DDCB8F9}" srcOrd="8"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C7AFD-71F1-4EF7-A8FC-6D01E5A44683}">
      <dsp:nvSpPr>
        <dsp:cNvPr id="0" name=""/>
        <dsp:cNvSpPr/>
      </dsp:nvSpPr>
      <dsp:spPr>
        <a:xfrm rot="5400000">
          <a:off x="212060" y="1825034"/>
          <a:ext cx="624550" cy="1039238"/>
        </a:xfrm>
        <a:prstGeom prst="corner">
          <a:avLst>
            <a:gd name="adj1" fmla="val 16120"/>
            <a:gd name="adj2" fmla="val 16110"/>
          </a:avLst>
        </a:prstGeom>
        <a:solidFill>
          <a:schemeClr val="bg1">
            <a:lumMod val="20000"/>
            <a:lumOff val="80000"/>
          </a:schemeClr>
        </a:solidFill>
        <a:ln w="25400" cap="flat" cmpd="sng" algn="ctr">
          <a:solidFill>
            <a:schemeClr val="bg1">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sp>
    <dsp:sp modelId="{3D03F022-A090-44AF-AA49-593C791498CF}">
      <dsp:nvSpPr>
        <dsp:cNvPr id="0" name=""/>
        <dsp:cNvSpPr/>
      </dsp:nvSpPr>
      <dsp:spPr>
        <a:xfrm>
          <a:off x="107807" y="2135543"/>
          <a:ext cx="938230" cy="82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err="1"/>
            <a:t>Khảo</a:t>
          </a:r>
          <a:r>
            <a:rPr lang="en-US" sz="1400" kern="1200"/>
            <a:t> </a:t>
          </a:r>
          <a:r>
            <a:rPr lang="en-US" sz="1400" kern="1200" err="1"/>
            <a:t>sát</a:t>
          </a:r>
          <a:r>
            <a:rPr lang="en-US" sz="1400" kern="1200"/>
            <a:t> – </a:t>
          </a:r>
          <a:r>
            <a:rPr lang="en-US" sz="1400" kern="1200" err="1"/>
            <a:t>Phân</a:t>
          </a:r>
          <a:r>
            <a:rPr lang="en-US" sz="1400" kern="1200"/>
            <a:t> </a:t>
          </a:r>
          <a:r>
            <a:rPr lang="en-US" sz="1400" kern="1200" err="1"/>
            <a:t>tích</a:t>
          </a:r>
          <a:r>
            <a:rPr lang="en-US" sz="1400" kern="1200"/>
            <a:t> </a:t>
          </a:r>
          <a:r>
            <a:rPr lang="en-US" sz="1400" kern="1200" err="1"/>
            <a:t>lập</a:t>
          </a:r>
          <a:r>
            <a:rPr lang="en-US" sz="1400" kern="1200"/>
            <a:t> </a:t>
          </a:r>
          <a:r>
            <a:rPr lang="en-US" sz="1400" kern="1200" err="1"/>
            <a:t>Hồ</a:t>
          </a:r>
          <a:r>
            <a:rPr lang="en-US" sz="1400" kern="1200"/>
            <a:t> </a:t>
          </a:r>
          <a:r>
            <a:rPr lang="en-US" sz="1400" kern="1200" err="1"/>
            <a:t>sơ</a:t>
          </a:r>
          <a:r>
            <a:rPr lang="en-US" sz="1400" kern="1200"/>
            <a:t> </a:t>
          </a:r>
          <a:r>
            <a:rPr lang="en-US" sz="1400" kern="1200" err="1"/>
            <a:t>quy</a:t>
          </a:r>
          <a:r>
            <a:rPr lang="en-US" sz="1400" kern="1200"/>
            <a:t> </a:t>
          </a:r>
          <a:r>
            <a:rPr lang="en-US" sz="1400" kern="1200" err="1"/>
            <a:t>trình</a:t>
          </a:r>
          <a:r>
            <a:rPr lang="en-US" sz="1400" kern="1200"/>
            <a:t> </a:t>
          </a:r>
          <a:r>
            <a:rPr lang="en-US" sz="1400" kern="1200" err="1"/>
            <a:t>nghiệp</a:t>
          </a:r>
          <a:r>
            <a:rPr lang="en-US" sz="1400" kern="1200"/>
            <a:t> </a:t>
          </a:r>
          <a:r>
            <a:rPr lang="en-US" sz="1400" kern="1200" err="1"/>
            <a:t>vụ</a:t>
          </a:r>
          <a:endParaRPr lang="en-US" sz="1400" kern="1200"/>
        </a:p>
      </dsp:txBody>
      <dsp:txXfrm>
        <a:off x="107807" y="2135543"/>
        <a:ext cx="938230" cy="822413"/>
      </dsp:txXfrm>
    </dsp:sp>
    <dsp:sp modelId="{3E9C93B7-7346-4361-B5F0-A5A53FA5E032}">
      <dsp:nvSpPr>
        <dsp:cNvPr id="0" name=""/>
        <dsp:cNvSpPr/>
      </dsp:nvSpPr>
      <dsp:spPr>
        <a:xfrm>
          <a:off x="869013" y="1748524"/>
          <a:ext cx="177024" cy="177024"/>
        </a:xfrm>
        <a:prstGeom prst="triangle">
          <a:avLst>
            <a:gd name="adj" fmla="val 100000"/>
          </a:avLst>
        </a:prstGeom>
        <a:solidFill>
          <a:schemeClr val="accent4">
            <a:hueOff val="16965"/>
            <a:satOff val="1887"/>
            <a:lumOff val="1650"/>
            <a:alphaOff val="0"/>
          </a:schemeClr>
        </a:solidFill>
        <a:ln w="25400" cap="flat" cmpd="sng" algn="ctr">
          <a:solidFill>
            <a:schemeClr val="accent4">
              <a:hueOff val="16965"/>
              <a:satOff val="1887"/>
              <a:lumOff val="165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4DDBE-80F6-41D5-A90F-F92E7ADDD341}">
      <dsp:nvSpPr>
        <dsp:cNvPr id="0" name=""/>
        <dsp:cNvSpPr/>
      </dsp:nvSpPr>
      <dsp:spPr>
        <a:xfrm rot="5400000">
          <a:off x="1360637" y="1540818"/>
          <a:ext cx="624550" cy="1039238"/>
        </a:xfrm>
        <a:prstGeom prst="corner">
          <a:avLst>
            <a:gd name="adj1" fmla="val 16120"/>
            <a:gd name="adj2" fmla="val 16110"/>
          </a:avLst>
        </a:prstGeom>
        <a:solidFill>
          <a:schemeClr val="bg2">
            <a:lumMod val="90000"/>
          </a:schemeClr>
        </a:solidFill>
        <a:ln w="25400"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sp>
    <dsp:sp modelId="{79EF6266-4421-4A87-8B40-6DDDB3B1ACD2}">
      <dsp:nvSpPr>
        <dsp:cNvPr id="0" name=""/>
        <dsp:cNvSpPr/>
      </dsp:nvSpPr>
      <dsp:spPr>
        <a:xfrm>
          <a:off x="1256384" y="1851326"/>
          <a:ext cx="938230" cy="82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Đánh giá giải pháp, phát triển phần mềm</a:t>
          </a:r>
        </a:p>
      </dsp:txBody>
      <dsp:txXfrm>
        <a:off x="1256384" y="1851326"/>
        <a:ext cx="938230" cy="822413"/>
      </dsp:txXfrm>
    </dsp:sp>
    <dsp:sp modelId="{762355B1-D8FC-4613-9A62-F95E2E85110B}">
      <dsp:nvSpPr>
        <dsp:cNvPr id="0" name=""/>
        <dsp:cNvSpPr/>
      </dsp:nvSpPr>
      <dsp:spPr>
        <a:xfrm>
          <a:off x="2017590" y="1464308"/>
          <a:ext cx="177024" cy="177024"/>
        </a:xfrm>
        <a:prstGeom prst="triangle">
          <a:avLst>
            <a:gd name="adj" fmla="val 100000"/>
          </a:avLst>
        </a:prstGeom>
        <a:solidFill>
          <a:schemeClr val="accent4">
            <a:hueOff val="50895"/>
            <a:satOff val="5660"/>
            <a:lumOff val="4951"/>
            <a:alphaOff val="0"/>
          </a:schemeClr>
        </a:solidFill>
        <a:ln w="25400" cap="flat" cmpd="sng" algn="ctr">
          <a:solidFill>
            <a:schemeClr val="accent4">
              <a:hueOff val="50895"/>
              <a:satOff val="5660"/>
              <a:lumOff val="49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540545-EBB0-430D-83BA-4F3179A0F5B2}">
      <dsp:nvSpPr>
        <dsp:cNvPr id="0" name=""/>
        <dsp:cNvSpPr/>
      </dsp:nvSpPr>
      <dsp:spPr>
        <a:xfrm rot="5400000">
          <a:off x="2509215" y="1256601"/>
          <a:ext cx="624550" cy="1039238"/>
        </a:xfrm>
        <a:prstGeom prst="corner">
          <a:avLst>
            <a:gd name="adj1" fmla="val 16120"/>
            <a:gd name="adj2" fmla="val 16110"/>
          </a:avLst>
        </a:prstGeom>
        <a:solidFill>
          <a:schemeClr val="accent1">
            <a:lumMod val="20000"/>
            <a:lumOff val="80000"/>
          </a:schemeClr>
        </a:solidFill>
        <a:ln w="25400" cap="flat" cmpd="sng" algn="ctr">
          <a:solidFill>
            <a:schemeClr val="accent1">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sp>
    <dsp:sp modelId="{7EDB38D4-F45E-4656-8D46-A3C8AFEF694F}">
      <dsp:nvSpPr>
        <dsp:cNvPr id="0" name=""/>
        <dsp:cNvSpPr/>
      </dsp:nvSpPr>
      <dsp:spPr>
        <a:xfrm>
          <a:off x="2458206" y="1619226"/>
          <a:ext cx="1025298" cy="82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Đào </a:t>
          </a:r>
          <a:r>
            <a:rPr lang="en-US" sz="1400" b="0" i="0" kern="1200" err="1"/>
            <a:t>tạo hướng dẫn sử dụng phần mềm</a:t>
          </a:r>
          <a:endParaRPr lang="en-US" sz="1400" b="0" i="0" kern="1200"/>
        </a:p>
      </dsp:txBody>
      <dsp:txXfrm>
        <a:off x="2458206" y="1619226"/>
        <a:ext cx="1025298" cy="822413"/>
      </dsp:txXfrm>
    </dsp:sp>
    <dsp:sp modelId="{F321BE43-FC6D-4B78-8479-195A2FF2A315}">
      <dsp:nvSpPr>
        <dsp:cNvPr id="0" name=""/>
        <dsp:cNvSpPr/>
      </dsp:nvSpPr>
      <dsp:spPr>
        <a:xfrm>
          <a:off x="3166167" y="1180091"/>
          <a:ext cx="177024" cy="177024"/>
        </a:xfrm>
        <a:prstGeom prst="triangle">
          <a:avLst>
            <a:gd name="adj" fmla="val 100000"/>
          </a:avLst>
        </a:prstGeom>
        <a:solidFill>
          <a:schemeClr val="accent4">
            <a:hueOff val="84825"/>
            <a:satOff val="9433"/>
            <a:lumOff val="8252"/>
            <a:alphaOff val="0"/>
          </a:schemeClr>
        </a:solidFill>
        <a:ln w="25400" cap="flat" cmpd="sng" algn="ctr">
          <a:solidFill>
            <a:schemeClr val="accent4">
              <a:hueOff val="84825"/>
              <a:satOff val="9433"/>
              <a:lumOff val="82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E3526-DD5C-49DC-A38B-388784900C44}">
      <dsp:nvSpPr>
        <dsp:cNvPr id="0" name=""/>
        <dsp:cNvSpPr/>
      </dsp:nvSpPr>
      <dsp:spPr>
        <a:xfrm rot="5400000">
          <a:off x="3657792" y="972384"/>
          <a:ext cx="624550" cy="1039238"/>
        </a:xfrm>
        <a:prstGeom prst="corner">
          <a:avLst>
            <a:gd name="adj1" fmla="val 16120"/>
            <a:gd name="adj2" fmla="val 16110"/>
          </a:avLst>
        </a:prstGeom>
        <a:solidFill>
          <a:schemeClr val="accent2">
            <a:lumMod val="20000"/>
            <a:lumOff val="80000"/>
          </a:schemeClr>
        </a:solidFill>
        <a:ln w="25400" cap="flat" cmpd="sng" algn="ctr">
          <a:solidFill>
            <a:schemeClr val="accent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sp>
    <dsp:sp modelId="{0089D130-D57A-4F21-BD29-CDA92C56E20A}">
      <dsp:nvSpPr>
        <dsp:cNvPr id="0" name=""/>
        <dsp:cNvSpPr/>
      </dsp:nvSpPr>
      <dsp:spPr>
        <a:xfrm>
          <a:off x="3575493" y="1319951"/>
          <a:ext cx="1076000" cy="82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err="1"/>
            <a:t>Chạy</a:t>
          </a:r>
          <a:r>
            <a:rPr lang="en-US" sz="1400" b="0" i="0" kern="1200"/>
            <a:t> </a:t>
          </a:r>
          <a:r>
            <a:rPr lang="en-US" sz="1400" b="0" i="0" kern="1200" err="1"/>
            <a:t>thử</a:t>
          </a:r>
          <a:r>
            <a:rPr lang="en-US" sz="1400" b="0" i="0" kern="1200"/>
            <a:t> </a:t>
          </a:r>
          <a:r>
            <a:rPr lang="en-US" sz="1400" b="0" i="0" kern="1200" err="1"/>
            <a:t>trên</a:t>
          </a:r>
          <a:r>
            <a:rPr lang="en-US" sz="1400" b="0" i="0" kern="1200"/>
            <a:t> </a:t>
          </a:r>
          <a:r>
            <a:rPr lang="en-US" sz="1400" b="0" i="0" kern="1200" err="1"/>
            <a:t>môi</a:t>
          </a:r>
          <a:r>
            <a:rPr lang="en-US" sz="1400" b="0" i="0" kern="1200"/>
            <a:t> </a:t>
          </a:r>
          <a:r>
            <a:rPr lang="en-US" sz="1400" b="0" i="0" kern="1200" err="1"/>
            <a:t>trường</a:t>
          </a:r>
          <a:r>
            <a:rPr lang="en-US" sz="1400" b="0" i="0" kern="1200"/>
            <a:t> </a:t>
          </a:r>
          <a:r>
            <a:rPr lang="en-US" sz="1400" b="0" i="0" kern="1200" err="1"/>
            <a:t>giả</a:t>
          </a:r>
          <a:r>
            <a:rPr lang="en-US" sz="1400" b="0" i="0" kern="1200"/>
            <a:t> </a:t>
          </a:r>
          <a:r>
            <a:rPr lang="en-US" sz="1400" b="0" i="0" kern="1200" err="1"/>
            <a:t>lập</a:t>
          </a:r>
          <a:endParaRPr lang="en-US" sz="1400" b="0" i="0" kern="1200"/>
        </a:p>
      </dsp:txBody>
      <dsp:txXfrm>
        <a:off x="3575493" y="1319951"/>
        <a:ext cx="1076000" cy="822413"/>
      </dsp:txXfrm>
    </dsp:sp>
    <dsp:sp modelId="{EC6B246B-D104-40FC-8CEA-AEF9F2D864D1}">
      <dsp:nvSpPr>
        <dsp:cNvPr id="0" name=""/>
        <dsp:cNvSpPr/>
      </dsp:nvSpPr>
      <dsp:spPr>
        <a:xfrm>
          <a:off x="4314744" y="895875"/>
          <a:ext cx="177024" cy="177024"/>
        </a:xfrm>
        <a:prstGeom prst="triangle">
          <a:avLst>
            <a:gd name="adj" fmla="val 100000"/>
          </a:avLst>
        </a:prstGeom>
        <a:solidFill>
          <a:schemeClr val="accent4">
            <a:hueOff val="118755"/>
            <a:satOff val="13206"/>
            <a:lumOff val="11552"/>
            <a:alphaOff val="0"/>
          </a:schemeClr>
        </a:solidFill>
        <a:ln w="25400" cap="flat" cmpd="sng" algn="ctr">
          <a:solidFill>
            <a:schemeClr val="accent4">
              <a:hueOff val="118755"/>
              <a:satOff val="13206"/>
              <a:lumOff val="115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3E4672-9AEB-4C9F-B5D2-C77C72F4D467}">
      <dsp:nvSpPr>
        <dsp:cNvPr id="0" name=""/>
        <dsp:cNvSpPr/>
      </dsp:nvSpPr>
      <dsp:spPr>
        <a:xfrm rot="5400000">
          <a:off x="4806369" y="688168"/>
          <a:ext cx="624550" cy="1039238"/>
        </a:xfrm>
        <a:prstGeom prst="corner">
          <a:avLst>
            <a:gd name="adj1" fmla="val 16120"/>
            <a:gd name="adj2" fmla="val 16110"/>
          </a:avLst>
        </a:prstGeom>
        <a:solidFill>
          <a:schemeClr val="accent4">
            <a:lumMod val="20000"/>
            <a:lumOff val="80000"/>
          </a:schemeClr>
        </a:solidFill>
        <a:ln w="25400" cap="flat" cmpd="sng" algn="ctr">
          <a:solidFill>
            <a:schemeClr val="accent4">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sp>
    <dsp:sp modelId="{F144B08D-5459-41D5-9FE4-718337D482DD}">
      <dsp:nvSpPr>
        <dsp:cNvPr id="0" name=""/>
        <dsp:cNvSpPr/>
      </dsp:nvSpPr>
      <dsp:spPr>
        <a:xfrm>
          <a:off x="4702116" y="998676"/>
          <a:ext cx="938230" cy="82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err="1"/>
            <a:t>Chạy</a:t>
          </a:r>
          <a:r>
            <a:rPr lang="en-US" sz="1400" b="0" i="0" kern="1200"/>
            <a:t> </a:t>
          </a:r>
          <a:r>
            <a:rPr lang="en-US" sz="1400" b="0" i="0" kern="1200" err="1"/>
            <a:t>thử</a:t>
          </a:r>
          <a:r>
            <a:rPr lang="en-US" sz="1400" b="0" i="0" kern="1200"/>
            <a:t> </a:t>
          </a:r>
          <a:r>
            <a:rPr lang="en-US" sz="1400" b="0" i="0" kern="1200" err="1"/>
            <a:t>trên</a:t>
          </a:r>
          <a:r>
            <a:rPr lang="en-US" sz="1400" b="0" i="0" kern="1200"/>
            <a:t> </a:t>
          </a:r>
          <a:r>
            <a:rPr lang="en-US" sz="1400" b="0" i="0" kern="1200" err="1"/>
            <a:t>môi</a:t>
          </a:r>
          <a:r>
            <a:rPr lang="en-US" sz="1400" b="0" i="0" kern="1200"/>
            <a:t> </a:t>
          </a:r>
          <a:r>
            <a:rPr lang="en-US" sz="1400" b="0" i="0" kern="1200" err="1"/>
            <a:t>trường</a:t>
          </a:r>
          <a:r>
            <a:rPr lang="en-US" sz="1400" b="0" i="0" kern="1200"/>
            <a:t> </a:t>
          </a:r>
          <a:r>
            <a:rPr lang="en-US" sz="1400" b="0" i="0" kern="1200" err="1"/>
            <a:t>sản</a:t>
          </a:r>
          <a:r>
            <a:rPr lang="en-US" sz="1400" b="0" i="0" kern="1200"/>
            <a:t> </a:t>
          </a:r>
          <a:r>
            <a:rPr lang="en-US" sz="1400" b="0" i="0" kern="1200" err="1"/>
            <a:t>xuất</a:t>
          </a:r>
          <a:endParaRPr lang="en-US" sz="1400" kern="1200"/>
        </a:p>
      </dsp:txBody>
      <dsp:txXfrm>
        <a:off x="4702116" y="998676"/>
        <a:ext cx="938230" cy="822413"/>
      </dsp:txXfrm>
    </dsp:sp>
    <dsp:sp modelId="{F83EB226-B483-4670-A8DE-90401718E527}">
      <dsp:nvSpPr>
        <dsp:cNvPr id="0" name=""/>
        <dsp:cNvSpPr/>
      </dsp:nvSpPr>
      <dsp:spPr>
        <a:xfrm>
          <a:off x="5463322" y="611658"/>
          <a:ext cx="177024" cy="177024"/>
        </a:xfrm>
        <a:prstGeom prst="triangle">
          <a:avLst>
            <a:gd name="adj" fmla="val 100000"/>
          </a:avLst>
        </a:prstGeom>
        <a:solidFill>
          <a:schemeClr val="accent4">
            <a:hueOff val="152685"/>
            <a:satOff val="16979"/>
            <a:lumOff val="14853"/>
            <a:alphaOff val="0"/>
          </a:schemeClr>
        </a:solidFill>
        <a:ln w="25400" cap="flat" cmpd="sng" algn="ctr">
          <a:solidFill>
            <a:schemeClr val="accent4">
              <a:hueOff val="152685"/>
              <a:satOff val="16979"/>
              <a:lumOff val="148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B33F09-455E-4500-B235-83E607AF9CC3}">
      <dsp:nvSpPr>
        <dsp:cNvPr id="0" name=""/>
        <dsp:cNvSpPr/>
      </dsp:nvSpPr>
      <dsp:spPr>
        <a:xfrm rot="5400000">
          <a:off x="5954946" y="403951"/>
          <a:ext cx="624550" cy="1039238"/>
        </a:xfrm>
        <a:prstGeom prst="corner">
          <a:avLst>
            <a:gd name="adj1" fmla="val 16120"/>
            <a:gd name="adj2" fmla="val 16110"/>
          </a:avLst>
        </a:prstGeom>
        <a:solidFill>
          <a:schemeClr val="accent4">
            <a:hueOff val="169650"/>
            <a:satOff val="18865"/>
            <a:lumOff val="16503"/>
            <a:alphaOff val="0"/>
          </a:schemeClr>
        </a:solidFill>
        <a:ln w="25400" cap="flat" cmpd="sng" algn="ctr">
          <a:solidFill>
            <a:schemeClr val="accent4">
              <a:hueOff val="169650"/>
              <a:satOff val="18865"/>
              <a:lumOff val="165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CC6B4-8B84-4AC2-99E5-A41BF5CECE9C}">
      <dsp:nvSpPr>
        <dsp:cNvPr id="0" name=""/>
        <dsp:cNvSpPr/>
      </dsp:nvSpPr>
      <dsp:spPr>
        <a:xfrm>
          <a:off x="5850693" y="714460"/>
          <a:ext cx="938230" cy="82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Go-live </a:t>
          </a:r>
          <a:r>
            <a:rPr lang="en-US" sz="1400" b="0" i="0" kern="1200" err="1"/>
            <a:t>hệ</a:t>
          </a:r>
          <a:r>
            <a:rPr lang="en-US" sz="1400" b="0" i="0" kern="1200"/>
            <a:t> </a:t>
          </a:r>
          <a:r>
            <a:rPr lang="en-US" sz="1400" b="0" i="0" kern="1200" err="1"/>
            <a:t>thống</a:t>
          </a:r>
          <a:r>
            <a:rPr lang="en-US" sz="1400" b="0" i="0" kern="1200"/>
            <a:t> </a:t>
          </a:r>
          <a:r>
            <a:rPr lang="en-US" sz="1400" b="0" i="0" kern="1200" err="1"/>
            <a:t>và</a:t>
          </a:r>
          <a:r>
            <a:rPr lang="en-US" sz="1400" b="0" i="0" kern="1200"/>
            <a:t> </a:t>
          </a:r>
          <a:r>
            <a:rPr lang="en-US" sz="1400" b="0" i="0" kern="1200" err="1"/>
            <a:t>hỗ</a:t>
          </a:r>
          <a:r>
            <a:rPr lang="en-US" sz="1400" b="0" i="0" kern="1200"/>
            <a:t> </a:t>
          </a:r>
          <a:r>
            <a:rPr lang="en-US" sz="1400" b="0" i="0" kern="1200" err="1"/>
            <a:t>trợ</a:t>
          </a:r>
          <a:r>
            <a:rPr lang="en-US" sz="1400" b="0" i="0" kern="1200"/>
            <a:t> </a:t>
          </a:r>
          <a:r>
            <a:rPr lang="en-US" sz="1400" b="0" i="0" kern="1200" err="1"/>
            <a:t>vận</a:t>
          </a:r>
          <a:r>
            <a:rPr lang="en-US" sz="1400" b="0" i="0" kern="1200"/>
            <a:t> </a:t>
          </a:r>
          <a:r>
            <a:rPr lang="en-US" sz="1400" b="0" i="0" kern="1200" err="1"/>
            <a:t>hành</a:t>
          </a:r>
        </a:p>
      </dsp:txBody>
      <dsp:txXfrm>
        <a:off x="5850693" y="714460"/>
        <a:ext cx="938230" cy="822413"/>
      </dsp:txXfrm>
    </dsp:sp>
    <dsp:sp modelId="{3ADCA072-1A2F-8743-B3CA-CE21FE498D2F}">
      <dsp:nvSpPr>
        <dsp:cNvPr id="0" name=""/>
        <dsp:cNvSpPr/>
      </dsp:nvSpPr>
      <dsp:spPr>
        <a:xfrm>
          <a:off x="6611899" y="327441"/>
          <a:ext cx="177024" cy="177024"/>
        </a:xfrm>
        <a:prstGeom prst="triangle">
          <a:avLst>
            <a:gd name="adj" fmla="val 100000"/>
          </a:avLst>
        </a:prstGeom>
        <a:solidFill>
          <a:schemeClr val="accent4">
            <a:hueOff val="186615"/>
            <a:satOff val="20752"/>
            <a:lumOff val="18154"/>
            <a:alphaOff val="0"/>
          </a:schemeClr>
        </a:solidFill>
        <a:ln w="25400" cap="flat" cmpd="sng" algn="ctr">
          <a:solidFill>
            <a:schemeClr val="accent4">
              <a:hueOff val="186615"/>
              <a:satOff val="20752"/>
              <a:lumOff val="181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A6E608-5D01-9C40-A6A2-520E4BC01C06}">
      <dsp:nvSpPr>
        <dsp:cNvPr id="0" name=""/>
        <dsp:cNvSpPr/>
      </dsp:nvSpPr>
      <dsp:spPr>
        <a:xfrm rot="5400000">
          <a:off x="7103523" y="119735"/>
          <a:ext cx="624550" cy="1039238"/>
        </a:xfrm>
        <a:prstGeom prst="corner">
          <a:avLst>
            <a:gd name="adj1" fmla="val 16120"/>
            <a:gd name="adj2" fmla="val 16110"/>
          </a:avLst>
        </a:prstGeom>
        <a:solidFill>
          <a:schemeClr val="accent4">
            <a:hueOff val="203580"/>
            <a:satOff val="22638"/>
            <a:lumOff val="19804"/>
            <a:alphaOff val="0"/>
          </a:schemeClr>
        </a:solidFill>
        <a:ln w="25400" cap="flat" cmpd="sng" algn="ctr">
          <a:solidFill>
            <a:schemeClr val="accent4">
              <a:hueOff val="203580"/>
              <a:satOff val="22638"/>
              <a:lumOff val="198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A5683-1061-C745-A57B-C9E91038F7AE}">
      <dsp:nvSpPr>
        <dsp:cNvPr id="0" name=""/>
        <dsp:cNvSpPr/>
      </dsp:nvSpPr>
      <dsp:spPr>
        <a:xfrm>
          <a:off x="6999270" y="430243"/>
          <a:ext cx="938230" cy="82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Nghiệm thu giai đoạn 2</a:t>
          </a:r>
        </a:p>
        <a:p>
          <a:pPr marL="0" lvl="0" indent="0" algn="l" defTabSz="488950">
            <a:lnSpc>
              <a:spcPct val="90000"/>
            </a:lnSpc>
            <a:spcBef>
              <a:spcPct val="0"/>
            </a:spcBef>
            <a:spcAft>
              <a:spcPct val="35000"/>
            </a:spcAft>
            <a:buNone/>
          </a:pPr>
          <a:r>
            <a:rPr lang="en-US" sz="1100" kern="1200"/>
            <a:t>Chuyển sang giai đoạn 3</a:t>
          </a:r>
        </a:p>
      </dsp:txBody>
      <dsp:txXfrm>
        <a:off x="6999270" y="430243"/>
        <a:ext cx="938230" cy="822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469C3-8629-4C62-B593-FEDAE6609CC4}">
      <dsp:nvSpPr>
        <dsp:cNvPr id="0" name=""/>
        <dsp:cNvSpPr/>
      </dsp:nvSpPr>
      <dsp:spPr>
        <a:xfrm>
          <a:off x="2017" y="0"/>
          <a:ext cx="1795597" cy="470981"/>
        </a:xfrm>
        <a:prstGeom prst="chevron">
          <a:avLst/>
        </a:prstGeom>
        <a:solidFill>
          <a:schemeClr val="bg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t>Hoàn </a:t>
          </a:r>
          <a:r>
            <a:rPr lang="en-US" sz="1800" kern="1200" err="1"/>
            <a:t>thành</a:t>
          </a:r>
          <a:endParaRPr lang="en-US" sz="1800" kern="1200"/>
        </a:p>
      </dsp:txBody>
      <dsp:txXfrm>
        <a:off x="237508" y="0"/>
        <a:ext cx="1324616" cy="470981"/>
      </dsp:txXfrm>
    </dsp:sp>
    <dsp:sp modelId="{9E38D92F-CC2D-40C9-B81F-24258E05EF86}">
      <dsp:nvSpPr>
        <dsp:cNvPr id="0" name=""/>
        <dsp:cNvSpPr/>
      </dsp:nvSpPr>
      <dsp:spPr>
        <a:xfrm>
          <a:off x="1488508" y="0"/>
          <a:ext cx="1795597" cy="470981"/>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t>Hoàn </a:t>
          </a:r>
          <a:r>
            <a:rPr lang="en-US" sz="1800" kern="1200" err="1"/>
            <a:t>thành</a:t>
          </a:r>
          <a:endParaRPr lang="en-US" sz="1800" kern="1200"/>
        </a:p>
      </dsp:txBody>
      <dsp:txXfrm>
        <a:off x="1723999" y="0"/>
        <a:ext cx="1324616" cy="470981"/>
      </dsp:txXfrm>
    </dsp:sp>
    <dsp:sp modelId="{61947905-673A-4BF5-8962-8893DD07E38F}">
      <dsp:nvSpPr>
        <dsp:cNvPr id="0" name=""/>
        <dsp:cNvSpPr/>
      </dsp:nvSpPr>
      <dsp:spPr>
        <a:xfrm>
          <a:off x="3141558" y="0"/>
          <a:ext cx="1795597" cy="470981"/>
        </a:xfrm>
        <a:prstGeom prst="chevron">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t>Hoàn </a:t>
          </a:r>
          <a:r>
            <a:rPr lang="en-US" sz="1800" kern="1200" err="1"/>
            <a:t>thành</a:t>
          </a:r>
          <a:endParaRPr lang="en-US" sz="1800" kern="1200"/>
        </a:p>
      </dsp:txBody>
      <dsp:txXfrm>
        <a:off x="3377049" y="0"/>
        <a:ext cx="1324616" cy="470981"/>
      </dsp:txXfrm>
    </dsp:sp>
    <dsp:sp modelId="{A4919A8C-4014-4FEC-8536-A504E41000B8}">
      <dsp:nvSpPr>
        <dsp:cNvPr id="0" name=""/>
        <dsp:cNvSpPr/>
      </dsp:nvSpPr>
      <dsp:spPr>
        <a:xfrm>
          <a:off x="4850131" y="0"/>
          <a:ext cx="1795597" cy="470981"/>
        </a:xfrm>
        <a:prstGeom prst="chevron">
          <a:avLst/>
        </a:prstGeom>
        <a:solidFill>
          <a:schemeClr val="accent4">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t>Hoàn </a:t>
          </a:r>
          <a:r>
            <a:rPr lang="en-US" sz="1800" kern="1200" err="1"/>
            <a:t>thành</a:t>
          </a:r>
          <a:endParaRPr lang="en-US" sz="1800" kern="1200"/>
        </a:p>
      </dsp:txBody>
      <dsp:txXfrm>
        <a:off x="5085622" y="0"/>
        <a:ext cx="1324616" cy="470981"/>
      </dsp:txXfrm>
    </dsp:sp>
    <dsp:sp modelId="{CD2CC8FC-27C3-4EC9-B1D1-64268DDCB8F9}">
      <dsp:nvSpPr>
        <dsp:cNvPr id="0" name=""/>
        <dsp:cNvSpPr/>
      </dsp:nvSpPr>
      <dsp:spPr>
        <a:xfrm>
          <a:off x="6466168" y="0"/>
          <a:ext cx="1795597" cy="470981"/>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err="1"/>
            <a:t>Tiếp theo</a:t>
          </a:r>
          <a:endParaRPr lang="en-US" sz="1800" kern="1200"/>
        </a:p>
      </dsp:txBody>
      <dsp:txXfrm>
        <a:off x="6701659" y="0"/>
        <a:ext cx="1324616" cy="47098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319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35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4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7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0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a:extLst>
            <a:ext uri="{FF2B5EF4-FFF2-40B4-BE49-F238E27FC236}">
              <a16:creationId xmlns:a16="http://schemas.microsoft.com/office/drawing/2014/main" id="{B9C3D39B-F4BA-16DD-5DA9-1D37A4253798}"/>
            </a:ext>
          </a:extLst>
        </p:cNvPr>
        <p:cNvGrpSpPr/>
        <p:nvPr/>
      </p:nvGrpSpPr>
      <p:grpSpPr>
        <a:xfrm>
          <a:off x="0" y="0"/>
          <a:ext cx="0" cy="0"/>
          <a:chOff x="0" y="0"/>
          <a:chExt cx="0" cy="0"/>
        </a:xfrm>
      </p:grpSpPr>
      <p:sp>
        <p:nvSpPr>
          <p:cNvPr id="429" name="Google Shape;429;p:notes">
            <a:extLst>
              <a:ext uri="{FF2B5EF4-FFF2-40B4-BE49-F238E27FC236}">
                <a16:creationId xmlns:a16="http://schemas.microsoft.com/office/drawing/2014/main" id="{44C4C8BE-60C3-9B70-9151-969398537F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a:extLst>
              <a:ext uri="{FF2B5EF4-FFF2-40B4-BE49-F238E27FC236}">
                <a16:creationId xmlns:a16="http://schemas.microsoft.com/office/drawing/2014/main" id="{761D46C1-48F7-E9A1-CD25-75F6FEC6BA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7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a:extLst>
            <a:ext uri="{FF2B5EF4-FFF2-40B4-BE49-F238E27FC236}">
              <a16:creationId xmlns:a16="http://schemas.microsoft.com/office/drawing/2014/main" id="{BB3268A0-41A4-7B1F-54F3-B42F8275537A}"/>
            </a:ext>
          </a:extLst>
        </p:cNvPr>
        <p:cNvGrpSpPr/>
        <p:nvPr/>
      </p:nvGrpSpPr>
      <p:grpSpPr>
        <a:xfrm>
          <a:off x="0" y="0"/>
          <a:ext cx="0" cy="0"/>
          <a:chOff x="0" y="0"/>
          <a:chExt cx="0" cy="0"/>
        </a:xfrm>
      </p:grpSpPr>
      <p:sp>
        <p:nvSpPr>
          <p:cNvPr id="429" name="Google Shape;429;p:notes">
            <a:extLst>
              <a:ext uri="{FF2B5EF4-FFF2-40B4-BE49-F238E27FC236}">
                <a16:creationId xmlns:a16="http://schemas.microsoft.com/office/drawing/2014/main" id="{35843379-329D-9921-66B3-2C429147DF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a:extLst>
              <a:ext uri="{FF2B5EF4-FFF2-40B4-BE49-F238E27FC236}">
                <a16:creationId xmlns:a16="http://schemas.microsoft.com/office/drawing/2014/main" id="{B508BCE9-5D00-1956-6E10-15C43CE52A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21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09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73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150" y="534125"/>
            <a:ext cx="7020000" cy="16611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5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1" name="Google Shape;11;p2"/>
          <p:cNvSpPr txBox="1">
            <a:spLocks noGrp="1"/>
          </p:cNvSpPr>
          <p:nvPr>
            <p:ph type="subTitle" idx="1"/>
          </p:nvPr>
        </p:nvSpPr>
        <p:spPr>
          <a:xfrm>
            <a:off x="713200" y="2195225"/>
            <a:ext cx="7020000" cy="37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
        <p:cNvGrpSpPr/>
        <p:nvPr/>
      </p:nvGrpSpPr>
      <p:grpSpPr>
        <a:xfrm>
          <a:off x="0" y="0"/>
          <a:ext cx="0" cy="0"/>
          <a:chOff x="0" y="0"/>
          <a:chExt cx="0" cy="0"/>
        </a:xfrm>
      </p:grpSpPr>
      <p:sp>
        <p:nvSpPr>
          <p:cNvPr id="79" name="Google Shape;79;p11"/>
          <p:cNvSpPr txBox="1">
            <a:spLocks noGrp="1"/>
          </p:cNvSpPr>
          <p:nvPr>
            <p:ph type="title" hasCustomPrompt="1"/>
          </p:nvPr>
        </p:nvSpPr>
        <p:spPr>
          <a:xfrm>
            <a:off x="4311350" y="1649925"/>
            <a:ext cx="4112700" cy="11568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6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80" name="Google Shape;80;p11"/>
          <p:cNvSpPr txBox="1">
            <a:spLocks noGrp="1"/>
          </p:cNvSpPr>
          <p:nvPr>
            <p:ph type="subTitle" idx="1"/>
          </p:nvPr>
        </p:nvSpPr>
        <p:spPr>
          <a:xfrm>
            <a:off x="4311350" y="2657772"/>
            <a:ext cx="4112700" cy="3939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6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81" name="Google Shape;81;p11"/>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3"/>
          <p:cNvSpPr txBox="1">
            <a:spLocks noGrp="1"/>
          </p:cNvSpPr>
          <p:nvPr>
            <p:ph type="title" idx="2"/>
          </p:nvPr>
        </p:nvSpPr>
        <p:spPr>
          <a:xfrm>
            <a:off x="1648288" y="1428125"/>
            <a:ext cx="2058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6" name="Google Shape;86;p13"/>
          <p:cNvSpPr txBox="1">
            <a:spLocks noGrp="1"/>
          </p:cNvSpPr>
          <p:nvPr>
            <p:ph type="title" idx="3"/>
          </p:nvPr>
        </p:nvSpPr>
        <p:spPr>
          <a:xfrm>
            <a:off x="4904213" y="1428125"/>
            <a:ext cx="2058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 name="Google Shape;87;p13"/>
          <p:cNvSpPr txBox="1">
            <a:spLocks noGrp="1"/>
          </p:cNvSpPr>
          <p:nvPr>
            <p:ph type="subTitle" idx="1"/>
          </p:nvPr>
        </p:nvSpPr>
        <p:spPr>
          <a:xfrm>
            <a:off x="1648289" y="2113378"/>
            <a:ext cx="2058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8" name="Google Shape;88;p13"/>
          <p:cNvSpPr txBox="1">
            <a:spLocks noGrp="1"/>
          </p:cNvSpPr>
          <p:nvPr>
            <p:ph type="subTitle" idx="4"/>
          </p:nvPr>
        </p:nvSpPr>
        <p:spPr>
          <a:xfrm>
            <a:off x="4904214" y="2113378"/>
            <a:ext cx="2058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9" name="Google Shape;89;p13"/>
          <p:cNvSpPr txBox="1">
            <a:spLocks noGrp="1"/>
          </p:cNvSpPr>
          <p:nvPr>
            <p:ph type="title" idx="5"/>
          </p:nvPr>
        </p:nvSpPr>
        <p:spPr>
          <a:xfrm>
            <a:off x="1648288" y="2952625"/>
            <a:ext cx="2058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0" name="Google Shape;90;p13"/>
          <p:cNvSpPr txBox="1">
            <a:spLocks noGrp="1"/>
          </p:cNvSpPr>
          <p:nvPr>
            <p:ph type="title" idx="6"/>
          </p:nvPr>
        </p:nvSpPr>
        <p:spPr>
          <a:xfrm>
            <a:off x="4904213" y="2952625"/>
            <a:ext cx="2058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1" name="Google Shape;91;p13"/>
          <p:cNvSpPr txBox="1">
            <a:spLocks noGrp="1"/>
          </p:cNvSpPr>
          <p:nvPr>
            <p:ph type="subTitle" idx="7"/>
          </p:nvPr>
        </p:nvSpPr>
        <p:spPr>
          <a:xfrm>
            <a:off x="1648312" y="3637878"/>
            <a:ext cx="2058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92" name="Google Shape;92;p13"/>
          <p:cNvSpPr txBox="1">
            <a:spLocks noGrp="1"/>
          </p:cNvSpPr>
          <p:nvPr>
            <p:ph type="subTitle" idx="8"/>
          </p:nvPr>
        </p:nvSpPr>
        <p:spPr>
          <a:xfrm>
            <a:off x="4904218" y="3637878"/>
            <a:ext cx="2058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93" name="Google Shape;93;p13"/>
          <p:cNvSpPr txBox="1">
            <a:spLocks noGrp="1"/>
          </p:cNvSpPr>
          <p:nvPr>
            <p:ph type="title" idx="9" hasCustomPrompt="1"/>
          </p:nvPr>
        </p:nvSpPr>
        <p:spPr>
          <a:xfrm>
            <a:off x="719988" y="1520375"/>
            <a:ext cx="775800" cy="591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4" name="Google Shape;94;p13"/>
          <p:cNvSpPr txBox="1">
            <a:spLocks noGrp="1"/>
          </p:cNvSpPr>
          <p:nvPr>
            <p:ph type="title" idx="13" hasCustomPrompt="1"/>
          </p:nvPr>
        </p:nvSpPr>
        <p:spPr>
          <a:xfrm>
            <a:off x="719988" y="3044876"/>
            <a:ext cx="775800" cy="591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5" name="Google Shape;95;p13"/>
          <p:cNvSpPr txBox="1">
            <a:spLocks noGrp="1"/>
          </p:cNvSpPr>
          <p:nvPr>
            <p:ph type="title" idx="14" hasCustomPrompt="1"/>
          </p:nvPr>
        </p:nvSpPr>
        <p:spPr>
          <a:xfrm>
            <a:off x="3976038" y="1520375"/>
            <a:ext cx="775800" cy="591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6" name="Google Shape;96;p13"/>
          <p:cNvSpPr txBox="1">
            <a:spLocks noGrp="1"/>
          </p:cNvSpPr>
          <p:nvPr>
            <p:ph type="title" idx="15" hasCustomPrompt="1"/>
          </p:nvPr>
        </p:nvSpPr>
        <p:spPr>
          <a:xfrm>
            <a:off x="3976038" y="3044876"/>
            <a:ext cx="775800" cy="591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7" name="Google Shape;97;p13"/>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4"/>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4"/>
          <p:cNvGrpSpPr/>
          <p:nvPr/>
        </p:nvGrpSpPr>
        <p:grpSpPr>
          <a:xfrm>
            <a:off x="62500" y="4691024"/>
            <a:ext cx="9018344" cy="390053"/>
            <a:chOff x="62500" y="4683850"/>
            <a:chExt cx="9018344" cy="390053"/>
          </a:xfrm>
        </p:grpSpPr>
        <p:sp>
          <p:nvSpPr>
            <p:cNvPr id="102" name="Google Shape;102;p14"/>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14"/>
          <p:cNvGrpSpPr/>
          <p:nvPr/>
        </p:nvGrpSpPr>
        <p:grpSpPr>
          <a:xfrm>
            <a:off x="8215950" y="156774"/>
            <a:ext cx="774999" cy="616553"/>
            <a:chOff x="6820850" y="3048799"/>
            <a:chExt cx="774999" cy="616553"/>
          </a:xfrm>
        </p:grpSpPr>
        <p:sp>
          <p:nvSpPr>
            <p:cNvPr id="105" name="Google Shape;105;p14"/>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14"/>
          <p:cNvGrpSpPr/>
          <p:nvPr/>
        </p:nvGrpSpPr>
        <p:grpSpPr>
          <a:xfrm>
            <a:off x="153600" y="3808299"/>
            <a:ext cx="774999" cy="616553"/>
            <a:chOff x="6820850" y="3048799"/>
            <a:chExt cx="774999" cy="616553"/>
          </a:xfrm>
        </p:grpSpPr>
        <p:sp>
          <p:nvSpPr>
            <p:cNvPr id="109" name="Google Shape;109;p14"/>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2">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15"/>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5"/>
          <p:cNvGrpSpPr/>
          <p:nvPr/>
        </p:nvGrpSpPr>
        <p:grpSpPr>
          <a:xfrm>
            <a:off x="62500" y="4691024"/>
            <a:ext cx="9018344" cy="390053"/>
            <a:chOff x="62500" y="4683850"/>
            <a:chExt cx="9018344" cy="390053"/>
          </a:xfrm>
        </p:grpSpPr>
        <p:sp>
          <p:nvSpPr>
            <p:cNvPr id="116" name="Google Shape;116;p15"/>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1_3">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16"/>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6"/>
          <p:cNvGrpSpPr/>
          <p:nvPr/>
        </p:nvGrpSpPr>
        <p:grpSpPr>
          <a:xfrm>
            <a:off x="62500" y="4691024"/>
            <a:ext cx="9018344" cy="390053"/>
            <a:chOff x="62500" y="4683850"/>
            <a:chExt cx="9018344" cy="390053"/>
          </a:xfrm>
        </p:grpSpPr>
        <p:sp>
          <p:nvSpPr>
            <p:cNvPr id="122" name="Google Shape;122;p16"/>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6"/>
          <p:cNvGrpSpPr/>
          <p:nvPr/>
        </p:nvGrpSpPr>
        <p:grpSpPr>
          <a:xfrm>
            <a:off x="8225650" y="2347524"/>
            <a:ext cx="774999" cy="616553"/>
            <a:chOff x="6820850" y="3048799"/>
            <a:chExt cx="774999" cy="616553"/>
          </a:xfrm>
        </p:grpSpPr>
        <p:sp>
          <p:nvSpPr>
            <p:cNvPr id="125" name="Google Shape;125;p16"/>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16"/>
          <p:cNvGrpSpPr/>
          <p:nvPr/>
        </p:nvGrpSpPr>
        <p:grpSpPr>
          <a:xfrm>
            <a:off x="165575" y="1337074"/>
            <a:ext cx="774999" cy="616553"/>
            <a:chOff x="6820850" y="3048799"/>
            <a:chExt cx="774999" cy="616553"/>
          </a:xfrm>
        </p:grpSpPr>
        <p:sp>
          <p:nvSpPr>
            <p:cNvPr id="129" name="Google Shape;129;p16"/>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7"/>
          <p:cNvSpPr txBox="1">
            <a:spLocks noGrp="1"/>
          </p:cNvSpPr>
          <p:nvPr>
            <p:ph type="body" idx="1"/>
          </p:nvPr>
        </p:nvSpPr>
        <p:spPr>
          <a:xfrm>
            <a:off x="720000" y="1203200"/>
            <a:ext cx="7704000" cy="1336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spcBef>
                <a:spcPts val="0"/>
              </a:spcBef>
              <a:spcAft>
                <a:spcPts val="0"/>
              </a:spcAft>
              <a:buClr>
                <a:srgbClr val="434343"/>
              </a:buClr>
              <a:buSzPts val="1200"/>
              <a:buFont typeface="Roboto Condensed Light"/>
              <a:buChar char="○"/>
              <a:defRPr/>
            </a:lvl2pPr>
            <a:lvl3pPr marL="1371600" lvl="2" indent="-304800" rtl="0">
              <a:spcBef>
                <a:spcPts val="0"/>
              </a:spcBef>
              <a:spcAft>
                <a:spcPts val="0"/>
              </a:spcAft>
              <a:buClr>
                <a:srgbClr val="434343"/>
              </a:buClr>
              <a:buSzPts val="1200"/>
              <a:buFont typeface="Roboto Condensed Light"/>
              <a:buChar char="■"/>
              <a:defRPr/>
            </a:lvl3pPr>
            <a:lvl4pPr marL="1828800" lvl="3" indent="-304800" rtl="0">
              <a:spcBef>
                <a:spcPts val="0"/>
              </a:spcBef>
              <a:spcAft>
                <a:spcPts val="0"/>
              </a:spcAft>
              <a:buClr>
                <a:srgbClr val="434343"/>
              </a:buClr>
              <a:buSzPts val="1200"/>
              <a:buFont typeface="Roboto Condensed Light"/>
              <a:buChar char="●"/>
              <a:defRPr/>
            </a:lvl4pPr>
            <a:lvl5pPr marL="2286000" lvl="4" indent="-304800" rtl="0">
              <a:spcBef>
                <a:spcPts val="0"/>
              </a:spcBef>
              <a:spcAft>
                <a:spcPts val="0"/>
              </a:spcAft>
              <a:buClr>
                <a:srgbClr val="434343"/>
              </a:buClr>
              <a:buSzPts val="1200"/>
              <a:buFont typeface="Roboto Condensed Light"/>
              <a:buChar char="○"/>
              <a:defRPr/>
            </a:lvl5pPr>
            <a:lvl6pPr marL="2743200" lvl="5" indent="-304800" rtl="0">
              <a:spcBef>
                <a:spcPts val="0"/>
              </a:spcBef>
              <a:spcAft>
                <a:spcPts val="0"/>
              </a:spcAft>
              <a:buClr>
                <a:srgbClr val="434343"/>
              </a:buClr>
              <a:buSzPts val="1200"/>
              <a:buFont typeface="Roboto Condensed Light"/>
              <a:buChar char="■"/>
              <a:defRPr/>
            </a:lvl6pPr>
            <a:lvl7pPr marL="3200400" lvl="6" indent="-304800" rtl="0">
              <a:spcBef>
                <a:spcPts val="0"/>
              </a:spcBef>
              <a:spcAft>
                <a:spcPts val="0"/>
              </a:spcAft>
              <a:buClr>
                <a:srgbClr val="434343"/>
              </a:buClr>
              <a:buSzPts val="1200"/>
              <a:buFont typeface="Roboto Condensed Light"/>
              <a:buChar char="●"/>
              <a:defRPr/>
            </a:lvl7pPr>
            <a:lvl8pPr marL="3657600" lvl="7" indent="-304800" rtl="0">
              <a:spcBef>
                <a:spcPts val="0"/>
              </a:spcBef>
              <a:spcAft>
                <a:spcPts val="0"/>
              </a:spcAft>
              <a:buClr>
                <a:srgbClr val="434343"/>
              </a:buClr>
              <a:buSzPts val="1200"/>
              <a:buFont typeface="Roboto Condensed Light"/>
              <a:buChar char="○"/>
              <a:defRPr/>
            </a:lvl8pPr>
            <a:lvl9pPr marL="4114800" lvl="8" indent="-304800" rtl="0">
              <a:spcBef>
                <a:spcPts val="0"/>
              </a:spcBef>
              <a:spcAft>
                <a:spcPts val="0"/>
              </a:spcAft>
              <a:buClr>
                <a:srgbClr val="434343"/>
              </a:buClr>
              <a:buSzPts val="1200"/>
              <a:buFont typeface="Roboto Condensed Light"/>
              <a:buChar char="■"/>
              <a:defRPr/>
            </a:lvl9pPr>
          </a:lstStyle>
          <a:p>
            <a:endParaRPr/>
          </a:p>
        </p:txBody>
      </p:sp>
      <p:sp>
        <p:nvSpPr>
          <p:cNvPr id="135" name="Google Shape;135;p17"/>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17"/>
          <p:cNvGrpSpPr/>
          <p:nvPr/>
        </p:nvGrpSpPr>
        <p:grpSpPr>
          <a:xfrm>
            <a:off x="62500" y="4691024"/>
            <a:ext cx="9018344" cy="390053"/>
            <a:chOff x="62500" y="4683850"/>
            <a:chExt cx="9018344" cy="390053"/>
          </a:xfrm>
        </p:grpSpPr>
        <p:sp>
          <p:nvSpPr>
            <p:cNvPr id="137" name="Google Shape;137;p17"/>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139"/>
        <p:cNvGrpSpPr/>
        <p:nvPr/>
      </p:nvGrpSpPr>
      <p:grpSpPr>
        <a:xfrm>
          <a:off x="0" y="0"/>
          <a:ext cx="0" cy="0"/>
          <a:chOff x="0" y="0"/>
          <a:chExt cx="0" cy="0"/>
        </a:xfrm>
      </p:grpSpPr>
      <p:sp>
        <p:nvSpPr>
          <p:cNvPr id="140" name="Google Shape;140;p18"/>
          <p:cNvSpPr txBox="1">
            <a:spLocks noGrp="1"/>
          </p:cNvSpPr>
          <p:nvPr>
            <p:ph type="title" hasCustomPrompt="1"/>
          </p:nvPr>
        </p:nvSpPr>
        <p:spPr>
          <a:xfrm>
            <a:off x="1139613" y="534125"/>
            <a:ext cx="3229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41" name="Google Shape;141;p18"/>
          <p:cNvSpPr txBox="1">
            <a:spLocks noGrp="1"/>
          </p:cNvSpPr>
          <p:nvPr>
            <p:ph type="subTitle" idx="1"/>
          </p:nvPr>
        </p:nvSpPr>
        <p:spPr>
          <a:xfrm>
            <a:off x="1139613" y="1247835"/>
            <a:ext cx="3229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42" name="Google Shape;142;p18"/>
          <p:cNvSpPr txBox="1">
            <a:spLocks noGrp="1"/>
          </p:cNvSpPr>
          <p:nvPr>
            <p:ph type="title" idx="2" hasCustomPrompt="1"/>
          </p:nvPr>
        </p:nvSpPr>
        <p:spPr>
          <a:xfrm>
            <a:off x="4775182" y="534125"/>
            <a:ext cx="3229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43" name="Google Shape;143;p18"/>
          <p:cNvSpPr txBox="1">
            <a:spLocks noGrp="1"/>
          </p:cNvSpPr>
          <p:nvPr>
            <p:ph type="subTitle" idx="3"/>
          </p:nvPr>
        </p:nvSpPr>
        <p:spPr>
          <a:xfrm>
            <a:off x="4775182" y="1247835"/>
            <a:ext cx="3229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44" name="Google Shape;144;p18"/>
          <p:cNvSpPr txBox="1">
            <a:spLocks noGrp="1"/>
          </p:cNvSpPr>
          <p:nvPr>
            <p:ph type="title" idx="4" hasCustomPrompt="1"/>
          </p:nvPr>
        </p:nvSpPr>
        <p:spPr>
          <a:xfrm>
            <a:off x="4775182" y="1952048"/>
            <a:ext cx="3229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45" name="Google Shape;145;p18"/>
          <p:cNvSpPr txBox="1">
            <a:spLocks noGrp="1"/>
          </p:cNvSpPr>
          <p:nvPr>
            <p:ph type="subTitle" idx="5"/>
          </p:nvPr>
        </p:nvSpPr>
        <p:spPr>
          <a:xfrm>
            <a:off x="4775182" y="2665757"/>
            <a:ext cx="3229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46" name="Google Shape;146;p18"/>
          <p:cNvSpPr txBox="1">
            <a:spLocks noGrp="1"/>
          </p:cNvSpPr>
          <p:nvPr>
            <p:ph type="title" idx="6" hasCustomPrompt="1"/>
          </p:nvPr>
        </p:nvSpPr>
        <p:spPr>
          <a:xfrm>
            <a:off x="1139613" y="1952048"/>
            <a:ext cx="3229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47" name="Google Shape;147;p18"/>
          <p:cNvSpPr txBox="1">
            <a:spLocks noGrp="1"/>
          </p:cNvSpPr>
          <p:nvPr>
            <p:ph type="subTitle" idx="7"/>
          </p:nvPr>
        </p:nvSpPr>
        <p:spPr>
          <a:xfrm>
            <a:off x="1139613" y="2665757"/>
            <a:ext cx="3229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48" name="Google Shape;148;p18"/>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1239925" y="1679300"/>
            <a:ext cx="2281200" cy="443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1" name="Google Shape;151;p19"/>
          <p:cNvSpPr txBox="1">
            <a:spLocks noGrp="1"/>
          </p:cNvSpPr>
          <p:nvPr>
            <p:ph type="title" idx="2"/>
          </p:nvPr>
        </p:nvSpPr>
        <p:spPr>
          <a:xfrm>
            <a:off x="4458149" y="1679300"/>
            <a:ext cx="2281200" cy="443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2" name="Google Shape;152;p19"/>
          <p:cNvSpPr txBox="1">
            <a:spLocks noGrp="1"/>
          </p:cNvSpPr>
          <p:nvPr>
            <p:ph type="subTitle" idx="1"/>
          </p:nvPr>
        </p:nvSpPr>
        <p:spPr>
          <a:xfrm>
            <a:off x="1239925" y="2036328"/>
            <a:ext cx="2281200" cy="49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53" name="Google Shape;153;p19"/>
          <p:cNvSpPr txBox="1">
            <a:spLocks noGrp="1"/>
          </p:cNvSpPr>
          <p:nvPr>
            <p:ph type="subTitle" idx="3"/>
          </p:nvPr>
        </p:nvSpPr>
        <p:spPr>
          <a:xfrm>
            <a:off x="4458136" y="2036328"/>
            <a:ext cx="2281200" cy="49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54" name="Google Shape;154;p19"/>
          <p:cNvSpPr txBox="1">
            <a:spLocks noGrp="1"/>
          </p:cNvSpPr>
          <p:nvPr>
            <p:ph type="title" idx="4"/>
          </p:nvPr>
        </p:nvSpPr>
        <p:spPr>
          <a:xfrm>
            <a:off x="1239925" y="2901317"/>
            <a:ext cx="2281200" cy="443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5" name="Google Shape;155;p19"/>
          <p:cNvSpPr txBox="1">
            <a:spLocks noGrp="1"/>
          </p:cNvSpPr>
          <p:nvPr>
            <p:ph type="title" idx="5"/>
          </p:nvPr>
        </p:nvSpPr>
        <p:spPr>
          <a:xfrm>
            <a:off x="4458149" y="2901317"/>
            <a:ext cx="2281200" cy="443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6" name="Google Shape;156;p19"/>
          <p:cNvSpPr txBox="1">
            <a:spLocks noGrp="1"/>
          </p:cNvSpPr>
          <p:nvPr>
            <p:ph type="subTitle" idx="6"/>
          </p:nvPr>
        </p:nvSpPr>
        <p:spPr>
          <a:xfrm>
            <a:off x="1239925" y="3258453"/>
            <a:ext cx="2281200" cy="49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57" name="Google Shape;157;p19"/>
          <p:cNvSpPr txBox="1">
            <a:spLocks noGrp="1"/>
          </p:cNvSpPr>
          <p:nvPr>
            <p:ph type="subTitle" idx="7"/>
          </p:nvPr>
        </p:nvSpPr>
        <p:spPr>
          <a:xfrm>
            <a:off x="4458137" y="3258453"/>
            <a:ext cx="2281200" cy="49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58" name="Google Shape;158;p19"/>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 name="Google Shape;159;p19"/>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1210200" y="1872325"/>
            <a:ext cx="1975200" cy="429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2" name="Google Shape;162;p20"/>
          <p:cNvSpPr txBox="1">
            <a:spLocks noGrp="1"/>
          </p:cNvSpPr>
          <p:nvPr>
            <p:ph type="title" idx="2"/>
          </p:nvPr>
        </p:nvSpPr>
        <p:spPr>
          <a:xfrm>
            <a:off x="3584479" y="1872325"/>
            <a:ext cx="1975200" cy="429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3" name="Google Shape;163;p20"/>
          <p:cNvSpPr txBox="1">
            <a:spLocks noGrp="1"/>
          </p:cNvSpPr>
          <p:nvPr>
            <p:ph type="subTitle" idx="1"/>
          </p:nvPr>
        </p:nvSpPr>
        <p:spPr>
          <a:xfrm>
            <a:off x="1210200" y="2211528"/>
            <a:ext cx="1975200" cy="48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4" name="Google Shape;164;p20"/>
          <p:cNvSpPr txBox="1">
            <a:spLocks noGrp="1"/>
          </p:cNvSpPr>
          <p:nvPr>
            <p:ph type="subTitle" idx="3"/>
          </p:nvPr>
        </p:nvSpPr>
        <p:spPr>
          <a:xfrm>
            <a:off x="3584469" y="2211528"/>
            <a:ext cx="1975200" cy="48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5" name="Google Shape;165;p20"/>
          <p:cNvSpPr txBox="1">
            <a:spLocks noGrp="1"/>
          </p:cNvSpPr>
          <p:nvPr>
            <p:ph type="title" idx="4"/>
          </p:nvPr>
        </p:nvSpPr>
        <p:spPr>
          <a:xfrm>
            <a:off x="1210200" y="3440000"/>
            <a:ext cx="1975200" cy="429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6" name="Google Shape;166;p20"/>
          <p:cNvSpPr txBox="1">
            <a:spLocks noGrp="1"/>
          </p:cNvSpPr>
          <p:nvPr>
            <p:ph type="title" idx="5"/>
          </p:nvPr>
        </p:nvSpPr>
        <p:spPr>
          <a:xfrm>
            <a:off x="3584479" y="3440000"/>
            <a:ext cx="1975200" cy="429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7" name="Google Shape;167;p20"/>
          <p:cNvSpPr txBox="1">
            <a:spLocks noGrp="1"/>
          </p:cNvSpPr>
          <p:nvPr>
            <p:ph type="subTitle" idx="6"/>
          </p:nvPr>
        </p:nvSpPr>
        <p:spPr>
          <a:xfrm>
            <a:off x="1210200" y="3779053"/>
            <a:ext cx="1975200" cy="48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8" name="Google Shape;168;p20"/>
          <p:cNvSpPr txBox="1">
            <a:spLocks noGrp="1"/>
          </p:cNvSpPr>
          <p:nvPr>
            <p:ph type="subTitle" idx="7"/>
          </p:nvPr>
        </p:nvSpPr>
        <p:spPr>
          <a:xfrm>
            <a:off x="3584469" y="3779053"/>
            <a:ext cx="1975200" cy="48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9" name="Google Shape;169;p2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20"/>
          <p:cNvSpPr txBox="1">
            <a:spLocks noGrp="1"/>
          </p:cNvSpPr>
          <p:nvPr>
            <p:ph type="title" idx="9"/>
          </p:nvPr>
        </p:nvSpPr>
        <p:spPr>
          <a:xfrm>
            <a:off x="5958763" y="1872325"/>
            <a:ext cx="1975200" cy="429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1" name="Google Shape;171;p20"/>
          <p:cNvSpPr txBox="1">
            <a:spLocks noGrp="1"/>
          </p:cNvSpPr>
          <p:nvPr>
            <p:ph type="subTitle" idx="13"/>
          </p:nvPr>
        </p:nvSpPr>
        <p:spPr>
          <a:xfrm>
            <a:off x="5958743" y="2211528"/>
            <a:ext cx="1975200" cy="48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72" name="Google Shape;172;p20"/>
          <p:cNvSpPr txBox="1">
            <a:spLocks noGrp="1"/>
          </p:cNvSpPr>
          <p:nvPr>
            <p:ph type="title" idx="14"/>
          </p:nvPr>
        </p:nvSpPr>
        <p:spPr>
          <a:xfrm>
            <a:off x="5958763" y="3440000"/>
            <a:ext cx="1975200" cy="429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3" name="Google Shape;173;p20"/>
          <p:cNvSpPr txBox="1">
            <a:spLocks noGrp="1"/>
          </p:cNvSpPr>
          <p:nvPr>
            <p:ph type="subTitle" idx="15"/>
          </p:nvPr>
        </p:nvSpPr>
        <p:spPr>
          <a:xfrm>
            <a:off x="5958743" y="3779053"/>
            <a:ext cx="1975200" cy="48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74" name="Google Shape;174;p20"/>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20"/>
          <p:cNvGrpSpPr/>
          <p:nvPr/>
        </p:nvGrpSpPr>
        <p:grpSpPr>
          <a:xfrm>
            <a:off x="62500" y="4691024"/>
            <a:ext cx="9018344" cy="390053"/>
            <a:chOff x="62500" y="4683850"/>
            <a:chExt cx="9018344" cy="390053"/>
          </a:xfrm>
        </p:grpSpPr>
        <p:sp>
          <p:nvSpPr>
            <p:cNvPr id="176" name="Google Shape;176;p20"/>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150" y="2106525"/>
            <a:ext cx="4164900" cy="171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150" y="1154400"/>
            <a:ext cx="1223100" cy="890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713150" y="3678300"/>
            <a:ext cx="4164900" cy="34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6" name="Google Shape;16;p3"/>
          <p:cNvSpPr>
            <a:spLocks noGrp="1"/>
          </p:cNvSpPr>
          <p:nvPr>
            <p:ph type="pic" idx="3"/>
          </p:nvPr>
        </p:nvSpPr>
        <p:spPr>
          <a:xfrm>
            <a:off x="5491950" y="534125"/>
            <a:ext cx="2830200" cy="4064100"/>
          </a:xfrm>
          <a:prstGeom prst="roundRect">
            <a:avLst>
              <a:gd name="adj" fmla="val 16667"/>
            </a:avLst>
          </a:prstGeom>
          <a:noFill/>
          <a:ln>
            <a:noFill/>
          </a:ln>
        </p:spPr>
      </p:sp>
      <p:sp>
        <p:nvSpPr>
          <p:cNvPr id="17" name="Google Shape;17;p3"/>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62500" y="4691024"/>
            <a:ext cx="9018344" cy="390053"/>
            <a:chOff x="62500" y="4683850"/>
            <a:chExt cx="9018344" cy="390053"/>
          </a:xfrm>
        </p:grpSpPr>
        <p:sp>
          <p:nvSpPr>
            <p:cNvPr id="19" name="Google Shape;19;p3"/>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n columns">
  <p:cSld name="CUSTOM_9">
    <p:spTree>
      <p:nvGrpSpPr>
        <p:cNvPr id="1" name="Shape 178"/>
        <p:cNvGrpSpPr/>
        <p:nvPr/>
      </p:nvGrpSpPr>
      <p:grpSpPr>
        <a:xfrm>
          <a:off x="0" y="0"/>
          <a:ext cx="0" cy="0"/>
          <a:chOff x="0" y="0"/>
          <a:chExt cx="0" cy="0"/>
        </a:xfrm>
      </p:grpSpPr>
      <p:sp>
        <p:nvSpPr>
          <p:cNvPr id="179" name="Google Shape;179;p21"/>
          <p:cNvSpPr txBox="1">
            <a:spLocks noGrp="1"/>
          </p:cNvSpPr>
          <p:nvPr>
            <p:ph type="subTitle" idx="1"/>
          </p:nvPr>
        </p:nvSpPr>
        <p:spPr>
          <a:xfrm>
            <a:off x="1987505" y="197465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0" name="Google Shape;180;p21"/>
          <p:cNvSpPr txBox="1">
            <a:spLocks noGrp="1"/>
          </p:cNvSpPr>
          <p:nvPr>
            <p:ph type="subTitle" idx="2"/>
          </p:nvPr>
        </p:nvSpPr>
        <p:spPr>
          <a:xfrm>
            <a:off x="1987485" y="264750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1" name="Google Shape;181;p21"/>
          <p:cNvSpPr txBox="1">
            <a:spLocks noGrp="1"/>
          </p:cNvSpPr>
          <p:nvPr>
            <p:ph type="subTitle" idx="3"/>
          </p:nvPr>
        </p:nvSpPr>
        <p:spPr>
          <a:xfrm>
            <a:off x="1987505" y="332035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2" name="Google Shape;182;p21"/>
          <p:cNvSpPr txBox="1">
            <a:spLocks noGrp="1"/>
          </p:cNvSpPr>
          <p:nvPr>
            <p:ph type="subTitle" idx="4"/>
          </p:nvPr>
        </p:nvSpPr>
        <p:spPr>
          <a:xfrm>
            <a:off x="1987485" y="399320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3" name="Google Shape;183;p21"/>
          <p:cNvSpPr txBox="1">
            <a:spLocks noGrp="1"/>
          </p:cNvSpPr>
          <p:nvPr>
            <p:ph type="title"/>
          </p:nvPr>
        </p:nvSpPr>
        <p:spPr>
          <a:xfrm>
            <a:off x="720000" y="44333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1"/>
          <p:cNvSpPr txBox="1">
            <a:spLocks noGrp="1"/>
          </p:cNvSpPr>
          <p:nvPr>
            <p:ph type="subTitle" idx="5"/>
          </p:nvPr>
        </p:nvSpPr>
        <p:spPr>
          <a:xfrm>
            <a:off x="1987505" y="130180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5" name="Google Shape;185;p21"/>
          <p:cNvSpPr txBox="1">
            <a:spLocks noGrp="1"/>
          </p:cNvSpPr>
          <p:nvPr>
            <p:ph type="subTitle" idx="6"/>
          </p:nvPr>
        </p:nvSpPr>
        <p:spPr>
          <a:xfrm>
            <a:off x="5145610" y="197465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6" name="Google Shape;186;p21"/>
          <p:cNvSpPr txBox="1">
            <a:spLocks noGrp="1"/>
          </p:cNvSpPr>
          <p:nvPr>
            <p:ph type="subTitle" idx="7"/>
          </p:nvPr>
        </p:nvSpPr>
        <p:spPr>
          <a:xfrm>
            <a:off x="5145590" y="264750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7" name="Google Shape;187;p21"/>
          <p:cNvSpPr txBox="1">
            <a:spLocks noGrp="1"/>
          </p:cNvSpPr>
          <p:nvPr>
            <p:ph type="subTitle" idx="8"/>
          </p:nvPr>
        </p:nvSpPr>
        <p:spPr>
          <a:xfrm>
            <a:off x="5145610" y="332035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8" name="Google Shape;188;p21"/>
          <p:cNvSpPr txBox="1">
            <a:spLocks noGrp="1"/>
          </p:cNvSpPr>
          <p:nvPr>
            <p:ph type="subTitle" idx="9"/>
          </p:nvPr>
        </p:nvSpPr>
        <p:spPr>
          <a:xfrm>
            <a:off x="5145590" y="399320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9" name="Google Shape;189;p21"/>
          <p:cNvSpPr txBox="1">
            <a:spLocks noGrp="1"/>
          </p:cNvSpPr>
          <p:nvPr>
            <p:ph type="subTitle" idx="13"/>
          </p:nvPr>
        </p:nvSpPr>
        <p:spPr>
          <a:xfrm>
            <a:off x="5145610" y="1301800"/>
            <a:ext cx="2484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90" name="Google Shape;190;p21"/>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1"/>
          <p:cNvGrpSpPr/>
          <p:nvPr/>
        </p:nvGrpSpPr>
        <p:grpSpPr>
          <a:xfrm>
            <a:off x="62500" y="4691024"/>
            <a:ext cx="9018344" cy="390053"/>
            <a:chOff x="62500" y="4683850"/>
            <a:chExt cx="9018344" cy="390053"/>
          </a:xfrm>
        </p:grpSpPr>
        <p:sp>
          <p:nvSpPr>
            <p:cNvPr id="192" name="Google Shape;192;p21"/>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94"/>
        <p:cNvGrpSpPr/>
        <p:nvPr/>
      </p:nvGrpSpPr>
      <p:grpSpPr>
        <a:xfrm>
          <a:off x="0" y="0"/>
          <a:ext cx="0" cy="0"/>
          <a:chOff x="0" y="0"/>
          <a:chExt cx="0" cy="0"/>
        </a:xfrm>
      </p:grpSpPr>
      <p:grpSp>
        <p:nvGrpSpPr>
          <p:cNvPr id="195" name="Google Shape;195;p22"/>
          <p:cNvGrpSpPr/>
          <p:nvPr/>
        </p:nvGrpSpPr>
        <p:grpSpPr>
          <a:xfrm>
            <a:off x="62500" y="4691024"/>
            <a:ext cx="9018344" cy="390053"/>
            <a:chOff x="62500" y="4683850"/>
            <a:chExt cx="9018344" cy="390053"/>
          </a:xfrm>
        </p:grpSpPr>
        <p:sp>
          <p:nvSpPr>
            <p:cNvPr id="196" name="Google Shape;196;p22"/>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2"/>
          <p:cNvSpPr txBox="1">
            <a:spLocks noGrp="1"/>
          </p:cNvSpPr>
          <p:nvPr>
            <p:ph type="ctrTitle"/>
          </p:nvPr>
        </p:nvSpPr>
        <p:spPr>
          <a:xfrm>
            <a:off x="713150" y="833110"/>
            <a:ext cx="3863700" cy="963600"/>
          </a:xfrm>
          <a:prstGeom prst="rect">
            <a:avLst/>
          </a:prstGeom>
        </p:spPr>
        <p:txBody>
          <a:bodyPr spcFirstLastPara="1" wrap="square" lIns="91425" tIns="91425" rIns="91425" bIns="91425" anchor="ctr" anchorCtr="0">
            <a:noAutofit/>
          </a:bodyPr>
          <a:lstStyle>
            <a:lvl1pPr lvl="0"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99" name="Google Shape;199;p22"/>
          <p:cNvSpPr txBox="1">
            <a:spLocks noGrp="1"/>
          </p:cNvSpPr>
          <p:nvPr>
            <p:ph type="subTitle" idx="1"/>
          </p:nvPr>
        </p:nvSpPr>
        <p:spPr>
          <a:xfrm>
            <a:off x="713150" y="1732504"/>
            <a:ext cx="3863700" cy="39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b="1">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0" name="Google Shape;200;p22"/>
          <p:cNvSpPr txBox="1">
            <a:spLocks noGrp="1"/>
          </p:cNvSpPr>
          <p:nvPr>
            <p:ph type="subTitle" idx="2"/>
          </p:nvPr>
        </p:nvSpPr>
        <p:spPr>
          <a:xfrm>
            <a:off x="713150" y="2086826"/>
            <a:ext cx="3863700" cy="74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1" name="Google Shape;201;p22"/>
          <p:cNvSpPr txBox="1">
            <a:spLocks noGrp="1"/>
          </p:cNvSpPr>
          <p:nvPr>
            <p:ph type="subTitle" idx="3"/>
          </p:nvPr>
        </p:nvSpPr>
        <p:spPr>
          <a:xfrm>
            <a:off x="713150" y="3837175"/>
            <a:ext cx="3863700" cy="3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000" b="1"/>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2" name="Google Shape;202;p22"/>
          <p:cNvSpPr txBox="1"/>
          <p:nvPr/>
        </p:nvSpPr>
        <p:spPr>
          <a:xfrm>
            <a:off x="713150" y="3307925"/>
            <a:ext cx="3863700" cy="5541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GB" sz="1000">
                <a:solidFill>
                  <a:schemeClr val="dk1"/>
                </a:solidFill>
                <a:latin typeface="Catamaran"/>
                <a:ea typeface="Catamaran"/>
                <a:cs typeface="Catamaran"/>
                <a:sym typeface="Catamaran"/>
              </a:rPr>
              <a:t>CREDITS: This presentation template was created by </a:t>
            </a:r>
            <a:r>
              <a:rPr lang="en-GB" sz="1000" b="1" u="sng">
                <a:solidFill>
                  <a:schemeClr val="dk1"/>
                </a:solidFill>
                <a:latin typeface="Catamaran"/>
                <a:ea typeface="Catamaran"/>
                <a:cs typeface="Catamaran"/>
                <a:sym typeface="Catamaran"/>
                <a:hlinkClick r:id="rId2"/>
              </a:rPr>
              <a:t>Slidesgo</a:t>
            </a:r>
            <a:r>
              <a:rPr lang="en-GB" sz="1000">
                <a:solidFill>
                  <a:schemeClr val="dk1"/>
                </a:solidFill>
                <a:latin typeface="Catamaran"/>
                <a:ea typeface="Catamaran"/>
                <a:cs typeface="Catamaran"/>
                <a:sym typeface="Catamaran"/>
              </a:rPr>
              <a:t>, and includes icons by </a:t>
            </a:r>
            <a:r>
              <a:rPr lang="en-GB" sz="1000" b="1" u="sng">
                <a:solidFill>
                  <a:schemeClr val="dk1"/>
                </a:solidFill>
                <a:latin typeface="Catamaran"/>
                <a:ea typeface="Catamaran"/>
                <a:cs typeface="Catamaran"/>
                <a:sym typeface="Catamaran"/>
                <a:hlinkClick r:id="rId3"/>
              </a:rPr>
              <a:t>Flaticon</a:t>
            </a:r>
            <a:r>
              <a:rPr lang="en-GB" sz="1000">
                <a:solidFill>
                  <a:schemeClr val="dk1"/>
                </a:solidFill>
                <a:latin typeface="Catamaran"/>
                <a:ea typeface="Catamaran"/>
                <a:cs typeface="Catamaran"/>
                <a:sym typeface="Catamaran"/>
              </a:rPr>
              <a:t>, and infographics &amp; images by </a:t>
            </a:r>
            <a:r>
              <a:rPr lang="en-GB" sz="1000" b="1" u="sng">
                <a:solidFill>
                  <a:schemeClr val="dk1"/>
                </a:solidFill>
                <a:latin typeface="Catamaran"/>
                <a:ea typeface="Catamaran"/>
                <a:cs typeface="Catamaran"/>
                <a:sym typeface="Catamaran"/>
                <a:hlinkClick r:id="rId4"/>
              </a:rPr>
              <a:t>Freepik</a:t>
            </a:r>
            <a:endParaRPr sz="1000" b="1" u="sng">
              <a:solidFill>
                <a:schemeClr val="dk1"/>
              </a:solidFill>
              <a:latin typeface="Catamaran"/>
              <a:ea typeface="Catamaran"/>
              <a:cs typeface="Catamaran"/>
              <a:sym typeface="Catamaran"/>
            </a:endParaRPr>
          </a:p>
        </p:txBody>
      </p:sp>
      <p:sp>
        <p:nvSpPr>
          <p:cNvPr id="203" name="Google Shape;203;p22"/>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04"/>
        <p:cNvGrpSpPr/>
        <p:nvPr/>
      </p:nvGrpSpPr>
      <p:grpSpPr>
        <a:xfrm>
          <a:off x="0" y="0"/>
          <a:ext cx="0" cy="0"/>
          <a:chOff x="0" y="0"/>
          <a:chExt cx="0" cy="0"/>
        </a:xfrm>
      </p:grpSpPr>
      <p:sp>
        <p:nvSpPr>
          <p:cNvPr id="205" name="Google Shape;205;p23"/>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3"/>
          <p:cNvGrpSpPr/>
          <p:nvPr/>
        </p:nvGrpSpPr>
        <p:grpSpPr>
          <a:xfrm>
            <a:off x="62500" y="4691024"/>
            <a:ext cx="9018344" cy="390053"/>
            <a:chOff x="62500" y="4683850"/>
            <a:chExt cx="9018344" cy="390053"/>
          </a:xfrm>
        </p:grpSpPr>
        <p:sp>
          <p:nvSpPr>
            <p:cNvPr id="207" name="Google Shape;207;p23"/>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23"/>
          <p:cNvGrpSpPr/>
          <p:nvPr/>
        </p:nvGrpSpPr>
        <p:grpSpPr>
          <a:xfrm>
            <a:off x="62501" y="534120"/>
            <a:ext cx="1494596" cy="1525401"/>
            <a:chOff x="462126" y="401726"/>
            <a:chExt cx="3091203" cy="3154261"/>
          </a:xfrm>
        </p:grpSpPr>
        <p:sp>
          <p:nvSpPr>
            <p:cNvPr id="210" name="Google Shape;210;p23"/>
            <p:cNvSpPr/>
            <p:nvPr/>
          </p:nvSpPr>
          <p:spPr>
            <a:xfrm>
              <a:off x="2036378" y="1215416"/>
              <a:ext cx="219323" cy="449897"/>
            </a:xfrm>
            <a:custGeom>
              <a:avLst/>
              <a:gdLst/>
              <a:ahLst/>
              <a:cxnLst/>
              <a:rect l="l" t="t" r="r" b="b"/>
              <a:pathLst>
                <a:path w="838" h="1719" extrusionOk="0">
                  <a:moveTo>
                    <a:pt x="387" y="0"/>
                  </a:moveTo>
                  <a:cubicBezTo>
                    <a:pt x="339" y="0"/>
                    <a:pt x="294" y="45"/>
                    <a:pt x="294" y="93"/>
                  </a:cubicBezTo>
                  <a:lnTo>
                    <a:pt x="309" y="960"/>
                  </a:lnTo>
                  <a:cubicBezTo>
                    <a:pt x="309" y="1008"/>
                    <a:pt x="339" y="1053"/>
                    <a:pt x="387" y="1053"/>
                  </a:cubicBezTo>
                  <a:cubicBezTo>
                    <a:pt x="466" y="1068"/>
                    <a:pt x="525" y="1101"/>
                    <a:pt x="573" y="1146"/>
                  </a:cubicBezTo>
                  <a:cubicBezTo>
                    <a:pt x="618" y="1194"/>
                    <a:pt x="637" y="1254"/>
                    <a:pt x="637" y="1317"/>
                  </a:cubicBezTo>
                  <a:cubicBezTo>
                    <a:pt x="637" y="1380"/>
                    <a:pt x="618" y="1440"/>
                    <a:pt x="559" y="1488"/>
                  </a:cubicBezTo>
                  <a:cubicBezTo>
                    <a:pt x="510" y="1518"/>
                    <a:pt x="451" y="1533"/>
                    <a:pt x="402" y="1533"/>
                  </a:cubicBezTo>
                  <a:cubicBezTo>
                    <a:pt x="358" y="1533"/>
                    <a:pt x="309" y="1518"/>
                    <a:pt x="280" y="1503"/>
                  </a:cubicBezTo>
                  <a:cubicBezTo>
                    <a:pt x="246" y="1488"/>
                    <a:pt x="231" y="1455"/>
                    <a:pt x="216" y="1425"/>
                  </a:cubicBezTo>
                  <a:cubicBezTo>
                    <a:pt x="202" y="1395"/>
                    <a:pt x="187" y="1362"/>
                    <a:pt x="187" y="1332"/>
                  </a:cubicBezTo>
                  <a:cubicBezTo>
                    <a:pt x="187" y="1317"/>
                    <a:pt x="202" y="1302"/>
                    <a:pt x="202" y="1287"/>
                  </a:cubicBezTo>
                  <a:cubicBezTo>
                    <a:pt x="216" y="1224"/>
                    <a:pt x="187" y="1176"/>
                    <a:pt x="138" y="1161"/>
                  </a:cubicBezTo>
                  <a:cubicBezTo>
                    <a:pt x="130" y="1158"/>
                    <a:pt x="122" y="1157"/>
                    <a:pt x="113" y="1157"/>
                  </a:cubicBezTo>
                  <a:cubicBezTo>
                    <a:pt x="73" y="1157"/>
                    <a:pt x="28" y="1184"/>
                    <a:pt x="16" y="1224"/>
                  </a:cubicBezTo>
                  <a:cubicBezTo>
                    <a:pt x="16" y="1269"/>
                    <a:pt x="1" y="1302"/>
                    <a:pt x="1" y="1332"/>
                  </a:cubicBezTo>
                  <a:cubicBezTo>
                    <a:pt x="1" y="1395"/>
                    <a:pt x="16" y="1455"/>
                    <a:pt x="45" y="1503"/>
                  </a:cubicBezTo>
                  <a:cubicBezTo>
                    <a:pt x="79" y="1566"/>
                    <a:pt x="109" y="1611"/>
                    <a:pt x="172" y="1659"/>
                  </a:cubicBezTo>
                  <a:cubicBezTo>
                    <a:pt x="231" y="1704"/>
                    <a:pt x="324" y="1719"/>
                    <a:pt x="402" y="1719"/>
                  </a:cubicBezTo>
                  <a:cubicBezTo>
                    <a:pt x="495" y="1719"/>
                    <a:pt x="588" y="1689"/>
                    <a:pt x="666" y="1641"/>
                  </a:cubicBezTo>
                  <a:cubicBezTo>
                    <a:pt x="774" y="1548"/>
                    <a:pt x="838" y="1425"/>
                    <a:pt x="823" y="1317"/>
                  </a:cubicBezTo>
                  <a:cubicBezTo>
                    <a:pt x="823" y="1209"/>
                    <a:pt x="789" y="1101"/>
                    <a:pt x="711" y="1023"/>
                  </a:cubicBezTo>
                  <a:cubicBezTo>
                    <a:pt x="656" y="965"/>
                    <a:pt x="580" y="915"/>
                    <a:pt x="494" y="887"/>
                  </a:cubicBezTo>
                  <a:lnTo>
                    <a:pt x="494" y="887"/>
                  </a:lnTo>
                  <a:lnTo>
                    <a:pt x="480" y="93"/>
                  </a:lnTo>
                  <a:cubicBezTo>
                    <a:pt x="480" y="45"/>
                    <a:pt x="451" y="0"/>
                    <a:pt x="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113324" y="700349"/>
              <a:ext cx="48942" cy="551182"/>
            </a:xfrm>
            <a:custGeom>
              <a:avLst/>
              <a:gdLst/>
              <a:ahLst/>
              <a:cxnLst/>
              <a:rect l="l" t="t" r="r" b="b"/>
              <a:pathLst>
                <a:path w="187" h="2106" extrusionOk="0">
                  <a:moveTo>
                    <a:pt x="93" y="1"/>
                  </a:moveTo>
                  <a:cubicBezTo>
                    <a:pt x="30" y="1"/>
                    <a:pt x="0" y="45"/>
                    <a:pt x="0" y="94"/>
                  </a:cubicBezTo>
                  <a:lnTo>
                    <a:pt x="0" y="2013"/>
                  </a:lnTo>
                  <a:cubicBezTo>
                    <a:pt x="0" y="2076"/>
                    <a:pt x="30" y="2106"/>
                    <a:pt x="93" y="2106"/>
                  </a:cubicBezTo>
                  <a:cubicBezTo>
                    <a:pt x="138" y="2106"/>
                    <a:pt x="186" y="2076"/>
                    <a:pt x="186" y="2013"/>
                  </a:cubicBezTo>
                  <a:lnTo>
                    <a:pt x="186" y="94"/>
                  </a:lnTo>
                  <a:cubicBezTo>
                    <a:pt x="186" y="45"/>
                    <a:pt x="138" y="1"/>
                    <a:pt x="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060718" y="1129834"/>
              <a:ext cx="150229" cy="260150"/>
            </a:xfrm>
            <a:custGeom>
              <a:avLst/>
              <a:gdLst/>
              <a:ahLst/>
              <a:cxnLst/>
              <a:rect l="l" t="t" r="r" b="b"/>
              <a:pathLst>
                <a:path w="574" h="994" extrusionOk="0">
                  <a:moveTo>
                    <a:pt x="201" y="0"/>
                  </a:moveTo>
                  <a:cubicBezTo>
                    <a:pt x="94" y="0"/>
                    <a:pt x="1" y="93"/>
                    <a:pt x="1" y="219"/>
                  </a:cubicBezTo>
                  <a:lnTo>
                    <a:pt x="1" y="792"/>
                  </a:lnTo>
                  <a:cubicBezTo>
                    <a:pt x="1" y="900"/>
                    <a:pt x="94" y="993"/>
                    <a:pt x="201" y="993"/>
                  </a:cubicBezTo>
                  <a:lnTo>
                    <a:pt x="373" y="993"/>
                  </a:lnTo>
                  <a:cubicBezTo>
                    <a:pt x="480" y="993"/>
                    <a:pt x="573" y="900"/>
                    <a:pt x="573" y="792"/>
                  </a:cubicBezTo>
                  <a:lnTo>
                    <a:pt x="573" y="219"/>
                  </a:lnTo>
                  <a:cubicBezTo>
                    <a:pt x="573" y="93"/>
                    <a:pt x="480" y="0"/>
                    <a:pt x="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786398" y="1720538"/>
              <a:ext cx="1379801" cy="620015"/>
            </a:xfrm>
            <a:custGeom>
              <a:avLst/>
              <a:gdLst/>
              <a:ahLst/>
              <a:cxnLst/>
              <a:rect l="l" t="t" r="r" b="b"/>
              <a:pathLst>
                <a:path w="5272" h="2369" extrusionOk="0">
                  <a:moveTo>
                    <a:pt x="5203" y="1"/>
                  </a:moveTo>
                  <a:cubicBezTo>
                    <a:pt x="5195" y="1"/>
                    <a:pt x="5187" y="3"/>
                    <a:pt x="5178" y="8"/>
                  </a:cubicBezTo>
                  <a:lnTo>
                    <a:pt x="49" y="2240"/>
                  </a:lnTo>
                  <a:cubicBezTo>
                    <a:pt x="19" y="2255"/>
                    <a:pt x="0" y="2300"/>
                    <a:pt x="19" y="2333"/>
                  </a:cubicBezTo>
                  <a:cubicBezTo>
                    <a:pt x="30" y="2355"/>
                    <a:pt x="49" y="2369"/>
                    <a:pt x="70" y="2369"/>
                  </a:cubicBezTo>
                  <a:cubicBezTo>
                    <a:pt x="78" y="2369"/>
                    <a:pt x="86" y="2367"/>
                    <a:pt x="93" y="2363"/>
                  </a:cubicBezTo>
                  <a:lnTo>
                    <a:pt x="4170" y="581"/>
                  </a:lnTo>
                  <a:lnTo>
                    <a:pt x="4170" y="581"/>
                  </a:lnTo>
                  <a:lnTo>
                    <a:pt x="1953" y="1850"/>
                  </a:lnTo>
                  <a:cubicBezTo>
                    <a:pt x="1924" y="1868"/>
                    <a:pt x="1924" y="1898"/>
                    <a:pt x="1938" y="1928"/>
                  </a:cubicBezTo>
                  <a:cubicBezTo>
                    <a:pt x="1949" y="1952"/>
                    <a:pt x="1971" y="1967"/>
                    <a:pt x="1993" y="1967"/>
                  </a:cubicBezTo>
                  <a:cubicBezTo>
                    <a:pt x="2001" y="1967"/>
                    <a:pt x="2009" y="1965"/>
                    <a:pt x="2017" y="1961"/>
                  </a:cubicBezTo>
                  <a:lnTo>
                    <a:pt x="5242" y="116"/>
                  </a:lnTo>
                  <a:cubicBezTo>
                    <a:pt x="5256" y="101"/>
                    <a:pt x="5271" y="68"/>
                    <a:pt x="5256" y="38"/>
                  </a:cubicBezTo>
                  <a:cubicBezTo>
                    <a:pt x="5246" y="17"/>
                    <a:pt x="5225" y="1"/>
                    <a:pt x="5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129812" y="1720538"/>
              <a:ext cx="1411993" cy="491510"/>
            </a:xfrm>
            <a:custGeom>
              <a:avLst/>
              <a:gdLst/>
              <a:ahLst/>
              <a:cxnLst/>
              <a:rect l="l" t="t" r="r" b="b"/>
              <a:pathLst>
                <a:path w="5395" h="1878" extrusionOk="0">
                  <a:moveTo>
                    <a:pt x="67" y="1"/>
                  </a:moveTo>
                  <a:cubicBezTo>
                    <a:pt x="45" y="1"/>
                    <a:pt x="26" y="17"/>
                    <a:pt x="16" y="38"/>
                  </a:cubicBezTo>
                  <a:cubicBezTo>
                    <a:pt x="1" y="68"/>
                    <a:pt x="16" y="101"/>
                    <a:pt x="45" y="116"/>
                  </a:cubicBezTo>
                  <a:lnTo>
                    <a:pt x="3021" y="1868"/>
                  </a:lnTo>
                  <a:cubicBezTo>
                    <a:pt x="3033" y="1874"/>
                    <a:pt x="3048" y="1878"/>
                    <a:pt x="3062" y="1878"/>
                  </a:cubicBezTo>
                  <a:cubicBezTo>
                    <a:pt x="3084" y="1878"/>
                    <a:pt x="3105" y="1870"/>
                    <a:pt x="3114" y="1850"/>
                  </a:cubicBezTo>
                  <a:cubicBezTo>
                    <a:pt x="3129" y="1820"/>
                    <a:pt x="3114" y="1775"/>
                    <a:pt x="3084" y="1757"/>
                  </a:cubicBezTo>
                  <a:lnTo>
                    <a:pt x="559" y="269"/>
                  </a:lnTo>
                  <a:lnTo>
                    <a:pt x="5301" y="1742"/>
                  </a:lnTo>
                  <a:cubicBezTo>
                    <a:pt x="5331" y="1742"/>
                    <a:pt x="5376" y="1727"/>
                    <a:pt x="5376" y="1697"/>
                  </a:cubicBezTo>
                  <a:cubicBezTo>
                    <a:pt x="5394" y="1664"/>
                    <a:pt x="5376" y="1634"/>
                    <a:pt x="5346" y="1619"/>
                  </a:cubicBezTo>
                  <a:lnTo>
                    <a:pt x="94" y="8"/>
                  </a:lnTo>
                  <a:cubicBezTo>
                    <a:pt x="84" y="3"/>
                    <a:pt x="75" y="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125101" y="1594388"/>
              <a:ext cx="41090" cy="166192"/>
            </a:xfrm>
            <a:custGeom>
              <a:avLst/>
              <a:gdLst/>
              <a:ahLst/>
              <a:cxnLst/>
              <a:rect l="l" t="t" r="r" b="b"/>
              <a:pathLst>
                <a:path w="157" h="635" extrusionOk="0">
                  <a:moveTo>
                    <a:pt x="78" y="0"/>
                  </a:moveTo>
                  <a:cubicBezTo>
                    <a:pt x="39" y="0"/>
                    <a:pt x="0" y="24"/>
                    <a:pt x="0" y="70"/>
                  </a:cubicBezTo>
                  <a:lnTo>
                    <a:pt x="0" y="565"/>
                  </a:lnTo>
                  <a:cubicBezTo>
                    <a:pt x="0" y="611"/>
                    <a:pt x="39" y="634"/>
                    <a:pt x="78" y="634"/>
                  </a:cubicBezTo>
                  <a:cubicBezTo>
                    <a:pt x="117" y="634"/>
                    <a:pt x="156" y="611"/>
                    <a:pt x="156" y="565"/>
                  </a:cubicBezTo>
                  <a:lnTo>
                    <a:pt x="156" y="70"/>
                  </a:lnTo>
                  <a:cubicBezTo>
                    <a:pt x="156" y="24"/>
                    <a:pt x="117"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092910" y="1698292"/>
              <a:ext cx="105474" cy="81133"/>
            </a:xfrm>
            <a:custGeom>
              <a:avLst/>
              <a:gdLst/>
              <a:ahLst/>
              <a:cxnLst/>
              <a:rect l="l" t="t" r="r" b="b"/>
              <a:pathLst>
                <a:path w="403" h="310" extrusionOk="0">
                  <a:moveTo>
                    <a:pt x="201" y="0"/>
                  </a:moveTo>
                  <a:cubicBezTo>
                    <a:pt x="0" y="0"/>
                    <a:pt x="0" y="309"/>
                    <a:pt x="201" y="309"/>
                  </a:cubicBezTo>
                  <a:cubicBezTo>
                    <a:pt x="402" y="309"/>
                    <a:pt x="402" y="0"/>
                    <a:pt x="2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791371" y="2140338"/>
              <a:ext cx="2761958" cy="1415643"/>
            </a:xfrm>
            <a:custGeom>
              <a:avLst/>
              <a:gdLst/>
              <a:ahLst/>
              <a:cxnLst/>
              <a:rect l="l" t="t" r="r" b="b"/>
              <a:pathLst>
                <a:path w="10553" h="5409" extrusionOk="0">
                  <a:moveTo>
                    <a:pt x="2418" y="0"/>
                  </a:moveTo>
                  <a:lnTo>
                    <a:pt x="0" y="651"/>
                  </a:lnTo>
                  <a:lnTo>
                    <a:pt x="0" y="5409"/>
                  </a:lnTo>
                  <a:lnTo>
                    <a:pt x="2418" y="4988"/>
                  </a:lnTo>
                  <a:lnTo>
                    <a:pt x="10553" y="4988"/>
                  </a:lnTo>
                  <a:lnTo>
                    <a:pt x="10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791371" y="3445803"/>
              <a:ext cx="2761958" cy="110184"/>
            </a:xfrm>
            <a:custGeom>
              <a:avLst/>
              <a:gdLst/>
              <a:ahLst/>
              <a:cxnLst/>
              <a:rect l="l" t="t" r="r" b="b"/>
              <a:pathLst>
                <a:path w="10553" h="421" extrusionOk="0">
                  <a:moveTo>
                    <a:pt x="2418" y="0"/>
                  </a:moveTo>
                  <a:lnTo>
                    <a:pt x="0" y="421"/>
                  </a:lnTo>
                  <a:lnTo>
                    <a:pt x="9578" y="421"/>
                  </a:lnTo>
                  <a:lnTo>
                    <a:pt x="105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1577843" y="2237699"/>
              <a:ext cx="32454" cy="1111001"/>
            </a:xfrm>
            <a:custGeom>
              <a:avLst/>
              <a:gdLst/>
              <a:ahLst/>
              <a:cxnLst/>
              <a:rect l="l" t="t" r="r" b="b"/>
              <a:pathLst>
                <a:path w="124" h="4245" extrusionOk="0">
                  <a:moveTo>
                    <a:pt x="1" y="0"/>
                  </a:moveTo>
                  <a:lnTo>
                    <a:pt x="1"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1679129"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1776489"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1873849"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1979061" y="2237699"/>
              <a:ext cx="33239" cy="1111001"/>
            </a:xfrm>
            <a:custGeom>
              <a:avLst/>
              <a:gdLst/>
              <a:ahLst/>
              <a:cxnLst/>
              <a:rect l="l" t="t" r="r" b="b"/>
              <a:pathLst>
                <a:path w="127" h="4245" extrusionOk="0">
                  <a:moveTo>
                    <a:pt x="0" y="0"/>
                  </a:moveTo>
                  <a:lnTo>
                    <a:pt x="0"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081132" y="2237699"/>
              <a:ext cx="32454" cy="1111001"/>
            </a:xfrm>
            <a:custGeom>
              <a:avLst/>
              <a:gdLst/>
              <a:ahLst/>
              <a:cxnLst/>
              <a:rect l="l" t="t" r="r" b="b"/>
              <a:pathLst>
                <a:path w="124" h="4245" extrusionOk="0">
                  <a:moveTo>
                    <a:pt x="1" y="0"/>
                  </a:moveTo>
                  <a:lnTo>
                    <a:pt x="1"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173781" y="2237699"/>
              <a:ext cx="33239" cy="1111001"/>
            </a:xfrm>
            <a:custGeom>
              <a:avLst/>
              <a:gdLst/>
              <a:ahLst/>
              <a:cxnLst/>
              <a:rect l="l" t="t" r="r" b="b"/>
              <a:pathLst>
                <a:path w="127" h="4245" extrusionOk="0">
                  <a:moveTo>
                    <a:pt x="0" y="0"/>
                  </a:moveTo>
                  <a:lnTo>
                    <a:pt x="0"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271142" y="2237699"/>
              <a:ext cx="33239" cy="1111001"/>
            </a:xfrm>
            <a:custGeom>
              <a:avLst/>
              <a:gdLst/>
              <a:ahLst/>
              <a:cxnLst/>
              <a:rect l="l" t="t" r="r" b="b"/>
              <a:pathLst>
                <a:path w="127" h="4245" extrusionOk="0">
                  <a:moveTo>
                    <a:pt x="0" y="0"/>
                  </a:moveTo>
                  <a:lnTo>
                    <a:pt x="0"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368502" y="2237699"/>
              <a:ext cx="33239" cy="1111001"/>
            </a:xfrm>
            <a:custGeom>
              <a:avLst/>
              <a:gdLst/>
              <a:ahLst/>
              <a:cxnLst/>
              <a:rect l="l" t="t" r="r" b="b"/>
              <a:pathLst>
                <a:path w="127" h="4245" extrusionOk="0">
                  <a:moveTo>
                    <a:pt x="0" y="0"/>
                  </a:moveTo>
                  <a:lnTo>
                    <a:pt x="0"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470573" y="2237699"/>
              <a:ext cx="32454" cy="1111001"/>
            </a:xfrm>
            <a:custGeom>
              <a:avLst/>
              <a:gdLst/>
              <a:ahLst/>
              <a:cxnLst/>
              <a:rect l="l" t="t" r="r" b="b"/>
              <a:pathLst>
                <a:path w="124" h="4245" extrusionOk="0">
                  <a:moveTo>
                    <a:pt x="1" y="0"/>
                  </a:moveTo>
                  <a:lnTo>
                    <a:pt x="1"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67933" y="2237699"/>
              <a:ext cx="32454" cy="1111001"/>
            </a:xfrm>
            <a:custGeom>
              <a:avLst/>
              <a:gdLst/>
              <a:ahLst/>
              <a:cxnLst/>
              <a:rect l="l" t="t" r="r" b="b"/>
              <a:pathLst>
                <a:path w="124" h="4245" extrusionOk="0">
                  <a:moveTo>
                    <a:pt x="1" y="0"/>
                  </a:moveTo>
                  <a:lnTo>
                    <a:pt x="1"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660321" y="2237699"/>
              <a:ext cx="33500" cy="1111001"/>
            </a:xfrm>
            <a:custGeom>
              <a:avLst/>
              <a:gdLst/>
              <a:ahLst/>
              <a:cxnLst/>
              <a:rect l="l" t="t" r="r" b="b"/>
              <a:pathLst>
                <a:path w="128" h="4245" extrusionOk="0">
                  <a:moveTo>
                    <a:pt x="1" y="0"/>
                  </a:moveTo>
                  <a:lnTo>
                    <a:pt x="1"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766580"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867866"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965226"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3062586" y="2237699"/>
              <a:ext cx="32192" cy="1111001"/>
            </a:xfrm>
            <a:custGeom>
              <a:avLst/>
              <a:gdLst/>
              <a:ahLst/>
              <a:cxnLst/>
              <a:rect l="l" t="t" r="r" b="b"/>
              <a:pathLst>
                <a:path w="123"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3156020"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3253381"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3346815"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3439203" y="2237699"/>
              <a:ext cx="33500" cy="1111001"/>
            </a:xfrm>
            <a:custGeom>
              <a:avLst/>
              <a:gdLst/>
              <a:ahLst/>
              <a:cxnLst/>
              <a:rect l="l" t="t" r="r" b="b"/>
              <a:pathLst>
                <a:path w="128" h="4245" extrusionOk="0">
                  <a:moveTo>
                    <a:pt x="1" y="0"/>
                  </a:moveTo>
                  <a:lnTo>
                    <a:pt x="1"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1054139" y="2237699"/>
              <a:ext cx="8899" cy="3926"/>
            </a:xfrm>
            <a:custGeom>
              <a:avLst/>
              <a:gdLst/>
              <a:ahLst/>
              <a:cxnLst/>
              <a:rect l="l" t="t" r="r" b="b"/>
              <a:pathLst>
                <a:path w="34" h="15" extrusionOk="0">
                  <a:moveTo>
                    <a:pt x="0" y="0"/>
                  </a:moveTo>
                  <a:lnTo>
                    <a:pt x="0" y="15"/>
                  </a:lnTo>
                  <a:lnTo>
                    <a:pt x="34"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791371" y="2140338"/>
              <a:ext cx="2761958" cy="243661"/>
            </a:xfrm>
            <a:custGeom>
              <a:avLst/>
              <a:gdLst/>
              <a:ahLst/>
              <a:cxnLst/>
              <a:rect l="l" t="t" r="r" b="b"/>
              <a:pathLst>
                <a:path w="10553" h="931" extrusionOk="0">
                  <a:moveTo>
                    <a:pt x="2418" y="0"/>
                  </a:moveTo>
                  <a:lnTo>
                    <a:pt x="0" y="651"/>
                  </a:lnTo>
                  <a:lnTo>
                    <a:pt x="0" y="930"/>
                  </a:lnTo>
                  <a:lnTo>
                    <a:pt x="2418" y="372"/>
                  </a:lnTo>
                  <a:lnTo>
                    <a:pt x="10553" y="372"/>
                  </a:lnTo>
                  <a:lnTo>
                    <a:pt x="10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791371" y="3348443"/>
              <a:ext cx="2761958" cy="207544"/>
            </a:xfrm>
            <a:custGeom>
              <a:avLst/>
              <a:gdLst/>
              <a:ahLst/>
              <a:cxnLst/>
              <a:rect l="l" t="t" r="r" b="b"/>
              <a:pathLst>
                <a:path w="10553" h="793" extrusionOk="0">
                  <a:moveTo>
                    <a:pt x="2418" y="0"/>
                  </a:moveTo>
                  <a:lnTo>
                    <a:pt x="0" y="465"/>
                  </a:lnTo>
                  <a:lnTo>
                    <a:pt x="0" y="793"/>
                  </a:lnTo>
                  <a:lnTo>
                    <a:pt x="2418" y="372"/>
                  </a:lnTo>
                  <a:lnTo>
                    <a:pt x="10553" y="372"/>
                  </a:lnTo>
                  <a:lnTo>
                    <a:pt x="10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1423951" y="2140338"/>
              <a:ext cx="52868" cy="1305721"/>
            </a:xfrm>
            <a:custGeom>
              <a:avLst/>
              <a:gdLst/>
              <a:ahLst/>
              <a:cxnLst/>
              <a:rect l="l" t="t" r="r" b="b"/>
              <a:pathLst>
                <a:path w="202" h="4989" extrusionOk="0">
                  <a:moveTo>
                    <a:pt x="1" y="0"/>
                  </a:moveTo>
                  <a:lnTo>
                    <a:pt x="1" y="4988"/>
                  </a:lnTo>
                  <a:lnTo>
                    <a:pt x="202" y="4988"/>
                  </a:lnTo>
                  <a:lnTo>
                    <a:pt x="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1070627" y="2237699"/>
              <a:ext cx="353587" cy="1180095"/>
            </a:xfrm>
            <a:custGeom>
              <a:avLst/>
              <a:gdLst/>
              <a:ahLst/>
              <a:cxnLst/>
              <a:rect l="l" t="t" r="r" b="b"/>
              <a:pathLst>
                <a:path w="1351" h="4509" extrusionOk="0">
                  <a:moveTo>
                    <a:pt x="1351" y="0"/>
                  </a:moveTo>
                  <a:lnTo>
                    <a:pt x="1087" y="60"/>
                  </a:lnTo>
                  <a:lnTo>
                    <a:pt x="1087" y="4293"/>
                  </a:lnTo>
                  <a:lnTo>
                    <a:pt x="1351" y="4244"/>
                  </a:lnTo>
                  <a:lnTo>
                    <a:pt x="1351" y="0"/>
                  </a:lnTo>
                  <a:close/>
                  <a:moveTo>
                    <a:pt x="960" y="93"/>
                  </a:moveTo>
                  <a:lnTo>
                    <a:pt x="793" y="138"/>
                  </a:lnTo>
                  <a:lnTo>
                    <a:pt x="793" y="4356"/>
                  </a:lnTo>
                  <a:lnTo>
                    <a:pt x="960" y="4322"/>
                  </a:lnTo>
                  <a:lnTo>
                    <a:pt x="960" y="93"/>
                  </a:lnTo>
                  <a:close/>
                  <a:moveTo>
                    <a:pt x="666" y="153"/>
                  </a:moveTo>
                  <a:lnTo>
                    <a:pt x="481" y="201"/>
                  </a:lnTo>
                  <a:lnTo>
                    <a:pt x="481" y="4415"/>
                  </a:lnTo>
                  <a:lnTo>
                    <a:pt x="666" y="4371"/>
                  </a:lnTo>
                  <a:lnTo>
                    <a:pt x="666" y="153"/>
                  </a:lnTo>
                  <a:close/>
                  <a:moveTo>
                    <a:pt x="358" y="231"/>
                  </a:moveTo>
                  <a:lnTo>
                    <a:pt x="202" y="264"/>
                  </a:lnTo>
                  <a:lnTo>
                    <a:pt x="202" y="4464"/>
                  </a:lnTo>
                  <a:lnTo>
                    <a:pt x="358" y="4430"/>
                  </a:lnTo>
                  <a:lnTo>
                    <a:pt x="358" y="231"/>
                  </a:lnTo>
                  <a:close/>
                  <a:moveTo>
                    <a:pt x="79" y="294"/>
                  </a:moveTo>
                  <a:lnTo>
                    <a:pt x="1" y="309"/>
                  </a:lnTo>
                  <a:lnTo>
                    <a:pt x="1" y="4508"/>
                  </a:lnTo>
                  <a:lnTo>
                    <a:pt x="79" y="4493"/>
                  </a:lnTo>
                  <a:lnTo>
                    <a:pt x="79" y="2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1091041" y="2306793"/>
              <a:ext cx="32454" cy="1107076"/>
            </a:xfrm>
            <a:custGeom>
              <a:avLst/>
              <a:gdLst/>
              <a:ahLst/>
              <a:cxnLst/>
              <a:rect l="l" t="t" r="r" b="b"/>
              <a:pathLst>
                <a:path w="124" h="4230" extrusionOk="0">
                  <a:moveTo>
                    <a:pt x="124" y="0"/>
                  </a:moveTo>
                  <a:lnTo>
                    <a:pt x="1" y="30"/>
                  </a:lnTo>
                  <a:lnTo>
                    <a:pt x="1" y="4229"/>
                  </a:lnTo>
                  <a:lnTo>
                    <a:pt x="124" y="4200"/>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1164062" y="2290043"/>
              <a:ext cx="32454" cy="1107337"/>
            </a:xfrm>
            <a:custGeom>
              <a:avLst/>
              <a:gdLst/>
              <a:ahLst/>
              <a:cxnLst/>
              <a:rect l="l" t="t" r="r" b="b"/>
              <a:pathLst>
                <a:path w="124" h="4231" extrusionOk="0">
                  <a:moveTo>
                    <a:pt x="124" y="1"/>
                  </a:moveTo>
                  <a:lnTo>
                    <a:pt x="1" y="31"/>
                  </a:lnTo>
                  <a:lnTo>
                    <a:pt x="1" y="4230"/>
                  </a:lnTo>
                  <a:lnTo>
                    <a:pt x="124" y="4215"/>
                  </a:lnTo>
                  <a:lnTo>
                    <a:pt x="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1244933" y="2273554"/>
              <a:ext cx="33239" cy="1108122"/>
            </a:xfrm>
            <a:custGeom>
              <a:avLst/>
              <a:gdLst/>
              <a:ahLst/>
              <a:cxnLst/>
              <a:rect l="l" t="t" r="r" b="b"/>
              <a:pathLst>
                <a:path w="127" h="4234" extrusionOk="0">
                  <a:moveTo>
                    <a:pt x="127" y="1"/>
                  </a:moveTo>
                  <a:lnTo>
                    <a:pt x="0" y="16"/>
                  </a:lnTo>
                  <a:lnTo>
                    <a:pt x="0" y="4234"/>
                  </a:lnTo>
                  <a:lnTo>
                    <a:pt x="127" y="4219"/>
                  </a:lnTo>
                  <a:lnTo>
                    <a:pt x="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321879" y="2253140"/>
              <a:ext cx="33239" cy="1115974"/>
            </a:xfrm>
            <a:custGeom>
              <a:avLst/>
              <a:gdLst/>
              <a:ahLst/>
              <a:cxnLst/>
              <a:rect l="l" t="t" r="r" b="b"/>
              <a:pathLst>
                <a:path w="127" h="4264" extrusionOk="0">
                  <a:moveTo>
                    <a:pt x="127" y="1"/>
                  </a:moveTo>
                  <a:lnTo>
                    <a:pt x="0" y="34"/>
                  </a:lnTo>
                  <a:lnTo>
                    <a:pt x="0" y="4263"/>
                  </a:lnTo>
                  <a:lnTo>
                    <a:pt x="127" y="4234"/>
                  </a:lnTo>
                  <a:lnTo>
                    <a:pt x="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791371" y="2322235"/>
              <a:ext cx="263031" cy="1148166"/>
            </a:xfrm>
            <a:custGeom>
              <a:avLst/>
              <a:gdLst/>
              <a:ahLst/>
              <a:cxnLst/>
              <a:rect l="l" t="t" r="r" b="b"/>
              <a:pathLst>
                <a:path w="1005" h="4387" extrusionOk="0">
                  <a:moveTo>
                    <a:pt x="1004" y="1"/>
                  </a:moveTo>
                  <a:lnTo>
                    <a:pt x="945" y="16"/>
                  </a:lnTo>
                  <a:lnTo>
                    <a:pt x="945" y="4200"/>
                  </a:lnTo>
                  <a:lnTo>
                    <a:pt x="1004" y="4185"/>
                  </a:lnTo>
                  <a:lnTo>
                    <a:pt x="1004" y="1"/>
                  </a:lnTo>
                  <a:close/>
                  <a:moveTo>
                    <a:pt x="818" y="49"/>
                  </a:moveTo>
                  <a:lnTo>
                    <a:pt x="711" y="79"/>
                  </a:lnTo>
                  <a:lnTo>
                    <a:pt x="711" y="4249"/>
                  </a:lnTo>
                  <a:lnTo>
                    <a:pt x="818" y="4234"/>
                  </a:lnTo>
                  <a:lnTo>
                    <a:pt x="818" y="49"/>
                  </a:lnTo>
                  <a:close/>
                  <a:moveTo>
                    <a:pt x="588" y="109"/>
                  </a:moveTo>
                  <a:lnTo>
                    <a:pt x="480" y="127"/>
                  </a:lnTo>
                  <a:lnTo>
                    <a:pt x="480" y="4293"/>
                  </a:lnTo>
                  <a:lnTo>
                    <a:pt x="588" y="4278"/>
                  </a:lnTo>
                  <a:lnTo>
                    <a:pt x="588" y="109"/>
                  </a:lnTo>
                  <a:close/>
                  <a:moveTo>
                    <a:pt x="353" y="157"/>
                  </a:moveTo>
                  <a:lnTo>
                    <a:pt x="260" y="172"/>
                  </a:lnTo>
                  <a:lnTo>
                    <a:pt x="260" y="4342"/>
                  </a:lnTo>
                  <a:lnTo>
                    <a:pt x="353" y="4312"/>
                  </a:lnTo>
                  <a:lnTo>
                    <a:pt x="353" y="157"/>
                  </a:lnTo>
                  <a:close/>
                  <a:moveTo>
                    <a:pt x="138" y="202"/>
                  </a:moveTo>
                  <a:lnTo>
                    <a:pt x="0" y="235"/>
                  </a:lnTo>
                  <a:lnTo>
                    <a:pt x="0" y="4386"/>
                  </a:lnTo>
                  <a:lnTo>
                    <a:pt x="138" y="4356"/>
                  </a:lnTo>
                  <a:lnTo>
                    <a:pt x="138"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1005459" y="2326160"/>
              <a:ext cx="33239" cy="1104197"/>
            </a:xfrm>
            <a:custGeom>
              <a:avLst/>
              <a:gdLst/>
              <a:ahLst/>
              <a:cxnLst/>
              <a:rect l="l" t="t" r="r" b="b"/>
              <a:pathLst>
                <a:path w="127" h="4219" extrusionOk="0">
                  <a:moveTo>
                    <a:pt x="127" y="1"/>
                  </a:moveTo>
                  <a:lnTo>
                    <a:pt x="0" y="34"/>
                  </a:lnTo>
                  <a:lnTo>
                    <a:pt x="0" y="4219"/>
                  </a:lnTo>
                  <a:lnTo>
                    <a:pt x="127" y="4185"/>
                  </a:lnTo>
                  <a:lnTo>
                    <a:pt x="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945001" y="2342649"/>
              <a:ext cx="32454" cy="1099486"/>
            </a:xfrm>
            <a:custGeom>
              <a:avLst/>
              <a:gdLst/>
              <a:ahLst/>
              <a:cxnLst/>
              <a:rect l="l" t="t" r="r" b="b"/>
              <a:pathLst>
                <a:path w="124" h="4201" extrusionOk="0">
                  <a:moveTo>
                    <a:pt x="124" y="1"/>
                  </a:moveTo>
                  <a:lnTo>
                    <a:pt x="1" y="31"/>
                  </a:lnTo>
                  <a:lnTo>
                    <a:pt x="1" y="4200"/>
                  </a:lnTo>
                  <a:lnTo>
                    <a:pt x="124" y="4171"/>
                  </a:lnTo>
                  <a:lnTo>
                    <a:pt x="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883758" y="2355473"/>
              <a:ext cx="33239" cy="1095298"/>
            </a:xfrm>
            <a:custGeom>
              <a:avLst/>
              <a:gdLst/>
              <a:ahLst/>
              <a:cxnLst/>
              <a:rect l="l" t="t" r="r" b="b"/>
              <a:pathLst>
                <a:path w="127" h="4185" extrusionOk="0">
                  <a:moveTo>
                    <a:pt x="127" y="0"/>
                  </a:moveTo>
                  <a:lnTo>
                    <a:pt x="0" y="30"/>
                  </a:lnTo>
                  <a:lnTo>
                    <a:pt x="0" y="4185"/>
                  </a:lnTo>
                  <a:lnTo>
                    <a:pt x="127" y="416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827227" y="2366989"/>
              <a:ext cx="32454" cy="1095560"/>
            </a:xfrm>
            <a:custGeom>
              <a:avLst/>
              <a:gdLst/>
              <a:ahLst/>
              <a:cxnLst/>
              <a:rect l="l" t="t" r="r" b="b"/>
              <a:pathLst>
                <a:path w="124" h="4186" extrusionOk="0">
                  <a:moveTo>
                    <a:pt x="123" y="1"/>
                  </a:moveTo>
                  <a:lnTo>
                    <a:pt x="1" y="31"/>
                  </a:lnTo>
                  <a:lnTo>
                    <a:pt x="1" y="4185"/>
                  </a:lnTo>
                  <a:lnTo>
                    <a:pt x="123" y="4171"/>
                  </a:lnTo>
                  <a:lnTo>
                    <a:pt x="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1054139" y="2318309"/>
              <a:ext cx="16750" cy="1099486"/>
            </a:xfrm>
            <a:custGeom>
              <a:avLst/>
              <a:gdLst/>
              <a:ahLst/>
              <a:cxnLst/>
              <a:rect l="l" t="t" r="r" b="b"/>
              <a:pathLst>
                <a:path w="64" h="4201" extrusionOk="0">
                  <a:moveTo>
                    <a:pt x="64" y="1"/>
                  </a:moveTo>
                  <a:lnTo>
                    <a:pt x="0" y="16"/>
                  </a:lnTo>
                  <a:lnTo>
                    <a:pt x="0" y="4200"/>
                  </a:lnTo>
                  <a:lnTo>
                    <a:pt x="64" y="4200"/>
                  </a:lnTo>
                  <a:lnTo>
                    <a:pt x="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791371" y="2140338"/>
              <a:ext cx="632845" cy="243661"/>
            </a:xfrm>
            <a:custGeom>
              <a:avLst/>
              <a:gdLst/>
              <a:ahLst/>
              <a:cxnLst/>
              <a:rect l="l" t="t" r="r" b="b"/>
              <a:pathLst>
                <a:path w="2418" h="931" extrusionOk="0">
                  <a:moveTo>
                    <a:pt x="2418" y="0"/>
                  </a:moveTo>
                  <a:lnTo>
                    <a:pt x="804" y="432"/>
                  </a:lnTo>
                  <a:lnTo>
                    <a:pt x="15" y="651"/>
                  </a:lnTo>
                  <a:lnTo>
                    <a:pt x="0" y="651"/>
                  </a:lnTo>
                  <a:lnTo>
                    <a:pt x="0" y="930"/>
                  </a:lnTo>
                  <a:lnTo>
                    <a:pt x="138" y="897"/>
                  </a:lnTo>
                  <a:lnTo>
                    <a:pt x="260" y="867"/>
                  </a:lnTo>
                  <a:lnTo>
                    <a:pt x="353" y="852"/>
                  </a:lnTo>
                  <a:lnTo>
                    <a:pt x="480" y="822"/>
                  </a:lnTo>
                  <a:lnTo>
                    <a:pt x="588" y="804"/>
                  </a:lnTo>
                  <a:lnTo>
                    <a:pt x="711" y="774"/>
                  </a:lnTo>
                  <a:lnTo>
                    <a:pt x="818" y="744"/>
                  </a:lnTo>
                  <a:lnTo>
                    <a:pt x="945" y="711"/>
                  </a:lnTo>
                  <a:lnTo>
                    <a:pt x="1004" y="696"/>
                  </a:lnTo>
                  <a:lnTo>
                    <a:pt x="1068" y="681"/>
                  </a:lnTo>
                  <a:lnTo>
                    <a:pt x="1146" y="666"/>
                  </a:lnTo>
                  <a:lnTo>
                    <a:pt x="1269" y="636"/>
                  </a:lnTo>
                  <a:lnTo>
                    <a:pt x="1425" y="603"/>
                  </a:lnTo>
                  <a:lnTo>
                    <a:pt x="1548" y="573"/>
                  </a:lnTo>
                  <a:lnTo>
                    <a:pt x="1733" y="525"/>
                  </a:lnTo>
                  <a:lnTo>
                    <a:pt x="1860" y="510"/>
                  </a:lnTo>
                  <a:lnTo>
                    <a:pt x="2027" y="465"/>
                  </a:lnTo>
                  <a:lnTo>
                    <a:pt x="2154" y="432"/>
                  </a:lnTo>
                  <a:lnTo>
                    <a:pt x="2418" y="372"/>
                  </a:lnTo>
                  <a:lnTo>
                    <a:pt x="24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791371" y="3348443"/>
              <a:ext cx="632845" cy="207544"/>
            </a:xfrm>
            <a:custGeom>
              <a:avLst/>
              <a:gdLst/>
              <a:ahLst/>
              <a:cxnLst/>
              <a:rect l="l" t="t" r="r" b="b"/>
              <a:pathLst>
                <a:path w="2418" h="793" extrusionOk="0">
                  <a:moveTo>
                    <a:pt x="2418" y="0"/>
                  </a:moveTo>
                  <a:lnTo>
                    <a:pt x="2154" y="49"/>
                  </a:lnTo>
                  <a:lnTo>
                    <a:pt x="2027" y="78"/>
                  </a:lnTo>
                  <a:lnTo>
                    <a:pt x="1860" y="112"/>
                  </a:lnTo>
                  <a:lnTo>
                    <a:pt x="1733" y="127"/>
                  </a:lnTo>
                  <a:lnTo>
                    <a:pt x="1548" y="171"/>
                  </a:lnTo>
                  <a:lnTo>
                    <a:pt x="1425" y="186"/>
                  </a:lnTo>
                  <a:lnTo>
                    <a:pt x="1269" y="220"/>
                  </a:lnTo>
                  <a:lnTo>
                    <a:pt x="1146" y="249"/>
                  </a:lnTo>
                  <a:lnTo>
                    <a:pt x="1068" y="264"/>
                  </a:lnTo>
                  <a:lnTo>
                    <a:pt x="1004" y="264"/>
                  </a:lnTo>
                  <a:lnTo>
                    <a:pt x="945" y="279"/>
                  </a:lnTo>
                  <a:lnTo>
                    <a:pt x="818" y="313"/>
                  </a:lnTo>
                  <a:lnTo>
                    <a:pt x="711" y="328"/>
                  </a:lnTo>
                  <a:lnTo>
                    <a:pt x="588" y="357"/>
                  </a:lnTo>
                  <a:lnTo>
                    <a:pt x="480" y="372"/>
                  </a:lnTo>
                  <a:lnTo>
                    <a:pt x="353" y="391"/>
                  </a:lnTo>
                  <a:lnTo>
                    <a:pt x="260" y="421"/>
                  </a:lnTo>
                  <a:lnTo>
                    <a:pt x="138" y="435"/>
                  </a:lnTo>
                  <a:lnTo>
                    <a:pt x="0" y="465"/>
                  </a:lnTo>
                  <a:lnTo>
                    <a:pt x="0" y="793"/>
                  </a:lnTo>
                  <a:lnTo>
                    <a:pt x="2418" y="372"/>
                  </a:lnTo>
                  <a:lnTo>
                    <a:pt x="24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462126" y="403558"/>
              <a:ext cx="2466211" cy="337095"/>
            </a:xfrm>
            <a:custGeom>
              <a:avLst/>
              <a:gdLst/>
              <a:ahLst/>
              <a:cxnLst/>
              <a:rect l="l" t="t" r="r" b="b"/>
              <a:pathLst>
                <a:path w="9423" h="1288" extrusionOk="0">
                  <a:moveTo>
                    <a:pt x="7861" y="127"/>
                  </a:moveTo>
                  <a:lnTo>
                    <a:pt x="9094" y="1164"/>
                  </a:lnTo>
                  <a:lnTo>
                    <a:pt x="124" y="1164"/>
                  </a:lnTo>
                  <a:lnTo>
                    <a:pt x="124" y="127"/>
                  </a:lnTo>
                  <a:close/>
                  <a:moveTo>
                    <a:pt x="1" y="0"/>
                  </a:moveTo>
                  <a:lnTo>
                    <a:pt x="1" y="1287"/>
                  </a:lnTo>
                  <a:lnTo>
                    <a:pt x="9423" y="1287"/>
                  </a:lnTo>
                  <a:lnTo>
                    <a:pt x="9300" y="1179"/>
                  </a:lnTo>
                  <a:lnTo>
                    <a:pt x="78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462126" y="401726"/>
              <a:ext cx="2259974" cy="338927"/>
            </a:xfrm>
            <a:custGeom>
              <a:avLst/>
              <a:gdLst/>
              <a:ahLst/>
              <a:cxnLst/>
              <a:rect l="l" t="t" r="r" b="b"/>
              <a:pathLst>
                <a:path w="8635" h="1295" extrusionOk="0">
                  <a:moveTo>
                    <a:pt x="1457" y="1"/>
                  </a:moveTo>
                  <a:cubicBezTo>
                    <a:pt x="1443" y="1"/>
                    <a:pt x="1427" y="9"/>
                    <a:pt x="1411" y="26"/>
                  </a:cubicBezTo>
                  <a:lnTo>
                    <a:pt x="124" y="1108"/>
                  </a:lnTo>
                  <a:lnTo>
                    <a:pt x="124" y="70"/>
                  </a:lnTo>
                  <a:cubicBezTo>
                    <a:pt x="124" y="26"/>
                    <a:pt x="109" y="7"/>
                    <a:pt x="64" y="7"/>
                  </a:cubicBezTo>
                  <a:cubicBezTo>
                    <a:pt x="31" y="7"/>
                    <a:pt x="1" y="26"/>
                    <a:pt x="1" y="70"/>
                  </a:cubicBezTo>
                  <a:lnTo>
                    <a:pt x="1" y="1235"/>
                  </a:lnTo>
                  <a:cubicBezTo>
                    <a:pt x="1" y="1264"/>
                    <a:pt x="16" y="1279"/>
                    <a:pt x="49" y="1294"/>
                  </a:cubicBezTo>
                  <a:cubicBezTo>
                    <a:pt x="64" y="1294"/>
                    <a:pt x="94" y="1294"/>
                    <a:pt x="109" y="1279"/>
                  </a:cubicBezTo>
                  <a:lnTo>
                    <a:pt x="1459" y="148"/>
                  </a:lnTo>
                  <a:lnTo>
                    <a:pt x="2698" y="1279"/>
                  </a:lnTo>
                  <a:cubicBezTo>
                    <a:pt x="2713" y="1287"/>
                    <a:pt x="2728" y="1290"/>
                    <a:pt x="2744" y="1290"/>
                  </a:cubicBezTo>
                  <a:cubicBezTo>
                    <a:pt x="2760" y="1290"/>
                    <a:pt x="2776" y="1287"/>
                    <a:pt x="2791" y="1279"/>
                  </a:cubicBezTo>
                  <a:lnTo>
                    <a:pt x="4029" y="148"/>
                  </a:lnTo>
                  <a:lnTo>
                    <a:pt x="5301" y="1279"/>
                  </a:lnTo>
                  <a:cubicBezTo>
                    <a:pt x="5316" y="1287"/>
                    <a:pt x="5332" y="1290"/>
                    <a:pt x="5348" y="1290"/>
                  </a:cubicBezTo>
                  <a:cubicBezTo>
                    <a:pt x="5364" y="1290"/>
                    <a:pt x="5380" y="1287"/>
                    <a:pt x="5394" y="1279"/>
                  </a:cubicBezTo>
                  <a:lnTo>
                    <a:pt x="6681" y="148"/>
                  </a:lnTo>
                  <a:lnTo>
                    <a:pt x="7827" y="1279"/>
                  </a:lnTo>
                  <a:cubicBezTo>
                    <a:pt x="7844" y="1287"/>
                    <a:pt x="7860" y="1290"/>
                    <a:pt x="7875" y="1290"/>
                  </a:cubicBezTo>
                  <a:cubicBezTo>
                    <a:pt x="7890" y="1290"/>
                    <a:pt x="7905" y="1287"/>
                    <a:pt x="7920" y="1279"/>
                  </a:cubicBezTo>
                  <a:lnTo>
                    <a:pt x="8605" y="692"/>
                  </a:lnTo>
                  <a:cubicBezTo>
                    <a:pt x="8634" y="677"/>
                    <a:pt x="8634" y="628"/>
                    <a:pt x="8619" y="613"/>
                  </a:cubicBezTo>
                  <a:cubicBezTo>
                    <a:pt x="8600" y="596"/>
                    <a:pt x="8582" y="589"/>
                    <a:pt x="8564" y="589"/>
                  </a:cubicBezTo>
                  <a:cubicBezTo>
                    <a:pt x="8551" y="589"/>
                    <a:pt x="8539" y="592"/>
                    <a:pt x="8526" y="599"/>
                  </a:cubicBezTo>
                  <a:lnTo>
                    <a:pt x="7876" y="1157"/>
                  </a:lnTo>
                  <a:lnTo>
                    <a:pt x="6726" y="26"/>
                  </a:lnTo>
                  <a:cubicBezTo>
                    <a:pt x="6711" y="9"/>
                    <a:pt x="6696" y="1"/>
                    <a:pt x="6681" y="1"/>
                  </a:cubicBezTo>
                  <a:cubicBezTo>
                    <a:pt x="6666" y="1"/>
                    <a:pt x="6650" y="9"/>
                    <a:pt x="6633" y="26"/>
                  </a:cubicBezTo>
                  <a:lnTo>
                    <a:pt x="5350" y="1157"/>
                  </a:lnTo>
                  <a:lnTo>
                    <a:pt x="4063" y="26"/>
                  </a:lnTo>
                  <a:cubicBezTo>
                    <a:pt x="4055" y="9"/>
                    <a:pt x="4040" y="1"/>
                    <a:pt x="4024" y="1"/>
                  </a:cubicBezTo>
                  <a:cubicBezTo>
                    <a:pt x="4008" y="1"/>
                    <a:pt x="3992" y="9"/>
                    <a:pt x="3985" y="26"/>
                  </a:cubicBezTo>
                  <a:lnTo>
                    <a:pt x="2746" y="1157"/>
                  </a:lnTo>
                  <a:lnTo>
                    <a:pt x="1489" y="26"/>
                  </a:lnTo>
                  <a:cubicBezTo>
                    <a:pt x="1481" y="9"/>
                    <a:pt x="1470" y="1"/>
                    <a:pt x="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462126" y="401726"/>
              <a:ext cx="2077030" cy="338927"/>
            </a:xfrm>
            <a:custGeom>
              <a:avLst/>
              <a:gdLst/>
              <a:ahLst/>
              <a:cxnLst/>
              <a:rect l="l" t="t" r="r" b="b"/>
              <a:pathLst>
                <a:path w="7936" h="1295" extrusionOk="0">
                  <a:moveTo>
                    <a:pt x="2744" y="1"/>
                  </a:moveTo>
                  <a:cubicBezTo>
                    <a:pt x="2728" y="1"/>
                    <a:pt x="2713" y="9"/>
                    <a:pt x="2698" y="26"/>
                  </a:cubicBezTo>
                  <a:lnTo>
                    <a:pt x="1459" y="1157"/>
                  </a:lnTo>
                  <a:lnTo>
                    <a:pt x="109" y="26"/>
                  </a:lnTo>
                  <a:cubicBezTo>
                    <a:pt x="98" y="12"/>
                    <a:pt x="80" y="1"/>
                    <a:pt x="65" y="1"/>
                  </a:cubicBezTo>
                  <a:cubicBezTo>
                    <a:pt x="59" y="1"/>
                    <a:pt x="53" y="3"/>
                    <a:pt x="49" y="7"/>
                  </a:cubicBezTo>
                  <a:cubicBezTo>
                    <a:pt x="16" y="26"/>
                    <a:pt x="1" y="41"/>
                    <a:pt x="1" y="70"/>
                  </a:cubicBezTo>
                  <a:lnTo>
                    <a:pt x="1" y="1235"/>
                  </a:lnTo>
                  <a:cubicBezTo>
                    <a:pt x="1" y="1264"/>
                    <a:pt x="31" y="1294"/>
                    <a:pt x="64" y="1294"/>
                  </a:cubicBezTo>
                  <a:cubicBezTo>
                    <a:pt x="109" y="1294"/>
                    <a:pt x="124" y="1264"/>
                    <a:pt x="124" y="1235"/>
                  </a:cubicBezTo>
                  <a:lnTo>
                    <a:pt x="124" y="193"/>
                  </a:lnTo>
                  <a:lnTo>
                    <a:pt x="1411" y="1279"/>
                  </a:lnTo>
                  <a:cubicBezTo>
                    <a:pt x="1427" y="1287"/>
                    <a:pt x="1443" y="1290"/>
                    <a:pt x="1457" y="1290"/>
                  </a:cubicBezTo>
                  <a:cubicBezTo>
                    <a:pt x="1470" y="1290"/>
                    <a:pt x="1481" y="1287"/>
                    <a:pt x="1489" y="1279"/>
                  </a:cubicBezTo>
                  <a:lnTo>
                    <a:pt x="2746" y="148"/>
                  </a:lnTo>
                  <a:lnTo>
                    <a:pt x="3985" y="1279"/>
                  </a:lnTo>
                  <a:cubicBezTo>
                    <a:pt x="3992" y="1287"/>
                    <a:pt x="4008" y="1290"/>
                    <a:pt x="4024" y="1290"/>
                  </a:cubicBezTo>
                  <a:cubicBezTo>
                    <a:pt x="4040" y="1290"/>
                    <a:pt x="4055" y="1287"/>
                    <a:pt x="4063" y="1279"/>
                  </a:cubicBezTo>
                  <a:lnTo>
                    <a:pt x="5350" y="148"/>
                  </a:lnTo>
                  <a:lnTo>
                    <a:pt x="6633" y="1279"/>
                  </a:lnTo>
                  <a:cubicBezTo>
                    <a:pt x="6650" y="1287"/>
                    <a:pt x="6666" y="1290"/>
                    <a:pt x="6681" y="1290"/>
                  </a:cubicBezTo>
                  <a:cubicBezTo>
                    <a:pt x="6696" y="1290"/>
                    <a:pt x="6711" y="1287"/>
                    <a:pt x="6726" y="1279"/>
                  </a:cubicBezTo>
                  <a:lnTo>
                    <a:pt x="7920" y="119"/>
                  </a:lnTo>
                  <a:cubicBezTo>
                    <a:pt x="7935" y="85"/>
                    <a:pt x="7935" y="41"/>
                    <a:pt x="7920" y="26"/>
                  </a:cubicBezTo>
                  <a:cubicBezTo>
                    <a:pt x="7905" y="9"/>
                    <a:pt x="7890" y="1"/>
                    <a:pt x="7875" y="1"/>
                  </a:cubicBezTo>
                  <a:cubicBezTo>
                    <a:pt x="7860" y="1"/>
                    <a:pt x="7844" y="9"/>
                    <a:pt x="7827" y="26"/>
                  </a:cubicBezTo>
                  <a:lnTo>
                    <a:pt x="6681" y="1157"/>
                  </a:lnTo>
                  <a:lnTo>
                    <a:pt x="5394" y="26"/>
                  </a:lnTo>
                  <a:cubicBezTo>
                    <a:pt x="5380" y="9"/>
                    <a:pt x="5364" y="1"/>
                    <a:pt x="5348" y="1"/>
                  </a:cubicBezTo>
                  <a:cubicBezTo>
                    <a:pt x="5332" y="1"/>
                    <a:pt x="5316" y="9"/>
                    <a:pt x="5301" y="26"/>
                  </a:cubicBezTo>
                  <a:lnTo>
                    <a:pt x="4029" y="1157"/>
                  </a:lnTo>
                  <a:lnTo>
                    <a:pt x="2791" y="26"/>
                  </a:lnTo>
                  <a:cubicBezTo>
                    <a:pt x="2776" y="9"/>
                    <a:pt x="2760" y="1"/>
                    <a:pt x="2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827227" y="403558"/>
              <a:ext cx="32454" cy="337095"/>
            </a:xfrm>
            <a:custGeom>
              <a:avLst/>
              <a:gdLst/>
              <a:ahLst/>
              <a:cxnLst/>
              <a:rect l="l" t="t" r="r" b="b"/>
              <a:pathLst>
                <a:path w="124" h="1288" extrusionOk="0">
                  <a:moveTo>
                    <a:pt x="64" y="0"/>
                  </a:moveTo>
                  <a:cubicBezTo>
                    <a:pt x="30" y="0"/>
                    <a:pt x="1" y="19"/>
                    <a:pt x="1" y="63"/>
                  </a:cubicBezTo>
                  <a:lnTo>
                    <a:pt x="1" y="1228"/>
                  </a:lnTo>
                  <a:cubicBezTo>
                    <a:pt x="1" y="1257"/>
                    <a:pt x="30" y="1287"/>
                    <a:pt x="64" y="1287"/>
                  </a:cubicBezTo>
                  <a:cubicBezTo>
                    <a:pt x="94" y="1287"/>
                    <a:pt x="123" y="1257"/>
                    <a:pt x="123" y="1228"/>
                  </a:cubicBezTo>
                  <a:lnTo>
                    <a:pt x="123" y="63"/>
                  </a:lnTo>
                  <a:cubicBezTo>
                    <a:pt x="123" y="19"/>
                    <a:pt x="9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1164062" y="403558"/>
              <a:ext cx="32454" cy="337095"/>
            </a:xfrm>
            <a:custGeom>
              <a:avLst/>
              <a:gdLst/>
              <a:ahLst/>
              <a:cxnLst/>
              <a:rect l="l" t="t" r="r" b="b"/>
              <a:pathLst>
                <a:path w="124" h="1288" extrusionOk="0">
                  <a:moveTo>
                    <a:pt x="64" y="0"/>
                  </a:moveTo>
                  <a:cubicBezTo>
                    <a:pt x="31" y="0"/>
                    <a:pt x="1" y="19"/>
                    <a:pt x="1" y="63"/>
                  </a:cubicBezTo>
                  <a:lnTo>
                    <a:pt x="1" y="1228"/>
                  </a:lnTo>
                  <a:cubicBezTo>
                    <a:pt x="1" y="1257"/>
                    <a:pt x="31" y="1287"/>
                    <a:pt x="64" y="1287"/>
                  </a:cubicBezTo>
                  <a:cubicBezTo>
                    <a:pt x="94" y="1287"/>
                    <a:pt x="124" y="1257"/>
                    <a:pt x="124" y="1228"/>
                  </a:cubicBezTo>
                  <a:lnTo>
                    <a:pt x="124" y="63"/>
                  </a:lnTo>
                  <a:cubicBezTo>
                    <a:pt x="124" y="19"/>
                    <a:pt x="9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1496971" y="403558"/>
              <a:ext cx="32454" cy="337095"/>
            </a:xfrm>
            <a:custGeom>
              <a:avLst/>
              <a:gdLst/>
              <a:ahLst/>
              <a:cxnLst/>
              <a:rect l="l" t="t" r="r" b="b"/>
              <a:pathLst>
                <a:path w="124" h="1288" extrusionOk="0">
                  <a:moveTo>
                    <a:pt x="60" y="0"/>
                  </a:moveTo>
                  <a:cubicBezTo>
                    <a:pt x="31" y="0"/>
                    <a:pt x="1" y="19"/>
                    <a:pt x="1" y="63"/>
                  </a:cubicBezTo>
                  <a:lnTo>
                    <a:pt x="1" y="1228"/>
                  </a:lnTo>
                  <a:cubicBezTo>
                    <a:pt x="1" y="1257"/>
                    <a:pt x="31" y="1287"/>
                    <a:pt x="60" y="1287"/>
                  </a:cubicBezTo>
                  <a:cubicBezTo>
                    <a:pt x="109" y="1287"/>
                    <a:pt x="124" y="1257"/>
                    <a:pt x="124" y="1228"/>
                  </a:cubicBezTo>
                  <a:lnTo>
                    <a:pt x="124" y="63"/>
                  </a:lnTo>
                  <a:cubicBezTo>
                    <a:pt x="124" y="19"/>
                    <a:pt x="109"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1845583" y="403558"/>
              <a:ext cx="32454" cy="337095"/>
            </a:xfrm>
            <a:custGeom>
              <a:avLst/>
              <a:gdLst/>
              <a:ahLst/>
              <a:cxnLst/>
              <a:rect l="l" t="t" r="r" b="b"/>
              <a:pathLst>
                <a:path w="124" h="1288" extrusionOk="0">
                  <a:moveTo>
                    <a:pt x="64" y="0"/>
                  </a:moveTo>
                  <a:cubicBezTo>
                    <a:pt x="30" y="0"/>
                    <a:pt x="1" y="19"/>
                    <a:pt x="1" y="63"/>
                  </a:cubicBezTo>
                  <a:lnTo>
                    <a:pt x="1" y="1228"/>
                  </a:lnTo>
                  <a:cubicBezTo>
                    <a:pt x="1" y="1257"/>
                    <a:pt x="30" y="1287"/>
                    <a:pt x="64" y="1287"/>
                  </a:cubicBezTo>
                  <a:cubicBezTo>
                    <a:pt x="94" y="1287"/>
                    <a:pt x="123" y="1257"/>
                    <a:pt x="123" y="1228"/>
                  </a:cubicBezTo>
                  <a:lnTo>
                    <a:pt x="123" y="63"/>
                  </a:lnTo>
                  <a:cubicBezTo>
                    <a:pt x="123" y="19"/>
                    <a:pt x="9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194196" y="403558"/>
              <a:ext cx="33239" cy="337095"/>
            </a:xfrm>
            <a:custGeom>
              <a:avLst/>
              <a:gdLst/>
              <a:ahLst/>
              <a:cxnLst/>
              <a:rect l="l" t="t" r="r" b="b"/>
              <a:pathLst>
                <a:path w="127" h="1288" extrusionOk="0">
                  <a:moveTo>
                    <a:pt x="63" y="0"/>
                  </a:moveTo>
                  <a:cubicBezTo>
                    <a:pt x="34" y="0"/>
                    <a:pt x="0" y="19"/>
                    <a:pt x="0" y="63"/>
                  </a:cubicBezTo>
                  <a:lnTo>
                    <a:pt x="0" y="1228"/>
                  </a:lnTo>
                  <a:cubicBezTo>
                    <a:pt x="0" y="1257"/>
                    <a:pt x="34" y="1287"/>
                    <a:pt x="63" y="1287"/>
                  </a:cubicBezTo>
                  <a:cubicBezTo>
                    <a:pt x="93" y="1287"/>
                    <a:pt x="127" y="1257"/>
                    <a:pt x="127" y="1228"/>
                  </a:cubicBezTo>
                  <a:lnTo>
                    <a:pt x="127" y="63"/>
                  </a:lnTo>
                  <a:cubicBezTo>
                    <a:pt x="127" y="19"/>
                    <a:pt x="93" y="0"/>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06691" y="403558"/>
              <a:ext cx="32454" cy="337095"/>
            </a:xfrm>
            <a:custGeom>
              <a:avLst/>
              <a:gdLst/>
              <a:ahLst/>
              <a:cxnLst/>
              <a:rect l="l" t="t" r="r" b="b"/>
              <a:pathLst>
                <a:path w="124" h="1288" extrusionOk="0">
                  <a:moveTo>
                    <a:pt x="64" y="0"/>
                  </a:moveTo>
                  <a:cubicBezTo>
                    <a:pt x="30" y="0"/>
                    <a:pt x="0" y="19"/>
                    <a:pt x="0" y="63"/>
                  </a:cubicBezTo>
                  <a:lnTo>
                    <a:pt x="0" y="1228"/>
                  </a:lnTo>
                  <a:cubicBezTo>
                    <a:pt x="0" y="1257"/>
                    <a:pt x="30" y="1287"/>
                    <a:pt x="64" y="1287"/>
                  </a:cubicBezTo>
                  <a:cubicBezTo>
                    <a:pt x="93" y="1287"/>
                    <a:pt x="123" y="1257"/>
                    <a:pt x="123" y="1228"/>
                  </a:cubicBezTo>
                  <a:lnTo>
                    <a:pt x="123" y="63"/>
                  </a:lnTo>
                  <a:cubicBezTo>
                    <a:pt x="123" y="19"/>
                    <a:pt x="93"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1837732" y="2626878"/>
              <a:ext cx="37426" cy="272974"/>
            </a:xfrm>
            <a:custGeom>
              <a:avLst/>
              <a:gdLst/>
              <a:ahLst/>
              <a:cxnLst/>
              <a:rect l="l" t="t" r="r" b="b"/>
              <a:pathLst>
                <a:path w="143" h="1043" extrusionOk="0">
                  <a:moveTo>
                    <a:pt x="1" y="1"/>
                  </a:moveTo>
                  <a:lnTo>
                    <a:pt x="1" y="1042"/>
                  </a:lnTo>
                  <a:lnTo>
                    <a:pt x="142" y="1042"/>
                  </a:lnTo>
                  <a:lnTo>
                    <a:pt x="1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1947916" y="2626878"/>
              <a:ext cx="249422" cy="272974"/>
            </a:xfrm>
            <a:custGeom>
              <a:avLst/>
              <a:gdLst/>
              <a:ahLst/>
              <a:cxnLst/>
              <a:rect l="l" t="t" r="r" b="b"/>
              <a:pathLst>
                <a:path w="953" h="1043" extrusionOk="0">
                  <a:moveTo>
                    <a:pt x="0" y="1"/>
                  </a:moveTo>
                  <a:lnTo>
                    <a:pt x="0" y="1042"/>
                  </a:lnTo>
                  <a:lnTo>
                    <a:pt x="138" y="1042"/>
                  </a:lnTo>
                  <a:lnTo>
                    <a:pt x="138" y="127"/>
                  </a:lnTo>
                  <a:lnTo>
                    <a:pt x="406" y="842"/>
                  </a:lnTo>
                  <a:lnTo>
                    <a:pt x="547" y="842"/>
                  </a:lnTo>
                  <a:lnTo>
                    <a:pt x="815" y="127"/>
                  </a:lnTo>
                  <a:lnTo>
                    <a:pt x="815" y="1042"/>
                  </a:lnTo>
                  <a:lnTo>
                    <a:pt x="952" y="1042"/>
                  </a:lnTo>
                  <a:lnTo>
                    <a:pt x="952" y="1"/>
                  </a:lnTo>
                  <a:lnTo>
                    <a:pt x="740" y="1"/>
                  </a:lnTo>
                  <a:lnTo>
                    <a:pt x="476" y="711"/>
                  </a:lnTo>
                  <a:lnTo>
                    <a:pt x="2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270095" y="2626878"/>
              <a:ext cx="175354" cy="272974"/>
            </a:xfrm>
            <a:custGeom>
              <a:avLst/>
              <a:gdLst/>
              <a:ahLst/>
              <a:cxnLst/>
              <a:rect l="l" t="t" r="r" b="b"/>
              <a:pathLst>
                <a:path w="670" h="1043" extrusionOk="0">
                  <a:moveTo>
                    <a:pt x="317" y="116"/>
                  </a:moveTo>
                  <a:cubicBezTo>
                    <a:pt x="384" y="116"/>
                    <a:pt x="432" y="135"/>
                    <a:pt x="469" y="168"/>
                  </a:cubicBezTo>
                  <a:cubicBezTo>
                    <a:pt x="506" y="202"/>
                    <a:pt x="521" y="250"/>
                    <a:pt x="521" y="313"/>
                  </a:cubicBezTo>
                  <a:cubicBezTo>
                    <a:pt x="521" y="377"/>
                    <a:pt x="506" y="425"/>
                    <a:pt x="469" y="458"/>
                  </a:cubicBezTo>
                  <a:cubicBezTo>
                    <a:pt x="432" y="492"/>
                    <a:pt x="384" y="507"/>
                    <a:pt x="317" y="507"/>
                  </a:cubicBezTo>
                  <a:lnTo>
                    <a:pt x="142" y="507"/>
                  </a:lnTo>
                  <a:lnTo>
                    <a:pt x="142" y="116"/>
                  </a:lnTo>
                  <a:close/>
                  <a:moveTo>
                    <a:pt x="0" y="1"/>
                  </a:moveTo>
                  <a:lnTo>
                    <a:pt x="0" y="1042"/>
                  </a:lnTo>
                  <a:lnTo>
                    <a:pt x="142" y="1042"/>
                  </a:lnTo>
                  <a:lnTo>
                    <a:pt x="142" y="626"/>
                  </a:lnTo>
                  <a:lnTo>
                    <a:pt x="317" y="626"/>
                  </a:lnTo>
                  <a:cubicBezTo>
                    <a:pt x="436" y="626"/>
                    <a:pt x="521" y="596"/>
                    <a:pt x="581" y="544"/>
                  </a:cubicBezTo>
                  <a:cubicBezTo>
                    <a:pt x="640" y="492"/>
                    <a:pt x="670" y="414"/>
                    <a:pt x="670" y="313"/>
                  </a:cubicBezTo>
                  <a:cubicBezTo>
                    <a:pt x="670" y="209"/>
                    <a:pt x="640" y="135"/>
                    <a:pt x="581" y="83"/>
                  </a:cubicBezTo>
                  <a:cubicBezTo>
                    <a:pt x="521" y="27"/>
                    <a:pt x="436"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479472" y="2622167"/>
              <a:ext cx="252300" cy="282658"/>
            </a:xfrm>
            <a:custGeom>
              <a:avLst/>
              <a:gdLst/>
              <a:ahLst/>
              <a:cxnLst/>
              <a:rect l="l" t="t" r="r" b="b"/>
              <a:pathLst>
                <a:path w="964" h="1080" extrusionOk="0">
                  <a:moveTo>
                    <a:pt x="484" y="116"/>
                  </a:moveTo>
                  <a:cubicBezTo>
                    <a:pt x="584" y="116"/>
                    <a:pt x="666" y="153"/>
                    <a:pt x="725" y="231"/>
                  </a:cubicBezTo>
                  <a:cubicBezTo>
                    <a:pt x="785" y="305"/>
                    <a:pt x="815" y="410"/>
                    <a:pt x="815" y="540"/>
                  </a:cubicBezTo>
                  <a:cubicBezTo>
                    <a:pt x="815" y="674"/>
                    <a:pt x="785" y="774"/>
                    <a:pt x="725" y="852"/>
                  </a:cubicBezTo>
                  <a:cubicBezTo>
                    <a:pt x="666" y="927"/>
                    <a:pt x="584" y="967"/>
                    <a:pt x="484" y="967"/>
                  </a:cubicBezTo>
                  <a:cubicBezTo>
                    <a:pt x="380" y="967"/>
                    <a:pt x="298" y="927"/>
                    <a:pt x="238" y="852"/>
                  </a:cubicBezTo>
                  <a:cubicBezTo>
                    <a:pt x="179" y="774"/>
                    <a:pt x="149" y="674"/>
                    <a:pt x="149" y="540"/>
                  </a:cubicBezTo>
                  <a:cubicBezTo>
                    <a:pt x="149" y="410"/>
                    <a:pt x="179" y="305"/>
                    <a:pt x="238" y="231"/>
                  </a:cubicBezTo>
                  <a:cubicBezTo>
                    <a:pt x="298" y="153"/>
                    <a:pt x="380" y="116"/>
                    <a:pt x="484" y="116"/>
                  </a:cubicBezTo>
                  <a:close/>
                  <a:moveTo>
                    <a:pt x="484" y="0"/>
                  </a:moveTo>
                  <a:cubicBezTo>
                    <a:pt x="335" y="0"/>
                    <a:pt x="220" y="49"/>
                    <a:pt x="130" y="149"/>
                  </a:cubicBezTo>
                  <a:cubicBezTo>
                    <a:pt x="45" y="246"/>
                    <a:pt x="0" y="376"/>
                    <a:pt x="0" y="540"/>
                  </a:cubicBezTo>
                  <a:cubicBezTo>
                    <a:pt x="0" y="707"/>
                    <a:pt x="45" y="837"/>
                    <a:pt x="130" y="934"/>
                  </a:cubicBezTo>
                  <a:cubicBezTo>
                    <a:pt x="220" y="1031"/>
                    <a:pt x="335" y="1079"/>
                    <a:pt x="484" y="1079"/>
                  </a:cubicBezTo>
                  <a:cubicBezTo>
                    <a:pt x="629" y="1079"/>
                    <a:pt x="744" y="1031"/>
                    <a:pt x="833" y="934"/>
                  </a:cubicBezTo>
                  <a:cubicBezTo>
                    <a:pt x="919" y="837"/>
                    <a:pt x="964" y="703"/>
                    <a:pt x="964" y="540"/>
                  </a:cubicBezTo>
                  <a:cubicBezTo>
                    <a:pt x="964" y="376"/>
                    <a:pt x="919" y="246"/>
                    <a:pt x="833" y="149"/>
                  </a:cubicBezTo>
                  <a:cubicBezTo>
                    <a:pt x="744" y="49"/>
                    <a:pt x="629" y="0"/>
                    <a:pt x="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788826" y="2626878"/>
              <a:ext cx="212519" cy="272974"/>
            </a:xfrm>
            <a:custGeom>
              <a:avLst/>
              <a:gdLst/>
              <a:ahLst/>
              <a:cxnLst/>
              <a:rect l="l" t="t" r="r" b="b"/>
              <a:pathLst>
                <a:path w="812" h="1043" extrusionOk="0">
                  <a:moveTo>
                    <a:pt x="317" y="116"/>
                  </a:moveTo>
                  <a:cubicBezTo>
                    <a:pt x="388" y="116"/>
                    <a:pt x="436" y="135"/>
                    <a:pt x="473" y="165"/>
                  </a:cubicBezTo>
                  <a:cubicBezTo>
                    <a:pt x="507" y="194"/>
                    <a:pt x="525" y="239"/>
                    <a:pt x="525" y="302"/>
                  </a:cubicBezTo>
                  <a:cubicBezTo>
                    <a:pt x="525" y="362"/>
                    <a:pt x="507" y="410"/>
                    <a:pt x="473" y="440"/>
                  </a:cubicBezTo>
                  <a:cubicBezTo>
                    <a:pt x="436" y="470"/>
                    <a:pt x="388" y="488"/>
                    <a:pt x="317" y="488"/>
                  </a:cubicBezTo>
                  <a:lnTo>
                    <a:pt x="142" y="488"/>
                  </a:lnTo>
                  <a:lnTo>
                    <a:pt x="142" y="116"/>
                  </a:lnTo>
                  <a:close/>
                  <a:moveTo>
                    <a:pt x="1" y="1"/>
                  </a:moveTo>
                  <a:lnTo>
                    <a:pt x="1" y="1042"/>
                  </a:lnTo>
                  <a:lnTo>
                    <a:pt x="142" y="1042"/>
                  </a:lnTo>
                  <a:lnTo>
                    <a:pt x="142" y="604"/>
                  </a:lnTo>
                  <a:lnTo>
                    <a:pt x="295" y="604"/>
                  </a:lnTo>
                  <a:cubicBezTo>
                    <a:pt x="351" y="604"/>
                    <a:pt x="395" y="615"/>
                    <a:pt x="429" y="637"/>
                  </a:cubicBezTo>
                  <a:cubicBezTo>
                    <a:pt x="459" y="659"/>
                    <a:pt x="492" y="704"/>
                    <a:pt x="525" y="775"/>
                  </a:cubicBezTo>
                  <a:lnTo>
                    <a:pt x="659" y="1042"/>
                  </a:lnTo>
                  <a:lnTo>
                    <a:pt x="812" y="1042"/>
                  </a:lnTo>
                  <a:lnTo>
                    <a:pt x="671" y="756"/>
                  </a:lnTo>
                  <a:cubicBezTo>
                    <a:pt x="641" y="700"/>
                    <a:pt x="611" y="652"/>
                    <a:pt x="581" y="618"/>
                  </a:cubicBezTo>
                  <a:cubicBezTo>
                    <a:pt x="555" y="585"/>
                    <a:pt x="525" y="566"/>
                    <a:pt x="496" y="555"/>
                  </a:cubicBezTo>
                  <a:cubicBezTo>
                    <a:pt x="552" y="537"/>
                    <a:pt x="596" y="507"/>
                    <a:pt x="626" y="466"/>
                  </a:cubicBezTo>
                  <a:cubicBezTo>
                    <a:pt x="659" y="421"/>
                    <a:pt x="674" y="365"/>
                    <a:pt x="674" y="302"/>
                  </a:cubicBezTo>
                  <a:cubicBezTo>
                    <a:pt x="674" y="202"/>
                    <a:pt x="645" y="127"/>
                    <a:pt x="585" y="75"/>
                  </a:cubicBezTo>
                  <a:cubicBezTo>
                    <a:pt x="525" y="27"/>
                    <a:pt x="436"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983546" y="2626878"/>
              <a:ext cx="230054" cy="272974"/>
            </a:xfrm>
            <a:custGeom>
              <a:avLst/>
              <a:gdLst/>
              <a:ahLst/>
              <a:cxnLst/>
              <a:rect l="l" t="t" r="r" b="b"/>
              <a:pathLst>
                <a:path w="879" h="1043" extrusionOk="0">
                  <a:moveTo>
                    <a:pt x="1" y="1"/>
                  </a:moveTo>
                  <a:lnTo>
                    <a:pt x="1" y="120"/>
                  </a:lnTo>
                  <a:lnTo>
                    <a:pt x="369" y="120"/>
                  </a:lnTo>
                  <a:lnTo>
                    <a:pt x="369" y="1042"/>
                  </a:lnTo>
                  <a:lnTo>
                    <a:pt x="511" y="1042"/>
                  </a:lnTo>
                  <a:lnTo>
                    <a:pt x="511" y="120"/>
                  </a:lnTo>
                  <a:lnTo>
                    <a:pt x="879" y="120"/>
                  </a:lnTo>
                  <a:lnTo>
                    <a:pt x="8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3"/>
          <p:cNvGrpSpPr/>
          <p:nvPr/>
        </p:nvGrpSpPr>
        <p:grpSpPr>
          <a:xfrm>
            <a:off x="7547158" y="2477280"/>
            <a:ext cx="1533697" cy="1524515"/>
            <a:chOff x="5707539" y="420046"/>
            <a:chExt cx="3172073" cy="3152429"/>
          </a:xfrm>
        </p:grpSpPr>
        <p:sp>
          <p:nvSpPr>
            <p:cNvPr id="272" name="Google Shape;272;p23"/>
            <p:cNvSpPr/>
            <p:nvPr/>
          </p:nvSpPr>
          <p:spPr>
            <a:xfrm>
              <a:off x="7041269" y="1230858"/>
              <a:ext cx="219323" cy="454869"/>
            </a:xfrm>
            <a:custGeom>
              <a:avLst/>
              <a:gdLst/>
              <a:ahLst/>
              <a:cxnLst/>
              <a:rect l="l" t="t" r="r" b="b"/>
              <a:pathLst>
                <a:path w="838" h="1738" extrusionOk="0">
                  <a:moveTo>
                    <a:pt x="451" y="1"/>
                  </a:moveTo>
                  <a:cubicBezTo>
                    <a:pt x="406" y="1"/>
                    <a:pt x="358" y="49"/>
                    <a:pt x="358" y="94"/>
                  </a:cubicBezTo>
                  <a:lnTo>
                    <a:pt x="358" y="888"/>
                  </a:lnTo>
                  <a:lnTo>
                    <a:pt x="358" y="888"/>
                  </a:lnTo>
                  <a:cubicBezTo>
                    <a:pt x="268" y="914"/>
                    <a:pt x="188" y="966"/>
                    <a:pt x="127" y="1024"/>
                  </a:cubicBezTo>
                  <a:cubicBezTo>
                    <a:pt x="49" y="1102"/>
                    <a:pt x="1" y="1210"/>
                    <a:pt x="1" y="1321"/>
                  </a:cubicBezTo>
                  <a:cubicBezTo>
                    <a:pt x="1" y="1444"/>
                    <a:pt x="64" y="1567"/>
                    <a:pt x="172" y="1645"/>
                  </a:cubicBezTo>
                  <a:cubicBezTo>
                    <a:pt x="250" y="1708"/>
                    <a:pt x="343" y="1738"/>
                    <a:pt x="451" y="1738"/>
                  </a:cubicBezTo>
                  <a:cubicBezTo>
                    <a:pt x="529" y="1738"/>
                    <a:pt x="607" y="1708"/>
                    <a:pt x="685" y="1660"/>
                  </a:cubicBezTo>
                  <a:cubicBezTo>
                    <a:pt x="745" y="1630"/>
                    <a:pt x="778" y="1567"/>
                    <a:pt x="808" y="1522"/>
                  </a:cubicBezTo>
                  <a:cubicBezTo>
                    <a:pt x="838" y="1459"/>
                    <a:pt x="838" y="1396"/>
                    <a:pt x="838" y="1351"/>
                  </a:cubicBezTo>
                  <a:cubicBezTo>
                    <a:pt x="838" y="1303"/>
                    <a:pt x="838" y="1273"/>
                    <a:pt x="823" y="1243"/>
                  </a:cubicBezTo>
                  <a:cubicBezTo>
                    <a:pt x="823" y="1180"/>
                    <a:pt x="763" y="1165"/>
                    <a:pt x="715" y="1165"/>
                  </a:cubicBezTo>
                  <a:cubicBezTo>
                    <a:pt x="670" y="1180"/>
                    <a:pt x="637" y="1243"/>
                    <a:pt x="652" y="1288"/>
                  </a:cubicBezTo>
                  <a:lnTo>
                    <a:pt x="652" y="1351"/>
                  </a:lnTo>
                  <a:cubicBezTo>
                    <a:pt x="652" y="1381"/>
                    <a:pt x="652" y="1414"/>
                    <a:pt x="637" y="1444"/>
                  </a:cubicBezTo>
                  <a:cubicBezTo>
                    <a:pt x="622" y="1459"/>
                    <a:pt x="607" y="1489"/>
                    <a:pt x="577" y="1507"/>
                  </a:cubicBezTo>
                  <a:cubicBezTo>
                    <a:pt x="544" y="1537"/>
                    <a:pt x="499" y="1552"/>
                    <a:pt x="451" y="1552"/>
                  </a:cubicBezTo>
                  <a:cubicBezTo>
                    <a:pt x="391" y="1552"/>
                    <a:pt x="328" y="1522"/>
                    <a:pt x="280" y="1489"/>
                  </a:cubicBezTo>
                  <a:cubicBezTo>
                    <a:pt x="220" y="1444"/>
                    <a:pt x="187" y="1381"/>
                    <a:pt x="187" y="1321"/>
                  </a:cubicBezTo>
                  <a:cubicBezTo>
                    <a:pt x="187" y="1258"/>
                    <a:pt x="220" y="1195"/>
                    <a:pt x="265" y="1150"/>
                  </a:cubicBezTo>
                  <a:cubicBezTo>
                    <a:pt x="313" y="1102"/>
                    <a:pt x="373" y="1072"/>
                    <a:pt x="451" y="1057"/>
                  </a:cubicBezTo>
                  <a:cubicBezTo>
                    <a:pt x="499" y="1057"/>
                    <a:pt x="544" y="1024"/>
                    <a:pt x="544" y="964"/>
                  </a:cubicBezTo>
                  <a:lnTo>
                    <a:pt x="544" y="94"/>
                  </a:lnTo>
                  <a:cubicBezTo>
                    <a:pt x="544" y="49"/>
                    <a:pt x="514" y="1"/>
                    <a:pt x="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7138629" y="716053"/>
              <a:ext cx="48942" cy="556155"/>
            </a:xfrm>
            <a:custGeom>
              <a:avLst/>
              <a:gdLst/>
              <a:ahLst/>
              <a:cxnLst/>
              <a:rect l="l" t="t" r="r" b="b"/>
              <a:pathLst>
                <a:path w="187" h="2125" extrusionOk="0">
                  <a:moveTo>
                    <a:pt x="94" y="0"/>
                  </a:moveTo>
                  <a:cubicBezTo>
                    <a:pt x="34" y="0"/>
                    <a:pt x="1" y="48"/>
                    <a:pt x="1" y="93"/>
                  </a:cubicBezTo>
                  <a:lnTo>
                    <a:pt x="1" y="2031"/>
                  </a:lnTo>
                  <a:cubicBezTo>
                    <a:pt x="1" y="2079"/>
                    <a:pt x="34" y="2124"/>
                    <a:pt x="94" y="2124"/>
                  </a:cubicBezTo>
                  <a:cubicBezTo>
                    <a:pt x="142" y="2124"/>
                    <a:pt x="187" y="2079"/>
                    <a:pt x="187" y="2031"/>
                  </a:cubicBezTo>
                  <a:lnTo>
                    <a:pt x="187" y="93"/>
                  </a:lnTo>
                  <a:cubicBezTo>
                    <a:pt x="187" y="48"/>
                    <a:pt x="142"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7086023" y="1150248"/>
              <a:ext cx="150229" cy="256224"/>
            </a:xfrm>
            <a:custGeom>
              <a:avLst/>
              <a:gdLst/>
              <a:ahLst/>
              <a:cxnLst/>
              <a:rect l="l" t="t" r="r" b="b"/>
              <a:pathLst>
                <a:path w="574" h="979" extrusionOk="0">
                  <a:moveTo>
                    <a:pt x="202" y="0"/>
                  </a:moveTo>
                  <a:cubicBezTo>
                    <a:pt x="94" y="0"/>
                    <a:pt x="1" y="93"/>
                    <a:pt x="1" y="201"/>
                  </a:cubicBezTo>
                  <a:lnTo>
                    <a:pt x="1" y="774"/>
                  </a:lnTo>
                  <a:cubicBezTo>
                    <a:pt x="1" y="885"/>
                    <a:pt x="94" y="978"/>
                    <a:pt x="202" y="978"/>
                  </a:cubicBezTo>
                  <a:lnTo>
                    <a:pt x="373" y="978"/>
                  </a:lnTo>
                  <a:cubicBezTo>
                    <a:pt x="499" y="978"/>
                    <a:pt x="574" y="885"/>
                    <a:pt x="574" y="774"/>
                  </a:cubicBezTo>
                  <a:lnTo>
                    <a:pt x="574" y="201"/>
                  </a:lnTo>
                  <a:cubicBezTo>
                    <a:pt x="574" y="93"/>
                    <a:pt x="499" y="0"/>
                    <a:pt x="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7131039" y="1736765"/>
              <a:ext cx="1407805" cy="622894"/>
            </a:xfrm>
            <a:custGeom>
              <a:avLst/>
              <a:gdLst/>
              <a:ahLst/>
              <a:cxnLst/>
              <a:rect l="l" t="t" r="r" b="b"/>
              <a:pathLst>
                <a:path w="5379" h="2380" extrusionOk="0">
                  <a:moveTo>
                    <a:pt x="69" y="0"/>
                  </a:moveTo>
                  <a:cubicBezTo>
                    <a:pt x="47" y="0"/>
                    <a:pt x="26" y="15"/>
                    <a:pt x="15" y="39"/>
                  </a:cubicBezTo>
                  <a:cubicBezTo>
                    <a:pt x="0" y="69"/>
                    <a:pt x="15" y="99"/>
                    <a:pt x="48" y="114"/>
                  </a:cubicBezTo>
                  <a:lnTo>
                    <a:pt x="2883" y="1788"/>
                  </a:lnTo>
                  <a:cubicBezTo>
                    <a:pt x="2891" y="1793"/>
                    <a:pt x="2901" y="1795"/>
                    <a:pt x="2911" y="1795"/>
                  </a:cubicBezTo>
                  <a:cubicBezTo>
                    <a:pt x="2937" y="1795"/>
                    <a:pt x="2965" y="1779"/>
                    <a:pt x="2976" y="1758"/>
                  </a:cubicBezTo>
                  <a:cubicBezTo>
                    <a:pt x="2991" y="1728"/>
                    <a:pt x="2976" y="1695"/>
                    <a:pt x="2946" y="1680"/>
                  </a:cubicBezTo>
                  <a:lnTo>
                    <a:pt x="978" y="519"/>
                  </a:lnTo>
                  <a:lnTo>
                    <a:pt x="5286" y="2379"/>
                  </a:lnTo>
                  <a:cubicBezTo>
                    <a:pt x="5316" y="2379"/>
                    <a:pt x="5349" y="2364"/>
                    <a:pt x="5364" y="2331"/>
                  </a:cubicBezTo>
                  <a:cubicBezTo>
                    <a:pt x="5379" y="2301"/>
                    <a:pt x="5364" y="2271"/>
                    <a:pt x="5330" y="2253"/>
                  </a:cubicBezTo>
                  <a:lnTo>
                    <a:pt x="93" y="6"/>
                  </a:lnTo>
                  <a:cubicBezTo>
                    <a:pt x="85" y="2"/>
                    <a:pt x="77" y="0"/>
                    <a:pt x="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5711465" y="1738073"/>
              <a:ext cx="1456747" cy="476854"/>
            </a:xfrm>
            <a:custGeom>
              <a:avLst/>
              <a:gdLst/>
              <a:ahLst/>
              <a:cxnLst/>
              <a:rect l="l" t="t" r="r" b="b"/>
              <a:pathLst>
                <a:path w="5566" h="1822" extrusionOk="0">
                  <a:moveTo>
                    <a:pt x="5487" y="1"/>
                  </a:moveTo>
                  <a:lnTo>
                    <a:pt x="45" y="1597"/>
                  </a:lnTo>
                  <a:cubicBezTo>
                    <a:pt x="16" y="1615"/>
                    <a:pt x="1" y="1645"/>
                    <a:pt x="1" y="1675"/>
                  </a:cubicBezTo>
                  <a:cubicBezTo>
                    <a:pt x="13" y="1702"/>
                    <a:pt x="35" y="1727"/>
                    <a:pt x="61" y="1727"/>
                  </a:cubicBezTo>
                  <a:cubicBezTo>
                    <a:pt x="67" y="1727"/>
                    <a:pt x="73" y="1726"/>
                    <a:pt x="79" y="1723"/>
                  </a:cubicBezTo>
                  <a:lnTo>
                    <a:pt x="5037" y="265"/>
                  </a:lnTo>
                  <a:lnTo>
                    <a:pt x="5037" y="265"/>
                  </a:lnTo>
                  <a:lnTo>
                    <a:pt x="2571" y="1708"/>
                  </a:lnTo>
                  <a:cubicBezTo>
                    <a:pt x="2541" y="1723"/>
                    <a:pt x="2541" y="1768"/>
                    <a:pt x="2556" y="1783"/>
                  </a:cubicBezTo>
                  <a:cubicBezTo>
                    <a:pt x="2567" y="1807"/>
                    <a:pt x="2588" y="1822"/>
                    <a:pt x="2610" y="1822"/>
                  </a:cubicBezTo>
                  <a:cubicBezTo>
                    <a:pt x="2618" y="1822"/>
                    <a:pt x="2626" y="1820"/>
                    <a:pt x="2634" y="1816"/>
                  </a:cubicBezTo>
                  <a:lnTo>
                    <a:pt x="5532" y="109"/>
                  </a:lnTo>
                  <a:cubicBezTo>
                    <a:pt x="5565" y="94"/>
                    <a:pt x="5565" y="64"/>
                    <a:pt x="5547" y="34"/>
                  </a:cubicBezTo>
                  <a:cubicBezTo>
                    <a:pt x="5547" y="1"/>
                    <a:pt x="5517" y="1"/>
                    <a:pt x="5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7131039" y="1611924"/>
              <a:ext cx="41090" cy="168024"/>
            </a:xfrm>
            <a:custGeom>
              <a:avLst/>
              <a:gdLst/>
              <a:ahLst/>
              <a:cxnLst/>
              <a:rect l="l" t="t" r="r" b="b"/>
              <a:pathLst>
                <a:path w="157" h="642" extrusionOk="0">
                  <a:moveTo>
                    <a:pt x="78" y="0"/>
                  </a:moveTo>
                  <a:cubicBezTo>
                    <a:pt x="39" y="0"/>
                    <a:pt x="0" y="27"/>
                    <a:pt x="0" y="81"/>
                  </a:cubicBezTo>
                  <a:lnTo>
                    <a:pt x="0" y="561"/>
                  </a:lnTo>
                  <a:cubicBezTo>
                    <a:pt x="0" y="615"/>
                    <a:pt x="39" y="642"/>
                    <a:pt x="78" y="642"/>
                  </a:cubicBezTo>
                  <a:cubicBezTo>
                    <a:pt x="117" y="642"/>
                    <a:pt x="156" y="615"/>
                    <a:pt x="156" y="561"/>
                  </a:cubicBezTo>
                  <a:lnTo>
                    <a:pt x="156" y="81"/>
                  </a:lnTo>
                  <a:cubicBezTo>
                    <a:pt x="156" y="27"/>
                    <a:pt x="117"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7098848" y="1713733"/>
              <a:ext cx="105212" cy="82180"/>
            </a:xfrm>
            <a:custGeom>
              <a:avLst/>
              <a:gdLst/>
              <a:ahLst/>
              <a:cxnLst/>
              <a:rect l="l" t="t" r="r" b="b"/>
              <a:pathLst>
                <a:path w="402" h="314" extrusionOk="0">
                  <a:moveTo>
                    <a:pt x="201" y="1"/>
                  </a:moveTo>
                  <a:cubicBezTo>
                    <a:pt x="0" y="1"/>
                    <a:pt x="0" y="313"/>
                    <a:pt x="201" y="313"/>
                  </a:cubicBezTo>
                  <a:cubicBezTo>
                    <a:pt x="402" y="313"/>
                    <a:pt x="402" y="1"/>
                    <a:pt x="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5707539" y="2160753"/>
              <a:ext cx="2835240" cy="1411718"/>
            </a:xfrm>
            <a:custGeom>
              <a:avLst/>
              <a:gdLst/>
              <a:ahLst/>
              <a:cxnLst/>
              <a:rect l="l" t="t" r="r" b="b"/>
              <a:pathLst>
                <a:path w="10833" h="5394" extrusionOk="0">
                  <a:moveTo>
                    <a:pt x="1" y="0"/>
                  </a:moveTo>
                  <a:lnTo>
                    <a:pt x="1" y="4973"/>
                  </a:lnTo>
                  <a:lnTo>
                    <a:pt x="8352" y="4973"/>
                  </a:lnTo>
                  <a:lnTo>
                    <a:pt x="10833" y="5394"/>
                  </a:lnTo>
                  <a:lnTo>
                    <a:pt x="10833" y="759"/>
                  </a:lnTo>
                  <a:lnTo>
                    <a:pt x="8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5707539" y="3462291"/>
              <a:ext cx="2835240" cy="110184"/>
            </a:xfrm>
            <a:custGeom>
              <a:avLst/>
              <a:gdLst/>
              <a:ahLst/>
              <a:cxnLst/>
              <a:rect l="l" t="t" r="r" b="b"/>
              <a:pathLst>
                <a:path w="10833" h="421" extrusionOk="0">
                  <a:moveTo>
                    <a:pt x="1" y="0"/>
                  </a:moveTo>
                  <a:lnTo>
                    <a:pt x="1005" y="421"/>
                  </a:lnTo>
                  <a:lnTo>
                    <a:pt x="10833" y="421"/>
                  </a:lnTo>
                  <a:lnTo>
                    <a:pt x="83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7703423"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7597165"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7499804"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7398518" y="2258113"/>
              <a:ext cx="32454" cy="1107076"/>
            </a:xfrm>
            <a:custGeom>
              <a:avLst/>
              <a:gdLst/>
              <a:ahLst/>
              <a:cxnLst/>
              <a:rect l="l" t="t" r="r" b="b"/>
              <a:pathLst>
                <a:path w="124" h="4230" extrusionOk="0">
                  <a:moveTo>
                    <a:pt x="1" y="0"/>
                  </a:moveTo>
                  <a:lnTo>
                    <a:pt x="1" y="4230"/>
                  </a:lnTo>
                  <a:lnTo>
                    <a:pt x="124" y="4230"/>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7293568"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7187310"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7089949"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6988663"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6891303"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6786353"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6688993"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6591632"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6481448"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6376498"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6279138"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6181777"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6080491"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5983131"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5889697"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5792336"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8266909" y="2258113"/>
              <a:ext cx="8113" cy="262"/>
            </a:xfrm>
            <a:custGeom>
              <a:avLst/>
              <a:gdLst/>
              <a:ahLst/>
              <a:cxnLst/>
              <a:rect l="l" t="t" r="r" b="b"/>
              <a:pathLst>
                <a:path w="31" h="1" extrusionOk="0">
                  <a:moveTo>
                    <a:pt x="31" y="0"/>
                  </a:moveTo>
                  <a:lnTo>
                    <a:pt x="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5707539" y="2160753"/>
              <a:ext cx="2835240" cy="243661"/>
            </a:xfrm>
            <a:custGeom>
              <a:avLst/>
              <a:gdLst/>
              <a:ahLst/>
              <a:cxnLst/>
              <a:rect l="l" t="t" r="r" b="b"/>
              <a:pathLst>
                <a:path w="10833" h="931" extrusionOk="0">
                  <a:moveTo>
                    <a:pt x="1" y="0"/>
                  </a:moveTo>
                  <a:lnTo>
                    <a:pt x="1" y="372"/>
                  </a:lnTo>
                  <a:lnTo>
                    <a:pt x="8352" y="372"/>
                  </a:lnTo>
                  <a:lnTo>
                    <a:pt x="10833" y="930"/>
                  </a:lnTo>
                  <a:lnTo>
                    <a:pt x="10833" y="651"/>
                  </a:lnTo>
                  <a:lnTo>
                    <a:pt x="8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5707539" y="3364931"/>
              <a:ext cx="2835240" cy="207544"/>
            </a:xfrm>
            <a:custGeom>
              <a:avLst/>
              <a:gdLst/>
              <a:ahLst/>
              <a:cxnLst/>
              <a:rect l="l" t="t" r="r" b="b"/>
              <a:pathLst>
                <a:path w="10833" h="793" extrusionOk="0">
                  <a:moveTo>
                    <a:pt x="1" y="1"/>
                  </a:moveTo>
                  <a:lnTo>
                    <a:pt x="1" y="372"/>
                  </a:lnTo>
                  <a:lnTo>
                    <a:pt x="8352" y="372"/>
                  </a:lnTo>
                  <a:lnTo>
                    <a:pt x="10833" y="793"/>
                  </a:lnTo>
                  <a:lnTo>
                    <a:pt x="10833" y="465"/>
                  </a:lnTo>
                  <a:lnTo>
                    <a:pt x="83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7836639" y="2160753"/>
              <a:ext cx="56794" cy="1301795"/>
            </a:xfrm>
            <a:custGeom>
              <a:avLst/>
              <a:gdLst/>
              <a:ahLst/>
              <a:cxnLst/>
              <a:rect l="l" t="t" r="r" b="b"/>
              <a:pathLst>
                <a:path w="217" h="4974" extrusionOk="0">
                  <a:moveTo>
                    <a:pt x="1" y="0"/>
                  </a:moveTo>
                  <a:lnTo>
                    <a:pt x="1" y="4973"/>
                  </a:lnTo>
                  <a:lnTo>
                    <a:pt x="217" y="4973"/>
                  </a:lnTo>
                  <a:lnTo>
                    <a:pt x="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7893171" y="2258113"/>
              <a:ext cx="365365" cy="1176170"/>
            </a:xfrm>
            <a:custGeom>
              <a:avLst/>
              <a:gdLst/>
              <a:ahLst/>
              <a:cxnLst/>
              <a:rect l="l" t="t" r="r" b="b"/>
              <a:pathLst>
                <a:path w="1396" h="4494" extrusionOk="0">
                  <a:moveTo>
                    <a:pt x="1" y="0"/>
                  </a:moveTo>
                  <a:lnTo>
                    <a:pt x="1" y="4230"/>
                  </a:lnTo>
                  <a:lnTo>
                    <a:pt x="265" y="4293"/>
                  </a:lnTo>
                  <a:lnTo>
                    <a:pt x="265" y="60"/>
                  </a:lnTo>
                  <a:lnTo>
                    <a:pt x="1" y="0"/>
                  </a:lnTo>
                  <a:close/>
                  <a:moveTo>
                    <a:pt x="391" y="75"/>
                  </a:moveTo>
                  <a:lnTo>
                    <a:pt x="391" y="4308"/>
                  </a:lnTo>
                  <a:lnTo>
                    <a:pt x="577" y="4337"/>
                  </a:lnTo>
                  <a:lnTo>
                    <a:pt x="577" y="123"/>
                  </a:lnTo>
                  <a:lnTo>
                    <a:pt x="391" y="75"/>
                  </a:lnTo>
                  <a:close/>
                  <a:moveTo>
                    <a:pt x="700" y="153"/>
                  </a:moveTo>
                  <a:lnTo>
                    <a:pt x="700" y="4371"/>
                  </a:lnTo>
                  <a:lnTo>
                    <a:pt x="901" y="4401"/>
                  </a:lnTo>
                  <a:lnTo>
                    <a:pt x="901" y="201"/>
                  </a:lnTo>
                  <a:lnTo>
                    <a:pt x="700" y="153"/>
                  </a:lnTo>
                  <a:close/>
                  <a:moveTo>
                    <a:pt x="1023" y="216"/>
                  </a:moveTo>
                  <a:lnTo>
                    <a:pt x="1023" y="4430"/>
                  </a:lnTo>
                  <a:lnTo>
                    <a:pt x="1180" y="4464"/>
                  </a:lnTo>
                  <a:lnTo>
                    <a:pt x="1180" y="261"/>
                  </a:lnTo>
                  <a:lnTo>
                    <a:pt x="1023" y="216"/>
                  </a:lnTo>
                  <a:close/>
                  <a:moveTo>
                    <a:pt x="1302" y="294"/>
                  </a:moveTo>
                  <a:lnTo>
                    <a:pt x="1302" y="4479"/>
                  </a:lnTo>
                  <a:lnTo>
                    <a:pt x="1395" y="4494"/>
                  </a:lnTo>
                  <a:lnTo>
                    <a:pt x="1395" y="309"/>
                  </a:lnTo>
                  <a:lnTo>
                    <a:pt x="1302" y="2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8201740" y="2326160"/>
              <a:ext cx="32454" cy="1104197"/>
            </a:xfrm>
            <a:custGeom>
              <a:avLst/>
              <a:gdLst/>
              <a:ahLst/>
              <a:cxnLst/>
              <a:rect l="l" t="t" r="r" b="b"/>
              <a:pathLst>
                <a:path w="124" h="4219" extrusionOk="0">
                  <a:moveTo>
                    <a:pt x="1" y="1"/>
                  </a:moveTo>
                  <a:lnTo>
                    <a:pt x="1" y="4204"/>
                  </a:lnTo>
                  <a:lnTo>
                    <a:pt x="123" y="4219"/>
                  </a:lnTo>
                  <a:lnTo>
                    <a:pt x="123"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8128720" y="2310719"/>
              <a:ext cx="32454" cy="1107076"/>
            </a:xfrm>
            <a:custGeom>
              <a:avLst/>
              <a:gdLst/>
              <a:ahLst/>
              <a:cxnLst/>
              <a:rect l="l" t="t" r="r" b="b"/>
              <a:pathLst>
                <a:path w="124" h="4230" extrusionOk="0">
                  <a:moveTo>
                    <a:pt x="1" y="0"/>
                  </a:moveTo>
                  <a:lnTo>
                    <a:pt x="1" y="4200"/>
                  </a:lnTo>
                  <a:lnTo>
                    <a:pt x="123" y="4229"/>
                  </a:lnTo>
                  <a:lnTo>
                    <a:pt x="123" y="15"/>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044184" y="2290043"/>
              <a:ext cx="32192" cy="1112048"/>
            </a:xfrm>
            <a:custGeom>
              <a:avLst/>
              <a:gdLst/>
              <a:ahLst/>
              <a:cxnLst/>
              <a:rect l="l" t="t" r="r" b="b"/>
              <a:pathLst>
                <a:path w="123" h="4249" extrusionOk="0">
                  <a:moveTo>
                    <a:pt x="0" y="1"/>
                  </a:moveTo>
                  <a:lnTo>
                    <a:pt x="0" y="4215"/>
                  </a:lnTo>
                  <a:lnTo>
                    <a:pt x="123" y="4249"/>
                  </a:lnTo>
                  <a:lnTo>
                    <a:pt x="123" y="3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7962265" y="2273554"/>
              <a:ext cx="33500" cy="1112048"/>
            </a:xfrm>
            <a:custGeom>
              <a:avLst/>
              <a:gdLst/>
              <a:ahLst/>
              <a:cxnLst/>
              <a:rect l="l" t="t" r="r" b="b"/>
              <a:pathLst>
                <a:path w="128" h="4249" extrusionOk="0">
                  <a:moveTo>
                    <a:pt x="1" y="1"/>
                  </a:moveTo>
                  <a:lnTo>
                    <a:pt x="1" y="4234"/>
                  </a:lnTo>
                  <a:lnTo>
                    <a:pt x="127" y="4249"/>
                  </a:lnTo>
                  <a:lnTo>
                    <a:pt x="127" y="1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8274760" y="2342649"/>
              <a:ext cx="268004" cy="1144240"/>
            </a:xfrm>
            <a:custGeom>
              <a:avLst/>
              <a:gdLst/>
              <a:ahLst/>
              <a:cxnLst/>
              <a:rect l="l" t="t" r="r" b="b"/>
              <a:pathLst>
                <a:path w="1024" h="4372" extrusionOk="0">
                  <a:moveTo>
                    <a:pt x="1" y="1"/>
                  </a:moveTo>
                  <a:lnTo>
                    <a:pt x="1" y="4185"/>
                  </a:lnTo>
                  <a:lnTo>
                    <a:pt x="64" y="4200"/>
                  </a:lnTo>
                  <a:lnTo>
                    <a:pt x="64" y="16"/>
                  </a:lnTo>
                  <a:lnTo>
                    <a:pt x="1" y="1"/>
                  </a:lnTo>
                  <a:close/>
                  <a:moveTo>
                    <a:pt x="187" y="31"/>
                  </a:moveTo>
                  <a:lnTo>
                    <a:pt x="187" y="4215"/>
                  </a:lnTo>
                  <a:lnTo>
                    <a:pt x="295" y="4234"/>
                  </a:lnTo>
                  <a:lnTo>
                    <a:pt x="295" y="64"/>
                  </a:lnTo>
                  <a:lnTo>
                    <a:pt x="187" y="31"/>
                  </a:lnTo>
                  <a:close/>
                  <a:moveTo>
                    <a:pt x="421" y="94"/>
                  </a:moveTo>
                  <a:lnTo>
                    <a:pt x="421" y="4264"/>
                  </a:lnTo>
                  <a:lnTo>
                    <a:pt x="544" y="4278"/>
                  </a:lnTo>
                  <a:lnTo>
                    <a:pt x="544" y="109"/>
                  </a:lnTo>
                  <a:lnTo>
                    <a:pt x="421" y="94"/>
                  </a:lnTo>
                  <a:close/>
                  <a:moveTo>
                    <a:pt x="667" y="142"/>
                  </a:moveTo>
                  <a:lnTo>
                    <a:pt x="667" y="4308"/>
                  </a:lnTo>
                  <a:lnTo>
                    <a:pt x="760" y="4327"/>
                  </a:lnTo>
                  <a:lnTo>
                    <a:pt x="760" y="172"/>
                  </a:lnTo>
                  <a:lnTo>
                    <a:pt x="667" y="142"/>
                  </a:lnTo>
                  <a:close/>
                  <a:moveTo>
                    <a:pt x="886" y="187"/>
                  </a:moveTo>
                  <a:lnTo>
                    <a:pt x="886" y="4342"/>
                  </a:lnTo>
                  <a:lnTo>
                    <a:pt x="1024" y="4371"/>
                  </a:lnTo>
                  <a:lnTo>
                    <a:pt x="1024" y="235"/>
                  </a:lnTo>
                  <a:lnTo>
                    <a:pt x="886" y="18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8291249" y="2346575"/>
              <a:ext cx="32454" cy="1099486"/>
            </a:xfrm>
            <a:custGeom>
              <a:avLst/>
              <a:gdLst/>
              <a:ahLst/>
              <a:cxnLst/>
              <a:rect l="l" t="t" r="r" b="b"/>
              <a:pathLst>
                <a:path w="124" h="4201" extrusionOk="0">
                  <a:moveTo>
                    <a:pt x="1" y="1"/>
                  </a:moveTo>
                  <a:lnTo>
                    <a:pt x="1" y="4185"/>
                  </a:lnTo>
                  <a:lnTo>
                    <a:pt x="124" y="4200"/>
                  </a:lnTo>
                  <a:lnTo>
                    <a:pt x="124" y="1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8351706" y="2359399"/>
              <a:ext cx="33500" cy="1099224"/>
            </a:xfrm>
            <a:custGeom>
              <a:avLst/>
              <a:gdLst/>
              <a:ahLst/>
              <a:cxnLst/>
              <a:rect l="l" t="t" r="r" b="b"/>
              <a:pathLst>
                <a:path w="128" h="4200" extrusionOk="0">
                  <a:moveTo>
                    <a:pt x="1" y="0"/>
                  </a:moveTo>
                  <a:lnTo>
                    <a:pt x="1" y="4170"/>
                  </a:lnTo>
                  <a:lnTo>
                    <a:pt x="127" y="4200"/>
                  </a:lnTo>
                  <a:lnTo>
                    <a:pt x="127" y="3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8416875" y="2370915"/>
              <a:ext cx="32454" cy="1099486"/>
            </a:xfrm>
            <a:custGeom>
              <a:avLst/>
              <a:gdLst/>
              <a:ahLst/>
              <a:cxnLst/>
              <a:rect l="l" t="t" r="r" b="b"/>
              <a:pathLst>
                <a:path w="124" h="4201" extrusionOk="0">
                  <a:moveTo>
                    <a:pt x="1" y="1"/>
                  </a:moveTo>
                  <a:lnTo>
                    <a:pt x="1" y="4170"/>
                  </a:lnTo>
                  <a:lnTo>
                    <a:pt x="124" y="4200"/>
                  </a:lnTo>
                  <a:lnTo>
                    <a:pt x="124"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8473407" y="2387403"/>
              <a:ext cx="33239" cy="1091634"/>
            </a:xfrm>
            <a:custGeom>
              <a:avLst/>
              <a:gdLst/>
              <a:ahLst/>
              <a:cxnLst/>
              <a:rect l="l" t="t" r="r" b="b"/>
              <a:pathLst>
                <a:path w="127" h="4171" extrusionOk="0">
                  <a:moveTo>
                    <a:pt x="1" y="1"/>
                  </a:moveTo>
                  <a:lnTo>
                    <a:pt x="1" y="4156"/>
                  </a:lnTo>
                  <a:lnTo>
                    <a:pt x="127" y="4171"/>
                  </a:lnTo>
                  <a:lnTo>
                    <a:pt x="127" y="1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8258272" y="2338723"/>
              <a:ext cx="16750" cy="1099486"/>
            </a:xfrm>
            <a:custGeom>
              <a:avLst/>
              <a:gdLst/>
              <a:ahLst/>
              <a:cxnLst/>
              <a:rect l="l" t="t" r="r" b="b"/>
              <a:pathLst>
                <a:path w="64" h="4201" extrusionOk="0">
                  <a:moveTo>
                    <a:pt x="0" y="1"/>
                  </a:moveTo>
                  <a:lnTo>
                    <a:pt x="0" y="4186"/>
                  </a:lnTo>
                  <a:lnTo>
                    <a:pt x="64" y="4200"/>
                  </a:lnTo>
                  <a:lnTo>
                    <a:pt x="64" y="1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7893171" y="2160753"/>
              <a:ext cx="649595" cy="243661"/>
            </a:xfrm>
            <a:custGeom>
              <a:avLst/>
              <a:gdLst/>
              <a:ahLst/>
              <a:cxnLst/>
              <a:rect l="l" t="t" r="r" b="b"/>
              <a:pathLst>
                <a:path w="2482" h="931" extrusionOk="0">
                  <a:moveTo>
                    <a:pt x="1" y="0"/>
                  </a:moveTo>
                  <a:lnTo>
                    <a:pt x="1" y="372"/>
                  </a:lnTo>
                  <a:lnTo>
                    <a:pt x="265" y="432"/>
                  </a:lnTo>
                  <a:lnTo>
                    <a:pt x="391" y="447"/>
                  </a:lnTo>
                  <a:lnTo>
                    <a:pt x="577" y="495"/>
                  </a:lnTo>
                  <a:lnTo>
                    <a:pt x="700" y="525"/>
                  </a:lnTo>
                  <a:lnTo>
                    <a:pt x="901" y="573"/>
                  </a:lnTo>
                  <a:lnTo>
                    <a:pt x="1023" y="588"/>
                  </a:lnTo>
                  <a:lnTo>
                    <a:pt x="1180" y="633"/>
                  </a:lnTo>
                  <a:lnTo>
                    <a:pt x="1302" y="666"/>
                  </a:lnTo>
                  <a:lnTo>
                    <a:pt x="1395" y="681"/>
                  </a:lnTo>
                  <a:lnTo>
                    <a:pt x="1459" y="696"/>
                  </a:lnTo>
                  <a:lnTo>
                    <a:pt x="1522" y="711"/>
                  </a:lnTo>
                  <a:lnTo>
                    <a:pt x="1645" y="726"/>
                  </a:lnTo>
                  <a:lnTo>
                    <a:pt x="1753" y="759"/>
                  </a:lnTo>
                  <a:lnTo>
                    <a:pt x="1879" y="789"/>
                  </a:lnTo>
                  <a:lnTo>
                    <a:pt x="2002" y="804"/>
                  </a:lnTo>
                  <a:lnTo>
                    <a:pt x="2125" y="837"/>
                  </a:lnTo>
                  <a:lnTo>
                    <a:pt x="2218" y="867"/>
                  </a:lnTo>
                  <a:lnTo>
                    <a:pt x="2344" y="882"/>
                  </a:lnTo>
                  <a:lnTo>
                    <a:pt x="2482" y="930"/>
                  </a:lnTo>
                  <a:lnTo>
                    <a:pt x="2482" y="651"/>
                  </a:lnTo>
                  <a:lnTo>
                    <a:pt x="2359" y="603"/>
                  </a:lnTo>
                  <a:lnTo>
                    <a:pt x="1552" y="402"/>
                  </a:lnTo>
                  <a:lnTo>
                    <a:pt x="1459" y="372"/>
                  </a:lnTo>
                  <a:lnTo>
                    <a:pt x="1429" y="37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7893171" y="3364931"/>
              <a:ext cx="649595" cy="207544"/>
            </a:xfrm>
            <a:custGeom>
              <a:avLst/>
              <a:gdLst/>
              <a:ahLst/>
              <a:cxnLst/>
              <a:rect l="l" t="t" r="r" b="b"/>
              <a:pathLst>
                <a:path w="2482" h="793" extrusionOk="0">
                  <a:moveTo>
                    <a:pt x="1" y="1"/>
                  </a:moveTo>
                  <a:lnTo>
                    <a:pt x="1" y="372"/>
                  </a:lnTo>
                  <a:lnTo>
                    <a:pt x="2482" y="793"/>
                  </a:lnTo>
                  <a:lnTo>
                    <a:pt x="2482" y="465"/>
                  </a:lnTo>
                  <a:lnTo>
                    <a:pt x="2344" y="436"/>
                  </a:lnTo>
                  <a:lnTo>
                    <a:pt x="2218" y="421"/>
                  </a:lnTo>
                  <a:lnTo>
                    <a:pt x="2125" y="402"/>
                  </a:lnTo>
                  <a:lnTo>
                    <a:pt x="2002" y="372"/>
                  </a:lnTo>
                  <a:lnTo>
                    <a:pt x="1879" y="358"/>
                  </a:lnTo>
                  <a:lnTo>
                    <a:pt x="1753" y="328"/>
                  </a:lnTo>
                  <a:lnTo>
                    <a:pt x="1645" y="309"/>
                  </a:lnTo>
                  <a:lnTo>
                    <a:pt x="1522" y="294"/>
                  </a:lnTo>
                  <a:lnTo>
                    <a:pt x="1459" y="279"/>
                  </a:lnTo>
                  <a:lnTo>
                    <a:pt x="1395" y="265"/>
                  </a:lnTo>
                  <a:lnTo>
                    <a:pt x="1302" y="250"/>
                  </a:lnTo>
                  <a:lnTo>
                    <a:pt x="1180" y="235"/>
                  </a:lnTo>
                  <a:lnTo>
                    <a:pt x="1023" y="201"/>
                  </a:lnTo>
                  <a:lnTo>
                    <a:pt x="901" y="172"/>
                  </a:lnTo>
                  <a:lnTo>
                    <a:pt x="700" y="142"/>
                  </a:lnTo>
                  <a:lnTo>
                    <a:pt x="577" y="108"/>
                  </a:lnTo>
                  <a:lnTo>
                    <a:pt x="391" y="79"/>
                  </a:lnTo>
                  <a:lnTo>
                    <a:pt x="265" y="6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6348232" y="420046"/>
              <a:ext cx="2531380" cy="337095"/>
            </a:xfrm>
            <a:custGeom>
              <a:avLst/>
              <a:gdLst/>
              <a:ahLst/>
              <a:cxnLst/>
              <a:rect l="l" t="t" r="r" b="b"/>
              <a:pathLst>
                <a:path w="9672" h="1288" extrusionOk="0">
                  <a:moveTo>
                    <a:pt x="9549" y="123"/>
                  </a:moveTo>
                  <a:lnTo>
                    <a:pt x="9549" y="1165"/>
                  </a:lnTo>
                  <a:lnTo>
                    <a:pt x="363" y="1165"/>
                  </a:lnTo>
                  <a:lnTo>
                    <a:pt x="1611" y="123"/>
                  </a:lnTo>
                  <a:close/>
                  <a:moveTo>
                    <a:pt x="1566" y="0"/>
                  </a:moveTo>
                  <a:lnTo>
                    <a:pt x="0" y="1287"/>
                  </a:lnTo>
                  <a:lnTo>
                    <a:pt x="9672" y="1287"/>
                  </a:lnTo>
                  <a:lnTo>
                    <a:pt x="9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6563367" y="420046"/>
              <a:ext cx="2316244" cy="339713"/>
            </a:xfrm>
            <a:custGeom>
              <a:avLst/>
              <a:gdLst/>
              <a:ahLst/>
              <a:cxnLst/>
              <a:rect l="l" t="t" r="r" b="b"/>
              <a:pathLst>
                <a:path w="8850" h="1298" extrusionOk="0">
                  <a:moveTo>
                    <a:pt x="8786" y="0"/>
                  </a:moveTo>
                  <a:cubicBezTo>
                    <a:pt x="8757" y="0"/>
                    <a:pt x="8727" y="30"/>
                    <a:pt x="8727" y="64"/>
                  </a:cubicBezTo>
                  <a:lnTo>
                    <a:pt x="8727" y="1101"/>
                  </a:lnTo>
                  <a:lnTo>
                    <a:pt x="7406" y="15"/>
                  </a:lnTo>
                  <a:cubicBezTo>
                    <a:pt x="7392" y="8"/>
                    <a:pt x="7377" y="4"/>
                    <a:pt x="7361" y="4"/>
                  </a:cubicBezTo>
                  <a:cubicBezTo>
                    <a:pt x="7346" y="4"/>
                    <a:pt x="7330" y="8"/>
                    <a:pt x="7313" y="15"/>
                  </a:cubicBezTo>
                  <a:lnTo>
                    <a:pt x="6045" y="1146"/>
                  </a:lnTo>
                  <a:lnTo>
                    <a:pt x="4773" y="15"/>
                  </a:lnTo>
                  <a:cubicBezTo>
                    <a:pt x="4758" y="8"/>
                    <a:pt x="4742" y="4"/>
                    <a:pt x="4726" y="4"/>
                  </a:cubicBezTo>
                  <a:cubicBezTo>
                    <a:pt x="4711" y="4"/>
                    <a:pt x="4695" y="8"/>
                    <a:pt x="4680" y="15"/>
                  </a:cubicBezTo>
                  <a:lnTo>
                    <a:pt x="3363" y="1146"/>
                  </a:lnTo>
                  <a:lnTo>
                    <a:pt x="2031" y="15"/>
                  </a:lnTo>
                  <a:cubicBezTo>
                    <a:pt x="2022" y="8"/>
                    <a:pt x="2010" y="4"/>
                    <a:pt x="1997" y="4"/>
                  </a:cubicBezTo>
                  <a:cubicBezTo>
                    <a:pt x="1983" y="4"/>
                    <a:pt x="1968" y="8"/>
                    <a:pt x="1953" y="15"/>
                  </a:cubicBezTo>
                  <a:lnTo>
                    <a:pt x="774" y="1146"/>
                  </a:lnTo>
                  <a:lnTo>
                    <a:pt x="108" y="607"/>
                  </a:lnTo>
                  <a:cubicBezTo>
                    <a:pt x="93" y="590"/>
                    <a:pt x="74" y="582"/>
                    <a:pt x="56" y="582"/>
                  </a:cubicBezTo>
                  <a:cubicBezTo>
                    <a:pt x="39" y="582"/>
                    <a:pt x="23" y="590"/>
                    <a:pt x="15" y="607"/>
                  </a:cubicBezTo>
                  <a:cubicBezTo>
                    <a:pt x="0" y="636"/>
                    <a:pt x="0" y="666"/>
                    <a:pt x="30" y="700"/>
                  </a:cubicBezTo>
                  <a:lnTo>
                    <a:pt x="729" y="1287"/>
                  </a:lnTo>
                  <a:cubicBezTo>
                    <a:pt x="742" y="1294"/>
                    <a:pt x="754" y="1297"/>
                    <a:pt x="767" y="1297"/>
                  </a:cubicBezTo>
                  <a:cubicBezTo>
                    <a:pt x="785" y="1297"/>
                    <a:pt x="803" y="1290"/>
                    <a:pt x="822" y="1272"/>
                  </a:cubicBezTo>
                  <a:lnTo>
                    <a:pt x="1998" y="142"/>
                  </a:lnTo>
                  <a:lnTo>
                    <a:pt x="3333" y="1272"/>
                  </a:lnTo>
                  <a:cubicBezTo>
                    <a:pt x="3341" y="1287"/>
                    <a:pt x="3352" y="1295"/>
                    <a:pt x="3365" y="1295"/>
                  </a:cubicBezTo>
                  <a:cubicBezTo>
                    <a:pt x="3378" y="1295"/>
                    <a:pt x="3393" y="1287"/>
                    <a:pt x="3408" y="1272"/>
                  </a:cubicBezTo>
                  <a:lnTo>
                    <a:pt x="4728" y="142"/>
                  </a:lnTo>
                  <a:lnTo>
                    <a:pt x="5997" y="1272"/>
                  </a:lnTo>
                  <a:cubicBezTo>
                    <a:pt x="6004" y="1287"/>
                    <a:pt x="6020" y="1295"/>
                    <a:pt x="6036" y="1295"/>
                  </a:cubicBezTo>
                  <a:cubicBezTo>
                    <a:pt x="6051" y="1295"/>
                    <a:pt x="6067" y="1287"/>
                    <a:pt x="6075" y="1272"/>
                  </a:cubicBezTo>
                  <a:lnTo>
                    <a:pt x="7362" y="142"/>
                  </a:lnTo>
                  <a:lnTo>
                    <a:pt x="8742" y="1287"/>
                  </a:lnTo>
                  <a:cubicBezTo>
                    <a:pt x="8752" y="1287"/>
                    <a:pt x="8768" y="1294"/>
                    <a:pt x="8783" y="1294"/>
                  </a:cubicBezTo>
                  <a:cubicBezTo>
                    <a:pt x="8790" y="1294"/>
                    <a:pt x="8796" y="1292"/>
                    <a:pt x="8801" y="1287"/>
                  </a:cubicBezTo>
                  <a:cubicBezTo>
                    <a:pt x="8835" y="1272"/>
                    <a:pt x="8850" y="1258"/>
                    <a:pt x="8850" y="1224"/>
                  </a:cubicBezTo>
                  <a:lnTo>
                    <a:pt x="8850" y="64"/>
                  </a:lnTo>
                  <a:cubicBezTo>
                    <a:pt x="8850" y="30"/>
                    <a:pt x="8820" y="0"/>
                    <a:pt x="87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6745263" y="420046"/>
              <a:ext cx="2134347" cy="339713"/>
            </a:xfrm>
            <a:custGeom>
              <a:avLst/>
              <a:gdLst/>
              <a:ahLst/>
              <a:cxnLst/>
              <a:rect l="l" t="t" r="r" b="b"/>
              <a:pathLst>
                <a:path w="8155" h="1298" extrusionOk="0">
                  <a:moveTo>
                    <a:pt x="8106" y="0"/>
                  </a:moveTo>
                  <a:cubicBezTo>
                    <a:pt x="8091" y="0"/>
                    <a:pt x="8062" y="0"/>
                    <a:pt x="8047" y="15"/>
                  </a:cubicBezTo>
                  <a:lnTo>
                    <a:pt x="6667" y="1146"/>
                  </a:lnTo>
                  <a:lnTo>
                    <a:pt x="5380" y="15"/>
                  </a:lnTo>
                  <a:cubicBezTo>
                    <a:pt x="5372" y="8"/>
                    <a:pt x="5356" y="4"/>
                    <a:pt x="5341" y="4"/>
                  </a:cubicBezTo>
                  <a:cubicBezTo>
                    <a:pt x="5325" y="4"/>
                    <a:pt x="5309" y="8"/>
                    <a:pt x="5302" y="15"/>
                  </a:cubicBezTo>
                  <a:lnTo>
                    <a:pt x="4033" y="1146"/>
                  </a:lnTo>
                  <a:lnTo>
                    <a:pt x="2713" y="15"/>
                  </a:lnTo>
                  <a:cubicBezTo>
                    <a:pt x="2698" y="8"/>
                    <a:pt x="2683" y="4"/>
                    <a:pt x="2670" y="4"/>
                  </a:cubicBezTo>
                  <a:cubicBezTo>
                    <a:pt x="2657" y="4"/>
                    <a:pt x="2646" y="8"/>
                    <a:pt x="2638" y="15"/>
                  </a:cubicBezTo>
                  <a:lnTo>
                    <a:pt x="1303" y="1146"/>
                  </a:lnTo>
                  <a:lnTo>
                    <a:pt x="127" y="15"/>
                  </a:lnTo>
                  <a:cubicBezTo>
                    <a:pt x="111" y="8"/>
                    <a:pt x="95" y="4"/>
                    <a:pt x="80" y="4"/>
                  </a:cubicBezTo>
                  <a:cubicBezTo>
                    <a:pt x="64" y="4"/>
                    <a:pt x="49" y="8"/>
                    <a:pt x="34" y="15"/>
                  </a:cubicBezTo>
                  <a:cubicBezTo>
                    <a:pt x="1" y="49"/>
                    <a:pt x="16" y="78"/>
                    <a:pt x="34" y="108"/>
                  </a:cubicBezTo>
                  <a:lnTo>
                    <a:pt x="1258" y="1272"/>
                  </a:lnTo>
                  <a:cubicBezTo>
                    <a:pt x="1273" y="1287"/>
                    <a:pt x="1288" y="1295"/>
                    <a:pt x="1302" y="1295"/>
                  </a:cubicBezTo>
                  <a:cubicBezTo>
                    <a:pt x="1315" y="1295"/>
                    <a:pt x="1327" y="1287"/>
                    <a:pt x="1336" y="1272"/>
                  </a:cubicBezTo>
                  <a:lnTo>
                    <a:pt x="2668" y="142"/>
                  </a:lnTo>
                  <a:lnTo>
                    <a:pt x="3985" y="1272"/>
                  </a:lnTo>
                  <a:cubicBezTo>
                    <a:pt x="4000" y="1287"/>
                    <a:pt x="4016" y="1295"/>
                    <a:pt x="4031" y="1295"/>
                  </a:cubicBezTo>
                  <a:cubicBezTo>
                    <a:pt x="4047" y="1295"/>
                    <a:pt x="4063" y="1287"/>
                    <a:pt x="4078" y="1272"/>
                  </a:cubicBezTo>
                  <a:lnTo>
                    <a:pt x="5350" y="142"/>
                  </a:lnTo>
                  <a:lnTo>
                    <a:pt x="6618" y="1272"/>
                  </a:lnTo>
                  <a:cubicBezTo>
                    <a:pt x="6638" y="1290"/>
                    <a:pt x="6656" y="1297"/>
                    <a:pt x="6674" y="1297"/>
                  </a:cubicBezTo>
                  <a:cubicBezTo>
                    <a:pt x="6687" y="1297"/>
                    <a:pt x="6699" y="1294"/>
                    <a:pt x="6711" y="1287"/>
                  </a:cubicBezTo>
                  <a:lnTo>
                    <a:pt x="8032" y="186"/>
                  </a:lnTo>
                  <a:lnTo>
                    <a:pt x="8032" y="1224"/>
                  </a:lnTo>
                  <a:cubicBezTo>
                    <a:pt x="8032" y="1272"/>
                    <a:pt x="8062" y="1287"/>
                    <a:pt x="8091" y="1287"/>
                  </a:cubicBezTo>
                  <a:cubicBezTo>
                    <a:pt x="8125" y="1287"/>
                    <a:pt x="8155" y="1272"/>
                    <a:pt x="8155" y="1224"/>
                  </a:cubicBezTo>
                  <a:lnTo>
                    <a:pt x="8155" y="64"/>
                  </a:lnTo>
                  <a:cubicBezTo>
                    <a:pt x="8155" y="30"/>
                    <a:pt x="8140" y="15"/>
                    <a:pt x="8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8473407" y="420046"/>
              <a:ext cx="33239" cy="337095"/>
            </a:xfrm>
            <a:custGeom>
              <a:avLst/>
              <a:gdLst/>
              <a:ahLst/>
              <a:cxnLst/>
              <a:rect l="l" t="t" r="r" b="b"/>
              <a:pathLst>
                <a:path w="127" h="1288" extrusionOk="0">
                  <a:moveTo>
                    <a:pt x="64" y="0"/>
                  </a:moveTo>
                  <a:cubicBezTo>
                    <a:pt x="34" y="0"/>
                    <a:pt x="1" y="30"/>
                    <a:pt x="1" y="64"/>
                  </a:cubicBezTo>
                  <a:lnTo>
                    <a:pt x="1" y="1224"/>
                  </a:lnTo>
                  <a:cubicBezTo>
                    <a:pt x="1" y="1272"/>
                    <a:pt x="34" y="1287"/>
                    <a:pt x="64" y="1287"/>
                  </a:cubicBezTo>
                  <a:cubicBezTo>
                    <a:pt x="94" y="1287"/>
                    <a:pt x="127" y="1272"/>
                    <a:pt x="127" y="1224"/>
                  </a:cubicBezTo>
                  <a:lnTo>
                    <a:pt x="127" y="64"/>
                  </a:lnTo>
                  <a:cubicBezTo>
                    <a:pt x="127"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8128720" y="420046"/>
              <a:ext cx="32454" cy="337095"/>
            </a:xfrm>
            <a:custGeom>
              <a:avLst/>
              <a:gdLst/>
              <a:ahLst/>
              <a:cxnLst/>
              <a:rect l="l" t="t" r="r" b="b"/>
              <a:pathLst>
                <a:path w="124" h="1288" extrusionOk="0">
                  <a:moveTo>
                    <a:pt x="64" y="0"/>
                  </a:moveTo>
                  <a:cubicBezTo>
                    <a:pt x="16" y="0"/>
                    <a:pt x="1" y="30"/>
                    <a:pt x="1" y="64"/>
                  </a:cubicBezTo>
                  <a:lnTo>
                    <a:pt x="1" y="1224"/>
                  </a:lnTo>
                  <a:cubicBezTo>
                    <a:pt x="1" y="1272"/>
                    <a:pt x="16" y="1287"/>
                    <a:pt x="64" y="1287"/>
                  </a:cubicBezTo>
                  <a:cubicBezTo>
                    <a:pt x="94" y="1287"/>
                    <a:pt x="123" y="1272"/>
                    <a:pt x="123" y="1224"/>
                  </a:cubicBezTo>
                  <a:lnTo>
                    <a:pt x="123" y="64"/>
                  </a:lnTo>
                  <a:cubicBezTo>
                    <a:pt x="123"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7784033" y="420046"/>
              <a:ext cx="32454" cy="337095"/>
            </a:xfrm>
            <a:custGeom>
              <a:avLst/>
              <a:gdLst/>
              <a:ahLst/>
              <a:cxnLst/>
              <a:rect l="l" t="t" r="r" b="b"/>
              <a:pathLst>
                <a:path w="124" h="1288" extrusionOk="0">
                  <a:moveTo>
                    <a:pt x="64" y="0"/>
                  </a:moveTo>
                  <a:cubicBezTo>
                    <a:pt x="31" y="0"/>
                    <a:pt x="1" y="30"/>
                    <a:pt x="1" y="64"/>
                  </a:cubicBezTo>
                  <a:lnTo>
                    <a:pt x="1" y="1224"/>
                  </a:lnTo>
                  <a:cubicBezTo>
                    <a:pt x="1" y="1272"/>
                    <a:pt x="31" y="1287"/>
                    <a:pt x="64" y="1287"/>
                  </a:cubicBezTo>
                  <a:cubicBezTo>
                    <a:pt x="94" y="1287"/>
                    <a:pt x="124" y="1272"/>
                    <a:pt x="124" y="1224"/>
                  </a:cubicBezTo>
                  <a:lnTo>
                    <a:pt x="124" y="64"/>
                  </a:lnTo>
                  <a:cubicBezTo>
                    <a:pt x="124"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7426784" y="420046"/>
              <a:ext cx="33500" cy="337095"/>
            </a:xfrm>
            <a:custGeom>
              <a:avLst/>
              <a:gdLst/>
              <a:ahLst/>
              <a:cxnLst/>
              <a:rect l="l" t="t" r="r" b="b"/>
              <a:pathLst>
                <a:path w="128" h="1288" extrusionOk="0">
                  <a:moveTo>
                    <a:pt x="64" y="0"/>
                  </a:moveTo>
                  <a:cubicBezTo>
                    <a:pt x="34" y="0"/>
                    <a:pt x="1" y="30"/>
                    <a:pt x="1" y="64"/>
                  </a:cubicBezTo>
                  <a:lnTo>
                    <a:pt x="1" y="1224"/>
                  </a:lnTo>
                  <a:cubicBezTo>
                    <a:pt x="1" y="1272"/>
                    <a:pt x="34" y="1287"/>
                    <a:pt x="64" y="1287"/>
                  </a:cubicBezTo>
                  <a:cubicBezTo>
                    <a:pt x="94" y="1287"/>
                    <a:pt x="127" y="1272"/>
                    <a:pt x="127" y="1224"/>
                  </a:cubicBezTo>
                  <a:lnTo>
                    <a:pt x="127" y="64"/>
                  </a:lnTo>
                  <a:cubicBezTo>
                    <a:pt x="127"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7070582" y="420046"/>
              <a:ext cx="32454" cy="337095"/>
            </a:xfrm>
            <a:custGeom>
              <a:avLst/>
              <a:gdLst/>
              <a:ahLst/>
              <a:cxnLst/>
              <a:rect l="l" t="t" r="r" b="b"/>
              <a:pathLst>
                <a:path w="124" h="1288" extrusionOk="0">
                  <a:moveTo>
                    <a:pt x="60" y="0"/>
                  </a:moveTo>
                  <a:cubicBezTo>
                    <a:pt x="30" y="0"/>
                    <a:pt x="0" y="30"/>
                    <a:pt x="0" y="64"/>
                  </a:cubicBezTo>
                  <a:lnTo>
                    <a:pt x="0" y="1224"/>
                  </a:lnTo>
                  <a:cubicBezTo>
                    <a:pt x="0" y="1272"/>
                    <a:pt x="30" y="1287"/>
                    <a:pt x="60" y="1287"/>
                  </a:cubicBezTo>
                  <a:cubicBezTo>
                    <a:pt x="93" y="1287"/>
                    <a:pt x="123" y="1272"/>
                    <a:pt x="123" y="1224"/>
                  </a:cubicBezTo>
                  <a:lnTo>
                    <a:pt x="123" y="64"/>
                  </a:lnTo>
                  <a:cubicBezTo>
                    <a:pt x="123" y="30"/>
                    <a:pt x="93"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6749188" y="420046"/>
              <a:ext cx="33500" cy="337095"/>
            </a:xfrm>
            <a:custGeom>
              <a:avLst/>
              <a:gdLst/>
              <a:ahLst/>
              <a:cxnLst/>
              <a:rect l="l" t="t" r="r" b="b"/>
              <a:pathLst>
                <a:path w="128" h="1288" extrusionOk="0">
                  <a:moveTo>
                    <a:pt x="64" y="0"/>
                  </a:moveTo>
                  <a:cubicBezTo>
                    <a:pt x="34" y="0"/>
                    <a:pt x="1" y="30"/>
                    <a:pt x="1" y="64"/>
                  </a:cubicBezTo>
                  <a:lnTo>
                    <a:pt x="1" y="1224"/>
                  </a:lnTo>
                  <a:cubicBezTo>
                    <a:pt x="1" y="1272"/>
                    <a:pt x="34" y="1287"/>
                    <a:pt x="64" y="1287"/>
                  </a:cubicBezTo>
                  <a:cubicBezTo>
                    <a:pt x="94" y="1287"/>
                    <a:pt x="127" y="1272"/>
                    <a:pt x="127" y="1224"/>
                  </a:cubicBezTo>
                  <a:lnTo>
                    <a:pt x="127" y="64"/>
                  </a:lnTo>
                  <a:cubicBezTo>
                    <a:pt x="127"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6265528" y="2670847"/>
              <a:ext cx="175354" cy="272712"/>
            </a:xfrm>
            <a:custGeom>
              <a:avLst/>
              <a:gdLst/>
              <a:ahLst/>
              <a:cxnLst/>
              <a:rect l="l" t="t" r="r" b="b"/>
              <a:pathLst>
                <a:path w="670" h="1042" extrusionOk="0">
                  <a:moveTo>
                    <a:pt x="0" y="0"/>
                  </a:moveTo>
                  <a:lnTo>
                    <a:pt x="0" y="1042"/>
                  </a:lnTo>
                  <a:lnTo>
                    <a:pt x="670" y="1042"/>
                  </a:lnTo>
                  <a:lnTo>
                    <a:pt x="670" y="923"/>
                  </a:lnTo>
                  <a:lnTo>
                    <a:pt x="142" y="923"/>
                  </a:lnTo>
                  <a:lnTo>
                    <a:pt x="142" y="543"/>
                  </a:lnTo>
                  <a:lnTo>
                    <a:pt x="636" y="543"/>
                  </a:lnTo>
                  <a:lnTo>
                    <a:pt x="636" y="428"/>
                  </a:lnTo>
                  <a:lnTo>
                    <a:pt x="142" y="428"/>
                  </a:lnTo>
                  <a:lnTo>
                    <a:pt x="142" y="119"/>
                  </a:lnTo>
                  <a:lnTo>
                    <a:pt x="659" y="11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6475690" y="2670847"/>
              <a:ext cx="233980" cy="272712"/>
            </a:xfrm>
            <a:custGeom>
              <a:avLst/>
              <a:gdLst/>
              <a:ahLst/>
              <a:cxnLst/>
              <a:rect l="l" t="t" r="r" b="b"/>
              <a:pathLst>
                <a:path w="894" h="1042" extrusionOk="0">
                  <a:moveTo>
                    <a:pt x="49" y="0"/>
                  </a:moveTo>
                  <a:lnTo>
                    <a:pt x="373" y="484"/>
                  </a:lnTo>
                  <a:lnTo>
                    <a:pt x="1" y="1042"/>
                  </a:lnTo>
                  <a:lnTo>
                    <a:pt x="153" y="1042"/>
                  </a:lnTo>
                  <a:lnTo>
                    <a:pt x="447" y="599"/>
                  </a:lnTo>
                  <a:lnTo>
                    <a:pt x="741" y="1042"/>
                  </a:lnTo>
                  <a:lnTo>
                    <a:pt x="893" y="1042"/>
                  </a:lnTo>
                  <a:lnTo>
                    <a:pt x="536" y="499"/>
                  </a:lnTo>
                  <a:lnTo>
                    <a:pt x="871" y="0"/>
                  </a:lnTo>
                  <a:lnTo>
                    <a:pt x="719" y="0"/>
                  </a:lnTo>
                  <a:lnTo>
                    <a:pt x="458" y="387"/>
                  </a:ln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6757040" y="2670847"/>
              <a:ext cx="176401" cy="272712"/>
            </a:xfrm>
            <a:custGeom>
              <a:avLst/>
              <a:gdLst/>
              <a:ahLst/>
              <a:cxnLst/>
              <a:rect l="l" t="t" r="r" b="b"/>
              <a:pathLst>
                <a:path w="674" h="1042" extrusionOk="0">
                  <a:moveTo>
                    <a:pt x="321" y="116"/>
                  </a:moveTo>
                  <a:cubicBezTo>
                    <a:pt x="384" y="116"/>
                    <a:pt x="436" y="134"/>
                    <a:pt x="469" y="168"/>
                  </a:cubicBezTo>
                  <a:cubicBezTo>
                    <a:pt x="507" y="201"/>
                    <a:pt x="525" y="250"/>
                    <a:pt x="525" y="309"/>
                  </a:cubicBezTo>
                  <a:cubicBezTo>
                    <a:pt x="525" y="372"/>
                    <a:pt x="507" y="421"/>
                    <a:pt x="469" y="454"/>
                  </a:cubicBezTo>
                  <a:cubicBezTo>
                    <a:pt x="436" y="491"/>
                    <a:pt x="384" y="506"/>
                    <a:pt x="321" y="506"/>
                  </a:cubicBezTo>
                  <a:lnTo>
                    <a:pt x="142" y="506"/>
                  </a:lnTo>
                  <a:lnTo>
                    <a:pt x="142" y="116"/>
                  </a:lnTo>
                  <a:close/>
                  <a:moveTo>
                    <a:pt x="1" y="0"/>
                  </a:moveTo>
                  <a:lnTo>
                    <a:pt x="1" y="1042"/>
                  </a:lnTo>
                  <a:lnTo>
                    <a:pt x="142" y="1042"/>
                  </a:lnTo>
                  <a:lnTo>
                    <a:pt x="142" y="622"/>
                  </a:lnTo>
                  <a:lnTo>
                    <a:pt x="321" y="622"/>
                  </a:lnTo>
                  <a:cubicBezTo>
                    <a:pt x="436" y="622"/>
                    <a:pt x="525" y="596"/>
                    <a:pt x="585" y="543"/>
                  </a:cubicBezTo>
                  <a:cubicBezTo>
                    <a:pt x="644" y="491"/>
                    <a:pt x="674" y="413"/>
                    <a:pt x="674" y="309"/>
                  </a:cubicBezTo>
                  <a:cubicBezTo>
                    <a:pt x="674" y="209"/>
                    <a:pt x="644" y="131"/>
                    <a:pt x="585" y="78"/>
                  </a:cubicBezTo>
                  <a:cubicBezTo>
                    <a:pt x="525" y="26"/>
                    <a:pt x="436"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6966417" y="2665874"/>
              <a:ext cx="252300" cy="282658"/>
            </a:xfrm>
            <a:custGeom>
              <a:avLst/>
              <a:gdLst/>
              <a:ahLst/>
              <a:cxnLst/>
              <a:rect l="l" t="t" r="r" b="b"/>
              <a:pathLst>
                <a:path w="964" h="1080" extrusionOk="0">
                  <a:moveTo>
                    <a:pt x="484" y="116"/>
                  </a:moveTo>
                  <a:cubicBezTo>
                    <a:pt x="584" y="116"/>
                    <a:pt x="666" y="153"/>
                    <a:pt x="726" y="228"/>
                  </a:cubicBezTo>
                  <a:cubicBezTo>
                    <a:pt x="785" y="306"/>
                    <a:pt x="815" y="410"/>
                    <a:pt x="815" y="540"/>
                  </a:cubicBezTo>
                  <a:cubicBezTo>
                    <a:pt x="815" y="670"/>
                    <a:pt x="785" y="774"/>
                    <a:pt x="726" y="853"/>
                  </a:cubicBezTo>
                  <a:cubicBezTo>
                    <a:pt x="666" y="927"/>
                    <a:pt x="584" y="964"/>
                    <a:pt x="484" y="964"/>
                  </a:cubicBezTo>
                  <a:cubicBezTo>
                    <a:pt x="384" y="964"/>
                    <a:pt x="302" y="927"/>
                    <a:pt x="238" y="853"/>
                  </a:cubicBezTo>
                  <a:cubicBezTo>
                    <a:pt x="179" y="774"/>
                    <a:pt x="149" y="670"/>
                    <a:pt x="149" y="540"/>
                  </a:cubicBezTo>
                  <a:cubicBezTo>
                    <a:pt x="149" y="410"/>
                    <a:pt x="179" y="306"/>
                    <a:pt x="238" y="228"/>
                  </a:cubicBezTo>
                  <a:cubicBezTo>
                    <a:pt x="302" y="153"/>
                    <a:pt x="384" y="116"/>
                    <a:pt x="484" y="116"/>
                  </a:cubicBezTo>
                  <a:close/>
                  <a:moveTo>
                    <a:pt x="484" y="1"/>
                  </a:moveTo>
                  <a:cubicBezTo>
                    <a:pt x="339" y="1"/>
                    <a:pt x="220" y="49"/>
                    <a:pt x="134" y="146"/>
                  </a:cubicBezTo>
                  <a:cubicBezTo>
                    <a:pt x="45" y="246"/>
                    <a:pt x="0" y="376"/>
                    <a:pt x="0" y="540"/>
                  </a:cubicBezTo>
                  <a:cubicBezTo>
                    <a:pt x="0" y="704"/>
                    <a:pt x="45" y="834"/>
                    <a:pt x="134" y="934"/>
                  </a:cubicBezTo>
                  <a:cubicBezTo>
                    <a:pt x="220" y="1031"/>
                    <a:pt x="339" y="1079"/>
                    <a:pt x="484" y="1079"/>
                  </a:cubicBezTo>
                  <a:cubicBezTo>
                    <a:pt x="629" y="1079"/>
                    <a:pt x="748" y="1031"/>
                    <a:pt x="834" y="934"/>
                  </a:cubicBezTo>
                  <a:cubicBezTo>
                    <a:pt x="919" y="834"/>
                    <a:pt x="964" y="704"/>
                    <a:pt x="964" y="540"/>
                  </a:cubicBezTo>
                  <a:cubicBezTo>
                    <a:pt x="964" y="376"/>
                    <a:pt x="919" y="246"/>
                    <a:pt x="834" y="146"/>
                  </a:cubicBezTo>
                  <a:cubicBezTo>
                    <a:pt x="748" y="49"/>
                    <a:pt x="629" y="1"/>
                    <a:pt x="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7276033" y="2670847"/>
              <a:ext cx="212519" cy="272712"/>
            </a:xfrm>
            <a:custGeom>
              <a:avLst/>
              <a:gdLst/>
              <a:ahLst/>
              <a:cxnLst/>
              <a:rect l="l" t="t" r="r" b="b"/>
              <a:pathLst>
                <a:path w="812" h="1042" extrusionOk="0">
                  <a:moveTo>
                    <a:pt x="320" y="116"/>
                  </a:moveTo>
                  <a:cubicBezTo>
                    <a:pt x="387" y="116"/>
                    <a:pt x="439" y="131"/>
                    <a:pt x="473" y="164"/>
                  </a:cubicBezTo>
                  <a:cubicBezTo>
                    <a:pt x="506" y="194"/>
                    <a:pt x="525" y="238"/>
                    <a:pt x="525" y="298"/>
                  </a:cubicBezTo>
                  <a:cubicBezTo>
                    <a:pt x="525" y="361"/>
                    <a:pt x="506" y="406"/>
                    <a:pt x="473" y="439"/>
                  </a:cubicBezTo>
                  <a:cubicBezTo>
                    <a:pt x="439" y="469"/>
                    <a:pt x="387" y="484"/>
                    <a:pt x="320" y="484"/>
                  </a:cubicBezTo>
                  <a:lnTo>
                    <a:pt x="142" y="484"/>
                  </a:lnTo>
                  <a:lnTo>
                    <a:pt x="142" y="116"/>
                  </a:lnTo>
                  <a:close/>
                  <a:moveTo>
                    <a:pt x="0" y="0"/>
                  </a:moveTo>
                  <a:lnTo>
                    <a:pt x="0" y="1042"/>
                  </a:lnTo>
                  <a:lnTo>
                    <a:pt x="142" y="1042"/>
                  </a:lnTo>
                  <a:lnTo>
                    <a:pt x="142" y="599"/>
                  </a:lnTo>
                  <a:lnTo>
                    <a:pt x="294" y="599"/>
                  </a:lnTo>
                  <a:cubicBezTo>
                    <a:pt x="350" y="599"/>
                    <a:pt x="395" y="610"/>
                    <a:pt x="428" y="636"/>
                  </a:cubicBezTo>
                  <a:cubicBezTo>
                    <a:pt x="461" y="659"/>
                    <a:pt x="495" y="703"/>
                    <a:pt x="528" y="774"/>
                  </a:cubicBezTo>
                  <a:lnTo>
                    <a:pt x="662" y="1042"/>
                  </a:lnTo>
                  <a:lnTo>
                    <a:pt x="811" y="1042"/>
                  </a:lnTo>
                  <a:lnTo>
                    <a:pt x="670" y="755"/>
                  </a:lnTo>
                  <a:cubicBezTo>
                    <a:pt x="640" y="696"/>
                    <a:pt x="610" y="651"/>
                    <a:pt x="584" y="618"/>
                  </a:cubicBezTo>
                  <a:cubicBezTo>
                    <a:pt x="554" y="584"/>
                    <a:pt x="525" y="562"/>
                    <a:pt x="495" y="551"/>
                  </a:cubicBezTo>
                  <a:cubicBezTo>
                    <a:pt x="554" y="536"/>
                    <a:pt x="599" y="506"/>
                    <a:pt x="629" y="462"/>
                  </a:cubicBezTo>
                  <a:cubicBezTo>
                    <a:pt x="659" y="421"/>
                    <a:pt x="674" y="365"/>
                    <a:pt x="674" y="298"/>
                  </a:cubicBezTo>
                  <a:cubicBezTo>
                    <a:pt x="674" y="197"/>
                    <a:pt x="644" y="123"/>
                    <a:pt x="584" y="75"/>
                  </a:cubicBezTo>
                  <a:cubicBezTo>
                    <a:pt x="528" y="26"/>
                    <a:pt x="439"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470753" y="2670847"/>
              <a:ext cx="230839" cy="272712"/>
            </a:xfrm>
            <a:custGeom>
              <a:avLst/>
              <a:gdLst/>
              <a:ahLst/>
              <a:cxnLst/>
              <a:rect l="l" t="t" r="r" b="b"/>
              <a:pathLst>
                <a:path w="882" h="1042" extrusionOk="0">
                  <a:moveTo>
                    <a:pt x="0" y="0"/>
                  </a:moveTo>
                  <a:lnTo>
                    <a:pt x="0" y="119"/>
                  </a:lnTo>
                  <a:lnTo>
                    <a:pt x="372" y="119"/>
                  </a:lnTo>
                  <a:lnTo>
                    <a:pt x="372" y="1042"/>
                  </a:lnTo>
                  <a:lnTo>
                    <a:pt x="514" y="1042"/>
                  </a:lnTo>
                  <a:lnTo>
                    <a:pt x="514" y="119"/>
                  </a:lnTo>
                  <a:lnTo>
                    <a:pt x="882" y="119"/>
                  </a:lnTo>
                  <a:lnTo>
                    <a:pt x="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8116325" y="1171299"/>
            <a:ext cx="774999" cy="616553"/>
            <a:chOff x="6820850" y="3048799"/>
            <a:chExt cx="774999" cy="616553"/>
          </a:xfrm>
        </p:grpSpPr>
        <p:sp>
          <p:nvSpPr>
            <p:cNvPr id="334" name="Google Shape;334;p23"/>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3"/>
          <p:cNvGrpSpPr/>
          <p:nvPr/>
        </p:nvGrpSpPr>
        <p:grpSpPr>
          <a:xfrm>
            <a:off x="219150" y="3518024"/>
            <a:ext cx="774999" cy="616553"/>
            <a:chOff x="6820850" y="3048799"/>
            <a:chExt cx="774999" cy="616553"/>
          </a:xfrm>
        </p:grpSpPr>
        <p:sp>
          <p:nvSpPr>
            <p:cNvPr id="338" name="Google Shape;338;p23"/>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41"/>
        <p:cNvGrpSpPr/>
        <p:nvPr/>
      </p:nvGrpSpPr>
      <p:grpSpPr>
        <a:xfrm>
          <a:off x="0" y="0"/>
          <a:ext cx="0" cy="0"/>
          <a:chOff x="0" y="0"/>
          <a:chExt cx="0" cy="0"/>
        </a:xfrm>
      </p:grpSpPr>
      <p:sp>
        <p:nvSpPr>
          <p:cNvPr id="342" name="Google Shape;342;p24"/>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4"/>
          <p:cNvGrpSpPr/>
          <p:nvPr/>
        </p:nvGrpSpPr>
        <p:grpSpPr>
          <a:xfrm>
            <a:off x="6387550" y="4412728"/>
            <a:ext cx="2460529" cy="384273"/>
            <a:chOff x="0" y="2862672"/>
            <a:chExt cx="4565836" cy="712938"/>
          </a:xfrm>
        </p:grpSpPr>
        <p:sp>
          <p:nvSpPr>
            <p:cNvPr id="344" name="Google Shape;344;p24"/>
            <p:cNvSpPr/>
            <p:nvPr/>
          </p:nvSpPr>
          <p:spPr>
            <a:xfrm>
              <a:off x="461221" y="2862672"/>
              <a:ext cx="2141356" cy="712936"/>
            </a:xfrm>
            <a:custGeom>
              <a:avLst/>
              <a:gdLst/>
              <a:ahLst/>
              <a:cxnLst/>
              <a:rect l="l" t="t" r="r" b="b"/>
              <a:pathLst>
                <a:path w="10293" h="3427" extrusionOk="0">
                  <a:moveTo>
                    <a:pt x="0" y="1"/>
                  </a:moveTo>
                  <a:lnTo>
                    <a:pt x="0" y="1426"/>
                  </a:lnTo>
                  <a:lnTo>
                    <a:pt x="5859" y="1426"/>
                  </a:lnTo>
                  <a:lnTo>
                    <a:pt x="5859" y="3427"/>
                  </a:lnTo>
                  <a:lnTo>
                    <a:pt x="10293" y="3427"/>
                  </a:lnTo>
                  <a:lnTo>
                    <a:pt x="10293" y="1381"/>
                  </a:lnTo>
                  <a:cubicBezTo>
                    <a:pt x="10293" y="886"/>
                    <a:pt x="9872" y="436"/>
                    <a:pt x="9192" y="187"/>
                  </a:cubicBezTo>
                  <a:cubicBezTo>
                    <a:pt x="8868" y="64"/>
                    <a:pt x="8526" y="1"/>
                    <a:pt x="8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886660" y="3149762"/>
              <a:ext cx="1715914" cy="425848"/>
            </a:xfrm>
            <a:custGeom>
              <a:avLst/>
              <a:gdLst/>
              <a:ahLst/>
              <a:cxnLst/>
              <a:rect l="l" t="t" r="r" b="b"/>
              <a:pathLst>
                <a:path w="8248" h="2047" extrusionOk="0">
                  <a:moveTo>
                    <a:pt x="1" y="1"/>
                  </a:moveTo>
                  <a:lnTo>
                    <a:pt x="1" y="2047"/>
                  </a:lnTo>
                  <a:lnTo>
                    <a:pt x="8248" y="2047"/>
                  </a:lnTo>
                  <a:lnTo>
                    <a:pt x="8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0" y="2862672"/>
              <a:ext cx="922657" cy="712936"/>
            </a:xfrm>
            <a:custGeom>
              <a:avLst/>
              <a:gdLst/>
              <a:ahLst/>
              <a:cxnLst/>
              <a:rect l="l" t="t" r="r" b="b"/>
              <a:pathLst>
                <a:path w="4435" h="3427" extrusionOk="0">
                  <a:moveTo>
                    <a:pt x="2217" y="1"/>
                  </a:moveTo>
                  <a:cubicBezTo>
                    <a:pt x="1830" y="1"/>
                    <a:pt x="1458" y="64"/>
                    <a:pt x="1101" y="187"/>
                  </a:cubicBezTo>
                  <a:cubicBezTo>
                    <a:pt x="420" y="436"/>
                    <a:pt x="0" y="886"/>
                    <a:pt x="0" y="1381"/>
                  </a:cubicBezTo>
                  <a:lnTo>
                    <a:pt x="0" y="3427"/>
                  </a:lnTo>
                  <a:lnTo>
                    <a:pt x="4434" y="3427"/>
                  </a:lnTo>
                  <a:lnTo>
                    <a:pt x="4434" y="1381"/>
                  </a:lnTo>
                  <a:cubicBezTo>
                    <a:pt x="4434" y="886"/>
                    <a:pt x="4017" y="436"/>
                    <a:pt x="3318" y="187"/>
                  </a:cubicBezTo>
                  <a:cubicBezTo>
                    <a:pt x="2976" y="64"/>
                    <a:pt x="2604" y="1"/>
                    <a:pt x="2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45418" y="3159123"/>
              <a:ext cx="596867" cy="416486"/>
            </a:xfrm>
            <a:custGeom>
              <a:avLst/>
              <a:gdLst/>
              <a:ahLst/>
              <a:cxnLst/>
              <a:rect l="l" t="t" r="r" b="b"/>
              <a:pathLst>
                <a:path w="2869" h="2002" extrusionOk="0">
                  <a:moveTo>
                    <a:pt x="0" y="1"/>
                  </a:moveTo>
                  <a:lnTo>
                    <a:pt x="0" y="2002"/>
                  </a:lnTo>
                  <a:lnTo>
                    <a:pt x="2868" y="2002"/>
                  </a:lnTo>
                  <a:lnTo>
                    <a:pt x="2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74128" y="3188456"/>
              <a:ext cx="568157" cy="387153"/>
            </a:xfrm>
            <a:custGeom>
              <a:avLst/>
              <a:gdLst/>
              <a:ahLst/>
              <a:cxnLst/>
              <a:rect l="l" t="t" r="r" b="b"/>
              <a:pathLst>
                <a:path w="2731" h="1861" extrusionOk="0">
                  <a:moveTo>
                    <a:pt x="0" y="1"/>
                  </a:moveTo>
                  <a:lnTo>
                    <a:pt x="0" y="1861"/>
                  </a:lnTo>
                  <a:lnTo>
                    <a:pt x="2730" y="1861"/>
                  </a:lnTo>
                  <a:lnTo>
                    <a:pt x="2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1441706" y="2862672"/>
              <a:ext cx="2144476" cy="712936"/>
            </a:xfrm>
            <a:custGeom>
              <a:avLst/>
              <a:gdLst/>
              <a:ahLst/>
              <a:cxnLst/>
              <a:rect l="l" t="t" r="r" b="b"/>
              <a:pathLst>
                <a:path w="10308" h="3427" extrusionOk="0">
                  <a:moveTo>
                    <a:pt x="0" y="1"/>
                  </a:moveTo>
                  <a:lnTo>
                    <a:pt x="0" y="1426"/>
                  </a:lnTo>
                  <a:lnTo>
                    <a:pt x="5859" y="1426"/>
                  </a:lnTo>
                  <a:lnTo>
                    <a:pt x="5859" y="3427"/>
                  </a:lnTo>
                  <a:lnTo>
                    <a:pt x="10307" y="3427"/>
                  </a:lnTo>
                  <a:lnTo>
                    <a:pt x="10307" y="1381"/>
                  </a:lnTo>
                  <a:cubicBezTo>
                    <a:pt x="10307" y="886"/>
                    <a:pt x="9872" y="436"/>
                    <a:pt x="9191" y="187"/>
                  </a:cubicBezTo>
                  <a:cubicBezTo>
                    <a:pt x="8879" y="64"/>
                    <a:pt x="8526" y="1"/>
                    <a:pt x="8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1867145" y="3149762"/>
              <a:ext cx="1719035" cy="425848"/>
            </a:xfrm>
            <a:custGeom>
              <a:avLst/>
              <a:gdLst/>
              <a:ahLst/>
              <a:cxnLst/>
              <a:rect l="l" t="t" r="r" b="b"/>
              <a:pathLst>
                <a:path w="8263" h="2047" extrusionOk="0">
                  <a:moveTo>
                    <a:pt x="1" y="1"/>
                  </a:moveTo>
                  <a:lnTo>
                    <a:pt x="1" y="2047"/>
                  </a:lnTo>
                  <a:lnTo>
                    <a:pt x="8262" y="2047"/>
                  </a:lnTo>
                  <a:lnTo>
                    <a:pt x="82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980485" y="2862672"/>
              <a:ext cx="922449" cy="712936"/>
            </a:xfrm>
            <a:custGeom>
              <a:avLst/>
              <a:gdLst/>
              <a:ahLst/>
              <a:cxnLst/>
              <a:rect l="l" t="t" r="r" b="b"/>
              <a:pathLst>
                <a:path w="4434" h="3427" extrusionOk="0">
                  <a:moveTo>
                    <a:pt x="2217" y="1"/>
                  </a:moveTo>
                  <a:cubicBezTo>
                    <a:pt x="1830" y="1"/>
                    <a:pt x="1458" y="64"/>
                    <a:pt x="1116" y="187"/>
                  </a:cubicBezTo>
                  <a:cubicBezTo>
                    <a:pt x="420" y="436"/>
                    <a:pt x="0" y="886"/>
                    <a:pt x="0" y="1381"/>
                  </a:cubicBezTo>
                  <a:lnTo>
                    <a:pt x="0" y="3427"/>
                  </a:lnTo>
                  <a:lnTo>
                    <a:pt x="4434" y="3427"/>
                  </a:lnTo>
                  <a:lnTo>
                    <a:pt x="4434" y="1381"/>
                  </a:lnTo>
                  <a:cubicBezTo>
                    <a:pt x="4434" y="886"/>
                    <a:pt x="4014" y="436"/>
                    <a:pt x="3333" y="187"/>
                  </a:cubicBezTo>
                  <a:cubicBezTo>
                    <a:pt x="2991" y="64"/>
                    <a:pt x="2604" y="1"/>
                    <a:pt x="2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1125904" y="3159123"/>
              <a:ext cx="596035" cy="416486"/>
            </a:xfrm>
            <a:custGeom>
              <a:avLst/>
              <a:gdLst/>
              <a:ahLst/>
              <a:cxnLst/>
              <a:rect l="l" t="t" r="r" b="b"/>
              <a:pathLst>
                <a:path w="2865" h="2002" extrusionOk="0">
                  <a:moveTo>
                    <a:pt x="0" y="1"/>
                  </a:moveTo>
                  <a:lnTo>
                    <a:pt x="0" y="2002"/>
                  </a:lnTo>
                  <a:lnTo>
                    <a:pt x="2865" y="2002"/>
                  </a:lnTo>
                  <a:lnTo>
                    <a:pt x="28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1157526" y="3188456"/>
              <a:ext cx="564413" cy="387153"/>
            </a:xfrm>
            <a:custGeom>
              <a:avLst/>
              <a:gdLst/>
              <a:ahLst/>
              <a:cxnLst/>
              <a:rect l="l" t="t" r="r" b="b"/>
              <a:pathLst>
                <a:path w="2713" h="1861" extrusionOk="0">
                  <a:moveTo>
                    <a:pt x="1" y="1"/>
                  </a:moveTo>
                  <a:lnTo>
                    <a:pt x="1" y="1861"/>
                  </a:lnTo>
                  <a:lnTo>
                    <a:pt x="2713" y="1861"/>
                  </a:lnTo>
                  <a:lnTo>
                    <a:pt x="27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2421983" y="2862672"/>
              <a:ext cx="2143852" cy="712936"/>
            </a:xfrm>
            <a:custGeom>
              <a:avLst/>
              <a:gdLst/>
              <a:ahLst/>
              <a:cxnLst/>
              <a:rect l="l" t="t" r="r" b="b"/>
              <a:pathLst>
                <a:path w="10305" h="3427" extrusionOk="0">
                  <a:moveTo>
                    <a:pt x="1" y="1"/>
                  </a:moveTo>
                  <a:lnTo>
                    <a:pt x="1" y="1426"/>
                  </a:lnTo>
                  <a:lnTo>
                    <a:pt x="5874" y="1426"/>
                  </a:lnTo>
                  <a:lnTo>
                    <a:pt x="5874" y="3427"/>
                  </a:lnTo>
                  <a:lnTo>
                    <a:pt x="10305" y="3427"/>
                  </a:lnTo>
                  <a:lnTo>
                    <a:pt x="10305" y="1381"/>
                  </a:lnTo>
                  <a:cubicBezTo>
                    <a:pt x="10305" y="886"/>
                    <a:pt x="9888" y="436"/>
                    <a:pt x="9189" y="187"/>
                  </a:cubicBezTo>
                  <a:cubicBezTo>
                    <a:pt x="8880" y="64"/>
                    <a:pt x="8523" y="1"/>
                    <a:pt x="81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2847630" y="3149762"/>
              <a:ext cx="1718202" cy="425848"/>
            </a:xfrm>
            <a:custGeom>
              <a:avLst/>
              <a:gdLst/>
              <a:ahLst/>
              <a:cxnLst/>
              <a:rect l="l" t="t" r="r" b="b"/>
              <a:pathLst>
                <a:path w="8259" h="2047" extrusionOk="0">
                  <a:moveTo>
                    <a:pt x="1" y="1"/>
                  </a:moveTo>
                  <a:lnTo>
                    <a:pt x="1" y="2047"/>
                  </a:lnTo>
                  <a:lnTo>
                    <a:pt x="8259" y="2047"/>
                  </a:lnTo>
                  <a:lnTo>
                    <a:pt x="8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1960762" y="2862672"/>
              <a:ext cx="922033" cy="712936"/>
            </a:xfrm>
            <a:custGeom>
              <a:avLst/>
              <a:gdLst/>
              <a:ahLst/>
              <a:cxnLst/>
              <a:rect l="l" t="t" r="r" b="b"/>
              <a:pathLst>
                <a:path w="4432" h="3427" extrusionOk="0">
                  <a:moveTo>
                    <a:pt x="2218" y="1"/>
                  </a:moveTo>
                  <a:cubicBezTo>
                    <a:pt x="1846" y="1"/>
                    <a:pt x="1455" y="64"/>
                    <a:pt x="1117" y="187"/>
                  </a:cubicBezTo>
                  <a:cubicBezTo>
                    <a:pt x="432" y="436"/>
                    <a:pt x="1" y="886"/>
                    <a:pt x="1" y="1381"/>
                  </a:cubicBezTo>
                  <a:lnTo>
                    <a:pt x="1" y="3427"/>
                  </a:lnTo>
                  <a:lnTo>
                    <a:pt x="4431" y="3427"/>
                  </a:lnTo>
                  <a:lnTo>
                    <a:pt x="4431" y="1381"/>
                  </a:lnTo>
                  <a:cubicBezTo>
                    <a:pt x="4431" y="886"/>
                    <a:pt x="4015" y="436"/>
                    <a:pt x="3334" y="187"/>
                  </a:cubicBezTo>
                  <a:cubicBezTo>
                    <a:pt x="2992" y="64"/>
                    <a:pt x="2605" y="1"/>
                    <a:pt x="2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2108678" y="3159123"/>
              <a:ext cx="593746" cy="416486"/>
            </a:xfrm>
            <a:custGeom>
              <a:avLst/>
              <a:gdLst/>
              <a:ahLst/>
              <a:cxnLst/>
              <a:rect l="l" t="t" r="r" b="b"/>
              <a:pathLst>
                <a:path w="2854" h="2002" extrusionOk="0">
                  <a:moveTo>
                    <a:pt x="0" y="1"/>
                  </a:moveTo>
                  <a:lnTo>
                    <a:pt x="0" y="2002"/>
                  </a:lnTo>
                  <a:lnTo>
                    <a:pt x="2853" y="2002"/>
                  </a:lnTo>
                  <a:lnTo>
                    <a:pt x="28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2138011" y="3188456"/>
              <a:ext cx="564413" cy="387153"/>
            </a:xfrm>
            <a:custGeom>
              <a:avLst/>
              <a:gdLst/>
              <a:ahLst/>
              <a:cxnLst/>
              <a:rect l="l" t="t" r="r" b="b"/>
              <a:pathLst>
                <a:path w="2713" h="1861" extrusionOk="0">
                  <a:moveTo>
                    <a:pt x="1" y="1"/>
                  </a:moveTo>
                  <a:lnTo>
                    <a:pt x="1" y="1861"/>
                  </a:lnTo>
                  <a:lnTo>
                    <a:pt x="2712" y="1861"/>
                  </a:lnTo>
                  <a:lnTo>
                    <a:pt x="27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4"/>
          <p:cNvGrpSpPr/>
          <p:nvPr/>
        </p:nvGrpSpPr>
        <p:grpSpPr>
          <a:xfrm>
            <a:off x="265568" y="3179079"/>
            <a:ext cx="2650009" cy="1620094"/>
            <a:chOff x="3772168" y="2037054"/>
            <a:chExt cx="2650009" cy="1620094"/>
          </a:xfrm>
        </p:grpSpPr>
        <p:sp>
          <p:nvSpPr>
            <p:cNvPr id="360" name="Google Shape;360;p24"/>
            <p:cNvSpPr/>
            <p:nvPr/>
          </p:nvSpPr>
          <p:spPr>
            <a:xfrm>
              <a:off x="5560466" y="2624287"/>
              <a:ext cx="112" cy="401316"/>
            </a:xfrm>
            <a:custGeom>
              <a:avLst/>
              <a:gdLst/>
              <a:ahLst/>
              <a:cxnLst/>
              <a:rect l="l" t="t" r="r" b="b"/>
              <a:pathLst>
                <a:path w="1" h="3579" extrusionOk="0">
                  <a:moveTo>
                    <a:pt x="0" y="1"/>
                  </a:moveTo>
                  <a:lnTo>
                    <a:pt x="0" y="35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5558336" y="2624287"/>
              <a:ext cx="5494" cy="401316"/>
            </a:xfrm>
            <a:custGeom>
              <a:avLst/>
              <a:gdLst/>
              <a:ahLst/>
              <a:cxnLst/>
              <a:rect l="l" t="t" r="r" b="b"/>
              <a:pathLst>
                <a:path w="49" h="3579" extrusionOk="0">
                  <a:moveTo>
                    <a:pt x="1" y="1"/>
                  </a:moveTo>
                  <a:lnTo>
                    <a:pt x="1" y="3579"/>
                  </a:lnTo>
                  <a:lnTo>
                    <a:pt x="49" y="3579"/>
                  </a:lnTo>
                  <a:lnTo>
                    <a:pt x="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5641747" y="2624287"/>
              <a:ext cx="112" cy="401316"/>
            </a:xfrm>
            <a:custGeom>
              <a:avLst/>
              <a:gdLst/>
              <a:ahLst/>
              <a:cxnLst/>
              <a:rect l="l" t="t" r="r" b="b"/>
              <a:pathLst>
                <a:path w="1" h="3579" extrusionOk="0">
                  <a:moveTo>
                    <a:pt x="1" y="1"/>
                  </a:moveTo>
                  <a:lnTo>
                    <a:pt x="1" y="35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5640065" y="2624287"/>
              <a:ext cx="5494" cy="401316"/>
            </a:xfrm>
            <a:custGeom>
              <a:avLst/>
              <a:gdLst/>
              <a:ahLst/>
              <a:cxnLst/>
              <a:rect l="l" t="t" r="r" b="b"/>
              <a:pathLst>
                <a:path w="49" h="3579" extrusionOk="0">
                  <a:moveTo>
                    <a:pt x="1" y="1"/>
                  </a:moveTo>
                  <a:lnTo>
                    <a:pt x="1" y="3579"/>
                  </a:lnTo>
                  <a:lnTo>
                    <a:pt x="49" y="3579"/>
                  </a:lnTo>
                  <a:lnTo>
                    <a:pt x="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5514948" y="2481656"/>
              <a:ext cx="170748" cy="104394"/>
            </a:xfrm>
            <a:custGeom>
              <a:avLst/>
              <a:gdLst/>
              <a:ahLst/>
              <a:cxnLst/>
              <a:rect l="l" t="t" r="r" b="b"/>
              <a:pathLst>
                <a:path w="1523" h="931" extrusionOk="0">
                  <a:moveTo>
                    <a:pt x="220" y="0"/>
                  </a:moveTo>
                  <a:cubicBezTo>
                    <a:pt x="109" y="0"/>
                    <a:pt x="1" y="93"/>
                    <a:pt x="1" y="220"/>
                  </a:cubicBezTo>
                  <a:lnTo>
                    <a:pt x="1" y="715"/>
                  </a:lnTo>
                  <a:cubicBezTo>
                    <a:pt x="1" y="822"/>
                    <a:pt x="109" y="930"/>
                    <a:pt x="220" y="930"/>
                  </a:cubicBezTo>
                  <a:lnTo>
                    <a:pt x="1303" y="930"/>
                  </a:lnTo>
                  <a:cubicBezTo>
                    <a:pt x="1429" y="930"/>
                    <a:pt x="1522" y="822"/>
                    <a:pt x="1522" y="715"/>
                  </a:cubicBezTo>
                  <a:lnTo>
                    <a:pt x="1522" y="220"/>
                  </a:lnTo>
                  <a:cubicBezTo>
                    <a:pt x="1522" y="93"/>
                    <a:pt x="1429" y="0"/>
                    <a:pt x="1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91123" y="2582574"/>
              <a:ext cx="2413900" cy="107758"/>
            </a:xfrm>
            <a:custGeom>
              <a:avLst/>
              <a:gdLst/>
              <a:ahLst/>
              <a:cxnLst/>
              <a:rect l="l" t="t" r="r" b="b"/>
              <a:pathLst>
                <a:path w="21531" h="961" extrusionOk="0">
                  <a:moveTo>
                    <a:pt x="21482" y="1"/>
                  </a:moveTo>
                  <a:lnTo>
                    <a:pt x="21482" y="15"/>
                  </a:lnTo>
                  <a:cubicBezTo>
                    <a:pt x="21482" y="294"/>
                    <a:pt x="21419" y="510"/>
                    <a:pt x="21311" y="666"/>
                  </a:cubicBezTo>
                  <a:cubicBezTo>
                    <a:pt x="21203" y="837"/>
                    <a:pt x="21066" y="916"/>
                    <a:pt x="20895" y="916"/>
                  </a:cubicBezTo>
                  <a:cubicBezTo>
                    <a:pt x="20709" y="916"/>
                    <a:pt x="20489" y="789"/>
                    <a:pt x="20303" y="480"/>
                  </a:cubicBezTo>
                  <a:cubicBezTo>
                    <a:pt x="20210" y="358"/>
                    <a:pt x="20117" y="201"/>
                    <a:pt x="20102" y="45"/>
                  </a:cubicBezTo>
                  <a:cubicBezTo>
                    <a:pt x="20102" y="45"/>
                    <a:pt x="20102" y="30"/>
                    <a:pt x="20087" y="30"/>
                  </a:cubicBezTo>
                  <a:cubicBezTo>
                    <a:pt x="20073" y="30"/>
                    <a:pt x="20073" y="30"/>
                    <a:pt x="20058" y="45"/>
                  </a:cubicBezTo>
                  <a:cubicBezTo>
                    <a:pt x="19994" y="265"/>
                    <a:pt x="19916" y="451"/>
                    <a:pt x="19823" y="603"/>
                  </a:cubicBezTo>
                  <a:cubicBezTo>
                    <a:pt x="19715" y="744"/>
                    <a:pt x="19608" y="823"/>
                    <a:pt x="19436" y="837"/>
                  </a:cubicBezTo>
                  <a:cubicBezTo>
                    <a:pt x="19343" y="837"/>
                    <a:pt x="19236" y="808"/>
                    <a:pt x="19094" y="730"/>
                  </a:cubicBezTo>
                  <a:cubicBezTo>
                    <a:pt x="18800" y="588"/>
                    <a:pt x="18614" y="280"/>
                    <a:pt x="18555" y="79"/>
                  </a:cubicBezTo>
                  <a:cubicBezTo>
                    <a:pt x="18555" y="79"/>
                    <a:pt x="18555" y="64"/>
                    <a:pt x="18536" y="64"/>
                  </a:cubicBezTo>
                  <a:cubicBezTo>
                    <a:pt x="18521" y="64"/>
                    <a:pt x="18521" y="79"/>
                    <a:pt x="18521" y="79"/>
                  </a:cubicBezTo>
                  <a:cubicBezTo>
                    <a:pt x="18477" y="216"/>
                    <a:pt x="18384" y="309"/>
                    <a:pt x="18291" y="373"/>
                  </a:cubicBezTo>
                  <a:cubicBezTo>
                    <a:pt x="18183" y="436"/>
                    <a:pt x="18056" y="465"/>
                    <a:pt x="17919" y="465"/>
                  </a:cubicBezTo>
                  <a:cubicBezTo>
                    <a:pt x="17634" y="465"/>
                    <a:pt x="17345" y="332"/>
                    <a:pt x="17202" y="100"/>
                  </a:cubicBezTo>
                  <a:lnTo>
                    <a:pt x="17202" y="100"/>
                  </a:lnTo>
                  <a:cubicBezTo>
                    <a:pt x="17203" y="98"/>
                    <a:pt x="17204" y="96"/>
                    <a:pt x="17205" y="94"/>
                  </a:cubicBezTo>
                  <a:lnTo>
                    <a:pt x="17198" y="94"/>
                  </a:lnTo>
                  <a:cubicBezTo>
                    <a:pt x="17195" y="89"/>
                    <a:pt x="17193" y="84"/>
                    <a:pt x="17190" y="79"/>
                  </a:cubicBezTo>
                  <a:lnTo>
                    <a:pt x="17175" y="79"/>
                  </a:lnTo>
                  <a:cubicBezTo>
                    <a:pt x="17175" y="79"/>
                    <a:pt x="17160" y="79"/>
                    <a:pt x="17160" y="94"/>
                  </a:cubicBezTo>
                  <a:cubicBezTo>
                    <a:pt x="17082" y="294"/>
                    <a:pt x="16989" y="451"/>
                    <a:pt x="16862" y="544"/>
                  </a:cubicBezTo>
                  <a:cubicBezTo>
                    <a:pt x="16740" y="637"/>
                    <a:pt x="16617" y="681"/>
                    <a:pt x="16476" y="681"/>
                  </a:cubicBezTo>
                  <a:cubicBezTo>
                    <a:pt x="16152" y="681"/>
                    <a:pt x="15825" y="451"/>
                    <a:pt x="15653" y="79"/>
                  </a:cubicBezTo>
                  <a:cubicBezTo>
                    <a:pt x="15653" y="64"/>
                    <a:pt x="15639" y="64"/>
                    <a:pt x="15639" y="64"/>
                  </a:cubicBezTo>
                  <a:lnTo>
                    <a:pt x="15624" y="64"/>
                  </a:lnTo>
                  <a:cubicBezTo>
                    <a:pt x="15453" y="387"/>
                    <a:pt x="15096" y="558"/>
                    <a:pt x="14757" y="558"/>
                  </a:cubicBezTo>
                  <a:cubicBezTo>
                    <a:pt x="14601" y="558"/>
                    <a:pt x="14445" y="529"/>
                    <a:pt x="14322" y="451"/>
                  </a:cubicBezTo>
                  <a:cubicBezTo>
                    <a:pt x="14199" y="373"/>
                    <a:pt x="14106" y="250"/>
                    <a:pt x="14043" y="79"/>
                  </a:cubicBezTo>
                  <a:lnTo>
                    <a:pt x="14028" y="64"/>
                  </a:lnTo>
                  <a:cubicBezTo>
                    <a:pt x="14013" y="64"/>
                    <a:pt x="14013" y="79"/>
                    <a:pt x="13998" y="79"/>
                  </a:cubicBezTo>
                  <a:cubicBezTo>
                    <a:pt x="13794" y="495"/>
                    <a:pt x="13440" y="681"/>
                    <a:pt x="13083" y="681"/>
                  </a:cubicBezTo>
                  <a:cubicBezTo>
                    <a:pt x="12678" y="681"/>
                    <a:pt x="12276" y="451"/>
                    <a:pt x="12060" y="64"/>
                  </a:cubicBezTo>
                  <a:cubicBezTo>
                    <a:pt x="12060" y="45"/>
                    <a:pt x="12045" y="45"/>
                    <a:pt x="12045" y="45"/>
                  </a:cubicBezTo>
                  <a:lnTo>
                    <a:pt x="12012" y="45"/>
                  </a:lnTo>
                  <a:cubicBezTo>
                    <a:pt x="11766" y="417"/>
                    <a:pt x="11424" y="666"/>
                    <a:pt x="11037" y="666"/>
                  </a:cubicBezTo>
                  <a:cubicBezTo>
                    <a:pt x="10866" y="666"/>
                    <a:pt x="10680" y="622"/>
                    <a:pt x="10494" y="510"/>
                  </a:cubicBezTo>
                  <a:cubicBezTo>
                    <a:pt x="10416" y="465"/>
                    <a:pt x="10323" y="373"/>
                    <a:pt x="10245" y="294"/>
                  </a:cubicBezTo>
                  <a:cubicBezTo>
                    <a:pt x="10167" y="201"/>
                    <a:pt x="10092" y="123"/>
                    <a:pt x="10029" y="79"/>
                  </a:cubicBezTo>
                  <a:cubicBezTo>
                    <a:pt x="10022" y="71"/>
                    <a:pt x="10018" y="67"/>
                    <a:pt x="10014" y="67"/>
                  </a:cubicBezTo>
                  <a:cubicBezTo>
                    <a:pt x="10011" y="67"/>
                    <a:pt x="10007" y="71"/>
                    <a:pt x="9999" y="79"/>
                  </a:cubicBezTo>
                  <a:cubicBezTo>
                    <a:pt x="9921" y="123"/>
                    <a:pt x="9858" y="187"/>
                    <a:pt x="9795" y="265"/>
                  </a:cubicBezTo>
                  <a:cubicBezTo>
                    <a:pt x="9720" y="324"/>
                    <a:pt x="9657" y="387"/>
                    <a:pt x="9579" y="436"/>
                  </a:cubicBezTo>
                  <a:cubicBezTo>
                    <a:pt x="9363" y="544"/>
                    <a:pt x="9144" y="588"/>
                    <a:pt x="8928" y="588"/>
                  </a:cubicBezTo>
                  <a:cubicBezTo>
                    <a:pt x="8512" y="588"/>
                    <a:pt x="8140" y="387"/>
                    <a:pt x="7876" y="30"/>
                  </a:cubicBezTo>
                  <a:cubicBezTo>
                    <a:pt x="7876" y="15"/>
                    <a:pt x="7876" y="15"/>
                    <a:pt x="7861" y="15"/>
                  </a:cubicBezTo>
                  <a:cubicBezTo>
                    <a:pt x="7861" y="15"/>
                    <a:pt x="7842" y="15"/>
                    <a:pt x="7842" y="30"/>
                  </a:cubicBezTo>
                  <a:cubicBezTo>
                    <a:pt x="7797" y="108"/>
                    <a:pt x="7783" y="216"/>
                    <a:pt x="7768" y="309"/>
                  </a:cubicBezTo>
                  <a:cubicBezTo>
                    <a:pt x="7749" y="402"/>
                    <a:pt x="7719" y="480"/>
                    <a:pt x="7675" y="558"/>
                  </a:cubicBezTo>
                  <a:cubicBezTo>
                    <a:pt x="7563" y="696"/>
                    <a:pt x="7425" y="759"/>
                    <a:pt x="7254" y="789"/>
                  </a:cubicBezTo>
                  <a:lnTo>
                    <a:pt x="7117" y="789"/>
                  </a:lnTo>
                  <a:cubicBezTo>
                    <a:pt x="6897" y="789"/>
                    <a:pt x="6726" y="696"/>
                    <a:pt x="6588" y="558"/>
                  </a:cubicBezTo>
                  <a:cubicBezTo>
                    <a:pt x="6447" y="417"/>
                    <a:pt x="6354" y="216"/>
                    <a:pt x="6309" y="45"/>
                  </a:cubicBezTo>
                  <a:cubicBezTo>
                    <a:pt x="6309" y="30"/>
                    <a:pt x="6309" y="30"/>
                    <a:pt x="6295" y="30"/>
                  </a:cubicBezTo>
                  <a:lnTo>
                    <a:pt x="6280" y="30"/>
                  </a:lnTo>
                  <a:cubicBezTo>
                    <a:pt x="6060" y="436"/>
                    <a:pt x="5659" y="637"/>
                    <a:pt x="5272" y="637"/>
                  </a:cubicBezTo>
                  <a:cubicBezTo>
                    <a:pt x="4885" y="637"/>
                    <a:pt x="4513" y="436"/>
                    <a:pt x="4327" y="64"/>
                  </a:cubicBezTo>
                  <a:lnTo>
                    <a:pt x="4293" y="64"/>
                  </a:lnTo>
                  <a:cubicBezTo>
                    <a:pt x="4029" y="402"/>
                    <a:pt x="3598" y="573"/>
                    <a:pt x="3163" y="573"/>
                  </a:cubicBezTo>
                  <a:cubicBezTo>
                    <a:pt x="2962" y="573"/>
                    <a:pt x="2761" y="529"/>
                    <a:pt x="2590" y="465"/>
                  </a:cubicBezTo>
                  <a:cubicBezTo>
                    <a:pt x="2419" y="387"/>
                    <a:pt x="2262" y="309"/>
                    <a:pt x="2140" y="172"/>
                  </a:cubicBezTo>
                  <a:cubicBezTo>
                    <a:pt x="2140" y="172"/>
                    <a:pt x="2125" y="157"/>
                    <a:pt x="2125" y="138"/>
                  </a:cubicBezTo>
                  <a:cubicBezTo>
                    <a:pt x="2110" y="123"/>
                    <a:pt x="2095" y="94"/>
                    <a:pt x="2076" y="79"/>
                  </a:cubicBezTo>
                  <a:cubicBezTo>
                    <a:pt x="2075" y="77"/>
                    <a:pt x="2074" y="76"/>
                    <a:pt x="2073" y="74"/>
                  </a:cubicBezTo>
                  <a:lnTo>
                    <a:pt x="2073" y="74"/>
                  </a:lnTo>
                  <a:cubicBezTo>
                    <a:pt x="2076" y="70"/>
                    <a:pt x="2076" y="64"/>
                    <a:pt x="2076" y="64"/>
                  </a:cubicBezTo>
                  <a:cubicBezTo>
                    <a:pt x="2062" y="45"/>
                    <a:pt x="2062" y="30"/>
                    <a:pt x="2062" y="30"/>
                  </a:cubicBezTo>
                  <a:lnTo>
                    <a:pt x="2047" y="30"/>
                  </a:lnTo>
                  <a:lnTo>
                    <a:pt x="2047" y="15"/>
                  </a:lnTo>
                  <a:lnTo>
                    <a:pt x="2017" y="15"/>
                  </a:lnTo>
                  <a:lnTo>
                    <a:pt x="2017" y="30"/>
                  </a:lnTo>
                  <a:lnTo>
                    <a:pt x="2017" y="45"/>
                  </a:lnTo>
                  <a:lnTo>
                    <a:pt x="2017" y="64"/>
                  </a:lnTo>
                  <a:lnTo>
                    <a:pt x="2019" y="64"/>
                  </a:lnTo>
                  <a:cubicBezTo>
                    <a:pt x="1742" y="456"/>
                    <a:pt x="1405" y="622"/>
                    <a:pt x="1072" y="622"/>
                  </a:cubicBezTo>
                  <a:cubicBezTo>
                    <a:pt x="700" y="622"/>
                    <a:pt x="328" y="417"/>
                    <a:pt x="31" y="45"/>
                  </a:cubicBezTo>
                  <a:lnTo>
                    <a:pt x="1" y="79"/>
                  </a:lnTo>
                  <a:cubicBezTo>
                    <a:pt x="295" y="451"/>
                    <a:pt x="682" y="666"/>
                    <a:pt x="1072" y="666"/>
                  </a:cubicBezTo>
                  <a:cubicBezTo>
                    <a:pt x="1418" y="666"/>
                    <a:pt x="1768" y="488"/>
                    <a:pt x="2044" y="104"/>
                  </a:cubicBezTo>
                  <a:lnTo>
                    <a:pt x="2044" y="104"/>
                  </a:lnTo>
                  <a:cubicBezTo>
                    <a:pt x="2049" y="110"/>
                    <a:pt x="2055" y="117"/>
                    <a:pt x="2062" y="123"/>
                  </a:cubicBezTo>
                  <a:cubicBezTo>
                    <a:pt x="2062" y="138"/>
                    <a:pt x="2076" y="157"/>
                    <a:pt x="2076" y="172"/>
                  </a:cubicBezTo>
                  <a:cubicBezTo>
                    <a:pt x="2095" y="187"/>
                    <a:pt x="2095" y="201"/>
                    <a:pt x="2110" y="201"/>
                  </a:cubicBezTo>
                  <a:cubicBezTo>
                    <a:pt x="2233" y="343"/>
                    <a:pt x="2404" y="436"/>
                    <a:pt x="2575" y="495"/>
                  </a:cubicBezTo>
                  <a:cubicBezTo>
                    <a:pt x="2761" y="573"/>
                    <a:pt x="2962" y="603"/>
                    <a:pt x="3163" y="603"/>
                  </a:cubicBezTo>
                  <a:cubicBezTo>
                    <a:pt x="3582" y="603"/>
                    <a:pt x="4030" y="447"/>
                    <a:pt x="4298" y="129"/>
                  </a:cubicBezTo>
                  <a:lnTo>
                    <a:pt x="4298" y="129"/>
                  </a:lnTo>
                  <a:cubicBezTo>
                    <a:pt x="4504" y="493"/>
                    <a:pt x="4879" y="681"/>
                    <a:pt x="5272" y="681"/>
                  </a:cubicBezTo>
                  <a:cubicBezTo>
                    <a:pt x="5663" y="681"/>
                    <a:pt x="6072" y="491"/>
                    <a:pt x="6292" y="96"/>
                  </a:cubicBezTo>
                  <a:lnTo>
                    <a:pt x="6292" y="96"/>
                  </a:lnTo>
                  <a:cubicBezTo>
                    <a:pt x="6340" y="281"/>
                    <a:pt x="6429" y="449"/>
                    <a:pt x="6559" y="588"/>
                  </a:cubicBezTo>
                  <a:cubicBezTo>
                    <a:pt x="6696" y="730"/>
                    <a:pt x="6882" y="837"/>
                    <a:pt x="7117" y="837"/>
                  </a:cubicBezTo>
                  <a:cubicBezTo>
                    <a:pt x="7161" y="837"/>
                    <a:pt x="7210" y="837"/>
                    <a:pt x="7254" y="823"/>
                  </a:cubicBezTo>
                  <a:cubicBezTo>
                    <a:pt x="7425" y="789"/>
                    <a:pt x="7597" y="730"/>
                    <a:pt x="7704" y="588"/>
                  </a:cubicBezTo>
                  <a:cubicBezTo>
                    <a:pt x="7768" y="495"/>
                    <a:pt x="7783" y="402"/>
                    <a:pt x="7797" y="309"/>
                  </a:cubicBezTo>
                  <a:cubicBezTo>
                    <a:pt x="7811" y="227"/>
                    <a:pt x="7824" y="144"/>
                    <a:pt x="7860" y="72"/>
                  </a:cubicBezTo>
                  <a:lnTo>
                    <a:pt x="7860" y="72"/>
                  </a:lnTo>
                  <a:cubicBezTo>
                    <a:pt x="8124" y="445"/>
                    <a:pt x="8503" y="637"/>
                    <a:pt x="8928" y="637"/>
                  </a:cubicBezTo>
                  <a:cubicBezTo>
                    <a:pt x="9144" y="637"/>
                    <a:pt x="9378" y="573"/>
                    <a:pt x="9594" y="465"/>
                  </a:cubicBezTo>
                  <a:cubicBezTo>
                    <a:pt x="9687" y="417"/>
                    <a:pt x="9750" y="358"/>
                    <a:pt x="9828" y="294"/>
                  </a:cubicBezTo>
                  <a:cubicBezTo>
                    <a:pt x="9884" y="221"/>
                    <a:pt x="9943" y="164"/>
                    <a:pt x="10015" y="117"/>
                  </a:cubicBezTo>
                  <a:lnTo>
                    <a:pt x="10015" y="117"/>
                  </a:lnTo>
                  <a:cubicBezTo>
                    <a:pt x="10072" y="154"/>
                    <a:pt x="10144" y="238"/>
                    <a:pt x="10215" y="309"/>
                  </a:cubicBezTo>
                  <a:cubicBezTo>
                    <a:pt x="10293" y="402"/>
                    <a:pt x="10386" y="495"/>
                    <a:pt x="10479" y="558"/>
                  </a:cubicBezTo>
                  <a:cubicBezTo>
                    <a:pt x="10665" y="666"/>
                    <a:pt x="10851" y="715"/>
                    <a:pt x="11037" y="715"/>
                  </a:cubicBezTo>
                  <a:cubicBezTo>
                    <a:pt x="11426" y="715"/>
                    <a:pt x="11773" y="468"/>
                    <a:pt x="12034" y="115"/>
                  </a:cubicBezTo>
                  <a:lnTo>
                    <a:pt x="12034" y="115"/>
                  </a:lnTo>
                  <a:cubicBezTo>
                    <a:pt x="12272" y="494"/>
                    <a:pt x="12676" y="715"/>
                    <a:pt x="13083" y="715"/>
                  </a:cubicBezTo>
                  <a:cubicBezTo>
                    <a:pt x="13441" y="715"/>
                    <a:pt x="13798" y="543"/>
                    <a:pt x="14017" y="143"/>
                  </a:cubicBezTo>
                  <a:lnTo>
                    <a:pt x="14017" y="143"/>
                  </a:lnTo>
                  <a:cubicBezTo>
                    <a:pt x="14079" y="291"/>
                    <a:pt x="14179" y="410"/>
                    <a:pt x="14307" y="480"/>
                  </a:cubicBezTo>
                  <a:cubicBezTo>
                    <a:pt x="14430" y="558"/>
                    <a:pt x="14586" y="603"/>
                    <a:pt x="14757" y="603"/>
                  </a:cubicBezTo>
                  <a:cubicBezTo>
                    <a:pt x="15103" y="603"/>
                    <a:pt x="15463" y="428"/>
                    <a:pt x="15637" y="123"/>
                  </a:cubicBezTo>
                  <a:lnTo>
                    <a:pt x="15637" y="123"/>
                  </a:lnTo>
                  <a:cubicBezTo>
                    <a:pt x="15812" y="493"/>
                    <a:pt x="16146" y="730"/>
                    <a:pt x="16476" y="730"/>
                  </a:cubicBezTo>
                  <a:cubicBezTo>
                    <a:pt x="16617" y="730"/>
                    <a:pt x="16769" y="681"/>
                    <a:pt x="16896" y="573"/>
                  </a:cubicBezTo>
                  <a:cubicBezTo>
                    <a:pt x="17008" y="489"/>
                    <a:pt x="17107" y="339"/>
                    <a:pt x="17183" y="149"/>
                  </a:cubicBezTo>
                  <a:lnTo>
                    <a:pt x="17183" y="149"/>
                  </a:lnTo>
                  <a:cubicBezTo>
                    <a:pt x="17332" y="387"/>
                    <a:pt x="17640" y="510"/>
                    <a:pt x="17919" y="510"/>
                  </a:cubicBezTo>
                  <a:cubicBezTo>
                    <a:pt x="18056" y="510"/>
                    <a:pt x="18198" y="480"/>
                    <a:pt x="18306" y="417"/>
                  </a:cubicBezTo>
                  <a:cubicBezTo>
                    <a:pt x="18402" y="351"/>
                    <a:pt x="18487" y="269"/>
                    <a:pt x="18538" y="141"/>
                  </a:cubicBezTo>
                  <a:lnTo>
                    <a:pt x="18538" y="141"/>
                  </a:lnTo>
                  <a:cubicBezTo>
                    <a:pt x="18614" y="343"/>
                    <a:pt x="18794" y="633"/>
                    <a:pt x="19079" y="774"/>
                  </a:cubicBezTo>
                  <a:cubicBezTo>
                    <a:pt x="19221" y="837"/>
                    <a:pt x="19329" y="867"/>
                    <a:pt x="19436" y="867"/>
                  </a:cubicBezTo>
                  <a:cubicBezTo>
                    <a:pt x="19622" y="867"/>
                    <a:pt x="19764" y="774"/>
                    <a:pt x="19857" y="622"/>
                  </a:cubicBezTo>
                  <a:cubicBezTo>
                    <a:pt x="19951" y="485"/>
                    <a:pt x="20008" y="326"/>
                    <a:pt x="20073" y="144"/>
                  </a:cubicBezTo>
                  <a:lnTo>
                    <a:pt x="20073" y="144"/>
                  </a:lnTo>
                  <a:cubicBezTo>
                    <a:pt x="20110" y="270"/>
                    <a:pt x="20197" y="397"/>
                    <a:pt x="20273" y="510"/>
                  </a:cubicBezTo>
                  <a:cubicBezTo>
                    <a:pt x="20459" y="823"/>
                    <a:pt x="20694" y="960"/>
                    <a:pt x="20895" y="960"/>
                  </a:cubicBezTo>
                  <a:cubicBezTo>
                    <a:pt x="21081" y="960"/>
                    <a:pt x="21233" y="867"/>
                    <a:pt x="21345" y="696"/>
                  </a:cubicBezTo>
                  <a:cubicBezTo>
                    <a:pt x="21467" y="529"/>
                    <a:pt x="21531" y="294"/>
                    <a:pt x="21531" y="15"/>
                  </a:cubicBezTo>
                  <a:lnTo>
                    <a:pt x="21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5108321" y="2180914"/>
              <a:ext cx="59414" cy="1474061"/>
            </a:xfrm>
            <a:custGeom>
              <a:avLst/>
              <a:gdLst/>
              <a:ahLst/>
              <a:cxnLst/>
              <a:rect l="l" t="t" r="r" b="b"/>
              <a:pathLst>
                <a:path w="530" h="13425" extrusionOk="0">
                  <a:moveTo>
                    <a:pt x="1" y="0"/>
                  </a:moveTo>
                  <a:lnTo>
                    <a:pt x="1" y="13425"/>
                  </a:lnTo>
                  <a:lnTo>
                    <a:pt x="529" y="13425"/>
                  </a:lnTo>
                  <a:lnTo>
                    <a:pt x="5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5110000" y="2180919"/>
              <a:ext cx="57738" cy="78492"/>
            </a:xfrm>
            <a:custGeom>
              <a:avLst/>
              <a:gdLst/>
              <a:ahLst/>
              <a:cxnLst/>
              <a:rect l="l" t="t" r="r" b="b"/>
              <a:pathLst>
                <a:path w="515" h="700" extrusionOk="0">
                  <a:moveTo>
                    <a:pt x="1" y="0"/>
                  </a:moveTo>
                  <a:lnTo>
                    <a:pt x="1" y="700"/>
                  </a:lnTo>
                  <a:lnTo>
                    <a:pt x="514" y="700"/>
                  </a:lnTo>
                  <a:lnTo>
                    <a:pt x="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5078721" y="2037054"/>
              <a:ext cx="120297" cy="180643"/>
            </a:xfrm>
            <a:custGeom>
              <a:avLst/>
              <a:gdLst/>
              <a:ahLst/>
              <a:cxnLst/>
              <a:rect l="l" t="t" r="r" b="b"/>
              <a:pathLst>
                <a:path w="1073" h="1611" extrusionOk="0">
                  <a:moveTo>
                    <a:pt x="1" y="0"/>
                  </a:moveTo>
                  <a:lnTo>
                    <a:pt x="1" y="1611"/>
                  </a:lnTo>
                  <a:lnTo>
                    <a:pt x="1072" y="1611"/>
                  </a:lnTo>
                  <a:lnTo>
                    <a:pt x="1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4074534" y="2120480"/>
              <a:ext cx="1065183" cy="467249"/>
            </a:xfrm>
            <a:custGeom>
              <a:avLst/>
              <a:gdLst/>
              <a:ahLst/>
              <a:cxnLst/>
              <a:rect l="l" t="t" r="r" b="b"/>
              <a:pathLst>
                <a:path w="9501" h="4167" extrusionOk="0">
                  <a:moveTo>
                    <a:pt x="9300" y="0"/>
                  </a:moveTo>
                  <a:lnTo>
                    <a:pt x="1" y="3720"/>
                  </a:lnTo>
                  <a:lnTo>
                    <a:pt x="187" y="4166"/>
                  </a:lnTo>
                  <a:lnTo>
                    <a:pt x="9501" y="446"/>
                  </a:lnTo>
                  <a:lnTo>
                    <a:pt x="9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3824300" y="2554653"/>
              <a:ext cx="2597877" cy="40143"/>
            </a:xfrm>
            <a:custGeom>
              <a:avLst/>
              <a:gdLst/>
              <a:ahLst/>
              <a:cxnLst/>
              <a:rect l="l" t="t" r="r" b="b"/>
              <a:pathLst>
                <a:path w="23172" h="358" extrusionOk="0">
                  <a:moveTo>
                    <a:pt x="1" y="0"/>
                  </a:moveTo>
                  <a:lnTo>
                    <a:pt x="1" y="357"/>
                  </a:lnTo>
                  <a:lnTo>
                    <a:pt x="23171" y="357"/>
                  </a:lnTo>
                  <a:lnTo>
                    <a:pt x="23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a:off x="5162132" y="2120480"/>
              <a:ext cx="1058569" cy="462203"/>
            </a:xfrm>
            <a:custGeom>
              <a:avLst/>
              <a:gdLst/>
              <a:ahLst/>
              <a:cxnLst/>
              <a:rect l="l" t="t" r="r" b="b"/>
              <a:pathLst>
                <a:path w="9442" h="4122" extrusionOk="0">
                  <a:moveTo>
                    <a:pt x="112" y="0"/>
                  </a:moveTo>
                  <a:lnTo>
                    <a:pt x="1" y="246"/>
                  </a:lnTo>
                  <a:lnTo>
                    <a:pt x="9334" y="4122"/>
                  </a:lnTo>
                  <a:lnTo>
                    <a:pt x="9442" y="3872"/>
                  </a:lnTo>
                  <a:lnTo>
                    <a:pt x="1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3772168" y="2379055"/>
              <a:ext cx="325015" cy="194883"/>
            </a:xfrm>
            <a:custGeom>
              <a:avLst/>
              <a:gdLst/>
              <a:ahLst/>
              <a:cxnLst/>
              <a:rect l="l" t="t" r="r" b="b"/>
              <a:pathLst>
                <a:path w="2899" h="1738" extrusionOk="0">
                  <a:moveTo>
                    <a:pt x="1" y="0"/>
                  </a:moveTo>
                  <a:lnTo>
                    <a:pt x="1" y="1737"/>
                  </a:lnTo>
                  <a:lnTo>
                    <a:pt x="2899" y="1737"/>
                  </a:lnTo>
                  <a:lnTo>
                    <a:pt x="28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a:off x="3881926" y="2572146"/>
              <a:ext cx="116485" cy="1082848"/>
            </a:xfrm>
            <a:custGeom>
              <a:avLst/>
              <a:gdLst/>
              <a:ahLst/>
              <a:cxnLst/>
              <a:rect l="l" t="t" r="r" b="b"/>
              <a:pathLst>
                <a:path w="1039" h="9657" extrusionOk="0">
                  <a:moveTo>
                    <a:pt x="0" y="1"/>
                  </a:moveTo>
                  <a:lnTo>
                    <a:pt x="0" y="9657"/>
                  </a:lnTo>
                  <a:lnTo>
                    <a:pt x="1038" y="9657"/>
                  </a:lnTo>
                  <a:lnTo>
                    <a:pt x="10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a:off x="3881926" y="2606794"/>
              <a:ext cx="116485" cy="1004917"/>
            </a:xfrm>
            <a:custGeom>
              <a:avLst/>
              <a:gdLst/>
              <a:ahLst/>
              <a:cxnLst/>
              <a:rect l="l" t="t" r="r" b="b"/>
              <a:pathLst>
                <a:path w="1039" h="8962" extrusionOk="0">
                  <a:moveTo>
                    <a:pt x="0" y="0"/>
                  </a:moveTo>
                  <a:lnTo>
                    <a:pt x="0" y="279"/>
                  </a:lnTo>
                  <a:lnTo>
                    <a:pt x="1038" y="279"/>
                  </a:lnTo>
                  <a:lnTo>
                    <a:pt x="1038" y="0"/>
                  </a:lnTo>
                  <a:close/>
                  <a:moveTo>
                    <a:pt x="0" y="666"/>
                  </a:moveTo>
                  <a:lnTo>
                    <a:pt x="0" y="964"/>
                  </a:lnTo>
                  <a:lnTo>
                    <a:pt x="1038" y="964"/>
                  </a:lnTo>
                  <a:lnTo>
                    <a:pt x="1038" y="666"/>
                  </a:lnTo>
                  <a:close/>
                  <a:moveTo>
                    <a:pt x="0" y="1336"/>
                  </a:moveTo>
                  <a:lnTo>
                    <a:pt x="0" y="1630"/>
                  </a:lnTo>
                  <a:lnTo>
                    <a:pt x="1038" y="1630"/>
                  </a:lnTo>
                  <a:lnTo>
                    <a:pt x="1038" y="1336"/>
                  </a:lnTo>
                  <a:close/>
                  <a:moveTo>
                    <a:pt x="0" y="2016"/>
                  </a:moveTo>
                  <a:lnTo>
                    <a:pt x="0" y="2295"/>
                  </a:lnTo>
                  <a:lnTo>
                    <a:pt x="1038" y="2295"/>
                  </a:lnTo>
                  <a:lnTo>
                    <a:pt x="1038" y="2016"/>
                  </a:lnTo>
                  <a:close/>
                  <a:moveTo>
                    <a:pt x="0" y="2682"/>
                  </a:moveTo>
                  <a:lnTo>
                    <a:pt x="0" y="2961"/>
                  </a:lnTo>
                  <a:lnTo>
                    <a:pt x="1038" y="2961"/>
                  </a:lnTo>
                  <a:lnTo>
                    <a:pt x="1038" y="2682"/>
                  </a:lnTo>
                  <a:close/>
                  <a:moveTo>
                    <a:pt x="0" y="3348"/>
                  </a:moveTo>
                  <a:lnTo>
                    <a:pt x="0" y="3627"/>
                  </a:lnTo>
                  <a:lnTo>
                    <a:pt x="1038" y="3627"/>
                  </a:lnTo>
                  <a:lnTo>
                    <a:pt x="1038" y="3348"/>
                  </a:lnTo>
                  <a:close/>
                  <a:moveTo>
                    <a:pt x="0" y="4014"/>
                  </a:moveTo>
                  <a:lnTo>
                    <a:pt x="0" y="4293"/>
                  </a:lnTo>
                  <a:lnTo>
                    <a:pt x="1038" y="4293"/>
                  </a:lnTo>
                  <a:lnTo>
                    <a:pt x="1038" y="4014"/>
                  </a:lnTo>
                  <a:close/>
                  <a:moveTo>
                    <a:pt x="0" y="4683"/>
                  </a:moveTo>
                  <a:lnTo>
                    <a:pt x="0" y="4962"/>
                  </a:lnTo>
                  <a:lnTo>
                    <a:pt x="1038" y="4962"/>
                  </a:lnTo>
                  <a:lnTo>
                    <a:pt x="1038" y="4683"/>
                  </a:lnTo>
                  <a:close/>
                  <a:moveTo>
                    <a:pt x="0" y="5349"/>
                  </a:moveTo>
                  <a:lnTo>
                    <a:pt x="0" y="5628"/>
                  </a:lnTo>
                  <a:lnTo>
                    <a:pt x="1038" y="5628"/>
                  </a:lnTo>
                  <a:lnTo>
                    <a:pt x="1038" y="5349"/>
                  </a:lnTo>
                  <a:close/>
                  <a:moveTo>
                    <a:pt x="0" y="6015"/>
                  </a:moveTo>
                  <a:lnTo>
                    <a:pt x="0" y="6294"/>
                  </a:lnTo>
                  <a:lnTo>
                    <a:pt x="1038" y="6294"/>
                  </a:lnTo>
                  <a:lnTo>
                    <a:pt x="1038" y="6015"/>
                  </a:lnTo>
                  <a:close/>
                  <a:moveTo>
                    <a:pt x="0" y="6681"/>
                  </a:moveTo>
                  <a:lnTo>
                    <a:pt x="0" y="6960"/>
                  </a:lnTo>
                  <a:lnTo>
                    <a:pt x="1038" y="6960"/>
                  </a:lnTo>
                  <a:lnTo>
                    <a:pt x="1038" y="6681"/>
                  </a:lnTo>
                  <a:close/>
                  <a:moveTo>
                    <a:pt x="0" y="7347"/>
                  </a:moveTo>
                  <a:lnTo>
                    <a:pt x="0" y="7626"/>
                  </a:lnTo>
                  <a:lnTo>
                    <a:pt x="1038" y="7626"/>
                  </a:lnTo>
                  <a:lnTo>
                    <a:pt x="1038" y="7347"/>
                  </a:lnTo>
                  <a:close/>
                  <a:moveTo>
                    <a:pt x="0" y="8013"/>
                  </a:moveTo>
                  <a:lnTo>
                    <a:pt x="0" y="8292"/>
                  </a:lnTo>
                  <a:lnTo>
                    <a:pt x="1038" y="8292"/>
                  </a:lnTo>
                  <a:lnTo>
                    <a:pt x="1038" y="8013"/>
                  </a:lnTo>
                  <a:close/>
                  <a:moveTo>
                    <a:pt x="0" y="8682"/>
                  </a:moveTo>
                  <a:lnTo>
                    <a:pt x="0" y="8961"/>
                  </a:lnTo>
                  <a:lnTo>
                    <a:pt x="1038" y="8961"/>
                  </a:lnTo>
                  <a:lnTo>
                    <a:pt x="1038" y="86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4"/>
            <p:cNvSpPr/>
            <p:nvPr/>
          </p:nvSpPr>
          <p:spPr>
            <a:xfrm>
              <a:off x="3824300" y="2579210"/>
              <a:ext cx="2597877" cy="15586"/>
            </a:xfrm>
            <a:custGeom>
              <a:avLst/>
              <a:gdLst/>
              <a:ahLst/>
              <a:cxnLst/>
              <a:rect l="l" t="t" r="r" b="b"/>
              <a:pathLst>
                <a:path w="23172" h="139" extrusionOk="0">
                  <a:moveTo>
                    <a:pt x="1" y="1"/>
                  </a:moveTo>
                  <a:lnTo>
                    <a:pt x="1" y="138"/>
                  </a:lnTo>
                  <a:lnTo>
                    <a:pt x="23171" y="138"/>
                  </a:lnTo>
                  <a:lnTo>
                    <a:pt x="231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4"/>
            <p:cNvSpPr/>
            <p:nvPr/>
          </p:nvSpPr>
          <p:spPr>
            <a:xfrm>
              <a:off x="5118745" y="2106239"/>
              <a:ext cx="41818" cy="41825"/>
            </a:xfrm>
            <a:custGeom>
              <a:avLst/>
              <a:gdLst/>
              <a:ahLst/>
              <a:cxnLst/>
              <a:rect l="l" t="t" r="r" b="b"/>
              <a:pathLst>
                <a:path w="373" h="373" extrusionOk="0">
                  <a:moveTo>
                    <a:pt x="187" y="1"/>
                  </a:moveTo>
                  <a:cubicBezTo>
                    <a:pt x="79" y="1"/>
                    <a:pt x="1" y="94"/>
                    <a:pt x="1" y="187"/>
                  </a:cubicBezTo>
                  <a:cubicBezTo>
                    <a:pt x="1" y="294"/>
                    <a:pt x="79" y="373"/>
                    <a:pt x="187" y="373"/>
                  </a:cubicBezTo>
                  <a:cubicBezTo>
                    <a:pt x="280" y="373"/>
                    <a:pt x="373" y="294"/>
                    <a:pt x="373" y="187"/>
                  </a:cubicBezTo>
                  <a:cubicBezTo>
                    <a:pt x="373" y="94"/>
                    <a:pt x="280" y="1"/>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3824300" y="2410340"/>
              <a:ext cx="220750" cy="133996"/>
            </a:xfrm>
            <a:custGeom>
              <a:avLst/>
              <a:gdLst/>
              <a:ahLst/>
              <a:cxnLst/>
              <a:rect l="l" t="t" r="r" b="b"/>
              <a:pathLst>
                <a:path w="1969" h="1195" extrusionOk="0">
                  <a:moveTo>
                    <a:pt x="1" y="0"/>
                  </a:moveTo>
                  <a:lnTo>
                    <a:pt x="1" y="1194"/>
                  </a:lnTo>
                  <a:lnTo>
                    <a:pt x="1969" y="1194"/>
                  </a:lnTo>
                  <a:lnTo>
                    <a:pt x="19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5547909" y="2565082"/>
              <a:ext cx="106507" cy="88920"/>
            </a:xfrm>
            <a:custGeom>
              <a:avLst/>
              <a:gdLst/>
              <a:ahLst/>
              <a:cxnLst/>
              <a:rect l="l" t="t" r="r" b="b"/>
              <a:pathLst>
                <a:path w="950" h="793" extrusionOk="0">
                  <a:moveTo>
                    <a:pt x="127" y="0"/>
                  </a:moveTo>
                  <a:cubicBezTo>
                    <a:pt x="64" y="0"/>
                    <a:pt x="1" y="93"/>
                    <a:pt x="1" y="186"/>
                  </a:cubicBezTo>
                  <a:lnTo>
                    <a:pt x="1" y="621"/>
                  </a:lnTo>
                  <a:cubicBezTo>
                    <a:pt x="1" y="714"/>
                    <a:pt x="64" y="793"/>
                    <a:pt x="127" y="793"/>
                  </a:cubicBezTo>
                  <a:lnTo>
                    <a:pt x="808" y="793"/>
                  </a:lnTo>
                  <a:cubicBezTo>
                    <a:pt x="886" y="793"/>
                    <a:pt x="949" y="714"/>
                    <a:pt x="949" y="621"/>
                  </a:cubicBezTo>
                  <a:lnTo>
                    <a:pt x="949" y="186"/>
                  </a:lnTo>
                  <a:cubicBezTo>
                    <a:pt x="949" y="93"/>
                    <a:pt x="886" y="0"/>
                    <a:pt x="8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5527056" y="2961354"/>
              <a:ext cx="151464" cy="40143"/>
            </a:xfrm>
            <a:custGeom>
              <a:avLst/>
              <a:gdLst/>
              <a:ahLst/>
              <a:cxnLst/>
              <a:rect l="l" t="t" r="r" b="b"/>
              <a:pathLst>
                <a:path w="1351" h="358" extrusionOk="0">
                  <a:moveTo>
                    <a:pt x="127" y="0"/>
                  </a:moveTo>
                  <a:cubicBezTo>
                    <a:pt x="49" y="0"/>
                    <a:pt x="1" y="78"/>
                    <a:pt x="1" y="171"/>
                  </a:cubicBezTo>
                  <a:lnTo>
                    <a:pt x="1" y="186"/>
                  </a:lnTo>
                  <a:cubicBezTo>
                    <a:pt x="1" y="279"/>
                    <a:pt x="49" y="357"/>
                    <a:pt x="127" y="357"/>
                  </a:cubicBezTo>
                  <a:lnTo>
                    <a:pt x="1210" y="357"/>
                  </a:lnTo>
                  <a:cubicBezTo>
                    <a:pt x="1288" y="357"/>
                    <a:pt x="1351" y="279"/>
                    <a:pt x="1351" y="186"/>
                  </a:cubicBezTo>
                  <a:lnTo>
                    <a:pt x="1351" y="171"/>
                  </a:lnTo>
                  <a:cubicBezTo>
                    <a:pt x="1351" y="78"/>
                    <a:pt x="1288"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24"/>
            <p:cNvGrpSpPr/>
            <p:nvPr/>
          </p:nvGrpSpPr>
          <p:grpSpPr>
            <a:xfrm flipH="1">
              <a:off x="5463893" y="3001494"/>
              <a:ext cx="277797" cy="136947"/>
              <a:chOff x="6398068" y="419971"/>
              <a:chExt cx="627651" cy="309358"/>
            </a:xfrm>
          </p:grpSpPr>
          <p:sp>
            <p:nvSpPr>
              <p:cNvPr id="381" name="Google Shape;381;p24"/>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4"/>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4"/>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4"/>
            <p:cNvGrpSpPr/>
            <p:nvPr/>
          </p:nvGrpSpPr>
          <p:grpSpPr>
            <a:xfrm>
              <a:off x="4760158" y="3246315"/>
              <a:ext cx="1386606" cy="410834"/>
              <a:chOff x="6025112" y="4036950"/>
              <a:chExt cx="2573031" cy="762214"/>
            </a:xfrm>
          </p:grpSpPr>
          <p:grpSp>
            <p:nvGrpSpPr>
              <p:cNvPr id="385" name="Google Shape;385;p24"/>
              <p:cNvGrpSpPr/>
              <p:nvPr/>
            </p:nvGrpSpPr>
            <p:grpSpPr>
              <a:xfrm flipH="1">
                <a:off x="6025112" y="4545088"/>
                <a:ext cx="515489" cy="254076"/>
                <a:chOff x="5770418" y="419971"/>
                <a:chExt cx="627651" cy="309358"/>
              </a:xfrm>
            </p:grpSpPr>
            <p:sp>
              <p:nvSpPr>
                <p:cNvPr id="386" name="Google Shape;386;p24"/>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24"/>
              <p:cNvGrpSpPr/>
              <p:nvPr/>
            </p:nvGrpSpPr>
            <p:grpSpPr>
              <a:xfrm flipH="1">
                <a:off x="6539020" y="4545088"/>
                <a:ext cx="515489" cy="254076"/>
                <a:chOff x="6398068" y="419971"/>
                <a:chExt cx="627651" cy="309358"/>
              </a:xfrm>
            </p:grpSpPr>
            <p:sp>
              <p:nvSpPr>
                <p:cNvPr id="390" name="Google Shape;390;p24"/>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4"/>
              <p:cNvGrpSpPr/>
              <p:nvPr/>
            </p:nvGrpSpPr>
            <p:grpSpPr>
              <a:xfrm flipH="1">
                <a:off x="7053256" y="4545088"/>
                <a:ext cx="515489" cy="254076"/>
                <a:chOff x="6398068" y="419971"/>
                <a:chExt cx="627651" cy="309358"/>
              </a:xfrm>
            </p:grpSpPr>
            <p:sp>
              <p:nvSpPr>
                <p:cNvPr id="394" name="Google Shape;394;p24"/>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24"/>
              <p:cNvGrpSpPr/>
              <p:nvPr/>
            </p:nvGrpSpPr>
            <p:grpSpPr>
              <a:xfrm flipH="1">
                <a:off x="7568745" y="4545088"/>
                <a:ext cx="515489" cy="254076"/>
                <a:chOff x="5770418" y="419971"/>
                <a:chExt cx="627651" cy="309358"/>
              </a:xfrm>
            </p:grpSpPr>
            <p:sp>
              <p:nvSpPr>
                <p:cNvPr id="398" name="Google Shape;398;p24"/>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24"/>
              <p:cNvGrpSpPr/>
              <p:nvPr/>
            </p:nvGrpSpPr>
            <p:grpSpPr>
              <a:xfrm flipH="1">
                <a:off x="8082653" y="4545088"/>
                <a:ext cx="515489" cy="254076"/>
                <a:chOff x="6398068" y="419971"/>
                <a:chExt cx="627651" cy="309358"/>
              </a:xfrm>
            </p:grpSpPr>
            <p:sp>
              <p:nvSpPr>
                <p:cNvPr id="402" name="Google Shape;402;p24"/>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4"/>
              <p:cNvGrpSpPr/>
              <p:nvPr/>
            </p:nvGrpSpPr>
            <p:grpSpPr>
              <a:xfrm flipH="1">
                <a:off x="6537767" y="4291019"/>
                <a:ext cx="515489" cy="254076"/>
                <a:chOff x="6398068" y="419971"/>
                <a:chExt cx="627651" cy="309358"/>
              </a:xfrm>
            </p:grpSpPr>
            <p:sp>
              <p:nvSpPr>
                <p:cNvPr id="406" name="Google Shape;406;p24"/>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4"/>
              <p:cNvGrpSpPr/>
              <p:nvPr/>
            </p:nvGrpSpPr>
            <p:grpSpPr>
              <a:xfrm flipH="1">
                <a:off x="7053256" y="4291019"/>
                <a:ext cx="515489" cy="254076"/>
                <a:chOff x="5770418" y="419971"/>
                <a:chExt cx="627651" cy="309358"/>
              </a:xfrm>
            </p:grpSpPr>
            <p:sp>
              <p:nvSpPr>
                <p:cNvPr id="410" name="Google Shape;410;p24"/>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4"/>
              <p:cNvGrpSpPr/>
              <p:nvPr/>
            </p:nvGrpSpPr>
            <p:grpSpPr>
              <a:xfrm flipH="1">
                <a:off x="7053256" y="4036950"/>
                <a:ext cx="515489" cy="254076"/>
                <a:chOff x="6398068" y="419971"/>
                <a:chExt cx="627651" cy="309358"/>
              </a:xfrm>
            </p:grpSpPr>
            <p:sp>
              <p:nvSpPr>
                <p:cNvPr id="414" name="Google Shape;414;p24"/>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4"/>
              <p:cNvGrpSpPr/>
              <p:nvPr/>
            </p:nvGrpSpPr>
            <p:grpSpPr>
              <a:xfrm flipH="1">
                <a:off x="7568745" y="4291019"/>
                <a:ext cx="515489" cy="254076"/>
                <a:chOff x="5770418" y="419971"/>
                <a:chExt cx="627651" cy="309358"/>
              </a:xfrm>
            </p:grpSpPr>
            <p:sp>
              <p:nvSpPr>
                <p:cNvPr id="418" name="Google Shape;418;p24"/>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21" name="Google Shape;421;p24"/>
          <p:cNvSpPr/>
          <p:nvPr/>
        </p:nvSpPr>
        <p:spPr>
          <a:xfrm>
            <a:off x="25" y="4799175"/>
            <a:ext cx="9144000" cy="34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203200"/>
            <a:ext cx="7704000" cy="340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Char char="●"/>
              <a:defRPr sz="1200"/>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
        <p:nvSpPr>
          <p:cNvPr id="24" name="Google Shape;24;p4"/>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62500" y="4691024"/>
            <a:ext cx="9018344" cy="390053"/>
            <a:chOff x="62500" y="4683850"/>
            <a:chExt cx="9018344" cy="390053"/>
          </a:xfrm>
        </p:grpSpPr>
        <p:sp>
          <p:nvSpPr>
            <p:cNvPr id="26" name="Google Shape;26;p4"/>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31" name="Google Shape;31;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2" name="Google Shape;32;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panose="020B0604020202020204"/>
              <a:buChar char="•"/>
              <a:defRPr/>
            </a:lvl1pPr>
            <a:lvl2pPr lvl="1" algn="ctr">
              <a:spcBef>
                <a:spcPts val="0"/>
              </a:spcBef>
              <a:spcAft>
                <a:spcPts val="0"/>
              </a:spcAft>
              <a:buSzPts val="1200"/>
              <a:buFont typeface="Arial" panose="020B0604020202020204"/>
              <a:buChar char="○"/>
              <a:defRPr/>
            </a:lvl2pPr>
            <a:lvl3pPr lvl="2" algn="ctr">
              <a:spcBef>
                <a:spcPts val="0"/>
              </a:spcBef>
              <a:spcAft>
                <a:spcPts val="0"/>
              </a:spcAft>
              <a:buSzPts val="1200"/>
              <a:buFont typeface="Arial" panose="020B0604020202020204"/>
              <a:buChar char="■"/>
              <a:defRPr/>
            </a:lvl3pPr>
            <a:lvl4pPr lvl="3" algn="ctr">
              <a:spcBef>
                <a:spcPts val="0"/>
              </a:spcBef>
              <a:spcAft>
                <a:spcPts val="0"/>
              </a:spcAft>
              <a:buSzPts val="1200"/>
              <a:buFont typeface="Arial" panose="020B0604020202020204"/>
              <a:buChar char="●"/>
              <a:defRPr/>
            </a:lvl4pPr>
            <a:lvl5pPr lvl="4" algn="ctr">
              <a:spcBef>
                <a:spcPts val="0"/>
              </a:spcBef>
              <a:spcAft>
                <a:spcPts val="0"/>
              </a:spcAft>
              <a:buSzPts val="1200"/>
              <a:buFont typeface="Arial" panose="020B0604020202020204"/>
              <a:buChar char="○"/>
              <a:defRPr/>
            </a:lvl5pPr>
            <a:lvl6pPr lvl="5" algn="ctr">
              <a:spcBef>
                <a:spcPts val="0"/>
              </a:spcBef>
              <a:spcAft>
                <a:spcPts val="0"/>
              </a:spcAft>
              <a:buSzPts val="1200"/>
              <a:buFont typeface="Arial" panose="020B0604020202020204"/>
              <a:buChar char="■"/>
              <a:defRPr/>
            </a:lvl6pPr>
            <a:lvl7pPr lvl="6" algn="ctr">
              <a:spcBef>
                <a:spcPts val="0"/>
              </a:spcBef>
              <a:spcAft>
                <a:spcPts val="0"/>
              </a:spcAft>
              <a:buSzPts val="1200"/>
              <a:buFont typeface="Arial" panose="020B0604020202020204"/>
              <a:buChar char="●"/>
              <a:defRPr/>
            </a:lvl7pPr>
            <a:lvl8pPr lvl="7" algn="ctr">
              <a:spcBef>
                <a:spcPts val="0"/>
              </a:spcBef>
              <a:spcAft>
                <a:spcPts val="0"/>
              </a:spcAft>
              <a:buSzPts val="1200"/>
              <a:buFont typeface="Arial" panose="020B0604020202020204"/>
              <a:buChar char="○"/>
              <a:defRPr/>
            </a:lvl8pPr>
            <a:lvl9pPr lvl="8" algn="ctr">
              <a:spcBef>
                <a:spcPts val="0"/>
              </a:spcBef>
              <a:spcAft>
                <a:spcPts val="0"/>
              </a:spcAft>
              <a:buSzPts val="1200"/>
              <a:buFont typeface="Arial" panose="020B0604020202020204"/>
              <a:buChar char="■"/>
              <a:defRPr/>
            </a:lvl9pPr>
          </a:lstStyle>
          <a:p>
            <a:endParaRPr/>
          </a:p>
        </p:txBody>
      </p:sp>
      <p:sp>
        <p:nvSpPr>
          <p:cNvPr id="33" name="Google Shape;33;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panose="020B0604020202020204"/>
              <a:buChar char="•"/>
              <a:defRPr/>
            </a:lvl1pPr>
            <a:lvl2pPr lvl="1" algn="ctr" rtl="0">
              <a:spcBef>
                <a:spcPts val="0"/>
              </a:spcBef>
              <a:spcAft>
                <a:spcPts val="0"/>
              </a:spcAft>
              <a:buSzPts val="1200"/>
              <a:buFont typeface="Arial" panose="020B0604020202020204"/>
              <a:buChar char="○"/>
              <a:defRPr/>
            </a:lvl2pPr>
            <a:lvl3pPr lvl="2" algn="ctr" rtl="0">
              <a:spcBef>
                <a:spcPts val="0"/>
              </a:spcBef>
              <a:spcAft>
                <a:spcPts val="0"/>
              </a:spcAft>
              <a:buSzPts val="1200"/>
              <a:buFont typeface="Arial" panose="020B0604020202020204"/>
              <a:buChar char="■"/>
              <a:defRPr/>
            </a:lvl3pPr>
            <a:lvl4pPr lvl="3" algn="ctr" rtl="0">
              <a:spcBef>
                <a:spcPts val="0"/>
              </a:spcBef>
              <a:spcAft>
                <a:spcPts val="0"/>
              </a:spcAft>
              <a:buSzPts val="1200"/>
              <a:buFont typeface="Arial" panose="020B0604020202020204"/>
              <a:buChar char="●"/>
              <a:defRPr/>
            </a:lvl4pPr>
            <a:lvl5pPr lvl="4" algn="ctr" rtl="0">
              <a:spcBef>
                <a:spcPts val="0"/>
              </a:spcBef>
              <a:spcAft>
                <a:spcPts val="0"/>
              </a:spcAft>
              <a:buSzPts val="1200"/>
              <a:buFont typeface="Arial" panose="020B0604020202020204"/>
              <a:buChar char="○"/>
              <a:defRPr/>
            </a:lvl5pPr>
            <a:lvl6pPr lvl="5" algn="ctr" rtl="0">
              <a:spcBef>
                <a:spcPts val="0"/>
              </a:spcBef>
              <a:spcAft>
                <a:spcPts val="0"/>
              </a:spcAft>
              <a:buSzPts val="1200"/>
              <a:buFont typeface="Arial" panose="020B0604020202020204"/>
              <a:buChar char="■"/>
              <a:defRPr/>
            </a:lvl6pPr>
            <a:lvl7pPr lvl="6" algn="ctr" rtl="0">
              <a:spcBef>
                <a:spcPts val="0"/>
              </a:spcBef>
              <a:spcAft>
                <a:spcPts val="0"/>
              </a:spcAft>
              <a:buSzPts val="1200"/>
              <a:buFont typeface="Arial" panose="020B0604020202020204"/>
              <a:buChar char="●"/>
              <a:defRPr/>
            </a:lvl7pPr>
            <a:lvl8pPr lvl="7" algn="ctr" rtl="0">
              <a:spcBef>
                <a:spcPts val="0"/>
              </a:spcBef>
              <a:spcAft>
                <a:spcPts val="0"/>
              </a:spcAft>
              <a:buSzPts val="1200"/>
              <a:buFont typeface="Arial" panose="020B0604020202020204"/>
              <a:buChar char="○"/>
              <a:defRPr/>
            </a:lvl8pPr>
            <a:lvl9pPr lvl="8" algn="ctr" rtl="0">
              <a:spcBef>
                <a:spcPts val="0"/>
              </a:spcBef>
              <a:spcAft>
                <a:spcPts val="0"/>
              </a:spcAft>
              <a:buSzPts val="1200"/>
              <a:buFont typeface="Arial" panose="020B0604020202020204"/>
              <a:buChar char="■"/>
              <a:defRPr/>
            </a:lvl9pPr>
          </a:lstStyle>
          <a:p>
            <a:endParaRPr/>
          </a:p>
        </p:txBody>
      </p:sp>
      <p:sp>
        <p:nvSpPr>
          <p:cNvPr id="34" name="Google Shape;34;p5"/>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62500" y="4691024"/>
            <a:ext cx="9018344" cy="390053"/>
            <a:chOff x="62500" y="4683850"/>
            <a:chExt cx="9018344" cy="390053"/>
          </a:xfrm>
        </p:grpSpPr>
        <p:sp>
          <p:nvSpPr>
            <p:cNvPr id="36" name="Google Shape;36;p5"/>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6"/>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6"/>
          <p:cNvGrpSpPr/>
          <p:nvPr/>
        </p:nvGrpSpPr>
        <p:grpSpPr>
          <a:xfrm>
            <a:off x="62500" y="4691024"/>
            <a:ext cx="9018344" cy="390053"/>
            <a:chOff x="62500" y="4683850"/>
            <a:chExt cx="9018344" cy="390053"/>
          </a:xfrm>
        </p:grpSpPr>
        <p:sp>
          <p:nvSpPr>
            <p:cNvPr id="42" name="Google Shape;42;p6"/>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6"/>
          <p:cNvGrpSpPr/>
          <p:nvPr/>
        </p:nvGrpSpPr>
        <p:grpSpPr>
          <a:xfrm>
            <a:off x="8181800" y="1171299"/>
            <a:ext cx="774999" cy="616553"/>
            <a:chOff x="6820850" y="3048799"/>
            <a:chExt cx="774999" cy="616553"/>
          </a:xfrm>
        </p:grpSpPr>
        <p:sp>
          <p:nvSpPr>
            <p:cNvPr id="45" name="Google Shape;45;p6"/>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6"/>
          <p:cNvGrpSpPr/>
          <p:nvPr/>
        </p:nvGrpSpPr>
        <p:grpSpPr>
          <a:xfrm>
            <a:off x="211875" y="3845399"/>
            <a:ext cx="774999" cy="616553"/>
            <a:chOff x="6820850" y="3048799"/>
            <a:chExt cx="774999" cy="616553"/>
          </a:xfrm>
        </p:grpSpPr>
        <p:sp>
          <p:nvSpPr>
            <p:cNvPr id="49" name="Google Shape;49;p6"/>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713150" y="691950"/>
            <a:ext cx="5441700" cy="1322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4" name="Google Shape;54;p7"/>
          <p:cNvSpPr txBox="1">
            <a:spLocks noGrp="1"/>
          </p:cNvSpPr>
          <p:nvPr>
            <p:ph type="subTitle" idx="1"/>
          </p:nvPr>
        </p:nvSpPr>
        <p:spPr>
          <a:xfrm>
            <a:off x="713150" y="1914154"/>
            <a:ext cx="5441700" cy="864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5" name="Google Shape;55;p7"/>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7"/>
          <p:cNvGrpSpPr/>
          <p:nvPr/>
        </p:nvGrpSpPr>
        <p:grpSpPr>
          <a:xfrm>
            <a:off x="62500" y="4691024"/>
            <a:ext cx="9018344" cy="390053"/>
            <a:chOff x="62500" y="4683850"/>
            <a:chExt cx="9018344" cy="390053"/>
          </a:xfrm>
        </p:grpSpPr>
        <p:sp>
          <p:nvSpPr>
            <p:cNvPr id="57" name="Google Shape;57;p7"/>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
        <p:cNvGrpSpPr/>
        <p:nvPr/>
      </p:nvGrpSpPr>
      <p:grpSpPr>
        <a:xfrm>
          <a:off x="0" y="0"/>
          <a:ext cx="0" cy="0"/>
          <a:chOff x="0" y="0"/>
          <a:chExt cx="0" cy="0"/>
        </a:xfrm>
      </p:grpSpPr>
      <p:grpSp>
        <p:nvGrpSpPr>
          <p:cNvPr id="60" name="Google Shape;60;p8"/>
          <p:cNvGrpSpPr/>
          <p:nvPr/>
        </p:nvGrpSpPr>
        <p:grpSpPr>
          <a:xfrm>
            <a:off x="62500" y="4691024"/>
            <a:ext cx="9018344" cy="390053"/>
            <a:chOff x="62500" y="4683850"/>
            <a:chExt cx="9018344" cy="390053"/>
          </a:xfrm>
        </p:grpSpPr>
        <p:sp>
          <p:nvSpPr>
            <p:cNvPr id="61" name="Google Shape;61;p8"/>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1695150" y="1076925"/>
            <a:ext cx="5753700" cy="190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4" name="Google Shape;64;p8"/>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67" name="Google Shape;67;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9"/>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9"/>
          <p:cNvGrpSpPr/>
          <p:nvPr/>
        </p:nvGrpSpPr>
        <p:grpSpPr>
          <a:xfrm>
            <a:off x="62500" y="4691024"/>
            <a:ext cx="9018344" cy="390053"/>
            <a:chOff x="62500" y="4683850"/>
            <a:chExt cx="9018344" cy="390053"/>
          </a:xfrm>
        </p:grpSpPr>
        <p:sp>
          <p:nvSpPr>
            <p:cNvPr id="70" name="Google Shape;70;p9"/>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txBox="1">
            <a:spLocks noGrp="1"/>
          </p:cNvSpPr>
          <p:nvPr>
            <p:ph type="body" idx="1"/>
          </p:nvPr>
        </p:nvSpPr>
        <p:spPr>
          <a:xfrm>
            <a:off x="720000" y="2269200"/>
            <a:ext cx="7704000" cy="605100"/>
          </a:xfrm>
          <a:prstGeom prst="rect">
            <a:avLst/>
          </a:prstGeom>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Font typeface="Sora"/>
              <a:buNone/>
              <a:defRPr sz="4000" b="1">
                <a:solidFill>
                  <a:schemeClr val="dk1"/>
                </a:solidFill>
                <a:latin typeface="Sora"/>
                <a:ea typeface="Sora"/>
                <a:cs typeface="Sora"/>
                <a:sym typeface="Sora"/>
              </a:defRPr>
            </a:lvl1pPr>
          </a:lstStyle>
          <a:p>
            <a:endParaRPr/>
          </a:p>
        </p:txBody>
      </p:sp>
      <p:grpSp>
        <p:nvGrpSpPr>
          <p:cNvPr id="74" name="Google Shape;74;p10"/>
          <p:cNvGrpSpPr/>
          <p:nvPr/>
        </p:nvGrpSpPr>
        <p:grpSpPr>
          <a:xfrm>
            <a:off x="62500" y="4691024"/>
            <a:ext cx="9018344" cy="390053"/>
            <a:chOff x="62500" y="4683850"/>
            <a:chExt cx="9018344" cy="390053"/>
          </a:xfrm>
        </p:grpSpPr>
        <p:sp>
          <p:nvSpPr>
            <p:cNvPr id="75" name="Google Shape;75;p10"/>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0"/>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ora"/>
              <a:buNone/>
              <a:defRPr sz="2800" b="1">
                <a:solidFill>
                  <a:schemeClr val="dk1"/>
                </a:solidFill>
                <a:latin typeface="Sora"/>
                <a:ea typeface="Sora"/>
                <a:cs typeface="Sora"/>
                <a:sym typeface="Sora"/>
              </a:defRPr>
            </a:lvl1pPr>
            <a:lvl2pPr lvl="1">
              <a:spcBef>
                <a:spcPts val="0"/>
              </a:spcBef>
              <a:spcAft>
                <a:spcPts val="0"/>
              </a:spcAft>
              <a:buClr>
                <a:schemeClr val="dk1"/>
              </a:buClr>
              <a:buSzPts val="2800"/>
              <a:buFont typeface="Raleway"/>
              <a:buNone/>
              <a:defRPr sz="2800" b="1">
                <a:solidFill>
                  <a:schemeClr val="dk1"/>
                </a:solidFill>
                <a:latin typeface="Raleway"/>
                <a:ea typeface="Raleway"/>
                <a:cs typeface="Raleway"/>
                <a:sym typeface="Raleway"/>
              </a:defRPr>
            </a:lvl2pPr>
            <a:lvl3pPr lvl="2">
              <a:spcBef>
                <a:spcPts val="0"/>
              </a:spcBef>
              <a:spcAft>
                <a:spcPts val="0"/>
              </a:spcAft>
              <a:buClr>
                <a:schemeClr val="dk1"/>
              </a:buClr>
              <a:buSzPts val="2800"/>
              <a:buFont typeface="Raleway"/>
              <a:buNone/>
              <a:defRPr sz="2800" b="1">
                <a:solidFill>
                  <a:schemeClr val="dk1"/>
                </a:solidFill>
                <a:latin typeface="Raleway"/>
                <a:ea typeface="Raleway"/>
                <a:cs typeface="Raleway"/>
                <a:sym typeface="Raleway"/>
              </a:defRPr>
            </a:lvl3pPr>
            <a:lvl4pPr lvl="3">
              <a:spcBef>
                <a:spcPts val="0"/>
              </a:spcBef>
              <a:spcAft>
                <a:spcPts val="0"/>
              </a:spcAft>
              <a:buClr>
                <a:schemeClr val="dk1"/>
              </a:buClr>
              <a:buSzPts val="2800"/>
              <a:buFont typeface="Raleway"/>
              <a:buNone/>
              <a:defRPr sz="2800" b="1">
                <a:solidFill>
                  <a:schemeClr val="dk1"/>
                </a:solidFill>
                <a:latin typeface="Raleway"/>
                <a:ea typeface="Raleway"/>
                <a:cs typeface="Raleway"/>
                <a:sym typeface="Raleway"/>
              </a:defRPr>
            </a:lvl4pPr>
            <a:lvl5pPr lvl="4">
              <a:spcBef>
                <a:spcPts val="0"/>
              </a:spcBef>
              <a:spcAft>
                <a:spcPts val="0"/>
              </a:spcAft>
              <a:buClr>
                <a:schemeClr val="dk1"/>
              </a:buClr>
              <a:buSzPts val="2800"/>
              <a:buFont typeface="Raleway"/>
              <a:buNone/>
              <a:defRPr sz="2800" b="1">
                <a:solidFill>
                  <a:schemeClr val="dk1"/>
                </a:solidFill>
                <a:latin typeface="Raleway"/>
                <a:ea typeface="Raleway"/>
                <a:cs typeface="Raleway"/>
                <a:sym typeface="Raleway"/>
              </a:defRPr>
            </a:lvl5pPr>
            <a:lvl6pPr lvl="5">
              <a:spcBef>
                <a:spcPts val="0"/>
              </a:spcBef>
              <a:spcAft>
                <a:spcPts val="0"/>
              </a:spcAft>
              <a:buClr>
                <a:schemeClr val="dk1"/>
              </a:buClr>
              <a:buSzPts val="2800"/>
              <a:buFont typeface="Raleway"/>
              <a:buNone/>
              <a:defRPr sz="2800" b="1">
                <a:solidFill>
                  <a:schemeClr val="dk1"/>
                </a:solidFill>
                <a:latin typeface="Raleway"/>
                <a:ea typeface="Raleway"/>
                <a:cs typeface="Raleway"/>
                <a:sym typeface="Raleway"/>
              </a:defRPr>
            </a:lvl6pPr>
            <a:lvl7pPr lvl="6">
              <a:spcBef>
                <a:spcPts val="0"/>
              </a:spcBef>
              <a:spcAft>
                <a:spcPts val="0"/>
              </a:spcAft>
              <a:buClr>
                <a:schemeClr val="dk1"/>
              </a:buClr>
              <a:buSzPts val="2800"/>
              <a:buFont typeface="Raleway"/>
              <a:buNone/>
              <a:defRPr sz="2800" b="1">
                <a:solidFill>
                  <a:schemeClr val="dk1"/>
                </a:solidFill>
                <a:latin typeface="Raleway"/>
                <a:ea typeface="Raleway"/>
                <a:cs typeface="Raleway"/>
                <a:sym typeface="Raleway"/>
              </a:defRPr>
            </a:lvl7pPr>
            <a:lvl8pPr lvl="7">
              <a:spcBef>
                <a:spcPts val="0"/>
              </a:spcBef>
              <a:spcAft>
                <a:spcPts val="0"/>
              </a:spcAft>
              <a:buClr>
                <a:schemeClr val="dk1"/>
              </a:buClr>
              <a:buSzPts val="2800"/>
              <a:buFont typeface="Raleway"/>
              <a:buNone/>
              <a:defRPr sz="2800" b="1">
                <a:solidFill>
                  <a:schemeClr val="dk1"/>
                </a:solidFill>
                <a:latin typeface="Raleway"/>
                <a:ea typeface="Raleway"/>
                <a:cs typeface="Raleway"/>
                <a:sym typeface="Raleway"/>
              </a:defRPr>
            </a:lvl8pPr>
            <a:lvl9pPr lvl="8">
              <a:spcBef>
                <a:spcPts val="0"/>
              </a:spcBef>
              <a:spcAft>
                <a:spcPts val="0"/>
              </a:spcAft>
              <a:buClr>
                <a:schemeClr val="dk1"/>
              </a:buClr>
              <a:buSzPts val="2800"/>
              <a:buFont typeface="Raleway"/>
              <a:buNone/>
              <a:defRPr sz="28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1pPr>
            <a:lvl2pPr marL="914400" lvl="1"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2pPr>
            <a:lvl3pPr marL="1371600" lvl="2"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3pPr>
            <a:lvl4pPr marL="1828800" lvl="3"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4pPr>
            <a:lvl5pPr marL="2286000" lvl="4"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5pPr>
            <a:lvl6pPr marL="2743200" lvl="5"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6pPr>
            <a:lvl7pPr marL="3200400" lvl="6"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7pPr>
            <a:lvl8pPr marL="3657600" lvl="7"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8pPr>
            <a:lvl9pPr marL="4114800" lvl="8"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1.xml"/><Relationship Id="rId14"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10" name="Picture 9" descr="Logo TRON"/>
          <p:cNvPicPr>
            <a:picLocks noChangeAspect="1"/>
          </p:cNvPicPr>
          <p:nvPr/>
        </p:nvPicPr>
        <p:blipFill>
          <a:blip r:embed="rId3">
            <a:alphaModFix amt="3000"/>
          </a:blip>
          <a:stretch>
            <a:fillRect/>
          </a:stretch>
        </p:blipFill>
        <p:spPr>
          <a:xfrm>
            <a:off x="2072005" y="67310"/>
            <a:ext cx="4999355" cy="5007610"/>
          </a:xfrm>
          <a:prstGeom prst="rect">
            <a:avLst/>
          </a:prstGeom>
        </p:spPr>
      </p:pic>
      <p:sp>
        <p:nvSpPr>
          <p:cNvPr id="3" name="Google Shape;432;p28"/>
          <p:cNvSpPr txBox="1"/>
          <p:nvPr/>
        </p:nvSpPr>
        <p:spPr>
          <a:xfrm>
            <a:off x="299128" y="1912210"/>
            <a:ext cx="8545105" cy="115493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8500"/>
              <a:buFont typeface="Sora"/>
              <a:buNone/>
              <a:defRPr sz="5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9pPr>
          </a:lstStyle>
          <a:p>
            <a:pPr marL="0" lvl="0" indent="0" algn="ctr" rtl="0">
              <a:spcBef>
                <a:spcPts val="0"/>
              </a:spcBef>
              <a:spcAft>
                <a:spcPts val="0"/>
              </a:spcAft>
              <a:buNone/>
            </a:pPr>
            <a:r>
              <a:rPr lang="en-US" sz="3200">
                <a:effectLst/>
                <a:latin typeface="Times New Roman" panose="02020603050405020304" pitchFamily="18" charset="0"/>
                <a:ea typeface="Times New Roman" panose="02020603050405020304" pitchFamily="18" charset="0"/>
                <a:cs typeface="Times New Roman" panose="02020603050405020304" pitchFamily="18" charset="0"/>
              </a:rPr>
              <a:t>BÁO CÁO </a:t>
            </a:r>
          </a:p>
          <a:p>
            <a:pPr marL="0" lvl="0" indent="0" algn="ctr" rtl="0">
              <a:spcBef>
                <a:spcPts val="0"/>
              </a:spcBef>
              <a:spcAft>
                <a:spcPts val="0"/>
              </a:spcAft>
              <a:buNone/>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KẾT QUẢ TRIỂN KHAI GIAI ĐOẠN 2</a:t>
            </a:r>
            <a:br>
              <a:rPr lang="en-KR" sz="220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cap="all">
                <a:effectLst/>
                <a:latin typeface="Times New Roman" panose="02020603050405020304" pitchFamily="18" charset="0"/>
                <a:ea typeface="Times New Roman" panose="02020603050405020304" pitchFamily="18" charset="0"/>
                <a:cs typeface="Times New Roman" panose="02020603050405020304" pitchFamily="18" charset="0"/>
              </a:rPr>
              <a:t>PHẦN MỀM QUẢN LÝ VÀ ĐIỀU HÀNH KHAI THÁC CẢNG</a:t>
            </a:r>
            <a:br>
              <a:rPr lang="en-US" sz="2000" cap="a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cap="all">
                <a:effectLst/>
                <a:latin typeface="Times New Roman" panose="02020603050405020304" pitchFamily="18" charset="0"/>
                <a:ea typeface="Times New Roman" panose="02020603050405020304" pitchFamily="18" charset="0"/>
                <a:cs typeface="Times New Roman" panose="02020603050405020304" pitchFamily="18" charset="0"/>
              </a:rPr>
              <a:t>CẢNG CHUYÊN DÙNG VÀ CẢNG TỔNG HỢP HOÀ PHÁT</a:t>
            </a:r>
            <a:endParaRPr lang="en-US" sz="2000">
              <a:solidFill>
                <a:schemeClr val="lt1"/>
              </a:solidFill>
              <a:latin typeface="Times New Roman" panose="02020603050405020304" pitchFamily="18" charset="0"/>
              <a:cs typeface="Times New Roman" panose="02020603050405020304" pitchFamily="18" charset="0"/>
            </a:endParaRPr>
          </a:p>
        </p:txBody>
      </p:sp>
      <p:pic>
        <p:nvPicPr>
          <p:cNvPr id="6" name="Picture 5" descr="PLCLOGO"/>
          <p:cNvPicPr>
            <a:picLocks noChangeAspect="1"/>
          </p:cNvPicPr>
          <p:nvPr/>
        </p:nvPicPr>
        <p:blipFill>
          <a:blip r:embed="rId4"/>
          <a:stretch>
            <a:fillRect/>
          </a:stretch>
        </p:blipFill>
        <p:spPr>
          <a:xfrm>
            <a:off x="7354570" y="67945"/>
            <a:ext cx="1719580" cy="859790"/>
          </a:xfrm>
          <a:prstGeom prst="rect">
            <a:avLst/>
          </a:prstGeom>
        </p:spPr>
      </p:pic>
      <p:sp>
        <p:nvSpPr>
          <p:cNvPr id="9" name="Google Shape;432;p28"/>
          <p:cNvSpPr txBox="1"/>
          <p:nvPr/>
        </p:nvSpPr>
        <p:spPr>
          <a:xfrm>
            <a:off x="2856728" y="4518025"/>
            <a:ext cx="3429907" cy="55689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8500"/>
              <a:buFont typeface="Sora"/>
              <a:buNone/>
              <a:defRPr sz="5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en-US" sz="2500" dirty="0">
                <a:solidFill>
                  <a:schemeClr val="tx1"/>
                </a:solidFill>
                <a:latin typeface="Times New Roman" panose="02020603050405020304" pitchFamily="18" charset="0"/>
                <a:cs typeface="Times New Roman" panose="02020603050405020304" pitchFamily="18" charset="0"/>
                <a:sym typeface="+mn-ea"/>
              </a:rPr>
              <a:t>Quảng Ngãi, 12/2024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10" name="Picture 9" descr="Logo TRON"/>
          <p:cNvPicPr>
            <a:picLocks noChangeAspect="1"/>
          </p:cNvPicPr>
          <p:nvPr/>
        </p:nvPicPr>
        <p:blipFill>
          <a:blip r:embed="rId3">
            <a:alphaModFix amt="3000"/>
          </a:blip>
          <a:stretch>
            <a:fillRect/>
          </a:stretch>
        </p:blipFill>
        <p:spPr>
          <a:xfrm>
            <a:off x="2072322" y="67945"/>
            <a:ext cx="4999355" cy="5007610"/>
          </a:xfrm>
          <a:prstGeom prst="rect">
            <a:avLst/>
          </a:prstGeom>
        </p:spPr>
      </p:pic>
      <p:pic>
        <p:nvPicPr>
          <p:cNvPr id="6" name="Picture 5" descr="PLCLOGO"/>
          <p:cNvPicPr>
            <a:picLocks noChangeAspect="1"/>
          </p:cNvPicPr>
          <p:nvPr/>
        </p:nvPicPr>
        <p:blipFill>
          <a:blip r:embed="rId4"/>
          <a:stretch>
            <a:fillRect/>
          </a:stretch>
        </p:blipFill>
        <p:spPr>
          <a:xfrm>
            <a:off x="7354570" y="67945"/>
            <a:ext cx="1719580" cy="859790"/>
          </a:xfrm>
          <a:prstGeom prst="rect">
            <a:avLst/>
          </a:prstGeom>
        </p:spPr>
      </p:pic>
      <p:sp>
        <p:nvSpPr>
          <p:cNvPr id="8" name="Google Shape;432;p28"/>
          <p:cNvSpPr txBox="1">
            <a:spLocks noGrp="1"/>
          </p:cNvSpPr>
          <p:nvPr>
            <p:ph type="ctrTitle"/>
          </p:nvPr>
        </p:nvSpPr>
        <p:spPr>
          <a:xfrm>
            <a:off x="398144" y="208734"/>
            <a:ext cx="4917926" cy="6083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vi-VN" sz="2500" dirty="0">
                <a:solidFill>
                  <a:schemeClr val="lt1"/>
                </a:solidFill>
                <a:latin typeface="Times New Roman" panose="02020603050405020304" pitchFamily="18" charset="0"/>
                <a:cs typeface="Times New Roman" panose="02020603050405020304" pitchFamily="18" charset="0"/>
              </a:rPr>
              <a:t>V. Kế hoạch giai đoạn 3</a:t>
            </a:r>
          </a:p>
        </p:txBody>
      </p:sp>
      <p:graphicFrame>
        <p:nvGraphicFramePr>
          <p:cNvPr id="5" name="Table 4">
            <a:extLst>
              <a:ext uri="{FF2B5EF4-FFF2-40B4-BE49-F238E27FC236}">
                <a16:creationId xmlns:a16="http://schemas.microsoft.com/office/drawing/2014/main" id="{3D9615E3-76CB-3202-C52E-EE707079289E}"/>
              </a:ext>
            </a:extLst>
          </p:cNvPr>
          <p:cNvGraphicFramePr>
            <a:graphicFrameLocks noGrp="1"/>
          </p:cNvGraphicFramePr>
          <p:nvPr>
            <p:extLst>
              <p:ext uri="{D42A27DB-BD31-4B8C-83A1-F6EECF244321}">
                <p14:modId xmlns:p14="http://schemas.microsoft.com/office/powerpoint/2010/main" val="2309110935"/>
              </p:ext>
            </p:extLst>
          </p:nvPr>
        </p:nvGraphicFramePr>
        <p:xfrm>
          <a:off x="398144" y="1110881"/>
          <a:ext cx="8543379" cy="3383280"/>
        </p:xfrm>
        <a:graphic>
          <a:graphicData uri="http://schemas.openxmlformats.org/drawingml/2006/table">
            <a:tbl>
              <a:tblPr firstRow="1" bandRow="1">
                <a:tableStyleId>{69012ECD-51FC-41F1-AA8D-1B2483CD663E}</a:tableStyleId>
              </a:tblPr>
              <a:tblGrid>
                <a:gridCol w="603342">
                  <a:extLst>
                    <a:ext uri="{9D8B030D-6E8A-4147-A177-3AD203B41FA5}">
                      <a16:colId xmlns:a16="http://schemas.microsoft.com/office/drawing/2014/main" val="1051620942"/>
                    </a:ext>
                  </a:extLst>
                </a:gridCol>
                <a:gridCol w="3962400">
                  <a:extLst>
                    <a:ext uri="{9D8B030D-6E8A-4147-A177-3AD203B41FA5}">
                      <a16:colId xmlns:a16="http://schemas.microsoft.com/office/drawing/2014/main" val="298393768"/>
                    </a:ext>
                  </a:extLst>
                </a:gridCol>
                <a:gridCol w="896983">
                  <a:extLst>
                    <a:ext uri="{9D8B030D-6E8A-4147-A177-3AD203B41FA5}">
                      <a16:colId xmlns:a16="http://schemas.microsoft.com/office/drawing/2014/main" val="1387299994"/>
                    </a:ext>
                  </a:extLst>
                </a:gridCol>
                <a:gridCol w="1217022">
                  <a:extLst>
                    <a:ext uri="{9D8B030D-6E8A-4147-A177-3AD203B41FA5}">
                      <a16:colId xmlns:a16="http://schemas.microsoft.com/office/drawing/2014/main" val="3225971895"/>
                    </a:ext>
                  </a:extLst>
                </a:gridCol>
                <a:gridCol w="1863632">
                  <a:extLst>
                    <a:ext uri="{9D8B030D-6E8A-4147-A177-3AD203B41FA5}">
                      <a16:colId xmlns:a16="http://schemas.microsoft.com/office/drawing/2014/main" val="3244330441"/>
                    </a:ext>
                  </a:extLst>
                </a:gridCol>
              </a:tblGrid>
              <a:tr h="235695">
                <a:tc>
                  <a:txBody>
                    <a:bodyPr/>
                    <a:lstStyle/>
                    <a:p>
                      <a:pPr algn="ctr">
                        <a:spcBef>
                          <a:spcPts val="0"/>
                        </a:spcBef>
                        <a:spcAft>
                          <a:spcPts val="0"/>
                        </a:spcAft>
                      </a:pPr>
                      <a:r>
                        <a:rPr lang="vi-VN" sz="1200">
                          <a:solidFill>
                            <a:srgbClr val="000000"/>
                          </a:solidFill>
                          <a:latin typeface="+mj-lt"/>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err="1">
                          <a:solidFill>
                            <a:srgbClr val="000000"/>
                          </a:solidFill>
                          <a:latin typeface="+mj-lt"/>
                        </a:rPr>
                        <a:t>Công việc</a:t>
                      </a:r>
                      <a:endParaRPr lang="vi-VN" sz="1200" dirty="0">
                        <a:solidFill>
                          <a:srgbClr val="0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a:solidFill>
                            <a:srgbClr val="000000"/>
                          </a:solidFill>
                          <a:latin typeface="+mj-lt"/>
                        </a:rPr>
                        <a:t>Phụ trách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a:solidFill>
                            <a:srgbClr val="000000"/>
                          </a:solidFill>
                          <a:latin typeface="+mj-lt"/>
                        </a:rPr>
                        <a:t>Phối hợp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a:solidFill>
                            <a:srgbClr val="000000"/>
                          </a:solidFill>
                          <a:latin typeface="+mj-lt"/>
                        </a:rPr>
                        <a:t>Thời 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510518"/>
                  </a:ext>
                </a:extLst>
              </a:tr>
              <a:tr h="235695">
                <a:tc rowSpan="2">
                  <a:txBody>
                    <a:bodyPr/>
                    <a:lstStyle/>
                    <a:p>
                      <a:pPr algn="ctr">
                        <a:spcBef>
                          <a:spcPts val="0"/>
                        </a:spcBef>
                        <a:spcAft>
                          <a:spcPts val="0"/>
                        </a:spcAft>
                      </a:pPr>
                      <a:r>
                        <a:rPr lang="en-US" sz="1400">
                          <a:solidFill>
                            <a:srgbClr val="000000"/>
                          </a:solidFill>
                          <a:latin typeface="Times New Roman" panose="02020603050405020304" pitchFamily="18" charset="0"/>
                          <a:cs typeface="Times New Roman" panose="02020603050405020304" pitchFamily="18" charset="0"/>
                        </a:rPr>
                        <a:t>Đợt 1</a:t>
                      </a:r>
                      <a:endParaRPr lang="vi-VN" sz="140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0" dirty="0">
                          <a:solidFill>
                            <a:srgbClr val="000000"/>
                          </a:solidFill>
                          <a:latin typeface="Times New Roman" panose="02020603050405020304" pitchFamily="18" charset="0"/>
                          <a:cs typeface="Times New Roman" panose="02020603050405020304" pitchFamily="18" charset="0"/>
                        </a:rPr>
                        <a:t>Kết nối cẩu bờ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Ban CNTT, CTH,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Từ 01/11/2024 đến 30/04/2025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993431"/>
                  </a:ext>
                </a:extLst>
              </a:tr>
              <a:tr h="235695">
                <a:tc vMerge="1">
                  <a:txBody>
                    <a:bodyPr/>
                    <a:lstStyle/>
                    <a:p>
                      <a:pPr algn="ctr">
                        <a:spcBef>
                          <a:spcPts val="0"/>
                        </a:spcBef>
                        <a:spcAft>
                          <a:spcPts val="0"/>
                        </a:spcAft>
                      </a:pPr>
                      <a:endParaRPr lang="vi-VN" sz="140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0" dirty="0">
                          <a:solidFill>
                            <a:srgbClr val="000000"/>
                          </a:solidFill>
                          <a:latin typeface="Times New Roman" panose="02020603050405020304" pitchFamily="18" charset="0"/>
                          <a:cs typeface="Times New Roman" panose="02020603050405020304" pitchFamily="18" charset="0"/>
                        </a:rPr>
                        <a:t>Lập kế hoạch xếp tàu hàng kiện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Ban CNTT, CTH,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spcBef>
                          <a:spcPts val="0"/>
                        </a:spcBef>
                        <a:spcAft>
                          <a:spcPts val="0"/>
                        </a:spcAft>
                      </a:pPr>
                      <a:endParaRPr lang="vi-VN" sz="1400" dirty="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9884099"/>
                  </a:ext>
                </a:extLst>
              </a:tr>
              <a:tr h="235695">
                <a:tc>
                  <a:txBody>
                    <a:bodyPr/>
                    <a:lstStyle/>
                    <a:p>
                      <a:pPr algn="ctr">
                        <a:spcBef>
                          <a:spcPts val="0"/>
                        </a:spcBef>
                        <a:spcAft>
                          <a:spcPts val="0"/>
                        </a:spcAft>
                      </a:pPr>
                      <a:r>
                        <a:rPr lang="vi-VN" sz="1400">
                          <a:solidFill>
                            <a:srgbClr val="000000"/>
                          </a:solidFill>
                          <a:latin typeface="Times New Roman" panose="02020603050405020304" pitchFamily="18" charset="0"/>
                          <a:cs typeface="Times New Roman" panose="02020603050405020304" pitchFamily="18" charset="0"/>
                        </a:rPr>
                        <a:t>Đợt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0" dirty="0">
                          <a:solidFill>
                            <a:srgbClr val="000000"/>
                          </a:solidFill>
                          <a:latin typeface="Times New Roman" panose="02020603050405020304" pitchFamily="18" charset="0"/>
                          <a:cs typeface="Times New Roman" panose="02020603050405020304" pitchFamily="18" charset="0"/>
                        </a:rPr>
                        <a:t>Bổ sung module AI trong lập kế hoạch và điều hành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Ban CNTT, CTH,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vi-VN" sz="1400" dirty="0">
                          <a:solidFill>
                            <a:srgbClr val="000000"/>
                          </a:solidFill>
                          <a:latin typeface="Times New Roman" panose="02020603050405020304" pitchFamily="18" charset="0"/>
                          <a:cs typeface="Times New Roman" panose="02020603050405020304" pitchFamily="18" charset="0"/>
                        </a:rPr>
                        <a:t>Từ 01/02/2025 đến 31/07/2025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349659"/>
                  </a:ext>
                </a:extLst>
              </a:tr>
              <a:tr h="235695">
                <a:tc rowSpan="3">
                  <a:txBody>
                    <a:bodyPr/>
                    <a:lstStyle/>
                    <a:p>
                      <a:pPr algn="ctr">
                        <a:spcBef>
                          <a:spcPts val="0"/>
                        </a:spcBef>
                        <a:spcAft>
                          <a:spcPts val="0"/>
                        </a:spcAft>
                      </a:pPr>
                      <a:r>
                        <a:rPr lang="vi-VN" sz="1400">
                          <a:solidFill>
                            <a:srgbClr val="000000"/>
                          </a:solidFill>
                          <a:latin typeface="Times New Roman" panose="02020603050405020304" pitchFamily="18" charset="0"/>
                          <a:cs typeface="Times New Roman" panose="02020603050405020304" pitchFamily="18" charset="0"/>
                        </a:rPr>
                        <a:t>Đợt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0" dirty="0">
                          <a:solidFill>
                            <a:srgbClr val="000000"/>
                          </a:solidFill>
                          <a:latin typeface="Times New Roman" panose="02020603050405020304" pitchFamily="18" charset="0"/>
                          <a:cs typeface="Times New Roman" panose="02020603050405020304" pitchFamily="18" charset="0"/>
                        </a:rPr>
                        <a:t>Chuyển đổi nền tảng Web Apps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Ban CNTT, CTH,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vi-VN" sz="1400" dirty="0">
                          <a:solidFill>
                            <a:srgbClr val="000000"/>
                          </a:solidFill>
                          <a:latin typeface="Times New Roman" panose="02020603050405020304" pitchFamily="18" charset="0"/>
                          <a:cs typeface="Times New Roman" panose="02020603050405020304" pitchFamily="18" charset="0"/>
                        </a:rPr>
                        <a:t>Từ 01/05/2025 đến 31/10/2025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611687"/>
                  </a:ext>
                </a:extLst>
              </a:tr>
              <a:tr h="235695">
                <a:tc vMerge="1">
                  <a:txBody>
                    <a:bodyPr/>
                    <a:lstStyle/>
                    <a:p>
                      <a:pPr algn="ctr">
                        <a:spcBef>
                          <a:spcPts val="0"/>
                        </a:spcBef>
                        <a:spcAft>
                          <a:spcPts val="0"/>
                        </a:spcAft>
                      </a:pPr>
                      <a:endParaRPr lang="vi-VN" sz="140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0" dirty="0">
                          <a:solidFill>
                            <a:srgbClr val="000000"/>
                          </a:solidFill>
                          <a:latin typeface="Times New Roman" panose="02020603050405020304" pitchFamily="18" charset="0"/>
                          <a:cs typeface="Times New Roman" panose="02020603050405020304" pitchFamily="18" charset="0"/>
                        </a:rPr>
                        <a:t>Mở rộng Web Access portal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Ban CNTT, CTH,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spcBef>
                          <a:spcPts val="0"/>
                        </a:spcBef>
                        <a:spcAft>
                          <a:spcPts val="0"/>
                        </a:spcAft>
                      </a:pPr>
                      <a:endParaRPr lang="vi-VN" sz="1400" dirty="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99605"/>
                  </a:ext>
                </a:extLst>
              </a:tr>
              <a:tr h="235695">
                <a:tc vMerge="1">
                  <a:txBody>
                    <a:bodyPr/>
                    <a:lstStyle/>
                    <a:p>
                      <a:pPr algn="ctr">
                        <a:spcBef>
                          <a:spcPts val="0"/>
                        </a:spcBef>
                        <a:spcAft>
                          <a:spcPts val="0"/>
                        </a:spcAft>
                      </a:pPr>
                      <a:endParaRPr lang="vi-VN" sz="140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0" dirty="0">
                          <a:solidFill>
                            <a:srgbClr val="000000"/>
                          </a:solidFill>
                          <a:latin typeface="Times New Roman" panose="02020603050405020304" pitchFamily="18" charset="0"/>
                          <a:cs typeface="Times New Roman" panose="02020603050405020304" pitchFamily="18" charset="0"/>
                        </a:rPr>
                        <a:t>Báo cáo doanh thu thông minh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Ban CNTT, CTH,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spcBef>
                          <a:spcPts val="0"/>
                        </a:spcBef>
                        <a:spcAft>
                          <a:spcPts val="0"/>
                        </a:spcAft>
                      </a:pPr>
                      <a:endParaRPr lang="vi-VN" sz="1400" dirty="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208059"/>
                  </a:ext>
                </a:extLst>
              </a:tr>
            </a:tbl>
          </a:graphicData>
        </a:graphic>
      </p:graphicFrame>
    </p:spTree>
    <p:extLst>
      <p:ext uri="{BB962C8B-B14F-4D97-AF65-F5344CB8AC3E}">
        <p14:creationId xmlns:p14="http://schemas.microsoft.com/office/powerpoint/2010/main" val="349502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grpSp>
        <p:nvGrpSpPr>
          <p:cNvPr id="793" name="Google Shape;793;p36"/>
          <p:cNvGrpSpPr/>
          <p:nvPr/>
        </p:nvGrpSpPr>
        <p:grpSpPr>
          <a:xfrm>
            <a:off x="2060857" y="3455900"/>
            <a:ext cx="5021625" cy="1392475"/>
            <a:chOff x="1979494" y="3255025"/>
            <a:chExt cx="5021625" cy="1392475"/>
          </a:xfrm>
        </p:grpSpPr>
        <p:grpSp>
          <p:nvGrpSpPr>
            <p:cNvPr id="794" name="Google Shape;794;p36"/>
            <p:cNvGrpSpPr/>
            <p:nvPr/>
          </p:nvGrpSpPr>
          <p:grpSpPr>
            <a:xfrm>
              <a:off x="2518723" y="3255025"/>
              <a:ext cx="3088520" cy="762214"/>
              <a:chOff x="5552648" y="3979701"/>
              <a:chExt cx="3088520" cy="762214"/>
            </a:xfrm>
          </p:grpSpPr>
          <p:grpSp>
            <p:nvGrpSpPr>
              <p:cNvPr id="795" name="Google Shape;795;p36"/>
              <p:cNvGrpSpPr/>
              <p:nvPr/>
            </p:nvGrpSpPr>
            <p:grpSpPr>
              <a:xfrm flipH="1">
                <a:off x="5552648" y="4487840"/>
                <a:ext cx="515489" cy="254076"/>
                <a:chOff x="6398068" y="419971"/>
                <a:chExt cx="627651" cy="309358"/>
              </a:xfrm>
            </p:grpSpPr>
            <p:sp>
              <p:nvSpPr>
                <p:cNvPr id="796" name="Google Shape;796;p3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36"/>
              <p:cNvGrpSpPr/>
              <p:nvPr/>
            </p:nvGrpSpPr>
            <p:grpSpPr>
              <a:xfrm flipH="1">
                <a:off x="6068137" y="4487840"/>
                <a:ext cx="515489" cy="254076"/>
                <a:chOff x="5770418" y="419971"/>
                <a:chExt cx="627651" cy="309358"/>
              </a:xfrm>
            </p:grpSpPr>
            <p:sp>
              <p:nvSpPr>
                <p:cNvPr id="800" name="Google Shape;800;p36"/>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6"/>
              <p:cNvGrpSpPr/>
              <p:nvPr/>
            </p:nvGrpSpPr>
            <p:grpSpPr>
              <a:xfrm flipH="1">
                <a:off x="6582045" y="4487840"/>
                <a:ext cx="515489" cy="254076"/>
                <a:chOff x="6398068" y="419971"/>
                <a:chExt cx="627651" cy="309358"/>
              </a:xfrm>
            </p:grpSpPr>
            <p:sp>
              <p:nvSpPr>
                <p:cNvPr id="804" name="Google Shape;804;p3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6"/>
              <p:cNvGrpSpPr/>
              <p:nvPr/>
            </p:nvGrpSpPr>
            <p:grpSpPr>
              <a:xfrm flipH="1">
                <a:off x="7096281" y="4487840"/>
                <a:ext cx="515489" cy="254076"/>
                <a:chOff x="6398068" y="419971"/>
                <a:chExt cx="627651" cy="309358"/>
              </a:xfrm>
            </p:grpSpPr>
            <p:sp>
              <p:nvSpPr>
                <p:cNvPr id="808" name="Google Shape;808;p3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6"/>
              <p:cNvGrpSpPr/>
              <p:nvPr/>
            </p:nvGrpSpPr>
            <p:grpSpPr>
              <a:xfrm flipH="1">
                <a:off x="7611770" y="4487840"/>
                <a:ext cx="515489" cy="254076"/>
                <a:chOff x="5770418" y="419971"/>
                <a:chExt cx="627651" cy="309358"/>
              </a:xfrm>
            </p:grpSpPr>
            <p:sp>
              <p:nvSpPr>
                <p:cNvPr id="812" name="Google Shape;812;p36"/>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6"/>
              <p:cNvGrpSpPr/>
              <p:nvPr/>
            </p:nvGrpSpPr>
            <p:grpSpPr>
              <a:xfrm flipH="1">
                <a:off x="8125678" y="4487840"/>
                <a:ext cx="515489" cy="254076"/>
                <a:chOff x="6398068" y="419971"/>
                <a:chExt cx="627651" cy="309358"/>
              </a:xfrm>
            </p:grpSpPr>
            <p:sp>
              <p:nvSpPr>
                <p:cNvPr id="816" name="Google Shape;816;p3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6"/>
              <p:cNvGrpSpPr/>
              <p:nvPr/>
            </p:nvGrpSpPr>
            <p:grpSpPr>
              <a:xfrm flipH="1">
                <a:off x="6580792" y="4233770"/>
                <a:ext cx="515489" cy="254076"/>
                <a:chOff x="6398068" y="419971"/>
                <a:chExt cx="627651" cy="309358"/>
              </a:xfrm>
            </p:grpSpPr>
            <p:sp>
              <p:nvSpPr>
                <p:cNvPr id="820" name="Google Shape;820;p3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6"/>
              <p:cNvGrpSpPr/>
              <p:nvPr/>
            </p:nvGrpSpPr>
            <p:grpSpPr>
              <a:xfrm flipH="1">
                <a:off x="7096281" y="4233770"/>
                <a:ext cx="515489" cy="254076"/>
                <a:chOff x="5770418" y="419971"/>
                <a:chExt cx="627651" cy="309358"/>
              </a:xfrm>
            </p:grpSpPr>
            <p:sp>
              <p:nvSpPr>
                <p:cNvPr id="824" name="Google Shape;824;p36"/>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36"/>
              <p:cNvGrpSpPr/>
              <p:nvPr/>
            </p:nvGrpSpPr>
            <p:grpSpPr>
              <a:xfrm flipH="1">
                <a:off x="7096281" y="3979701"/>
                <a:ext cx="515489" cy="254076"/>
                <a:chOff x="6398068" y="419971"/>
                <a:chExt cx="627651" cy="309358"/>
              </a:xfrm>
            </p:grpSpPr>
            <p:sp>
              <p:nvSpPr>
                <p:cNvPr id="828" name="Google Shape;828;p3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6"/>
              <p:cNvGrpSpPr/>
              <p:nvPr/>
            </p:nvGrpSpPr>
            <p:grpSpPr>
              <a:xfrm flipH="1">
                <a:off x="7611770" y="4233770"/>
                <a:ext cx="515489" cy="254076"/>
                <a:chOff x="5770418" y="419971"/>
                <a:chExt cx="627651" cy="309358"/>
              </a:xfrm>
            </p:grpSpPr>
            <p:sp>
              <p:nvSpPr>
                <p:cNvPr id="832" name="Google Shape;832;p36"/>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5" name="Google Shape;835;p36"/>
            <p:cNvGrpSpPr/>
            <p:nvPr/>
          </p:nvGrpSpPr>
          <p:grpSpPr>
            <a:xfrm>
              <a:off x="1979494" y="3769637"/>
              <a:ext cx="5021625" cy="877863"/>
              <a:chOff x="1800243" y="3665725"/>
              <a:chExt cx="5617030" cy="981950"/>
            </a:xfrm>
          </p:grpSpPr>
          <p:sp>
            <p:nvSpPr>
              <p:cNvPr id="836" name="Google Shape;836;p36"/>
              <p:cNvSpPr/>
              <p:nvPr/>
            </p:nvSpPr>
            <p:spPr>
              <a:xfrm>
                <a:off x="1800243" y="3665725"/>
                <a:ext cx="5617030" cy="981949"/>
              </a:xfrm>
              <a:custGeom>
                <a:avLst/>
                <a:gdLst/>
                <a:ahLst/>
                <a:cxnLst/>
                <a:rect l="l" t="t" r="r" b="b"/>
                <a:pathLst>
                  <a:path w="44686" h="7812" extrusionOk="0">
                    <a:moveTo>
                      <a:pt x="35509" y="0"/>
                    </a:moveTo>
                    <a:lnTo>
                      <a:pt x="34240" y="1273"/>
                    </a:lnTo>
                    <a:cubicBezTo>
                      <a:pt x="33682" y="1830"/>
                      <a:pt x="32920" y="2139"/>
                      <a:pt x="32131" y="2139"/>
                    </a:cubicBezTo>
                    <a:lnTo>
                      <a:pt x="3798" y="2139"/>
                    </a:lnTo>
                    <a:lnTo>
                      <a:pt x="2139" y="871"/>
                    </a:lnTo>
                    <a:lnTo>
                      <a:pt x="0" y="871"/>
                    </a:lnTo>
                    <a:lnTo>
                      <a:pt x="1659" y="7068"/>
                    </a:lnTo>
                    <a:cubicBezTo>
                      <a:pt x="1786" y="7518"/>
                      <a:pt x="2173" y="7812"/>
                      <a:pt x="2623" y="7812"/>
                    </a:cubicBezTo>
                    <a:lnTo>
                      <a:pt x="40192" y="7812"/>
                    </a:lnTo>
                    <a:lnTo>
                      <a:pt x="41260" y="4185"/>
                    </a:lnTo>
                    <a:cubicBezTo>
                      <a:pt x="41568" y="3103"/>
                      <a:pt x="42219" y="2158"/>
                      <a:pt x="43119" y="1488"/>
                    </a:cubicBezTo>
                    <a:lnTo>
                      <a:pt x="44485" y="484"/>
                    </a:lnTo>
                    <a:cubicBezTo>
                      <a:pt x="44685" y="328"/>
                      <a:pt x="44578" y="0"/>
                      <a:pt x="44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1940523" y="3792429"/>
                <a:ext cx="5361734" cy="855246"/>
              </a:xfrm>
              <a:custGeom>
                <a:avLst/>
                <a:gdLst/>
                <a:ahLst/>
                <a:cxnLst/>
                <a:rect l="l" t="t" r="r" b="b"/>
                <a:pathLst>
                  <a:path w="42655" h="6804" extrusionOk="0">
                    <a:moveTo>
                      <a:pt x="42654" y="0"/>
                    </a:moveTo>
                    <a:cubicBezTo>
                      <a:pt x="39894" y="636"/>
                      <a:pt x="39415" y="3642"/>
                      <a:pt x="38533" y="4341"/>
                    </a:cubicBezTo>
                    <a:cubicBezTo>
                      <a:pt x="38261" y="4560"/>
                      <a:pt x="35409" y="4640"/>
                      <a:pt x="31361" y="4640"/>
                    </a:cubicBezTo>
                    <a:cubicBezTo>
                      <a:pt x="21064" y="4640"/>
                      <a:pt x="3028" y="4121"/>
                      <a:pt x="0" y="4033"/>
                    </a:cubicBezTo>
                    <a:lnTo>
                      <a:pt x="0" y="4033"/>
                    </a:lnTo>
                    <a:lnTo>
                      <a:pt x="543" y="6060"/>
                    </a:lnTo>
                    <a:cubicBezTo>
                      <a:pt x="670" y="6510"/>
                      <a:pt x="1057" y="6804"/>
                      <a:pt x="1507" y="6804"/>
                    </a:cubicBezTo>
                    <a:lnTo>
                      <a:pt x="39076" y="6804"/>
                    </a:lnTo>
                    <a:lnTo>
                      <a:pt x="40144" y="3177"/>
                    </a:lnTo>
                    <a:cubicBezTo>
                      <a:pt x="40452" y="2095"/>
                      <a:pt x="41103" y="1150"/>
                      <a:pt x="42003" y="480"/>
                    </a:cubicBezTo>
                    <a:lnTo>
                      <a:pt x="426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1973707" y="4423682"/>
                <a:ext cx="4944661" cy="223993"/>
              </a:xfrm>
              <a:custGeom>
                <a:avLst/>
                <a:gdLst/>
                <a:ahLst/>
                <a:cxnLst/>
                <a:rect l="l" t="t" r="r" b="b"/>
                <a:pathLst>
                  <a:path w="39337" h="1782" extrusionOk="0">
                    <a:moveTo>
                      <a:pt x="0" y="0"/>
                    </a:moveTo>
                    <a:lnTo>
                      <a:pt x="279" y="1038"/>
                    </a:lnTo>
                    <a:cubicBezTo>
                      <a:pt x="406" y="1473"/>
                      <a:pt x="793" y="1782"/>
                      <a:pt x="1243" y="1782"/>
                    </a:cubicBezTo>
                    <a:lnTo>
                      <a:pt x="38812" y="1782"/>
                    </a:lnTo>
                    <a:lnTo>
                      <a:pt x="39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6306669" y="3695139"/>
                <a:ext cx="239458" cy="35195"/>
              </a:xfrm>
              <a:custGeom>
                <a:avLst/>
                <a:gdLst/>
                <a:ahLst/>
                <a:cxnLst/>
                <a:rect l="l" t="t" r="r" b="b"/>
                <a:pathLst>
                  <a:path w="1905" h="280" extrusionOk="0">
                    <a:moveTo>
                      <a:pt x="138" y="1"/>
                    </a:moveTo>
                    <a:cubicBezTo>
                      <a:pt x="63" y="1"/>
                      <a:pt x="0" y="64"/>
                      <a:pt x="0" y="138"/>
                    </a:cubicBezTo>
                    <a:cubicBezTo>
                      <a:pt x="0" y="216"/>
                      <a:pt x="63" y="280"/>
                      <a:pt x="138" y="280"/>
                    </a:cubicBezTo>
                    <a:lnTo>
                      <a:pt x="1767" y="280"/>
                    </a:lnTo>
                    <a:cubicBezTo>
                      <a:pt x="1845" y="280"/>
                      <a:pt x="1905" y="216"/>
                      <a:pt x="1905" y="138"/>
                    </a:cubicBezTo>
                    <a:cubicBezTo>
                      <a:pt x="1905" y="64"/>
                      <a:pt x="1845" y="1"/>
                      <a:pt x="1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6616140" y="3695139"/>
                <a:ext cx="239961" cy="35195"/>
              </a:xfrm>
              <a:custGeom>
                <a:avLst/>
                <a:gdLst/>
                <a:ahLst/>
                <a:cxnLst/>
                <a:rect l="l" t="t" r="r" b="b"/>
                <a:pathLst>
                  <a:path w="1909" h="280" extrusionOk="0">
                    <a:moveTo>
                      <a:pt x="157" y="1"/>
                    </a:moveTo>
                    <a:cubicBezTo>
                      <a:pt x="79" y="1"/>
                      <a:pt x="1" y="64"/>
                      <a:pt x="1" y="138"/>
                    </a:cubicBezTo>
                    <a:cubicBezTo>
                      <a:pt x="1" y="216"/>
                      <a:pt x="79" y="280"/>
                      <a:pt x="157" y="280"/>
                    </a:cubicBezTo>
                    <a:lnTo>
                      <a:pt x="1767" y="280"/>
                    </a:lnTo>
                    <a:cubicBezTo>
                      <a:pt x="1846" y="280"/>
                      <a:pt x="1909" y="216"/>
                      <a:pt x="1909" y="138"/>
                    </a:cubicBezTo>
                    <a:cubicBezTo>
                      <a:pt x="1909" y="64"/>
                      <a:pt x="1846" y="1"/>
                      <a:pt x="1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6927998" y="3695139"/>
                <a:ext cx="239961" cy="35195"/>
              </a:xfrm>
              <a:custGeom>
                <a:avLst/>
                <a:gdLst/>
                <a:ahLst/>
                <a:cxnLst/>
                <a:rect l="l" t="t" r="r" b="b"/>
                <a:pathLst>
                  <a:path w="1909" h="280" extrusionOk="0">
                    <a:moveTo>
                      <a:pt x="142" y="1"/>
                    </a:moveTo>
                    <a:cubicBezTo>
                      <a:pt x="64" y="1"/>
                      <a:pt x="1" y="64"/>
                      <a:pt x="1" y="138"/>
                    </a:cubicBezTo>
                    <a:cubicBezTo>
                      <a:pt x="1" y="216"/>
                      <a:pt x="64" y="280"/>
                      <a:pt x="142" y="280"/>
                    </a:cubicBezTo>
                    <a:lnTo>
                      <a:pt x="1768" y="280"/>
                    </a:lnTo>
                    <a:cubicBezTo>
                      <a:pt x="1846" y="280"/>
                      <a:pt x="1909" y="216"/>
                      <a:pt x="1909" y="138"/>
                    </a:cubicBezTo>
                    <a:cubicBezTo>
                      <a:pt x="1909" y="64"/>
                      <a:pt x="1846" y="1"/>
                      <a:pt x="1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2320636" y="3997190"/>
                <a:ext cx="239458" cy="35195"/>
              </a:xfrm>
              <a:custGeom>
                <a:avLst/>
                <a:gdLst/>
                <a:ahLst/>
                <a:cxnLst/>
                <a:rect l="l" t="t" r="r" b="b"/>
                <a:pathLst>
                  <a:path w="1905" h="280" extrusionOk="0">
                    <a:moveTo>
                      <a:pt x="138" y="1"/>
                    </a:moveTo>
                    <a:cubicBezTo>
                      <a:pt x="64" y="1"/>
                      <a:pt x="0" y="60"/>
                      <a:pt x="0" y="138"/>
                    </a:cubicBezTo>
                    <a:cubicBezTo>
                      <a:pt x="0" y="216"/>
                      <a:pt x="64" y="280"/>
                      <a:pt x="138" y="280"/>
                    </a:cubicBezTo>
                    <a:lnTo>
                      <a:pt x="1752" y="280"/>
                    </a:lnTo>
                    <a:cubicBezTo>
                      <a:pt x="1830" y="280"/>
                      <a:pt x="1905" y="216"/>
                      <a:pt x="1905" y="138"/>
                    </a:cubicBezTo>
                    <a:cubicBezTo>
                      <a:pt x="1905" y="60"/>
                      <a:pt x="1830"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2630106" y="3997190"/>
                <a:ext cx="240087" cy="35195"/>
              </a:xfrm>
              <a:custGeom>
                <a:avLst/>
                <a:gdLst/>
                <a:ahLst/>
                <a:cxnLst/>
                <a:rect l="l" t="t" r="r" b="b"/>
                <a:pathLst>
                  <a:path w="1910" h="280" extrusionOk="0">
                    <a:moveTo>
                      <a:pt x="142" y="1"/>
                    </a:moveTo>
                    <a:cubicBezTo>
                      <a:pt x="64" y="1"/>
                      <a:pt x="1" y="60"/>
                      <a:pt x="1" y="138"/>
                    </a:cubicBezTo>
                    <a:cubicBezTo>
                      <a:pt x="1" y="216"/>
                      <a:pt x="64" y="280"/>
                      <a:pt x="142" y="280"/>
                    </a:cubicBezTo>
                    <a:lnTo>
                      <a:pt x="1768" y="280"/>
                    </a:lnTo>
                    <a:cubicBezTo>
                      <a:pt x="1846" y="280"/>
                      <a:pt x="1909" y="216"/>
                      <a:pt x="1909" y="138"/>
                    </a:cubicBezTo>
                    <a:cubicBezTo>
                      <a:pt x="1909" y="60"/>
                      <a:pt x="1846" y="1"/>
                      <a:pt x="1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2941965" y="3997190"/>
                <a:ext cx="240087" cy="35195"/>
              </a:xfrm>
              <a:custGeom>
                <a:avLst/>
                <a:gdLst/>
                <a:ahLst/>
                <a:cxnLst/>
                <a:rect l="l" t="t" r="r" b="b"/>
                <a:pathLst>
                  <a:path w="1910" h="280" extrusionOk="0">
                    <a:moveTo>
                      <a:pt x="142" y="1"/>
                    </a:moveTo>
                    <a:cubicBezTo>
                      <a:pt x="64" y="1"/>
                      <a:pt x="1" y="60"/>
                      <a:pt x="1" y="138"/>
                    </a:cubicBezTo>
                    <a:cubicBezTo>
                      <a:pt x="1" y="216"/>
                      <a:pt x="64" y="280"/>
                      <a:pt x="142" y="280"/>
                    </a:cubicBezTo>
                    <a:lnTo>
                      <a:pt x="1753" y="280"/>
                    </a:lnTo>
                    <a:cubicBezTo>
                      <a:pt x="1831" y="280"/>
                      <a:pt x="1909" y="216"/>
                      <a:pt x="1909" y="138"/>
                    </a:cubicBezTo>
                    <a:cubicBezTo>
                      <a:pt x="1909" y="60"/>
                      <a:pt x="1831" y="1"/>
                      <a:pt x="17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255709" y="3997190"/>
                <a:ext cx="239584" cy="35195"/>
              </a:xfrm>
              <a:custGeom>
                <a:avLst/>
                <a:gdLst/>
                <a:ahLst/>
                <a:cxnLst/>
                <a:rect l="l" t="t" r="r" b="b"/>
                <a:pathLst>
                  <a:path w="1906" h="280" extrusionOk="0">
                    <a:moveTo>
                      <a:pt x="138" y="1"/>
                    </a:moveTo>
                    <a:cubicBezTo>
                      <a:pt x="64" y="1"/>
                      <a:pt x="1" y="60"/>
                      <a:pt x="1" y="138"/>
                    </a:cubicBezTo>
                    <a:cubicBezTo>
                      <a:pt x="1" y="216"/>
                      <a:pt x="64" y="280"/>
                      <a:pt x="138" y="280"/>
                    </a:cubicBezTo>
                    <a:lnTo>
                      <a:pt x="1753" y="280"/>
                    </a:lnTo>
                    <a:cubicBezTo>
                      <a:pt x="1831" y="280"/>
                      <a:pt x="1905" y="216"/>
                      <a:pt x="1905" y="138"/>
                    </a:cubicBezTo>
                    <a:cubicBezTo>
                      <a:pt x="1905" y="60"/>
                      <a:pt x="1831" y="1"/>
                      <a:pt x="17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565305" y="3997190"/>
                <a:ext cx="239961" cy="35195"/>
              </a:xfrm>
              <a:custGeom>
                <a:avLst/>
                <a:gdLst/>
                <a:ahLst/>
                <a:cxnLst/>
                <a:rect l="l" t="t" r="r" b="b"/>
                <a:pathLst>
                  <a:path w="1909" h="280" extrusionOk="0">
                    <a:moveTo>
                      <a:pt x="142" y="1"/>
                    </a:moveTo>
                    <a:cubicBezTo>
                      <a:pt x="64" y="1"/>
                      <a:pt x="0" y="60"/>
                      <a:pt x="0" y="138"/>
                    </a:cubicBezTo>
                    <a:cubicBezTo>
                      <a:pt x="0" y="216"/>
                      <a:pt x="64" y="280"/>
                      <a:pt x="142" y="280"/>
                    </a:cubicBezTo>
                    <a:lnTo>
                      <a:pt x="1767" y="280"/>
                    </a:lnTo>
                    <a:cubicBezTo>
                      <a:pt x="1845" y="280"/>
                      <a:pt x="1909" y="216"/>
                      <a:pt x="1909" y="138"/>
                    </a:cubicBezTo>
                    <a:cubicBezTo>
                      <a:pt x="1909" y="60"/>
                      <a:pt x="1845" y="1"/>
                      <a:pt x="1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877164" y="3997190"/>
                <a:ext cx="239961" cy="35195"/>
              </a:xfrm>
              <a:custGeom>
                <a:avLst/>
                <a:gdLst/>
                <a:ahLst/>
                <a:cxnLst/>
                <a:rect l="l" t="t" r="r" b="b"/>
                <a:pathLst>
                  <a:path w="1909" h="280" extrusionOk="0">
                    <a:moveTo>
                      <a:pt x="142" y="1"/>
                    </a:moveTo>
                    <a:cubicBezTo>
                      <a:pt x="64" y="1"/>
                      <a:pt x="0" y="60"/>
                      <a:pt x="0" y="138"/>
                    </a:cubicBezTo>
                    <a:cubicBezTo>
                      <a:pt x="0" y="216"/>
                      <a:pt x="64" y="280"/>
                      <a:pt x="142" y="280"/>
                    </a:cubicBezTo>
                    <a:lnTo>
                      <a:pt x="1752" y="280"/>
                    </a:lnTo>
                    <a:cubicBezTo>
                      <a:pt x="1830" y="280"/>
                      <a:pt x="1909" y="216"/>
                      <a:pt x="1909" y="138"/>
                    </a:cubicBezTo>
                    <a:cubicBezTo>
                      <a:pt x="1909" y="60"/>
                      <a:pt x="1830"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4190908" y="3997190"/>
                <a:ext cx="239458" cy="35195"/>
              </a:xfrm>
              <a:custGeom>
                <a:avLst/>
                <a:gdLst/>
                <a:ahLst/>
                <a:cxnLst/>
                <a:rect l="l" t="t" r="r" b="b"/>
                <a:pathLst>
                  <a:path w="1905" h="280" extrusionOk="0">
                    <a:moveTo>
                      <a:pt x="138" y="1"/>
                    </a:moveTo>
                    <a:cubicBezTo>
                      <a:pt x="64" y="1"/>
                      <a:pt x="0" y="60"/>
                      <a:pt x="0" y="138"/>
                    </a:cubicBezTo>
                    <a:cubicBezTo>
                      <a:pt x="0" y="216"/>
                      <a:pt x="64" y="280"/>
                      <a:pt x="138" y="280"/>
                    </a:cubicBezTo>
                    <a:lnTo>
                      <a:pt x="1752" y="280"/>
                    </a:lnTo>
                    <a:cubicBezTo>
                      <a:pt x="1830" y="280"/>
                      <a:pt x="1905" y="216"/>
                      <a:pt x="1905" y="138"/>
                    </a:cubicBezTo>
                    <a:cubicBezTo>
                      <a:pt x="1905" y="60"/>
                      <a:pt x="1830"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4500378" y="3997190"/>
                <a:ext cx="239961" cy="35195"/>
              </a:xfrm>
              <a:custGeom>
                <a:avLst/>
                <a:gdLst/>
                <a:ahLst/>
                <a:cxnLst/>
                <a:rect l="l" t="t" r="r" b="b"/>
                <a:pathLst>
                  <a:path w="1909" h="280" extrusionOk="0">
                    <a:moveTo>
                      <a:pt x="142" y="1"/>
                    </a:moveTo>
                    <a:cubicBezTo>
                      <a:pt x="64" y="1"/>
                      <a:pt x="1" y="60"/>
                      <a:pt x="1" y="138"/>
                    </a:cubicBezTo>
                    <a:cubicBezTo>
                      <a:pt x="1" y="216"/>
                      <a:pt x="64" y="280"/>
                      <a:pt x="142" y="280"/>
                    </a:cubicBezTo>
                    <a:lnTo>
                      <a:pt x="1768" y="280"/>
                    </a:lnTo>
                    <a:cubicBezTo>
                      <a:pt x="1846" y="280"/>
                      <a:pt x="1909" y="216"/>
                      <a:pt x="1909" y="138"/>
                    </a:cubicBezTo>
                    <a:cubicBezTo>
                      <a:pt x="1909" y="60"/>
                      <a:pt x="1846" y="1"/>
                      <a:pt x="1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4812237" y="3997190"/>
                <a:ext cx="240087" cy="35195"/>
              </a:xfrm>
              <a:custGeom>
                <a:avLst/>
                <a:gdLst/>
                <a:ahLst/>
                <a:cxnLst/>
                <a:rect l="l" t="t" r="r" b="b"/>
                <a:pathLst>
                  <a:path w="1910" h="280" extrusionOk="0">
                    <a:moveTo>
                      <a:pt x="142" y="1"/>
                    </a:moveTo>
                    <a:cubicBezTo>
                      <a:pt x="64" y="1"/>
                      <a:pt x="1" y="60"/>
                      <a:pt x="1" y="138"/>
                    </a:cubicBezTo>
                    <a:cubicBezTo>
                      <a:pt x="1" y="216"/>
                      <a:pt x="64" y="280"/>
                      <a:pt x="142" y="280"/>
                    </a:cubicBezTo>
                    <a:lnTo>
                      <a:pt x="1753" y="280"/>
                    </a:lnTo>
                    <a:cubicBezTo>
                      <a:pt x="1831" y="280"/>
                      <a:pt x="1909" y="216"/>
                      <a:pt x="1909" y="138"/>
                    </a:cubicBezTo>
                    <a:cubicBezTo>
                      <a:pt x="1909" y="60"/>
                      <a:pt x="1831" y="1"/>
                      <a:pt x="17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5125981" y="3997190"/>
                <a:ext cx="239584" cy="35195"/>
              </a:xfrm>
              <a:custGeom>
                <a:avLst/>
                <a:gdLst/>
                <a:ahLst/>
                <a:cxnLst/>
                <a:rect l="l" t="t" r="r" b="b"/>
                <a:pathLst>
                  <a:path w="1906" h="280" extrusionOk="0">
                    <a:moveTo>
                      <a:pt x="138" y="1"/>
                    </a:moveTo>
                    <a:cubicBezTo>
                      <a:pt x="64" y="1"/>
                      <a:pt x="1" y="60"/>
                      <a:pt x="1" y="138"/>
                    </a:cubicBezTo>
                    <a:cubicBezTo>
                      <a:pt x="1" y="216"/>
                      <a:pt x="64" y="280"/>
                      <a:pt x="138" y="280"/>
                    </a:cubicBezTo>
                    <a:lnTo>
                      <a:pt x="1753" y="280"/>
                    </a:lnTo>
                    <a:cubicBezTo>
                      <a:pt x="1831" y="280"/>
                      <a:pt x="1905" y="216"/>
                      <a:pt x="1905" y="138"/>
                    </a:cubicBezTo>
                    <a:cubicBezTo>
                      <a:pt x="1905" y="60"/>
                      <a:pt x="1831" y="1"/>
                      <a:pt x="17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5435577" y="3997190"/>
                <a:ext cx="239961" cy="35195"/>
              </a:xfrm>
              <a:custGeom>
                <a:avLst/>
                <a:gdLst/>
                <a:ahLst/>
                <a:cxnLst/>
                <a:rect l="l" t="t" r="r" b="b"/>
                <a:pathLst>
                  <a:path w="1909" h="280" extrusionOk="0">
                    <a:moveTo>
                      <a:pt x="142" y="1"/>
                    </a:moveTo>
                    <a:cubicBezTo>
                      <a:pt x="63" y="1"/>
                      <a:pt x="0" y="60"/>
                      <a:pt x="0" y="138"/>
                    </a:cubicBezTo>
                    <a:cubicBezTo>
                      <a:pt x="0" y="216"/>
                      <a:pt x="63" y="280"/>
                      <a:pt x="142" y="280"/>
                    </a:cubicBezTo>
                    <a:lnTo>
                      <a:pt x="1767" y="280"/>
                    </a:lnTo>
                    <a:cubicBezTo>
                      <a:pt x="1845" y="280"/>
                      <a:pt x="1908" y="216"/>
                      <a:pt x="1908" y="138"/>
                    </a:cubicBezTo>
                    <a:cubicBezTo>
                      <a:pt x="1908" y="60"/>
                      <a:pt x="1845" y="1"/>
                      <a:pt x="1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5747436" y="3997190"/>
                <a:ext cx="239961" cy="35195"/>
              </a:xfrm>
              <a:custGeom>
                <a:avLst/>
                <a:gdLst/>
                <a:ahLst/>
                <a:cxnLst/>
                <a:rect l="l" t="t" r="r" b="b"/>
                <a:pathLst>
                  <a:path w="1909" h="280" extrusionOk="0">
                    <a:moveTo>
                      <a:pt x="142" y="1"/>
                    </a:moveTo>
                    <a:cubicBezTo>
                      <a:pt x="64" y="1"/>
                      <a:pt x="0" y="60"/>
                      <a:pt x="0" y="138"/>
                    </a:cubicBezTo>
                    <a:cubicBezTo>
                      <a:pt x="0" y="216"/>
                      <a:pt x="64" y="280"/>
                      <a:pt x="142" y="280"/>
                    </a:cubicBezTo>
                    <a:lnTo>
                      <a:pt x="1752" y="280"/>
                    </a:lnTo>
                    <a:cubicBezTo>
                      <a:pt x="1830" y="280"/>
                      <a:pt x="1909" y="216"/>
                      <a:pt x="1909" y="138"/>
                    </a:cubicBezTo>
                    <a:cubicBezTo>
                      <a:pt x="1909" y="60"/>
                      <a:pt x="1830"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4" name="Google Shape;854;p36"/>
          <p:cNvSpPr txBox="1">
            <a:spLocks noGrp="1"/>
          </p:cNvSpPr>
          <p:nvPr>
            <p:ph type="title"/>
          </p:nvPr>
        </p:nvSpPr>
        <p:spPr>
          <a:xfrm>
            <a:off x="1711960" y="941705"/>
            <a:ext cx="6298565" cy="19011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latin typeface="Times New Roman" panose="02020603050405020304" pitchFamily="18" charset="0"/>
                <a:cs typeface="Times New Roman" panose="02020603050405020304" pitchFamily="18" charset="0"/>
              </a:rPr>
              <a:t>THANK YOU</a:t>
            </a:r>
            <a:endParaRPr lang="en-US" altLang="en-GB" dirty="0">
              <a:solidFill>
                <a:schemeClr val="bg1"/>
              </a:solidFill>
              <a:latin typeface="Times New Roman" panose="02020603050405020304" pitchFamily="18" charset="0"/>
              <a:cs typeface="Times New Roman" panose="02020603050405020304" pitchFamily="18" charset="0"/>
            </a:endParaRPr>
          </a:p>
        </p:txBody>
      </p:sp>
      <p:grpSp>
        <p:nvGrpSpPr>
          <p:cNvPr id="855" name="Google Shape;855;p36"/>
          <p:cNvGrpSpPr/>
          <p:nvPr/>
        </p:nvGrpSpPr>
        <p:grpSpPr>
          <a:xfrm>
            <a:off x="62500" y="4691024"/>
            <a:ext cx="9018344" cy="390053"/>
            <a:chOff x="62500" y="4683850"/>
            <a:chExt cx="9018344" cy="390053"/>
          </a:xfrm>
        </p:grpSpPr>
        <p:sp>
          <p:nvSpPr>
            <p:cNvPr id="856" name="Google Shape;856;p36"/>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36"/>
          <p:cNvGrpSpPr/>
          <p:nvPr/>
        </p:nvGrpSpPr>
        <p:grpSpPr>
          <a:xfrm>
            <a:off x="7694000" y="768849"/>
            <a:ext cx="774999" cy="616553"/>
            <a:chOff x="6820850" y="3048799"/>
            <a:chExt cx="774999" cy="616553"/>
          </a:xfrm>
        </p:grpSpPr>
        <p:sp>
          <p:nvSpPr>
            <p:cNvPr id="859" name="Google Shape;859;p36"/>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36"/>
          <p:cNvGrpSpPr/>
          <p:nvPr/>
        </p:nvGrpSpPr>
        <p:grpSpPr>
          <a:xfrm>
            <a:off x="663825" y="3286799"/>
            <a:ext cx="774999" cy="616553"/>
            <a:chOff x="6820850" y="3048799"/>
            <a:chExt cx="774999" cy="616553"/>
          </a:xfrm>
        </p:grpSpPr>
        <p:sp>
          <p:nvSpPr>
            <p:cNvPr id="863" name="Google Shape;863;p36"/>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 name="Picture 93" descr="Logo TRON"/>
          <p:cNvPicPr>
            <a:picLocks noChangeAspect="1"/>
          </p:cNvPicPr>
          <p:nvPr/>
        </p:nvPicPr>
        <p:blipFill>
          <a:blip r:embed="rId3">
            <a:alphaModFix amt="3000"/>
          </a:blip>
          <a:stretch>
            <a:fillRect/>
          </a:stretch>
        </p:blipFill>
        <p:spPr>
          <a:xfrm>
            <a:off x="2072322" y="135890"/>
            <a:ext cx="4999355" cy="50076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10" name="Picture 9" descr="Logo TRON"/>
          <p:cNvPicPr>
            <a:picLocks noChangeAspect="1"/>
          </p:cNvPicPr>
          <p:nvPr/>
        </p:nvPicPr>
        <p:blipFill>
          <a:blip r:embed="rId3">
            <a:alphaModFix amt="3000"/>
          </a:blip>
          <a:stretch>
            <a:fillRect/>
          </a:stretch>
        </p:blipFill>
        <p:spPr>
          <a:xfrm>
            <a:off x="2072322" y="200025"/>
            <a:ext cx="4999355" cy="5007610"/>
          </a:xfrm>
          <a:prstGeom prst="rect">
            <a:avLst/>
          </a:prstGeom>
        </p:spPr>
      </p:pic>
      <p:pic>
        <p:nvPicPr>
          <p:cNvPr id="6" name="Picture 5" descr="PLCLOGO"/>
          <p:cNvPicPr>
            <a:picLocks noChangeAspect="1"/>
          </p:cNvPicPr>
          <p:nvPr/>
        </p:nvPicPr>
        <p:blipFill>
          <a:blip r:embed="rId4"/>
          <a:stretch>
            <a:fillRect/>
          </a:stretch>
        </p:blipFill>
        <p:spPr>
          <a:xfrm>
            <a:off x="7354570" y="67945"/>
            <a:ext cx="1719580" cy="859790"/>
          </a:xfrm>
          <a:prstGeom prst="rect">
            <a:avLst/>
          </a:prstGeom>
        </p:spPr>
      </p:pic>
      <p:sp>
        <p:nvSpPr>
          <p:cNvPr id="8" name="Google Shape;432;p28"/>
          <p:cNvSpPr txBox="1">
            <a:spLocks noGrp="1"/>
          </p:cNvSpPr>
          <p:nvPr>
            <p:ph type="ctrTitle"/>
          </p:nvPr>
        </p:nvSpPr>
        <p:spPr>
          <a:xfrm>
            <a:off x="398145" y="200025"/>
            <a:ext cx="4917926" cy="60833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ltLang="vi-VN" sz="2500" dirty="0">
                <a:solidFill>
                  <a:schemeClr val="lt1"/>
                </a:solidFill>
                <a:latin typeface="Times New Roman" panose="02020603050405020304" pitchFamily="18" charset="0"/>
                <a:cs typeface="Times New Roman" panose="02020603050405020304" pitchFamily="18" charset="0"/>
              </a:rPr>
              <a:t>Nội dung</a:t>
            </a:r>
          </a:p>
        </p:txBody>
      </p:sp>
      <p:sp>
        <p:nvSpPr>
          <p:cNvPr id="2" name="TextBox 1">
            <a:extLst>
              <a:ext uri="{FF2B5EF4-FFF2-40B4-BE49-F238E27FC236}">
                <a16:creationId xmlns:a16="http://schemas.microsoft.com/office/drawing/2014/main" id="{6669EBAF-4869-C86B-55A7-53DBE3FAFA36}"/>
              </a:ext>
            </a:extLst>
          </p:cNvPr>
          <p:cNvSpPr txBox="1"/>
          <p:nvPr/>
        </p:nvSpPr>
        <p:spPr>
          <a:xfrm>
            <a:off x="456882" y="1073785"/>
            <a:ext cx="8229600" cy="1631216"/>
          </a:xfrm>
          <a:prstGeom prst="rect">
            <a:avLst/>
          </a:prstGeom>
          <a:noFill/>
        </p:spPr>
        <p:txBody>
          <a:bodyPr wrap="square">
            <a:spAutoFit/>
          </a:bodyPr>
          <a:lstStyle/>
          <a:p>
            <a:pPr marL="514350" indent="-514350">
              <a:buFont typeface="+mj-lt"/>
              <a:buAutoNum type="romanUcPeriod"/>
            </a:pPr>
            <a:r>
              <a:rPr lang="en-US" sz="2000" err="1">
                <a:latin typeface="Times New Roman" panose="02020603050405020304" pitchFamily="18" charset="0"/>
                <a:cs typeface="Times New Roman" panose="02020603050405020304" pitchFamily="18" charset="0"/>
              </a:rPr>
              <a:t>Tóm tắt tiến độ dự án</a:t>
            </a:r>
            <a:endParaRPr lang="en-US" sz="200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err="1">
                <a:latin typeface="Times New Roman" panose="02020603050405020304" pitchFamily="18" charset="0"/>
                <a:cs typeface="Times New Roman" panose="02020603050405020304" pitchFamily="18" charset="0"/>
              </a:rPr>
              <a:t>Kết quả vận hành chính thức</a:t>
            </a:r>
            <a:endParaRPr lang="en-US" sz="200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a:latin typeface="Times New Roman" panose="02020603050405020304" pitchFamily="18" charset="0"/>
                <a:cs typeface="Times New Roman" panose="02020603050405020304" pitchFamily="18" charset="0"/>
              </a:rPr>
              <a:t>Đánh giá đề xuất</a:t>
            </a:r>
          </a:p>
          <a:p>
            <a:pPr marL="514350" indent="-514350">
              <a:buFont typeface="+mj-lt"/>
              <a:buAutoNum type="romanUcPeriod"/>
            </a:pPr>
            <a:r>
              <a:rPr lang="en-US" sz="2000">
                <a:latin typeface="Times New Roman" panose="02020603050405020304" pitchFamily="18" charset="0"/>
                <a:cs typeface="Times New Roman" panose="02020603050405020304" pitchFamily="18" charset="0"/>
              </a:rPr>
              <a:t>Công việc tiếp theo</a:t>
            </a:r>
          </a:p>
          <a:p>
            <a:pPr marL="514350" indent="-514350">
              <a:buFont typeface="+mj-lt"/>
              <a:buAutoNum type="romanUcPeriod"/>
            </a:pPr>
            <a:r>
              <a:rPr lang="en-US" sz="2000">
                <a:latin typeface="Times New Roman" panose="02020603050405020304" pitchFamily="18" charset="0"/>
                <a:cs typeface="Times New Roman" panose="02020603050405020304" pitchFamily="18" charset="0"/>
              </a:rPr>
              <a:t>Kế hoạch giai đoạn 3</a:t>
            </a:r>
          </a:p>
        </p:txBody>
      </p:sp>
    </p:spTree>
    <p:extLst>
      <p:ext uri="{BB962C8B-B14F-4D97-AF65-F5344CB8AC3E}">
        <p14:creationId xmlns:p14="http://schemas.microsoft.com/office/powerpoint/2010/main" val="119770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10" name="Picture 9" descr="Logo TRON"/>
          <p:cNvPicPr>
            <a:picLocks noChangeAspect="1"/>
          </p:cNvPicPr>
          <p:nvPr/>
        </p:nvPicPr>
        <p:blipFill>
          <a:blip r:embed="rId3">
            <a:alphaModFix amt="3000"/>
          </a:blip>
          <a:stretch>
            <a:fillRect/>
          </a:stretch>
        </p:blipFill>
        <p:spPr>
          <a:xfrm>
            <a:off x="2072005" y="67310"/>
            <a:ext cx="4999355" cy="5007610"/>
          </a:xfrm>
          <a:prstGeom prst="rect">
            <a:avLst/>
          </a:prstGeom>
        </p:spPr>
      </p:pic>
      <p:pic>
        <p:nvPicPr>
          <p:cNvPr id="6" name="Picture 5" descr="PLCLOGO"/>
          <p:cNvPicPr>
            <a:picLocks noChangeAspect="1"/>
          </p:cNvPicPr>
          <p:nvPr/>
        </p:nvPicPr>
        <p:blipFill>
          <a:blip r:embed="rId4"/>
          <a:stretch>
            <a:fillRect/>
          </a:stretch>
        </p:blipFill>
        <p:spPr>
          <a:xfrm>
            <a:off x="7354570" y="67945"/>
            <a:ext cx="1719580" cy="859790"/>
          </a:xfrm>
          <a:prstGeom prst="rect">
            <a:avLst/>
          </a:prstGeom>
        </p:spPr>
      </p:pic>
      <p:sp>
        <p:nvSpPr>
          <p:cNvPr id="8" name="Google Shape;432;p28"/>
          <p:cNvSpPr txBox="1">
            <a:spLocks noGrp="1"/>
          </p:cNvSpPr>
          <p:nvPr>
            <p:ph type="ctrTitle"/>
          </p:nvPr>
        </p:nvSpPr>
        <p:spPr>
          <a:xfrm>
            <a:off x="398145" y="200025"/>
            <a:ext cx="4917926" cy="6083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vi-VN" sz="2500" dirty="0">
                <a:solidFill>
                  <a:schemeClr val="lt1"/>
                </a:solidFill>
                <a:latin typeface="Times New Roman" panose="02020603050405020304" pitchFamily="18" charset="0"/>
                <a:cs typeface="Times New Roman" panose="02020603050405020304" pitchFamily="18" charset="0"/>
              </a:rPr>
              <a:t>I. Tóm tắt tiến độ dự án</a:t>
            </a:r>
          </a:p>
        </p:txBody>
      </p:sp>
      <p:graphicFrame>
        <p:nvGraphicFramePr>
          <p:cNvPr id="3" name="Diagram 2">
            <a:extLst>
              <a:ext uri="{FF2B5EF4-FFF2-40B4-BE49-F238E27FC236}">
                <a16:creationId xmlns:a16="http://schemas.microsoft.com/office/drawing/2014/main" id="{E6561793-E604-C1E5-D546-9AC1C94EBCE4}"/>
              </a:ext>
            </a:extLst>
          </p:cNvPr>
          <p:cNvGraphicFramePr/>
          <p:nvPr>
            <p:extLst>
              <p:ext uri="{D42A27DB-BD31-4B8C-83A1-F6EECF244321}">
                <p14:modId xmlns:p14="http://schemas.microsoft.com/office/powerpoint/2010/main" val="1767728754"/>
              </p:ext>
            </p:extLst>
          </p:nvPr>
        </p:nvGraphicFramePr>
        <p:xfrm>
          <a:off x="661851" y="1060450"/>
          <a:ext cx="7942218" cy="32850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4" name="Diagram 3">
            <a:extLst>
              <a:ext uri="{FF2B5EF4-FFF2-40B4-BE49-F238E27FC236}">
                <a16:creationId xmlns:a16="http://schemas.microsoft.com/office/drawing/2014/main" id="{CC1B2A7A-B529-4660-9DB9-7BC6ABD5F42C}"/>
              </a:ext>
            </a:extLst>
          </p:cNvPr>
          <p:cNvGraphicFramePr/>
          <p:nvPr>
            <p:extLst>
              <p:ext uri="{D42A27DB-BD31-4B8C-83A1-F6EECF244321}">
                <p14:modId xmlns:p14="http://schemas.microsoft.com/office/powerpoint/2010/main" val="1609862327"/>
              </p:ext>
            </p:extLst>
          </p:nvPr>
        </p:nvGraphicFramePr>
        <p:xfrm>
          <a:off x="531223" y="4472494"/>
          <a:ext cx="8263784" cy="47098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 name="TextBox 1">
            <a:extLst>
              <a:ext uri="{FF2B5EF4-FFF2-40B4-BE49-F238E27FC236}">
                <a16:creationId xmlns:a16="http://schemas.microsoft.com/office/drawing/2014/main" id="{48ACD708-6131-31C6-93AF-DA77EBC66147}"/>
              </a:ext>
            </a:extLst>
          </p:cNvPr>
          <p:cNvSpPr txBox="1"/>
          <p:nvPr/>
        </p:nvSpPr>
        <p:spPr>
          <a:xfrm>
            <a:off x="2046576" y="2293179"/>
            <a:ext cx="1366203" cy="307777"/>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08/2024</a:t>
            </a:r>
          </a:p>
        </p:txBody>
      </p:sp>
      <p:sp>
        <p:nvSpPr>
          <p:cNvPr id="5" name="TextBox 4">
            <a:extLst>
              <a:ext uri="{FF2B5EF4-FFF2-40B4-BE49-F238E27FC236}">
                <a16:creationId xmlns:a16="http://schemas.microsoft.com/office/drawing/2014/main" id="{6426A4F3-769A-D526-0AD5-5CE539010B70}"/>
              </a:ext>
            </a:extLst>
          </p:cNvPr>
          <p:cNvSpPr txBox="1"/>
          <p:nvPr/>
        </p:nvSpPr>
        <p:spPr>
          <a:xfrm>
            <a:off x="5915523" y="1116726"/>
            <a:ext cx="1805717" cy="52322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01/10/2024 –</a:t>
            </a:r>
          </a:p>
          <a:p>
            <a:r>
              <a:rPr lang="en-US">
                <a:latin typeface="Times New Roman" panose="02020603050405020304" pitchFamily="18" charset="0"/>
                <a:cs typeface="Times New Roman" panose="02020603050405020304" pitchFamily="18" charset="0"/>
              </a:rPr>
              <a:t>31.11/2024</a:t>
            </a:r>
          </a:p>
        </p:txBody>
      </p:sp>
      <p:sp>
        <p:nvSpPr>
          <p:cNvPr id="7" name="TextBox 6">
            <a:extLst>
              <a:ext uri="{FF2B5EF4-FFF2-40B4-BE49-F238E27FC236}">
                <a16:creationId xmlns:a16="http://schemas.microsoft.com/office/drawing/2014/main" id="{F17E95A6-C767-8506-914F-CB666D73E0D6}"/>
              </a:ext>
            </a:extLst>
          </p:cNvPr>
          <p:cNvSpPr txBox="1"/>
          <p:nvPr/>
        </p:nvSpPr>
        <p:spPr>
          <a:xfrm>
            <a:off x="4571682" y="1443788"/>
            <a:ext cx="1805717" cy="52322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17/09/2024 –</a:t>
            </a:r>
          </a:p>
          <a:p>
            <a:r>
              <a:rPr lang="en-US">
                <a:latin typeface="Times New Roman" panose="02020603050405020304" pitchFamily="18" charset="0"/>
                <a:cs typeface="Times New Roman" panose="02020603050405020304" pitchFamily="18" charset="0"/>
              </a:rPr>
              <a:t>29/09/2024</a:t>
            </a:r>
          </a:p>
        </p:txBody>
      </p:sp>
      <p:sp>
        <p:nvSpPr>
          <p:cNvPr id="9" name="TextBox 8">
            <a:extLst>
              <a:ext uri="{FF2B5EF4-FFF2-40B4-BE49-F238E27FC236}">
                <a16:creationId xmlns:a16="http://schemas.microsoft.com/office/drawing/2014/main" id="{1E30BF2A-A380-046A-6710-346EEDC649A4}"/>
              </a:ext>
            </a:extLst>
          </p:cNvPr>
          <p:cNvSpPr txBox="1"/>
          <p:nvPr/>
        </p:nvSpPr>
        <p:spPr>
          <a:xfrm>
            <a:off x="3364403" y="1770850"/>
            <a:ext cx="1805717" cy="52322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04/09/2024 –</a:t>
            </a:r>
          </a:p>
          <a:p>
            <a:r>
              <a:rPr lang="en-US">
                <a:latin typeface="Times New Roman" panose="02020603050405020304" pitchFamily="18" charset="0"/>
                <a:cs typeface="Times New Roman" panose="02020603050405020304" pitchFamily="18" charset="0"/>
              </a:rPr>
              <a:t>11/09/2024</a:t>
            </a:r>
          </a:p>
        </p:txBody>
      </p:sp>
      <p:sp>
        <p:nvSpPr>
          <p:cNvPr id="11" name="TextBox 10">
            <a:extLst>
              <a:ext uri="{FF2B5EF4-FFF2-40B4-BE49-F238E27FC236}">
                <a16:creationId xmlns:a16="http://schemas.microsoft.com/office/drawing/2014/main" id="{DE9AE983-2106-3C70-A5DA-24A537331857}"/>
              </a:ext>
            </a:extLst>
          </p:cNvPr>
          <p:cNvSpPr txBox="1"/>
          <p:nvPr/>
        </p:nvSpPr>
        <p:spPr>
          <a:xfrm>
            <a:off x="705803" y="2571115"/>
            <a:ext cx="1058545" cy="307777"/>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07/2024</a:t>
            </a:r>
          </a:p>
        </p:txBody>
      </p:sp>
    </p:spTree>
    <p:extLst>
      <p:ext uri="{BB962C8B-B14F-4D97-AF65-F5344CB8AC3E}">
        <p14:creationId xmlns:p14="http://schemas.microsoft.com/office/powerpoint/2010/main" val="98593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10" name="Picture 9" descr="Logo TRON"/>
          <p:cNvPicPr>
            <a:picLocks noChangeAspect="1"/>
          </p:cNvPicPr>
          <p:nvPr/>
        </p:nvPicPr>
        <p:blipFill>
          <a:blip r:embed="rId3">
            <a:alphaModFix amt="3000"/>
          </a:blip>
          <a:stretch>
            <a:fillRect/>
          </a:stretch>
        </p:blipFill>
        <p:spPr>
          <a:xfrm>
            <a:off x="2072005" y="67310"/>
            <a:ext cx="4999355" cy="5007610"/>
          </a:xfrm>
          <a:prstGeom prst="rect">
            <a:avLst/>
          </a:prstGeom>
        </p:spPr>
      </p:pic>
      <p:pic>
        <p:nvPicPr>
          <p:cNvPr id="6" name="Picture 5" descr="PLCLOGO"/>
          <p:cNvPicPr>
            <a:picLocks noChangeAspect="1"/>
          </p:cNvPicPr>
          <p:nvPr/>
        </p:nvPicPr>
        <p:blipFill>
          <a:blip r:embed="rId4"/>
          <a:stretch>
            <a:fillRect/>
          </a:stretch>
        </p:blipFill>
        <p:spPr>
          <a:xfrm>
            <a:off x="7354570" y="67945"/>
            <a:ext cx="1719580" cy="859790"/>
          </a:xfrm>
          <a:prstGeom prst="rect">
            <a:avLst/>
          </a:prstGeom>
        </p:spPr>
      </p:pic>
      <p:sp>
        <p:nvSpPr>
          <p:cNvPr id="8" name="Google Shape;432;p28"/>
          <p:cNvSpPr txBox="1">
            <a:spLocks noGrp="1"/>
          </p:cNvSpPr>
          <p:nvPr>
            <p:ph type="ctrTitle"/>
          </p:nvPr>
        </p:nvSpPr>
        <p:spPr>
          <a:xfrm>
            <a:off x="215266" y="116727"/>
            <a:ext cx="4917926" cy="6083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vi-VN" sz="2500" dirty="0">
                <a:solidFill>
                  <a:schemeClr val="lt1"/>
                </a:solidFill>
                <a:latin typeface="Times New Roman" panose="02020603050405020304" pitchFamily="18" charset="0"/>
                <a:cs typeface="Times New Roman" panose="02020603050405020304" pitchFamily="18" charset="0"/>
              </a:rPr>
              <a:t>I. Tóm tắt tiến độ dự án</a:t>
            </a:r>
          </a:p>
        </p:txBody>
      </p:sp>
      <p:sp>
        <p:nvSpPr>
          <p:cNvPr id="13" name="TextBox 12">
            <a:extLst>
              <a:ext uri="{FF2B5EF4-FFF2-40B4-BE49-F238E27FC236}">
                <a16:creationId xmlns:a16="http://schemas.microsoft.com/office/drawing/2014/main" id="{BC324A1A-7180-E8DF-5D65-FA2697205994}"/>
              </a:ext>
            </a:extLst>
          </p:cNvPr>
          <p:cNvSpPr txBox="1"/>
          <p:nvPr/>
        </p:nvSpPr>
        <p:spPr>
          <a:xfrm>
            <a:off x="809444" y="971749"/>
            <a:ext cx="8160384" cy="723275"/>
          </a:xfrm>
          <a:prstGeom prst="rect">
            <a:avLst/>
          </a:prstGeom>
          <a:noFill/>
        </p:spPr>
        <p:txBody>
          <a:bodyPr wrap="square">
            <a:spAutoFit/>
          </a:bodyPr>
          <a:lstStyle/>
          <a:p>
            <a:pPr>
              <a:spcAft>
                <a:spcPts val="600"/>
              </a:spcAft>
            </a:pPr>
            <a:r>
              <a:rPr lang="en-US" sz="1800">
                <a:latin typeface="Times New Roman" panose="02020603050405020304" pitchFamily="18" charset="0"/>
                <a:cs typeface="Times New Roman" panose="02020603050405020304" pitchFamily="18" charset="0"/>
              </a:rPr>
              <a:t>- Theo </a:t>
            </a:r>
            <a:r>
              <a:rPr lang="en-US" sz="1800" err="1">
                <a:latin typeface="Times New Roman" panose="02020603050405020304" pitchFamily="18" charset="0"/>
                <a:cs typeface="Times New Roman" panose="02020603050405020304" pitchFamily="18" charset="0"/>
              </a:rPr>
              <a:t>yêu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cầu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hợp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đồng</a:t>
            </a:r>
            <a:r>
              <a:rPr lang="en-US" sz="1800">
                <a:latin typeface="Times New Roman" panose="02020603050405020304" pitchFamily="18" charset="0"/>
                <a:cs typeface="Times New Roman" panose="02020603050405020304" pitchFamily="18" charset="0"/>
              </a:rPr>
              <a:t>: 05 </a:t>
            </a:r>
            <a:r>
              <a:rPr lang="en-US" sz="1800" err="1">
                <a:latin typeface="Times New Roman" panose="02020603050405020304" pitchFamily="18" charset="0"/>
                <a:cs typeface="Times New Roman" panose="02020603050405020304" pitchFamily="18" charset="0"/>
              </a:rPr>
              <a:t>tháng từ ngày </a:t>
            </a:r>
            <a:r>
              <a:rPr lang="en-US" sz="1800">
                <a:latin typeface="Times New Roman" panose="02020603050405020304" pitchFamily="18" charset="0"/>
                <a:cs typeface="Times New Roman" panose="02020603050405020304" pitchFamily="18" charset="0"/>
              </a:rPr>
              <a:t>01/07/2024</a:t>
            </a:r>
          </a:p>
          <a:p>
            <a:pPr>
              <a:spcAft>
                <a:spcPts val="600"/>
              </a:spcAft>
            </a:pPr>
            <a:r>
              <a:rPr lang="en-US" sz="1800" err="1">
                <a:latin typeface="Times New Roman" panose="02020603050405020304" pitchFamily="18" charset="0"/>
                <a:cs typeface="Times New Roman" panose="02020603050405020304" pitchFamily="18" charset="0"/>
              </a:rPr>
              <a:t>- Tổng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thời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gian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thực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hiện</a:t>
            </a:r>
            <a:r>
              <a:rPr lang="en-US" sz="1800">
                <a:latin typeface="Times New Roman" panose="02020603050405020304" pitchFamily="18" charset="0"/>
                <a:cs typeface="Times New Roman" panose="02020603050405020304" pitchFamily="18" charset="0"/>
              </a:rPr>
              <a:t> 04 </a:t>
            </a:r>
            <a:r>
              <a:rPr lang="en-US" sz="1800" err="1">
                <a:latin typeface="Times New Roman" panose="02020603050405020304" pitchFamily="18" charset="0"/>
                <a:cs typeface="Times New Roman" panose="02020603050405020304" pitchFamily="18" charset="0"/>
              </a:rPr>
              <a:t>tháng</a:t>
            </a:r>
          </a:p>
        </p:txBody>
      </p:sp>
      <p:sp>
        <p:nvSpPr>
          <p:cNvPr id="14" name="Google Shape;432;p28">
            <a:extLst>
              <a:ext uri="{FF2B5EF4-FFF2-40B4-BE49-F238E27FC236}">
                <a16:creationId xmlns:a16="http://schemas.microsoft.com/office/drawing/2014/main" id="{886967B8-9122-9CE6-E691-C1E868A5BD88}"/>
              </a:ext>
            </a:extLst>
          </p:cNvPr>
          <p:cNvSpPr txBox="1">
            <a:spLocks/>
          </p:cNvSpPr>
          <p:nvPr/>
        </p:nvSpPr>
        <p:spPr>
          <a:xfrm>
            <a:off x="809444" y="420892"/>
            <a:ext cx="4917926" cy="6083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8500"/>
              <a:buFont typeface="Sora"/>
              <a:buNone/>
              <a:defRPr sz="5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9pPr>
          </a:lstStyle>
          <a:p>
            <a:r>
              <a:rPr lang="en-US" altLang="vi-VN" sz="1800" dirty="0">
                <a:solidFill>
                  <a:schemeClr val="lt1"/>
                </a:solidFill>
                <a:latin typeface="Times New Roman" panose="02020603050405020304" pitchFamily="18" charset="0"/>
                <a:cs typeface="Times New Roman" panose="02020603050405020304" pitchFamily="18" charset="0"/>
              </a:rPr>
              <a:t>1. Tiến độ dự án</a:t>
            </a:r>
          </a:p>
        </p:txBody>
      </p:sp>
      <p:sp>
        <p:nvSpPr>
          <p:cNvPr id="15" name="Google Shape;432;p28">
            <a:extLst>
              <a:ext uri="{FF2B5EF4-FFF2-40B4-BE49-F238E27FC236}">
                <a16:creationId xmlns:a16="http://schemas.microsoft.com/office/drawing/2014/main" id="{A4C0E1DE-3F75-7FF1-2776-BB6EA0239D7E}"/>
              </a:ext>
            </a:extLst>
          </p:cNvPr>
          <p:cNvSpPr txBox="1">
            <a:spLocks/>
          </p:cNvSpPr>
          <p:nvPr/>
        </p:nvSpPr>
        <p:spPr>
          <a:xfrm>
            <a:off x="809444" y="1570878"/>
            <a:ext cx="4917926" cy="6083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8500"/>
              <a:buFont typeface="Sora"/>
              <a:buNone/>
              <a:defRPr sz="5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9pPr>
          </a:lstStyle>
          <a:p>
            <a:r>
              <a:rPr lang="en-US" altLang="vi-VN" sz="1800" dirty="0">
                <a:solidFill>
                  <a:schemeClr val="lt1"/>
                </a:solidFill>
                <a:latin typeface="Times New Roman" panose="02020603050405020304" pitchFamily="18" charset="0"/>
                <a:cs typeface="Times New Roman" panose="02020603050405020304" pitchFamily="18" charset="0"/>
              </a:rPr>
              <a:t>2. Tình trạng dự án</a:t>
            </a:r>
          </a:p>
        </p:txBody>
      </p:sp>
      <p:sp>
        <p:nvSpPr>
          <p:cNvPr id="16" name="Text Placeholder 21">
            <a:extLst>
              <a:ext uri="{FF2B5EF4-FFF2-40B4-BE49-F238E27FC236}">
                <a16:creationId xmlns:a16="http://schemas.microsoft.com/office/drawing/2014/main" id="{E9852C72-A7F5-8B44-7278-F2DD50132BDB}"/>
              </a:ext>
            </a:extLst>
          </p:cNvPr>
          <p:cNvSpPr txBox="1">
            <a:spLocks/>
          </p:cNvSpPr>
          <p:nvPr/>
        </p:nvSpPr>
        <p:spPr>
          <a:xfrm>
            <a:off x="749182" y="2146448"/>
            <a:ext cx="8160385" cy="1631034"/>
          </a:xfrm>
          <a:prstGeom prst="rect">
            <a:avLst/>
          </a:prstGeom>
          <a:noFill/>
          <a:ln>
            <a:noFill/>
          </a:ln>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1pPr>
            <a:lvl2pPr marL="914400" marR="0" lvl="1"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2pPr>
            <a:lvl3pPr marL="1371600" marR="0" lvl="2"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3pPr>
            <a:lvl4pPr marL="1828800" marR="0" lvl="3"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4pPr>
            <a:lvl5pPr marL="2286000" marR="0" lvl="4"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5pPr>
            <a:lvl6pPr marL="2743200" marR="0" lvl="5"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6pPr>
            <a:lvl7pPr marL="3200400" marR="0" lvl="6"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7pPr>
            <a:lvl8pPr marL="3657600" marR="0" lvl="7"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8pPr>
            <a:lvl9pPr marL="4114800" marR="0" lvl="8"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9pPr>
          </a:lstStyle>
          <a:p>
            <a:pPr marL="0" indent="0">
              <a:spcAft>
                <a:spcPts val="600"/>
              </a:spcAft>
              <a:buNone/>
            </a:pPr>
            <a:r>
              <a:rPr lang="en-US" sz="1800" err="1">
                <a:solidFill>
                  <a:srgbClr val="000000"/>
                </a:solidFill>
                <a:latin typeface="Times New Roman" panose="02020603050405020304" pitchFamily="18" charset="0"/>
                <a:cs typeface="Times New Roman" panose="02020603050405020304" pitchFamily="18" charset="0"/>
              </a:rPr>
              <a:t>- Đến thời</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điểm</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này</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giải</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pháp</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đa</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được</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cung</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cấp</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va</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đưa</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vào</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vận</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hành</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thư</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nghiệm</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ổn</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định</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liên</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tục</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sẵn</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sàng</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đê</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đưa</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vào</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vận</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hành</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chính</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thức</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sau</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khi</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chấp</a:t>
            </a:r>
            <a:r>
              <a:rPr lang="en-US" sz="180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nhận</a:t>
            </a:r>
            <a:r>
              <a:rPr lang="en-US" sz="1800">
                <a:solidFill>
                  <a:srgbClr val="000000"/>
                </a:solidFill>
                <a:latin typeface="Times New Roman" panose="02020603050405020304" pitchFamily="18" charset="0"/>
                <a:cs typeface="Times New Roman" panose="02020603050405020304" pitchFamily="18" charset="0"/>
              </a:rPr>
              <a:t>.</a:t>
            </a:r>
          </a:p>
          <a:p>
            <a:pPr marL="0" indent="0">
              <a:spcAft>
                <a:spcPts val="600"/>
              </a:spcAft>
              <a:buNone/>
            </a:pPr>
            <a:r>
              <a:rPr lang="en-US" sz="1800" err="1">
                <a:solidFill>
                  <a:srgbClr val="000000"/>
                </a:solidFill>
                <a:latin typeface="Times New Roman" panose="02020603050405020304" pitchFamily="18" charset="0"/>
                <a:cs typeface="Times New Roman" panose="02020603050405020304" pitchFamily="18" charset="0"/>
              </a:rPr>
              <a:t>- Người</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dùng</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đa</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thành</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thạo</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va</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tư</a:t>
            </a:r>
            <a:r>
              <a:rPr lang="en-US" sz="1800" dirty="0">
                <a:solidFill>
                  <a:srgbClr val="000000"/>
                </a:solidFill>
                <a:latin typeface="Times New Roman" panose="02020603050405020304" pitchFamily="18" charset="0"/>
                <a:cs typeface="Times New Roman" panose="02020603050405020304" pitchFamily="18" charset="0"/>
              </a:rPr>
              <a:t>̣ chủ </a:t>
            </a:r>
            <a:r>
              <a:rPr lang="en-US" sz="1800" err="1">
                <a:solidFill>
                  <a:srgbClr val="000000"/>
                </a:solidFill>
                <a:latin typeface="Times New Roman" panose="02020603050405020304" pitchFamily="18" charset="0"/>
                <a:cs typeface="Times New Roman" panose="02020603050405020304" pitchFamily="18" charset="0"/>
              </a:rPr>
              <a:t>động</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sư</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dụng</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phần</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mềm</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đúng</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vai</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tro</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trách</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nhiệm</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của</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mình</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va</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tuân</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thu</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quy</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trình</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vận</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hành</a:t>
            </a:r>
            <a:r>
              <a:rPr lang="en-US" sz="1800" dirty="0">
                <a:solidFill>
                  <a:srgbClr val="000000"/>
                </a:solidFill>
                <a:latin typeface="Times New Roman" panose="02020603050405020304" pitchFamily="18" charset="0"/>
                <a:cs typeface="Times New Roman" panose="02020603050405020304" pitchFamily="18" charset="0"/>
              </a:rPr>
              <a:t>.</a:t>
            </a:r>
          </a:p>
          <a:p>
            <a:pPr marL="0" indent="0">
              <a:spcAft>
                <a:spcPts val="600"/>
              </a:spcAft>
              <a:buNone/>
            </a:pPr>
            <a:r>
              <a:rPr lang="en-US" sz="1800" err="1">
                <a:solidFill>
                  <a:srgbClr val="000000"/>
                </a:solidFill>
                <a:latin typeface="Times New Roman" panose="02020603050405020304" pitchFamily="18" charset="0"/>
                <a:cs typeface="Times New Roman" panose="02020603050405020304" pitchFamily="18" charset="0"/>
              </a:rPr>
              <a:t>- Các</a:t>
            </a:r>
            <a:r>
              <a:rPr lang="en-US" sz="1800" dirty="0">
                <a:solidFill>
                  <a:srgbClr val="000000"/>
                </a:solidFill>
                <a:latin typeface="Times New Roman" panose="02020603050405020304" pitchFamily="18" charset="0"/>
                <a:cs typeface="Times New Roman" panose="02020603050405020304" pitchFamily="18" charset="0"/>
              </a:rPr>
              <a:t> Issue </a:t>
            </a:r>
            <a:r>
              <a:rPr lang="en-US" sz="1800" err="1">
                <a:solidFill>
                  <a:srgbClr val="000000"/>
                </a:solidFill>
                <a:latin typeface="Times New Roman" panose="02020603050405020304" pitchFamily="18" charset="0"/>
                <a:cs typeface="Times New Roman" panose="02020603050405020304" pitchFamily="18" charset="0"/>
              </a:rPr>
              <a:t>phát</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sinh</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trong</a:t>
            </a:r>
            <a:r>
              <a:rPr lang="en-US" sz="1800" dirty="0">
                <a:solidFill>
                  <a:srgbClr val="000000"/>
                </a:solidFill>
                <a:latin typeface="Times New Roman" panose="02020603050405020304" pitchFamily="18" charset="0"/>
                <a:cs typeface="Times New Roman" panose="02020603050405020304" pitchFamily="18" charset="0"/>
              </a:rPr>
              <a:t> quá </a:t>
            </a:r>
            <a:r>
              <a:rPr lang="en-US" sz="1800" err="1">
                <a:solidFill>
                  <a:srgbClr val="000000"/>
                </a:solidFill>
                <a:latin typeface="Times New Roman" panose="02020603050405020304" pitchFamily="18" charset="0"/>
                <a:cs typeface="Times New Roman" panose="02020603050405020304" pitchFamily="18" charset="0"/>
              </a:rPr>
              <a:t>trình</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vận</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hành</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thư</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nghiệm</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hầu</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hết</a:t>
            </a:r>
            <a:r>
              <a:rPr lang="en-US" sz="1800" dirty="0">
                <a:solidFill>
                  <a:srgbClr val="000000"/>
                </a:solidFill>
                <a:latin typeface="Times New Roman" panose="02020603050405020304" pitchFamily="18" charset="0"/>
                <a:cs typeface="Times New Roman" panose="02020603050405020304" pitchFamily="18" charset="0"/>
              </a:rPr>
              <a:t> là </a:t>
            </a:r>
            <a:r>
              <a:rPr lang="en-US" sz="1800" err="1">
                <a:solidFill>
                  <a:srgbClr val="000000"/>
                </a:solidFill>
                <a:latin typeface="Times New Roman" panose="02020603050405020304" pitchFamily="18" charset="0"/>
                <a:cs typeface="Times New Roman" panose="02020603050405020304" pitchFamily="18" charset="0"/>
              </a:rPr>
              <a:t>tiện</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ích</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giao</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diện</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người</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dùng</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va</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vài</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ràng</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buộc</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nghiệp</a:t>
            </a:r>
            <a:r>
              <a:rPr lang="en-US" sz="1800" dirty="0">
                <a:solidFill>
                  <a:srgbClr val="000000"/>
                </a:solidFill>
                <a:latin typeface="Times New Roman" panose="02020603050405020304" pitchFamily="18" charset="0"/>
                <a:cs typeface="Times New Roman" panose="02020603050405020304" pitchFamily="18" charset="0"/>
              </a:rPr>
              <a:t> vụ </a:t>
            </a:r>
            <a:r>
              <a:rPr lang="en-US" sz="1800" err="1">
                <a:solidFill>
                  <a:srgbClr val="000000"/>
                </a:solidFill>
                <a:latin typeface="Times New Roman" panose="02020603050405020304" pitchFamily="18" charset="0"/>
                <a:cs typeface="Times New Roman" panose="02020603050405020304" pitchFamily="18" charset="0"/>
              </a:rPr>
              <a:t>và</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được</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giải</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quyết</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ngay</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lập</a:t>
            </a:r>
            <a:r>
              <a:rPr lang="en-US" sz="1800" dirty="0">
                <a:solidFill>
                  <a:srgbClr val="000000"/>
                </a:solidFill>
                <a:latin typeface="Times New Roman" panose="02020603050405020304" pitchFamily="18" charset="0"/>
                <a:cs typeface="Times New Roman" panose="02020603050405020304" pitchFamily="18" charset="0"/>
              </a:rPr>
              <a:t> </a:t>
            </a:r>
            <a:r>
              <a:rPr lang="en-US" sz="1800" err="1">
                <a:solidFill>
                  <a:srgbClr val="000000"/>
                </a:solidFill>
                <a:latin typeface="Times New Roman" panose="02020603050405020304" pitchFamily="18" charset="0"/>
                <a:cs typeface="Times New Roman" panose="02020603050405020304" pitchFamily="18" charset="0"/>
              </a:rPr>
              <a:t>tức</a:t>
            </a:r>
            <a:r>
              <a:rPr lang="en-US" sz="18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515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10" name="Picture 9" descr="Logo TRON"/>
          <p:cNvPicPr>
            <a:picLocks noChangeAspect="1"/>
          </p:cNvPicPr>
          <p:nvPr/>
        </p:nvPicPr>
        <p:blipFill>
          <a:blip r:embed="rId3">
            <a:alphaModFix amt="3000"/>
          </a:blip>
          <a:stretch>
            <a:fillRect/>
          </a:stretch>
        </p:blipFill>
        <p:spPr>
          <a:xfrm>
            <a:off x="2072005" y="67310"/>
            <a:ext cx="4999355" cy="5007610"/>
          </a:xfrm>
          <a:prstGeom prst="rect">
            <a:avLst/>
          </a:prstGeom>
        </p:spPr>
      </p:pic>
      <p:pic>
        <p:nvPicPr>
          <p:cNvPr id="6" name="Picture 5" descr="PLCLOGO"/>
          <p:cNvPicPr>
            <a:picLocks noChangeAspect="1"/>
          </p:cNvPicPr>
          <p:nvPr/>
        </p:nvPicPr>
        <p:blipFill>
          <a:blip r:embed="rId4"/>
          <a:stretch>
            <a:fillRect/>
          </a:stretch>
        </p:blipFill>
        <p:spPr>
          <a:xfrm>
            <a:off x="7354570" y="67945"/>
            <a:ext cx="1719580" cy="859790"/>
          </a:xfrm>
          <a:prstGeom prst="rect">
            <a:avLst/>
          </a:prstGeom>
        </p:spPr>
      </p:pic>
      <p:sp>
        <p:nvSpPr>
          <p:cNvPr id="8" name="Google Shape;432;p28"/>
          <p:cNvSpPr txBox="1">
            <a:spLocks noGrp="1"/>
          </p:cNvSpPr>
          <p:nvPr>
            <p:ph type="ctrTitle"/>
          </p:nvPr>
        </p:nvSpPr>
        <p:spPr>
          <a:xfrm>
            <a:off x="398145" y="200025"/>
            <a:ext cx="4917926" cy="6083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vi-VN" sz="2500" dirty="0">
                <a:solidFill>
                  <a:schemeClr val="lt1"/>
                </a:solidFill>
                <a:latin typeface="Times New Roman" panose="02020603050405020304" pitchFamily="18" charset="0"/>
                <a:cs typeface="Times New Roman" panose="02020603050405020304" pitchFamily="18" charset="0"/>
              </a:rPr>
              <a:t>II. Kết quả vận hành chính thức</a:t>
            </a:r>
          </a:p>
        </p:txBody>
      </p:sp>
      <p:sp>
        <p:nvSpPr>
          <p:cNvPr id="7" name="Google Shape;432;p28">
            <a:extLst>
              <a:ext uri="{FF2B5EF4-FFF2-40B4-BE49-F238E27FC236}">
                <a16:creationId xmlns:a16="http://schemas.microsoft.com/office/drawing/2014/main" id="{1D4E67AF-E0FE-09CF-F8B5-174704EF4545}"/>
              </a:ext>
            </a:extLst>
          </p:cNvPr>
          <p:cNvSpPr txBox="1">
            <a:spLocks/>
          </p:cNvSpPr>
          <p:nvPr/>
        </p:nvSpPr>
        <p:spPr>
          <a:xfrm>
            <a:off x="925014" y="497840"/>
            <a:ext cx="4917926" cy="6083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8500"/>
              <a:buFont typeface="Sora"/>
              <a:buNone/>
              <a:defRPr sz="5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9pPr>
          </a:lstStyle>
          <a:p>
            <a:r>
              <a:rPr lang="en-US" altLang="vi-VN" sz="1800" dirty="0">
                <a:solidFill>
                  <a:schemeClr val="lt1"/>
                </a:solidFill>
                <a:latin typeface="Times New Roman" panose="02020603050405020304" pitchFamily="18" charset="0"/>
                <a:cs typeface="Times New Roman" panose="02020603050405020304" pitchFamily="18" charset="0"/>
              </a:rPr>
              <a:t>1. Các module đã bổ sung trong giai đoạn 2</a:t>
            </a:r>
          </a:p>
        </p:txBody>
      </p:sp>
      <p:graphicFrame>
        <p:nvGraphicFramePr>
          <p:cNvPr id="3" name="Table 4">
            <a:extLst>
              <a:ext uri="{FF2B5EF4-FFF2-40B4-BE49-F238E27FC236}">
                <a16:creationId xmlns:a16="http://schemas.microsoft.com/office/drawing/2014/main" id="{1ED74E85-68BC-F1F8-2ED6-3E2EC72F733F}"/>
              </a:ext>
            </a:extLst>
          </p:cNvPr>
          <p:cNvGraphicFramePr>
            <a:graphicFrameLocks noGrp="1"/>
          </p:cNvGraphicFramePr>
          <p:nvPr>
            <p:extLst>
              <p:ext uri="{D42A27DB-BD31-4B8C-83A1-F6EECF244321}">
                <p14:modId xmlns:p14="http://schemas.microsoft.com/office/powerpoint/2010/main" val="4137610488"/>
              </p:ext>
            </p:extLst>
          </p:nvPr>
        </p:nvGraphicFramePr>
        <p:xfrm>
          <a:off x="398144" y="1110881"/>
          <a:ext cx="8493306" cy="3834965"/>
        </p:xfrm>
        <a:graphic>
          <a:graphicData uri="http://schemas.openxmlformats.org/drawingml/2006/table">
            <a:tbl>
              <a:tblPr firstRow="1" bandRow="1">
                <a:tableStyleId>{69012ECD-51FC-41F1-AA8D-1B2483CD663E}</a:tableStyleId>
              </a:tblPr>
              <a:tblGrid>
                <a:gridCol w="481422">
                  <a:extLst>
                    <a:ext uri="{9D8B030D-6E8A-4147-A177-3AD203B41FA5}">
                      <a16:colId xmlns:a16="http://schemas.microsoft.com/office/drawing/2014/main" val="1051620942"/>
                    </a:ext>
                  </a:extLst>
                </a:gridCol>
                <a:gridCol w="2569028">
                  <a:extLst>
                    <a:ext uri="{9D8B030D-6E8A-4147-A177-3AD203B41FA5}">
                      <a16:colId xmlns:a16="http://schemas.microsoft.com/office/drawing/2014/main" val="298393768"/>
                    </a:ext>
                  </a:extLst>
                </a:gridCol>
                <a:gridCol w="5442856">
                  <a:extLst>
                    <a:ext uri="{9D8B030D-6E8A-4147-A177-3AD203B41FA5}">
                      <a16:colId xmlns:a16="http://schemas.microsoft.com/office/drawing/2014/main" val="1387299994"/>
                    </a:ext>
                  </a:extLst>
                </a:gridCol>
              </a:tblGrid>
              <a:tr h="235695">
                <a:tc>
                  <a:txBody>
                    <a:bodyPr/>
                    <a:lstStyle/>
                    <a:p>
                      <a:pPr algn="ctr">
                        <a:spcBef>
                          <a:spcPts val="0"/>
                        </a:spcBef>
                        <a:spcAft>
                          <a:spcPts val="0"/>
                        </a:spcAft>
                      </a:pPr>
                      <a:r>
                        <a:rPr lang="vi-VN" sz="1200">
                          <a:solidFill>
                            <a:srgbClr val="000000"/>
                          </a:solidFill>
                          <a:latin typeface="+mj-lt"/>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err="1">
                          <a:solidFill>
                            <a:srgbClr val="000000"/>
                          </a:solidFill>
                          <a:latin typeface="+mj-lt"/>
                        </a:rPr>
                        <a:t>Tên module</a:t>
                      </a:r>
                      <a:endParaRPr lang="vi-VN" sz="1200" dirty="0">
                        <a:solidFill>
                          <a:srgbClr val="0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a:solidFill>
                            <a:srgbClr val="000000"/>
                          </a:solidFill>
                          <a:latin typeface="+mj-lt"/>
                        </a:rPr>
                        <a:t>Diễn giải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510518"/>
                  </a:ext>
                </a:extLst>
              </a:tr>
              <a:tr h="235695">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1</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Tugboat Service Management</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dirty="0" err="1">
                          <a:latin typeface="Times New Roman" panose="02020603050405020304" pitchFamily="18" charset="0"/>
                          <a:cs typeface="Times New Roman" panose="02020603050405020304" pitchFamily="18" charset="0"/>
                        </a:rPr>
                        <a:t>Quản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lý</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điều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hành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khai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dịch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tàu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lai</a:t>
                      </a:r>
                      <a:endParaRPr lang="vi-VN" sz="11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993431"/>
                  </a:ext>
                </a:extLst>
              </a:tr>
              <a:tr h="426050">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2</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Ware-house Management Win App</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dirty="0" err="1">
                          <a:latin typeface="Times New Roman" panose="02020603050405020304" pitchFamily="18" charset="0"/>
                          <a:cs typeface="Times New Roman" panose="02020603050405020304" pitchFamily="18" charset="0"/>
                        </a:rPr>
                        <a:t>Định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nghĩa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bãi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vị</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trí</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sức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chứa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quản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lý</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nhập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xuất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tồn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hàng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hóa</a:t>
                      </a:r>
                      <a:r>
                        <a:rPr lang="en-US" sz="1100" dirty="0">
                          <a:latin typeface="Times New Roman" panose="02020603050405020304" pitchFamily="18" charset="0"/>
                          <a:cs typeface="Times New Roman" panose="02020603050405020304" pitchFamily="18" charset="0"/>
                        </a:rPr>
                        <a:t> qua </a:t>
                      </a:r>
                      <a:r>
                        <a:rPr lang="en-US" sz="1100" dirty="0" err="1">
                          <a:latin typeface="Times New Roman" panose="02020603050405020304" pitchFamily="18" charset="0"/>
                          <a:cs typeface="Times New Roman" panose="02020603050405020304" pitchFamily="18" charset="0"/>
                        </a:rPr>
                        <a:t>kho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bãi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điều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hành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phương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tiện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vận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chuyển</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nâng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hạ</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tại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bải</a:t>
                      </a:r>
                      <a:endParaRPr lang="vi-VN" sz="11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987134"/>
                  </a:ext>
                </a:extLst>
              </a:tr>
              <a:tr h="235695">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3</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Ware-house Tally Mobile App</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dirty="0" err="1">
                          <a:latin typeface="Times New Roman" panose="02020603050405020304" pitchFamily="18" charset="0"/>
                          <a:cs typeface="Times New Roman" panose="02020603050405020304" pitchFamily="18" charset="0"/>
                        </a:rPr>
                        <a:t>Kiểm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đếm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tại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hiện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trường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bãi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cảng</a:t>
                      </a:r>
                      <a:endParaRPr lang="vi-VN" sz="11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5964069"/>
                  </a:ext>
                </a:extLst>
              </a:tr>
              <a:tr h="392825">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4</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Yard Crane Driver Mobile App</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dirty="0" err="1">
                          <a:latin typeface="Times New Roman" panose="02020603050405020304" pitchFamily="18" charset="0"/>
                          <a:cs typeface="Times New Roman" panose="02020603050405020304" pitchFamily="18" charset="0"/>
                        </a:rPr>
                        <a:t>Điều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hành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cẩu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nâng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hạ</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tại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bãi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dành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lái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cẩu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khung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nâng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hạ</a:t>
                      </a:r>
                      <a:r>
                        <a:rPr lang="en-US" sz="1100" dirty="0">
                          <a:latin typeface="Times New Roman" panose="02020603050405020304" pitchFamily="18" charset="0"/>
                          <a:cs typeface="Times New Roman" panose="02020603050405020304" pitchFamily="18" charset="0"/>
                        </a:rPr>
                        <a:t> HRC/</a:t>
                      </a:r>
                      <a:r>
                        <a:rPr lang="en-US" sz="1100" dirty="0" err="1">
                          <a:latin typeface="Times New Roman" panose="02020603050405020304" pitchFamily="18" charset="0"/>
                          <a:cs typeface="Times New Roman" panose="02020603050405020304" pitchFamily="18" charset="0"/>
                        </a:rPr>
                        <a:t>Thép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xây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dựng</a:t>
                      </a:r>
                      <a:endParaRPr lang="vi-VN" sz="11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277305"/>
                  </a:ext>
                </a:extLst>
              </a:tr>
              <a:tr h="426050">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5</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Gate Operation</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dirty="0" err="1">
                          <a:latin typeface="Times New Roman" panose="02020603050405020304" pitchFamily="18" charset="0"/>
                          <a:cs typeface="Times New Roman" panose="02020603050405020304" pitchFamily="18" charset="0"/>
                        </a:rPr>
                        <a:t>Điều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hành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kiểm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soát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cổng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cảng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riêng</a:t>
                      </a:r>
                      <a:r>
                        <a:rPr lang="en-US" sz="1100" dirty="0">
                          <a:latin typeface="Times New Roman" panose="02020603050405020304" pitchFamily="18" charset="0"/>
                          <a:cs typeface="Times New Roman" panose="02020603050405020304" pitchFamily="18" charset="0"/>
                        </a:rPr>
                        <a:t> CTH, </a:t>
                      </a:r>
                      <a:r>
                        <a:rPr lang="en-US" sz="1100" dirty="0" err="1">
                          <a:latin typeface="Times New Roman" panose="02020603050405020304" pitchFamily="18" charset="0"/>
                          <a:cs typeface="Times New Roman" panose="02020603050405020304" pitchFamily="18" charset="0"/>
                        </a:rPr>
                        <a:t>phục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vụ</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khách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hàng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ngoài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kết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liên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hợp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phục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vụ</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Thép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Hòa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Phát</a:t>
                      </a:r>
                      <a:r>
                        <a:rPr lang="en-US" sz="1100" dirty="0">
                          <a:latin typeface="Times New Roman" panose="02020603050405020304" pitchFamily="18" charset="0"/>
                          <a:cs typeface="Times New Roman" panose="02020603050405020304" pitchFamily="18" charset="0"/>
                        </a:rPr>
                        <a:t> Dung </a:t>
                      </a:r>
                      <a:r>
                        <a:rPr lang="en-US" sz="1100" dirty="0" err="1">
                          <a:latin typeface="Times New Roman" panose="02020603050405020304" pitchFamily="18" charset="0"/>
                          <a:cs typeface="Times New Roman" panose="02020603050405020304" pitchFamily="18" charset="0"/>
                        </a:rPr>
                        <a:t>Quất</a:t>
                      </a:r>
                      <a:endParaRPr lang="vi-VN" sz="11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6962493"/>
                  </a:ext>
                </a:extLst>
              </a:tr>
              <a:tr h="392825">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6</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Weight Operation</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100" b="0" kern="1200" dirty="0" err="1">
                          <a:solidFill>
                            <a:schemeClr val="dk1"/>
                          </a:solidFill>
                          <a:effectLst/>
                          <a:latin typeface="Times New Roman" panose="02020603050405020304" pitchFamily="18" charset="0"/>
                          <a:cs typeface="Times New Roman" panose="02020603050405020304" pitchFamily="18" charset="0"/>
                        </a:rPr>
                        <a:t>Điều</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hành</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trạm</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cân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riêng</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tích</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hợp</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vào</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quy</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trình</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vận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chuyển</a:t>
                      </a:r>
                      <a:r>
                        <a:rPr lang="en-US" sz="1100" b="0" kern="1200" dirty="0">
                          <a:solidFill>
                            <a:schemeClr val="dk1"/>
                          </a:solidFill>
                          <a:effectLst/>
                          <a:latin typeface="Times New Roman" panose="02020603050405020304" pitchFamily="18" charset="0"/>
                          <a:cs typeface="Times New Roman" panose="02020603050405020304" pitchFamily="18" charset="0"/>
                        </a:rPr>
                        <a:t> – </a:t>
                      </a:r>
                      <a:r>
                        <a:rPr lang="en-US" sz="1100" b="0" kern="1200" dirty="0" err="1">
                          <a:solidFill>
                            <a:schemeClr val="dk1"/>
                          </a:solidFill>
                          <a:effectLst/>
                          <a:latin typeface="Times New Roman" panose="02020603050405020304" pitchFamily="18" charset="0"/>
                          <a:cs typeface="Times New Roman" panose="02020603050405020304" pitchFamily="18" charset="0"/>
                        </a:rPr>
                        <a:t>xếp</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dỡ</a:t>
                      </a:r>
                      <a:r>
                        <a:rPr lang="en-US" sz="1100" b="0" kern="1200" dirty="0">
                          <a:solidFill>
                            <a:schemeClr val="dk1"/>
                          </a:solidFill>
                          <a:effectLst/>
                          <a:latin typeface="Times New Roman" panose="02020603050405020304" pitchFamily="18" charset="0"/>
                          <a:cs typeface="Times New Roman" panose="02020603050405020304" pitchFamily="18" charset="0"/>
                        </a:rPr>
                        <a:t> CTH</a:t>
                      </a:r>
                      <a:endParaRPr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489923"/>
                  </a:ext>
                </a:extLst>
              </a:tr>
              <a:tr h="549955">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7</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Service Order Management Web App</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100" b="0" kern="1200" dirty="0" err="1">
                          <a:solidFill>
                            <a:schemeClr val="dk1"/>
                          </a:solidFill>
                          <a:effectLst/>
                          <a:latin typeface="Times New Roman" panose="02020603050405020304" pitchFamily="18" charset="0"/>
                          <a:cs typeface="Times New Roman" panose="02020603050405020304" pitchFamily="18" charset="0"/>
                        </a:rPr>
                        <a:t>Kết</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nối</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tiếp</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nhận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yêu</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cầu</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và</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xác</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nhận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thực</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hiện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các</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dịch</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vụ</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cho</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BP.Cảng</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chuyên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dụng</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dịch</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vụ</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cho</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thuê</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thiết</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bị</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xếp</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dỡ</a:t>
                      </a:r>
                      <a:r>
                        <a:rPr lang="en-US" sz="1100" b="0" kern="1200" dirty="0">
                          <a:solidFill>
                            <a:schemeClr val="dk1"/>
                          </a:solidFill>
                          <a:effectLst/>
                          <a:latin typeface="Times New Roman" panose="02020603050405020304" pitchFamily="18" charset="0"/>
                          <a:cs typeface="Times New Roman" panose="02020603050405020304" pitchFamily="18" charset="0"/>
                        </a:rPr>
                        <a:t> - </a:t>
                      </a:r>
                      <a:r>
                        <a:rPr lang="en-US" sz="1100" b="0" kern="1200" dirty="0" err="1">
                          <a:solidFill>
                            <a:schemeClr val="dk1"/>
                          </a:solidFill>
                          <a:effectLst/>
                          <a:latin typeface="Times New Roman" panose="02020603050405020304" pitchFamily="18" charset="0"/>
                          <a:cs typeface="Times New Roman" panose="02020603050405020304" pitchFamily="18" charset="0"/>
                        </a:rPr>
                        <a:t>vận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chuyển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cho</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Bp.Kho</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trên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cổng</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thông</a:t>
                      </a:r>
                      <a:r>
                        <a:rPr lang="en-US" sz="1100" b="0" kern="1200" dirty="0">
                          <a:solidFill>
                            <a:schemeClr val="dk1"/>
                          </a:solidFill>
                          <a:effectLst/>
                          <a:latin typeface="Times New Roman" panose="02020603050405020304" pitchFamily="18" charset="0"/>
                          <a:cs typeface="Times New Roman" panose="02020603050405020304" pitchFamily="18" charset="0"/>
                        </a:rPr>
                        <a:t> tin Web Access</a:t>
                      </a:r>
                      <a:endParaRPr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6650672"/>
                  </a:ext>
                </a:extLst>
              </a:tr>
              <a:tr h="392825">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8</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Outsource Management Web App</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100" b="0" kern="1200" dirty="0" err="1">
                          <a:solidFill>
                            <a:schemeClr val="dk1"/>
                          </a:solidFill>
                          <a:effectLst/>
                          <a:latin typeface="Times New Roman" panose="02020603050405020304" pitchFamily="18" charset="0"/>
                          <a:cs typeface="Times New Roman" panose="02020603050405020304" pitchFamily="18" charset="0"/>
                        </a:rPr>
                        <a:t>Quản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lý</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yêu</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cầu</a:t>
                      </a:r>
                      <a:r>
                        <a:rPr lang="en-US" sz="1100" b="0" kern="1200" dirty="0">
                          <a:solidFill>
                            <a:schemeClr val="dk1"/>
                          </a:solidFill>
                          <a:effectLst/>
                          <a:latin typeface="Times New Roman" panose="02020603050405020304" pitchFamily="18" charset="0"/>
                          <a:cs typeface="Times New Roman" panose="02020603050405020304" pitchFamily="18" charset="0"/>
                        </a:rPr>
                        <a:t>/</a:t>
                      </a:r>
                      <a:r>
                        <a:rPr lang="en-US" sz="1100" b="0" kern="1200" dirty="0" err="1">
                          <a:solidFill>
                            <a:schemeClr val="dk1"/>
                          </a:solidFill>
                          <a:effectLst/>
                          <a:latin typeface="Times New Roman" panose="02020603050405020304" pitchFamily="18" charset="0"/>
                          <a:cs typeface="Times New Roman" panose="02020603050405020304" pitchFamily="18" charset="0"/>
                        </a:rPr>
                        <a:t>đăng</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ký</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và</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chấp</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nhận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thiết</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bị</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xếp</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dỡ</a:t>
                      </a:r>
                      <a:r>
                        <a:rPr lang="en-US" sz="1100" b="0" kern="1200" dirty="0">
                          <a:solidFill>
                            <a:schemeClr val="dk1"/>
                          </a:solidFill>
                          <a:effectLst/>
                          <a:latin typeface="Times New Roman" panose="02020603050405020304" pitchFamily="18" charset="0"/>
                          <a:cs typeface="Times New Roman" panose="02020603050405020304" pitchFamily="18" charset="0"/>
                        </a:rPr>
                        <a:t> - </a:t>
                      </a:r>
                      <a:r>
                        <a:rPr lang="en-US" sz="1100" b="0" kern="1200" dirty="0" err="1">
                          <a:solidFill>
                            <a:schemeClr val="dk1"/>
                          </a:solidFill>
                          <a:effectLst/>
                          <a:latin typeface="Times New Roman" panose="02020603050405020304" pitchFamily="18" charset="0"/>
                          <a:cs typeface="Times New Roman" panose="02020603050405020304" pitchFamily="18" charset="0"/>
                        </a:rPr>
                        <a:t>vận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chuyển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và</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nhân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công</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thuê</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ngoài</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phục</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vụ</a:t>
                      </a:r>
                      <a:r>
                        <a:rPr lang="en-US" sz="1100" b="0" kern="1200" dirty="0">
                          <a:solidFill>
                            <a:schemeClr val="dk1"/>
                          </a:solidFill>
                          <a:effectLst/>
                          <a:latin typeface="Times New Roman" panose="02020603050405020304" pitchFamily="18" charset="0"/>
                          <a:cs typeface="Times New Roman" panose="02020603050405020304" pitchFamily="18" charset="0"/>
                        </a:rPr>
                        <a:t> CTH</a:t>
                      </a:r>
                      <a:endParaRPr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641462"/>
                  </a:ext>
                </a:extLst>
              </a:tr>
              <a:tr h="426050">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9</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Split Revenue/Cost Web App</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100" b="0" kern="1200" dirty="0" err="1">
                          <a:solidFill>
                            <a:schemeClr val="dk1"/>
                          </a:solidFill>
                          <a:effectLst/>
                          <a:latin typeface="Times New Roman" panose="02020603050405020304" pitchFamily="18" charset="0"/>
                          <a:cs typeface="Times New Roman" panose="02020603050405020304" pitchFamily="18" charset="0"/>
                        </a:rPr>
                        <a:t>Kết</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toán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sản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lượng</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tương</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tác</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các</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bên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kiểm</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tra</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chấp</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nhận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làm</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căn</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cứ</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phân</a:t>
                      </a:r>
                      <a:r>
                        <a:rPr lang="en-US" sz="1100" b="0" kern="1200" dirty="0">
                          <a:solidFill>
                            <a:schemeClr val="dk1"/>
                          </a:solidFill>
                          <a:effectLst/>
                          <a:latin typeface="Times New Roman" panose="02020603050405020304" pitchFamily="18" charset="0"/>
                          <a:cs typeface="Times New Roman" panose="02020603050405020304" pitchFamily="18" charset="0"/>
                        </a:rPr>
                        <a:t> chia </a:t>
                      </a:r>
                      <a:r>
                        <a:rPr lang="en-US" sz="1100" b="0" kern="1200" dirty="0" err="1">
                          <a:solidFill>
                            <a:schemeClr val="dk1"/>
                          </a:solidFill>
                          <a:effectLst/>
                          <a:latin typeface="Times New Roman" panose="02020603050405020304" pitchFamily="18" charset="0"/>
                          <a:cs typeface="Times New Roman" panose="02020603050405020304" pitchFamily="18" charset="0"/>
                        </a:rPr>
                        <a:t>doanh</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thu</a:t>
                      </a:r>
                      <a:r>
                        <a:rPr lang="en-US" sz="1100" b="0" kern="1200" dirty="0">
                          <a:solidFill>
                            <a:schemeClr val="dk1"/>
                          </a:solidFill>
                          <a:effectLst/>
                          <a:latin typeface="Times New Roman" panose="02020603050405020304" pitchFamily="18" charset="0"/>
                          <a:cs typeface="Times New Roman" panose="02020603050405020304" pitchFamily="18" charset="0"/>
                        </a:rPr>
                        <a:t>, chi </a:t>
                      </a:r>
                      <a:r>
                        <a:rPr lang="en-US" sz="1100" b="0" kern="1200" dirty="0" err="1">
                          <a:solidFill>
                            <a:schemeClr val="dk1"/>
                          </a:solidFill>
                          <a:effectLst/>
                          <a:latin typeface="Times New Roman" panose="02020603050405020304" pitchFamily="18" charset="0"/>
                          <a:cs typeface="Times New Roman" panose="02020603050405020304" pitchFamily="18" charset="0"/>
                        </a:rPr>
                        <a:t>phí</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giữa</a:t>
                      </a:r>
                      <a:r>
                        <a:rPr lang="en-US" sz="1100" b="0" kern="1200" dirty="0">
                          <a:solidFill>
                            <a:schemeClr val="dk1"/>
                          </a:solidFill>
                          <a:effectLst/>
                          <a:latin typeface="Times New Roman" panose="02020603050405020304" pitchFamily="18" charset="0"/>
                          <a:cs typeface="Times New Roman" panose="02020603050405020304" pitchFamily="18" charset="0"/>
                        </a:rPr>
                        <a:t> CTH </a:t>
                      </a:r>
                      <a:r>
                        <a:rPr lang="en-US" sz="1100" b="0" kern="1200" dirty="0" err="1">
                          <a:solidFill>
                            <a:schemeClr val="dk1"/>
                          </a:solidFill>
                          <a:effectLst/>
                          <a:latin typeface="Times New Roman" panose="02020603050405020304" pitchFamily="18" charset="0"/>
                          <a:cs typeface="Times New Roman" panose="02020603050405020304" pitchFamily="18" charset="0"/>
                        </a:rPr>
                        <a:t>với</a:t>
                      </a:r>
                      <a:r>
                        <a:rPr lang="en-US" sz="1100" b="0" kern="1200" dirty="0">
                          <a:solidFill>
                            <a:schemeClr val="dk1"/>
                          </a:solidFill>
                          <a:effectLst/>
                          <a:latin typeface="Times New Roman" panose="02020603050405020304" pitchFamily="18" charset="0"/>
                          <a:cs typeface="Times New Roman" panose="02020603050405020304" pitchFamily="18" charset="0"/>
                        </a:rPr>
                        <a:t> </a:t>
                      </a:r>
                      <a:r>
                        <a:rPr lang="en-US" sz="1100" b="0" kern="1200" dirty="0" err="1">
                          <a:solidFill>
                            <a:schemeClr val="dk1"/>
                          </a:solidFill>
                          <a:effectLst/>
                          <a:latin typeface="Times New Roman" panose="02020603050405020304" pitchFamily="18" charset="0"/>
                          <a:cs typeface="Times New Roman" panose="02020603050405020304" pitchFamily="18" charset="0"/>
                        </a:rPr>
                        <a:t>Thép</a:t>
                      </a:r>
                      <a:r>
                        <a:rPr lang="en-US" sz="1100" b="0" kern="1200" dirty="0">
                          <a:solidFill>
                            <a:schemeClr val="dk1"/>
                          </a:solidFill>
                          <a:effectLst/>
                          <a:latin typeface="Times New Roman" panose="02020603050405020304" pitchFamily="18" charset="0"/>
                          <a:cs typeface="Times New Roman" panose="02020603050405020304" pitchFamily="18" charset="0"/>
                        </a:rPr>
                        <a:t> HPDQ</a:t>
                      </a:r>
                      <a:endParaRPr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503196"/>
                  </a:ext>
                </a:extLst>
              </a:tr>
            </a:tbl>
          </a:graphicData>
        </a:graphic>
      </p:graphicFrame>
    </p:spTree>
    <p:extLst>
      <p:ext uri="{BB962C8B-B14F-4D97-AF65-F5344CB8AC3E}">
        <p14:creationId xmlns:p14="http://schemas.microsoft.com/office/powerpoint/2010/main" val="284794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a:extLst>
            <a:ext uri="{FF2B5EF4-FFF2-40B4-BE49-F238E27FC236}">
              <a16:creationId xmlns:a16="http://schemas.microsoft.com/office/drawing/2014/main" id="{CA8E05B7-0764-8CCE-B1A5-B334561040C6}"/>
            </a:ext>
          </a:extLst>
        </p:cNvPr>
        <p:cNvGrpSpPr/>
        <p:nvPr/>
      </p:nvGrpSpPr>
      <p:grpSpPr>
        <a:xfrm>
          <a:off x="0" y="0"/>
          <a:ext cx="0" cy="0"/>
          <a:chOff x="0" y="0"/>
          <a:chExt cx="0" cy="0"/>
        </a:xfrm>
      </p:grpSpPr>
      <p:pic>
        <p:nvPicPr>
          <p:cNvPr id="10" name="Picture 9" descr="Logo TRON">
            <a:extLst>
              <a:ext uri="{FF2B5EF4-FFF2-40B4-BE49-F238E27FC236}">
                <a16:creationId xmlns:a16="http://schemas.microsoft.com/office/drawing/2014/main" id="{0FEF48B5-CFDF-605B-9EA6-BDBBE46361B6}"/>
              </a:ext>
            </a:extLst>
          </p:cNvPr>
          <p:cNvPicPr>
            <a:picLocks noChangeAspect="1"/>
          </p:cNvPicPr>
          <p:nvPr/>
        </p:nvPicPr>
        <p:blipFill>
          <a:blip r:embed="rId3">
            <a:alphaModFix amt="3000"/>
          </a:blip>
          <a:stretch>
            <a:fillRect/>
          </a:stretch>
        </p:blipFill>
        <p:spPr>
          <a:xfrm>
            <a:off x="2072005" y="67310"/>
            <a:ext cx="4999355" cy="5007610"/>
          </a:xfrm>
          <a:prstGeom prst="rect">
            <a:avLst/>
          </a:prstGeom>
        </p:spPr>
      </p:pic>
      <p:pic>
        <p:nvPicPr>
          <p:cNvPr id="6" name="Picture 5" descr="PLCLOGO">
            <a:extLst>
              <a:ext uri="{FF2B5EF4-FFF2-40B4-BE49-F238E27FC236}">
                <a16:creationId xmlns:a16="http://schemas.microsoft.com/office/drawing/2014/main" id="{5A432F19-D92C-3D14-3ABD-493EA111637D}"/>
              </a:ext>
            </a:extLst>
          </p:cNvPr>
          <p:cNvPicPr>
            <a:picLocks noChangeAspect="1"/>
          </p:cNvPicPr>
          <p:nvPr/>
        </p:nvPicPr>
        <p:blipFill>
          <a:blip r:embed="rId4"/>
          <a:stretch>
            <a:fillRect/>
          </a:stretch>
        </p:blipFill>
        <p:spPr>
          <a:xfrm>
            <a:off x="7354570" y="67945"/>
            <a:ext cx="1719580" cy="859790"/>
          </a:xfrm>
          <a:prstGeom prst="rect">
            <a:avLst/>
          </a:prstGeom>
        </p:spPr>
      </p:pic>
      <p:sp>
        <p:nvSpPr>
          <p:cNvPr id="8" name="Google Shape;432;p28">
            <a:extLst>
              <a:ext uri="{FF2B5EF4-FFF2-40B4-BE49-F238E27FC236}">
                <a16:creationId xmlns:a16="http://schemas.microsoft.com/office/drawing/2014/main" id="{49FE096A-B8DA-1605-B02F-3DA5E52F976B}"/>
              </a:ext>
            </a:extLst>
          </p:cNvPr>
          <p:cNvSpPr txBox="1">
            <a:spLocks noGrp="1"/>
          </p:cNvSpPr>
          <p:nvPr>
            <p:ph type="ctrTitle"/>
          </p:nvPr>
        </p:nvSpPr>
        <p:spPr>
          <a:xfrm>
            <a:off x="398145" y="200025"/>
            <a:ext cx="4917926" cy="6083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vi-VN" sz="2500" dirty="0">
                <a:solidFill>
                  <a:schemeClr val="lt1"/>
                </a:solidFill>
                <a:latin typeface="Times New Roman" panose="02020603050405020304" pitchFamily="18" charset="0"/>
                <a:cs typeface="Times New Roman" panose="02020603050405020304" pitchFamily="18" charset="0"/>
              </a:rPr>
              <a:t>II. Kết quả vận hành chính thức</a:t>
            </a:r>
          </a:p>
        </p:txBody>
      </p:sp>
      <p:sp>
        <p:nvSpPr>
          <p:cNvPr id="7" name="Google Shape;432;p28">
            <a:extLst>
              <a:ext uri="{FF2B5EF4-FFF2-40B4-BE49-F238E27FC236}">
                <a16:creationId xmlns:a16="http://schemas.microsoft.com/office/drawing/2014/main" id="{F4031BBC-A6C5-76A0-F327-553F9F4397C2}"/>
              </a:ext>
            </a:extLst>
          </p:cNvPr>
          <p:cNvSpPr txBox="1">
            <a:spLocks/>
          </p:cNvSpPr>
          <p:nvPr/>
        </p:nvSpPr>
        <p:spPr>
          <a:xfrm>
            <a:off x="925013" y="497840"/>
            <a:ext cx="6146347" cy="6083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8500"/>
              <a:buFont typeface="Sora"/>
              <a:buNone/>
              <a:defRPr sz="5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9pPr>
          </a:lstStyle>
          <a:p>
            <a:r>
              <a:rPr lang="en-US" altLang="vi-VN" sz="1800" dirty="0">
                <a:solidFill>
                  <a:schemeClr val="lt1"/>
                </a:solidFill>
                <a:latin typeface="Times New Roman" panose="02020603050405020304" pitchFamily="18" charset="0"/>
                <a:cs typeface="Times New Roman" panose="02020603050405020304" pitchFamily="18" charset="0"/>
              </a:rPr>
              <a:t>2. Đánh giá về mặt </a:t>
            </a:r>
            <a:r>
              <a:rPr lang="en-US" altLang="vi-VN" sz="1800" dirty="0" err="1">
                <a:solidFill>
                  <a:schemeClr val="lt1"/>
                </a:solidFill>
                <a:latin typeface="Times New Roman" panose="02020603050405020304" pitchFamily="18" charset="0"/>
                <a:cs typeface="Times New Roman" panose="02020603050405020304" pitchFamily="18" charset="0"/>
              </a:rPr>
              <a:t>dữ</a:t>
            </a:r>
            <a:r>
              <a:rPr lang="en-US" altLang="vi-VN" sz="1800" dirty="0">
                <a:solidFill>
                  <a:schemeClr val="lt1"/>
                </a:solidFill>
                <a:latin typeface="Times New Roman" panose="02020603050405020304" pitchFamily="18" charset="0"/>
                <a:cs typeface="Times New Roman" panose="02020603050405020304" pitchFamily="18" charset="0"/>
              </a:rPr>
              <a:t> liệu /báo cáo</a:t>
            </a:r>
          </a:p>
        </p:txBody>
      </p:sp>
      <p:graphicFrame>
        <p:nvGraphicFramePr>
          <p:cNvPr id="3" name="Table 4">
            <a:extLst>
              <a:ext uri="{FF2B5EF4-FFF2-40B4-BE49-F238E27FC236}">
                <a16:creationId xmlns:a16="http://schemas.microsoft.com/office/drawing/2014/main" id="{54324B90-E2DF-B47B-8395-4C78D3D5A68D}"/>
              </a:ext>
            </a:extLst>
          </p:cNvPr>
          <p:cNvGraphicFramePr>
            <a:graphicFrameLocks noGrp="1"/>
          </p:cNvGraphicFramePr>
          <p:nvPr>
            <p:extLst>
              <p:ext uri="{D42A27DB-BD31-4B8C-83A1-F6EECF244321}">
                <p14:modId xmlns:p14="http://schemas.microsoft.com/office/powerpoint/2010/main" val="1364273612"/>
              </p:ext>
            </p:extLst>
          </p:nvPr>
        </p:nvGraphicFramePr>
        <p:xfrm>
          <a:off x="398145" y="1138375"/>
          <a:ext cx="8493306" cy="2907855"/>
        </p:xfrm>
        <a:graphic>
          <a:graphicData uri="http://schemas.openxmlformats.org/drawingml/2006/table">
            <a:tbl>
              <a:tblPr firstRow="1" bandRow="1">
                <a:tableStyleId>{69012ECD-51FC-41F1-AA8D-1B2483CD663E}</a:tableStyleId>
              </a:tblPr>
              <a:tblGrid>
                <a:gridCol w="481422">
                  <a:extLst>
                    <a:ext uri="{9D8B030D-6E8A-4147-A177-3AD203B41FA5}">
                      <a16:colId xmlns:a16="http://schemas.microsoft.com/office/drawing/2014/main" val="1051620942"/>
                    </a:ext>
                  </a:extLst>
                </a:gridCol>
                <a:gridCol w="2569028">
                  <a:extLst>
                    <a:ext uri="{9D8B030D-6E8A-4147-A177-3AD203B41FA5}">
                      <a16:colId xmlns:a16="http://schemas.microsoft.com/office/drawing/2014/main" val="298393768"/>
                    </a:ext>
                  </a:extLst>
                </a:gridCol>
                <a:gridCol w="5442856">
                  <a:extLst>
                    <a:ext uri="{9D8B030D-6E8A-4147-A177-3AD203B41FA5}">
                      <a16:colId xmlns:a16="http://schemas.microsoft.com/office/drawing/2014/main" val="1387299994"/>
                    </a:ext>
                  </a:extLst>
                </a:gridCol>
              </a:tblGrid>
              <a:tr h="235695">
                <a:tc>
                  <a:txBody>
                    <a:bodyPr/>
                    <a:lstStyle/>
                    <a:p>
                      <a:pPr algn="ctr">
                        <a:spcBef>
                          <a:spcPts val="0"/>
                        </a:spcBef>
                        <a:spcAft>
                          <a:spcPts val="0"/>
                        </a:spcAft>
                      </a:pPr>
                      <a:r>
                        <a:rPr lang="vi-VN" sz="1200">
                          <a:solidFill>
                            <a:srgbClr val="000000"/>
                          </a:solidFill>
                          <a:latin typeface="Times New Roman" panose="02020603050405020304" pitchFamily="18" charset="0"/>
                          <a:cs typeface="Times New Roman" panose="02020603050405020304" pitchFamily="18" charset="0"/>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200" dirty="0">
                          <a:solidFill>
                            <a:srgbClr val="000000"/>
                          </a:solidFill>
                          <a:latin typeface="Times New Roman" panose="02020603050405020304" pitchFamily="18" charset="0"/>
                          <a:cs typeface="Times New Roman" panose="02020603050405020304" pitchFamily="18" charset="0"/>
                        </a:rPr>
                        <a:t>Từ 01/11/2024 đến 02/12/2024</a:t>
                      </a:r>
                      <a:endParaRPr lang="vi-VN" sz="1200" dirty="0">
                        <a:solidFill>
                          <a:srgbClr val="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200" dirty="0">
                          <a:solidFill>
                            <a:srgbClr val="000000"/>
                          </a:solidFill>
                          <a:latin typeface="Times New Roman" panose="02020603050405020304" pitchFamily="18" charset="0"/>
                          <a:cs typeface="Times New Roman" panose="02020603050405020304" pitchFamily="18" charset="0"/>
                        </a:rPr>
                        <a:t>Kết quả</a:t>
                      </a:r>
                      <a:endParaRPr lang="vi-VN" sz="1200" dirty="0">
                        <a:solidFill>
                          <a:srgbClr val="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510518"/>
                  </a:ext>
                </a:extLst>
              </a:tr>
              <a:tr h="235695">
                <a:tc>
                  <a:txBody>
                    <a:bodyPr/>
                    <a:lstStyle/>
                    <a:p>
                      <a:pPr algn="ctr">
                        <a:spcBef>
                          <a:spcPts val="0"/>
                        </a:spcBef>
                        <a:spcAft>
                          <a:spcPts val="0"/>
                        </a:spcAft>
                      </a:pP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gridSpan="2">
                  <a:txBody>
                    <a:bodyPr/>
                    <a:lstStyle/>
                    <a:p>
                      <a:pPr algn="l">
                        <a:spcBef>
                          <a:spcPts val="0"/>
                        </a:spcBef>
                        <a:spcAft>
                          <a:spcPts val="0"/>
                        </a:spcAft>
                      </a:pPr>
                      <a:r>
                        <a:rPr lang="vi-VN" sz="1100" b="1" dirty="0">
                          <a:latin typeface="Times New Roman" panose="02020603050405020304" pitchFamily="18" charset="0"/>
                          <a:cs typeface="Times New Roman" panose="02020603050405020304" pitchFamily="18" charset="0"/>
                        </a:rPr>
                        <a:t>Cảng tổng hợp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hMerge="1">
                  <a:txBody>
                    <a:bodyPr/>
                    <a:lstStyle/>
                    <a:p>
                      <a:pPr algn="l">
                        <a:spcBef>
                          <a:spcPts val="0"/>
                        </a:spcBef>
                        <a:spcAft>
                          <a:spcPts val="0"/>
                        </a:spcAft>
                      </a:pPr>
                      <a:endParaRPr lang="vi-VN" sz="11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6107779"/>
                  </a:ext>
                </a:extLst>
              </a:tr>
              <a:tr h="235695">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1</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Số </a:t>
                      </a:r>
                      <a:r>
                        <a:rPr lang="en-US" sz="1100" b="1" dirty="0" err="1">
                          <a:latin typeface="Times New Roman" panose="02020603050405020304" pitchFamily="18" charset="0"/>
                          <a:cs typeface="Times New Roman" panose="02020603050405020304" pitchFamily="18" charset="0"/>
                        </a:rPr>
                        <a:t>lượt</a:t>
                      </a:r>
                      <a:r>
                        <a:rPr lang="en-US" sz="1100" b="1" dirty="0">
                          <a:latin typeface="Times New Roman" panose="02020603050405020304" pitchFamily="18" charset="0"/>
                          <a:cs typeface="Times New Roman" panose="02020603050405020304" pitchFamily="18" charset="0"/>
                        </a:rPr>
                        <a:t> tàu cập bến</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100" dirty="0">
                          <a:latin typeface="Times New Roman" panose="02020603050405020304" pitchFamily="18" charset="0"/>
                          <a:cs typeface="Times New Roman" panose="02020603050405020304" pitchFamily="18" charset="0"/>
                        </a:rPr>
                        <a:t>10 tàu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993431"/>
                  </a:ext>
                </a:extLst>
              </a:tr>
              <a:tr h="235695">
                <a:tc>
                  <a:txBody>
                    <a:bodyPr/>
                    <a:lstStyle/>
                    <a:p>
                      <a:pPr algn="ctr">
                        <a:spcBef>
                          <a:spcPts val="0"/>
                        </a:spcBef>
                        <a:spcAft>
                          <a:spcPts val="0"/>
                        </a:spcAft>
                      </a:pPr>
                      <a:r>
                        <a:rPr lang="vi-VN" sz="110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100" b="1" dirty="0">
                          <a:latin typeface="Times New Roman" panose="02020603050405020304" pitchFamily="18" charset="0"/>
                          <a:cs typeface="Times New Roman" panose="02020603050405020304" pitchFamily="18" charset="0"/>
                        </a:rPr>
                        <a:t>Số lượt tàu làm dịch vụ ngoài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100" dirty="0">
                          <a:latin typeface="Times New Roman" panose="02020603050405020304" pitchFamily="18" charset="0"/>
                          <a:cs typeface="Times New Roman" panose="02020603050405020304" pitchFamily="18" charset="0"/>
                        </a:rPr>
                        <a:t>80 tàu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8507294"/>
                  </a:ext>
                </a:extLst>
              </a:tr>
              <a:tr h="235695">
                <a:tc>
                  <a:txBody>
                    <a:bodyPr/>
                    <a:lstStyle/>
                    <a:p>
                      <a:pPr algn="ctr">
                        <a:spcBef>
                          <a:spcPts val="0"/>
                        </a:spcBef>
                        <a:spcAft>
                          <a:spcPts val="0"/>
                        </a:spcAft>
                      </a:pPr>
                      <a:r>
                        <a:rPr lang="en-US" sz="1100">
                          <a:latin typeface="Times New Roman" panose="02020603050405020304" pitchFamily="18" charset="0"/>
                          <a:cs typeface="Times New Roman" panose="02020603050405020304" pitchFamily="18" charset="0"/>
                        </a:rPr>
                        <a:t>3</a:t>
                      </a: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Tổng SL dịch vụ ngoài cảng</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100" dirty="0">
                          <a:latin typeface="Times New Roman" panose="02020603050405020304" pitchFamily="18" charset="0"/>
                          <a:cs typeface="Times New Roman" panose="02020603050405020304" pitchFamily="18" charset="0"/>
                        </a:rPr>
                        <a:t>1.738.146,613 tấn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5964069"/>
                  </a:ext>
                </a:extLst>
              </a:tr>
              <a:tr h="235695">
                <a:tc>
                  <a:txBody>
                    <a:bodyPr/>
                    <a:lstStyle/>
                    <a:p>
                      <a:pPr algn="ctr">
                        <a:spcBef>
                          <a:spcPts val="0"/>
                        </a:spcBef>
                        <a:spcAft>
                          <a:spcPts val="0"/>
                        </a:spcAft>
                      </a:pPr>
                      <a:r>
                        <a:rPr lang="vi-VN" sz="110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100" b="1" dirty="0">
                          <a:latin typeface="Times New Roman" panose="02020603050405020304" pitchFamily="18" charset="0"/>
                          <a:cs typeface="Times New Roman" panose="02020603050405020304" pitchFamily="18" charset="0"/>
                        </a:rPr>
                        <a:t>Tổng SL dịch vụ tại cảng</a:t>
                      </a:r>
                      <a:endParaRPr lang="vi-VN" sz="11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vi-VN" sz="1100" dirty="0">
                          <a:latin typeface="Times New Roman" panose="02020603050405020304" pitchFamily="18" charset="0"/>
                          <a:cs typeface="Times New Roman" panose="02020603050405020304" pitchFamily="18" charset="0"/>
                        </a:rPr>
                        <a:t>179.333,807 tấn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467826"/>
                  </a:ext>
                </a:extLst>
              </a:tr>
              <a:tr h="301815">
                <a:tc>
                  <a:txBody>
                    <a:bodyPr/>
                    <a:lstStyle/>
                    <a:p>
                      <a:pPr algn="ctr">
                        <a:spcBef>
                          <a:spcPts val="0"/>
                        </a:spcBef>
                        <a:spcAft>
                          <a:spcPts val="0"/>
                        </a:spcAft>
                      </a:pPr>
                      <a:endParaRPr lang="vi-VN" sz="11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gridSpan="2">
                  <a:txBody>
                    <a:bodyPr/>
                    <a:lstStyle/>
                    <a:p>
                      <a:pPr algn="l">
                        <a:spcBef>
                          <a:spcPts val="0"/>
                        </a:spcBef>
                        <a:spcAft>
                          <a:spcPts val="0"/>
                        </a:spcAft>
                      </a:pPr>
                      <a:r>
                        <a:rPr lang="en-US" sz="1100" b="1" dirty="0">
                          <a:latin typeface="Times New Roman" panose="02020603050405020304" pitchFamily="18" charset="0"/>
                          <a:cs typeface="Times New Roman" panose="02020603050405020304" pitchFamily="18" charset="0"/>
                        </a:rPr>
                        <a:t>Cảng chuyên dùng</a:t>
                      </a:r>
                      <a:endParaRPr lang="vi-VN" sz="11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hMerge="1">
                  <a:txBody>
                    <a:bodyPr/>
                    <a:lstStyle/>
                    <a:p>
                      <a:pPr algn="l">
                        <a:spcBef>
                          <a:spcPts val="0"/>
                        </a:spcBef>
                        <a:spcAft>
                          <a:spcPts val="0"/>
                        </a:spcAft>
                      </a:pPr>
                      <a:r>
                        <a:rPr lang="en-US" sz="1100" dirty="0">
                          <a:latin typeface="Times New Roman" panose="02020603050405020304" pitchFamily="18" charset="0"/>
                          <a:cs typeface="Times New Roman" panose="02020603050405020304" pitchFamily="18" charset="0"/>
                        </a:rPr>
                        <a:t>OK</a:t>
                      </a:r>
                      <a:endParaRPr lang="vi-VN" sz="11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6962493"/>
                  </a:ext>
                </a:extLst>
              </a:tr>
              <a:tr h="229540">
                <a:tc>
                  <a:txBody>
                    <a:bodyPr/>
                    <a:lstStyle/>
                    <a:p>
                      <a:pPr algn="ctr">
                        <a:spcBef>
                          <a:spcPts val="0"/>
                        </a:spcBef>
                        <a:spcAft>
                          <a:spcPts val="0"/>
                        </a:spcAft>
                      </a:pPr>
                      <a:r>
                        <a:rPr lang="vi-VN" sz="110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100" b="1" dirty="0">
                          <a:latin typeface="Times New Roman" panose="02020603050405020304" pitchFamily="18" charset="0"/>
                          <a:cs typeface="Times New Roman" panose="02020603050405020304" pitchFamily="18" charset="0"/>
                        </a:rPr>
                        <a:t>Số lượt tàu lai dắt tàu cập/ rời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100" dirty="0">
                          <a:latin typeface="Times New Roman" panose="02020603050405020304" pitchFamily="18" charset="0"/>
                          <a:cs typeface="Times New Roman" panose="02020603050405020304" pitchFamily="18" charset="0"/>
                        </a:rPr>
                        <a:t>114 lượt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2013536"/>
                  </a:ext>
                </a:extLst>
              </a:tr>
              <a:tr h="231856">
                <a:tc>
                  <a:txBody>
                    <a:bodyPr/>
                    <a:lstStyle/>
                    <a:p>
                      <a:pPr algn="ctr">
                        <a:spcBef>
                          <a:spcPts val="0"/>
                        </a:spcBef>
                        <a:spcAft>
                          <a:spcPts val="0"/>
                        </a:spcAft>
                      </a:pPr>
                      <a:r>
                        <a:rPr lang="vi-VN" sz="110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vi-VN" sz="1100" b="1" dirty="0">
                          <a:latin typeface="Times New Roman" panose="02020603050405020304" pitchFamily="18" charset="0"/>
                          <a:cs typeface="Times New Roman" panose="02020603050405020304" pitchFamily="18" charset="0"/>
                        </a:rPr>
                        <a:t>Số lượt tàu lai dắt tàu cập/ rời CTH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100" dirty="0">
                          <a:latin typeface="Times New Roman" panose="02020603050405020304" pitchFamily="18" charset="0"/>
                          <a:cs typeface="Times New Roman" panose="02020603050405020304" pitchFamily="18" charset="0"/>
                        </a:rPr>
                        <a:t>17 lượt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201653"/>
                  </a:ext>
                </a:extLst>
              </a:tr>
              <a:tr h="231856">
                <a:tc>
                  <a:txBody>
                    <a:bodyPr/>
                    <a:lstStyle/>
                    <a:p>
                      <a:pPr algn="ctr">
                        <a:spcBef>
                          <a:spcPts val="0"/>
                        </a:spcBef>
                        <a:spcAft>
                          <a:spcPts val="0"/>
                        </a:spcAft>
                      </a:pPr>
                      <a:r>
                        <a:rPr lang="vi-VN" sz="1100">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vi-VN" sz="1100" b="1" dirty="0">
                          <a:latin typeface="Times New Roman" panose="02020603050405020304" pitchFamily="18" charset="0"/>
                          <a:cs typeface="Times New Roman" panose="02020603050405020304" pitchFamily="18" charset="0"/>
                        </a:rPr>
                        <a:t>Kết quả khai thác tàu lai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100" dirty="0">
                          <a:latin typeface="Times New Roman" panose="02020603050405020304" pitchFamily="18" charset="0"/>
                          <a:cs typeface="Times New Roman" panose="02020603050405020304" pitchFamily="18" charset="0"/>
                        </a:rPr>
                        <a:t>7.838.407.953 VNĐ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171241"/>
                  </a:ext>
                </a:extLst>
              </a:tr>
              <a:tr h="231856">
                <a:tc>
                  <a:txBody>
                    <a:bodyPr/>
                    <a:lstStyle/>
                    <a:p>
                      <a:pPr algn="ctr">
                        <a:spcBef>
                          <a:spcPts val="0"/>
                        </a:spcBef>
                        <a:spcAft>
                          <a:spcPts val="0"/>
                        </a:spcAft>
                      </a:pPr>
                      <a:r>
                        <a:rPr lang="vi-VN" sz="1100">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vi-VN" sz="1100" b="1" dirty="0">
                          <a:latin typeface="Times New Roman" panose="02020603050405020304" pitchFamily="18" charset="0"/>
                          <a:cs typeface="Times New Roman" panose="02020603050405020304" pitchFamily="18" charset="0"/>
                        </a:rPr>
                        <a:t>Kết quả khai tác tàu lai CTH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100" dirty="0">
                          <a:latin typeface="Times New Roman" panose="02020603050405020304" pitchFamily="18" charset="0"/>
                          <a:cs typeface="Times New Roman" panose="02020603050405020304" pitchFamily="18" charset="0"/>
                        </a:rPr>
                        <a:t>503.693.146 VNĐ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56100"/>
                  </a:ext>
                </a:extLst>
              </a:tr>
            </a:tbl>
          </a:graphicData>
        </a:graphic>
      </p:graphicFrame>
    </p:spTree>
    <p:extLst>
      <p:ext uri="{BB962C8B-B14F-4D97-AF65-F5344CB8AC3E}">
        <p14:creationId xmlns:p14="http://schemas.microsoft.com/office/powerpoint/2010/main" val="154239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a:extLst>
            <a:ext uri="{FF2B5EF4-FFF2-40B4-BE49-F238E27FC236}">
              <a16:creationId xmlns:a16="http://schemas.microsoft.com/office/drawing/2014/main" id="{1332B74B-2385-C50C-FDCE-AA929C6F0E1C}"/>
            </a:ext>
          </a:extLst>
        </p:cNvPr>
        <p:cNvGrpSpPr/>
        <p:nvPr/>
      </p:nvGrpSpPr>
      <p:grpSpPr>
        <a:xfrm>
          <a:off x="0" y="0"/>
          <a:ext cx="0" cy="0"/>
          <a:chOff x="0" y="0"/>
          <a:chExt cx="0" cy="0"/>
        </a:xfrm>
      </p:grpSpPr>
      <p:pic>
        <p:nvPicPr>
          <p:cNvPr id="10" name="Picture 9" descr="Logo TRON">
            <a:extLst>
              <a:ext uri="{FF2B5EF4-FFF2-40B4-BE49-F238E27FC236}">
                <a16:creationId xmlns:a16="http://schemas.microsoft.com/office/drawing/2014/main" id="{10A3612C-C7C2-E84F-F1D5-5DDFDD8BFD25}"/>
              </a:ext>
            </a:extLst>
          </p:cNvPr>
          <p:cNvPicPr>
            <a:picLocks noChangeAspect="1"/>
          </p:cNvPicPr>
          <p:nvPr/>
        </p:nvPicPr>
        <p:blipFill>
          <a:blip r:embed="rId3">
            <a:alphaModFix amt="3000"/>
          </a:blip>
          <a:stretch>
            <a:fillRect/>
          </a:stretch>
        </p:blipFill>
        <p:spPr>
          <a:xfrm>
            <a:off x="2072640" y="67945"/>
            <a:ext cx="4999355" cy="5007610"/>
          </a:xfrm>
          <a:prstGeom prst="rect">
            <a:avLst/>
          </a:prstGeom>
        </p:spPr>
      </p:pic>
      <p:pic>
        <p:nvPicPr>
          <p:cNvPr id="6" name="Picture 5" descr="PLCLOGO">
            <a:extLst>
              <a:ext uri="{FF2B5EF4-FFF2-40B4-BE49-F238E27FC236}">
                <a16:creationId xmlns:a16="http://schemas.microsoft.com/office/drawing/2014/main" id="{4B5E5156-8414-F4DF-B2E6-771F63BF3382}"/>
              </a:ext>
            </a:extLst>
          </p:cNvPr>
          <p:cNvPicPr>
            <a:picLocks noChangeAspect="1"/>
          </p:cNvPicPr>
          <p:nvPr/>
        </p:nvPicPr>
        <p:blipFill>
          <a:blip r:embed="rId4"/>
          <a:stretch>
            <a:fillRect/>
          </a:stretch>
        </p:blipFill>
        <p:spPr>
          <a:xfrm>
            <a:off x="7354570" y="67945"/>
            <a:ext cx="1719580" cy="859790"/>
          </a:xfrm>
          <a:prstGeom prst="rect">
            <a:avLst/>
          </a:prstGeom>
        </p:spPr>
      </p:pic>
      <p:sp>
        <p:nvSpPr>
          <p:cNvPr id="8" name="Google Shape;432;p28">
            <a:extLst>
              <a:ext uri="{FF2B5EF4-FFF2-40B4-BE49-F238E27FC236}">
                <a16:creationId xmlns:a16="http://schemas.microsoft.com/office/drawing/2014/main" id="{C7F4B6CB-79AC-11F6-BEAF-70CB191D2AED}"/>
              </a:ext>
            </a:extLst>
          </p:cNvPr>
          <p:cNvSpPr txBox="1">
            <a:spLocks noGrp="1"/>
          </p:cNvSpPr>
          <p:nvPr>
            <p:ph type="ctrTitle"/>
          </p:nvPr>
        </p:nvSpPr>
        <p:spPr>
          <a:xfrm>
            <a:off x="398145" y="200025"/>
            <a:ext cx="4917926" cy="6083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vi-VN" sz="2500" dirty="0">
                <a:solidFill>
                  <a:schemeClr val="lt1"/>
                </a:solidFill>
                <a:latin typeface="Times New Roman" panose="02020603050405020304" pitchFamily="18" charset="0"/>
                <a:cs typeface="Times New Roman" panose="02020603050405020304" pitchFamily="18" charset="0"/>
              </a:rPr>
              <a:t>II. Kết quả vận hành chính thức</a:t>
            </a:r>
          </a:p>
        </p:txBody>
      </p:sp>
      <p:sp>
        <p:nvSpPr>
          <p:cNvPr id="7" name="Google Shape;432;p28">
            <a:extLst>
              <a:ext uri="{FF2B5EF4-FFF2-40B4-BE49-F238E27FC236}">
                <a16:creationId xmlns:a16="http://schemas.microsoft.com/office/drawing/2014/main" id="{B15BA5E7-EA1F-E988-0759-31405902EA6B}"/>
              </a:ext>
            </a:extLst>
          </p:cNvPr>
          <p:cNvSpPr txBox="1">
            <a:spLocks/>
          </p:cNvSpPr>
          <p:nvPr/>
        </p:nvSpPr>
        <p:spPr>
          <a:xfrm>
            <a:off x="925013" y="497840"/>
            <a:ext cx="6146347" cy="6083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8500"/>
              <a:buFont typeface="Sora"/>
              <a:buNone/>
              <a:defRPr sz="5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8500"/>
              <a:buFont typeface="Raleway"/>
              <a:buNone/>
              <a:defRPr sz="8500" b="1" i="0" u="none" strike="noStrike" cap="none">
                <a:solidFill>
                  <a:schemeClr val="dk1"/>
                </a:solidFill>
                <a:latin typeface="Raleway"/>
                <a:ea typeface="Raleway"/>
                <a:cs typeface="Raleway"/>
                <a:sym typeface="Raleway"/>
              </a:defRPr>
            </a:lvl9pPr>
          </a:lstStyle>
          <a:p>
            <a:r>
              <a:rPr lang="en-US" altLang="vi-VN" sz="1800" dirty="0">
                <a:solidFill>
                  <a:schemeClr val="lt1"/>
                </a:solidFill>
                <a:latin typeface="Times New Roman" panose="02020603050405020304" pitchFamily="18" charset="0"/>
                <a:cs typeface="Times New Roman" panose="02020603050405020304" pitchFamily="18" charset="0"/>
              </a:rPr>
              <a:t>3. </a:t>
            </a:r>
            <a:r>
              <a:rPr lang="en-US" altLang="vi-VN" sz="1800" dirty="0" err="1">
                <a:solidFill>
                  <a:schemeClr val="lt1"/>
                </a:solidFill>
                <a:latin typeface="Times New Roman" panose="02020603050405020304" pitchFamily="18" charset="0"/>
                <a:cs typeface="Times New Roman" panose="02020603050405020304" pitchFamily="18" charset="0"/>
              </a:rPr>
              <a:t>Tóm</a:t>
            </a:r>
            <a:r>
              <a:rPr lang="en-US" altLang="vi-VN" sz="1800" dirty="0">
                <a:solidFill>
                  <a:schemeClr val="lt1"/>
                </a:solidFill>
                <a:latin typeface="Times New Roman" panose="02020603050405020304" pitchFamily="18" charset="0"/>
                <a:cs typeface="Times New Roman" panose="02020603050405020304" pitchFamily="18" charset="0"/>
              </a:rPr>
              <a:t> tắt lỗi / Issue</a:t>
            </a:r>
          </a:p>
        </p:txBody>
      </p:sp>
      <p:sp>
        <p:nvSpPr>
          <p:cNvPr id="4" name="TextBox 3">
            <a:extLst>
              <a:ext uri="{FF2B5EF4-FFF2-40B4-BE49-F238E27FC236}">
                <a16:creationId xmlns:a16="http://schemas.microsoft.com/office/drawing/2014/main" id="{889D7A61-237F-6D39-4F6C-897F667BB2E6}"/>
              </a:ext>
            </a:extLst>
          </p:cNvPr>
          <p:cNvSpPr txBox="1"/>
          <p:nvPr/>
        </p:nvSpPr>
        <p:spPr>
          <a:xfrm>
            <a:off x="609599" y="1177288"/>
            <a:ext cx="8151223" cy="2246769"/>
          </a:xfrm>
          <a:prstGeom prst="rect">
            <a:avLst/>
          </a:prstGeom>
          <a:noFill/>
        </p:spPr>
        <p:txBody>
          <a:bodyPr wrap="square">
            <a:spAutoFit/>
          </a:bodyPr>
          <a:lstStyle/>
          <a:p>
            <a:pPr lvl="0">
              <a:lnSpc>
                <a:spcPts val="1800"/>
              </a:lnSpc>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Ghi nhận 24 lỗi và yêu cầu bổ sung từ các phòng ban tại Cảng chuyên dùng và Cảng tổng hợp để tiến hành hiệu chỉnh và bổ sung tính năng phần mềm đáp ứng yêu cầu sản xuất, nghiệp vụ:</a:t>
            </a:r>
          </a:p>
          <a:p>
            <a:pPr marL="285750" lvl="7" indent="-285750">
              <a:lnSpc>
                <a:spcPts val="1800"/>
              </a:lnSpc>
              <a:spcAft>
                <a:spcPts val="600"/>
              </a:spcAft>
              <a:buFont typeface="Wingdings" pitchFamily="2" charset="2"/>
              <a:buChar char="ü"/>
            </a:pPr>
            <a:r>
              <a:rPr lang="en-US" sz="1800">
                <a:latin typeface="Times New Roman" panose="02020603050405020304" pitchFamily="18" charset="0"/>
                <a:ea typeface="Times New Roman" panose="02020603050405020304" pitchFamily="18" charset="0"/>
                <a:cs typeface="Times New Roman" panose="02020603050405020304" pitchFamily="18" charset="0"/>
              </a:rPr>
              <a:t>Lỗi : 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1" indent="-285750">
              <a:lnSpc>
                <a:spcPts val="1800"/>
              </a:lnSpc>
              <a:spcAft>
                <a:spcPts val="600"/>
              </a:spcAft>
              <a:buFont typeface="Wingdings" pitchFamily="2" charset="2"/>
              <a:buChar char="ü"/>
            </a:pPr>
            <a:r>
              <a:rPr lang="en-US" sz="1800">
                <a:latin typeface="Times New Roman" panose="02020603050405020304" pitchFamily="18" charset="0"/>
                <a:ea typeface="Times New Roman" panose="02020603050405020304" pitchFamily="18" charset="0"/>
                <a:cs typeface="Times New Roman" panose="02020603050405020304" pitchFamily="18" charset="0"/>
              </a:rPr>
              <a:t>Yêu cầu bổ sung: 17</a:t>
            </a:r>
          </a:p>
          <a:p>
            <a:pPr marL="285750" lvl="1" indent="-285750">
              <a:lnSpc>
                <a:spcPts val="1800"/>
              </a:lnSpc>
              <a:spcAft>
                <a:spcPts val="600"/>
              </a:spcAft>
              <a:buFont typeface="Wingdings" pitchFamily="2" charset="2"/>
              <a:buChar char="ü"/>
            </a:pPr>
            <a:r>
              <a:rPr lang="en-VN" sz="1800">
                <a:latin typeface="Times New Roman" panose="02020603050405020304" pitchFamily="18" charset="0"/>
                <a:ea typeface="Times New Roman" panose="02020603050405020304" pitchFamily="18" charset="0"/>
                <a:cs typeface="Times New Roman" panose="02020603050405020304" pitchFamily="18" charset="0"/>
              </a:rPr>
              <a:t>Tất cả yêu cầu bổ sung và lỗi đã được khắc phục và update phần mềm.</a:t>
            </a:r>
            <a:endParaRPr lang="en-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1800"/>
              </a:lnSpc>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Số liệu, biểu mẫu báo cáo, quy trình nghiệp vụ, tính năng trên phần mềm PL-COS đáp ứng yêu cầu của các phòng ban Cảng chuyên dùng và Cảng tổng hợp.</a:t>
            </a:r>
            <a:endParaRPr lang="en-VN"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116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10" name="Picture 9" descr="Logo TRON"/>
          <p:cNvPicPr>
            <a:picLocks noChangeAspect="1"/>
          </p:cNvPicPr>
          <p:nvPr/>
        </p:nvPicPr>
        <p:blipFill>
          <a:blip r:embed="rId3">
            <a:alphaModFix amt="3000"/>
          </a:blip>
          <a:stretch>
            <a:fillRect/>
          </a:stretch>
        </p:blipFill>
        <p:spPr>
          <a:xfrm>
            <a:off x="2072005" y="67310"/>
            <a:ext cx="4999355" cy="5007610"/>
          </a:xfrm>
          <a:prstGeom prst="rect">
            <a:avLst/>
          </a:prstGeom>
        </p:spPr>
      </p:pic>
      <p:pic>
        <p:nvPicPr>
          <p:cNvPr id="6" name="Picture 5" descr="PLCLOGO"/>
          <p:cNvPicPr>
            <a:picLocks noChangeAspect="1"/>
          </p:cNvPicPr>
          <p:nvPr/>
        </p:nvPicPr>
        <p:blipFill>
          <a:blip r:embed="rId4"/>
          <a:stretch>
            <a:fillRect/>
          </a:stretch>
        </p:blipFill>
        <p:spPr>
          <a:xfrm>
            <a:off x="7354570" y="67945"/>
            <a:ext cx="1719580" cy="859790"/>
          </a:xfrm>
          <a:prstGeom prst="rect">
            <a:avLst/>
          </a:prstGeom>
        </p:spPr>
      </p:pic>
      <p:sp>
        <p:nvSpPr>
          <p:cNvPr id="8" name="Google Shape;432;p28"/>
          <p:cNvSpPr txBox="1">
            <a:spLocks noGrp="1"/>
          </p:cNvSpPr>
          <p:nvPr>
            <p:ph type="ctrTitle"/>
          </p:nvPr>
        </p:nvSpPr>
        <p:spPr>
          <a:xfrm>
            <a:off x="398145" y="200025"/>
            <a:ext cx="4917926" cy="6083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vi-VN" sz="2500" dirty="0">
                <a:solidFill>
                  <a:schemeClr val="lt1"/>
                </a:solidFill>
                <a:latin typeface="Times New Roman" panose="02020603050405020304" pitchFamily="18" charset="0"/>
                <a:cs typeface="Times New Roman" panose="02020603050405020304" pitchFamily="18" charset="0"/>
              </a:rPr>
              <a:t>III. Đánh giá và Đề xuất</a:t>
            </a:r>
          </a:p>
        </p:txBody>
      </p:sp>
      <p:sp>
        <p:nvSpPr>
          <p:cNvPr id="5" name="TextBox 4">
            <a:extLst>
              <a:ext uri="{FF2B5EF4-FFF2-40B4-BE49-F238E27FC236}">
                <a16:creationId xmlns:a16="http://schemas.microsoft.com/office/drawing/2014/main" id="{7F97224B-41DA-A009-9B6E-9BB7D5288103}"/>
              </a:ext>
            </a:extLst>
          </p:cNvPr>
          <p:cNvSpPr txBox="1"/>
          <p:nvPr/>
        </p:nvSpPr>
        <p:spPr>
          <a:xfrm>
            <a:off x="618309" y="1060450"/>
            <a:ext cx="8255726" cy="2631490"/>
          </a:xfrm>
          <a:prstGeom prst="rect">
            <a:avLst/>
          </a:prstGeom>
          <a:noFill/>
        </p:spPr>
        <p:txBody>
          <a:bodyPr wrap="square">
            <a:spAutoFit/>
          </a:bodyPr>
          <a:lstStyle/>
          <a:p>
            <a:pPr lvl="0">
              <a:lnSpc>
                <a:spcPts val="1800"/>
              </a:lnSpc>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Đối với các phòng/ban nghiệp vụ của Cảng tổng hợp, Cảng chuyên dùng</a:t>
            </a:r>
            <a:endParaRPr lang="en-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1800"/>
              </a:lnSpc>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Tiếp tục hỗ trợ, phối hợp với PLC thực hiện sử dụng phần mềm PL-COS giai đoạn 2 theo quy trình kho bãi, tàu lai.</a:t>
            </a:r>
            <a:endParaRPr lang="en-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1800"/>
              </a:lnSpc>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Chuyển sang giai đoạn bảo hành bảo trì từ ngày 02/12/2024.</a:t>
            </a:r>
          </a:p>
          <a:p>
            <a:pPr lvl="0">
              <a:lnSpc>
                <a:spcPts val="1800"/>
              </a:lnSpc>
              <a:spcAft>
                <a:spcPts val="600"/>
              </a:spcAft>
            </a:pPr>
            <a:r>
              <a:rPr lang="en-US" sz="1800">
                <a:latin typeface="Times New Roman" panose="02020603050405020304" pitchFamily="18" charset="0"/>
                <a:ea typeface="Times New Roman" panose="02020603050405020304" pitchFamily="18" charset="0"/>
                <a:cs typeface="Times New Roman" panose="02020603050405020304" pitchFamily="18" charset="0"/>
              </a:rPr>
              <a:t>- Chuyển sang giai đoạn 3 phần mềm PL-COS.</a:t>
            </a:r>
            <a:endParaRPr lang="en-US" sz="1800" b="1">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1800"/>
              </a:lnSpc>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Đối với đội triển khai PLC</a:t>
            </a:r>
            <a:endParaRPr lang="en-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1800"/>
              </a:lnSpc>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Tiếp tục hướng dẫn, ghi nhận hiệu chỉnh bổ sung phần mềm, hỗ trợ người dùng từ xa của Cảng chuyên dùng và Cảng tổng hợp Hoà Phát Dung Quất.</a:t>
            </a:r>
            <a:endParaRPr lang="en-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1800"/>
              </a:lnSpc>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Cập nhật phần mềm, chuyển sang giai đoạn bảo hành bảo trì từ ngày 02/12/2024.</a:t>
            </a:r>
            <a:endParaRPr lang="en-VN"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33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10" name="Picture 9" descr="Logo TRON"/>
          <p:cNvPicPr>
            <a:picLocks noChangeAspect="1"/>
          </p:cNvPicPr>
          <p:nvPr/>
        </p:nvPicPr>
        <p:blipFill>
          <a:blip r:embed="rId3">
            <a:alphaModFix amt="3000"/>
          </a:blip>
          <a:stretch>
            <a:fillRect/>
          </a:stretch>
        </p:blipFill>
        <p:spPr>
          <a:xfrm>
            <a:off x="2072322" y="67945"/>
            <a:ext cx="4999355" cy="5007610"/>
          </a:xfrm>
          <a:prstGeom prst="rect">
            <a:avLst/>
          </a:prstGeom>
        </p:spPr>
      </p:pic>
      <p:pic>
        <p:nvPicPr>
          <p:cNvPr id="6" name="Picture 5" descr="PLCLOGO"/>
          <p:cNvPicPr>
            <a:picLocks noChangeAspect="1"/>
          </p:cNvPicPr>
          <p:nvPr/>
        </p:nvPicPr>
        <p:blipFill>
          <a:blip r:embed="rId4"/>
          <a:stretch>
            <a:fillRect/>
          </a:stretch>
        </p:blipFill>
        <p:spPr>
          <a:xfrm>
            <a:off x="7354570" y="67945"/>
            <a:ext cx="1719580" cy="859790"/>
          </a:xfrm>
          <a:prstGeom prst="rect">
            <a:avLst/>
          </a:prstGeom>
        </p:spPr>
      </p:pic>
      <p:sp>
        <p:nvSpPr>
          <p:cNvPr id="8" name="Google Shape;432;p28"/>
          <p:cNvSpPr txBox="1">
            <a:spLocks noGrp="1"/>
          </p:cNvSpPr>
          <p:nvPr>
            <p:ph type="ctrTitle"/>
          </p:nvPr>
        </p:nvSpPr>
        <p:spPr>
          <a:xfrm>
            <a:off x="398145" y="200025"/>
            <a:ext cx="4917926" cy="6083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vi-VN" sz="2500" dirty="0">
                <a:solidFill>
                  <a:schemeClr val="lt1"/>
                </a:solidFill>
                <a:latin typeface="Times New Roman" panose="02020603050405020304" pitchFamily="18" charset="0"/>
                <a:cs typeface="Times New Roman" panose="02020603050405020304" pitchFamily="18" charset="0"/>
              </a:rPr>
              <a:t>IV. Công việc tiếp </a:t>
            </a:r>
            <a:r>
              <a:rPr lang="en-US" altLang="vi-VN" sz="2500" dirty="0" err="1">
                <a:solidFill>
                  <a:schemeClr val="lt1"/>
                </a:solidFill>
                <a:latin typeface="Times New Roman" panose="02020603050405020304" pitchFamily="18" charset="0"/>
                <a:cs typeface="Times New Roman" panose="02020603050405020304" pitchFamily="18" charset="0"/>
              </a:rPr>
              <a:t>theo</a:t>
            </a:r>
            <a:endParaRPr lang="en-US" altLang="vi-VN" sz="2500" dirty="0">
              <a:solidFill>
                <a:schemeClr val="lt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D9615E3-76CB-3202-C52E-EE707079289E}"/>
              </a:ext>
            </a:extLst>
          </p:cNvPr>
          <p:cNvGraphicFramePr>
            <a:graphicFrameLocks noGrp="1"/>
          </p:cNvGraphicFramePr>
          <p:nvPr>
            <p:extLst>
              <p:ext uri="{D42A27DB-BD31-4B8C-83A1-F6EECF244321}">
                <p14:modId xmlns:p14="http://schemas.microsoft.com/office/powerpoint/2010/main" val="2154408213"/>
              </p:ext>
            </p:extLst>
          </p:nvPr>
        </p:nvGraphicFramePr>
        <p:xfrm>
          <a:off x="398144" y="1110881"/>
          <a:ext cx="8493305" cy="3200400"/>
        </p:xfrm>
        <a:graphic>
          <a:graphicData uri="http://schemas.openxmlformats.org/drawingml/2006/table">
            <a:tbl>
              <a:tblPr firstRow="1" bandRow="1">
                <a:tableStyleId>{69012ECD-51FC-41F1-AA8D-1B2483CD663E}</a:tableStyleId>
              </a:tblPr>
              <a:tblGrid>
                <a:gridCol w="603342">
                  <a:extLst>
                    <a:ext uri="{9D8B030D-6E8A-4147-A177-3AD203B41FA5}">
                      <a16:colId xmlns:a16="http://schemas.microsoft.com/office/drawing/2014/main" val="1051620942"/>
                    </a:ext>
                  </a:extLst>
                </a:gridCol>
                <a:gridCol w="3457303">
                  <a:extLst>
                    <a:ext uri="{9D8B030D-6E8A-4147-A177-3AD203B41FA5}">
                      <a16:colId xmlns:a16="http://schemas.microsoft.com/office/drawing/2014/main" val="298393768"/>
                    </a:ext>
                  </a:extLst>
                </a:gridCol>
                <a:gridCol w="1114697">
                  <a:extLst>
                    <a:ext uri="{9D8B030D-6E8A-4147-A177-3AD203B41FA5}">
                      <a16:colId xmlns:a16="http://schemas.microsoft.com/office/drawing/2014/main" val="1387299994"/>
                    </a:ext>
                  </a:extLst>
                </a:gridCol>
                <a:gridCol w="1454331">
                  <a:extLst>
                    <a:ext uri="{9D8B030D-6E8A-4147-A177-3AD203B41FA5}">
                      <a16:colId xmlns:a16="http://schemas.microsoft.com/office/drawing/2014/main" val="3225971895"/>
                    </a:ext>
                  </a:extLst>
                </a:gridCol>
                <a:gridCol w="1863632">
                  <a:extLst>
                    <a:ext uri="{9D8B030D-6E8A-4147-A177-3AD203B41FA5}">
                      <a16:colId xmlns:a16="http://schemas.microsoft.com/office/drawing/2014/main" val="3244330441"/>
                    </a:ext>
                  </a:extLst>
                </a:gridCol>
              </a:tblGrid>
              <a:tr h="235695">
                <a:tc>
                  <a:txBody>
                    <a:bodyPr/>
                    <a:lstStyle/>
                    <a:p>
                      <a:pPr algn="ctr">
                        <a:spcBef>
                          <a:spcPts val="0"/>
                        </a:spcBef>
                        <a:spcAft>
                          <a:spcPts val="0"/>
                        </a:spcAft>
                      </a:pPr>
                      <a:r>
                        <a:rPr lang="vi-VN" sz="1200">
                          <a:solidFill>
                            <a:srgbClr val="000000"/>
                          </a:solidFill>
                          <a:latin typeface="+mj-lt"/>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err="1">
                          <a:solidFill>
                            <a:srgbClr val="000000"/>
                          </a:solidFill>
                          <a:latin typeface="+mj-lt"/>
                        </a:rPr>
                        <a:t>Công việc</a:t>
                      </a:r>
                      <a:endParaRPr lang="vi-VN" sz="1200" dirty="0">
                        <a:solidFill>
                          <a:srgbClr val="0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a:solidFill>
                            <a:srgbClr val="000000"/>
                          </a:solidFill>
                          <a:latin typeface="+mj-lt"/>
                        </a:rPr>
                        <a:t>Phụ trách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a:solidFill>
                            <a:srgbClr val="000000"/>
                          </a:solidFill>
                          <a:latin typeface="+mj-lt"/>
                        </a:rPr>
                        <a:t>Phối hợp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200" dirty="0">
                          <a:solidFill>
                            <a:srgbClr val="000000"/>
                          </a:solidFill>
                          <a:latin typeface="+mj-lt"/>
                        </a:rPr>
                        <a:t>Thời 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510518"/>
                  </a:ext>
                </a:extLst>
              </a:tr>
              <a:tr h="235695">
                <a:tc>
                  <a:txBody>
                    <a:bodyPr/>
                    <a:lstStyle/>
                    <a:p>
                      <a:pPr algn="ctr">
                        <a:spcBef>
                          <a:spcPts val="0"/>
                        </a:spcBef>
                        <a:spcAft>
                          <a:spcPts val="0"/>
                        </a:spcAft>
                      </a:pPr>
                      <a:r>
                        <a:rPr lang="en-US" sz="1400">
                          <a:solidFill>
                            <a:srgbClr val="000000"/>
                          </a:solidFill>
                          <a:latin typeface="Times New Roman" panose="02020603050405020304" pitchFamily="18" charset="0"/>
                          <a:cs typeface="Times New Roman" panose="02020603050405020304" pitchFamily="18" charset="0"/>
                        </a:rPr>
                        <a:t>1</a:t>
                      </a:r>
                      <a:endParaRPr lang="vi-VN" sz="140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1" dirty="0">
                          <a:solidFill>
                            <a:srgbClr val="000000"/>
                          </a:solidFill>
                          <a:latin typeface="Times New Roman" panose="02020603050405020304" pitchFamily="18" charset="0"/>
                          <a:cs typeface="Times New Roman" panose="02020603050405020304" pitchFamily="18" charset="0"/>
                        </a:rPr>
                        <a:t>Nghiệm thu giai đoạn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Ban CNTT, CTH,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05/12/2024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993431"/>
                  </a:ext>
                </a:extLst>
              </a:tr>
              <a:tr h="235695">
                <a:tc>
                  <a:txBody>
                    <a:bodyPr/>
                    <a:lstStyle/>
                    <a:p>
                      <a:pPr algn="ctr">
                        <a:spcBef>
                          <a:spcPts val="0"/>
                        </a:spcBef>
                        <a:spcAft>
                          <a:spcPts val="0"/>
                        </a:spcAft>
                      </a:pPr>
                      <a:r>
                        <a:rPr lang="vi-VN" sz="1400">
                          <a:solidFill>
                            <a:srgbClr val="000000"/>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1" dirty="0">
                          <a:solidFill>
                            <a:srgbClr val="000000"/>
                          </a:solidFill>
                          <a:latin typeface="Times New Roman" panose="02020603050405020304" pitchFamily="18" charset="0"/>
                          <a:cs typeface="Times New Roman" panose="02020603050405020304" pitchFamily="18" charset="0"/>
                        </a:rPr>
                        <a:t>Chuyển sang bảo hành bảo trì giai đoạn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Ban CNTT, CTH,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vi-VN" sz="1400" dirty="0">
                          <a:solidFill>
                            <a:srgbClr val="000000"/>
                          </a:solidFill>
                          <a:latin typeface="Times New Roman" panose="02020603050405020304" pitchFamily="18" charset="0"/>
                          <a:cs typeface="Times New Roman" panose="02020603050405020304" pitchFamily="18" charset="0"/>
                        </a:rPr>
                        <a:t>05/12/2024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706078"/>
                  </a:ext>
                </a:extLst>
              </a:tr>
              <a:tr h="235695">
                <a:tc>
                  <a:txBody>
                    <a:bodyPr/>
                    <a:lstStyle/>
                    <a:p>
                      <a:pPr algn="ctr">
                        <a:spcBef>
                          <a:spcPts val="0"/>
                        </a:spcBef>
                        <a:spcAft>
                          <a:spcPts val="0"/>
                        </a:spcAft>
                      </a:pPr>
                      <a:r>
                        <a:rPr lang="vi-VN" sz="1400">
                          <a:solidFill>
                            <a:srgbClr val="000000"/>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1" dirty="0">
                          <a:solidFill>
                            <a:srgbClr val="000000"/>
                          </a:solidFill>
                          <a:latin typeface="Times New Roman" panose="02020603050405020304" pitchFamily="18" charset="0"/>
                          <a:cs typeface="Times New Roman" panose="02020603050405020304" pitchFamily="18" charset="0"/>
                        </a:rPr>
                        <a:t>Kết nối trạm cân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Ban CNTT, CTH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dirty="0">
                          <a:solidFill>
                            <a:srgbClr val="000000"/>
                          </a:solidFill>
                          <a:latin typeface="Times New Roman" panose="02020603050405020304" pitchFamily="18" charset="0"/>
                          <a:cs typeface="Times New Roman" panose="02020603050405020304" pitchFamily="18" charset="0"/>
                        </a:rPr>
                        <a:t>PLC Cam kết </a:t>
                      </a:r>
                      <a:r>
                        <a:rPr lang="en-US" sz="1400" dirty="0" err="1">
                          <a:solidFill>
                            <a:srgbClr val="000000"/>
                          </a:solidFill>
                          <a:latin typeface="Times New Roman" panose="02020603050405020304" pitchFamily="18" charset="0"/>
                          <a:cs typeface="Times New Roman" panose="02020603050405020304" pitchFamily="18" charset="0"/>
                        </a:rPr>
                        <a:t>kết</a:t>
                      </a:r>
                      <a:r>
                        <a:rPr lang="en-US" sz="1400" dirty="0">
                          <a:solidFill>
                            <a:srgbClr val="000000"/>
                          </a:solidFill>
                          <a:latin typeface="Times New Roman" panose="02020603050405020304" pitchFamily="18" charset="0"/>
                          <a:cs typeface="Times New Roman" panose="02020603050405020304" pitchFamily="18" charset="0"/>
                        </a:rPr>
                        <a:t> nối trong thời gian bảo hành trong vòng 15 ngày sau khi BKMIS chỉnh sửa về phía BKMIS.</a:t>
                      </a:r>
                      <a:endParaRPr lang="vi-VN" sz="1400" dirty="0">
                        <a:solidFill>
                          <a:srgbClr val="0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439188"/>
                  </a:ext>
                </a:extLst>
              </a:tr>
              <a:tr h="235695">
                <a:tc>
                  <a:txBody>
                    <a:bodyPr/>
                    <a:lstStyle/>
                    <a:p>
                      <a:pPr algn="ctr">
                        <a:spcBef>
                          <a:spcPts val="0"/>
                        </a:spcBef>
                        <a:spcAft>
                          <a:spcPts val="0"/>
                        </a:spcAft>
                      </a:pPr>
                      <a:r>
                        <a:rPr lang="vi-VN" sz="1400">
                          <a:solidFill>
                            <a:srgbClr val="000000"/>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sz="1400" b="1" dirty="0">
                          <a:solidFill>
                            <a:srgbClr val="000000"/>
                          </a:solidFill>
                          <a:latin typeface="Times New Roman" panose="02020603050405020304" pitchFamily="18" charset="0"/>
                          <a:cs typeface="Times New Roman" panose="02020603050405020304" pitchFamily="18" charset="0"/>
                        </a:rPr>
                        <a:t>Chuyển sang giai đoạn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vi-VN" sz="1400" dirty="0">
                          <a:solidFill>
                            <a:srgbClr val="000000"/>
                          </a:solidFill>
                          <a:latin typeface="Times New Roman" panose="02020603050405020304" pitchFamily="18" charset="0"/>
                          <a:cs typeface="Times New Roman" panose="02020603050405020304" pitchFamily="18" charset="0"/>
                        </a:rPr>
                        <a:t>PLC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vi-VN" sz="1400" dirty="0">
                          <a:solidFill>
                            <a:srgbClr val="000000"/>
                          </a:solidFill>
                          <a:latin typeface="Times New Roman" panose="02020603050405020304" pitchFamily="18" charset="0"/>
                          <a:cs typeface="Times New Roman" panose="02020603050405020304" pitchFamily="18" charset="0"/>
                        </a:rPr>
                        <a:t>Ban CNTT, CTH, CCD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vi-VN" sz="1400" dirty="0">
                          <a:solidFill>
                            <a:srgbClr val="000000"/>
                          </a:solidFill>
                          <a:latin typeface="Times New Roman" panose="02020603050405020304" pitchFamily="18" charset="0"/>
                          <a:cs typeface="Times New Roman" panose="02020603050405020304" pitchFamily="18" charset="0"/>
                        </a:rPr>
                        <a:t>01/12/2024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783452"/>
                  </a:ext>
                </a:extLst>
              </a:tr>
            </a:tbl>
          </a:graphicData>
        </a:graphic>
      </p:graphicFrame>
    </p:spTree>
    <p:extLst>
      <p:ext uri="{BB962C8B-B14F-4D97-AF65-F5344CB8AC3E}">
        <p14:creationId xmlns:p14="http://schemas.microsoft.com/office/powerpoint/2010/main" val="3458102799"/>
      </p:ext>
    </p:extLst>
  </p:cSld>
  <p:clrMapOvr>
    <a:masterClrMapping/>
  </p:clrMapOvr>
</p:sld>
</file>

<file path=ppt/theme/theme1.xml><?xml version="1.0" encoding="utf-8"?>
<a:theme xmlns:a="http://schemas.openxmlformats.org/drawingml/2006/main" name="Cargo Ship Logistics Consulting by Slidesgo">
  <a:themeElements>
    <a:clrScheme name="Simple Light">
      <a:dk1>
        <a:srgbClr val="17253F"/>
      </a:dk1>
      <a:lt1>
        <a:srgbClr val="3790A5"/>
      </a:lt1>
      <a:dk2>
        <a:srgbClr val="F3F2F7"/>
      </a:dk2>
      <a:lt2>
        <a:srgbClr val="2A395A"/>
      </a:lt2>
      <a:accent1>
        <a:srgbClr val="5BC6C6"/>
      </a:accent1>
      <a:accent2>
        <a:srgbClr val="B23F3F"/>
      </a:accent2>
      <a:accent3>
        <a:srgbClr val="E8635C"/>
      </a:accent3>
      <a:accent4>
        <a:srgbClr val="E2982B"/>
      </a:accent4>
      <a:accent5>
        <a:srgbClr val="FECE74"/>
      </a:accent5>
      <a:accent6>
        <a:srgbClr val="FFFFFF"/>
      </a:accent6>
      <a:hlink>
        <a:srgbClr val="1725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1149</Words>
  <Application>Microsoft Macintosh PowerPoint</Application>
  <PresentationFormat>On-screen Show (16:9)</PresentationFormat>
  <Paragraphs>174</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Open Sans</vt:lpstr>
      <vt:lpstr>Sora</vt:lpstr>
      <vt:lpstr>Wingdings</vt:lpstr>
      <vt:lpstr>Catamaran</vt:lpstr>
      <vt:lpstr>Raleway</vt:lpstr>
      <vt:lpstr>Arial</vt:lpstr>
      <vt:lpstr>Roboto Condensed Light</vt:lpstr>
      <vt:lpstr>Times New Roman</vt:lpstr>
      <vt:lpstr>Cargo Ship Logistics Consulting by Slidesgo</vt:lpstr>
      <vt:lpstr>PowerPoint Presentation</vt:lpstr>
      <vt:lpstr>Nội dung</vt:lpstr>
      <vt:lpstr>I. Tóm tắt tiến độ dự án</vt:lpstr>
      <vt:lpstr>I. Tóm tắt tiến độ dự án</vt:lpstr>
      <vt:lpstr>II. Kết quả vận hành chính thức</vt:lpstr>
      <vt:lpstr>II. Kết quả vận hành chính thức</vt:lpstr>
      <vt:lpstr>II. Kết quả vận hành chính thức</vt:lpstr>
      <vt:lpstr>III. Đánh giá và Đề xuất</vt:lpstr>
      <vt:lpstr>IV. Công việc tiếp theo</vt:lpstr>
      <vt:lpstr>V. Kế hoạch giai đoạn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Nguyen Van Hoa</cp:lastModifiedBy>
  <cp:revision>17</cp:revision>
  <dcterms:created xsi:type="dcterms:W3CDTF">2023-07-06T01:48:00Z</dcterms:created>
  <dcterms:modified xsi:type="dcterms:W3CDTF">2024-12-03T03:39:51Z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54EA063616124C44A4ED20812410C0BE</vt:lpwstr>
  </property>
  <property fmtid="{D5CDD505-2E9C-101B-9397-08002B2CF9AE}" pid="3" name="KSOProductBuildVer">
    <vt:lpwstr>1033-11.2.0.11213</vt:lpwstr>
  </property>
</Properties>
</file>