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5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39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1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7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6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7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7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2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6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24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object, table, sitting&#10;&#10;Description automatically generated">
            <a:extLst>
              <a:ext uri="{FF2B5EF4-FFF2-40B4-BE49-F238E27FC236}">
                <a16:creationId xmlns:a16="http://schemas.microsoft.com/office/drawing/2014/main" id="{75A026EE-01F4-416F-8238-D686F5E8F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9" r="9522" b="2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4C17A-C985-499A-9E1B-C21D5A78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Chess Blitz Champions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8F2C1-7155-4701-8A95-CD7725CB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Nikhil Pandeti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</a:rPr>
              <a:t>Nvp293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</a:rPr>
              <a:t>Nikhil.Pandeti@gmail.com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61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3784-9FC6-475A-8882-F833C046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I’ll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CA9C-9CD0-4BA5-B29F-B99CDA7B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Firebase Authentication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Firebase Realtime Database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1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7832-0155-4AED-A001-1373C9C6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Spec for TA on 11/15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4039-A2F6-4EF0-A82E-956932C7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Login/Register with Facebook, Twitter, email, and phone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Home Layout with user display name and buttons for Find Game and Settings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Settings Layout with edit display name functionality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Chess board Layout with local two player functionality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Pieces move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Checkmate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Draw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Working 10-minute chess clock that starts and stops according to player moves. Game ends if time runs out</a:t>
            </a:r>
          </a:p>
        </p:txBody>
      </p:sp>
    </p:spTree>
    <p:extLst>
      <p:ext uri="{BB962C8B-B14F-4D97-AF65-F5344CB8AC3E}">
        <p14:creationId xmlns:p14="http://schemas.microsoft.com/office/powerpoint/2010/main" val="145849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D0A5-A755-4FAF-9D6C-27371F1C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0B7D-415C-4827-94C9-36F283B9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inspired by the hundreds of existing mobile chess apps.</a:t>
            </a:r>
          </a:p>
          <a:p>
            <a:r>
              <a:rPr lang="en-US" dirty="0"/>
              <a:t>Most of the functionality is very </a:t>
            </a:r>
            <a:r>
              <a:rPr lang="en-US"/>
              <a:t>standard.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0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FA8-62F9-49D8-8A6E-9AF1DCCC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Chess Blitz Champions?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E7CB-EB1A-4D89-AFC2-0EED8541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Chess Blitz Champions is a mobile online multiplayer chess game with a blitz style 10 minutes of thinking time for each player. Each game is match made using an in-game ELO rating system to create a competitive and fun atmosphere for each player by pitting them against opponents of similar skill level.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3FA49-8EB0-4C18-9448-611FC3C4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08" y="3429241"/>
            <a:ext cx="5621383" cy="28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2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CB17-70C6-4450-954E-4C8FF189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Subsystems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7E1F-8A4C-4221-ABD3-6938AA909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Account Registration/Login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Game Home Page and Menu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Game Board with Chess Clock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Chess game logic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Match making engine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Online Multiplayer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ELO Rating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Settings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026" name="Picture 2" descr="Image result for chess robot">
            <a:extLst>
              <a:ext uri="{FF2B5EF4-FFF2-40B4-BE49-F238E27FC236}">
                <a16:creationId xmlns:a16="http://schemas.microsoft.com/office/drawing/2014/main" id="{CF57674B-BCF7-4B3B-815E-6C3D00B16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271" y="2417447"/>
            <a:ext cx="5713449" cy="31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74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4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Empty android screen">
            <a:extLst>
              <a:ext uri="{FF2B5EF4-FFF2-40B4-BE49-F238E27FC236}">
                <a16:creationId xmlns:a16="http://schemas.microsoft.com/office/drawing/2014/main" id="{A37C24F5-4D2C-4547-A365-52B4E7DD0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6" t="4385" r="39028" b="17290"/>
          <a:stretch/>
        </p:blipFill>
        <p:spPr bwMode="auto">
          <a:xfrm>
            <a:off x="1837098" y="309622"/>
            <a:ext cx="3100661" cy="62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774B7-4773-4663-BE5B-981D3B8C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Login</a:t>
            </a:r>
            <a:endParaRPr lang="en-US" sz="44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56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04AFA363-1E4F-4C9D-9F32-C7E7897D2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719" y="1180415"/>
            <a:ext cx="2643901" cy="470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B22ECA-88B6-4C12-A92E-9A62D9C2D130}"/>
              </a:ext>
            </a:extLst>
          </p:cNvPr>
          <p:cNvSpPr/>
          <p:nvPr/>
        </p:nvSpPr>
        <p:spPr>
          <a:xfrm>
            <a:off x="2081248" y="1348216"/>
            <a:ext cx="2639035" cy="353778"/>
          </a:xfrm>
          <a:prstGeom prst="rect">
            <a:avLst/>
          </a:prstGeom>
          <a:solidFill>
            <a:srgbClr val="039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Chess Blitz Champions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8C2D8-728D-4FC9-B82E-C26D706B14A8}"/>
              </a:ext>
            </a:extLst>
          </p:cNvPr>
          <p:cNvSpPr/>
          <p:nvPr/>
        </p:nvSpPr>
        <p:spPr>
          <a:xfrm>
            <a:off x="2895599" y="1809237"/>
            <a:ext cx="1055616" cy="1268205"/>
          </a:xfrm>
          <a:prstGeom prst="rect">
            <a:avLst/>
          </a:prstGeom>
          <a:solidFill>
            <a:srgbClr val="FAFA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584B4536-E9EE-4885-AAD0-0E6621193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82500" l="30000" r="69231">
                        <a14:foregroundMark x1="55385" y1="13929" x2="55385" y2="13571"/>
                        <a14:foregroundMark x1="54231" y1="11786" x2="52308" y2="17500"/>
                        <a14:foregroundMark x1="56538" y1="8571" x2="56538" y2="8571"/>
                        <a14:foregroundMark x1="36923" y1="7857" x2="36923" y2="7857"/>
                        <a14:foregroundMark x1="57692" y1="5000" x2="57692" y2="5000"/>
                        <a14:foregroundMark x1="68077" y1="11071" x2="68077" y2="11071"/>
                        <a14:foregroundMark x1="30000" y1="15357" x2="30000" y2="15357"/>
                        <a14:foregroundMark x1="53077" y1="15000" x2="53077" y2="15000"/>
                        <a14:foregroundMark x1="52692" y1="15714" x2="52692" y2="17143"/>
                        <a14:foregroundMark x1="55769" y1="10714" x2="55000" y2="11429"/>
                        <a14:foregroundMark x1="55385" y1="10714" x2="55385" y2="10714"/>
                        <a14:foregroundMark x1="55000" y1="10357" x2="54615" y2="10714"/>
                        <a14:foregroundMark x1="56154" y1="8214" x2="55385" y2="10714"/>
                        <a14:foregroundMark x1="54615" y1="13214" x2="54231" y2="13571"/>
                        <a14:foregroundMark x1="54231" y1="12143" x2="53462" y2="13929"/>
                        <a14:foregroundMark x1="53462" y1="12857" x2="53462" y2="14286"/>
                        <a14:foregroundMark x1="48846" y1="74286" x2="48077" y2="77857"/>
                        <a14:foregroundMark x1="53077" y1="77143" x2="50769" y2="80357"/>
                        <a14:foregroundMark x1="58462" y1="78571" x2="52308" y2="82500"/>
                        <a14:foregroundMark x1="54615" y1="11429" x2="55385" y2="9286"/>
                        <a14:foregroundMark x1="56154" y1="6786" x2="55385" y2="9286"/>
                        <a14:foregroundMark x1="55385" y1="7500" x2="54615" y2="96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26" t="3184" r="25204" b="14914"/>
          <a:stretch/>
        </p:blipFill>
        <p:spPr bwMode="auto">
          <a:xfrm>
            <a:off x="3046186" y="1809237"/>
            <a:ext cx="651327" cy="118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9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4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Empty android screen">
            <a:extLst>
              <a:ext uri="{FF2B5EF4-FFF2-40B4-BE49-F238E27FC236}">
                <a16:creationId xmlns:a16="http://schemas.microsoft.com/office/drawing/2014/main" id="{A37C24F5-4D2C-4547-A365-52B4E7DD0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6" t="4385" r="39028" b="17290"/>
          <a:stretch/>
        </p:blipFill>
        <p:spPr bwMode="auto">
          <a:xfrm>
            <a:off x="1837098" y="309622"/>
            <a:ext cx="3100661" cy="62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774B7-4773-4663-BE5B-981D3B8C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</a:t>
            </a:r>
          </a:p>
        </p:txBody>
      </p:sp>
      <p:cxnSp>
        <p:nvCxnSpPr>
          <p:cNvPr id="2056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04AFA363-1E4F-4C9D-9F32-C7E7897D2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4" b="59640"/>
          <a:stretch/>
        </p:blipFill>
        <p:spPr bwMode="auto">
          <a:xfrm>
            <a:off x="2089720" y="1180415"/>
            <a:ext cx="2630564" cy="189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B22ECA-88B6-4C12-A92E-9A62D9C2D130}"/>
              </a:ext>
            </a:extLst>
          </p:cNvPr>
          <p:cNvSpPr/>
          <p:nvPr/>
        </p:nvSpPr>
        <p:spPr>
          <a:xfrm>
            <a:off x="2081248" y="1348216"/>
            <a:ext cx="2639035" cy="353778"/>
          </a:xfrm>
          <a:prstGeom prst="rect">
            <a:avLst/>
          </a:prstGeom>
          <a:solidFill>
            <a:srgbClr val="039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Chess Blitz Champions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8C2D8-728D-4FC9-B82E-C26D706B14A8}"/>
              </a:ext>
            </a:extLst>
          </p:cNvPr>
          <p:cNvSpPr/>
          <p:nvPr/>
        </p:nvSpPr>
        <p:spPr>
          <a:xfrm>
            <a:off x="2895599" y="1809237"/>
            <a:ext cx="1055616" cy="1268205"/>
          </a:xfrm>
          <a:prstGeom prst="rect">
            <a:avLst/>
          </a:prstGeom>
          <a:solidFill>
            <a:srgbClr val="FAFA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584B4536-E9EE-4885-AAD0-0E6621193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82500" l="30000" r="69231">
                        <a14:foregroundMark x1="55385" y1="13929" x2="55385" y2="13571"/>
                        <a14:foregroundMark x1="54231" y1="11786" x2="52308" y2="17500"/>
                        <a14:foregroundMark x1="56538" y1="8571" x2="56538" y2="8571"/>
                        <a14:foregroundMark x1="36923" y1="7857" x2="36923" y2="7857"/>
                        <a14:foregroundMark x1="57692" y1="5000" x2="57692" y2="5000"/>
                        <a14:foregroundMark x1="68077" y1="11071" x2="68077" y2="11071"/>
                        <a14:foregroundMark x1="30000" y1="15357" x2="30000" y2="15357"/>
                        <a14:foregroundMark x1="53077" y1="15000" x2="53077" y2="15000"/>
                        <a14:foregroundMark x1="52692" y1="15714" x2="52692" y2="17143"/>
                        <a14:foregroundMark x1="55769" y1="10714" x2="55000" y2="11429"/>
                        <a14:foregroundMark x1="55385" y1="10714" x2="55385" y2="10714"/>
                        <a14:foregroundMark x1="55000" y1="10357" x2="54615" y2="10714"/>
                        <a14:foregroundMark x1="56154" y1="8214" x2="55385" y2="10714"/>
                        <a14:foregroundMark x1="54615" y1="13214" x2="54231" y2="13571"/>
                        <a14:foregroundMark x1="54231" y1="12143" x2="53462" y2="13929"/>
                        <a14:foregroundMark x1="53462" y1="12857" x2="53462" y2="14286"/>
                        <a14:foregroundMark x1="48846" y1="74286" x2="48077" y2="77857"/>
                        <a14:foregroundMark x1="53077" y1="77143" x2="50769" y2="80357"/>
                        <a14:foregroundMark x1="58462" y1="78571" x2="52308" y2="82500"/>
                        <a14:foregroundMark x1="54615" y1="11429" x2="55385" y2="9286"/>
                        <a14:foregroundMark x1="56154" y1="6786" x2="55385" y2="9286"/>
                        <a14:foregroundMark x1="55385" y1="7500" x2="54615" y2="96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26" t="3184" r="25204" b="14914"/>
          <a:stretch/>
        </p:blipFill>
        <p:spPr bwMode="auto">
          <a:xfrm>
            <a:off x="3046186" y="1809237"/>
            <a:ext cx="651327" cy="118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720523EE-BA93-45E0-B650-A2ED5217F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04" r="3090"/>
          <a:stretch/>
        </p:blipFill>
        <p:spPr bwMode="auto">
          <a:xfrm>
            <a:off x="2032638" y="5604258"/>
            <a:ext cx="2757475" cy="32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51CD4E-E840-4243-A5C0-692E1DBB5784}"/>
              </a:ext>
            </a:extLst>
          </p:cNvPr>
          <p:cNvSpPr txBox="1"/>
          <p:nvPr/>
        </p:nvSpPr>
        <p:spPr>
          <a:xfrm>
            <a:off x="2265726" y="3182367"/>
            <a:ext cx="229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Welcome Back, Player1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B47CC-C26B-4C3D-9D61-B9C54E7460FB}"/>
              </a:ext>
            </a:extLst>
          </p:cNvPr>
          <p:cNvSpPr txBox="1"/>
          <p:nvPr/>
        </p:nvSpPr>
        <p:spPr>
          <a:xfrm>
            <a:off x="2374084" y="3687093"/>
            <a:ext cx="96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ELO: 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84DC1-B44B-4089-914E-9C8AB8D97313}"/>
              </a:ext>
            </a:extLst>
          </p:cNvPr>
          <p:cNvSpPr txBox="1"/>
          <p:nvPr/>
        </p:nvSpPr>
        <p:spPr>
          <a:xfrm>
            <a:off x="3456176" y="3687093"/>
            <a:ext cx="96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Wins: 123</a:t>
            </a:r>
          </a:p>
        </p:txBody>
      </p:sp>
      <p:pic>
        <p:nvPicPr>
          <p:cNvPr id="3074" name="Picture 2" descr="Image result for league find match button">
            <a:extLst>
              <a:ext uri="{FF2B5EF4-FFF2-40B4-BE49-F238E27FC236}">
                <a16:creationId xmlns:a16="http://schemas.microsoft.com/office/drawing/2014/main" id="{75D6EFCD-817C-4794-B753-4E16074E3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2" t="53357" r="32088" b="30955"/>
          <a:stretch/>
        </p:blipFill>
        <p:spPr bwMode="auto">
          <a:xfrm>
            <a:off x="2332139" y="4384760"/>
            <a:ext cx="2150632" cy="4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ear button">
            <a:extLst>
              <a:ext uri="{FF2B5EF4-FFF2-40B4-BE49-F238E27FC236}">
                <a16:creationId xmlns:a16="http://schemas.microsoft.com/office/drawing/2014/main" id="{8FB03D42-FBED-4470-8D86-0376FDFB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820" y="1788645"/>
            <a:ext cx="428747" cy="42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83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4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Empty android screen">
            <a:extLst>
              <a:ext uri="{FF2B5EF4-FFF2-40B4-BE49-F238E27FC236}">
                <a16:creationId xmlns:a16="http://schemas.microsoft.com/office/drawing/2014/main" id="{A37C24F5-4D2C-4547-A365-52B4E7DD0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6" t="4385" r="39028" b="17290"/>
          <a:stretch/>
        </p:blipFill>
        <p:spPr bwMode="auto">
          <a:xfrm>
            <a:off x="1837098" y="309622"/>
            <a:ext cx="3100661" cy="62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774B7-4773-4663-BE5B-981D3B8C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Settings</a:t>
            </a:r>
          </a:p>
        </p:txBody>
      </p:sp>
      <p:cxnSp>
        <p:nvCxnSpPr>
          <p:cNvPr id="2056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04AFA363-1E4F-4C9D-9F32-C7E7897D2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" b="88903"/>
          <a:stretch/>
        </p:blipFill>
        <p:spPr bwMode="auto">
          <a:xfrm>
            <a:off x="2089720" y="1180415"/>
            <a:ext cx="2639034" cy="52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B22ECA-88B6-4C12-A92E-9A62D9C2D130}"/>
              </a:ext>
            </a:extLst>
          </p:cNvPr>
          <p:cNvSpPr/>
          <p:nvPr/>
        </p:nvSpPr>
        <p:spPr>
          <a:xfrm>
            <a:off x="2081248" y="1348216"/>
            <a:ext cx="2639035" cy="353778"/>
          </a:xfrm>
          <a:prstGeom prst="rect">
            <a:avLst/>
          </a:prstGeom>
          <a:solidFill>
            <a:srgbClr val="039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Chess Blitz Champions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720523EE-BA93-45E0-B650-A2ED5217F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04" r="3090"/>
          <a:stretch/>
        </p:blipFill>
        <p:spPr bwMode="auto">
          <a:xfrm>
            <a:off x="2032638" y="5604258"/>
            <a:ext cx="2757475" cy="32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384DC1-B44B-4089-914E-9C8AB8D97313}"/>
              </a:ext>
            </a:extLst>
          </p:cNvPr>
          <p:cNvSpPr txBox="1"/>
          <p:nvPr/>
        </p:nvSpPr>
        <p:spPr>
          <a:xfrm>
            <a:off x="2130522" y="2147581"/>
            <a:ext cx="94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Blitzer ID: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1C26CB-4658-4E15-92EA-636569F85584}"/>
              </a:ext>
            </a:extLst>
          </p:cNvPr>
          <p:cNvSpPr/>
          <p:nvPr/>
        </p:nvSpPr>
        <p:spPr>
          <a:xfrm>
            <a:off x="3129094" y="2147582"/>
            <a:ext cx="1513990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GamerBoi420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4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Empty android screen">
            <a:extLst>
              <a:ext uri="{FF2B5EF4-FFF2-40B4-BE49-F238E27FC236}">
                <a16:creationId xmlns:a16="http://schemas.microsoft.com/office/drawing/2014/main" id="{A37C24F5-4D2C-4547-A365-52B4E7DD0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6" t="4385" r="39028" b="17290"/>
          <a:stretch/>
        </p:blipFill>
        <p:spPr bwMode="auto">
          <a:xfrm>
            <a:off x="1837098" y="309622"/>
            <a:ext cx="3100661" cy="62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774B7-4773-4663-BE5B-981D3B8C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</a:t>
            </a:r>
          </a:p>
        </p:txBody>
      </p:sp>
      <p:cxnSp>
        <p:nvCxnSpPr>
          <p:cNvPr id="2056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04AFA363-1E4F-4C9D-9F32-C7E7897D2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" b="88903"/>
          <a:stretch/>
        </p:blipFill>
        <p:spPr bwMode="auto">
          <a:xfrm>
            <a:off x="2089720" y="1180415"/>
            <a:ext cx="2639034" cy="52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B22ECA-88B6-4C12-A92E-9A62D9C2D130}"/>
              </a:ext>
            </a:extLst>
          </p:cNvPr>
          <p:cNvSpPr/>
          <p:nvPr/>
        </p:nvSpPr>
        <p:spPr>
          <a:xfrm>
            <a:off x="2081248" y="1348216"/>
            <a:ext cx="2639035" cy="353778"/>
          </a:xfrm>
          <a:prstGeom prst="rect">
            <a:avLst/>
          </a:prstGeom>
          <a:solidFill>
            <a:srgbClr val="039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Chess Blitz Champions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720523EE-BA93-45E0-B650-A2ED5217F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04" r="3090"/>
          <a:stretch/>
        </p:blipFill>
        <p:spPr bwMode="auto">
          <a:xfrm>
            <a:off x="2032638" y="5604258"/>
            <a:ext cx="2757475" cy="32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B47CC-C26B-4C3D-9D61-B9C54E7460FB}"/>
              </a:ext>
            </a:extLst>
          </p:cNvPr>
          <p:cNvSpPr txBox="1"/>
          <p:nvPr/>
        </p:nvSpPr>
        <p:spPr>
          <a:xfrm>
            <a:off x="3243155" y="2235901"/>
            <a:ext cx="96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ELO: 950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84DC1-B44B-4089-914E-9C8AB8D97313}"/>
              </a:ext>
            </a:extLst>
          </p:cNvPr>
          <p:cNvSpPr txBox="1"/>
          <p:nvPr/>
        </p:nvSpPr>
        <p:spPr>
          <a:xfrm>
            <a:off x="2095395" y="2220513"/>
            <a:ext cx="123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GamerBoi420</a:t>
            </a:r>
          </a:p>
        </p:txBody>
      </p:sp>
      <p:pic>
        <p:nvPicPr>
          <p:cNvPr id="4098" name="Picture 2" descr="Image result for chess app">
            <a:extLst>
              <a:ext uri="{FF2B5EF4-FFF2-40B4-BE49-F238E27FC236}">
                <a16:creationId xmlns:a16="http://schemas.microsoft.com/office/drawing/2014/main" id="{423637CC-CFA5-47F6-A003-50E88F52A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2" t="-1" r="18023" b="12"/>
          <a:stretch/>
        </p:blipFill>
        <p:spPr bwMode="auto">
          <a:xfrm>
            <a:off x="2218359" y="2508942"/>
            <a:ext cx="2424725" cy="238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3D60C8-217B-4F60-AAD0-9994AE8CC243}"/>
              </a:ext>
            </a:extLst>
          </p:cNvPr>
          <p:cNvSpPr txBox="1"/>
          <p:nvPr/>
        </p:nvSpPr>
        <p:spPr>
          <a:xfrm>
            <a:off x="2149806" y="4885611"/>
            <a:ext cx="123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E36DD-D609-4624-870F-B09166220953}"/>
              </a:ext>
            </a:extLst>
          </p:cNvPr>
          <p:cNvSpPr txBox="1"/>
          <p:nvPr/>
        </p:nvSpPr>
        <p:spPr>
          <a:xfrm>
            <a:off x="3243155" y="4879051"/>
            <a:ext cx="96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ELO: 1000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1C26CB-4658-4E15-92EA-636569F85584}"/>
              </a:ext>
            </a:extLst>
          </p:cNvPr>
          <p:cNvSpPr/>
          <p:nvPr/>
        </p:nvSpPr>
        <p:spPr>
          <a:xfrm>
            <a:off x="4016868" y="2147582"/>
            <a:ext cx="626216" cy="3077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7:49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C0C69-29D9-45DD-8935-25C1E52D102F}"/>
              </a:ext>
            </a:extLst>
          </p:cNvPr>
          <p:cNvSpPr/>
          <p:nvPr/>
        </p:nvSpPr>
        <p:spPr>
          <a:xfrm>
            <a:off x="4016868" y="4935176"/>
            <a:ext cx="626216" cy="3077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6:32</a:t>
            </a:r>
          </a:p>
        </p:txBody>
      </p:sp>
    </p:spTree>
    <p:extLst>
      <p:ext uri="{BB962C8B-B14F-4D97-AF65-F5344CB8AC3E}">
        <p14:creationId xmlns:p14="http://schemas.microsoft.com/office/powerpoint/2010/main" val="411773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4" name="Rectangle 7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Empty android screen">
            <a:extLst>
              <a:ext uri="{FF2B5EF4-FFF2-40B4-BE49-F238E27FC236}">
                <a16:creationId xmlns:a16="http://schemas.microsoft.com/office/drawing/2014/main" id="{A37C24F5-4D2C-4547-A365-52B4E7DD0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6" t="4385" r="39028" b="17290"/>
          <a:stretch/>
        </p:blipFill>
        <p:spPr bwMode="auto">
          <a:xfrm>
            <a:off x="1837098" y="309622"/>
            <a:ext cx="3100661" cy="62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7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774B7-4773-4663-BE5B-981D3B8C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Results</a:t>
            </a:r>
            <a:endParaRPr lang="en-US" sz="4400" kern="1200" spc="-5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56" name="Straight Connector 7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04AFA363-1E4F-4C9D-9F32-C7E7897D2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" b="88903"/>
          <a:stretch/>
        </p:blipFill>
        <p:spPr bwMode="auto">
          <a:xfrm>
            <a:off x="2089720" y="1180415"/>
            <a:ext cx="2639034" cy="52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B22ECA-88B6-4C12-A92E-9A62D9C2D130}"/>
              </a:ext>
            </a:extLst>
          </p:cNvPr>
          <p:cNvSpPr/>
          <p:nvPr/>
        </p:nvSpPr>
        <p:spPr>
          <a:xfrm>
            <a:off x="2081248" y="1348216"/>
            <a:ext cx="2639035" cy="353778"/>
          </a:xfrm>
          <a:prstGeom prst="rect">
            <a:avLst/>
          </a:prstGeom>
          <a:solidFill>
            <a:srgbClr val="039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Chess Blitz Champions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720523EE-BA93-45E0-B650-A2ED5217F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04" r="3090"/>
          <a:stretch/>
        </p:blipFill>
        <p:spPr bwMode="auto">
          <a:xfrm>
            <a:off x="2032638" y="5604258"/>
            <a:ext cx="2757475" cy="32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B47CC-C26B-4C3D-9D61-B9C54E7460FB}"/>
              </a:ext>
            </a:extLst>
          </p:cNvPr>
          <p:cNvSpPr txBox="1"/>
          <p:nvPr/>
        </p:nvSpPr>
        <p:spPr>
          <a:xfrm>
            <a:off x="3243155" y="2235901"/>
            <a:ext cx="96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ELO: 950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84DC1-B44B-4089-914E-9C8AB8D97313}"/>
              </a:ext>
            </a:extLst>
          </p:cNvPr>
          <p:cNvSpPr txBox="1"/>
          <p:nvPr/>
        </p:nvSpPr>
        <p:spPr>
          <a:xfrm>
            <a:off x="2095395" y="2220513"/>
            <a:ext cx="123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GamerBoi420</a:t>
            </a:r>
          </a:p>
        </p:txBody>
      </p:sp>
      <p:pic>
        <p:nvPicPr>
          <p:cNvPr id="4098" name="Picture 2" descr="Image result for chess app">
            <a:extLst>
              <a:ext uri="{FF2B5EF4-FFF2-40B4-BE49-F238E27FC236}">
                <a16:creationId xmlns:a16="http://schemas.microsoft.com/office/drawing/2014/main" id="{423637CC-CFA5-47F6-A003-50E88F52A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2" t="-1" r="18023" b="12"/>
          <a:stretch/>
        </p:blipFill>
        <p:spPr bwMode="auto">
          <a:xfrm>
            <a:off x="2218359" y="2508942"/>
            <a:ext cx="2424725" cy="238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3D60C8-217B-4F60-AAD0-9994AE8CC243}"/>
              </a:ext>
            </a:extLst>
          </p:cNvPr>
          <p:cNvSpPr txBox="1"/>
          <p:nvPr/>
        </p:nvSpPr>
        <p:spPr>
          <a:xfrm>
            <a:off x="2149806" y="4885611"/>
            <a:ext cx="123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E36DD-D609-4624-870F-B09166220953}"/>
              </a:ext>
            </a:extLst>
          </p:cNvPr>
          <p:cNvSpPr txBox="1"/>
          <p:nvPr/>
        </p:nvSpPr>
        <p:spPr>
          <a:xfrm>
            <a:off x="3243155" y="4879051"/>
            <a:ext cx="96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ELO: 1000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1C26CB-4658-4E15-92EA-636569F85584}"/>
              </a:ext>
            </a:extLst>
          </p:cNvPr>
          <p:cNvSpPr/>
          <p:nvPr/>
        </p:nvSpPr>
        <p:spPr>
          <a:xfrm>
            <a:off x="4016868" y="2147582"/>
            <a:ext cx="626216" cy="3077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7:49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2BC0C69-29D9-45DD-8935-25C1E52D102F}"/>
              </a:ext>
            </a:extLst>
          </p:cNvPr>
          <p:cNvSpPr/>
          <p:nvPr/>
        </p:nvSpPr>
        <p:spPr>
          <a:xfrm>
            <a:off x="4016868" y="4935176"/>
            <a:ext cx="626216" cy="3077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6:32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F800A6-2FE9-44C7-B289-3C80928AA6C1}"/>
              </a:ext>
            </a:extLst>
          </p:cNvPr>
          <p:cNvSpPr/>
          <p:nvPr/>
        </p:nvSpPr>
        <p:spPr>
          <a:xfrm>
            <a:off x="2185743" y="2785941"/>
            <a:ext cx="2489956" cy="1551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YOU WON!!!</a:t>
            </a:r>
          </a:p>
          <a:p>
            <a:pPr algn="ctr"/>
            <a:r>
              <a:rPr lang="en-US" dirty="0">
                <a:solidFill>
                  <a:srgbClr val="92D050"/>
                </a:solidFill>
              </a:rPr>
              <a:t>+21 ELO</a:t>
            </a:r>
          </a:p>
          <a:p>
            <a:pPr algn="ctr"/>
            <a:endParaRPr lang="en-US" dirty="0"/>
          </a:p>
        </p:txBody>
      </p:sp>
      <p:pic>
        <p:nvPicPr>
          <p:cNvPr id="5122" name="Picture 2" descr="Image result for home button">
            <a:extLst>
              <a:ext uri="{FF2B5EF4-FFF2-40B4-BE49-F238E27FC236}">
                <a16:creationId xmlns:a16="http://schemas.microsoft.com/office/drawing/2014/main" id="{C8D5CFC7-6C23-48D8-957B-7F1267F6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910" y="3737379"/>
            <a:ext cx="499621" cy="49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3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700D-B73B-4F91-90DA-2587B8D8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By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ADA0-A4B2-47CE-AA9A-6092E955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 29 – Nov 5: Menu Layout, Home Layout, Firebase Login, Settings Layout</a:t>
            </a:r>
          </a:p>
          <a:p>
            <a:r>
              <a:rPr lang="en-US" dirty="0"/>
              <a:t>Nov 5 – Nov 12: Game Screen Layout, Chess Board and Pieces, Chess game logic + Chess clock</a:t>
            </a:r>
          </a:p>
          <a:p>
            <a:r>
              <a:rPr lang="en-US" dirty="0"/>
              <a:t>Nov 12 – Nov 19: Create Firebase Realtime Database and implement Multiplayer events</a:t>
            </a:r>
          </a:p>
          <a:p>
            <a:r>
              <a:rPr lang="en-US" dirty="0"/>
              <a:t>Nov 19 – Nov 26: ELO Ranking System and Matchmaking System</a:t>
            </a:r>
          </a:p>
          <a:p>
            <a:r>
              <a:rPr lang="en-US" dirty="0"/>
              <a:t>Nov 26 – Dec 3: Win/Lose Result Popup + Bug Fixes</a:t>
            </a:r>
          </a:p>
        </p:txBody>
      </p:sp>
    </p:spTree>
    <p:extLst>
      <p:ext uri="{BB962C8B-B14F-4D97-AF65-F5344CB8AC3E}">
        <p14:creationId xmlns:p14="http://schemas.microsoft.com/office/powerpoint/2010/main" val="23889893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A24"/>
      </a:dk2>
      <a:lt2>
        <a:srgbClr val="E2E5E8"/>
      </a:lt2>
      <a:accent1>
        <a:srgbClr val="CA928C"/>
      </a:accent1>
      <a:accent2>
        <a:srgbClr val="C09B75"/>
      </a:accent2>
      <a:accent3>
        <a:srgbClr val="A6A375"/>
      </a:accent3>
      <a:accent4>
        <a:srgbClr val="7884C1"/>
      </a:accent4>
      <a:accent5>
        <a:srgbClr val="9F90CC"/>
      </a:accent5>
      <a:accent6>
        <a:srgbClr val="A978C1"/>
      </a:accent6>
      <a:hlink>
        <a:srgbClr val="6084A9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RetrospectVTI</vt:lpstr>
      <vt:lpstr>Chess Blitz Champions</vt:lpstr>
      <vt:lpstr>What is Chess Blitz Champions?</vt:lpstr>
      <vt:lpstr>Major Subsystems</vt:lpstr>
      <vt:lpstr>Login</vt:lpstr>
      <vt:lpstr>Home</vt:lpstr>
      <vt:lpstr>Settings</vt:lpstr>
      <vt:lpstr>Game</vt:lpstr>
      <vt:lpstr>Results</vt:lpstr>
      <vt:lpstr>Week By Week</vt:lpstr>
      <vt:lpstr>APIs I’ll be Using</vt:lpstr>
      <vt:lpstr>Functional Spec for TA on 11/15</vt:lpstr>
      <vt:lpstr>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Blitz Champions</dc:title>
  <dc:creator>Nikhil Pandeti</dc:creator>
  <cp:lastModifiedBy>Nikhil Pandeti</cp:lastModifiedBy>
  <cp:revision>9</cp:revision>
  <dcterms:created xsi:type="dcterms:W3CDTF">2019-10-22T05:46:02Z</dcterms:created>
  <dcterms:modified xsi:type="dcterms:W3CDTF">2019-10-22T07:06:19Z</dcterms:modified>
</cp:coreProperties>
</file>