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
      <p:font typeface="Fjalla One"/>
      <p:regular r:id="rId37"/>
    </p:embeddedFont>
    <p:embeddedFont>
      <p:font typeface="Fira Sans Extra Condensed Medium"/>
      <p:regular r:id="rId38"/>
      <p:bold r:id="rId39"/>
      <p:italic r:id="rId40"/>
      <p:boldItalic r:id="rId41"/>
    </p:embeddedFont>
    <p:embeddedFont>
      <p:font typeface="Abel"/>
      <p:regular r:id="rId42"/>
    </p:embeddedFont>
    <p:embeddedFont>
      <p:font typeface="DM Serif Display"/>
      <p:regular r:id="rId43"/>
      <p:italic r:id="rId44"/>
    </p:embeddedFont>
    <p:embeddedFont>
      <p:font typeface="Open Sans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slide" Target="slides/slide16.xml"/><Relationship Id="rId42" Type="http://schemas.openxmlformats.org/officeDocument/2006/relationships/font" Target="fonts/Abel-regular.fntdata"/><Relationship Id="rId41" Type="http://schemas.openxmlformats.org/officeDocument/2006/relationships/font" Target="fonts/FiraSansExtraCondensedMedium-boldItalic.fntdata"/><Relationship Id="rId22" Type="http://schemas.openxmlformats.org/officeDocument/2006/relationships/slide" Target="slides/slide18.xml"/><Relationship Id="rId44" Type="http://schemas.openxmlformats.org/officeDocument/2006/relationships/font" Target="fonts/DMSerifDisplay-italic.fntdata"/><Relationship Id="rId21" Type="http://schemas.openxmlformats.org/officeDocument/2006/relationships/slide" Target="slides/slide17.xml"/><Relationship Id="rId43" Type="http://schemas.openxmlformats.org/officeDocument/2006/relationships/font" Target="fonts/DMSerifDisplay-regular.fntdata"/><Relationship Id="rId24" Type="http://schemas.openxmlformats.org/officeDocument/2006/relationships/slide" Target="slides/slide20.xml"/><Relationship Id="rId46" Type="http://schemas.openxmlformats.org/officeDocument/2006/relationships/font" Target="fonts/OpenSansLight-bold.fntdata"/><Relationship Id="rId23" Type="http://schemas.openxmlformats.org/officeDocument/2006/relationships/slide" Target="slides/slide19.xml"/><Relationship Id="rId45" Type="http://schemas.openxmlformats.org/officeDocument/2006/relationships/font" Target="fonts/OpenSans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penSansLight-boldItalic.fntdata"/><Relationship Id="rId25" Type="http://schemas.openxmlformats.org/officeDocument/2006/relationships/slide" Target="slides/slide21.xml"/><Relationship Id="rId47" Type="http://schemas.openxmlformats.org/officeDocument/2006/relationships/font" Target="fonts/OpenSansLight-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FjallaOne-regular.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39" Type="http://schemas.openxmlformats.org/officeDocument/2006/relationships/font" Target="fonts/FiraSansExtraCondensedMedium-bold.fntdata"/><Relationship Id="rId16" Type="http://schemas.openxmlformats.org/officeDocument/2006/relationships/slide" Target="slides/slide12.xml"/><Relationship Id="rId38" Type="http://schemas.openxmlformats.org/officeDocument/2006/relationships/font" Target="fonts/FiraSansExtraCondensed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4b3d553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4b3d553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4dfce81f1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dfce81f1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26620d3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26620d3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48d02056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48d02056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48d0205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48d0205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48d0205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48d0205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26620d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26620d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4c4b7a9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4c4b7a9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226620d3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226620d3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248d0205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248d0205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used a simpler way to do it that set a mixed integer programming matching model, just using the gurobi package to build the model without the iteration method to obtain the objective of min labor.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result of the model_2, It can be easier to get the number of time shifts that each candidate can be selected and all the time shifts fill the restraint (5 people) without using any greedy way or iteration method.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d6be397bc_4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d6be397bc_4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248d02056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248d02056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The final objective is clear, and must strictly meet the constraints of the objective function.Following these tables and the above information, we find that when the worker = 80 will have the max labor demand and satisfy all the work time shifts</a:t>
            </a:r>
            <a:endParaRPr sz="9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26620d3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26620d3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The final objective is clear, and must strictly meet the constraints of the objective function.Following these tables and the above information, we find that when the worker = 80 will have the max labor demand and satisfy all the work time shifts</a:t>
            </a:r>
            <a:endParaRPr sz="9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4c4b7a98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4c4b7a98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000">
                <a:solidFill>
                  <a:schemeClr val="dk1"/>
                </a:solidFill>
              </a:rPr>
              <a:t>You can see that the min labor, the number of un-hire workers do not change and the percentage of not satisfied with the min 10 hours of candidates is 0 which means when the candidates enter the hire system, there are not any workers fulfilling the min 10 working hour. Also, we calculate that the average of the min labor is 22 because running 10 times of min labor is the same which causes the standard deviation and the variable equal to 0.</a:t>
            </a:r>
            <a:endParaRPr sz="900">
              <a:solidFill>
                <a:schemeClr val="dk1"/>
              </a:solidFill>
            </a:endParaRPr>
          </a:p>
          <a:p>
            <a:pPr indent="0" lvl="0" marL="0" rtl="0" algn="just">
              <a:lnSpc>
                <a:spcPct val="150000"/>
              </a:lnSpc>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226620d3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226620d3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000">
                <a:solidFill>
                  <a:schemeClr val="dk1"/>
                </a:solidFill>
              </a:rPr>
              <a:t>You can see that the min labor, the number of un-hire workers do not change and the percentage of not satisfied with the min 10 hours of candidates is 0 which means when the candidates enter the hire system, there are not any workers fulfilling the min 10 working hour. Also, we calculate that the average of the min labor is 22 because running 10 times of min labor is the same which causes the standard deviation and the variable equal to 0.</a:t>
            </a:r>
            <a:endParaRPr sz="900">
              <a:solidFill>
                <a:schemeClr val="dk1"/>
              </a:solidFill>
            </a:endParaRPr>
          </a:p>
          <a:p>
            <a:pPr indent="0" lvl="0" marL="0" rtl="0" algn="just">
              <a:lnSpc>
                <a:spcPct val="150000"/>
              </a:lnSpc>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248d02056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248d02056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226620d33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226620d33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24b3d553d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24b3d553d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5f24f68604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5f24f68604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4b3d553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4b3d553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4b3d553d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4b3d553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4b3d553d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4b3d553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45caf3b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45caf3b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45caf3b90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45caf3b90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4b3d553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4b3d553d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2"/>
          <p:cNvSpPr/>
          <p:nvPr/>
        </p:nvSpPr>
        <p:spPr>
          <a:xfrm>
            <a:off x="-47875" y="4595949"/>
            <a:ext cx="9359100" cy="75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71700" y="819000"/>
            <a:ext cx="4000200" cy="2484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CCCCCC"/>
              </a:buClr>
              <a:buSzPts val="4800"/>
              <a:buFont typeface="DM Serif Display"/>
              <a:buNone/>
              <a:defRPr sz="5700">
                <a:solidFill>
                  <a:schemeClr val="accent5"/>
                </a:solidFill>
              </a:defRPr>
            </a:lvl1pPr>
            <a:lvl2pPr lvl="1"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
        <p:nvSpPr>
          <p:cNvPr id="11" name="Google Shape;11;p2"/>
          <p:cNvSpPr txBox="1"/>
          <p:nvPr>
            <p:ph idx="1" type="subTitle"/>
          </p:nvPr>
        </p:nvSpPr>
        <p:spPr>
          <a:xfrm>
            <a:off x="608700" y="3635375"/>
            <a:ext cx="3209100" cy="47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CCCCCC"/>
              </a:buClr>
              <a:buSzPts val="1200"/>
              <a:buNone/>
              <a:defRPr b="0" sz="1600">
                <a:solidFill>
                  <a:schemeClr val="accent4"/>
                </a:solidFill>
              </a:defRPr>
            </a:lvl1pPr>
            <a:lvl2pPr lvl="1" rtl="0" algn="ctr">
              <a:lnSpc>
                <a:spcPct val="100000"/>
              </a:lnSpc>
              <a:spcBef>
                <a:spcPts val="0"/>
              </a:spcBef>
              <a:spcAft>
                <a:spcPts val="0"/>
              </a:spcAft>
              <a:buClr>
                <a:srgbClr val="CCCCCC"/>
              </a:buClr>
              <a:buSzPts val="2800"/>
              <a:buNone/>
              <a:defRPr sz="2800">
                <a:solidFill>
                  <a:srgbClr val="CCCCCC"/>
                </a:solidFill>
              </a:defRPr>
            </a:lvl2pPr>
            <a:lvl3pPr lvl="2" rtl="0" algn="ctr">
              <a:lnSpc>
                <a:spcPct val="100000"/>
              </a:lnSpc>
              <a:spcBef>
                <a:spcPts val="0"/>
              </a:spcBef>
              <a:spcAft>
                <a:spcPts val="0"/>
              </a:spcAft>
              <a:buClr>
                <a:srgbClr val="CCCCCC"/>
              </a:buClr>
              <a:buSzPts val="2800"/>
              <a:buNone/>
              <a:defRPr sz="2800">
                <a:solidFill>
                  <a:srgbClr val="CCCCCC"/>
                </a:solidFill>
              </a:defRPr>
            </a:lvl3pPr>
            <a:lvl4pPr lvl="3" rtl="0" algn="ctr">
              <a:lnSpc>
                <a:spcPct val="100000"/>
              </a:lnSpc>
              <a:spcBef>
                <a:spcPts val="0"/>
              </a:spcBef>
              <a:spcAft>
                <a:spcPts val="0"/>
              </a:spcAft>
              <a:buClr>
                <a:srgbClr val="CCCCCC"/>
              </a:buClr>
              <a:buSzPts val="2800"/>
              <a:buNone/>
              <a:defRPr sz="2800">
                <a:solidFill>
                  <a:srgbClr val="CCCCCC"/>
                </a:solidFill>
              </a:defRPr>
            </a:lvl4pPr>
            <a:lvl5pPr lvl="4" rtl="0" algn="ctr">
              <a:lnSpc>
                <a:spcPct val="100000"/>
              </a:lnSpc>
              <a:spcBef>
                <a:spcPts val="0"/>
              </a:spcBef>
              <a:spcAft>
                <a:spcPts val="0"/>
              </a:spcAft>
              <a:buClr>
                <a:srgbClr val="CCCCCC"/>
              </a:buClr>
              <a:buSzPts val="2800"/>
              <a:buNone/>
              <a:defRPr sz="2800">
                <a:solidFill>
                  <a:srgbClr val="CCCCCC"/>
                </a:solidFill>
              </a:defRPr>
            </a:lvl5pPr>
            <a:lvl6pPr lvl="5" rtl="0" algn="ctr">
              <a:lnSpc>
                <a:spcPct val="100000"/>
              </a:lnSpc>
              <a:spcBef>
                <a:spcPts val="0"/>
              </a:spcBef>
              <a:spcAft>
                <a:spcPts val="0"/>
              </a:spcAft>
              <a:buClr>
                <a:srgbClr val="CCCCCC"/>
              </a:buClr>
              <a:buSzPts val="2800"/>
              <a:buNone/>
              <a:defRPr sz="2800">
                <a:solidFill>
                  <a:srgbClr val="CCCCCC"/>
                </a:solidFill>
              </a:defRPr>
            </a:lvl6pPr>
            <a:lvl7pPr lvl="6" rtl="0" algn="ctr">
              <a:lnSpc>
                <a:spcPct val="100000"/>
              </a:lnSpc>
              <a:spcBef>
                <a:spcPts val="0"/>
              </a:spcBef>
              <a:spcAft>
                <a:spcPts val="0"/>
              </a:spcAft>
              <a:buClr>
                <a:srgbClr val="CCCCCC"/>
              </a:buClr>
              <a:buSzPts val="2800"/>
              <a:buNone/>
              <a:defRPr sz="2800">
                <a:solidFill>
                  <a:srgbClr val="CCCCCC"/>
                </a:solidFill>
              </a:defRPr>
            </a:lvl7pPr>
            <a:lvl8pPr lvl="7" rtl="0" algn="ctr">
              <a:lnSpc>
                <a:spcPct val="100000"/>
              </a:lnSpc>
              <a:spcBef>
                <a:spcPts val="0"/>
              </a:spcBef>
              <a:spcAft>
                <a:spcPts val="0"/>
              </a:spcAft>
              <a:buClr>
                <a:srgbClr val="CCCCCC"/>
              </a:buClr>
              <a:buSzPts val="2800"/>
              <a:buNone/>
              <a:defRPr sz="2800">
                <a:solidFill>
                  <a:srgbClr val="CCCCCC"/>
                </a:solidFill>
              </a:defRPr>
            </a:lvl8pPr>
            <a:lvl9pPr lvl="8" rtl="0" algn="ctr">
              <a:lnSpc>
                <a:spcPct val="100000"/>
              </a:lnSpc>
              <a:spcBef>
                <a:spcPts val="0"/>
              </a:spcBef>
              <a:spcAft>
                <a:spcPts val="0"/>
              </a:spcAft>
              <a:buClr>
                <a:srgbClr val="CCCCCC"/>
              </a:buClr>
              <a:buSzPts val="2800"/>
              <a:buNone/>
              <a:defRPr sz="2800">
                <a:solidFill>
                  <a:srgbClr val="CCCCCC"/>
                </a:solidFill>
              </a:defRPr>
            </a:lvl9pPr>
          </a:lstStyle>
          <a:p/>
        </p:txBody>
      </p:sp>
      <p:sp>
        <p:nvSpPr>
          <p:cNvPr id="12" name="Google Shape;12;p2"/>
          <p:cNvSpPr/>
          <p:nvPr/>
        </p:nvSpPr>
        <p:spPr>
          <a:xfrm>
            <a:off x="3986975" y="4679947"/>
            <a:ext cx="2737448" cy="209747"/>
          </a:xfrm>
          <a:custGeom>
            <a:rect b="b" l="l" r="r" t="t"/>
            <a:pathLst>
              <a:path extrusionOk="0" h="5276" w="83714">
                <a:moveTo>
                  <a:pt x="2632" y="1"/>
                </a:moveTo>
                <a:cubicBezTo>
                  <a:pt x="1180" y="1"/>
                  <a:pt x="1" y="1179"/>
                  <a:pt x="1" y="2644"/>
                </a:cubicBezTo>
                <a:cubicBezTo>
                  <a:pt x="1" y="4096"/>
                  <a:pt x="1180" y="5275"/>
                  <a:pt x="2632" y="5275"/>
                </a:cubicBezTo>
                <a:lnTo>
                  <a:pt x="81082" y="5275"/>
                </a:lnTo>
                <a:cubicBezTo>
                  <a:pt x="82547" y="5275"/>
                  <a:pt x="83714" y="4096"/>
                  <a:pt x="83714" y="2644"/>
                </a:cubicBezTo>
                <a:cubicBezTo>
                  <a:pt x="83714" y="1179"/>
                  <a:pt x="82547" y="1"/>
                  <a:pt x="81082" y="1"/>
                </a:cubicBez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442135" y="4878231"/>
            <a:ext cx="2266731" cy="172100"/>
          </a:xfrm>
          <a:custGeom>
            <a:rect b="b" l="l" r="r" t="t"/>
            <a:pathLst>
              <a:path extrusionOk="0" h="5263" w="69319">
                <a:moveTo>
                  <a:pt x="0" y="0"/>
                </a:moveTo>
                <a:cubicBezTo>
                  <a:pt x="1453" y="0"/>
                  <a:pt x="2632" y="1179"/>
                  <a:pt x="2632" y="2631"/>
                </a:cubicBezTo>
                <a:cubicBezTo>
                  <a:pt x="2632" y="4084"/>
                  <a:pt x="1453" y="5263"/>
                  <a:pt x="0" y="5263"/>
                </a:cubicBezTo>
                <a:lnTo>
                  <a:pt x="66687" y="5263"/>
                </a:lnTo>
                <a:cubicBezTo>
                  <a:pt x="68152" y="5263"/>
                  <a:pt x="69318" y="4084"/>
                  <a:pt x="69318" y="2631"/>
                </a:cubicBezTo>
                <a:cubicBezTo>
                  <a:pt x="69318" y="1179"/>
                  <a:pt x="68152" y="0"/>
                  <a:pt x="66687" y="0"/>
                </a:cubicBez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180716" y="0"/>
            <a:ext cx="4130501" cy="5338994"/>
          </a:xfrm>
          <a:custGeom>
            <a:rect b="b" l="l" r="r" t="t"/>
            <a:pathLst>
              <a:path extrusionOk="0" h="163272" w="126315">
                <a:moveTo>
                  <a:pt x="8406" y="1"/>
                </a:moveTo>
                <a:lnTo>
                  <a:pt x="8406" y="25"/>
                </a:lnTo>
                <a:cubicBezTo>
                  <a:pt x="4966" y="215"/>
                  <a:pt x="2227" y="3073"/>
                  <a:pt x="2227" y="6561"/>
                </a:cubicBezTo>
                <a:cubicBezTo>
                  <a:pt x="2227" y="8109"/>
                  <a:pt x="2763" y="9538"/>
                  <a:pt x="3668" y="10645"/>
                </a:cubicBezTo>
                <a:cubicBezTo>
                  <a:pt x="1441" y="12241"/>
                  <a:pt x="1" y="14848"/>
                  <a:pt x="1" y="17789"/>
                </a:cubicBezTo>
                <a:cubicBezTo>
                  <a:pt x="1" y="22242"/>
                  <a:pt x="3299" y="25909"/>
                  <a:pt x="7585" y="26504"/>
                </a:cubicBezTo>
                <a:cubicBezTo>
                  <a:pt x="6918" y="28016"/>
                  <a:pt x="6525" y="29695"/>
                  <a:pt x="6513" y="31469"/>
                </a:cubicBezTo>
                <a:cubicBezTo>
                  <a:pt x="6466" y="38208"/>
                  <a:pt x="11931" y="43864"/>
                  <a:pt x="18658" y="44066"/>
                </a:cubicBezTo>
                <a:cubicBezTo>
                  <a:pt x="18782" y="44070"/>
                  <a:pt x="18906" y="44071"/>
                  <a:pt x="19029" y="44071"/>
                </a:cubicBezTo>
                <a:cubicBezTo>
                  <a:pt x="21273" y="44071"/>
                  <a:pt x="23389" y="43461"/>
                  <a:pt x="25206" y="42423"/>
                </a:cubicBezTo>
                <a:cubicBezTo>
                  <a:pt x="25623" y="44542"/>
                  <a:pt x="27052" y="46280"/>
                  <a:pt x="28969" y="47126"/>
                </a:cubicBezTo>
                <a:cubicBezTo>
                  <a:pt x="27278" y="48531"/>
                  <a:pt x="26302" y="50757"/>
                  <a:pt x="26683" y="53198"/>
                </a:cubicBezTo>
                <a:cubicBezTo>
                  <a:pt x="27111" y="56032"/>
                  <a:pt x="29421" y="58294"/>
                  <a:pt x="32255" y="58675"/>
                </a:cubicBezTo>
                <a:cubicBezTo>
                  <a:pt x="32566" y="58716"/>
                  <a:pt x="32873" y="58736"/>
                  <a:pt x="33176" y="58736"/>
                </a:cubicBezTo>
                <a:cubicBezTo>
                  <a:pt x="33846" y="58736"/>
                  <a:pt x="34493" y="58637"/>
                  <a:pt x="35100" y="58449"/>
                </a:cubicBezTo>
                <a:lnTo>
                  <a:pt x="35100" y="58449"/>
                </a:lnTo>
                <a:cubicBezTo>
                  <a:pt x="35100" y="58544"/>
                  <a:pt x="35088" y="58651"/>
                  <a:pt x="35088" y="58746"/>
                </a:cubicBezTo>
                <a:cubicBezTo>
                  <a:pt x="35088" y="61306"/>
                  <a:pt x="37172" y="63390"/>
                  <a:pt x="39732" y="63390"/>
                </a:cubicBezTo>
                <a:cubicBezTo>
                  <a:pt x="39863" y="63390"/>
                  <a:pt x="40018" y="63378"/>
                  <a:pt x="40149" y="63378"/>
                </a:cubicBezTo>
                <a:lnTo>
                  <a:pt x="40149" y="163271"/>
                </a:lnTo>
                <a:lnTo>
                  <a:pt x="121528" y="163271"/>
                </a:lnTo>
                <a:cubicBezTo>
                  <a:pt x="124171" y="163271"/>
                  <a:pt x="126314" y="161128"/>
                  <a:pt x="126314" y="158485"/>
                </a:cubicBezTo>
                <a:lnTo>
                  <a:pt x="126314" y="4799"/>
                </a:lnTo>
                <a:cubicBezTo>
                  <a:pt x="126314" y="2144"/>
                  <a:pt x="124171" y="1"/>
                  <a:pt x="121528" y="1"/>
                </a:cubicBez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900965" y="3509433"/>
            <a:ext cx="605048" cy="1312480"/>
          </a:xfrm>
          <a:custGeom>
            <a:rect b="b" l="l" r="r" t="t"/>
            <a:pathLst>
              <a:path extrusionOk="0" h="40137" w="18503">
                <a:moveTo>
                  <a:pt x="18503" y="1"/>
                </a:moveTo>
                <a:lnTo>
                  <a:pt x="0" y="10038"/>
                </a:lnTo>
                <a:lnTo>
                  <a:pt x="0" y="40137"/>
                </a:lnTo>
                <a:lnTo>
                  <a:pt x="18503" y="40137"/>
                </a:lnTo>
                <a:lnTo>
                  <a:pt x="18503" y="1"/>
                </a:lnTo>
                <a:close/>
              </a:path>
            </a:pathLst>
          </a:custGeom>
          <a:solidFill>
            <a:srgbClr val="EE2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05980" y="3509433"/>
            <a:ext cx="382361" cy="1312088"/>
          </a:xfrm>
          <a:custGeom>
            <a:rect b="b" l="l" r="r" t="t"/>
            <a:pathLst>
              <a:path extrusionOk="0" h="40125" w="11693">
                <a:moveTo>
                  <a:pt x="1" y="1"/>
                </a:moveTo>
                <a:lnTo>
                  <a:pt x="1" y="40125"/>
                </a:lnTo>
                <a:lnTo>
                  <a:pt x="11693" y="40125"/>
                </a:lnTo>
                <a:lnTo>
                  <a:pt x="11693" y="1"/>
                </a:ln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712709" y="3800267"/>
            <a:ext cx="1075372" cy="1021646"/>
          </a:xfrm>
          <a:custGeom>
            <a:rect b="b" l="l" r="r" t="t"/>
            <a:pathLst>
              <a:path extrusionOk="0" h="31243" w="32886">
                <a:moveTo>
                  <a:pt x="1" y="1"/>
                </a:moveTo>
                <a:lnTo>
                  <a:pt x="1" y="31243"/>
                </a:lnTo>
                <a:lnTo>
                  <a:pt x="32886" y="31243"/>
                </a:lnTo>
                <a:lnTo>
                  <a:pt x="32886" y="1"/>
                </a:lnTo>
                <a:close/>
              </a:path>
            </a:pathLst>
          </a:custGeom>
          <a:solidFill>
            <a:srgbClr val="EE2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88080" y="3800267"/>
            <a:ext cx="584807" cy="1021646"/>
          </a:xfrm>
          <a:custGeom>
            <a:rect b="b" l="l" r="r" t="t"/>
            <a:pathLst>
              <a:path extrusionOk="0" h="31243" w="17884">
                <a:moveTo>
                  <a:pt x="0" y="1"/>
                </a:moveTo>
                <a:lnTo>
                  <a:pt x="0" y="31243"/>
                </a:lnTo>
                <a:lnTo>
                  <a:pt x="17883" y="31243"/>
                </a:lnTo>
                <a:lnTo>
                  <a:pt x="178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250787" y="2235538"/>
            <a:ext cx="703541" cy="1564368"/>
          </a:xfrm>
          <a:custGeom>
            <a:rect b="b" l="l" r="r" t="t"/>
            <a:pathLst>
              <a:path extrusionOk="0" h="47840" w="21515">
                <a:moveTo>
                  <a:pt x="3763" y="1"/>
                </a:moveTo>
                <a:cubicBezTo>
                  <a:pt x="3691" y="143"/>
                  <a:pt x="3656" y="298"/>
                  <a:pt x="3656" y="441"/>
                </a:cubicBezTo>
                <a:lnTo>
                  <a:pt x="0" y="47840"/>
                </a:lnTo>
                <a:lnTo>
                  <a:pt x="21515" y="47840"/>
                </a:lnTo>
                <a:lnTo>
                  <a:pt x="17860" y="441"/>
                </a:lnTo>
                <a:cubicBezTo>
                  <a:pt x="17848" y="298"/>
                  <a:pt x="17800" y="143"/>
                  <a:pt x="17741" y="1"/>
                </a:cubicBezTo>
                <a:close/>
              </a:path>
            </a:pathLst>
          </a:custGeom>
          <a:solidFill>
            <a:srgbClr val="EE2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257000" y="2337170"/>
            <a:ext cx="690330" cy="1375133"/>
          </a:xfrm>
          <a:custGeom>
            <a:rect b="b" l="l" r="r" t="t"/>
            <a:pathLst>
              <a:path extrusionOk="0" h="42053" w="21111">
                <a:moveTo>
                  <a:pt x="3251" y="0"/>
                </a:moveTo>
                <a:lnTo>
                  <a:pt x="2585" y="8692"/>
                </a:lnTo>
                <a:lnTo>
                  <a:pt x="18539" y="8692"/>
                </a:lnTo>
                <a:lnTo>
                  <a:pt x="17860" y="0"/>
                </a:lnTo>
                <a:close/>
                <a:moveTo>
                  <a:pt x="1954" y="16681"/>
                </a:moveTo>
                <a:lnTo>
                  <a:pt x="1287" y="25372"/>
                </a:lnTo>
                <a:lnTo>
                  <a:pt x="19813" y="25372"/>
                </a:lnTo>
                <a:lnTo>
                  <a:pt x="19146" y="16681"/>
                </a:lnTo>
                <a:close/>
                <a:moveTo>
                  <a:pt x="680" y="33361"/>
                </a:moveTo>
                <a:lnTo>
                  <a:pt x="1" y="42053"/>
                </a:lnTo>
                <a:lnTo>
                  <a:pt x="21111" y="42053"/>
                </a:lnTo>
                <a:lnTo>
                  <a:pt x="20444" y="33361"/>
                </a:lnTo>
                <a:close/>
              </a:path>
            </a:pathLst>
          </a:custGeom>
          <a:solidFill>
            <a:srgbClr val="2B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854431" y="3922140"/>
            <a:ext cx="114908" cy="243353"/>
          </a:xfrm>
          <a:custGeom>
            <a:rect b="b" l="l" r="r" t="t"/>
            <a:pathLst>
              <a:path extrusionOk="0" h="7442" w="3514">
                <a:moveTo>
                  <a:pt x="1" y="0"/>
                </a:moveTo>
                <a:lnTo>
                  <a:pt x="1"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060800" y="3922140"/>
            <a:ext cx="114875" cy="243353"/>
          </a:xfrm>
          <a:custGeom>
            <a:rect b="b" l="l" r="r" t="t"/>
            <a:pathLst>
              <a:path extrusionOk="0" h="7442" w="3513">
                <a:moveTo>
                  <a:pt x="0" y="0"/>
                </a:moveTo>
                <a:lnTo>
                  <a:pt x="0" y="7442"/>
                </a:lnTo>
                <a:lnTo>
                  <a:pt x="3512" y="7442"/>
                </a:lnTo>
                <a:lnTo>
                  <a:pt x="3512"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267530" y="3922140"/>
            <a:ext cx="114875" cy="243353"/>
          </a:xfrm>
          <a:custGeom>
            <a:rect b="b" l="l" r="r" t="t"/>
            <a:pathLst>
              <a:path extrusionOk="0" h="7442" w="3513">
                <a:moveTo>
                  <a:pt x="0" y="0"/>
                </a:moveTo>
                <a:lnTo>
                  <a:pt x="0"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473866" y="3922140"/>
            <a:ext cx="114875" cy="243353"/>
          </a:xfrm>
          <a:custGeom>
            <a:rect b="b" l="l" r="r" t="t"/>
            <a:pathLst>
              <a:path extrusionOk="0" h="7442" w="3513">
                <a:moveTo>
                  <a:pt x="1" y="0"/>
                </a:moveTo>
                <a:lnTo>
                  <a:pt x="1"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854431" y="4274091"/>
            <a:ext cx="114908" cy="243353"/>
          </a:xfrm>
          <a:custGeom>
            <a:rect b="b" l="l" r="r" t="t"/>
            <a:pathLst>
              <a:path extrusionOk="0" h="7442" w="3514">
                <a:moveTo>
                  <a:pt x="1" y="1"/>
                </a:moveTo>
                <a:lnTo>
                  <a:pt x="1" y="7442"/>
                </a:lnTo>
                <a:lnTo>
                  <a:pt x="3513" y="7442"/>
                </a:lnTo>
                <a:lnTo>
                  <a:pt x="3513" y="1"/>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060800" y="4274091"/>
            <a:ext cx="114875" cy="243353"/>
          </a:xfrm>
          <a:custGeom>
            <a:rect b="b" l="l" r="r" t="t"/>
            <a:pathLst>
              <a:path extrusionOk="0" h="7442" w="3513">
                <a:moveTo>
                  <a:pt x="0" y="1"/>
                </a:moveTo>
                <a:lnTo>
                  <a:pt x="0" y="7442"/>
                </a:lnTo>
                <a:lnTo>
                  <a:pt x="3512" y="7442"/>
                </a:lnTo>
                <a:lnTo>
                  <a:pt x="3512" y="1"/>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267530" y="4274091"/>
            <a:ext cx="114875" cy="243353"/>
          </a:xfrm>
          <a:custGeom>
            <a:rect b="b" l="l" r="r" t="t"/>
            <a:pathLst>
              <a:path extrusionOk="0" h="7442" w="3513">
                <a:moveTo>
                  <a:pt x="0" y="1"/>
                </a:moveTo>
                <a:lnTo>
                  <a:pt x="0" y="7442"/>
                </a:lnTo>
                <a:lnTo>
                  <a:pt x="3513" y="7442"/>
                </a:lnTo>
                <a:lnTo>
                  <a:pt x="3513" y="1"/>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473866" y="4274091"/>
            <a:ext cx="114875" cy="243353"/>
          </a:xfrm>
          <a:custGeom>
            <a:rect b="b" l="l" r="r" t="t"/>
            <a:pathLst>
              <a:path extrusionOk="0" h="7442" w="3513">
                <a:moveTo>
                  <a:pt x="1" y="1"/>
                </a:moveTo>
                <a:lnTo>
                  <a:pt x="1" y="7442"/>
                </a:lnTo>
                <a:lnTo>
                  <a:pt x="3513" y="7442"/>
                </a:lnTo>
                <a:lnTo>
                  <a:pt x="3513" y="1"/>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968327" y="3939275"/>
            <a:ext cx="114875" cy="243353"/>
          </a:xfrm>
          <a:custGeom>
            <a:rect b="b" l="l" r="r" t="t"/>
            <a:pathLst>
              <a:path extrusionOk="0" h="7442" w="3513">
                <a:moveTo>
                  <a:pt x="0" y="0"/>
                </a:moveTo>
                <a:lnTo>
                  <a:pt x="0"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139250" y="3939275"/>
            <a:ext cx="114875" cy="243353"/>
          </a:xfrm>
          <a:custGeom>
            <a:rect b="b" l="l" r="r" t="t"/>
            <a:pathLst>
              <a:path extrusionOk="0" h="7442" w="3513">
                <a:moveTo>
                  <a:pt x="0" y="0"/>
                </a:moveTo>
                <a:lnTo>
                  <a:pt x="0" y="7442"/>
                </a:lnTo>
                <a:lnTo>
                  <a:pt x="3512" y="7442"/>
                </a:lnTo>
                <a:lnTo>
                  <a:pt x="3512"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310140" y="3939275"/>
            <a:ext cx="114908" cy="243353"/>
          </a:xfrm>
          <a:custGeom>
            <a:rect b="b" l="l" r="r" t="t"/>
            <a:pathLst>
              <a:path extrusionOk="0" h="7442" w="3514">
                <a:moveTo>
                  <a:pt x="1" y="0"/>
                </a:moveTo>
                <a:lnTo>
                  <a:pt x="1"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968327" y="4274091"/>
            <a:ext cx="114875" cy="243353"/>
          </a:xfrm>
          <a:custGeom>
            <a:rect b="b" l="l" r="r" t="t"/>
            <a:pathLst>
              <a:path extrusionOk="0" h="7442" w="3513">
                <a:moveTo>
                  <a:pt x="0" y="1"/>
                </a:moveTo>
                <a:lnTo>
                  <a:pt x="0" y="7442"/>
                </a:lnTo>
                <a:lnTo>
                  <a:pt x="3513" y="7442"/>
                </a:lnTo>
                <a:lnTo>
                  <a:pt x="3513" y="1"/>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139250" y="4274091"/>
            <a:ext cx="114875" cy="243353"/>
          </a:xfrm>
          <a:custGeom>
            <a:rect b="b" l="l" r="r" t="t"/>
            <a:pathLst>
              <a:path extrusionOk="0" h="7442" w="3513">
                <a:moveTo>
                  <a:pt x="0" y="1"/>
                </a:moveTo>
                <a:lnTo>
                  <a:pt x="0" y="7442"/>
                </a:lnTo>
                <a:lnTo>
                  <a:pt x="3512" y="7442"/>
                </a:lnTo>
                <a:lnTo>
                  <a:pt x="3512" y="1"/>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310140" y="4274091"/>
            <a:ext cx="114908" cy="243353"/>
          </a:xfrm>
          <a:custGeom>
            <a:rect b="b" l="l" r="r" t="t"/>
            <a:pathLst>
              <a:path extrusionOk="0" h="7442" w="3514">
                <a:moveTo>
                  <a:pt x="1" y="1"/>
                </a:moveTo>
                <a:lnTo>
                  <a:pt x="1" y="7442"/>
                </a:lnTo>
                <a:lnTo>
                  <a:pt x="3513" y="7442"/>
                </a:lnTo>
                <a:lnTo>
                  <a:pt x="3513" y="1"/>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84073" y="3428075"/>
            <a:ext cx="1220593" cy="1393445"/>
          </a:xfrm>
          <a:custGeom>
            <a:rect b="b" l="l" r="r" t="t"/>
            <a:pathLst>
              <a:path extrusionOk="0" h="42613" w="37327">
                <a:moveTo>
                  <a:pt x="2370" y="0"/>
                </a:moveTo>
                <a:cubicBezTo>
                  <a:pt x="1060" y="0"/>
                  <a:pt x="1" y="1060"/>
                  <a:pt x="1" y="2370"/>
                </a:cubicBezTo>
                <a:lnTo>
                  <a:pt x="1" y="42613"/>
                </a:lnTo>
                <a:lnTo>
                  <a:pt x="37327" y="42613"/>
                </a:lnTo>
                <a:lnTo>
                  <a:pt x="37327" y="2382"/>
                </a:lnTo>
                <a:cubicBezTo>
                  <a:pt x="37315" y="1072"/>
                  <a:pt x="36255" y="0"/>
                  <a:pt x="34945" y="0"/>
                </a:cubicBezTo>
                <a:close/>
              </a:path>
            </a:pathLst>
          </a:custGeom>
          <a:solidFill>
            <a:srgbClr val="2B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924927" y="3428075"/>
            <a:ext cx="579738" cy="1393445"/>
          </a:xfrm>
          <a:custGeom>
            <a:rect b="b" l="l" r="r" t="t"/>
            <a:pathLst>
              <a:path extrusionOk="0" h="42613" w="17729">
                <a:moveTo>
                  <a:pt x="2370" y="0"/>
                </a:moveTo>
                <a:cubicBezTo>
                  <a:pt x="1060" y="0"/>
                  <a:pt x="0" y="1060"/>
                  <a:pt x="0" y="2370"/>
                </a:cubicBezTo>
                <a:lnTo>
                  <a:pt x="0" y="42613"/>
                </a:lnTo>
                <a:lnTo>
                  <a:pt x="17729" y="42613"/>
                </a:lnTo>
                <a:lnTo>
                  <a:pt x="17729" y="2382"/>
                </a:lnTo>
                <a:cubicBezTo>
                  <a:pt x="17717" y="1072"/>
                  <a:pt x="16657" y="0"/>
                  <a:pt x="15347" y="0"/>
                </a:cubicBezTo>
                <a:close/>
              </a:path>
            </a:pathLst>
          </a:custGeom>
          <a:solidFill>
            <a:srgbClr val="EE2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283681" y="4412706"/>
            <a:ext cx="640887" cy="125012"/>
          </a:xfrm>
          <a:custGeom>
            <a:rect b="b" l="l" r="r" t="t"/>
            <a:pathLst>
              <a:path extrusionOk="0" h="3823" w="19599">
                <a:moveTo>
                  <a:pt x="1" y="0"/>
                </a:moveTo>
                <a:lnTo>
                  <a:pt x="1" y="3822"/>
                </a:lnTo>
                <a:lnTo>
                  <a:pt x="19598" y="3822"/>
                </a:lnTo>
                <a:lnTo>
                  <a:pt x="19598" y="0"/>
                </a:ln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924535" y="4412706"/>
            <a:ext cx="579346" cy="125012"/>
          </a:xfrm>
          <a:custGeom>
            <a:rect b="b" l="l" r="r" t="t"/>
            <a:pathLst>
              <a:path extrusionOk="0" h="3823" w="17717">
                <a:moveTo>
                  <a:pt x="0" y="0"/>
                </a:moveTo>
                <a:lnTo>
                  <a:pt x="0" y="3822"/>
                </a:lnTo>
                <a:lnTo>
                  <a:pt x="17717" y="3822"/>
                </a:lnTo>
                <a:lnTo>
                  <a:pt x="17717"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157165" y="3599391"/>
            <a:ext cx="1787055" cy="1085477"/>
          </a:xfrm>
          <a:custGeom>
            <a:rect b="b" l="l" r="r" t="t"/>
            <a:pathLst>
              <a:path extrusionOk="0" h="33195" w="54650">
                <a:moveTo>
                  <a:pt x="32338" y="0"/>
                </a:moveTo>
                <a:lnTo>
                  <a:pt x="32338" y="2072"/>
                </a:lnTo>
                <a:lnTo>
                  <a:pt x="45137" y="2072"/>
                </a:lnTo>
                <a:cubicBezTo>
                  <a:pt x="49244" y="2072"/>
                  <a:pt x="52578" y="5406"/>
                  <a:pt x="52578" y="9513"/>
                </a:cubicBezTo>
                <a:lnTo>
                  <a:pt x="52578" y="23682"/>
                </a:lnTo>
                <a:cubicBezTo>
                  <a:pt x="52578" y="27789"/>
                  <a:pt x="49244" y="31123"/>
                  <a:pt x="45137" y="31123"/>
                </a:cubicBezTo>
                <a:lnTo>
                  <a:pt x="0" y="31123"/>
                </a:lnTo>
                <a:lnTo>
                  <a:pt x="0" y="33195"/>
                </a:lnTo>
                <a:lnTo>
                  <a:pt x="45137" y="33195"/>
                </a:lnTo>
                <a:cubicBezTo>
                  <a:pt x="50375" y="33195"/>
                  <a:pt x="54650" y="28920"/>
                  <a:pt x="54650" y="23682"/>
                </a:cubicBezTo>
                <a:lnTo>
                  <a:pt x="54650" y="9513"/>
                </a:lnTo>
                <a:cubicBezTo>
                  <a:pt x="54650" y="4274"/>
                  <a:pt x="50375" y="0"/>
                  <a:pt x="45137" y="0"/>
                </a:cubicBez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878790" y="4573885"/>
            <a:ext cx="346914" cy="154606"/>
          </a:xfrm>
          <a:custGeom>
            <a:rect b="b" l="l" r="r" t="t"/>
            <a:pathLst>
              <a:path extrusionOk="0" h="4728" w="10609">
                <a:moveTo>
                  <a:pt x="846" y="0"/>
                </a:moveTo>
                <a:cubicBezTo>
                  <a:pt x="369" y="0"/>
                  <a:pt x="0" y="1060"/>
                  <a:pt x="0" y="2370"/>
                </a:cubicBezTo>
                <a:cubicBezTo>
                  <a:pt x="0" y="3679"/>
                  <a:pt x="381" y="4727"/>
                  <a:pt x="846" y="4727"/>
                </a:cubicBezTo>
                <a:lnTo>
                  <a:pt x="8239" y="4727"/>
                </a:lnTo>
                <a:cubicBezTo>
                  <a:pt x="9549" y="4727"/>
                  <a:pt x="10609" y="3679"/>
                  <a:pt x="10609" y="2370"/>
                </a:cubicBezTo>
                <a:cubicBezTo>
                  <a:pt x="10609" y="1060"/>
                  <a:pt x="9549" y="0"/>
                  <a:pt x="8239" y="0"/>
                </a:cubicBezTo>
                <a:close/>
              </a:path>
            </a:pathLst>
          </a:custGeom>
          <a:solidFill>
            <a:srgbClr val="2B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089604" y="3556161"/>
            <a:ext cx="346947" cy="154998"/>
          </a:xfrm>
          <a:custGeom>
            <a:rect b="b" l="l" r="r" t="t"/>
            <a:pathLst>
              <a:path extrusionOk="0" h="4740" w="10610">
                <a:moveTo>
                  <a:pt x="846" y="1"/>
                </a:moveTo>
                <a:cubicBezTo>
                  <a:pt x="370" y="1"/>
                  <a:pt x="1" y="1060"/>
                  <a:pt x="1" y="2370"/>
                </a:cubicBezTo>
                <a:cubicBezTo>
                  <a:pt x="1" y="3680"/>
                  <a:pt x="382" y="4739"/>
                  <a:pt x="846" y="4739"/>
                </a:cubicBezTo>
                <a:lnTo>
                  <a:pt x="8240" y="4739"/>
                </a:lnTo>
                <a:cubicBezTo>
                  <a:pt x="9549" y="4739"/>
                  <a:pt x="10609" y="3680"/>
                  <a:pt x="10609" y="2370"/>
                </a:cubicBezTo>
                <a:cubicBezTo>
                  <a:pt x="10609" y="1060"/>
                  <a:pt x="9549" y="1"/>
                  <a:pt x="8240" y="1"/>
                </a:cubicBezTo>
                <a:close/>
              </a:path>
            </a:pathLst>
          </a:custGeom>
          <a:solidFill>
            <a:srgbClr val="2B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360003" y="3822863"/>
            <a:ext cx="114875" cy="243353"/>
          </a:xfrm>
          <a:custGeom>
            <a:rect b="b" l="l" r="r" t="t"/>
            <a:pathLst>
              <a:path extrusionOk="0" h="7442" w="3513">
                <a:moveTo>
                  <a:pt x="0" y="0"/>
                </a:moveTo>
                <a:lnTo>
                  <a:pt x="0"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546883" y="3822863"/>
            <a:ext cx="114875" cy="243353"/>
          </a:xfrm>
          <a:custGeom>
            <a:rect b="b" l="l" r="r" t="t"/>
            <a:pathLst>
              <a:path extrusionOk="0" h="7442" w="3513">
                <a:moveTo>
                  <a:pt x="0" y="0"/>
                </a:moveTo>
                <a:lnTo>
                  <a:pt x="0"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733763" y="3822863"/>
            <a:ext cx="114875" cy="243353"/>
          </a:xfrm>
          <a:custGeom>
            <a:rect b="b" l="l" r="r" t="t"/>
            <a:pathLst>
              <a:path extrusionOk="0" h="7442" w="3513">
                <a:moveTo>
                  <a:pt x="0" y="0"/>
                </a:moveTo>
                <a:lnTo>
                  <a:pt x="0" y="7442"/>
                </a:lnTo>
                <a:lnTo>
                  <a:pt x="3513" y="7442"/>
                </a:lnTo>
                <a:lnTo>
                  <a:pt x="3513" y="0"/>
                </a:lnTo>
                <a:close/>
              </a:path>
            </a:pathLst>
          </a:custGeom>
          <a:solidFill>
            <a:srgbClr val="FFF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s 2">
  <p:cSld name="TITLE_ONLY_3">
    <p:spTree>
      <p:nvGrpSpPr>
        <p:cNvPr id="156" name="Shape 156"/>
        <p:cNvGrpSpPr/>
        <p:nvPr/>
      </p:nvGrpSpPr>
      <p:grpSpPr>
        <a:xfrm>
          <a:off x="0" y="0"/>
          <a:ext cx="0" cy="0"/>
          <a:chOff x="0" y="0"/>
          <a:chExt cx="0" cy="0"/>
        </a:xfrm>
      </p:grpSpPr>
      <p:sp>
        <p:nvSpPr>
          <p:cNvPr id="157" name="Google Shape;157;p11"/>
          <p:cNvSpPr/>
          <p:nvPr/>
        </p:nvSpPr>
        <p:spPr>
          <a:xfrm rot="-499690">
            <a:off x="-1047690" y="816746"/>
            <a:ext cx="6479466" cy="2708952"/>
          </a:xfrm>
          <a:custGeom>
            <a:rect b="b" l="l" r="r" t="t"/>
            <a:pathLst>
              <a:path extrusionOk="0" h="66905" w="143010">
                <a:moveTo>
                  <a:pt x="38969" y="1"/>
                </a:moveTo>
                <a:cubicBezTo>
                  <a:pt x="22964" y="1"/>
                  <a:pt x="9880" y="12456"/>
                  <a:pt x="8855" y="28205"/>
                </a:cubicBezTo>
                <a:cubicBezTo>
                  <a:pt x="5075" y="29858"/>
                  <a:pt x="1948" y="32754"/>
                  <a:pt x="0" y="36368"/>
                </a:cubicBezTo>
                <a:lnTo>
                  <a:pt x="0" y="66905"/>
                </a:lnTo>
                <a:lnTo>
                  <a:pt x="141754" y="66905"/>
                </a:lnTo>
                <a:cubicBezTo>
                  <a:pt x="141754" y="66892"/>
                  <a:pt x="143010" y="60805"/>
                  <a:pt x="141741" y="56743"/>
                </a:cubicBezTo>
                <a:cubicBezTo>
                  <a:pt x="141485" y="50297"/>
                  <a:pt x="136167" y="45133"/>
                  <a:pt x="129670" y="45133"/>
                </a:cubicBezTo>
                <a:cubicBezTo>
                  <a:pt x="124775" y="45133"/>
                  <a:pt x="120572" y="48029"/>
                  <a:pt x="118662" y="52219"/>
                </a:cubicBezTo>
                <a:cubicBezTo>
                  <a:pt x="117406" y="51425"/>
                  <a:pt x="115920" y="50976"/>
                  <a:pt x="114331" y="50976"/>
                </a:cubicBezTo>
                <a:cubicBezTo>
                  <a:pt x="112793" y="50976"/>
                  <a:pt x="111371" y="51399"/>
                  <a:pt x="110141" y="52142"/>
                </a:cubicBezTo>
                <a:cubicBezTo>
                  <a:pt x="109513" y="43903"/>
                  <a:pt x="102619" y="37419"/>
                  <a:pt x="94225" y="37419"/>
                </a:cubicBezTo>
                <a:cubicBezTo>
                  <a:pt x="88292" y="37419"/>
                  <a:pt x="83115" y="40674"/>
                  <a:pt x="80373" y="45479"/>
                </a:cubicBezTo>
                <a:cubicBezTo>
                  <a:pt x="80373" y="45364"/>
                  <a:pt x="80385" y="45248"/>
                  <a:pt x="80385" y="45133"/>
                </a:cubicBezTo>
                <a:cubicBezTo>
                  <a:pt x="80385" y="37560"/>
                  <a:pt x="75824" y="31063"/>
                  <a:pt x="69314" y="28205"/>
                </a:cubicBezTo>
                <a:cubicBezTo>
                  <a:pt x="68301" y="12456"/>
                  <a:pt x="55218" y="1"/>
                  <a:pt x="39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rot="-1365347">
            <a:off x="4970899" y="1478302"/>
            <a:ext cx="4950580" cy="2206983"/>
          </a:xfrm>
          <a:custGeom>
            <a:rect b="b" l="l" r="r" t="t"/>
            <a:pathLst>
              <a:path extrusionOk="0" h="66905" w="143010">
                <a:moveTo>
                  <a:pt x="38969" y="1"/>
                </a:moveTo>
                <a:cubicBezTo>
                  <a:pt x="22964" y="1"/>
                  <a:pt x="9880" y="12456"/>
                  <a:pt x="8855" y="28205"/>
                </a:cubicBezTo>
                <a:cubicBezTo>
                  <a:pt x="5075" y="29858"/>
                  <a:pt x="1948" y="32754"/>
                  <a:pt x="0" y="36368"/>
                </a:cubicBezTo>
                <a:lnTo>
                  <a:pt x="0" y="66905"/>
                </a:lnTo>
                <a:lnTo>
                  <a:pt x="141754" y="66905"/>
                </a:lnTo>
                <a:cubicBezTo>
                  <a:pt x="141754" y="66892"/>
                  <a:pt x="143010" y="60805"/>
                  <a:pt x="141741" y="56743"/>
                </a:cubicBezTo>
                <a:cubicBezTo>
                  <a:pt x="141485" y="50297"/>
                  <a:pt x="136167" y="45133"/>
                  <a:pt x="129670" y="45133"/>
                </a:cubicBezTo>
                <a:cubicBezTo>
                  <a:pt x="124775" y="45133"/>
                  <a:pt x="120572" y="48029"/>
                  <a:pt x="118662" y="52219"/>
                </a:cubicBezTo>
                <a:cubicBezTo>
                  <a:pt x="117406" y="51425"/>
                  <a:pt x="115920" y="50976"/>
                  <a:pt x="114331" y="50976"/>
                </a:cubicBezTo>
                <a:cubicBezTo>
                  <a:pt x="112793" y="50976"/>
                  <a:pt x="111371" y="51399"/>
                  <a:pt x="110141" y="52142"/>
                </a:cubicBezTo>
                <a:cubicBezTo>
                  <a:pt x="109513" y="43903"/>
                  <a:pt x="102619" y="37419"/>
                  <a:pt x="94225" y="37419"/>
                </a:cubicBezTo>
                <a:cubicBezTo>
                  <a:pt x="88292" y="37419"/>
                  <a:pt x="83115" y="40674"/>
                  <a:pt x="80373" y="45479"/>
                </a:cubicBezTo>
                <a:cubicBezTo>
                  <a:pt x="80373" y="45364"/>
                  <a:pt x="80385" y="45248"/>
                  <a:pt x="80385" y="45133"/>
                </a:cubicBezTo>
                <a:cubicBezTo>
                  <a:pt x="80385" y="37560"/>
                  <a:pt x="75824" y="31063"/>
                  <a:pt x="69314" y="28205"/>
                </a:cubicBezTo>
                <a:cubicBezTo>
                  <a:pt x="68301" y="12456"/>
                  <a:pt x="55218" y="1"/>
                  <a:pt x="39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rot="-5400000">
            <a:off x="3290550" y="-1553475"/>
            <a:ext cx="2579700" cy="1102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txBox="1"/>
          <p:nvPr>
            <p:ph type="ctrTitle"/>
          </p:nvPr>
        </p:nvSpPr>
        <p:spPr>
          <a:xfrm>
            <a:off x="729875" y="361825"/>
            <a:ext cx="7701000" cy="629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1" name="Google Shape;161;p11"/>
          <p:cNvSpPr txBox="1"/>
          <p:nvPr>
            <p:ph idx="1" type="subTitle"/>
          </p:nvPr>
        </p:nvSpPr>
        <p:spPr>
          <a:xfrm>
            <a:off x="3386175" y="1020825"/>
            <a:ext cx="2388300" cy="111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500"/>
            </a:lvl1pPr>
            <a:lvl2pPr lvl="1" rtl="0" algn="r">
              <a:lnSpc>
                <a:spcPct val="100000"/>
              </a:lnSpc>
              <a:spcBef>
                <a:spcPts val="160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62" name="Google Shape;162;p11"/>
          <p:cNvSpPr txBox="1"/>
          <p:nvPr>
            <p:ph idx="2" type="subTitle"/>
          </p:nvPr>
        </p:nvSpPr>
        <p:spPr>
          <a:xfrm>
            <a:off x="3386175" y="3800100"/>
            <a:ext cx="2388300" cy="1112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000"/>
              <a:buNone/>
              <a:defRPr sz="1500">
                <a:solidFill>
                  <a:schemeClr val="lt1"/>
                </a:solidFill>
              </a:defRPr>
            </a:lvl1pPr>
            <a:lvl2pPr lvl="1" rtl="0" algn="ctr">
              <a:lnSpc>
                <a:spcPct val="100000"/>
              </a:lnSpc>
              <a:spcBef>
                <a:spcPts val="160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63" name="Google Shape;163;p11"/>
          <p:cNvSpPr txBox="1"/>
          <p:nvPr>
            <p:ph idx="3" type="ctrTitle"/>
          </p:nvPr>
        </p:nvSpPr>
        <p:spPr>
          <a:xfrm>
            <a:off x="3260925" y="3024875"/>
            <a:ext cx="2638800" cy="629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a:solidFill>
                  <a:schemeClr val="accent5"/>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_1_1">
    <p:spTree>
      <p:nvGrpSpPr>
        <p:cNvPr id="164" name="Shape 164"/>
        <p:cNvGrpSpPr/>
        <p:nvPr/>
      </p:nvGrpSpPr>
      <p:grpSpPr>
        <a:xfrm>
          <a:off x="0" y="0"/>
          <a:ext cx="0" cy="0"/>
          <a:chOff x="0" y="0"/>
          <a:chExt cx="0" cy="0"/>
        </a:xfrm>
      </p:grpSpPr>
      <p:sp>
        <p:nvSpPr>
          <p:cNvPr id="165" name="Google Shape;165;p12"/>
          <p:cNvSpPr txBox="1"/>
          <p:nvPr>
            <p:ph type="ctrTitle"/>
          </p:nvPr>
        </p:nvSpPr>
        <p:spPr>
          <a:xfrm>
            <a:off x="723600" y="475250"/>
            <a:ext cx="7707300" cy="44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9">
    <p:spTree>
      <p:nvGrpSpPr>
        <p:cNvPr id="166" name="Shape 166"/>
        <p:cNvGrpSpPr/>
        <p:nvPr/>
      </p:nvGrpSpPr>
      <p:grpSpPr>
        <a:xfrm>
          <a:off x="0" y="0"/>
          <a:ext cx="0" cy="0"/>
          <a:chOff x="0" y="0"/>
          <a:chExt cx="0" cy="0"/>
        </a:xfrm>
      </p:grpSpPr>
      <p:sp>
        <p:nvSpPr>
          <p:cNvPr id="167" name="Google Shape;167;p13"/>
          <p:cNvSpPr txBox="1"/>
          <p:nvPr>
            <p:ph type="ctrTitle"/>
          </p:nvPr>
        </p:nvSpPr>
        <p:spPr>
          <a:xfrm>
            <a:off x="723600" y="475250"/>
            <a:ext cx="7707300" cy="44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8" name="Google Shape;168;p13"/>
          <p:cNvSpPr txBox="1"/>
          <p:nvPr>
            <p:ph idx="2" type="ctrTitle"/>
          </p:nvPr>
        </p:nvSpPr>
        <p:spPr>
          <a:xfrm>
            <a:off x="5570880" y="1491899"/>
            <a:ext cx="2514600" cy="3018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sz="19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9" name="Google Shape;169;p13"/>
          <p:cNvSpPr txBox="1"/>
          <p:nvPr>
            <p:ph idx="1" type="subTitle"/>
          </p:nvPr>
        </p:nvSpPr>
        <p:spPr>
          <a:xfrm>
            <a:off x="5570880" y="1816775"/>
            <a:ext cx="28347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600">
                <a:solidFill>
                  <a:schemeClr val="accen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0" name="Google Shape;170;p13"/>
          <p:cNvSpPr txBox="1"/>
          <p:nvPr>
            <p:ph idx="3" type="ctrTitle"/>
          </p:nvPr>
        </p:nvSpPr>
        <p:spPr>
          <a:xfrm>
            <a:off x="5570880" y="3033752"/>
            <a:ext cx="2515800" cy="2988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sz="19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 name="Google Shape;171;p13"/>
          <p:cNvSpPr txBox="1"/>
          <p:nvPr>
            <p:ph idx="4" type="subTitle"/>
          </p:nvPr>
        </p:nvSpPr>
        <p:spPr>
          <a:xfrm>
            <a:off x="5570880" y="3361925"/>
            <a:ext cx="28347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600">
                <a:solidFill>
                  <a:schemeClr val="accen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2" name="Google Shape;172;p13"/>
          <p:cNvSpPr txBox="1"/>
          <p:nvPr>
            <p:ph idx="5" type="ctrTitle"/>
          </p:nvPr>
        </p:nvSpPr>
        <p:spPr>
          <a:xfrm>
            <a:off x="1052811" y="1491899"/>
            <a:ext cx="2514600" cy="3018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900">
                <a:solidFill>
                  <a:schemeClr val="accent5"/>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73" name="Google Shape;173;p13"/>
          <p:cNvSpPr txBox="1"/>
          <p:nvPr>
            <p:ph idx="6" type="subTitle"/>
          </p:nvPr>
        </p:nvSpPr>
        <p:spPr>
          <a:xfrm>
            <a:off x="734811" y="1816775"/>
            <a:ext cx="2832600" cy="64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6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74" name="Google Shape;174;p13"/>
          <p:cNvSpPr txBox="1"/>
          <p:nvPr>
            <p:ph idx="7" type="ctrTitle"/>
          </p:nvPr>
        </p:nvSpPr>
        <p:spPr>
          <a:xfrm>
            <a:off x="1052811" y="3032252"/>
            <a:ext cx="2514600" cy="3018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900">
                <a:solidFill>
                  <a:schemeClr val="accent5"/>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75" name="Google Shape;175;p13"/>
          <p:cNvSpPr txBox="1"/>
          <p:nvPr>
            <p:ph idx="8" type="subTitle"/>
          </p:nvPr>
        </p:nvSpPr>
        <p:spPr>
          <a:xfrm>
            <a:off x="732711" y="3361925"/>
            <a:ext cx="2834700" cy="64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6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1_1_3">
    <p:spTree>
      <p:nvGrpSpPr>
        <p:cNvPr id="176" name="Shape 176"/>
        <p:cNvGrpSpPr/>
        <p:nvPr/>
      </p:nvGrpSpPr>
      <p:grpSpPr>
        <a:xfrm>
          <a:off x="0" y="0"/>
          <a:ext cx="0" cy="0"/>
          <a:chOff x="0" y="0"/>
          <a:chExt cx="0" cy="0"/>
        </a:xfrm>
      </p:grpSpPr>
      <p:grpSp>
        <p:nvGrpSpPr>
          <p:cNvPr id="177" name="Google Shape;177;p14"/>
          <p:cNvGrpSpPr/>
          <p:nvPr/>
        </p:nvGrpSpPr>
        <p:grpSpPr>
          <a:xfrm>
            <a:off x="-1036691" y="-196075"/>
            <a:ext cx="12038490" cy="7012689"/>
            <a:chOff x="-1036691" y="-196075"/>
            <a:chExt cx="12038490" cy="7012689"/>
          </a:xfrm>
        </p:grpSpPr>
        <p:grpSp>
          <p:nvGrpSpPr>
            <p:cNvPr id="178" name="Google Shape;178;p14"/>
            <p:cNvGrpSpPr/>
            <p:nvPr/>
          </p:nvGrpSpPr>
          <p:grpSpPr>
            <a:xfrm>
              <a:off x="-6250" y="-196075"/>
              <a:ext cx="9180300" cy="5405650"/>
              <a:chOff x="-6250" y="-48200"/>
              <a:chExt cx="9180300" cy="5405650"/>
            </a:xfrm>
          </p:grpSpPr>
          <p:sp>
            <p:nvSpPr>
              <p:cNvPr id="179" name="Google Shape;179;p14"/>
              <p:cNvSpPr/>
              <p:nvPr/>
            </p:nvSpPr>
            <p:spPr>
              <a:xfrm>
                <a:off x="-6250" y="-48200"/>
                <a:ext cx="9180300" cy="3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250" y="3305150"/>
                <a:ext cx="2848500" cy="205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2686850" y="3274450"/>
                <a:ext cx="52914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1954275" y="3476758"/>
                <a:ext cx="5291400" cy="4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2738300" y="3664450"/>
                <a:ext cx="1947600" cy="61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4"/>
            <p:cNvSpPr/>
            <p:nvPr/>
          </p:nvSpPr>
          <p:spPr>
            <a:xfrm>
              <a:off x="7083129" y="3157888"/>
              <a:ext cx="771597" cy="771597"/>
            </a:xfrm>
            <a:custGeom>
              <a:rect b="b" l="l" r="r" t="t"/>
              <a:pathLst>
                <a:path extrusionOk="0" h="4249" w="4249">
                  <a:moveTo>
                    <a:pt x="2117" y="0"/>
                  </a:moveTo>
                  <a:cubicBezTo>
                    <a:pt x="951" y="0"/>
                    <a:pt x="0" y="951"/>
                    <a:pt x="0" y="2132"/>
                  </a:cubicBezTo>
                  <a:cubicBezTo>
                    <a:pt x="0" y="3298"/>
                    <a:pt x="951" y="4249"/>
                    <a:pt x="2117" y="4249"/>
                  </a:cubicBezTo>
                  <a:cubicBezTo>
                    <a:pt x="3284" y="4249"/>
                    <a:pt x="4249" y="3298"/>
                    <a:pt x="4249" y="2132"/>
                  </a:cubicBezTo>
                  <a:cubicBezTo>
                    <a:pt x="4249" y="951"/>
                    <a:pt x="3284" y="0"/>
                    <a:pt x="2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rot="9400360">
              <a:off x="5144141" y="2769149"/>
              <a:ext cx="5766685" cy="1649618"/>
            </a:xfrm>
            <a:custGeom>
              <a:rect b="b" l="l" r="r" t="t"/>
              <a:pathLst>
                <a:path extrusionOk="0" h="66905" w="143010">
                  <a:moveTo>
                    <a:pt x="38969" y="1"/>
                  </a:moveTo>
                  <a:cubicBezTo>
                    <a:pt x="22964" y="1"/>
                    <a:pt x="9880" y="12456"/>
                    <a:pt x="8855" y="28205"/>
                  </a:cubicBezTo>
                  <a:cubicBezTo>
                    <a:pt x="5075" y="29858"/>
                    <a:pt x="1948" y="32754"/>
                    <a:pt x="0" y="36368"/>
                  </a:cubicBezTo>
                  <a:lnTo>
                    <a:pt x="0" y="66905"/>
                  </a:lnTo>
                  <a:lnTo>
                    <a:pt x="141754" y="66905"/>
                  </a:lnTo>
                  <a:cubicBezTo>
                    <a:pt x="141754" y="66892"/>
                    <a:pt x="143010" y="60805"/>
                    <a:pt x="141741" y="56743"/>
                  </a:cubicBezTo>
                  <a:cubicBezTo>
                    <a:pt x="141485" y="50297"/>
                    <a:pt x="136167" y="45133"/>
                    <a:pt x="129670" y="45133"/>
                  </a:cubicBezTo>
                  <a:cubicBezTo>
                    <a:pt x="124775" y="45133"/>
                    <a:pt x="120572" y="48029"/>
                    <a:pt x="118662" y="52219"/>
                  </a:cubicBezTo>
                  <a:cubicBezTo>
                    <a:pt x="117406" y="51425"/>
                    <a:pt x="115920" y="50976"/>
                    <a:pt x="114331" y="50976"/>
                  </a:cubicBezTo>
                  <a:cubicBezTo>
                    <a:pt x="112793" y="50976"/>
                    <a:pt x="111371" y="51399"/>
                    <a:pt x="110141" y="52142"/>
                  </a:cubicBezTo>
                  <a:cubicBezTo>
                    <a:pt x="109513" y="43903"/>
                    <a:pt x="102619" y="37419"/>
                    <a:pt x="94225" y="37419"/>
                  </a:cubicBezTo>
                  <a:cubicBezTo>
                    <a:pt x="88292" y="37419"/>
                    <a:pt x="83115" y="40674"/>
                    <a:pt x="80373" y="45479"/>
                  </a:cubicBezTo>
                  <a:cubicBezTo>
                    <a:pt x="80373" y="45364"/>
                    <a:pt x="80385" y="45248"/>
                    <a:pt x="80385" y="45133"/>
                  </a:cubicBezTo>
                  <a:cubicBezTo>
                    <a:pt x="80385" y="37560"/>
                    <a:pt x="75824" y="31063"/>
                    <a:pt x="69314" y="28205"/>
                  </a:cubicBezTo>
                  <a:cubicBezTo>
                    <a:pt x="68301" y="12456"/>
                    <a:pt x="55218" y="1"/>
                    <a:pt x="39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rot="9331585">
              <a:off x="1447282" y="3526676"/>
              <a:ext cx="4521345" cy="1724668"/>
            </a:xfrm>
            <a:custGeom>
              <a:rect b="b" l="l" r="r" t="t"/>
              <a:pathLst>
                <a:path extrusionOk="0" h="66905" w="143010">
                  <a:moveTo>
                    <a:pt x="38969" y="1"/>
                  </a:moveTo>
                  <a:cubicBezTo>
                    <a:pt x="22964" y="1"/>
                    <a:pt x="9880" y="12456"/>
                    <a:pt x="8855" y="28205"/>
                  </a:cubicBezTo>
                  <a:cubicBezTo>
                    <a:pt x="5075" y="29858"/>
                    <a:pt x="1948" y="32754"/>
                    <a:pt x="0" y="36368"/>
                  </a:cubicBezTo>
                  <a:lnTo>
                    <a:pt x="0" y="66905"/>
                  </a:lnTo>
                  <a:lnTo>
                    <a:pt x="141754" y="66905"/>
                  </a:lnTo>
                  <a:cubicBezTo>
                    <a:pt x="141754" y="66892"/>
                    <a:pt x="143010" y="60805"/>
                    <a:pt x="141741" y="56743"/>
                  </a:cubicBezTo>
                  <a:cubicBezTo>
                    <a:pt x="141485" y="50297"/>
                    <a:pt x="136167" y="45133"/>
                    <a:pt x="129670" y="45133"/>
                  </a:cubicBezTo>
                  <a:cubicBezTo>
                    <a:pt x="124775" y="45133"/>
                    <a:pt x="120572" y="48029"/>
                    <a:pt x="118662" y="52219"/>
                  </a:cubicBezTo>
                  <a:cubicBezTo>
                    <a:pt x="117406" y="51425"/>
                    <a:pt x="115920" y="50976"/>
                    <a:pt x="114331" y="50976"/>
                  </a:cubicBezTo>
                  <a:cubicBezTo>
                    <a:pt x="112793" y="50976"/>
                    <a:pt x="111371" y="51399"/>
                    <a:pt x="110141" y="52142"/>
                  </a:cubicBezTo>
                  <a:cubicBezTo>
                    <a:pt x="109513" y="43903"/>
                    <a:pt x="102619" y="37419"/>
                    <a:pt x="94225" y="37419"/>
                  </a:cubicBezTo>
                  <a:cubicBezTo>
                    <a:pt x="88292" y="37419"/>
                    <a:pt x="83115" y="40674"/>
                    <a:pt x="80373" y="45479"/>
                  </a:cubicBezTo>
                  <a:cubicBezTo>
                    <a:pt x="80373" y="45364"/>
                    <a:pt x="80385" y="45248"/>
                    <a:pt x="80385" y="45133"/>
                  </a:cubicBezTo>
                  <a:cubicBezTo>
                    <a:pt x="80385" y="37560"/>
                    <a:pt x="75824" y="31063"/>
                    <a:pt x="69314" y="28205"/>
                  </a:cubicBezTo>
                  <a:cubicBezTo>
                    <a:pt x="68301" y="12456"/>
                    <a:pt x="55218" y="1"/>
                    <a:pt x="39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rot="9331585">
              <a:off x="-882618" y="4232864"/>
              <a:ext cx="4521345" cy="1724668"/>
            </a:xfrm>
            <a:custGeom>
              <a:rect b="b" l="l" r="r" t="t"/>
              <a:pathLst>
                <a:path extrusionOk="0" h="66905" w="143010">
                  <a:moveTo>
                    <a:pt x="38969" y="1"/>
                  </a:moveTo>
                  <a:cubicBezTo>
                    <a:pt x="22964" y="1"/>
                    <a:pt x="9880" y="12456"/>
                    <a:pt x="8855" y="28205"/>
                  </a:cubicBezTo>
                  <a:cubicBezTo>
                    <a:pt x="5075" y="29858"/>
                    <a:pt x="1948" y="32754"/>
                    <a:pt x="0" y="36368"/>
                  </a:cubicBezTo>
                  <a:lnTo>
                    <a:pt x="0" y="66905"/>
                  </a:lnTo>
                  <a:lnTo>
                    <a:pt x="141754" y="66905"/>
                  </a:lnTo>
                  <a:cubicBezTo>
                    <a:pt x="141754" y="66892"/>
                    <a:pt x="143010" y="60805"/>
                    <a:pt x="141741" y="56743"/>
                  </a:cubicBezTo>
                  <a:cubicBezTo>
                    <a:pt x="141485" y="50297"/>
                    <a:pt x="136167" y="45133"/>
                    <a:pt x="129670" y="45133"/>
                  </a:cubicBezTo>
                  <a:cubicBezTo>
                    <a:pt x="124775" y="45133"/>
                    <a:pt x="120572" y="48029"/>
                    <a:pt x="118662" y="52219"/>
                  </a:cubicBezTo>
                  <a:cubicBezTo>
                    <a:pt x="117406" y="51425"/>
                    <a:pt x="115920" y="50976"/>
                    <a:pt x="114331" y="50976"/>
                  </a:cubicBezTo>
                  <a:cubicBezTo>
                    <a:pt x="112793" y="50976"/>
                    <a:pt x="111371" y="51399"/>
                    <a:pt x="110141" y="52142"/>
                  </a:cubicBezTo>
                  <a:cubicBezTo>
                    <a:pt x="109513" y="43903"/>
                    <a:pt x="102619" y="37419"/>
                    <a:pt x="94225" y="37419"/>
                  </a:cubicBezTo>
                  <a:cubicBezTo>
                    <a:pt x="88292" y="37419"/>
                    <a:pt x="83115" y="40674"/>
                    <a:pt x="80373" y="45479"/>
                  </a:cubicBezTo>
                  <a:cubicBezTo>
                    <a:pt x="80373" y="45364"/>
                    <a:pt x="80385" y="45248"/>
                    <a:pt x="80385" y="45133"/>
                  </a:cubicBezTo>
                  <a:cubicBezTo>
                    <a:pt x="80385" y="37560"/>
                    <a:pt x="75824" y="31063"/>
                    <a:pt x="69314" y="28205"/>
                  </a:cubicBezTo>
                  <a:cubicBezTo>
                    <a:pt x="68301" y="12456"/>
                    <a:pt x="55218" y="1"/>
                    <a:pt x="39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4"/>
          <p:cNvSpPr/>
          <p:nvPr/>
        </p:nvSpPr>
        <p:spPr>
          <a:xfrm>
            <a:off x="6207726" y="5297310"/>
            <a:ext cx="875398" cy="58089"/>
          </a:xfrm>
          <a:custGeom>
            <a:rect b="b" l="l" r="r" t="t"/>
            <a:pathLst>
              <a:path extrusionOk="0" h="865" w="13035">
                <a:moveTo>
                  <a:pt x="0" y="1"/>
                </a:moveTo>
                <a:lnTo>
                  <a:pt x="0" y="865"/>
                </a:lnTo>
                <a:lnTo>
                  <a:pt x="13034" y="865"/>
                </a:lnTo>
                <a:lnTo>
                  <a:pt x="13034" y="1"/>
                </a:lnTo>
                <a:close/>
              </a:path>
            </a:pathLst>
          </a:custGeom>
          <a:solidFill>
            <a:srgbClr val="00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6403086" y="4200507"/>
            <a:ext cx="480781" cy="904376"/>
          </a:xfrm>
          <a:custGeom>
            <a:rect b="b" l="l" r="r" t="t"/>
            <a:pathLst>
              <a:path extrusionOk="0" h="13467" w="7159">
                <a:moveTo>
                  <a:pt x="3572" y="1"/>
                </a:moveTo>
                <a:cubicBezTo>
                  <a:pt x="1599" y="1"/>
                  <a:pt x="1" y="1599"/>
                  <a:pt x="1" y="3587"/>
                </a:cubicBezTo>
                <a:lnTo>
                  <a:pt x="1" y="9880"/>
                </a:lnTo>
                <a:cubicBezTo>
                  <a:pt x="1" y="11868"/>
                  <a:pt x="1599" y="13467"/>
                  <a:pt x="3572" y="13467"/>
                </a:cubicBezTo>
                <a:cubicBezTo>
                  <a:pt x="5560" y="13467"/>
                  <a:pt x="7158" y="11868"/>
                  <a:pt x="7158" y="9880"/>
                </a:cubicBezTo>
                <a:lnTo>
                  <a:pt x="7158" y="3587"/>
                </a:lnTo>
                <a:cubicBezTo>
                  <a:pt x="7158" y="1599"/>
                  <a:pt x="5560" y="1"/>
                  <a:pt x="35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6255139" y="4836951"/>
            <a:ext cx="277629" cy="518437"/>
          </a:xfrm>
          <a:custGeom>
            <a:rect b="b" l="l" r="r" t="t"/>
            <a:pathLst>
              <a:path extrusionOk="0" h="7720" w="4134">
                <a:moveTo>
                  <a:pt x="4061" y="0"/>
                </a:moveTo>
                <a:lnTo>
                  <a:pt x="3500" y="15"/>
                </a:lnTo>
                <a:cubicBezTo>
                  <a:pt x="3500" y="72"/>
                  <a:pt x="3730" y="6496"/>
                  <a:pt x="0" y="7158"/>
                </a:cubicBezTo>
                <a:lnTo>
                  <a:pt x="115" y="7720"/>
                </a:lnTo>
                <a:cubicBezTo>
                  <a:pt x="1872" y="7388"/>
                  <a:pt x="3111" y="5934"/>
                  <a:pt x="3701" y="3529"/>
                </a:cubicBezTo>
                <a:cubicBezTo>
                  <a:pt x="4133" y="1743"/>
                  <a:pt x="4061" y="58"/>
                  <a:pt x="4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6767749" y="4835004"/>
            <a:ext cx="278569" cy="520384"/>
          </a:xfrm>
          <a:custGeom>
            <a:rect b="b" l="l" r="r" t="t"/>
            <a:pathLst>
              <a:path extrusionOk="0" h="7749" w="4148">
                <a:moveTo>
                  <a:pt x="72" y="0"/>
                </a:moveTo>
                <a:cubicBezTo>
                  <a:pt x="72" y="72"/>
                  <a:pt x="0" y="1757"/>
                  <a:pt x="432" y="3529"/>
                </a:cubicBezTo>
                <a:cubicBezTo>
                  <a:pt x="1023" y="5977"/>
                  <a:pt x="2276" y="7446"/>
                  <a:pt x="4033" y="7749"/>
                </a:cubicBezTo>
                <a:lnTo>
                  <a:pt x="4148" y="7173"/>
                </a:lnTo>
                <a:cubicBezTo>
                  <a:pt x="418" y="6525"/>
                  <a:pt x="648" y="101"/>
                  <a:pt x="648" y="29"/>
                </a:cubicBezTo>
                <a:lnTo>
                  <a:pt x="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6384685" y="4796321"/>
            <a:ext cx="523358" cy="96770"/>
          </a:xfrm>
          <a:custGeom>
            <a:rect b="b" l="l" r="r" t="t"/>
            <a:pathLst>
              <a:path extrusionOk="0" h="1441" w="7793">
                <a:moveTo>
                  <a:pt x="1" y="0"/>
                </a:moveTo>
                <a:lnTo>
                  <a:pt x="1" y="1441"/>
                </a:lnTo>
                <a:lnTo>
                  <a:pt x="7792" y="1441"/>
                </a:lnTo>
                <a:lnTo>
                  <a:pt x="77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608117" y="4161825"/>
            <a:ext cx="77433" cy="67759"/>
          </a:xfrm>
          <a:custGeom>
            <a:rect b="b" l="l" r="r" t="t"/>
            <a:pathLst>
              <a:path extrusionOk="0" h="1009" w="1153">
                <a:moveTo>
                  <a:pt x="1" y="1"/>
                </a:moveTo>
                <a:lnTo>
                  <a:pt x="1" y="1009"/>
                </a:lnTo>
                <a:lnTo>
                  <a:pt x="1153" y="1009"/>
                </a:lnTo>
                <a:lnTo>
                  <a:pt x="11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6400198" y="4571951"/>
            <a:ext cx="491391" cy="43584"/>
          </a:xfrm>
          <a:custGeom>
            <a:rect b="b" l="l" r="r" t="t"/>
            <a:pathLst>
              <a:path extrusionOk="0" h="649" w="7317">
                <a:moveTo>
                  <a:pt x="0" y="0"/>
                </a:moveTo>
                <a:lnTo>
                  <a:pt x="0" y="648"/>
                </a:lnTo>
                <a:lnTo>
                  <a:pt x="7317" y="648"/>
                </a:lnTo>
                <a:lnTo>
                  <a:pt x="7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6400198" y="4635750"/>
            <a:ext cx="491391" cy="32973"/>
          </a:xfrm>
          <a:custGeom>
            <a:rect b="b" l="l" r="r" t="t"/>
            <a:pathLst>
              <a:path extrusionOk="0" h="491" w="7317">
                <a:moveTo>
                  <a:pt x="0" y="1"/>
                </a:moveTo>
                <a:lnTo>
                  <a:pt x="0" y="490"/>
                </a:lnTo>
                <a:lnTo>
                  <a:pt x="7317" y="490"/>
                </a:lnTo>
                <a:lnTo>
                  <a:pt x="73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7315146" y="4200507"/>
            <a:ext cx="481721" cy="904376"/>
          </a:xfrm>
          <a:custGeom>
            <a:rect b="b" l="l" r="r" t="t"/>
            <a:pathLst>
              <a:path extrusionOk="0" h="13467" w="7173">
                <a:moveTo>
                  <a:pt x="3587" y="1"/>
                </a:moveTo>
                <a:cubicBezTo>
                  <a:pt x="1614" y="1"/>
                  <a:pt x="1" y="1599"/>
                  <a:pt x="1" y="3587"/>
                </a:cubicBezTo>
                <a:lnTo>
                  <a:pt x="1" y="9880"/>
                </a:lnTo>
                <a:cubicBezTo>
                  <a:pt x="1" y="11868"/>
                  <a:pt x="1614" y="13467"/>
                  <a:pt x="3587" y="13467"/>
                </a:cubicBezTo>
                <a:cubicBezTo>
                  <a:pt x="5574" y="13467"/>
                  <a:pt x="7173" y="11868"/>
                  <a:pt x="7173" y="9880"/>
                </a:cubicBezTo>
                <a:lnTo>
                  <a:pt x="7173" y="3587"/>
                </a:lnTo>
                <a:cubicBezTo>
                  <a:pt x="7173" y="1599"/>
                  <a:pt x="5574" y="1"/>
                  <a:pt x="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7168140" y="4836951"/>
            <a:ext cx="277629" cy="518437"/>
          </a:xfrm>
          <a:custGeom>
            <a:rect b="b" l="l" r="r" t="t"/>
            <a:pathLst>
              <a:path extrusionOk="0" h="7720" w="4134">
                <a:moveTo>
                  <a:pt x="4062" y="0"/>
                </a:moveTo>
                <a:lnTo>
                  <a:pt x="3486" y="15"/>
                </a:lnTo>
                <a:cubicBezTo>
                  <a:pt x="3486" y="72"/>
                  <a:pt x="3731" y="6496"/>
                  <a:pt x="1" y="7158"/>
                </a:cubicBezTo>
                <a:lnTo>
                  <a:pt x="101" y="7720"/>
                </a:lnTo>
                <a:cubicBezTo>
                  <a:pt x="1873" y="7388"/>
                  <a:pt x="3111" y="5934"/>
                  <a:pt x="3702" y="3529"/>
                </a:cubicBezTo>
                <a:cubicBezTo>
                  <a:pt x="4134" y="1743"/>
                  <a:pt x="4062" y="58"/>
                  <a:pt x="4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7680750" y="4835004"/>
            <a:ext cx="277696" cy="520384"/>
          </a:xfrm>
          <a:custGeom>
            <a:rect b="b" l="l" r="r" t="t"/>
            <a:pathLst>
              <a:path extrusionOk="0" h="7749" w="4135">
                <a:moveTo>
                  <a:pt x="73" y="0"/>
                </a:moveTo>
                <a:cubicBezTo>
                  <a:pt x="73" y="72"/>
                  <a:pt x="1" y="1757"/>
                  <a:pt x="433" y="3529"/>
                </a:cubicBezTo>
                <a:cubicBezTo>
                  <a:pt x="1023" y="5977"/>
                  <a:pt x="2262" y="7446"/>
                  <a:pt x="4033" y="7749"/>
                </a:cubicBezTo>
                <a:lnTo>
                  <a:pt x="4134" y="7173"/>
                </a:lnTo>
                <a:cubicBezTo>
                  <a:pt x="418" y="6525"/>
                  <a:pt x="649" y="101"/>
                  <a:pt x="649" y="29"/>
                </a:cubicBezTo>
                <a:lnTo>
                  <a:pt x="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7295805" y="4796321"/>
            <a:ext cx="523358" cy="96770"/>
          </a:xfrm>
          <a:custGeom>
            <a:rect b="b" l="l" r="r" t="t"/>
            <a:pathLst>
              <a:path extrusionOk="0" h="1441" w="7793">
                <a:moveTo>
                  <a:pt x="1" y="0"/>
                </a:moveTo>
                <a:lnTo>
                  <a:pt x="1" y="1441"/>
                </a:lnTo>
                <a:lnTo>
                  <a:pt x="7792" y="1441"/>
                </a:lnTo>
                <a:lnTo>
                  <a:pt x="77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7120727" y="5297310"/>
            <a:ext cx="875398" cy="58089"/>
          </a:xfrm>
          <a:custGeom>
            <a:rect b="b" l="l" r="r" t="t"/>
            <a:pathLst>
              <a:path extrusionOk="0" h="865" w="13035">
                <a:moveTo>
                  <a:pt x="1" y="1"/>
                </a:moveTo>
                <a:lnTo>
                  <a:pt x="1" y="865"/>
                </a:lnTo>
                <a:lnTo>
                  <a:pt x="13035" y="865"/>
                </a:lnTo>
                <a:lnTo>
                  <a:pt x="13035" y="1"/>
                </a:lnTo>
                <a:close/>
              </a:path>
            </a:pathLst>
          </a:custGeom>
          <a:solidFill>
            <a:srgbClr val="00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7521184" y="4161825"/>
            <a:ext cx="77433" cy="67759"/>
          </a:xfrm>
          <a:custGeom>
            <a:rect b="b" l="l" r="r" t="t"/>
            <a:pathLst>
              <a:path extrusionOk="0" h="1009" w="1153">
                <a:moveTo>
                  <a:pt x="0" y="1"/>
                </a:moveTo>
                <a:lnTo>
                  <a:pt x="0" y="1009"/>
                </a:lnTo>
                <a:lnTo>
                  <a:pt x="1152" y="1009"/>
                </a:lnTo>
                <a:lnTo>
                  <a:pt x="11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7313199" y="4571951"/>
            <a:ext cx="490451" cy="43584"/>
          </a:xfrm>
          <a:custGeom>
            <a:rect b="b" l="l" r="r" t="t"/>
            <a:pathLst>
              <a:path extrusionOk="0" h="649" w="7303">
                <a:moveTo>
                  <a:pt x="1" y="0"/>
                </a:moveTo>
                <a:lnTo>
                  <a:pt x="1" y="648"/>
                </a:lnTo>
                <a:lnTo>
                  <a:pt x="7303" y="648"/>
                </a:lnTo>
                <a:lnTo>
                  <a:pt x="73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7313199" y="4635750"/>
            <a:ext cx="490451" cy="32973"/>
          </a:xfrm>
          <a:custGeom>
            <a:rect b="b" l="l" r="r" t="t"/>
            <a:pathLst>
              <a:path extrusionOk="0" h="491" w="7303">
                <a:moveTo>
                  <a:pt x="1" y="1"/>
                </a:moveTo>
                <a:lnTo>
                  <a:pt x="1" y="490"/>
                </a:lnTo>
                <a:lnTo>
                  <a:pt x="7303" y="490"/>
                </a:lnTo>
                <a:lnTo>
                  <a:pt x="73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8243660" y="4200507"/>
            <a:ext cx="481721" cy="904376"/>
          </a:xfrm>
          <a:custGeom>
            <a:rect b="b" l="l" r="r" t="t"/>
            <a:pathLst>
              <a:path extrusionOk="0" h="13467" w="7173">
                <a:moveTo>
                  <a:pt x="3587" y="1"/>
                </a:moveTo>
                <a:cubicBezTo>
                  <a:pt x="1614" y="1"/>
                  <a:pt x="1" y="1599"/>
                  <a:pt x="1" y="3587"/>
                </a:cubicBezTo>
                <a:lnTo>
                  <a:pt x="1" y="9880"/>
                </a:lnTo>
                <a:cubicBezTo>
                  <a:pt x="1" y="11868"/>
                  <a:pt x="1614" y="13467"/>
                  <a:pt x="3587" y="13467"/>
                </a:cubicBezTo>
                <a:cubicBezTo>
                  <a:pt x="5574" y="13467"/>
                  <a:pt x="7173" y="11868"/>
                  <a:pt x="7173" y="9880"/>
                </a:cubicBezTo>
                <a:lnTo>
                  <a:pt x="7173" y="3587"/>
                </a:lnTo>
                <a:cubicBezTo>
                  <a:pt x="7173" y="1599"/>
                  <a:pt x="5574" y="1"/>
                  <a:pt x="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8096654" y="4836951"/>
            <a:ext cx="277629" cy="518437"/>
          </a:xfrm>
          <a:custGeom>
            <a:rect b="b" l="l" r="r" t="t"/>
            <a:pathLst>
              <a:path extrusionOk="0" h="7720" w="4134">
                <a:moveTo>
                  <a:pt x="4062" y="0"/>
                </a:moveTo>
                <a:lnTo>
                  <a:pt x="3486" y="15"/>
                </a:lnTo>
                <a:cubicBezTo>
                  <a:pt x="3486" y="72"/>
                  <a:pt x="3731" y="6496"/>
                  <a:pt x="1" y="7158"/>
                </a:cubicBezTo>
                <a:lnTo>
                  <a:pt x="101" y="7720"/>
                </a:lnTo>
                <a:cubicBezTo>
                  <a:pt x="1873" y="7388"/>
                  <a:pt x="3111" y="5934"/>
                  <a:pt x="3702" y="3529"/>
                </a:cubicBezTo>
                <a:cubicBezTo>
                  <a:pt x="4134" y="1743"/>
                  <a:pt x="4062" y="58"/>
                  <a:pt x="4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8609264" y="4835004"/>
            <a:ext cx="277629" cy="520384"/>
          </a:xfrm>
          <a:custGeom>
            <a:rect b="b" l="l" r="r" t="t"/>
            <a:pathLst>
              <a:path extrusionOk="0" h="7749" w="4134">
                <a:moveTo>
                  <a:pt x="73" y="0"/>
                </a:moveTo>
                <a:cubicBezTo>
                  <a:pt x="73" y="72"/>
                  <a:pt x="1" y="1757"/>
                  <a:pt x="433" y="3529"/>
                </a:cubicBezTo>
                <a:cubicBezTo>
                  <a:pt x="1023" y="5977"/>
                  <a:pt x="2262" y="7446"/>
                  <a:pt x="4033" y="7749"/>
                </a:cubicBezTo>
                <a:lnTo>
                  <a:pt x="4134" y="7173"/>
                </a:lnTo>
                <a:cubicBezTo>
                  <a:pt x="418" y="6525"/>
                  <a:pt x="649" y="101"/>
                  <a:pt x="649" y="29"/>
                </a:cubicBezTo>
                <a:lnTo>
                  <a:pt x="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8226267" y="4796321"/>
            <a:ext cx="523291" cy="96770"/>
          </a:xfrm>
          <a:custGeom>
            <a:rect b="b" l="l" r="r" t="t"/>
            <a:pathLst>
              <a:path extrusionOk="0" h="1441" w="7792">
                <a:moveTo>
                  <a:pt x="0" y="0"/>
                </a:moveTo>
                <a:lnTo>
                  <a:pt x="0" y="1441"/>
                </a:lnTo>
                <a:lnTo>
                  <a:pt x="7792" y="1441"/>
                </a:lnTo>
                <a:lnTo>
                  <a:pt x="77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8049241" y="5297310"/>
            <a:ext cx="875398" cy="58089"/>
          </a:xfrm>
          <a:custGeom>
            <a:rect b="b" l="l" r="r" t="t"/>
            <a:pathLst>
              <a:path extrusionOk="0" h="865" w="13035">
                <a:moveTo>
                  <a:pt x="1" y="1"/>
                </a:moveTo>
                <a:lnTo>
                  <a:pt x="1" y="865"/>
                </a:lnTo>
                <a:lnTo>
                  <a:pt x="13035" y="865"/>
                </a:lnTo>
                <a:lnTo>
                  <a:pt x="13035" y="1"/>
                </a:lnTo>
                <a:close/>
              </a:path>
            </a:pathLst>
          </a:custGeom>
          <a:solidFill>
            <a:srgbClr val="00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8449698" y="4161825"/>
            <a:ext cx="77433" cy="67759"/>
          </a:xfrm>
          <a:custGeom>
            <a:rect b="b" l="l" r="r" t="t"/>
            <a:pathLst>
              <a:path extrusionOk="0" h="1009" w="1153">
                <a:moveTo>
                  <a:pt x="0" y="1"/>
                </a:moveTo>
                <a:lnTo>
                  <a:pt x="0" y="1009"/>
                </a:lnTo>
                <a:lnTo>
                  <a:pt x="1152" y="1009"/>
                </a:lnTo>
                <a:lnTo>
                  <a:pt x="11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8242720" y="4571951"/>
            <a:ext cx="490451" cy="43584"/>
          </a:xfrm>
          <a:custGeom>
            <a:rect b="b" l="l" r="r" t="t"/>
            <a:pathLst>
              <a:path extrusionOk="0" h="649" w="7303">
                <a:moveTo>
                  <a:pt x="0" y="0"/>
                </a:moveTo>
                <a:lnTo>
                  <a:pt x="0" y="648"/>
                </a:lnTo>
                <a:lnTo>
                  <a:pt x="7302" y="648"/>
                </a:lnTo>
                <a:lnTo>
                  <a:pt x="73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8242720" y="4635750"/>
            <a:ext cx="490451" cy="32973"/>
          </a:xfrm>
          <a:custGeom>
            <a:rect b="b" l="l" r="r" t="t"/>
            <a:pathLst>
              <a:path extrusionOk="0" h="491" w="7303">
                <a:moveTo>
                  <a:pt x="0" y="1"/>
                </a:moveTo>
                <a:lnTo>
                  <a:pt x="0" y="490"/>
                </a:lnTo>
                <a:lnTo>
                  <a:pt x="7302" y="490"/>
                </a:lnTo>
                <a:lnTo>
                  <a:pt x="7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7416725" y="3852701"/>
            <a:ext cx="278572" cy="279524"/>
          </a:xfrm>
          <a:custGeom>
            <a:rect b="b" l="l" r="r" t="t"/>
            <a:pathLst>
              <a:path extrusionOk="0" h="4509" w="4494">
                <a:moveTo>
                  <a:pt x="2247" y="1"/>
                </a:moveTo>
                <a:cubicBezTo>
                  <a:pt x="1008" y="1"/>
                  <a:pt x="0" y="1009"/>
                  <a:pt x="0" y="2247"/>
                </a:cubicBezTo>
                <a:cubicBezTo>
                  <a:pt x="0" y="3486"/>
                  <a:pt x="1008" y="4508"/>
                  <a:pt x="2247" y="4508"/>
                </a:cubicBezTo>
                <a:cubicBezTo>
                  <a:pt x="3486" y="4508"/>
                  <a:pt x="4494" y="3486"/>
                  <a:pt x="4494" y="2247"/>
                </a:cubicBezTo>
                <a:cubicBezTo>
                  <a:pt x="4494" y="1009"/>
                  <a:pt x="3486" y="1"/>
                  <a:pt x="2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7521176" y="3663281"/>
            <a:ext cx="309652" cy="309628"/>
          </a:xfrm>
          <a:custGeom>
            <a:rect b="b" l="l" r="r" t="t"/>
            <a:pathLst>
              <a:path extrusionOk="0" h="4754" w="4754">
                <a:moveTo>
                  <a:pt x="2377" y="1"/>
                </a:moveTo>
                <a:cubicBezTo>
                  <a:pt x="1067" y="1"/>
                  <a:pt x="1" y="1067"/>
                  <a:pt x="1" y="2377"/>
                </a:cubicBezTo>
                <a:cubicBezTo>
                  <a:pt x="1" y="3688"/>
                  <a:pt x="1067" y="4754"/>
                  <a:pt x="2377" y="4754"/>
                </a:cubicBezTo>
                <a:cubicBezTo>
                  <a:pt x="3688" y="4754"/>
                  <a:pt x="4754" y="3688"/>
                  <a:pt x="4754" y="2377"/>
                </a:cubicBezTo>
                <a:cubicBezTo>
                  <a:pt x="4754" y="1052"/>
                  <a:pt x="3688" y="1"/>
                  <a:pt x="23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ctrTitle"/>
          </p:nvPr>
        </p:nvSpPr>
        <p:spPr>
          <a:xfrm>
            <a:off x="723600" y="475250"/>
            <a:ext cx="7707300" cy="4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0">
    <p:bg>
      <p:bgPr>
        <a:solidFill>
          <a:schemeClr val="dk2"/>
        </a:solidFill>
      </p:bgPr>
    </p:bg>
    <p:spTree>
      <p:nvGrpSpPr>
        <p:cNvPr id="215" name="Shape 215"/>
        <p:cNvGrpSpPr/>
        <p:nvPr/>
      </p:nvGrpSpPr>
      <p:grpSpPr>
        <a:xfrm>
          <a:off x="0" y="0"/>
          <a:ext cx="0" cy="0"/>
          <a:chOff x="0" y="0"/>
          <a:chExt cx="0" cy="0"/>
        </a:xfrm>
      </p:grpSpPr>
      <p:sp>
        <p:nvSpPr>
          <p:cNvPr id="216" name="Google Shape;216;p15"/>
          <p:cNvSpPr txBox="1"/>
          <p:nvPr>
            <p:ph type="ctrTitle"/>
          </p:nvPr>
        </p:nvSpPr>
        <p:spPr>
          <a:xfrm flipH="1">
            <a:off x="713275" y="3109050"/>
            <a:ext cx="7717500" cy="723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CCCCCC"/>
              </a:buClr>
              <a:buSzPts val="3600"/>
              <a:buNone/>
              <a:defRPr sz="2500">
                <a:solidFill>
                  <a:schemeClr val="accent6"/>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p:txBody>
      </p:sp>
      <p:sp>
        <p:nvSpPr>
          <p:cNvPr id="217" name="Google Shape;217;p15"/>
          <p:cNvSpPr txBox="1"/>
          <p:nvPr>
            <p:ph hasCustomPrompt="1" idx="2" type="title"/>
          </p:nvPr>
        </p:nvSpPr>
        <p:spPr>
          <a:xfrm flipH="1">
            <a:off x="713275" y="1258693"/>
            <a:ext cx="7717500" cy="1761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CCCCCC"/>
              </a:buClr>
              <a:buSzPts val="16000"/>
              <a:buNone/>
              <a:defRPr sz="11000">
                <a:solidFill>
                  <a:schemeClr val="accent5"/>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6_1_1_1">
    <p:spTree>
      <p:nvGrpSpPr>
        <p:cNvPr id="218" name="Shape 218"/>
        <p:cNvGrpSpPr/>
        <p:nvPr/>
      </p:nvGrpSpPr>
      <p:grpSpPr>
        <a:xfrm>
          <a:off x="0" y="0"/>
          <a:ext cx="0" cy="0"/>
          <a:chOff x="0" y="0"/>
          <a:chExt cx="0" cy="0"/>
        </a:xfrm>
      </p:grpSpPr>
      <p:sp>
        <p:nvSpPr>
          <p:cNvPr id="219" name="Google Shape;219;p16"/>
          <p:cNvSpPr txBox="1"/>
          <p:nvPr>
            <p:ph type="ctrTitle"/>
          </p:nvPr>
        </p:nvSpPr>
        <p:spPr>
          <a:xfrm>
            <a:off x="2120944" y="1395950"/>
            <a:ext cx="24294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20" name="Google Shape;220;p16"/>
          <p:cNvSpPr txBox="1"/>
          <p:nvPr>
            <p:ph idx="1" type="subTitle"/>
          </p:nvPr>
        </p:nvSpPr>
        <p:spPr>
          <a:xfrm>
            <a:off x="2120944" y="1857424"/>
            <a:ext cx="18264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1" name="Google Shape;221;p16"/>
          <p:cNvSpPr txBox="1"/>
          <p:nvPr>
            <p:ph idx="2" type="ctrTitle"/>
          </p:nvPr>
        </p:nvSpPr>
        <p:spPr>
          <a:xfrm>
            <a:off x="4593656" y="1392550"/>
            <a:ext cx="24294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222" name="Google Shape;222;p16"/>
          <p:cNvSpPr txBox="1"/>
          <p:nvPr>
            <p:ph idx="3" type="subTitle"/>
          </p:nvPr>
        </p:nvSpPr>
        <p:spPr>
          <a:xfrm>
            <a:off x="5196656" y="1854021"/>
            <a:ext cx="18264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3" name="Google Shape;223;p16"/>
          <p:cNvSpPr txBox="1"/>
          <p:nvPr>
            <p:ph idx="4" type="ctrTitle"/>
          </p:nvPr>
        </p:nvSpPr>
        <p:spPr>
          <a:xfrm>
            <a:off x="2120944" y="2921676"/>
            <a:ext cx="24294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24" name="Google Shape;224;p16"/>
          <p:cNvSpPr txBox="1"/>
          <p:nvPr>
            <p:ph idx="5" type="subTitle"/>
          </p:nvPr>
        </p:nvSpPr>
        <p:spPr>
          <a:xfrm>
            <a:off x="2120944" y="3383150"/>
            <a:ext cx="18264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5" name="Google Shape;225;p16"/>
          <p:cNvSpPr txBox="1"/>
          <p:nvPr>
            <p:ph idx="6" type="ctrTitle"/>
          </p:nvPr>
        </p:nvSpPr>
        <p:spPr>
          <a:xfrm>
            <a:off x="4593656" y="2918279"/>
            <a:ext cx="24294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226" name="Google Shape;226;p16"/>
          <p:cNvSpPr txBox="1"/>
          <p:nvPr>
            <p:ph idx="7" type="subTitle"/>
          </p:nvPr>
        </p:nvSpPr>
        <p:spPr>
          <a:xfrm>
            <a:off x="5196656" y="3379749"/>
            <a:ext cx="18264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7" name="Google Shape;227;p16"/>
          <p:cNvSpPr txBox="1"/>
          <p:nvPr>
            <p:ph idx="8" type="ctrTitle"/>
          </p:nvPr>
        </p:nvSpPr>
        <p:spPr>
          <a:xfrm>
            <a:off x="723600" y="470625"/>
            <a:ext cx="77073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
  <p:cSld name="CUSTOM_6_1_1_1_1">
    <p:bg>
      <p:bgPr>
        <a:solidFill>
          <a:schemeClr val="dk1"/>
        </a:solidFill>
      </p:bgPr>
    </p:bg>
    <p:spTree>
      <p:nvGrpSpPr>
        <p:cNvPr id="228" name="Shape 228"/>
        <p:cNvGrpSpPr/>
        <p:nvPr/>
      </p:nvGrpSpPr>
      <p:grpSpPr>
        <a:xfrm>
          <a:off x="0" y="0"/>
          <a:ext cx="0" cy="0"/>
          <a:chOff x="0" y="0"/>
          <a:chExt cx="0" cy="0"/>
        </a:xfrm>
      </p:grpSpPr>
      <p:sp>
        <p:nvSpPr>
          <p:cNvPr id="229" name="Google Shape;229;p17"/>
          <p:cNvSpPr txBox="1"/>
          <p:nvPr>
            <p:ph type="ctrTitle"/>
          </p:nvPr>
        </p:nvSpPr>
        <p:spPr>
          <a:xfrm>
            <a:off x="1121516" y="1708087"/>
            <a:ext cx="1501800" cy="367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600"/>
              <a:buNone/>
              <a:defRPr sz="1600">
                <a:solidFill>
                  <a:schemeClr val="accent5"/>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30" name="Google Shape;230;p17"/>
          <p:cNvSpPr txBox="1"/>
          <p:nvPr>
            <p:ph idx="1" type="subTitle"/>
          </p:nvPr>
        </p:nvSpPr>
        <p:spPr>
          <a:xfrm>
            <a:off x="959216" y="2086576"/>
            <a:ext cx="1826400" cy="7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1" name="Google Shape;231;p17"/>
          <p:cNvSpPr txBox="1"/>
          <p:nvPr>
            <p:ph idx="2" type="ctrTitle"/>
          </p:nvPr>
        </p:nvSpPr>
        <p:spPr>
          <a:xfrm>
            <a:off x="3777582" y="1709287"/>
            <a:ext cx="1499700" cy="3654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chemeClr val="accent5"/>
                </a:solidFill>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232" name="Google Shape;232;p17"/>
          <p:cNvSpPr txBox="1"/>
          <p:nvPr>
            <p:ph idx="3" type="subTitle"/>
          </p:nvPr>
        </p:nvSpPr>
        <p:spPr>
          <a:xfrm>
            <a:off x="3614232" y="2083183"/>
            <a:ext cx="1826400" cy="7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lt1"/>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33" name="Google Shape;233;p17"/>
          <p:cNvSpPr txBox="1"/>
          <p:nvPr>
            <p:ph idx="4" type="ctrTitle"/>
          </p:nvPr>
        </p:nvSpPr>
        <p:spPr>
          <a:xfrm>
            <a:off x="1122566" y="3676802"/>
            <a:ext cx="1499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chemeClr val="accent5"/>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34" name="Google Shape;234;p17"/>
          <p:cNvSpPr txBox="1"/>
          <p:nvPr>
            <p:ph idx="5" type="subTitle"/>
          </p:nvPr>
        </p:nvSpPr>
        <p:spPr>
          <a:xfrm>
            <a:off x="959216" y="4067636"/>
            <a:ext cx="1826400" cy="7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5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5" name="Google Shape;235;p17"/>
          <p:cNvSpPr txBox="1"/>
          <p:nvPr>
            <p:ph idx="6" type="ctrTitle"/>
          </p:nvPr>
        </p:nvSpPr>
        <p:spPr>
          <a:xfrm>
            <a:off x="3878307" y="3676802"/>
            <a:ext cx="1499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chemeClr val="accent5"/>
                </a:solidFill>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236" name="Google Shape;236;p17"/>
          <p:cNvSpPr txBox="1"/>
          <p:nvPr>
            <p:ph idx="7" type="subTitle"/>
          </p:nvPr>
        </p:nvSpPr>
        <p:spPr>
          <a:xfrm>
            <a:off x="3714957" y="4067186"/>
            <a:ext cx="1826400" cy="7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lt1"/>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37" name="Google Shape;237;p17"/>
          <p:cNvSpPr txBox="1"/>
          <p:nvPr>
            <p:ph idx="8" type="ctrTitle"/>
          </p:nvPr>
        </p:nvSpPr>
        <p:spPr>
          <a:xfrm>
            <a:off x="723600" y="403035"/>
            <a:ext cx="7707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8" name="Google Shape;238;p17"/>
          <p:cNvSpPr txBox="1"/>
          <p:nvPr>
            <p:ph idx="9" type="ctrTitle"/>
          </p:nvPr>
        </p:nvSpPr>
        <p:spPr>
          <a:xfrm>
            <a:off x="6540147" y="1709137"/>
            <a:ext cx="1499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chemeClr val="accent5"/>
                </a:solidFill>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239" name="Google Shape;239;p17"/>
          <p:cNvSpPr txBox="1"/>
          <p:nvPr>
            <p:ph idx="13" type="subTitle"/>
          </p:nvPr>
        </p:nvSpPr>
        <p:spPr>
          <a:xfrm>
            <a:off x="6376797" y="2083181"/>
            <a:ext cx="1826400" cy="7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lt1"/>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40" name="Google Shape;240;p17"/>
          <p:cNvSpPr txBox="1"/>
          <p:nvPr>
            <p:ph idx="14" type="ctrTitle"/>
          </p:nvPr>
        </p:nvSpPr>
        <p:spPr>
          <a:xfrm>
            <a:off x="6587984" y="3676802"/>
            <a:ext cx="1499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chemeClr val="accent5"/>
                </a:solidFill>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241" name="Google Shape;241;p17"/>
          <p:cNvSpPr txBox="1"/>
          <p:nvPr>
            <p:ph idx="15" type="subTitle"/>
          </p:nvPr>
        </p:nvSpPr>
        <p:spPr>
          <a:xfrm>
            <a:off x="6424634" y="4067636"/>
            <a:ext cx="1826400" cy="7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lt1"/>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42" name="Google Shape;242;p17"/>
          <p:cNvSpPr/>
          <p:nvPr/>
        </p:nvSpPr>
        <p:spPr>
          <a:xfrm rot="-2700000">
            <a:off x="7156242" y="2870389"/>
            <a:ext cx="4954058" cy="162605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1">
    <p:spTree>
      <p:nvGrpSpPr>
        <p:cNvPr id="243" name="Shape 243"/>
        <p:cNvGrpSpPr/>
        <p:nvPr/>
      </p:nvGrpSpPr>
      <p:grpSpPr>
        <a:xfrm>
          <a:off x="0" y="0"/>
          <a:ext cx="0" cy="0"/>
          <a:chOff x="0" y="0"/>
          <a:chExt cx="0" cy="0"/>
        </a:xfrm>
      </p:grpSpPr>
      <p:sp>
        <p:nvSpPr>
          <p:cNvPr id="244" name="Google Shape;244;p18"/>
          <p:cNvSpPr txBox="1"/>
          <p:nvPr>
            <p:ph idx="1" type="subTitle"/>
          </p:nvPr>
        </p:nvSpPr>
        <p:spPr>
          <a:xfrm>
            <a:off x="4846943" y="1477773"/>
            <a:ext cx="3510000" cy="731400"/>
          </a:xfrm>
          <a:prstGeom prst="rect">
            <a:avLst/>
          </a:prstGeom>
        </p:spPr>
        <p:txBody>
          <a:bodyPr anchorCtr="0" anchor="t" bIns="91425" lIns="91425" spcFirstLastPara="1" rIns="91425" wrap="square" tIns="91425">
            <a:noAutofit/>
          </a:bodyPr>
          <a:lstStyle>
            <a:lvl1pPr lvl="0" marR="91440" rtl="0">
              <a:lnSpc>
                <a:spcPct val="100000"/>
              </a:lnSpc>
              <a:spcBef>
                <a:spcPts val="0"/>
              </a:spcBef>
              <a:spcAft>
                <a:spcPts val="0"/>
              </a:spcAft>
              <a:buClr>
                <a:srgbClr val="000000"/>
              </a:buClr>
              <a:buSzPts val="1000"/>
              <a:buNone/>
              <a:defRPr sz="1600">
                <a:solidFill>
                  <a:schemeClr val="accent2"/>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45" name="Google Shape;245;p18"/>
          <p:cNvSpPr txBox="1"/>
          <p:nvPr>
            <p:ph idx="2" type="subTitle"/>
          </p:nvPr>
        </p:nvSpPr>
        <p:spPr>
          <a:xfrm>
            <a:off x="4846943" y="2675950"/>
            <a:ext cx="3510000" cy="729600"/>
          </a:xfrm>
          <a:prstGeom prst="rect">
            <a:avLst/>
          </a:prstGeom>
        </p:spPr>
        <p:txBody>
          <a:bodyPr anchorCtr="0" anchor="t" bIns="91425" lIns="91425" spcFirstLastPara="1" rIns="91425" wrap="square" tIns="91425">
            <a:noAutofit/>
          </a:bodyPr>
          <a:lstStyle>
            <a:lvl1pPr lvl="0" marR="91440" rtl="0">
              <a:lnSpc>
                <a:spcPct val="100000"/>
              </a:lnSpc>
              <a:spcBef>
                <a:spcPts val="0"/>
              </a:spcBef>
              <a:spcAft>
                <a:spcPts val="0"/>
              </a:spcAft>
              <a:buClr>
                <a:srgbClr val="000000"/>
              </a:buClr>
              <a:buSzPts val="1000"/>
              <a:buNone/>
              <a:defRPr sz="1600">
                <a:solidFill>
                  <a:schemeClr val="accent2"/>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46" name="Google Shape;246;p18"/>
          <p:cNvSpPr txBox="1"/>
          <p:nvPr>
            <p:ph type="ctrTitle"/>
          </p:nvPr>
        </p:nvSpPr>
        <p:spPr>
          <a:xfrm>
            <a:off x="4854344" y="1132950"/>
            <a:ext cx="2619300" cy="344700"/>
          </a:xfrm>
          <a:prstGeom prst="rect">
            <a:avLst/>
          </a:prstGeom>
          <a:ln>
            <a:noFill/>
          </a:ln>
        </p:spPr>
        <p:txBody>
          <a:bodyPr anchorCtr="0" anchor="ctr" bIns="91425" lIns="91425" spcFirstLastPara="1" rIns="91425" wrap="square" tIns="91425">
            <a:noAutofit/>
          </a:bodyPr>
          <a:lstStyle>
            <a:lvl1pPr lvl="0" marR="91440" rtl="0" algn="l">
              <a:spcBef>
                <a:spcPts val="0"/>
              </a:spcBef>
              <a:spcAft>
                <a:spcPts val="0"/>
              </a:spcAft>
              <a:buClr>
                <a:srgbClr val="000000"/>
              </a:buClr>
              <a:buSzPts val="1600"/>
              <a:buNone/>
              <a:defRPr sz="1600">
                <a:solidFill>
                  <a:schemeClr val="accent5"/>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47" name="Google Shape;247;p18"/>
          <p:cNvSpPr txBox="1"/>
          <p:nvPr>
            <p:ph idx="3" type="ctrTitle"/>
          </p:nvPr>
        </p:nvSpPr>
        <p:spPr>
          <a:xfrm>
            <a:off x="4846943" y="2337635"/>
            <a:ext cx="2619300" cy="347400"/>
          </a:xfrm>
          <a:prstGeom prst="rect">
            <a:avLst/>
          </a:prstGeom>
          <a:ln>
            <a:noFill/>
          </a:ln>
        </p:spPr>
        <p:txBody>
          <a:bodyPr anchorCtr="0" anchor="ctr" bIns="91425" lIns="91425" spcFirstLastPara="1" rIns="91425" wrap="square" tIns="91425">
            <a:noAutofit/>
          </a:bodyPr>
          <a:lstStyle>
            <a:lvl1pPr lvl="0" marR="91440" rtl="0" algn="l">
              <a:spcBef>
                <a:spcPts val="0"/>
              </a:spcBef>
              <a:spcAft>
                <a:spcPts val="0"/>
              </a:spcAft>
              <a:buClr>
                <a:srgbClr val="000000"/>
              </a:buClr>
              <a:buSzPts val="1600"/>
              <a:buNone/>
              <a:defRPr sz="1600">
                <a:solidFill>
                  <a:schemeClr val="accent5"/>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48" name="Google Shape;248;p18"/>
          <p:cNvSpPr txBox="1"/>
          <p:nvPr>
            <p:ph idx="4" type="subTitle"/>
          </p:nvPr>
        </p:nvSpPr>
        <p:spPr>
          <a:xfrm>
            <a:off x="4846943" y="3874578"/>
            <a:ext cx="3510000" cy="731400"/>
          </a:xfrm>
          <a:prstGeom prst="rect">
            <a:avLst/>
          </a:prstGeom>
        </p:spPr>
        <p:txBody>
          <a:bodyPr anchorCtr="0" anchor="t" bIns="91425" lIns="91425" spcFirstLastPara="1" rIns="91425" wrap="square" tIns="91425">
            <a:noAutofit/>
          </a:bodyPr>
          <a:lstStyle>
            <a:lvl1pPr lvl="0" marR="91440" rtl="0">
              <a:lnSpc>
                <a:spcPct val="100000"/>
              </a:lnSpc>
              <a:spcBef>
                <a:spcPts val="0"/>
              </a:spcBef>
              <a:spcAft>
                <a:spcPts val="0"/>
              </a:spcAft>
              <a:buClr>
                <a:srgbClr val="000000"/>
              </a:buClr>
              <a:buSzPts val="1000"/>
              <a:buNone/>
              <a:defRPr sz="1600">
                <a:solidFill>
                  <a:schemeClr val="accent2"/>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49" name="Google Shape;249;p18"/>
          <p:cNvSpPr txBox="1"/>
          <p:nvPr>
            <p:ph idx="5" type="ctrTitle"/>
          </p:nvPr>
        </p:nvSpPr>
        <p:spPr>
          <a:xfrm>
            <a:off x="4846943" y="3536372"/>
            <a:ext cx="2619300" cy="347400"/>
          </a:xfrm>
          <a:prstGeom prst="rect">
            <a:avLst/>
          </a:prstGeom>
          <a:ln>
            <a:noFill/>
          </a:ln>
        </p:spPr>
        <p:txBody>
          <a:bodyPr anchorCtr="0" anchor="ctr" bIns="91425" lIns="91425" spcFirstLastPara="1" rIns="91425" wrap="square" tIns="91425">
            <a:noAutofit/>
          </a:bodyPr>
          <a:lstStyle>
            <a:lvl1pPr lvl="0" marR="91440" rtl="0" algn="l">
              <a:spcBef>
                <a:spcPts val="0"/>
              </a:spcBef>
              <a:spcAft>
                <a:spcPts val="0"/>
              </a:spcAft>
              <a:buClr>
                <a:srgbClr val="000000"/>
              </a:buClr>
              <a:buSzPts val="1600"/>
              <a:buNone/>
              <a:defRPr sz="1600">
                <a:solidFill>
                  <a:schemeClr val="accent5"/>
                </a:solidFill>
              </a:defRPr>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250" name="Google Shape;250;p18"/>
          <p:cNvSpPr txBox="1"/>
          <p:nvPr>
            <p:ph idx="6" type="ctrTitle"/>
          </p:nvPr>
        </p:nvSpPr>
        <p:spPr>
          <a:xfrm>
            <a:off x="723600" y="388601"/>
            <a:ext cx="7707300" cy="586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51" name="Google Shape;251;p18"/>
          <p:cNvSpPr/>
          <p:nvPr/>
        </p:nvSpPr>
        <p:spPr>
          <a:xfrm rot="9900013">
            <a:off x="-3707139" y="-158387"/>
            <a:ext cx="6651142" cy="213971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rot="-2700000">
            <a:off x="6876967" y="3221464"/>
            <a:ext cx="4954058" cy="162605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5">
  <p:cSld name="CUSTOM_23">
    <p:spTree>
      <p:nvGrpSpPr>
        <p:cNvPr id="253" name="Shape 253"/>
        <p:cNvGrpSpPr/>
        <p:nvPr/>
      </p:nvGrpSpPr>
      <p:grpSpPr>
        <a:xfrm>
          <a:off x="0" y="0"/>
          <a:ext cx="0" cy="0"/>
          <a:chOff x="0" y="0"/>
          <a:chExt cx="0" cy="0"/>
        </a:xfrm>
      </p:grpSpPr>
      <p:sp>
        <p:nvSpPr>
          <p:cNvPr id="254" name="Google Shape;254;p19"/>
          <p:cNvSpPr txBox="1"/>
          <p:nvPr>
            <p:ph type="ctrTitle"/>
          </p:nvPr>
        </p:nvSpPr>
        <p:spPr>
          <a:xfrm flipH="1">
            <a:off x="4101725" y="2243225"/>
            <a:ext cx="2755800" cy="1921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p:txBody>
      </p:sp>
      <p:sp>
        <p:nvSpPr>
          <p:cNvPr id="255" name="Google Shape;255;p19"/>
          <p:cNvSpPr txBox="1"/>
          <p:nvPr>
            <p:ph hasCustomPrompt="1" idx="2" type="title"/>
          </p:nvPr>
        </p:nvSpPr>
        <p:spPr>
          <a:xfrm flipH="1">
            <a:off x="-517450" y="2419325"/>
            <a:ext cx="4488300" cy="1622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256" name="Google Shape;256;p19"/>
          <p:cNvSpPr/>
          <p:nvPr/>
        </p:nvSpPr>
        <p:spPr>
          <a:xfrm>
            <a:off x="2609300" y="753125"/>
            <a:ext cx="4099200" cy="35832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1_1">
    <p:spTree>
      <p:nvGrpSpPr>
        <p:cNvPr id="257" name="Shape 257"/>
        <p:cNvGrpSpPr/>
        <p:nvPr/>
      </p:nvGrpSpPr>
      <p:grpSpPr>
        <a:xfrm>
          <a:off x="0" y="0"/>
          <a:ext cx="0" cy="0"/>
          <a:chOff x="0" y="0"/>
          <a:chExt cx="0" cy="0"/>
        </a:xfrm>
      </p:grpSpPr>
      <p:sp>
        <p:nvSpPr>
          <p:cNvPr id="258" name="Google Shape;258;p20"/>
          <p:cNvSpPr txBox="1"/>
          <p:nvPr>
            <p:ph type="ctrTitle"/>
          </p:nvPr>
        </p:nvSpPr>
        <p:spPr>
          <a:xfrm>
            <a:off x="1250275" y="2097325"/>
            <a:ext cx="1338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59" name="Google Shape;259;p20"/>
          <p:cNvSpPr txBox="1"/>
          <p:nvPr>
            <p:ph idx="1" type="subTitle"/>
          </p:nvPr>
        </p:nvSpPr>
        <p:spPr>
          <a:xfrm>
            <a:off x="986875" y="2613197"/>
            <a:ext cx="1865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accent2"/>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0" name="Google Shape;260;p20"/>
          <p:cNvSpPr txBox="1"/>
          <p:nvPr>
            <p:ph idx="2" type="ctrTitle"/>
          </p:nvPr>
        </p:nvSpPr>
        <p:spPr>
          <a:xfrm>
            <a:off x="3889825" y="2097325"/>
            <a:ext cx="1338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1" name="Google Shape;261;p20"/>
          <p:cNvSpPr txBox="1"/>
          <p:nvPr>
            <p:ph idx="3" type="subTitle"/>
          </p:nvPr>
        </p:nvSpPr>
        <p:spPr>
          <a:xfrm>
            <a:off x="3640650" y="2613197"/>
            <a:ext cx="1865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accent2"/>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2" name="Google Shape;262;p20"/>
          <p:cNvSpPr txBox="1"/>
          <p:nvPr>
            <p:ph idx="4" type="ctrTitle"/>
          </p:nvPr>
        </p:nvSpPr>
        <p:spPr>
          <a:xfrm>
            <a:off x="6576625" y="2097325"/>
            <a:ext cx="1338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3" name="Google Shape;263;p20"/>
          <p:cNvSpPr txBox="1"/>
          <p:nvPr>
            <p:ph idx="5" type="subTitle"/>
          </p:nvPr>
        </p:nvSpPr>
        <p:spPr>
          <a:xfrm>
            <a:off x="6312825" y="2613200"/>
            <a:ext cx="18660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solidFill>
                  <a:schemeClr val="accent2"/>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4" name="Google Shape;264;p20"/>
          <p:cNvSpPr txBox="1"/>
          <p:nvPr>
            <p:ph hasCustomPrompt="1" idx="6" type="title"/>
          </p:nvPr>
        </p:nvSpPr>
        <p:spPr>
          <a:xfrm>
            <a:off x="1422605" y="3223975"/>
            <a:ext cx="1019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265" name="Google Shape;265;p20"/>
          <p:cNvSpPr txBox="1"/>
          <p:nvPr>
            <p:ph hasCustomPrompt="1" idx="7" type="title"/>
          </p:nvPr>
        </p:nvSpPr>
        <p:spPr>
          <a:xfrm>
            <a:off x="4038680" y="3223975"/>
            <a:ext cx="1019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266" name="Google Shape;266;p20"/>
          <p:cNvSpPr txBox="1"/>
          <p:nvPr>
            <p:ph hasCustomPrompt="1" idx="8" type="title"/>
          </p:nvPr>
        </p:nvSpPr>
        <p:spPr>
          <a:xfrm>
            <a:off x="6749255" y="3223975"/>
            <a:ext cx="1019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267" name="Google Shape;267;p20"/>
          <p:cNvSpPr txBox="1"/>
          <p:nvPr>
            <p:ph idx="9" type="ctrTitle"/>
          </p:nvPr>
        </p:nvSpPr>
        <p:spPr>
          <a:xfrm>
            <a:off x="723600" y="470625"/>
            <a:ext cx="20781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chemeClr val="dk2"/>
        </a:solidFill>
      </p:bgPr>
    </p:bg>
    <p:spTree>
      <p:nvGrpSpPr>
        <p:cNvPr id="45" name="Shape 45"/>
        <p:cNvGrpSpPr/>
        <p:nvPr/>
      </p:nvGrpSpPr>
      <p:grpSpPr>
        <a:xfrm>
          <a:off x="0" y="0"/>
          <a:ext cx="0" cy="0"/>
          <a:chOff x="0" y="0"/>
          <a:chExt cx="0" cy="0"/>
        </a:xfrm>
      </p:grpSpPr>
      <p:sp>
        <p:nvSpPr>
          <p:cNvPr id="46" name="Google Shape;46;p3"/>
          <p:cNvSpPr txBox="1"/>
          <p:nvPr>
            <p:ph type="ctrTitle"/>
          </p:nvPr>
        </p:nvSpPr>
        <p:spPr>
          <a:xfrm flipH="1">
            <a:off x="713100" y="1321725"/>
            <a:ext cx="2980500" cy="29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700">
                <a:solidFill>
                  <a:schemeClr val="l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47" name="Google Shape;47;p3"/>
          <p:cNvSpPr txBox="1"/>
          <p:nvPr>
            <p:ph idx="1" type="subTitle"/>
          </p:nvPr>
        </p:nvSpPr>
        <p:spPr>
          <a:xfrm flipH="1">
            <a:off x="1124390" y="1634950"/>
            <a:ext cx="25692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b="0" sz="15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48" name="Google Shape;48;p3"/>
          <p:cNvSpPr txBox="1"/>
          <p:nvPr>
            <p:ph hasCustomPrompt="1" idx="2" type="title"/>
          </p:nvPr>
        </p:nvSpPr>
        <p:spPr>
          <a:xfrm flipH="1">
            <a:off x="3670234" y="1545182"/>
            <a:ext cx="792600" cy="418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2900">
                <a:solidFill>
                  <a:schemeClr val="lt1"/>
                </a:solidFill>
              </a:defRPr>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3"/>
          <p:cNvSpPr txBox="1"/>
          <p:nvPr>
            <p:ph idx="3" type="ctrTitle"/>
          </p:nvPr>
        </p:nvSpPr>
        <p:spPr>
          <a:xfrm>
            <a:off x="1620600" y="341126"/>
            <a:ext cx="5902800" cy="532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31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0" name="Google Shape;50;p3"/>
          <p:cNvSpPr txBox="1"/>
          <p:nvPr>
            <p:ph idx="4" type="ctrTitle"/>
          </p:nvPr>
        </p:nvSpPr>
        <p:spPr>
          <a:xfrm flipH="1">
            <a:off x="717300" y="2469043"/>
            <a:ext cx="2976300" cy="29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700">
                <a:solidFill>
                  <a:schemeClr val="l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51" name="Google Shape;51;p3"/>
          <p:cNvSpPr txBox="1"/>
          <p:nvPr>
            <p:ph idx="5" type="subTitle"/>
          </p:nvPr>
        </p:nvSpPr>
        <p:spPr>
          <a:xfrm flipH="1">
            <a:off x="1124090" y="2782282"/>
            <a:ext cx="25695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b="0" sz="15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52" name="Google Shape;52;p3"/>
          <p:cNvSpPr txBox="1"/>
          <p:nvPr>
            <p:ph hasCustomPrompt="1" idx="6" type="title"/>
          </p:nvPr>
        </p:nvSpPr>
        <p:spPr>
          <a:xfrm flipH="1">
            <a:off x="3670234" y="2692507"/>
            <a:ext cx="792600" cy="418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2900">
                <a:solidFill>
                  <a:schemeClr val="lt1"/>
                </a:solidFill>
              </a:defRPr>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3"/>
          <p:cNvSpPr txBox="1"/>
          <p:nvPr>
            <p:ph idx="7" type="ctrTitle"/>
          </p:nvPr>
        </p:nvSpPr>
        <p:spPr>
          <a:xfrm flipH="1">
            <a:off x="713100" y="3636300"/>
            <a:ext cx="2980500" cy="29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700">
                <a:solidFill>
                  <a:schemeClr val="l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54" name="Google Shape;54;p3"/>
          <p:cNvSpPr txBox="1"/>
          <p:nvPr>
            <p:ph idx="8" type="subTitle"/>
          </p:nvPr>
        </p:nvSpPr>
        <p:spPr>
          <a:xfrm flipH="1">
            <a:off x="1124090" y="3949532"/>
            <a:ext cx="25695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b="0" sz="15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55" name="Google Shape;55;p3"/>
          <p:cNvSpPr txBox="1"/>
          <p:nvPr>
            <p:ph hasCustomPrompt="1" idx="9" type="title"/>
          </p:nvPr>
        </p:nvSpPr>
        <p:spPr>
          <a:xfrm flipH="1">
            <a:off x="3670234" y="3859757"/>
            <a:ext cx="792600" cy="418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2900">
                <a:solidFill>
                  <a:schemeClr val="lt1"/>
                </a:solidFill>
              </a:defRPr>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3"/>
          <p:cNvSpPr txBox="1"/>
          <p:nvPr>
            <p:ph idx="13" type="ctrTitle"/>
          </p:nvPr>
        </p:nvSpPr>
        <p:spPr>
          <a:xfrm>
            <a:off x="5498575" y="1321725"/>
            <a:ext cx="2980500" cy="297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
              <a:buNone/>
              <a:defRPr sz="1700">
                <a:solidFill>
                  <a:schemeClr val="l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57" name="Google Shape;57;p3"/>
          <p:cNvSpPr txBox="1"/>
          <p:nvPr>
            <p:ph idx="14" type="subTitle"/>
          </p:nvPr>
        </p:nvSpPr>
        <p:spPr>
          <a:xfrm>
            <a:off x="5498581" y="1634957"/>
            <a:ext cx="2569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b="0" sz="15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58" name="Google Shape;58;p3"/>
          <p:cNvSpPr txBox="1"/>
          <p:nvPr>
            <p:ph hasCustomPrompt="1" idx="15" type="title"/>
          </p:nvPr>
        </p:nvSpPr>
        <p:spPr>
          <a:xfrm>
            <a:off x="4729239" y="1545182"/>
            <a:ext cx="792600" cy="418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2900">
                <a:solidFill>
                  <a:schemeClr val="lt1"/>
                </a:solidFill>
              </a:defRPr>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3"/>
          <p:cNvSpPr txBox="1"/>
          <p:nvPr>
            <p:ph idx="16" type="ctrTitle"/>
          </p:nvPr>
        </p:nvSpPr>
        <p:spPr>
          <a:xfrm>
            <a:off x="5498575" y="2469050"/>
            <a:ext cx="2980500" cy="297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
              <a:buNone/>
              <a:defRPr sz="1700">
                <a:solidFill>
                  <a:schemeClr val="l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60" name="Google Shape;60;p3"/>
          <p:cNvSpPr txBox="1"/>
          <p:nvPr>
            <p:ph idx="17" type="subTitle"/>
          </p:nvPr>
        </p:nvSpPr>
        <p:spPr>
          <a:xfrm>
            <a:off x="5498581" y="2782282"/>
            <a:ext cx="2569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b="0" sz="15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61" name="Google Shape;61;p3"/>
          <p:cNvSpPr txBox="1"/>
          <p:nvPr>
            <p:ph hasCustomPrompt="1" idx="18" type="title"/>
          </p:nvPr>
        </p:nvSpPr>
        <p:spPr>
          <a:xfrm>
            <a:off x="4729239" y="2692507"/>
            <a:ext cx="792600" cy="418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2900">
                <a:solidFill>
                  <a:schemeClr val="lt1"/>
                </a:solidFill>
              </a:defRPr>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3"/>
          <p:cNvSpPr txBox="1"/>
          <p:nvPr>
            <p:ph idx="19" type="ctrTitle"/>
          </p:nvPr>
        </p:nvSpPr>
        <p:spPr>
          <a:xfrm>
            <a:off x="5498575" y="3636300"/>
            <a:ext cx="2980500" cy="297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
              <a:buNone/>
              <a:defRPr sz="1700">
                <a:solidFill>
                  <a:schemeClr val="l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63" name="Google Shape;63;p3"/>
          <p:cNvSpPr txBox="1"/>
          <p:nvPr>
            <p:ph idx="20" type="subTitle"/>
          </p:nvPr>
        </p:nvSpPr>
        <p:spPr>
          <a:xfrm>
            <a:off x="5498581" y="3949532"/>
            <a:ext cx="2569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b="0" sz="1500">
                <a:solidFill>
                  <a:schemeClr val="accent2"/>
                </a:solidFill>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64" name="Google Shape;64;p3"/>
          <p:cNvSpPr txBox="1"/>
          <p:nvPr>
            <p:ph hasCustomPrompt="1" idx="21" type="title"/>
          </p:nvPr>
        </p:nvSpPr>
        <p:spPr>
          <a:xfrm>
            <a:off x="4729239" y="3859757"/>
            <a:ext cx="792600" cy="418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2900">
                <a:solidFill>
                  <a:schemeClr val="lt1"/>
                </a:solidFill>
              </a:defRPr>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3"/>
          <p:cNvSpPr/>
          <p:nvPr/>
        </p:nvSpPr>
        <p:spPr>
          <a:xfrm>
            <a:off x="7427925" y="3224713"/>
            <a:ext cx="6651092" cy="2139699"/>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9900013">
            <a:off x="-3971089" y="308813"/>
            <a:ext cx="6651142" cy="213971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857527">
            <a:off x="-4571857" y="-104294"/>
            <a:ext cx="8129924" cy="41357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spTree>
      <p:nvGrpSpPr>
        <p:cNvPr id="268" name="Shape 268"/>
        <p:cNvGrpSpPr/>
        <p:nvPr/>
      </p:nvGrpSpPr>
      <p:grpSpPr>
        <a:xfrm>
          <a:off x="0" y="0"/>
          <a:ext cx="0" cy="0"/>
          <a:chOff x="0" y="0"/>
          <a:chExt cx="0" cy="0"/>
        </a:xfrm>
      </p:grpSpPr>
      <p:sp>
        <p:nvSpPr>
          <p:cNvPr id="269" name="Google Shape;269;p21"/>
          <p:cNvSpPr/>
          <p:nvPr/>
        </p:nvSpPr>
        <p:spPr>
          <a:xfrm>
            <a:off x="1589166" y="-76200"/>
            <a:ext cx="4130501" cy="5338994"/>
          </a:xfrm>
          <a:custGeom>
            <a:rect b="b" l="l" r="r" t="t"/>
            <a:pathLst>
              <a:path extrusionOk="0" h="163272" w="126315">
                <a:moveTo>
                  <a:pt x="8406" y="1"/>
                </a:moveTo>
                <a:lnTo>
                  <a:pt x="8406" y="25"/>
                </a:lnTo>
                <a:cubicBezTo>
                  <a:pt x="4966" y="215"/>
                  <a:pt x="2227" y="3073"/>
                  <a:pt x="2227" y="6561"/>
                </a:cubicBezTo>
                <a:cubicBezTo>
                  <a:pt x="2227" y="8109"/>
                  <a:pt x="2763" y="9538"/>
                  <a:pt x="3668" y="10645"/>
                </a:cubicBezTo>
                <a:cubicBezTo>
                  <a:pt x="1441" y="12241"/>
                  <a:pt x="1" y="14848"/>
                  <a:pt x="1" y="17789"/>
                </a:cubicBezTo>
                <a:cubicBezTo>
                  <a:pt x="1" y="22242"/>
                  <a:pt x="3299" y="25909"/>
                  <a:pt x="7585" y="26504"/>
                </a:cubicBezTo>
                <a:cubicBezTo>
                  <a:pt x="6918" y="28016"/>
                  <a:pt x="6525" y="29695"/>
                  <a:pt x="6513" y="31469"/>
                </a:cubicBezTo>
                <a:cubicBezTo>
                  <a:pt x="6466" y="38208"/>
                  <a:pt x="11931" y="43864"/>
                  <a:pt x="18658" y="44066"/>
                </a:cubicBezTo>
                <a:cubicBezTo>
                  <a:pt x="18782" y="44070"/>
                  <a:pt x="18906" y="44071"/>
                  <a:pt x="19029" y="44071"/>
                </a:cubicBezTo>
                <a:cubicBezTo>
                  <a:pt x="21273" y="44071"/>
                  <a:pt x="23389" y="43461"/>
                  <a:pt x="25206" y="42423"/>
                </a:cubicBezTo>
                <a:cubicBezTo>
                  <a:pt x="25623" y="44542"/>
                  <a:pt x="27052" y="46280"/>
                  <a:pt x="28969" y="47126"/>
                </a:cubicBezTo>
                <a:cubicBezTo>
                  <a:pt x="27278" y="48531"/>
                  <a:pt x="26302" y="50757"/>
                  <a:pt x="26683" y="53198"/>
                </a:cubicBezTo>
                <a:cubicBezTo>
                  <a:pt x="27111" y="56032"/>
                  <a:pt x="29421" y="58294"/>
                  <a:pt x="32255" y="58675"/>
                </a:cubicBezTo>
                <a:cubicBezTo>
                  <a:pt x="32566" y="58716"/>
                  <a:pt x="32873" y="58736"/>
                  <a:pt x="33176" y="58736"/>
                </a:cubicBezTo>
                <a:cubicBezTo>
                  <a:pt x="33846" y="58736"/>
                  <a:pt x="34493" y="58637"/>
                  <a:pt x="35100" y="58449"/>
                </a:cubicBezTo>
                <a:lnTo>
                  <a:pt x="35100" y="58449"/>
                </a:lnTo>
                <a:cubicBezTo>
                  <a:pt x="35100" y="58544"/>
                  <a:pt x="35088" y="58651"/>
                  <a:pt x="35088" y="58746"/>
                </a:cubicBezTo>
                <a:cubicBezTo>
                  <a:pt x="35088" y="61306"/>
                  <a:pt x="37172" y="63390"/>
                  <a:pt x="39732" y="63390"/>
                </a:cubicBezTo>
                <a:cubicBezTo>
                  <a:pt x="39863" y="63390"/>
                  <a:pt x="40018" y="63378"/>
                  <a:pt x="40149" y="63378"/>
                </a:cubicBezTo>
                <a:lnTo>
                  <a:pt x="40149" y="163271"/>
                </a:lnTo>
                <a:lnTo>
                  <a:pt x="121528" y="163271"/>
                </a:lnTo>
                <a:cubicBezTo>
                  <a:pt x="124171" y="163271"/>
                  <a:pt x="126314" y="161128"/>
                  <a:pt x="126314" y="158485"/>
                </a:cubicBezTo>
                <a:lnTo>
                  <a:pt x="126314" y="4799"/>
                </a:lnTo>
                <a:cubicBezTo>
                  <a:pt x="126314" y="2144"/>
                  <a:pt x="124171" y="1"/>
                  <a:pt x="121528" y="1"/>
                </a:cubicBez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4587250" y="-20600"/>
            <a:ext cx="4649100" cy="52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txBox="1"/>
          <p:nvPr>
            <p:ph type="title"/>
          </p:nvPr>
        </p:nvSpPr>
        <p:spPr>
          <a:xfrm>
            <a:off x="5581638" y="701460"/>
            <a:ext cx="2847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sz="5600">
                <a:solidFill>
                  <a:schemeClr val="accent5"/>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72" name="Google Shape;272;p21"/>
          <p:cNvSpPr txBox="1"/>
          <p:nvPr>
            <p:ph idx="1" type="subTitle"/>
          </p:nvPr>
        </p:nvSpPr>
        <p:spPr>
          <a:xfrm flipH="1">
            <a:off x="5018838" y="2330323"/>
            <a:ext cx="3409800" cy="117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200"/>
              <a:buNone/>
              <a:defRPr sz="16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273" name="Google Shape;273;p21"/>
          <p:cNvSpPr/>
          <p:nvPr/>
        </p:nvSpPr>
        <p:spPr>
          <a:xfrm>
            <a:off x="395425" y="4679947"/>
            <a:ext cx="2737448" cy="209747"/>
          </a:xfrm>
          <a:custGeom>
            <a:rect b="b" l="l" r="r" t="t"/>
            <a:pathLst>
              <a:path extrusionOk="0" h="5276" w="83714">
                <a:moveTo>
                  <a:pt x="2632" y="1"/>
                </a:moveTo>
                <a:cubicBezTo>
                  <a:pt x="1180" y="1"/>
                  <a:pt x="1" y="1179"/>
                  <a:pt x="1" y="2644"/>
                </a:cubicBezTo>
                <a:cubicBezTo>
                  <a:pt x="1" y="4096"/>
                  <a:pt x="1180" y="5275"/>
                  <a:pt x="2632" y="5275"/>
                </a:cubicBezTo>
                <a:lnTo>
                  <a:pt x="81082" y="5275"/>
                </a:lnTo>
                <a:cubicBezTo>
                  <a:pt x="82547" y="5275"/>
                  <a:pt x="83714" y="4096"/>
                  <a:pt x="83714" y="2644"/>
                </a:cubicBezTo>
                <a:cubicBezTo>
                  <a:pt x="83714" y="1179"/>
                  <a:pt x="82547" y="1"/>
                  <a:pt x="81082" y="1"/>
                </a:cubicBez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90213" y="5042035"/>
            <a:ext cx="3043454" cy="172525"/>
          </a:xfrm>
          <a:custGeom>
            <a:rect b="b" l="l" r="r" t="t"/>
            <a:pathLst>
              <a:path extrusionOk="0" h="5276" w="93072">
                <a:moveTo>
                  <a:pt x="2644" y="1"/>
                </a:moveTo>
                <a:cubicBezTo>
                  <a:pt x="1179" y="1"/>
                  <a:pt x="0" y="1179"/>
                  <a:pt x="0" y="2644"/>
                </a:cubicBezTo>
                <a:cubicBezTo>
                  <a:pt x="0" y="4096"/>
                  <a:pt x="1179" y="5275"/>
                  <a:pt x="2644" y="5275"/>
                </a:cubicBezTo>
                <a:lnTo>
                  <a:pt x="90428" y="5275"/>
                </a:lnTo>
                <a:cubicBezTo>
                  <a:pt x="91893" y="5275"/>
                  <a:pt x="93072" y="4096"/>
                  <a:pt x="93072" y="2644"/>
                </a:cubicBezTo>
                <a:cubicBezTo>
                  <a:pt x="93072" y="1179"/>
                  <a:pt x="91893" y="1"/>
                  <a:pt x="90428" y="1"/>
                </a:cubicBez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521060" y="4878231"/>
            <a:ext cx="2266731" cy="172100"/>
          </a:xfrm>
          <a:custGeom>
            <a:rect b="b" l="l" r="r" t="t"/>
            <a:pathLst>
              <a:path extrusionOk="0" h="5263" w="69319">
                <a:moveTo>
                  <a:pt x="0" y="0"/>
                </a:moveTo>
                <a:cubicBezTo>
                  <a:pt x="1453" y="0"/>
                  <a:pt x="2632" y="1179"/>
                  <a:pt x="2632" y="2631"/>
                </a:cubicBezTo>
                <a:cubicBezTo>
                  <a:pt x="2632" y="4084"/>
                  <a:pt x="1453" y="5263"/>
                  <a:pt x="0" y="5263"/>
                </a:cubicBezTo>
                <a:lnTo>
                  <a:pt x="66687" y="5263"/>
                </a:lnTo>
                <a:cubicBezTo>
                  <a:pt x="68152" y="5263"/>
                  <a:pt x="69318" y="4084"/>
                  <a:pt x="69318" y="2631"/>
                </a:cubicBezTo>
                <a:cubicBezTo>
                  <a:pt x="69318" y="1179"/>
                  <a:pt x="68152" y="0"/>
                  <a:pt x="66687" y="0"/>
                </a:cubicBezTo>
                <a:close/>
              </a:path>
            </a:pathLst>
          </a:custGeom>
          <a:solidFill>
            <a:srgbClr val="00A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txBox="1"/>
          <p:nvPr/>
        </p:nvSpPr>
        <p:spPr>
          <a:xfrm>
            <a:off x="4832284" y="3600494"/>
            <a:ext cx="3598500" cy="646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Abel"/>
                <a:ea typeface="Abel"/>
                <a:cs typeface="Abel"/>
                <a:sym typeface="Abel"/>
              </a:rPr>
              <a:t>CREDITS: This presentation template was created by </a:t>
            </a:r>
            <a:r>
              <a:rPr b="1"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b="1"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infographics &amp; images by </a:t>
            </a:r>
            <a:r>
              <a:rPr b="1"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r>
              <a:rPr lang="en" sz="1200">
                <a:solidFill>
                  <a:schemeClr val="lt1"/>
                </a:solidFill>
                <a:latin typeface="Abel"/>
                <a:ea typeface="Abel"/>
                <a:cs typeface="Abel"/>
                <a:sym typeface="Abel"/>
              </a:rPr>
              <a:t> and illustrations by </a:t>
            </a:r>
            <a:r>
              <a:rPr b="1" lang="en" sz="1200">
                <a:solidFill>
                  <a:schemeClr val="lt1"/>
                </a:solidFill>
                <a:uFill>
                  <a:noFill/>
                </a:uFill>
                <a:latin typeface="Abel"/>
                <a:ea typeface="Abel"/>
                <a:cs typeface="Abel"/>
                <a:sym typeface="Abel"/>
                <a:hlinkClick r:id="rId5">
                  <a:extLst>
                    <a:ext uri="{A12FA001-AC4F-418D-AE19-62706E023703}">
                      <ahyp:hlinkClr val="tx"/>
                    </a:ext>
                  </a:extLst>
                </a:hlinkClick>
              </a:rPr>
              <a:t>Stories</a:t>
            </a:r>
            <a:endParaRPr sz="1200">
              <a:solidFill>
                <a:schemeClr val="lt1"/>
              </a:solidFill>
              <a:latin typeface="Abel"/>
              <a:ea typeface="Abel"/>
              <a:cs typeface="Abel"/>
              <a:sym typeface="A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e ">
  <p:cSld name="CUSTOM_10">
    <p:spTree>
      <p:nvGrpSpPr>
        <p:cNvPr id="277" name="Shape 277"/>
        <p:cNvGrpSpPr/>
        <p:nvPr/>
      </p:nvGrpSpPr>
      <p:grpSpPr>
        <a:xfrm>
          <a:off x="0" y="0"/>
          <a:ext cx="0" cy="0"/>
          <a:chOff x="0" y="0"/>
          <a:chExt cx="0" cy="0"/>
        </a:xfrm>
      </p:grpSpPr>
      <p:sp>
        <p:nvSpPr>
          <p:cNvPr id="278" name="Google Shape;278;p22"/>
          <p:cNvSpPr txBox="1"/>
          <p:nvPr>
            <p:ph idx="1" type="body"/>
          </p:nvPr>
        </p:nvSpPr>
        <p:spPr>
          <a:xfrm>
            <a:off x="612606" y="1043575"/>
            <a:ext cx="7963200" cy="367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AutoNum type="arabicPeriod"/>
              <a:defRPr/>
            </a:lvl1pPr>
            <a:lvl2pPr indent="-304800" lvl="1" marL="914400" rtl="0">
              <a:spcBef>
                <a:spcPts val="1600"/>
              </a:spcBef>
              <a:spcAft>
                <a:spcPts val="0"/>
              </a:spcAft>
              <a:buClr>
                <a:srgbClr val="434343"/>
              </a:buClr>
              <a:buSzPts val="1200"/>
              <a:buFont typeface="Roboto Condensed Light"/>
              <a:buAutoNum type="alphaLcPeriod"/>
              <a:defRPr/>
            </a:lvl2pPr>
            <a:lvl3pPr indent="-304800" lvl="2" marL="1371600" rtl="0">
              <a:spcBef>
                <a:spcPts val="1600"/>
              </a:spcBef>
              <a:spcAft>
                <a:spcPts val="0"/>
              </a:spcAft>
              <a:buClr>
                <a:srgbClr val="434343"/>
              </a:buClr>
              <a:buSzPts val="1200"/>
              <a:buFont typeface="Roboto Condensed Light"/>
              <a:buAutoNum type="romanLcPeriod"/>
              <a:defRPr/>
            </a:lvl3pPr>
            <a:lvl4pPr indent="-304800" lvl="3" marL="1828800" rtl="0">
              <a:spcBef>
                <a:spcPts val="1600"/>
              </a:spcBef>
              <a:spcAft>
                <a:spcPts val="0"/>
              </a:spcAft>
              <a:buClr>
                <a:srgbClr val="434343"/>
              </a:buClr>
              <a:buSzPts val="1200"/>
              <a:buFont typeface="Roboto Condensed Light"/>
              <a:buAutoNum type="arabicPeriod"/>
              <a:defRPr/>
            </a:lvl4pPr>
            <a:lvl5pPr indent="-304800" lvl="4" marL="2286000" rtl="0">
              <a:spcBef>
                <a:spcPts val="1600"/>
              </a:spcBef>
              <a:spcAft>
                <a:spcPts val="0"/>
              </a:spcAft>
              <a:buClr>
                <a:srgbClr val="434343"/>
              </a:buClr>
              <a:buSzPts val="1200"/>
              <a:buFont typeface="Roboto Condensed Light"/>
              <a:buAutoNum type="alphaLcPeriod"/>
              <a:defRPr/>
            </a:lvl5pPr>
            <a:lvl6pPr indent="-304800" lvl="5" marL="2743200" rtl="0">
              <a:spcBef>
                <a:spcPts val="1600"/>
              </a:spcBef>
              <a:spcAft>
                <a:spcPts val="0"/>
              </a:spcAft>
              <a:buClr>
                <a:srgbClr val="434343"/>
              </a:buClr>
              <a:buSzPts val="1200"/>
              <a:buFont typeface="Roboto Condensed Light"/>
              <a:buAutoNum type="romanLcPeriod"/>
              <a:defRPr/>
            </a:lvl6pPr>
            <a:lvl7pPr indent="-304800" lvl="6" marL="3200400" rtl="0">
              <a:spcBef>
                <a:spcPts val="1600"/>
              </a:spcBef>
              <a:spcAft>
                <a:spcPts val="0"/>
              </a:spcAft>
              <a:buClr>
                <a:srgbClr val="434343"/>
              </a:buClr>
              <a:buSzPts val="1200"/>
              <a:buFont typeface="Roboto Condensed Light"/>
              <a:buAutoNum type="arabicPeriod"/>
              <a:defRPr/>
            </a:lvl7pPr>
            <a:lvl8pPr indent="-304800" lvl="7" marL="3657600" rtl="0">
              <a:spcBef>
                <a:spcPts val="1600"/>
              </a:spcBef>
              <a:spcAft>
                <a:spcPts val="0"/>
              </a:spcAft>
              <a:buClr>
                <a:srgbClr val="434343"/>
              </a:buClr>
              <a:buSzPts val="1200"/>
              <a:buFont typeface="Roboto Condensed Light"/>
              <a:buAutoNum type="alphaLcPeriod"/>
              <a:defRPr/>
            </a:lvl8pPr>
            <a:lvl9pPr indent="-304800" lvl="8" marL="4114800" rtl="0">
              <a:spcBef>
                <a:spcPts val="1600"/>
              </a:spcBef>
              <a:spcAft>
                <a:spcPts val="1600"/>
              </a:spcAft>
              <a:buClr>
                <a:srgbClr val="434343"/>
              </a:buClr>
              <a:buSzPts val="1200"/>
              <a:buFont typeface="Roboto Condensed Light"/>
              <a:buAutoNum type="romanLcPeriod"/>
              <a:defRPr/>
            </a:lvl9pPr>
          </a:lstStyle>
          <a:p/>
        </p:txBody>
      </p:sp>
      <p:sp>
        <p:nvSpPr>
          <p:cNvPr id="279" name="Google Shape;279;p22"/>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0" name="Google Shape;280;p22"/>
          <p:cNvSpPr/>
          <p:nvPr/>
        </p:nvSpPr>
        <p:spPr>
          <a:xfrm flipH="1">
            <a:off x="-4497045" y="3436963"/>
            <a:ext cx="6651092" cy="2139699"/>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flipH="1" rot="-9900013">
            <a:off x="6901919" y="308813"/>
            <a:ext cx="6651142" cy="213971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6_1_1_2">
    <p:bg>
      <p:bgPr>
        <a:solidFill>
          <a:schemeClr val="dk1"/>
        </a:solidFill>
      </p:bgPr>
    </p:bg>
    <p:spTree>
      <p:nvGrpSpPr>
        <p:cNvPr id="282" name="Shape 282"/>
        <p:cNvGrpSpPr/>
        <p:nvPr/>
      </p:nvGrpSpPr>
      <p:grpSpPr>
        <a:xfrm>
          <a:off x="0" y="0"/>
          <a:ext cx="0" cy="0"/>
          <a:chOff x="0" y="0"/>
          <a:chExt cx="0" cy="0"/>
        </a:xfrm>
      </p:grpSpPr>
      <p:sp>
        <p:nvSpPr>
          <p:cNvPr id="283" name="Google Shape;283;p23"/>
          <p:cNvSpPr txBox="1"/>
          <p:nvPr>
            <p:ph type="ctrTitle"/>
          </p:nvPr>
        </p:nvSpPr>
        <p:spPr>
          <a:xfrm>
            <a:off x="723600" y="475250"/>
            <a:ext cx="7707300" cy="4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6">
    <p:spTree>
      <p:nvGrpSpPr>
        <p:cNvPr id="284" name="Shape 284"/>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8">
    <p:bg>
      <p:bgPr>
        <a:solidFill>
          <a:schemeClr val="lt2"/>
        </a:solidFill>
      </p:bgPr>
    </p:bg>
    <p:spTree>
      <p:nvGrpSpPr>
        <p:cNvPr id="285" name="Shape 285"/>
        <p:cNvGrpSpPr/>
        <p:nvPr/>
      </p:nvGrpSpPr>
      <p:grpSpPr>
        <a:xfrm>
          <a:off x="0" y="0"/>
          <a:ext cx="0" cy="0"/>
          <a:chOff x="0" y="0"/>
          <a:chExt cx="0" cy="0"/>
        </a:xfrm>
      </p:grpSpPr>
      <p:sp>
        <p:nvSpPr>
          <p:cNvPr id="286" name="Google Shape;286;p25"/>
          <p:cNvSpPr txBox="1"/>
          <p:nvPr>
            <p:ph type="title"/>
          </p:nvPr>
        </p:nvSpPr>
        <p:spPr>
          <a:xfrm>
            <a:off x="713225" y="1347221"/>
            <a:ext cx="7717500" cy="158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4900">
                <a:solidFill>
                  <a:schemeClr val="lt1"/>
                </a:solidFill>
              </a:defRPr>
            </a:lvl1pPr>
            <a:lvl2pPr lvl="1">
              <a:spcBef>
                <a:spcPts val="0"/>
              </a:spcBef>
              <a:spcAft>
                <a:spcPts val="0"/>
              </a:spcAft>
              <a:buSzPts val="2800"/>
              <a:buNone/>
              <a:defRPr>
                <a:latin typeface="Abel"/>
                <a:ea typeface="Abel"/>
                <a:cs typeface="Abel"/>
                <a:sym typeface="Abel"/>
              </a:defRPr>
            </a:lvl2pPr>
            <a:lvl3pPr lvl="2">
              <a:spcBef>
                <a:spcPts val="0"/>
              </a:spcBef>
              <a:spcAft>
                <a:spcPts val="0"/>
              </a:spcAft>
              <a:buSzPts val="2800"/>
              <a:buNone/>
              <a:defRPr>
                <a:latin typeface="Abel"/>
                <a:ea typeface="Abel"/>
                <a:cs typeface="Abel"/>
                <a:sym typeface="Abel"/>
              </a:defRPr>
            </a:lvl3pPr>
            <a:lvl4pPr lvl="3">
              <a:spcBef>
                <a:spcPts val="0"/>
              </a:spcBef>
              <a:spcAft>
                <a:spcPts val="0"/>
              </a:spcAft>
              <a:buSzPts val="2800"/>
              <a:buNone/>
              <a:defRPr>
                <a:latin typeface="Abel"/>
                <a:ea typeface="Abel"/>
                <a:cs typeface="Abel"/>
                <a:sym typeface="Abel"/>
              </a:defRPr>
            </a:lvl4pPr>
            <a:lvl5pPr lvl="4">
              <a:spcBef>
                <a:spcPts val="0"/>
              </a:spcBef>
              <a:spcAft>
                <a:spcPts val="0"/>
              </a:spcAft>
              <a:buSzPts val="2800"/>
              <a:buNone/>
              <a:defRPr>
                <a:latin typeface="Abel"/>
                <a:ea typeface="Abel"/>
                <a:cs typeface="Abel"/>
                <a:sym typeface="Abel"/>
              </a:defRPr>
            </a:lvl5pPr>
            <a:lvl6pPr lvl="5">
              <a:spcBef>
                <a:spcPts val="0"/>
              </a:spcBef>
              <a:spcAft>
                <a:spcPts val="0"/>
              </a:spcAft>
              <a:buSzPts val="2800"/>
              <a:buNone/>
              <a:defRPr>
                <a:latin typeface="Abel"/>
                <a:ea typeface="Abel"/>
                <a:cs typeface="Abel"/>
                <a:sym typeface="Abel"/>
              </a:defRPr>
            </a:lvl6pPr>
            <a:lvl7pPr lvl="6">
              <a:spcBef>
                <a:spcPts val="0"/>
              </a:spcBef>
              <a:spcAft>
                <a:spcPts val="0"/>
              </a:spcAft>
              <a:buSzPts val="2800"/>
              <a:buNone/>
              <a:defRPr>
                <a:latin typeface="Abel"/>
                <a:ea typeface="Abel"/>
                <a:cs typeface="Abel"/>
                <a:sym typeface="Abel"/>
              </a:defRPr>
            </a:lvl7pPr>
            <a:lvl8pPr lvl="7">
              <a:spcBef>
                <a:spcPts val="0"/>
              </a:spcBef>
              <a:spcAft>
                <a:spcPts val="0"/>
              </a:spcAft>
              <a:buSzPts val="2800"/>
              <a:buNone/>
              <a:defRPr>
                <a:latin typeface="Abel"/>
                <a:ea typeface="Abel"/>
                <a:cs typeface="Abel"/>
                <a:sym typeface="Abel"/>
              </a:defRPr>
            </a:lvl8pPr>
            <a:lvl9pPr lvl="8">
              <a:spcBef>
                <a:spcPts val="0"/>
              </a:spcBef>
              <a:spcAft>
                <a:spcPts val="0"/>
              </a:spcAft>
              <a:buSzPts val="2800"/>
              <a:buNone/>
              <a:defRPr>
                <a:latin typeface="Abel"/>
                <a:ea typeface="Abel"/>
                <a:cs typeface="Abel"/>
                <a:sym typeface="Abe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27">
    <p:bg>
      <p:bgPr>
        <a:solidFill>
          <a:srgbClr val="FFFFFF"/>
        </a:solidFill>
      </p:bgPr>
    </p:bg>
    <p:spTree>
      <p:nvGrpSpPr>
        <p:cNvPr id="287" name="Shape 28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3">
    <p:bg>
      <p:bgPr>
        <a:solidFill>
          <a:schemeClr val="lt1"/>
        </a:solidFill>
      </p:bgPr>
    </p:bg>
    <p:spTree>
      <p:nvGrpSpPr>
        <p:cNvPr id="68" name="Shape 68"/>
        <p:cNvGrpSpPr/>
        <p:nvPr/>
      </p:nvGrpSpPr>
      <p:grpSpPr>
        <a:xfrm>
          <a:off x="0" y="0"/>
          <a:ext cx="0" cy="0"/>
          <a:chOff x="0" y="0"/>
          <a:chExt cx="0" cy="0"/>
        </a:xfrm>
      </p:grpSpPr>
      <p:sp>
        <p:nvSpPr>
          <p:cNvPr id="69" name="Google Shape;69;p4"/>
          <p:cNvSpPr txBox="1"/>
          <p:nvPr>
            <p:ph type="title"/>
          </p:nvPr>
        </p:nvSpPr>
        <p:spPr>
          <a:xfrm flipH="1">
            <a:off x="3765700" y="1282525"/>
            <a:ext cx="4894800" cy="896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B7B7B7"/>
              </a:buClr>
              <a:buSzPts val="2800"/>
              <a:buNone/>
              <a:defRPr sz="3100">
                <a:solidFill>
                  <a:schemeClr val="accent5"/>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p:txBody>
      </p:sp>
      <p:sp>
        <p:nvSpPr>
          <p:cNvPr id="70" name="Google Shape;70;p4"/>
          <p:cNvSpPr txBox="1"/>
          <p:nvPr>
            <p:ph idx="1" type="subTitle"/>
          </p:nvPr>
        </p:nvSpPr>
        <p:spPr>
          <a:xfrm>
            <a:off x="4284767" y="2121138"/>
            <a:ext cx="3858600" cy="14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b="0" sz="1600">
                <a:solidFill>
                  <a:schemeClr val="accent2"/>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71" name="Google Shape;71;p4"/>
          <p:cNvSpPr/>
          <p:nvPr/>
        </p:nvSpPr>
        <p:spPr>
          <a:xfrm rot="-5400000">
            <a:off x="-256114" y="18381"/>
            <a:ext cx="6920583" cy="3856205"/>
          </a:xfrm>
          <a:custGeom>
            <a:rect b="b" l="l" r="r" t="t"/>
            <a:pathLst>
              <a:path extrusionOk="0" h="48337" w="117702">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274500" y="-87925"/>
            <a:ext cx="1883100" cy="5442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449857" y="2473562"/>
            <a:ext cx="442217" cy="1429455"/>
          </a:xfrm>
          <a:custGeom>
            <a:rect b="b" l="l" r="r" t="t"/>
            <a:pathLst>
              <a:path extrusionOk="0" h="15368" w="4754">
                <a:moveTo>
                  <a:pt x="692" y="1"/>
                </a:moveTo>
                <a:lnTo>
                  <a:pt x="1" y="15368"/>
                </a:lnTo>
                <a:lnTo>
                  <a:pt x="4754" y="15368"/>
                </a:lnTo>
                <a:lnTo>
                  <a:pt x="42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64219" y="4071787"/>
            <a:ext cx="2554887" cy="1071719"/>
          </a:xfrm>
          <a:custGeom>
            <a:rect b="b" l="l" r="r" t="t"/>
            <a:pathLst>
              <a:path extrusionOk="0" h="11522" w="27466">
                <a:moveTo>
                  <a:pt x="1" y="0"/>
                </a:moveTo>
                <a:lnTo>
                  <a:pt x="1" y="11522"/>
                </a:lnTo>
                <a:lnTo>
                  <a:pt x="27465" y="11522"/>
                </a:lnTo>
                <a:lnTo>
                  <a:pt x="274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357906" y="3750226"/>
            <a:ext cx="2100671" cy="324343"/>
          </a:xfrm>
          <a:custGeom>
            <a:rect b="b" l="l" r="r" t="t"/>
            <a:pathLst>
              <a:path extrusionOk="0" h="3487" w="22583">
                <a:moveTo>
                  <a:pt x="5142" y="1"/>
                </a:moveTo>
                <a:cubicBezTo>
                  <a:pt x="2823" y="1"/>
                  <a:pt x="821" y="1441"/>
                  <a:pt x="0" y="3486"/>
                </a:cubicBezTo>
                <a:lnTo>
                  <a:pt x="22583" y="3486"/>
                </a:lnTo>
                <a:cubicBezTo>
                  <a:pt x="21762" y="1427"/>
                  <a:pt x="19760" y="1"/>
                  <a:pt x="174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215868" y="4282099"/>
            <a:ext cx="99159" cy="322948"/>
          </a:xfrm>
          <a:custGeom>
            <a:rect b="b" l="l" r="r" t="t"/>
            <a:pathLst>
              <a:path extrusionOk="0" h="3472" w="1066">
                <a:moveTo>
                  <a:pt x="0" y="0"/>
                </a:moveTo>
                <a:lnTo>
                  <a:pt x="0"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53832" y="4282099"/>
            <a:ext cx="99252" cy="322948"/>
          </a:xfrm>
          <a:custGeom>
            <a:rect b="b" l="l" r="r" t="t"/>
            <a:pathLst>
              <a:path extrusionOk="0" h="3472" w="1067">
                <a:moveTo>
                  <a:pt x="1" y="0"/>
                </a:moveTo>
                <a:lnTo>
                  <a:pt x="1"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08297" y="4282099"/>
            <a:ext cx="99252" cy="322948"/>
          </a:xfrm>
          <a:custGeom>
            <a:rect b="b" l="l" r="r" t="t"/>
            <a:pathLst>
              <a:path extrusionOk="0" h="3472" w="1067">
                <a:moveTo>
                  <a:pt x="0" y="0"/>
                </a:moveTo>
                <a:lnTo>
                  <a:pt x="0"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270426" y="4282099"/>
            <a:ext cx="99159" cy="322948"/>
          </a:xfrm>
          <a:custGeom>
            <a:rect b="b" l="l" r="r" t="t"/>
            <a:pathLst>
              <a:path extrusionOk="0" h="3472" w="1066">
                <a:moveTo>
                  <a:pt x="0" y="0"/>
                </a:moveTo>
                <a:lnTo>
                  <a:pt x="0"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432463" y="4282099"/>
            <a:ext cx="97857" cy="322948"/>
          </a:xfrm>
          <a:custGeom>
            <a:rect b="b" l="l" r="r" t="t"/>
            <a:pathLst>
              <a:path extrusionOk="0" h="3472" w="1052">
                <a:moveTo>
                  <a:pt x="1" y="0"/>
                </a:moveTo>
                <a:lnTo>
                  <a:pt x="1" y="3471"/>
                </a:lnTo>
                <a:lnTo>
                  <a:pt x="1052" y="3471"/>
                </a:lnTo>
                <a:lnTo>
                  <a:pt x="10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94592" y="4282099"/>
            <a:ext cx="99252" cy="322948"/>
          </a:xfrm>
          <a:custGeom>
            <a:rect b="b" l="l" r="r" t="t"/>
            <a:pathLst>
              <a:path extrusionOk="0" h="3472" w="1067">
                <a:moveTo>
                  <a:pt x="0" y="0"/>
                </a:moveTo>
                <a:lnTo>
                  <a:pt x="0"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756628" y="4282099"/>
            <a:ext cx="99252" cy="322948"/>
          </a:xfrm>
          <a:custGeom>
            <a:rect b="b" l="l" r="r" t="t"/>
            <a:pathLst>
              <a:path extrusionOk="0" h="3472" w="1067">
                <a:moveTo>
                  <a:pt x="1" y="0"/>
                </a:moveTo>
                <a:lnTo>
                  <a:pt x="1" y="3471"/>
                </a:lnTo>
                <a:lnTo>
                  <a:pt x="1067" y="3471"/>
                </a:lnTo>
                <a:lnTo>
                  <a:pt x="10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918757" y="4282099"/>
            <a:ext cx="99252" cy="322948"/>
          </a:xfrm>
          <a:custGeom>
            <a:rect b="b" l="l" r="r" t="t"/>
            <a:pathLst>
              <a:path extrusionOk="0" h="3472" w="1067">
                <a:moveTo>
                  <a:pt x="1" y="0"/>
                </a:moveTo>
                <a:lnTo>
                  <a:pt x="1"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1079491" y="4282099"/>
            <a:ext cx="99252" cy="322948"/>
          </a:xfrm>
          <a:custGeom>
            <a:rect b="b" l="l" r="r" t="t"/>
            <a:pathLst>
              <a:path extrusionOk="0" h="3472" w="1067">
                <a:moveTo>
                  <a:pt x="1" y="0"/>
                </a:moveTo>
                <a:lnTo>
                  <a:pt x="1" y="3471"/>
                </a:lnTo>
                <a:lnTo>
                  <a:pt x="1067" y="3471"/>
                </a:lnTo>
                <a:lnTo>
                  <a:pt x="10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241621" y="4282099"/>
            <a:ext cx="99252" cy="322948"/>
          </a:xfrm>
          <a:custGeom>
            <a:rect b="b" l="l" r="r" t="t"/>
            <a:pathLst>
              <a:path extrusionOk="0" h="3472" w="1067">
                <a:moveTo>
                  <a:pt x="1" y="0"/>
                </a:moveTo>
                <a:lnTo>
                  <a:pt x="1"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1405052" y="4282099"/>
            <a:ext cx="97857" cy="322948"/>
          </a:xfrm>
          <a:custGeom>
            <a:rect b="b" l="l" r="r" t="t"/>
            <a:pathLst>
              <a:path extrusionOk="0" h="3472" w="1052">
                <a:moveTo>
                  <a:pt x="1" y="0"/>
                </a:moveTo>
                <a:lnTo>
                  <a:pt x="1" y="3471"/>
                </a:lnTo>
                <a:lnTo>
                  <a:pt x="1052" y="3471"/>
                </a:lnTo>
                <a:lnTo>
                  <a:pt x="10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567182" y="4282099"/>
            <a:ext cx="99159" cy="322948"/>
          </a:xfrm>
          <a:custGeom>
            <a:rect b="b" l="l" r="r" t="t"/>
            <a:pathLst>
              <a:path extrusionOk="0" h="3472" w="1066">
                <a:moveTo>
                  <a:pt x="0" y="0"/>
                </a:moveTo>
                <a:lnTo>
                  <a:pt x="0" y="3471"/>
                </a:lnTo>
                <a:lnTo>
                  <a:pt x="1066" y="3471"/>
                </a:lnTo>
                <a:lnTo>
                  <a:pt x="10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15868" y="4713420"/>
            <a:ext cx="99159" cy="322948"/>
          </a:xfrm>
          <a:custGeom>
            <a:rect b="b" l="l" r="r" t="t"/>
            <a:pathLst>
              <a:path extrusionOk="0" h="3472" w="1066">
                <a:moveTo>
                  <a:pt x="0" y="1"/>
                </a:moveTo>
                <a:lnTo>
                  <a:pt x="0"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53832" y="4713420"/>
            <a:ext cx="99252" cy="322948"/>
          </a:xfrm>
          <a:custGeom>
            <a:rect b="b" l="l" r="r" t="t"/>
            <a:pathLst>
              <a:path extrusionOk="0" h="3472" w="1067">
                <a:moveTo>
                  <a:pt x="1" y="1"/>
                </a:moveTo>
                <a:lnTo>
                  <a:pt x="1"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108297" y="4713420"/>
            <a:ext cx="99252" cy="322948"/>
          </a:xfrm>
          <a:custGeom>
            <a:rect b="b" l="l" r="r" t="t"/>
            <a:pathLst>
              <a:path extrusionOk="0" h="3472" w="1067">
                <a:moveTo>
                  <a:pt x="0" y="1"/>
                </a:moveTo>
                <a:lnTo>
                  <a:pt x="0"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270426" y="4713420"/>
            <a:ext cx="99159" cy="322948"/>
          </a:xfrm>
          <a:custGeom>
            <a:rect b="b" l="l" r="r" t="t"/>
            <a:pathLst>
              <a:path extrusionOk="0" h="3472" w="1066">
                <a:moveTo>
                  <a:pt x="0" y="1"/>
                </a:moveTo>
                <a:lnTo>
                  <a:pt x="0"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432463" y="4713420"/>
            <a:ext cx="97857" cy="322948"/>
          </a:xfrm>
          <a:custGeom>
            <a:rect b="b" l="l" r="r" t="t"/>
            <a:pathLst>
              <a:path extrusionOk="0" h="3472" w="1052">
                <a:moveTo>
                  <a:pt x="1" y="1"/>
                </a:moveTo>
                <a:lnTo>
                  <a:pt x="1" y="3472"/>
                </a:lnTo>
                <a:lnTo>
                  <a:pt x="1052" y="3472"/>
                </a:lnTo>
                <a:lnTo>
                  <a:pt x="10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594592" y="4713420"/>
            <a:ext cx="99252" cy="322948"/>
          </a:xfrm>
          <a:custGeom>
            <a:rect b="b" l="l" r="r" t="t"/>
            <a:pathLst>
              <a:path extrusionOk="0" h="3472" w="1067">
                <a:moveTo>
                  <a:pt x="0" y="1"/>
                </a:moveTo>
                <a:lnTo>
                  <a:pt x="0"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756628" y="4713420"/>
            <a:ext cx="99252" cy="322948"/>
          </a:xfrm>
          <a:custGeom>
            <a:rect b="b" l="l" r="r" t="t"/>
            <a:pathLst>
              <a:path extrusionOk="0" h="3472" w="1067">
                <a:moveTo>
                  <a:pt x="1" y="1"/>
                </a:moveTo>
                <a:lnTo>
                  <a:pt x="1" y="3472"/>
                </a:lnTo>
                <a:lnTo>
                  <a:pt x="1067" y="3472"/>
                </a:lnTo>
                <a:lnTo>
                  <a:pt x="10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18757" y="4713420"/>
            <a:ext cx="99252" cy="322948"/>
          </a:xfrm>
          <a:custGeom>
            <a:rect b="b" l="l" r="r" t="t"/>
            <a:pathLst>
              <a:path extrusionOk="0" h="3472" w="1067">
                <a:moveTo>
                  <a:pt x="1" y="1"/>
                </a:moveTo>
                <a:lnTo>
                  <a:pt x="1"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079491" y="4713420"/>
            <a:ext cx="99252" cy="322948"/>
          </a:xfrm>
          <a:custGeom>
            <a:rect b="b" l="l" r="r" t="t"/>
            <a:pathLst>
              <a:path extrusionOk="0" h="3472" w="1067">
                <a:moveTo>
                  <a:pt x="1" y="1"/>
                </a:moveTo>
                <a:lnTo>
                  <a:pt x="1" y="3472"/>
                </a:lnTo>
                <a:lnTo>
                  <a:pt x="1067" y="3472"/>
                </a:lnTo>
                <a:lnTo>
                  <a:pt x="10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241621" y="4713420"/>
            <a:ext cx="99252" cy="322948"/>
          </a:xfrm>
          <a:custGeom>
            <a:rect b="b" l="l" r="r" t="t"/>
            <a:pathLst>
              <a:path extrusionOk="0" h="3472" w="1067">
                <a:moveTo>
                  <a:pt x="1" y="1"/>
                </a:moveTo>
                <a:lnTo>
                  <a:pt x="1"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405052" y="4713420"/>
            <a:ext cx="97857" cy="322948"/>
          </a:xfrm>
          <a:custGeom>
            <a:rect b="b" l="l" r="r" t="t"/>
            <a:pathLst>
              <a:path extrusionOk="0" h="3472" w="1052">
                <a:moveTo>
                  <a:pt x="1" y="1"/>
                </a:moveTo>
                <a:lnTo>
                  <a:pt x="1" y="3472"/>
                </a:lnTo>
                <a:lnTo>
                  <a:pt x="1052" y="3472"/>
                </a:lnTo>
                <a:lnTo>
                  <a:pt x="10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1567182" y="4713420"/>
            <a:ext cx="99159" cy="322948"/>
          </a:xfrm>
          <a:custGeom>
            <a:rect b="b" l="l" r="r" t="t"/>
            <a:pathLst>
              <a:path extrusionOk="0" h="3472" w="1066">
                <a:moveTo>
                  <a:pt x="0" y="1"/>
                </a:moveTo>
                <a:lnTo>
                  <a:pt x="0" y="3472"/>
                </a:lnTo>
                <a:lnTo>
                  <a:pt x="1066" y="3472"/>
                </a:lnTo>
                <a:lnTo>
                  <a:pt x="1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469949" y="2441285"/>
            <a:ext cx="418125" cy="49763"/>
          </a:xfrm>
          <a:custGeom>
            <a:rect b="b" l="l" r="r" t="t"/>
            <a:pathLst>
              <a:path extrusionOk="0" h="535" w="4495">
                <a:moveTo>
                  <a:pt x="4245" y="1"/>
                </a:moveTo>
                <a:cubicBezTo>
                  <a:pt x="4237" y="1"/>
                  <a:pt x="4229" y="1"/>
                  <a:pt x="4221" y="2"/>
                </a:cubicBezTo>
                <a:lnTo>
                  <a:pt x="275" y="2"/>
                </a:lnTo>
                <a:cubicBezTo>
                  <a:pt x="131" y="2"/>
                  <a:pt x="1" y="117"/>
                  <a:pt x="1" y="261"/>
                </a:cubicBezTo>
                <a:cubicBezTo>
                  <a:pt x="1" y="420"/>
                  <a:pt x="131" y="535"/>
                  <a:pt x="275" y="535"/>
                </a:cubicBezTo>
                <a:lnTo>
                  <a:pt x="4221" y="535"/>
                </a:lnTo>
                <a:cubicBezTo>
                  <a:pt x="4365" y="535"/>
                  <a:pt x="4494" y="434"/>
                  <a:pt x="4494" y="261"/>
                </a:cubicBezTo>
                <a:cubicBezTo>
                  <a:pt x="4494" y="112"/>
                  <a:pt x="4379" y="1"/>
                  <a:pt x="4245" y="1"/>
                </a:cubicBezTo>
                <a:close/>
              </a:path>
            </a:pathLst>
          </a:custGeom>
          <a:solidFill>
            <a:srgbClr val="597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1990675" y="3748843"/>
            <a:ext cx="1326835" cy="1394654"/>
          </a:xfrm>
          <a:custGeom>
            <a:rect b="b" l="l" r="r" t="t"/>
            <a:pathLst>
              <a:path extrusionOk="0" h="18076" w="17197">
                <a:moveTo>
                  <a:pt x="5128" y="1"/>
                </a:moveTo>
                <a:cubicBezTo>
                  <a:pt x="5085" y="1383"/>
                  <a:pt x="5027" y="2593"/>
                  <a:pt x="4955" y="3385"/>
                </a:cubicBezTo>
                <a:cubicBezTo>
                  <a:pt x="4019" y="14316"/>
                  <a:pt x="1" y="18075"/>
                  <a:pt x="1" y="18075"/>
                </a:cubicBezTo>
                <a:lnTo>
                  <a:pt x="17197" y="18075"/>
                </a:lnTo>
                <a:cubicBezTo>
                  <a:pt x="17182" y="18075"/>
                  <a:pt x="12228" y="15166"/>
                  <a:pt x="11580" y="3011"/>
                </a:cubicBezTo>
                <a:cubicBezTo>
                  <a:pt x="11537" y="2247"/>
                  <a:pt x="11522" y="1210"/>
                  <a:pt x="115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351838" y="3682181"/>
            <a:ext cx="554513" cy="101227"/>
          </a:xfrm>
          <a:custGeom>
            <a:rect b="b" l="l" r="r" t="t"/>
            <a:pathLst>
              <a:path extrusionOk="0" h="1312" w="7187">
                <a:moveTo>
                  <a:pt x="0" y="1"/>
                </a:moveTo>
                <a:lnTo>
                  <a:pt x="0" y="1311"/>
                </a:lnTo>
                <a:lnTo>
                  <a:pt x="7187" y="1311"/>
                </a:lnTo>
                <a:lnTo>
                  <a:pt x="71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366266" y="3817743"/>
            <a:ext cx="527895" cy="57866"/>
          </a:xfrm>
          <a:custGeom>
            <a:rect b="b" l="l" r="r" t="t"/>
            <a:pathLst>
              <a:path extrusionOk="0" h="750" w="6842">
                <a:moveTo>
                  <a:pt x="1" y="1"/>
                </a:moveTo>
                <a:lnTo>
                  <a:pt x="1" y="750"/>
                </a:lnTo>
                <a:lnTo>
                  <a:pt x="6842" y="750"/>
                </a:lnTo>
                <a:lnTo>
                  <a:pt x="6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366266" y="3917736"/>
            <a:ext cx="527895" cy="57866"/>
          </a:xfrm>
          <a:custGeom>
            <a:rect b="b" l="l" r="r" t="t"/>
            <a:pathLst>
              <a:path extrusionOk="0" h="750" w="6842">
                <a:moveTo>
                  <a:pt x="1" y="1"/>
                </a:moveTo>
                <a:lnTo>
                  <a:pt x="1" y="750"/>
                </a:lnTo>
                <a:lnTo>
                  <a:pt x="6842" y="750"/>
                </a:lnTo>
                <a:lnTo>
                  <a:pt x="68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2480713" y="3274921"/>
            <a:ext cx="346735" cy="347892"/>
          </a:xfrm>
          <a:custGeom>
            <a:rect b="b" l="l" r="r" t="t"/>
            <a:pathLst>
              <a:path extrusionOk="0" h="4509" w="4494">
                <a:moveTo>
                  <a:pt x="2247" y="1"/>
                </a:moveTo>
                <a:cubicBezTo>
                  <a:pt x="1008" y="1"/>
                  <a:pt x="0" y="1009"/>
                  <a:pt x="0" y="2247"/>
                </a:cubicBezTo>
                <a:cubicBezTo>
                  <a:pt x="0" y="3486"/>
                  <a:pt x="1008" y="4508"/>
                  <a:pt x="2247" y="4508"/>
                </a:cubicBezTo>
                <a:cubicBezTo>
                  <a:pt x="3486" y="4508"/>
                  <a:pt x="4494" y="3486"/>
                  <a:pt x="4494" y="2247"/>
                </a:cubicBezTo>
                <a:cubicBezTo>
                  <a:pt x="4494" y="1009"/>
                  <a:pt x="3486" y="1"/>
                  <a:pt x="2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2613505" y="3129016"/>
            <a:ext cx="366795" cy="366795"/>
          </a:xfrm>
          <a:custGeom>
            <a:rect b="b" l="l" r="r" t="t"/>
            <a:pathLst>
              <a:path extrusionOk="0" h="4754" w="4754">
                <a:moveTo>
                  <a:pt x="2377" y="1"/>
                </a:moveTo>
                <a:cubicBezTo>
                  <a:pt x="1067" y="1"/>
                  <a:pt x="1" y="1067"/>
                  <a:pt x="1" y="2377"/>
                </a:cubicBezTo>
                <a:cubicBezTo>
                  <a:pt x="1" y="3688"/>
                  <a:pt x="1067" y="4754"/>
                  <a:pt x="2377" y="4754"/>
                </a:cubicBezTo>
                <a:cubicBezTo>
                  <a:pt x="3688" y="4754"/>
                  <a:pt x="4754" y="3688"/>
                  <a:pt x="4754" y="2377"/>
                </a:cubicBezTo>
                <a:cubicBezTo>
                  <a:pt x="4754" y="1052"/>
                  <a:pt x="3688" y="1"/>
                  <a:pt x="2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2202629" y="2571750"/>
            <a:ext cx="771597" cy="771597"/>
          </a:xfrm>
          <a:custGeom>
            <a:rect b="b" l="l" r="r" t="t"/>
            <a:pathLst>
              <a:path extrusionOk="0" h="4249" w="4249">
                <a:moveTo>
                  <a:pt x="2117" y="0"/>
                </a:moveTo>
                <a:cubicBezTo>
                  <a:pt x="951" y="0"/>
                  <a:pt x="0" y="951"/>
                  <a:pt x="0" y="2132"/>
                </a:cubicBezTo>
                <a:cubicBezTo>
                  <a:pt x="0" y="3298"/>
                  <a:pt x="951" y="4249"/>
                  <a:pt x="2117" y="4249"/>
                </a:cubicBezTo>
                <a:cubicBezTo>
                  <a:pt x="3284" y="4249"/>
                  <a:pt x="4249" y="3298"/>
                  <a:pt x="4249" y="2132"/>
                </a:cubicBezTo>
                <a:cubicBezTo>
                  <a:pt x="4249" y="951"/>
                  <a:pt x="3284" y="0"/>
                  <a:pt x="2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4">
    <p:bg>
      <p:bgPr>
        <a:solidFill>
          <a:schemeClr val="dk2"/>
        </a:solidFill>
      </p:bgPr>
    </p:bg>
    <p:spTree>
      <p:nvGrpSpPr>
        <p:cNvPr id="108" name="Shape 108"/>
        <p:cNvGrpSpPr/>
        <p:nvPr/>
      </p:nvGrpSpPr>
      <p:grpSpPr>
        <a:xfrm>
          <a:off x="0" y="0"/>
          <a:ext cx="0" cy="0"/>
          <a:chOff x="0" y="0"/>
          <a:chExt cx="0" cy="0"/>
        </a:xfrm>
      </p:grpSpPr>
      <p:sp>
        <p:nvSpPr>
          <p:cNvPr id="109" name="Google Shape;109;p5"/>
          <p:cNvSpPr txBox="1"/>
          <p:nvPr>
            <p:ph type="ctrTitle"/>
          </p:nvPr>
        </p:nvSpPr>
        <p:spPr>
          <a:xfrm>
            <a:off x="2556105" y="1509150"/>
            <a:ext cx="3867300" cy="568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300">
                <a:solidFill>
                  <a:schemeClr val="accent5"/>
                </a:solidFill>
              </a:defRPr>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110" name="Google Shape;110;p5"/>
          <p:cNvSpPr txBox="1"/>
          <p:nvPr>
            <p:ph idx="1" type="subTitle"/>
          </p:nvPr>
        </p:nvSpPr>
        <p:spPr>
          <a:xfrm>
            <a:off x="2396676" y="2456175"/>
            <a:ext cx="4186200" cy="139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1"/>
                </a:solidFill>
                <a:latin typeface="Open Sans Light"/>
                <a:ea typeface="Open Sans Light"/>
                <a:cs typeface="Open Sans Light"/>
                <a:sym typeface="Open Sans Light"/>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11" name="Google Shape;111;p5"/>
          <p:cNvSpPr/>
          <p:nvPr/>
        </p:nvSpPr>
        <p:spPr>
          <a:xfrm>
            <a:off x="-55517" y="-94073"/>
            <a:ext cx="3903881" cy="1603217"/>
          </a:xfrm>
          <a:custGeom>
            <a:rect b="b" l="l" r="r" t="t"/>
            <a:pathLst>
              <a:path extrusionOk="0" h="48337" w="117702">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5111450" y="4505275"/>
            <a:ext cx="4881646" cy="638232"/>
          </a:xfrm>
          <a:custGeom>
            <a:rect b="b" l="l" r="r" t="t"/>
            <a:pathLst>
              <a:path extrusionOk="0" h="10612" w="81168">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1">
  <p:cSld name="CUSTOM_7_2">
    <p:bg>
      <p:bgPr>
        <a:solidFill>
          <a:schemeClr val="dk1"/>
        </a:solidFill>
      </p:bgPr>
    </p:bg>
    <p:spTree>
      <p:nvGrpSpPr>
        <p:cNvPr id="113" name="Shape 113"/>
        <p:cNvGrpSpPr/>
        <p:nvPr/>
      </p:nvGrpSpPr>
      <p:grpSpPr>
        <a:xfrm>
          <a:off x="0" y="0"/>
          <a:ext cx="0" cy="0"/>
          <a:chOff x="0" y="0"/>
          <a:chExt cx="0" cy="0"/>
        </a:xfrm>
      </p:grpSpPr>
      <p:sp>
        <p:nvSpPr>
          <p:cNvPr id="114" name="Google Shape;114;p6"/>
          <p:cNvSpPr/>
          <p:nvPr/>
        </p:nvSpPr>
        <p:spPr>
          <a:xfrm>
            <a:off x="3814575" y="1226425"/>
            <a:ext cx="4045200" cy="252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txBox="1"/>
          <p:nvPr>
            <p:ph type="ctrTitle"/>
          </p:nvPr>
        </p:nvSpPr>
        <p:spPr>
          <a:xfrm flipH="1">
            <a:off x="4211125" y="1227675"/>
            <a:ext cx="3185700" cy="25260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CCCCCC"/>
              </a:buClr>
              <a:buSzPts val="4000"/>
              <a:buNone/>
              <a:defRPr sz="4000">
                <a:solidFill>
                  <a:schemeClr val="accent5"/>
                </a:solidFill>
              </a:defRPr>
            </a:lvl1pPr>
            <a:lvl2pPr lvl="1" rtl="0">
              <a:spcBef>
                <a:spcPts val="0"/>
              </a:spcBef>
              <a:spcAft>
                <a:spcPts val="0"/>
              </a:spcAft>
              <a:buClr>
                <a:srgbClr val="CCCCCC"/>
              </a:buClr>
              <a:buSzPts val="4000"/>
              <a:buNone/>
              <a:defRPr sz="4000">
                <a:solidFill>
                  <a:srgbClr val="CCCCCC"/>
                </a:solidFill>
              </a:defRPr>
            </a:lvl2pPr>
            <a:lvl3pPr lvl="2" rtl="0">
              <a:spcBef>
                <a:spcPts val="0"/>
              </a:spcBef>
              <a:spcAft>
                <a:spcPts val="0"/>
              </a:spcAft>
              <a:buClr>
                <a:srgbClr val="CCCCCC"/>
              </a:buClr>
              <a:buSzPts val="4000"/>
              <a:buNone/>
              <a:defRPr sz="4000">
                <a:solidFill>
                  <a:srgbClr val="CCCCCC"/>
                </a:solidFill>
              </a:defRPr>
            </a:lvl3pPr>
            <a:lvl4pPr lvl="3" rtl="0">
              <a:spcBef>
                <a:spcPts val="0"/>
              </a:spcBef>
              <a:spcAft>
                <a:spcPts val="0"/>
              </a:spcAft>
              <a:buClr>
                <a:srgbClr val="CCCCCC"/>
              </a:buClr>
              <a:buSzPts val="4000"/>
              <a:buNone/>
              <a:defRPr sz="4000">
                <a:solidFill>
                  <a:srgbClr val="CCCCCC"/>
                </a:solidFill>
              </a:defRPr>
            </a:lvl4pPr>
            <a:lvl5pPr lvl="4" rtl="0">
              <a:spcBef>
                <a:spcPts val="0"/>
              </a:spcBef>
              <a:spcAft>
                <a:spcPts val="0"/>
              </a:spcAft>
              <a:buClr>
                <a:srgbClr val="CCCCCC"/>
              </a:buClr>
              <a:buSzPts val="4000"/>
              <a:buNone/>
              <a:defRPr sz="4000">
                <a:solidFill>
                  <a:srgbClr val="CCCCCC"/>
                </a:solidFill>
              </a:defRPr>
            </a:lvl5pPr>
            <a:lvl6pPr lvl="5" rtl="0">
              <a:spcBef>
                <a:spcPts val="0"/>
              </a:spcBef>
              <a:spcAft>
                <a:spcPts val="0"/>
              </a:spcAft>
              <a:buClr>
                <a:srgbClr val="CCCCCC"/>
              </a:buClr>
              <a:buSzPts val="4000"/>
              <a:buNone/>
              <a:defRPr sz="4000">
                <a:solidFill>
                  <a:srgbClr val="CCCCCC"/>
                </a:solidFill>
              </a:defRPr>
            </a:lvl6pPr>
            <a:lvl7pPr lvl="6" rtl="0">
              <a:spcBef>
                <a:spcPts val="0"/>
              </a:spcBef>
              <a:spcAft>
                <a:spcPts val="0"/>
              </a:spcAft>
              <a:buClr>
                <a:srgbClr val="CCCCCC"/>
              </a:buClr>
              <a:buSzPts val="4000"/>
              <a:buNone/>
              <a:defRPr sz="4000">
                <a:solidFill>
                  <a:srgbClr val="CCCCCC"/>
                </a:solidFill>
              </a:defRPr>
            </a:lvl7pPr>
            <a:lvl8pPr lvl="7" rtl="0">
              <a:spcBef>
                <a:spcPts val="0"/>
              </a:spcBef>
              <a:spcAft>
                <a:spcPts val="0"/>
              </a:spcAft>
              <a:buClr>
                <a:srgbClr val="CCCCCC"/>
              </a:buClr>
              <a:buSzPts val="4000"/>
              <a:buNone/>
              <a:defRPr sz="4000">
                <a:solidFill>
                  <a:srgbClr val="CCCCCC"/>
                </a:solidFill>
              </a:defRPr>
            </a:lvl8pPr>
            <a:lvl9pPr lvl="8" rtl="0">
              <a:spcBef>
                <a:spcPts val="0"/>
              </a:spcBef>
              <a:spcAft>
                <a:spcPts val="0"/>
              </a:spcAft>
              <a:buClr>
                <a:srgbClr val="CCCCCC"/>
              </a:buClr>
              <a:buSzPts val="4000"/>
              <a:buNone/>
              <a:defRPr sz="4000">
                <a:solidFill>
                  <a:srgbClr val="CCCCCC"/>
                </a:solidFill>
              </a:defRPr>
            </a:lvl9pPr>
          </a:lstStyle>
          <a:p/>
        </p:txBody>
      </p:sp>
      <p:sp>
        <p:nvSpPr>
          <p:cNvPr id="116" name="Google Shape;116;p6"/>
          <p:cNvSpPr/>
          <p:nvPr/>
        </p:nvSpPr>
        <p:spPr>
          <a:xfrm>
            <a:off x="7308013" y="488000"/>
            <a:ext cx="1072400" cy="386075"/>
          </a:xfrm>
          <a:custGeom>
            <a:rect b="b" l="l" r="r" t="t"/>
            <a:pathLst>
              <a:path extrusionOk="0" h="15443" w="42896">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610388" y="3876125"/>
            <a:ext cx="1072400" cy="386075"/>
          </a:xfrm>
          <a:custGeom>
            <a:rect b="b" l="l" r="r" t="t"/>
            <a:pathLst>
              <a:path extrusionOk="0" h="15443" w="42896">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rot="9900013">
            <a:off x="-3571989" y="-250849"/>
            <a:ext cx="6651142" cy="213971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rot="-3600023">
            <a:off x="6124530" y="1980032"/>
            <a:ext cx="6651169" cy="218316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1978400" y="1226425"/>
            <a:ext cx="2040000" cy="25233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6"/>
          <p:cNvSpPr txBox="1"/>
          <p:nvPr>
            <p:ph hasCustomPrompt="1" idx="2" type="title"/>
          </p:nvPr>
        </p:nvSpPr>
        <p:spPr>
          <a:xfrm flipH="1">
            <a:off x="2052200" y="1760550"/>
            <a:ext cx="1892400" cy="16224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CCCCCC"/>
              </a:buClr>
              <a:buSzPts val="9600"/>
              <a:buNone/>
              <a:defRPr sz="9600">
                <a:solidFill>
                  <a:schemeClr val="lt1"/>
                </a:solidFill>
              </a:defRPr>
            </a:lvl1pPr>
            <a:lvl2pPr lvl="1"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1 1">
  <p:cSld name="CUSTOM_7_2_1">
    <p:bg>
      <p:bgPr>
        <a:solidFill>
          <a:schemeClr val="lt1"/>
        </a:solidFill>
      </p:bgPr>
    </p:bg>
    <p:spTree>
      <p:nvGrpSpPr>
        <p:cNvPr id="122" name="Shape 122"/>
        <p:cNvGrpSpPr/>
        <p:nvPr/>
      </p:nvGrpSpPr>
      <p:grpSpPr>
        <a:xfrm>
          <a:off x="0" y="0"/>
          <a:ext cx="0" cy="0"/>
          <a:chOff x="0" y="0"/>
          <a:chExt cx="0" cy="0"/>
        </a:xfrm>
      </p:grpSpPr>
      <p:sp>
        <p:nvSpPr>
          <p:cNvPr id="123" name="Google Shape;123;p7"/>
          <p:cNvSpPr/>
          <p:nvPr/>
        </p:nvSpPr>
        <p:spPr>
          <a:xfrm>
            <a:off x="3814575" y="1226425"/>
            <a:ext cx="4045200" cy="252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1978400" y="1226425"/>
            <a:ext cx="2040000" cy="25233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7"/>
          <p:cNvSpPr/>
          <p:nvPr/>
        </p:nvSpPr>
        <p:spPr>
          <a:xfrm>
            <a:off x="7308013" y="488000"/>
            <a:ext cx="1072400" cy="386075"/>
          </a:xfrm>
          <a:custGeom>
            <a:rect b="b" l="l" r="r" t="t"/>
            <a:pathLst>
              <a:path extrusionOk="0" h="15443" w="42896">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610388" y="3876125"/>
            <a:ext cx="1072400" cy="386075"/>
          </a:xfrm>
          <a:custGeom>
            <a:rect b="b" l="l" r="r" t="t"/>
            <a:pathLst>
              <a:path extrusionOk="0" h="15443" w="42896">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rot="9900013">
            <a:off x="-3490039" y="-2737"/>
            <a:ext cx="6651142" cy="213971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txBox="1"/>
          <p:nvPr>
            <p:ph type="ctrTitle"/>
          </p:nvPr>
        </p:nvSpPr>
        <p:spPr>
          <a:xfrm flipH="1">
            <a:off x="4211125" y="1227675"/>
            <a:ext cx="3185700" cy="25260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CCCCCC"/>
              </a:buClr>
              <a:buSzPts val="4000"/>
              <a:buNone/>
              <a:defRPr sz="4000">
                <a:solidFill>
                  <a:schemeClr val="accent5"/>
                </a:solidFill>
              </a:defRPr>
            </a:lvl1pPr>
            <a:lvl2pPr lvl="1" rtl="0">
              <a:spcBef>
                <a:spcPts val="0"/>
              </a:spcBef>
              <a:spcAft>
                <a:spcPts val="0"/>
              </a:spcAft>
              <a:buClr>
                <a:srgbClr val="CCCCCC"/>
              </a:buClr>
              <a:buSzPts val="4000"/>
              <a:buNone/>
              <a:defRPr sz="4000">
                <a:solidFill>
                  <a:srgbClr val="CCCCCC"/>
                </a:solidFill>
              </a:defRPr>
            </a:lvl2pPr>
            <a:lvl3pPr lvl="2" rtl="0">
              <a:spcBef>
                <a:spcPts val="0"/>
              </a:spcBef>
              <a:spcAft>
                <a:spcPts val="0"/>
              </a:spcAft>
              <a:buClr>
                <a:srgbClr val="CCCCCC"/>
              </a:buClr>
              <a:buSzPts val="4000"/>
              <a:buNone/>
              <a:defRPr sz="4000">
                <a:solidFill>
                  <a:srgbClr val="CCCCCC"/>
                </a:solidFill>
              </a:defRPr>
            </a:lvl3pPr>
            <a:lvl4pPr lvl="3" rtl="0">
              <a:spcBef>
                <a:spcPts val="0"/>
              </a:spcBef>
              <a:spcAft>
                <a:spcPts val="0"/>
              </a:spcAft>
              <a:buClr>
                <a:srgbClr val="CCCCCC"/>
              </a:buClr>
              <a:buSzPts val="4000"/>
              <a:buNone/>
              <a:defRPr sz="4000">
                <a:solidFill>
                  <a:srgbClr val="CCCCCC"/>
                </a:solidFill>
              </a:defRPr>
            </a:lvl4pPr>
            <a:lvl5pPr lvl="4" rtl="0">
              <a:spcBef>
                <a:spcPts val="0"/>
              </a:spcBef>
              <a:spcAft>
                <a:spcPts val="0"/>
              </a:spcAft>
              <a:buClr>
                <a:srgbClr val="CCCCCC"/>
              </a:buClr>
              <a:buSzPts val="4000"/>
              <a:buNone/>
              <a:defRPr sz="4000">
                <a:solidFill>
                  <a:srgbClr val="CCCCCC"/>
                </a:solidFill>
              </a:defRPr>
            </a:lvl5pPr>
            <a:lvl6pPr lvl="5" rtl="0">
              <a:spcBef>
                <a:spcPts val="0"/>
              </a:spcBef>
              <a:spcAft>
                <a:spcPts val="0"/>
              </a:spcAft>
              <a:buClr>
                <a:srgbClr val="CCCCCC"/>
              </a:buClr>
              <a:buSzPts val="4000"/>
              <a:buNone/>
              <a:defRPr sz="4000">
                <a:solidFill>
                  <a:srgbClr val="CCCCCC"/>
                </a:solidFill>
              </a:defRPr>
            </a:lvl6pPr>
            <a:lvl7pPr lvl="6" rtl="0">
              <a:spcBef>
                <a:spcPts val="0"/>
              </a:spcBef>
              <a:spcAft>
                <a:spcPts val="0"/>
              </a:spcAft>
              <a:buClr>
                <a:srgbClr val="CCCCCC"/>
              </a:buClr>
              <a:buSzPts val="4000"/>
              <a:buNone/>
              <a:defRPr sz="4000">
                <a:solidFill>
                  <a:srgbClr val="CCCCCC"/>
                </a:solidFill>
              </a:defRPr>
            </a:lvl7pPr>
            <a:lvl8pPr lvl="7" rtl="0">
              <a:spcBef>
                <a:spcPts val="0"/>
              </a:spcBef>
              <a:spcAft>
                <a:spcPts val="0"/>
              </a:spcAft>
              <a:buClr>
                <a:srgbClr val="CCCCCC"/>
              </a:buClr>
              <a:buSzPts val="4000"/>
              <a:buNone/>
              <a:defRPr sz="4000">
                <a:solidFill>
                  <a:srgbClr val="CCCCCC"/>
                </a:solidFill>
              </a:defRPr>
            </a:lvl8pPr>
            <a:lvl9pPr lvl="8" rtl="0">
              <a:spcBef>
                <a:spcPts val="0"/>
              </a:spcBef>
              <a:spcAft>
                <a:spcPts val="0"/>
              </a:spcAft>
              <a:buClr>
                <a:srgbClr val="CCCCCC"/>
              </a:buClr>
              <a:buSzPts val="4000"/>
              <a:buNone/>
              <a:defRPr sz="4000">
                <a:solidFill>
                  <a:srgbClr val="CCCCCC"/>
                </a:solidFill>
              </a:defRPr>
            </a:lvl9pPr>
          </a:lstStyle>
          <a:p/>
        </p:txBody>
      </p:sp>
      <p:sp>
        <p:nvSpPr>
          <p:cNvPr id="129" name="Google Shape;129;p7"/>
          <p:cNvSpPr txBox="1"/>
          <p:nvPr>
            <p:ph hasCustomPrompt="1" idx="2" type="title"/>
          </p:nvPr>
        </p:nvSpPr>
        <p:spPr>
          <a:xfrm flipH="1">
            <a:off x="2052200" y="1760550"/>
            <a:ext cx="1892400" cy="16224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CCCCCC"/>
              </a:buClr>
              <a:buSzPts val="9600"/>
              <a:buNone/>
              <a:defRPr sz="9600">
                <a:solidFill>
                  <a:schemeClr val="lt1"/>
                </a:solidFill>
              </a:defRPr>
            </a:lvl1pPr>
            <a:lvl2pPr lvl="1"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9600"/>
              <a:buFont typeface="Fira Sans Extra Condensed Medium"/>
              <a:buNone/>
              <a:defRPr sz="96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30" name="Google Shape;130;p7"/>
          <p:cNvSpPr/>
          <p:nvPr/>
        </p:nvSpPr>
        <p:spPr>
          <a:xfrm rot="-3600023">
            <a:off x="5514330" y="2517357"/>
            <a:ext cx="6651169" cy="218316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subtitle">
  <p:cSld name="CUSTOM_15">
    <p:spTree>
      <p:nvGrpSpPr>
        <p:cNvPr id="131" name="Shape 131"/>
        <p:cNvGrpSpPr/>
        <p:nvPr/>
      </p:nvGrpSpPr>
      <p:grpSpPr>
        <a:xfrm>
          <a:off x="0" y="0"/>
          <a:ext cx="0" cy="0"/>
          <a:chOff x="0" y="0"/>
          <a:chExt cx="0" cy="0"/>
        </a:xfrm>
      </p:grpSpPr>
      <p:sp>
        <p:nvSpPr>
          <p:cNvPr id="132" name="Google Shape;132;p8"/>
          <p:cNvSpPr txBox="1"/>
          <p:nvPr>
            <p:ph idx="1" type="subTitle"/>
          </p:nvPr>
        </p:nvSpPr>
        <p:spPr>
          <a:xfrm>
            <a:off x="3531568" y="3311625"/>
            <a:ext cx="49818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CCCCCC"/>
              </a:buClr>
              <a:buSzPts val="1000"/>
              <a:buNone/>
              <a:defRPr sz="1000">
                <a:solidFill>
                  <a:srgbClr val="CCCCCC"/>
                </a:solidFill>
              </a:defRPr>
            </a:lvl1pPr>
            <a:lvl2pPr lvl="1" rtl="0" algn="r">
              <a:lnSpc>
                <a:spcPct val="100000"/>
              </a:lnSpc>
              <a:spcBef>
                <a:spcPts val="0"/>
              </a:spcBef>
              <a:spcAft>
                <a:spcPts val="0"/>
              </a:spcAft>
              <a:buClr>
                <a:srgbClr val="CCCCCC"/>
              </a:buClr>
              <a:buSzPts val="1000"/>
              <a:buNone/>
              <a:defRPr sz="1000">
                <a:solidFill>
                  <a:srgbClr val="CCCCCC"/>
                </a:solidFill>
              </a:defRPr>
            </a:lvl2pPr>
            <a:lvl3pPr lvl="2" rtl="0" algn="r">
              <a:lnSpc>
                <a:spcPct val="100000"/>
              </a:lnSpc>
              <a:spcBef>
                <a:spcPts val="0"/>
              </a:spcBef>
              <a:spcAft>
                <a:spcPts val="0"/>
              </a:spcAft>
              <a:buClr>
                <a:srgbClr val="CCCCCC"/>
              </a:buClr>
              <a:buSzPts val="1000"/>
              <a:buNone/>
              <a:defRPr sz="1000">
                <a:solidFill>
                  <a:srgbClr val="CCCCCC"/>
                </a:solidFill>
              </a:defRPr>
            </a:lvl3pPr>
            <a:lvl4pPr lvl="3" rtl="0" algn="r">
              <a:lnSpc>
                <a:spcPct val="100000"/>
              </a:lnSpc>
              <a:spcBef>
                <a:spcPts val="0"/>
              </a:spcBef>
              <a:spcAft>
                <a:spcPts val="0"/>
              </a:spcAft>
              <a:buClr>
                <a:srgbClr val="CCCCCC"/>
              </a:buClr>
              <a:buSzPts val="1000"/>
              <a:buNone/>
              <a:defRPr sz="1000">
                <a:solidFill>
                  <a:srgbClr val="CCCCCC"/>
                </a:solidFill>
              </a:defRPr>
            </a:lvl4pPr>
            <a:lvl5pPr lvl="4" rtl="0" algn="r">
              <a:lnSpc>
                <a:spcPct val="100000"/>
              </a:lnSpc>
              <a:spcBef>
                <a:spcPts val="0"/>
              </a:spcBef>
              <a:spcAft>
                <a:spcPts val="0"/>
              </a:spcAft>
              <a:buClr>
                <a:srgbClr val="CCCCCC"/>
              </a:buClr>
              <a:buSzPts val="1000"/>
              <a:buNone/>
              <a:defRPr sz="1000">
                <a:solidFill>
                  <a:srgbClr val="CCCCCC"/>
                </a:solidFill>
              </a:defRPr>
            </a:lvl5pPr>
            <a:lvl6pPr lvl="5" rtl="0" algn="r">
              <a:lnSpc>
                <a:spcPct val="100000"/>
              </a:lnSpc>
              <a:spcBef>
                <a:spcPts val="0"/>
              </a:spcBef>
              <a:spcAft>
                <a:spcPts val="0"/>
              </a:spcAft>
              <a:buClr>
                <a:srgbClr val="CCCCCC"/>
              </a:buClr>
              <a:buSzPts val="1000"/>
              <a:buNone/>
              <a:defRPr sz="1000">
                <a:solidFill>
                  <a:srgbClr val="CCCCCC"/>
                </a:solidFill>
              </a:defRPr>
            </a:lvl6pPr>
            <a:lvl7pPr lvl="6" rtl="0" algn="r">
              <a:lnSpc>
                <a:spcPct val="100000"/>
              </a:lnSpc>
              <a:spcBef>
                <a:spcPts val="0"/>
              </a:spcBef>
              <a:spcAft>
                <a:spcPts val="0"/>
              </a:spcAft>
              <a:buClr>
                <a:srgbClr val="CCCCCC"/>
              </a:buClr>
              <a:buSzPts val="1000"/>
              <a:buNone/>
              <a:defRPr sz="1000">
                <a:solidFill>
                  <a:srgbClr val="CCCCCC"/>
                </a:solidFill>
              </a:defRPr>
            </a:lvl7pPr>
            <a:lvl8pPr lvl="7" rtl="0" algn="r">
              <a:lnSpc>
                <a:spcPct val="100000"/>
              </a:lnSpc>
              <a:spcBef>
                <a:spcPts val="0"/>
              </a:spcBef>
              <a:spcAft>
                <a:spcPts val="0"/>
              </a:spcAft>
              <a:buClr>
                <a:srgbClr val="CCCCCC"/>
              </a:buClr>
              <a:buSzPts val="1000"/>
              <a:buNone/>
              <a:defRPr sz="1000">
                <a:solidFill>
                  <a:srgbClr val="CCCCCC"/>
                </a:solidFill>
              </a:defRPr>
            </a:lvl8pPr>
            <a:lvl9pPr lvl="8" rtl="0" algn="r">
              <a:lnSpc>
                <a:spcPct val="100000"/>
              </a:lnSpc>
              <a:spcBef>
                <a:spcPts val="0"/>
              </a:spcBef>
              <a:spcAft>
                <a:spcPts val="0"/>
              </a:spcAft>
              <a:buClr>
                <a:srgbClr val="CCCCCC"/>
              </a:buClr>
              <a:buSzPts val="1000"/>
              <a:buNone/>
              <a:defRPr sz="1000">
                <a:solidFill>
                  <a:srgbClr val="CCCCCC"/>
                </a:solidFill>
              </a:defRPr>
            </a:lvl9pPr>
          </a:lstStyle>
          <a:p/>
        </p:txBody>
      </p:sp>
      <p:sp>
        <p:nvSpPr>
          <p:cNvPr id="133" name="Google Shape;133;p8"/>
          <p:cNvSpPr txBox="1"/>
          <p:nvPr>
            <p:ph type="ctrTitle"/>
          </p:nvPr>
        </p:nvSpPr>
        <p:spPr>
          <a:xfrm>
            <a:off x="723600" y="318225"/>
            <a:ext cx="7707300" cy="63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33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16">
    <p:spTree>
      <p:nvGrpSpPr>
        <p:cNvPr id="134" name="Shape 134"/>
        <p:cNvGrpSpPr/>
        <p:nvPr/>
      </p:nvGrpSpPr>
      <p:grpSpPr>
        <a:xfrm>
          <a:off x="0" y="0"/>
          <a:ext cx="0" cy="0"/>
          <a:chOff x="0" y="0"/>
          <a:chExt cx="0" cy="0"/>
        </a:xfrm>
      </p:grpSpPr>
      <p:sp>
        <p:nvSpPr>
          <p:cNvPr id="135" name="Google Shape;135;p9"/>
          <p:cNvSpPr/>
          <p:nvPr/>
        </p:nvSpPr>
        <p:spPr>
          <a:xfrm>
            <a:off x="-85575" y="490725"/>
            <a:ext cx="3695700" cy="18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rot="6214483">
            <a:off x="2850185" y="-198185"/>
            <a:ext cx="5124184" cy="2407210"/>
          </a:xfrm>
          <a:custGeom>
            <a:rect b="b" l="l" r="r" t="t"/>
            <a:pathLst>
              <a:path extrusionOk="0" h="66905" w="143010">
                <a:moveTo>
                  <a:pt x="38969" y="1"/>
                </a:moveTo>
                <a:cubicBezTo>
                  <a:pt x="22964" y="1"/>
                  <a:pt x="9880" y="12456"/>
                  <a:pt x="8855" y="28205"/>
                </a:cubicBezTo>
                <a:cubicBezTo>
                  <a:pt x="5075" y="29858"/>
                  <a:pt x="1948" y="32754"/>
                  <a:pt x="0" y="36368"/>
                </a:cubicBezTo>
                <a:lnTo>
                  <a:pt x="0" y="66905"/>
                </a:lnTo>
                <a:lnTo>
                  <a:pt x="141754" y="66905"/>
                </a:lnTo>
                <a:cubicBezTo>
                  <a:pt x="141754" y="66892"/>
                  <a:pt x="143010" y="60805"/>
                  <a:pt x="141741" y="56743"/>
                </a:cubicBezTo>
                <a:cubicBezTo>
                  <a:pt x="141485" y="50297"/>
                  <a:pt x="136167" y="45133"/>
                  <a:pt x="129670" y="45133"/>
                </a:cubicBezTo>
                <a:cubicBezTo>
                  <a:pt x="124775" y="45133"/>
                  <a:pt x="120572" y="48029"/>
                  <a:pt x="118662" y="52219"/>
                </a:cubicBezTo>
                <a:cubicBezTo>
                  <a:pt x="117406" y="51425"/>
                  <a:pt x="115920" y="50976"/>
                  <a:pt x="114331" y="50976"/>
                </a:cubicBezTo>
                <a:cubicBezTo>
                  <a:pt x="112793" y="50976"/>
                  <a:pt x="111371" y="51399"/>
                  <a:pt x="110141" y="52142"/>
                </a:cubicBezTo>
                <a:cubicBezTo>
                  <a:pt x="109513" y="43903"/>
                  <a:pt x="102619" y="37419"/>
                  <a:pt x="94225" y="37419"/>
                </a:cubicBezTo>
                <a:cubicBezTo>
                  <a:pt x="88292" y="37419"/>
                  <a:pt x="83115" y="40674"/>
                  <a:pt x="80373" y="45479"/>
                </a:cubicBezTo>
                <a:cubicBezTo>
                  <a:pt x="80373" y="45364"/>
                  <a:pt x="80385" y="45248"/>
                  <a:pt x="80385" y="45133"/>
                </a:cubicBezTo>
                <a:cubicBezTo>
                  <a:pt x="80385" y="37560"/>
                  <a:pt x="75824" y="31063"/>
                  <a:pt x="69314" y="28205"/>
                </a:cubicBezTo>
                <a:cubicBezTo>
                  <a:pt x="68301" y="12456"/>
                  <a:pt x="55218" y="1"/>
                  <a:pt x="39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rot="6190284">
            <a:off x="1042004" y="4479830"/>
            <a:ext cx="5124428" cy="2207061"/>
          </a:xfrm>
          <a:custGeom>
            <a:rect b="b" l="l" r="r" t="t"/>
            <a:pathLst>
              <a:path extrusionOk="0" h="66905" w="143010">
                <a:moveTo>
                  <a:pt x="38969" y="1"/>
                </a:moveTo>
                <a:cubicBezTo>
                  <a:pt x="22964" y="1"/>
                  <a:pt x="9880" y="12456"/>
                  <a:pt x="8855" y="28205"/>
                </a:cubicBezTo>
                <a:cubicBezTo>
                  <a:pt x="5075" y="29858"/>
                  <a:pt x="1948" y="32754"/>
                  <a:pt x="0" y="36368"/>
                </a:cubicBezTo>
                <a:lnTo>
                  <a:pt x="0" y="66905"/>
                </a:lnTo>
                <a:lnTo>
                  <a:pt x="141754" y="66905"/>
                </a:lnTo>
                <a:cubicBezTo>
                  <a:pt x="141754" y="66892"/>
                  <a:pt x="143010" y="60805"/>
                  <a:pt x="141741" y="56743"/>
                </a:cubicBezTo>
                <a:cubicBezTo>
                  <a:pt x="141485" y="50297"/>
                  <a:pt x="136167" y="45133"/>
                  <a:pt x="129670" y="45133"/>
                </a:cubicBezTo>
                <a:cubicBezTo>
                  <a:pt x="124775" y="45133"/>
                  <a:pt x="120572" y="48029"/>
                  <a:pt x="118662" y="52219"/>
                </a:cubicBezTo>
                <a:cubicBezTo>
                  <a:pt x="117406" y="51425"/>
                  <a:pt x="115920" y="50976"/>
                  <a:pt x="114331" y="50976"/>
                </a:cubicBezTo>
                <a:cubicBezTo>
                  <a:pt x="112793" y="50976"/>
                  <a:pt x="111371" y="51399"/>
                  <a:pt x="110141" y="52142"/>
                </a:cubicBezTo>
                <a:cubicBezTo>
                  <a:pt x="109513" y="43903"/>
                  <a:pt x="102619" y="37419"/>
                  <a:pt x="94225" y="37419"/>
                </a:cubicBezTo>
                <a:cubicBezTo>
                  <a:pt x="88292" y="37419"/>
                  <a:pt x="83115" y="40674"/>
                  <a:pt x="80373" y="45479"/>
                </a:cubicBezTo>
                <a:cubicBezTo>
                  <a:pt x="80373" y="45364"/>
                  <a:pt x="80385" y="45248"/>
                  <a:pt x="80385" y="45133"/>
                </a:cubicBezTo>
                <a:cubicBezTo>
                  <a:pt x="80385" y="37560"/>
                  <a:pt x="75824" y="31063"/>
                  <a:pt x="69314" y="28205"/>
                </a:cubicBezTo>
                <a:cubicBezTo>
                  <a:pt x="68301" y="12456"/>
                  <a:pt x="55218" y="1"/>
                  <a:pt x="39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85575" y="-461775"/>
            <a:ext cx="4648200" cy="18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85575" y="1147950"/>
            <a:ext cx="4195200" cy="180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85575" y="2798975"/>
            <a:ext cx="3931800" cy="127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85575" y="3870300"/>
            <a:ext cx="3036000" cy="136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txBox="1"/>
          <p:nvPr>
            <p:ph idx="1" type="subTitle"/>
          </p:nvPr>
        </p:nvSpPr>
        <p:spPr>
          <a:xfrm>
            <a:off x="814425" y="2211225"/>
            <a:ext cx="2880300" cy="144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defRPr>
            </a:lvl1pPr>
            <a:lvl2pPr lvl="1" rtl="0" algn="ctr">
              <a:lnSpc>
                <a:spcPct val="100000"/>
              </a:lnSpc>
              <a:spcBef>
                <a:spcPts val="0"/>
              </a:spcBef>
              <a:spcAft>
                <a:spcPts val="0"/>
              </a:spcAft>
              <a:buNone/>
              <a:defRPr sz="1600">
                <a:solidFill>
                  <a:schemeClr val="lt1"/>
                </a:solidFill>
              </a:defRPr>
            </a:lvl2pPr>
            <a:lvl3pPr lvl="2" rtl="0" algn="ctr">
              <a:lnSpc>
                <a:spcPct val="100000"/>
              </a:lnSpc>
              <a:spcBef>
                <a:spcPts val="0"/>
              </a:spcBef>
              <a:spcAft>
                <a:spcPts val="0"/>
              </a:spcAft>
              <a:buNone/>
              <a:defRPr sz="1600">
                <a:solidFill>
                  <a:schemeClr val="lt1"/>
                </a:solidFill>
              </a:defRPr>
            </a:lvl3pPr>
            <a:lvl4pPr lvl="3" rtl="0" algn="ctr">
              <a:lnSpc>
                <a:spcPct val="100000"/>
              </a:lnSpc>
              <a:spcBef>
                <a:spcPts val="0"/>
              </a:spcBef>
              <a:spcAft>
                <a:spcPts val="0"/>
              </a:spcAft>
              <a:buNone/>
              <a:defRPr sz="1600">
                <a:solidFill>
                  <a:schemeClr val="lt1"/>
                </a:solidFill>
              </a:defRPr>
            </a:lvl4pPr>
            <a:lvl5pPr lvl="4" rtl="0" algn="ctr">
              <a:lnSpc>
                <a:spcPct val="100000"/>
              </a:lnSpc>
              <a:spcBef>
                <a:spcPts val="0"/>
              </a:spcBef>
              <a:spcAft>
                <a:spcPts val="0"/>
              </a:spcAft>
              <a:buNone/>
              <a:defRPr sz="1600">
                <a:solidFill>
                  <a:schemeClr val="lt1"/>
                </a:solidFill>
              </a:defRPr>
            </a:lvl5pPr>
            <a:lvl6pPr lvl="5" rtl="0" algn="ctr">
              <a:lnSpc>
                <a:spcPct val="100000"/>
              </a:lnSpc>
              <a:spcBef>
                <a:spcPts val="0"/>
              </a:spcBef>
              <a:spcAft>
                <a:spcPts val="0"/>
              </a:spcAft>
              <a:buNone/>
              <a:defRPr sz="1600">
                <a:solidFill>
                  <a:schemeClr val="lt1"/>
                </a:solidFill>
              </a:defRPr>
            </a:lvl6pPr>
            <a:lvl7pPr lvl="6" rtl="0" algn="ctr">
              <a:lnSpc>
                <a:spcPct val="100000"/>
              </a:lnSpc>
              <a:spcBef>
                <a:spcPts val="0"/>
              </a:spcBef>
              <a:spcAft>
                <a:spcPts val="0"/>
              </a:spcAft>
              <a:buNone/>
              <a:defRPr sz="1600">
                <a:solidFill>
                  <a:schemeClr val="lt1"/>
                </a:solidFill>
              </a:defRPr>
            </a:lvl7pPr>
            <a:lvl8pPr lvl="7" rtl="0" algn="ctr">
              <a:lnSpc>
                <a:spcPct val="100000"/>
              </a:lnSpc>
              <a:spcBef>
                <a:spcPts val="0"/>
              </a:spcBef>
              <a:spcAft>
                <a:spcPts val="0"/>
              </a:spcAft>
              <a:buNone/>
              <a:defRPr sz="1600">
                <a:solidFill>
                  <a:schemeClr val="lt1"/>
                </a:solidFill>
              </a:defRPr>
            </a:lvl8pPr>
            <a:lvl9pPr lvl="8" rtl="0" algn="ctr">
              <a:lnSpc>
                <a:spcPct val="100000"/>
              </a:lnSpc>
              <a:spcBef>
                <a:spcPts val="0"/>
              </a:spcBef>
              <a:spcAft>
                <a:spcPts val="0"/>
              </a:spcAft>
              <a:buNone/>
              <a:defRPr sz="1600">
                <a:solidFill>
                  <a:schemeClr val="lt1"/>
                </a:solidFill>
              </a:defRPr>
            </a:lvl9pPr>
          </a:lstStyle>
          <a:p/>
        </p:txBody>
      </p:sp>
      <p:sp>
        <p:nvSpPr>
          <p:cNvPr id="143" name="Google Shape;143;p9"/>
          <p:cNvSpPr txBox="1"/>
          <p:nvPr>
            <p:ph idx="2" type="subTitle"/>
          </p:nvPr>
        </p:nvSpPr>
        <p:spPr>
          <a:xfrm>
            <a:off x="5352250" y="1538563"/>
            <a:ext cx="2877300" cy="67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2800">
                <a:latin typeface="Fjalla One"/>
                <a:ea typeface="Fjalla One"/>
                <a:cs typeface="Fjalla One"/>
                <a:sym typeface="Fjalla One"/>
              </a:defRPr>
            </a:lvl1pPr>
            <a:lvl2pPr lvl="1" rtl="0" algn="ctr">
              <a:lnSpc>
                <a:spcPct val="100000"/>
              </a:lnSpc>
              <a:spcBef>
                <a:spcPts val="0"/>
              </a:spcBef>
              <a:spcAft>
                <a:spcPts val="0"/>
              </a:spcAft>
              <a:buNone/>
              <a:defRPr>
                <a:latin typeface="Fjalla One"/>
                <a:ea typeface="Fjalla One"/>
                <a:cs typeface="Fjalla One"/>
                <a:sym typeface="Fjalla One"/>
              </a:defRPr>
            </a:lvl2pPr>
            <a:lvl3pPr lvl="2" rtl="0" algn="ctr">
              <a:lnSpc>
                <a:spcPct val="100000"/>
              </a:lnSpc>
              <a:spcBef>
                <a:spcPts val="0"/>
              </a:spcBef>
              <a:spcAft>
                <a:spcPts val="0"/>
              </a:spcAft>
              <a:buNone/>
              <a:defRPr>
                <a:latin typeface="Fjalla One"/>
                <a:ea typeface="Fjalla One"/>
                <a:cs typeface="Fjalla One"/>
                <a:sym typeface="Fjalla One"/>
              </a:defRPr>
            </a:lvl3pPr>
            <a:lvl4pPr lvl="3" rtl="0" algn="ctr">
              <a:lnSpc>
                <a:spcPct val="100000"/>
              </a:lnSpc>
              <a:spcBef>
                <a:spcPts val="0"/>
              </a:spcBef>
              <a:spcAft>
                <a:spcPts val="0"/>
              </a:spcAft>
              <a:buNone/>
              <a:defRPr>
                <a:latin typeface="Fjalla One"/>
                <a:ea typeface="Fjalla One"/>
                <a:cs typeface="Fjalla One"/>
                <a:sym typeface="Fjalla One"/>
              </a:defRPr>
            </a:lvl4pPr>
            <a:lvl5pPr lvl="4" rtl="0" algn="ctr">
              <a:lnSpc>
                <a:spcPct val="100000"/>
              </a:lnSpc>
              <a:spcBef>
                <a:spcPts val="0"/>
              </a:spcBef>
              <a:spcAft>
                <a:spcPts val="0"/>
              </a:spcAft>
              <a:buNone/>
              <a:defRPr>
                <a:latin typeface="Fjalla One"/>
                <a:ea typeface="Fjalla One"/>
                <a:cs typeface="Fjalla One"/>
                <a:sym typeface="Fjalla One"/>
              </a:defRPr>
            </a:lvl5pPr>
            <a:lvl6pPr lvl="5" rtl="0" algn="ctr">
              <a:lnSpc>
                <a:spcPct val="100000"/>
              </a:lnSpc>
              <a:spcBef>
                <a:spcPts val="0"/>
              </a:spcBef>
              <a:spcAft>
                <a:spcPts val="0"/>
              </a:spcAft>
              <a:buNone/>
              <a:defRPr>
                <a:latin typeface="Fjalla One"/>
                <a:ea typeface="Fjalla One"/>
                <a:cs typeface="Fjalla One"/>
                <a:sym typeface="Fjalla One"/>
              </a:defRPr>
            </a:lvl6pPr>
            <a:lvl7pPr lvl="6" rtl="0" algn="ctr">
              <a:lnSpc>
                <a:spcPct val="100000"/>
              </a:lnSpc>
              <a:spcBef>
                <a:spcPts val="0"/>
              </a:spcBef>
              <a:spcAft>
                <a:spcPts val="0"/>
              </a:spcAft>
              <a:buNone/>
              <a:defRPr>
                <a:latin typeface="Fjalla One"/>
                <a:ea typeface="Fjalla One"/>
                <a:cs typeface="Fjalla One"/>
                <a:sym typeface="Fjalla One"/>
              </a:defRPr>
            </a:lvl7pPr>
            <a:lvl8pPr lvl="7" rtl="0" algn="ctr">
              <a:lnSpc>
                <a:spcPct val="100000"/>
              </a:lnSpc>
              <a:spcBef>
                <a:spcPts val="0"/>
              </a:spcBef>
              <a:spcAft>
                <a:spcPts val="0"/>
              </a:spcAft>
              <a:buNone/>
              <a:defRPr>
                <a:latin typeface="Fjalla One"/>
                <a:ea typeface="Fjalla One"/>
                <a:cs typeface="Fjalla One"/>
                <a:sym typeface="Fjalla One"/>
              </a:defRPr>
            </a:lvl8pPr>
            <a:lvl9pPr lvl="8" rtl="0" algn="ctr">
              <a:lnSpc>
                <a:spcPct val="100000"/>
              </a:lnSpc>
              <a:spcBef>
                <a:spcPts val="0"/>
              </a:spcBef>
              <a:spcAft>
                <a:spcPts val="0"/>
              </a:spcAft>
              <a:buNone/>
              <a:defRPr>
                <a:latin typeface="Fjalla One"/>
                <a:ea typeface="Fjalla One"/>
                <a:cs typeface="Fjalla One"/>
                <a:sym typeface="Fjalla One"/>
              </a:defRPr>
            </a:lvl9pPr>
          </a:lstStyle>
          <a:p/>
        </p:txBody>
      </p:sp>
      <p:sp>
        <p:nvSpPr>
          <p:cNvPr id="144" name="Google Shape;144;p9"/>
          <p:cNvSpPr txBox="1"/>
          <p:nvPr>
            <p:ph idx="3" type="subTitle"/>
          </p:nvPr>
        </p:nvSpPr>
        <p:spPr>
          <a:xfrm>
            <a:off x="5352250" y="2211225"/>
            <a:ext cx="2877300" cy="144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45" name="Google Shape;145;p9"/>
          <p:cNvSpPr txBox="1"/>
          <p:nvPr>
            <p:ph type="ctrTitle"/>
          </p:nvPr>
        </p:nvSpPr>
        <p:spPr>
          <a:xfrm>
            <a:off x="814425" y="1538263"/>
            <a:ext cx="2880300" cy="676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1">
  <p:cSld name="CUSTOM_17">
    <p:spTree>
      <p:nvGrpSpPr>
        <p:cNvPr id="146" name="Shape 146"/>
        <p:cNvGrpSpPr/>
        <p:nvPr/>
      </p:nvGrpSpPr>
      <p:grpSpPr>
        <a:xfrm>
          <a:off x="0" y="0"/>
          <a:ext cx="0" cy="0"/>
          <a:chOff x="0" y="0"/>
          <a:chExt cx="0" cy="0"/>
        </a:xfrm>
      </p:grpSpPr>
      <p:sp>
        <p:nvSpPr>
          <p:cNvPr id="147" name="Google Shape;147;p10"/>
          <p:cNvSpPr txBox="1"/>
          <p:nvPr>
            <p:ph type="ctrTitle"/>
          </p:nvPr>
        </p:nvSpPr>
        <p:spPr>
          <a:xfrm>
            <a:off x="5317988" y="1592799"/>
            <a:ext cx="1881300" cy="4677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sz="20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8" name="Google Shape;148;p10"/>
          <p:cNvSpPr txBox="1"/>
          <p:nvPr>
            <p:ph idx="1" type="subTitle"/>
          </p:nvPr>
        </p:nvSpPr>
        <p:spPr>
          <a:xfrm>
            <a:off x="5317988" y="2024006"/>
            <a:ext cx="2157900" cy="8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9" name="Google Shape;149;p10"/>
          <p:cNvSpPr txBox="1"/>
          <p:nvPr>
            <p:ph idx="2" type="ctrTitle"/>
          </p:nvPr>
        </p:nvSpPr>
        <p:spPr>
          <a:xfrm>
            <a:off x="5317988" y="3292848"/>
            <a:ext cx="1881300" cy="4185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sz="20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 name="Google Shape;150;p10"/>
          <p:cNvSpPr txBox="1"/>
          <p:nvPr>
            <p:ph idx="3" type="subTitle"/>
          </p:nvPr>
        </p:nvSpPr>
        <p:spPr>
          <a:xfrm>
            <a:off x="5317988" y="3635141"/>
            <a:ext cx="2157900" cy="8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51" name="Google Shape;151;p10"/>
          <p:cNvSpPr txBox="1"/>
          <p:nvPr>
            <p:ph idx="4" type="ctrTitle"/>
          </p:nvPr>
        </p:nvSpPr>
        <p:spPr>
          <a:xfrm>
            <a:off x="723600" y="470625"/>
            <a:ext cx="25932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2" name="Google Shape;152;p10"/>
          <p:cNvSpPr txBox="1"/>
          <p:nvPr>
            <p:ph idx="5" type="ctrTitle"/>
          </p:nvPr>
        </p:nvSpPr>
        <p:spPr>
          <a:xfrm>
            <a:off x="1116400" y="1476137"/>
            <a:ext cx="1881300" cy="4185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sz="2000">
                <a:solidFill>
                  <a:schemeClr val="accent5"/>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53" name="Google Shape;153;p10"/>
          <p:cNvSpPr txBox="1"/>
          <p:nvPr>
            <p:ph idx="6" type="subTitle"/>
          </p:nvPr>
        </p:nvSpPr>
        <p:spPr>
          <a:xfrm>
            <a:off x="1116400" y="1828688"/>
            <a:ext cx="2157600" cy="81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6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54" name="Google Shape;154;p10"/>
          <p:cNvSpPr txBox="1"/>
          <p:nvPr>
            <p:ph idx="7" type="ctrTitle"/>
          </p:nvPr>
        </p:nvSpPr>
        <p:spPr>
          <a:xfrm>
            <a:off x="1116400" y="3175774"/>
            <a:ext cx="1881300" cy="4185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sz="2000">
                <a:solidFill>
                  <a:schemeClr val="accent5"/>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55" name="Google Shape;155;p10"/>
          <p:cNvSpPr txBox="1"/>
          <p:nvPr>
            <p:ph idx="8" type="subTitle"/>
          </p:nvPr>
        </p:nvSpPr>
        <p:spPr>
          <a:xfrm>
            <a:off x="1116400" y="3635144"/>
            <a:ext cx="2157900" cy="8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6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387599"/>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Abel"/>
              <a:buChar char="●"/>
              <a:defRPr sz="1200">
                <a:solidFill>
                  <a:schemeClr val="dk1"/>
                </a:solidFill>
                <a:latin typeface="Abel"/>
                <a:ea typeface="Abel"/>
                <a:cs typeface="Abel"/>
                <a:sym typeface="Abel"/>
              </a:defRPr>
            </a:lvl1pPr>
            <a:lvl2pPr indent="-304800" lvl="1" marL="9144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2pPr>
            <a:lvl3pPr indent="-304800" lvl="2" marL="13716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3pPr>
            <a:lvl4pPr indent="-304800" lvl="3" marL="1828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4pPr>
            <a:lvl5pPr indent="-304800" lvl="4" marL="22860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5pPr>
            <a:lvl6pPr indent="-304800" lvl="5" marL="27432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6pPr>
            <a:lvl7pPr indent="-304800" lvl="6" marL="32004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7pPr>
            <a:lvl8pPr indent="-304800" lvl="7" marL="36576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8pPr>
            <a:lvl9pPr indent="-304800" lvl="8" marL="4114800" rtl="0">
              <a:lnSpc>
                <a:spcPct val="115000"/>
              </a:lnSpc>
              <a:spcBef>
                <a:spcPts val="1600"/>
              </a:spcBef>
              <a:spcAft>
                <a:spcPts val="1600"/>
              </a:spcAft>
              <a:buClr>
                <a:schemeClr val="dk1"/>
              </a:buClr>
              <a:buSzPts val="1200"/>
              <a:buFont typeface="Abel"/>
              <a:buChar char="■"/>
              <a:defRPr sz="1200">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5311">
          <p15:clr>
            <a:srgbClr val="EA4335"/>
          </p15:clr>
        </p15:guide>
        <p15:guide id="5" pos="449">
          <p15:clr>
            <a:srgbClr val="EA4335"/>
          </p15:clr>
        </p15:guide>
        <p15:guide id="6" orient="horz" pos="1620">
          <p15:clr>
            <a:srgbClr val="EA4335"/>
          </p15:clr>
        </p15:guide>
        <p15:guide id="7" orient="horz" pos="340">
          <p15:clr>
            <a:srgbClr val="EA4335"/>
          </p15:clr>
        </p15:guide>
        <p15:guide id="8" orient="horz" pos="2903">
          <p15:clr>
            <a:srgbClr val="EA4335"/>
          </p15:clr>
        </p15:guide>
        <p15:guide id="9" orient="horz" pos="516">
          <p15:clr>
            <a:srgbClr val="9900F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p:nvPr/>
        </p:nvSpPr>
        <p:spPr>
          <a:xfrm>
            <a:off x="726500" y="3556150"/>
            <a:ext cx="3690600" cy="95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4"/>
                </a:solidFill>
                <a:latin typeface="Georgia"/>
                <a:ea typeface="Georgia"/>
                <a:cs typeface="Georgia"/>
                <a:sym typeface="Georgia"/>
              </a:rPr>
              <a:t>By</a:t>
            </a:r>
            <a:br>
              <a:rPr lang="en" sz="1600">
                <a:solidFill>
                  <a:schemeClr val="accent4"/>
                </a:solidFill>
                <a:latin typeface="Georgia"/>
                <a:ea typeface="Georgia"/>
                <a:cs typeface="Georgia"/>
                <a:sym typeface="Georgia"/>
              </a:rPr>
            </a:br>
            <a:r>
              <a:rPr lang="en" sz="1600">
                <a:solidFill>
                  <a:schemeClr val="accent4"/>
                </a:solidFill>
                <a:latin typeface="Georgia"/>
                <a:ea typeface="Georgia"/>
                <a:cs typeface="Georgia"/>
                <a:sym typeface="Georgia"/>
              </a:rPr>
              <a:t>Ya-Ling Su</a:t>
            </a:r>
            <a:endParaRPr sz="1600">
              <a:solidFill>
                <a:schemeClr val="accent4"/>
              </a:solidFill>
              <a:latin typeface="Georgia"/>
              <a:ea typeface="Georgia"/>
              <a:cs typeface="Georgia"/>
              <a:sym typeface="Georgia"/>
            </a:endParaRPr>
          </a:p>
          <a:p>
            <a:pPr indent="0" lvl="0" marL="0" rtl="0" algn="l">
              <a:spcBef>
                <a:spcPts val="0"/>
              </a:spcBef>
              <a:spcAft>
                <a:spcPts val="0"/>
              </a:spcAft>
              <a:buNone/>
            </a:pPr>
            <a:r>
              <a:rPr lang="en" sz="1600">
                <a:solidFill>
                  <a:schemeClr val="accent4"/>
                </a:solidFill>
                <a:latin typeface="Georgia"/>
                <a:ea typeface="Georgia"/>
                <a:cs typeface="Georgia"/>
                <a:sym typeface="Georgia"/>
              </a:rPr>
              <a:t>Weiyu Peng</a:t>
            </a:r>
            <a:endParaRPr sz="1600">
              <a:solidFill>
                <a:schemeClr val="accent4"/>
              </a:solidFill>
              <a:latin typeface="Georgia"/>
              <a:ea typeface="Georgia"/>
              <a:cs typeface="Georgia"/>
              <a:sym typeface="Georgia"/>
            </a:endParaRPr>
          </a:p>
          <a:p>
            <a:pPr indent="0" lvl="0" marL="0" rtl="0" algn="l">
              <a:spcBef>
                <a:spcPts val="0"/>
              </a:spcBef>
              <a:spcAft>
                <a:spcPts val="0"/>
              </a:spcAft>
              <a:buNone/>
            </a:pPr>
            <a:r>
              <a:rPr lang="en" sz="1600">
                <a:solidFill>
                  <a:schemeClr val="accent4"/>
                </a:solidFill>
                <a:latin typeface="Georgia"/>
                <a:ea typeface="Georgia"/>
                <a:cs typeface="Georgia"/>
                <a:sym typeface="Georgia"/>
              </a:rPr>
              <a:t>Venkata Praveen Naradasu</a:t>
            </a:r>
            <a:endParaRPr sz="1600">
              <a:solidFill>
                <a:schemeClr val="accent4"/>
              </a:solidFill>
              <a:latin typeface="Georgia"/>
              <a:ea typeface="Georgia"/>
              <a:cs typeface="Georgia"/>
              <a:sym typeface="Georgia"/>
            </a:endParaRPr>
          </a:p>
        </p:txBody>
      </p:sp>
      <p:sp>
        <p:nvSpPr>
          <p:cNvPr id="293" name="Google Shape;293;p27"/>
          <p:cNvSpPr txBox="1"/>
          <p:nvPr>
            <p:ph type="ctrTitle"/>
          </p:nvPr>
        </p:nvSpPr>
        <p:spPr>
          <a:xfrm>
            <a:off x="571700" y="819000"/>
            <a:ext cx="4000200" cy="24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Employee Scheduling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6"/>
          <p:cNvSpPr/>
          <p:nvPr/>
        </p:nvSpPr>
        <p:spPr>
          <a:xfrm rot="9900013">
            <a:off x="-3490039" y="-2737"/>
            <a:ext cx="6651142" cy="2139715"/>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36"/>
          <p:cNvGrpSpPr/>
          <p:nvPr/>
        </p:nvGrpSpPr>
        <p:grpSpPr>
          <a:xfrm>
            <a:off x="7068064" y="1233625"/>
            <a:ext cx="4540040" cy="4540040"/>
            <a:chOff x="7068064" y="1233625"/>
            <a:chExt cx="4540040" cy="4540040"/>
          </a:xfrm>
        </p:grpSpPr>
        <p:sp>
          <p:nvSpPr>
            <p:cNvPr id="376" name="Google Shape;376;p36"/>
            <p:cNvSpPr/>
            <p:nvPr/>
          </p:nvSpPr>
          <p:spPr>
            <a:xfrm rot="-2700000">
              <a:off x="6921104" y="2710331"/>
              <a:ext cx="4833959" cy="1586626"/>
            </a:xfrm>
            <a:custGeom>
              <a:rect b="b" l="l" r="r" t="t"/>
              <a:pathLst>
                <a:path extrusionOk="0" h="44787" w="139217">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8751675" y="4608575"/>
              <a:ext cx="1072500" cy="65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6"/>
          <p:cNvSpPr/>
          <p:nvPr/>
        </p:nvSpPr>
        <p:spPr>
          <a:xfrm>
            <a:off x="1021225" y="1088249"/>
            <a:ext cx="2514600" cy="378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379" name="Google Shape;379;p36"/>
          <p:cNvSpPr txBox="1"/>
          <p:nvPr>
            <p:ph idx="5" type="ctrTitle"/>
          </p:nvPr>
        </p:nvSpPr>
        <p:spPr>
          <a:xfrm>
            <a:off x="1159912" y="1145907"/>
            <a:ext cx="18813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380" name="Google Shape;380;p36"/>
          <p:cNvSpPr txBox="1"/>
          <p:nvPr>
            <p:ph idx="6" type="subTitle"/>
          </p:nvPr>
        </p:nvSpPr>
        <p:spPr>
          <a:xfrm>
            <a:off x="1159925" y="1600303"/>
            <a:ext cx="2157600" cy="25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Synthetic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Employee availability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Store demand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Minimum and maximum working hours (if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variance in skillset</a:t>
            </a:r>
            <a:endParaRPr/>
          </a:p>
          <a:p>
            <a:pPr indent="0" lvl="0" marL="0" rtl="0" algn="l">
              <a:spcBef>
                <a:spcPts val="0"/>
              </a:spcBef>
              <a:spcAft>
                <a:spcPts val="0"/>
              </a:spcAft>
              <a:buNone/>
            </a:pPr>
            <a:r>
              <a:t/>
            </a:r>
            <a:endParaRPr/>
          </a:p>
        </p:txBody>
      </p:sp>
      <p:sp>
        <p:nvSpPr>
          <p:cNvPr id="381" name="Google Shape;381;p36"/>
          <p:cNvSpPr/>
          <p:nvPr/>
        </p:nvSpPr>
        <p:spPr>
          <a:xfrm>
            <a:off x="3535650" y="1090612"/>
            <a:ext cx="753600" cy="73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7805738" y="919550"/>
            <a:ext cx="1072400" cy="386075"/>
          </a:xfrm>
          <a:custGeom>
            <a:rect b="b" l="l" r="r" t="t"/>
            <a:pathLst>
              <a:path extrusionOk="0" h="15443" w="42896">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177013" y="4449050"/>
            <a:ext cx="1072400" cy="386075"/>
          </a:xfrm>
          <a:custGeom>
            <a:rect b="b" l="l" r="r" t="t"/>
            <a:pathLst>
              <a:path extrusionOk="0" h="15443" w="42896">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36"/>
          <p:cNvGrpSpPr/>
          <p:nvPr/>
        </p:nvGrpSpPr>
        <p:grpSpPr>
          <a:xfrm>
            <a:off x="3645067" y="1245772"/>
            <a:ext cx="526164" cy="434490"/>
            <a:chOff x="5331913" y="3413947"/>
            <a:chExt cx="347143" cy="254684"/>
          </a:xfrm>
        </p:grpSpPr>
        <p:sp>
          <p:nvSpPr>
            <p:cNvPr id="385" name="Google Shape;385;p36"/>
            <p:cNvSpPr/>
            <p:nvPr/>
          </p:nvSpPr>
          <p:spPr>
            <a:xfrm>
              <a:off x="5597163" y="3523083"/>
              <a:ext cx="43222" cy="15564"/>
            </a:xfrm>
            <a:custGeom>
              <a:rect b="b" l="l" r="r" t="t"/>
              <a:pathLst>
                <a:path extrusionOk="0" h="489" w="1358">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5331913" y="3413947"/>
              <a:ext cx="347143" cy="253538"/>
            </a:xfrm>
            <a:custGeom>
              <a:rect b="b" l="l" r="r" t="t"/>
              <a:pathLst>
                <a:path extrusionOk="0" h="7966" w="10907">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5645669" y="3625759"/>
              <a:ext cx="10248" cy="42872"/>
            </a:xfrm>
            <a:custGeom>
              <a:rect b="b" l="l" r="r" t="t"/>
              <a:pathLst>
                <a:path extrusionOk="0" h="1347" w="322">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462247" y="3461115"/>
              <a:ext cx="86825" cy="29759"/>
            </a:xfrm>
            <a:custGeom>
              <a:rect b="b" l="l" r="r" t="t"/>
              <a:pathLst>
                <a:path extrusionOk="0" h="935" w="2728">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5441050" y="3636389"/>
              <a:ext cx="10248" cy="32241"/>
            </a:xfrm>
            <a:custGeom>
              <a:rect b="b" l="l" r="r" t="t"/>
              <a:pathLst>
                <a:path extrusionOk="0" h="1013" w="322">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5559257" y="3636389"/>
              <a:ext cx="10662" cy="32241"/>
            </a:xfrm>
            <a:custGeom>
              <a:rect b="b" l="l" r="r" t="t"/>
              <a:pathLst>
                <a:path extrusionOk="0" h="1013" w="335">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36"/>
          <p:cNvSpPr/>
          <p:nvPr/>
        </p:nvSpPr>
        <p:spPr>
          <a:xfrm>
            <a:off x="5618700" y="1088249"/>
            <a:ext cx="2514600" cy="378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392" name="Google Shape;392;p36"/>
          <p:cNvSpPr txBox="1"/>
          <p:nvPr>
            <p:ph idx="1" type="subTitle"/>
          </p:nvPr>
        </p:nvSpPr>
        <p:spPr>
          <a:xfrm>
            <a:off x="5811550" y="1545350"/>
            <a:ext cx="2157900" cy="24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store’s fluctuating </a:t>
            </a:r>
            <a:r>
              <a:rPr lang="en"/>
              <a:t>demand</a:t>
            </a:r>
            <a:r>
              <a:rPr lang="en"/>
              <a:t> all the time.(Considered a constant demand per slot as of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Employee should be scheduled outside his availability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Employees meet minimum(if possible) and maximum working hours</a:t>
            </a:r>
            <a:endParaRPr/>
          </a:p>
        </p:txBody>
      </p:sp>
      <p:sp>
        <p:nvSpPr>
          <p:cNvPr id="393" name="Google Shape;393;p36"/>
          <p:cNvSpPr txBox="1"/>
          <p:nvPr>
            <p:ph type="ctrTitle"/>
          </p:nvPr>
        </p:nvSpPr>
        <p:spPr>
          <a:xfrm>
            <a:off x="5811556" y="1114892"/>
            <a:ext cx="1881300" cy="4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394" name="Google Shape;394;p36"/>
          <p:cNvSpPr/>
          <p:nvPr/>
        </p:nvSpPr>
        <p:spPr>
          <a:xfrm>
            <a:off x="4865100" y="1090358"/>
            <a:ext cx="753600" cy="655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36"/>
          <p:cNvGrpSpPr/>
          <p:nvPr/>
        </p:nvGrpSpPr>
        <p:grpSpPr>
          <a:xfrm>
            <a:off x="4988582" y="1153705"/>
            <a:ext cx="531716" cy="499691"/>
            <a:chOff x="6630539" y="2917502"/>
            <a:chExt cx="371777" cy="349434"/>
          </a:xfrm>
        </p:grpSpPr>
        <p:sp>
          <p:nvSpPr>
            <p:cNvPr id="396" name="Google Shape;396;p36"/>
            <p:cNvSpPr/>
            <p:nvPr/>
          </p:nvSpPr>
          <p:spPr>
            <a:xfrm>
              <a:off x="6689292" y="3043093"/>
              <a:ext cx="92109" cy="30586"/>
            </a:xfrm>
            <a:custGeom>
              <a:rect b="b" l="l" r="r" t="t"/>
              <a:pathLst>
                <a:path extrusionOk="0" h="961" w="2894">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6630539" y="2993315"/>
              <a:ext cx="208852" cy="273621"/>
            </a:xfrm>
            <a:custGeom>
              <a:rect b="b" l="l" r="r" t="t"/>
              <a:pathLst>
                <a:path extrusionOk="0" h="8597" w="6562">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6665804" y="3232053"/>
              <a:ext cx="10630" cy="33737"/>
            </a:xfrm>
            <a:custGeom>
              <a:rect b="b" l="l" r="r" t="t"/>
              <a:pathLst>
                <a:path extrusionOk="0" h="1060" w="334">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6793877" y="3232053"/>
              <a:ext cx="10248" cy="33737"/>
            </a:xfrm>
            <a:custGeom>
              <a:rect b="b" l="l" r="r" t="t"/>
              <a:pathLst>
                <a:path extrusionOk="0" h="1060" w="322">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6828347" y="2952766"/>
              <a:ext cx="173969" cy="181162"/>
            </a:xfrm>
            <a:custGeom>
              <a:rect b="b" l="l" r="r" t="t"/>
              <a:pathLst>
                <a:path extrusionOk="0" h="5692" w="5466">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6898463" y="2917502"/>
              <a:ext cx="34151" cy="104999"/>
            </a:xfrm>
            <a:custGeom>
              <a:rect b="b" l="l" r="r" t="t"/>
              <a:pathLst>
                <a:path extrusionOk="0" h="3299" w="1073">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6898081" y="3028548"/>
              <a:ext cx="34151" cy="34119"/>
            </a:xfrm>
            <a:custGeom>
              <a:rect b="b" l="l" r="r" t="t"/>
              <a:pathLst>
                <a:path extrusionOk="0" h="1072" w="1073">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idx="4294967295" type="subTitle"/>
          </p:nvPr>
        </p:nvSpPr>
        <p:spPr>
          <a:xfrm>
            <a:off x="915625" y="1652725"/>
            <a:ext cx="2877300" cy="6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a:t>
            </a:r>
            <a:endParaRPr sz="2800"/>
          </a:p>
        </p:txBody>
      </p:sp>
      <p:sp>
        <p:nvSpPr>
          <p:cNvPr id="408" name="Google Shape;408;p37"/>
          <p:cNvSpPr txBox="1"/>
          <p:nvPr>
            <p:ph idx="1" type="subTitle"/>
          </p:nvPr>
        </p:nvSpPr>
        <p:spPr>
          <a:xfrm>
            <a:off x="814425" y="2211225"/>
            <a:ext cx="2880300" cy="14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By checking 80 employees </a:t>
            </a:r>
            <a:r>
              <a:rPr lang="en">
                <a:latin typeface="Georgia"/>
                <a:ea typeface="Georgia"/>
                <a:cs typeface="Georgia"/>
                <a:sym typeface="Georgia"/>
              </a:rPr>
              <a:t>availability</a:t>
            </a:r>
            <a:r>
              <a:rPr lang="en">
                <a:latin typeface="Georgia"/>
                <a:ea typeface="Georgia"/>
                <a:cs typeface="Georgia"/>
                <a:sym typeface="Georgia"/>
              </a:rPr>
              <a:t>, we needed only 33 employees satisfying all the constraints</a:t>
            </a:r>
            <a:endParaRPr>
              <a:latin typeface="Georgia"/>
              <a:ea typeface="Georgia"/>
              <a:cs typeface="Georgia"/>
              <a:sym typeface="Georgia"/>
            </a:endParaRPr>
          </a:p>
          <a:p>
            <a:pPr indent="0" lvl="0" marL="0" rtl="0" algn="ctr">
              <a:spcBef>
                <a:spcPts val="0"/>
              </a:spcBef>
              <a:spcAft>
                <a:spcPts val="0"/>
              </a:spcAft>
              <a:buNone/>
            </a:pPr>
            <a:r>
              <a:t/>
            </a:r>
            <a:endParaRPr/>
          </a:p>
        </p:txBody>
      </p:sp>
      <p:sp>
        <p:nvSpPr>
          <p:cNvPr id="409" name="Google Shape;409;p37"/>
          <p:cNvSpPr txBox="1"/>
          <p:nvPr>
            <p:ph idx="3" type="subTitle"/>
          </p:nvPr>
        </p:nvSpPr>
        <p:spPr>
          <a:xfrm>
            <a:off x="5352250" y="2211225"/>
            <a:ext cx="2877300" cy="14409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latin typeface="Georgia"/>
                <a:ea typeface="Georgia"/>
                <a:cs typeface="Georgia"/>
                <a:sym typeface="Georgia"/>
              </a:rPr>
              <a:t>For 80 </a:t>
            </a:r>
            <a:r>
              <a:rPr lang="en">
                <a:latin typeface="Georgia"/>
                <a:ea typeface="Georgia"/>
                <a:cs typeface="Georgia"/>
                <a:sym typeface="Georgia"/>
              </a:rPr>
              <a:t>employees</a:t>
            </a:r>
            <a:r>
              <a:rPr lang="en">
                <a:latin typeface="Georgia"/>
                <a:ea typeface="Georgia"/>
                <a:cs typeface="Georgia"/>
                <a:sym typeface="Georgia"/>
              </a:rPr>
              <a:t> availability,we can hire only 22 workers </a:t>
            </a:r>
            <a:r>
              <a:rPr lang="en">
                <a:latin typeface="Georgia"/>
                <a:ea typeface="Georgia"/>
                <a:cs typeface="Georgia"/>
                <a:sym typeface="Georgia"/>
              </a:rPr>
              <a:t>subjecting</a:t>
            </a:r>
            <a:r>
              <a:rPr lang="en">
                <a:latin typeface="Georgia"/>
                <a:ea typeface="Georgia"/>
                <a:cs typeface="Georgia"/>
                <a:sym typeface="Georgia"/>
              </a:rPr>
              <a:t> to all the constraints</a:t>
            </a:r>
            <a:endParaRPr>
              <a:latin typeface="Georgia"/>
              <a:ea typeface="Georgia"/>
              <a:cs typeface="Georgia"/>
              <a:sym typeface="Georgia"/>
            </a:endParaRPr>
          </a:p>
        </p:txBody>
      </p:sp>
      <p:sp>
        <p:nvSpPr>
          <p:cNvPr id="410" name="Google Shape;410;p37"/>
          <p:cNvSpPr txBox="1"/>
          <p:nvPr>
            <p:ph idx="2" type="subTitle"/>
          </p:nvPr>
        </p:nvSpPr>
        <p:spPr>
          <a:xfrm>
            <a:off x="5352250" y="1538563"/>
            <a:ext cx="2877300" cy="6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Programming</a:t>
            </a:r>
            <a:endParaRPr/>
          </a:p>
        </p:txBody>
      </p:sp>
      <p:sp>
        <p:nvSpPr>
          <p:cNvPr id="411" name="Google Shape;411;p37"/>
          <p:cNvSpPr txBox="1"/>
          <p:nvPr>
            <p:ph type="ctrTitle"/>
          </p:nvPr>
        </p:nvSpPr>
        <p:spPr>
          <a:xfrm>
            <a:off x="814425" y="1538263"/>
            <a:ext cx="2880300" cy="6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Greedy Approach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ctrTitle"/>
          </p:nvPr>
        </p:nvSpPr>
        <p:spPr>
          <a:xfrm>
            <a:off x="723600" y="475250"/>
            <a:ext cx="7707300" cy="4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generation</a:t>
            </a:r>
            <a:endParaRPr/>
          </a:p>
        </p:txBody>
      </p:sp>
      <p:sp>
        <p:nvSpPr>
          <p:cNvPr id="417" name="Google Shape;417;p38"/>
          <p:cNvSpPr txBox="1"/>
          <p:nvPr/>
        </p:nvSpPr>
        <p:spPr>
          <a:xfrm>
            <a:off x="772600" y="1534925"/>
            <a:ext cx="75330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Georgia"/>
                <a:ea typeface="Georgia"/>
                <a:cs typeface="Georgia"/>
                <a:sym typeface="Georgia"/>
              </a:rPr>
              <a:t>We used a random normal distribution </a:t>
            </a:r>
            <a:r>
              <a:rPr lang="en" sz="1200">
                <a:solidFill>
                  <a:schemeClr val="dk1"/>
                </a:solidFill>
              </a:rPr>
              <a:t>(mean=3.5,std=4, range (0,6)) </a:t>
            </a:r>
            <a:r>
              <a:rPr lang="en" sz="1200">
                <a:solidFill>
                  <a:schemeClr val="dk1"/>
                </a:solidFill>
                <a:latin typeface="Georgia"/>
                <a:ea typeface="Georgia"/>
                <a:cs typeface="Georgia"/>
                <a:sym typeface="Georgia"/>
              </a:rPr>
              <a:t>to generate workdays and work time shifts, and combined these two to generate work time preference data for candidate workers.</a:t>
            </a:r>
            <a:endParaRPr sz="1200">
              <a:solidFill>
                <a:schemeClr val="dk1"/>
              </a:solidFill>
              <a:latin typeface="Georgia"/>
              <a:ea typeface="Georgia"/>
              <a:cs typeface="Georgia"/>
              <a:sym typeface="Georgia"/>
            </a:endParaRPr>
          </a:p>
          <a:p>
            <a:pPr indent="0" lvl="0" marL="0" rtl="0" algn="just">
              <a:spcBef>
                <a:spcPts val="0"/>
              </a:spcBef>
              <a:spcAft>
                <a:spcPts val="0"/>
              </a:spcAft>
              <a:buNone/>
            </a:pPr>
            <a:r>
              <a:t/>
            </a:r>
            <a:endParaRPr sz="1200">
              <a:solidFill>
                <a:schemeClr val="dk1"/>
              </a:solidFill>
              <a:latin typeface="Georgia"/>
              <a:ea typeface="Georgia"/>
              <a:cs typeface="Georgia"/>
              <a:sym typeface="Georgia"/>
            </a:endParaRPr>
          </a:p>
          <a:p>
            <a:pPr indent="0" lvl="0" marL="0" rtl="0" algn="just">
              <a:spcBef>
                <a:spcPts val="0"/>
              </a:spcBef>
              <a:spcAft>
                <a:spcPts val="0"/>
              </a:spcAft>
              <a:buNone/>
            </a:pPr>
            <a:r>
              <a:rPr lang="en" sz="1200">
                <a:solidFill>
                  <a:schemeClr val="dk1"/>
                </a:solidFill>
                <a:latin typeface="Georgia"/>
                <a:ea typeface="Georgia"/>
                <a:cs typeface="Georgia"/>
                <a:sym typeface="Georgia"/>
              </a:rPr>
              <a:t>In this project, each worker has 10 preference work time shifts with the day, so all the candidates will have their preference working shifts list and there are no two identical time shifts in everyone's preference list.</a:t>
            </a:r>
            <a:endParaRPr>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ctrTitle"/>
          </p:nvPr>
        </p:nvSpPr>
        <p:spPr>
          <a:xfrm>
            <a:off x="723600" y="475250"/>
            <a:ext cx="7707300" cy="4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generation</a:t>
            </a:r>
            <a:endParaRPr/>
          </a:p>
        </p:txBody>
      </p:sp>
      <p:sp>
        <p:nvSpPr>
          <p:cNvPr id="423" name="Google Shape;423;p39"/>
          <p:cNvSpPr txBox="1"/>
          <p:nvPr>
            <p:ph idx="2" type="ctrTitle"/>
          </p:nvPr>
        </p:nvSpPr>
        <p:spPr>
          <a:xfrm>
            <a:off x="5093180" y="3323424"/>
            <a:ext cx="2514600" cy="3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rPr>
              <a:t>Example of preference working list</a:t>
            </a:r>
            <a:endParaRPr sz="800">
              <a:solidFill>
                <a:srgbClr val="000000"/>
              </a:solidFill>
            </a:endParaRPr>
          </a:p>
        </p:txBody>
      </p:sp>
      <p:pic>
        <p:nvPicPr>
          <p:cNvPr id="424" name="Google Shape;424;p39"/>
          <p:cNvPicPr preferRelativeResize="0"/>
          <p:nvPr/>
        </p:nvPicPr>
        <p:blipFill>
          <a:blip r:embed="rId3">
            <a:alphaModFix/>
          </a:blip>
          <a:stretch>
            <a:fillRect/>
          </a:stretch>
        </p:blipFill>
        <p:spPr>
          <a:xfrm>
            <a:off x="766525" y="1117938"/>
            <a:ext cx="2876325" cy="1941717"/>
          </a:xfrm>
          <a:prstGeom prst="rect">
            <a:avLst/>
          </a:prstGeom>
          <a:noFill/>
          <a:ln>
            <a:noFill/>
          </a:ln>
        </p:spPr>
      </p:pic>
      <p:pic>
        <p:nvPicPr>
          <p:cNvPr id="425" name="Google Shape;425;p39"/>
          <p:cNvPicPr preferRelativeResize="0"/>
          <p:nvPr/>
        </p:nvPicPr>
        <p:blipFill>
          <a:blip r:embed="rId4">
            <a:alphaModFix/>
          </a:blip>
          <a:stretch>
            <a:fillRect/>
          </a:stretch>
        </p:blipFill>
        <p:spPr>
          <a:xfrm>
            <a:off x="766525" y="3114975"/>
            <a:ext cx="2876325" cy="1995627"/>
          </a:xfrm>
          <a:prstGeom prst="rect">
            <a:avLst/>
          </a:prstGeom>
          <a:noFill/>
          <a:ln>
            <a:noFill/>
          </a:ln>
        </p:spPr>
      </p:pic>
      <p:pic>
        <p:nvPicPr>
          <p:cNvPr id="426" name="Google Shape;426;p39"/>
          <p:cNvPicPr preferRelativeResize="0"/>
          <p:nvPr/>
        </p:nvPicPr>
        <p:blipFill>
          <a:blip r:embed="rId5">
            <a:alphaModFix/>
          </a:blip>
          <a:stretch>
            <a:fillRect/>
          </a:stretch>
        </p:blipFill>
        <p:spPr>
          <a:xfrm>
            <a:off x="4091900" y="1117950"/>
            <a:ext cx="4095100" cy="2458900"/>
          </a:xfrm>
          <a:prstGeom prst="rect">
            <a:avLst/>
          </a:prstGeom>
          <a:noFill/>
          <a:ln>
            <a:noFill/>
          </a:ln>
        </p:spPr>
      </p:pic>
      <p:sp>
        <p:nvSpPr>
          <p:cNvPr id="427" name="Google Shape;427;p39"/>
          <p:cNvSpPr txBox="1"/>
          <p:nvPr/>
        </p:nvSpPr>
        <p:spPr>
          <a:xfrm>
            <a:off x="4091900" y="4241425"/>
            <a:ext cx="3425100" cy="547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solidFill>
                  <a:schemeClr val="dk1"/>
                </a:solidFill>
                <a:latin typeface="Georgia"/>
                <a:ea typeface="Georgia"/>
                <a:cs typeface="Georgia"/>
                <a:sym typeface="Georgia"/>
              </a:rPr>
              <a:t>The area to the left of the scale represents the number of samples for the corresponding scale.</a:t>
            </a:r>
            <a:endParaRPr sz="450">
              <a:solidFill>
                <a:srgbClr val="008000"/>
              </a:solidFill>
              <a:highlight>
                <a:srgbClr val="FFFFF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idx="6" type="ctrTitle"/>
          </p:nvPr>
        </p:nvSpPr>
        <p:spPr>
          <a:xfrm>
            <a:off x="723600" y="388601"/>
            <a:ext cx="7707300" cy="58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1 </a:t>
            </a:r>
            <a:r>
              <a:rPr lang="en" sz="1200"/>
              <a:t>(Greedy approach)</a:t>
            </a:r>
            <a:endParaRPr sz="1200"/>
          </a:p>
        </p:txBody>
      </p:sp>
      <p:sp>
        <p:nvSpPr>
          <p:cNvPr id="433" name="Google Shape;433;p40"/>
          <p:cNvSpPr txBox="1"/>
          <p:nvPr/>
        </p:nvSpPr>
        <p:spPr>
          <a:xfrm>
            <a:off x="486450" y="11751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1.Each time a worker is matched for each time slot that does not meet the minimum number of workers (if the time slot is still in the worker's preference list)</a:t>
            </a:r>
            <a:endParaRPr/>
          </a:p>
        </p:txBody>
      </p:sp>
      <p:sp>
        <p:nvSpPr>
          <p:cNvPr id="434" name="Google Shape;434;p40"/>
          <p:cNvSpPr txBox="1"/>
          <p:nvPr/>
        </p:nvSpPr>
        <p:spPr>
          <a:xfrm>
            <a:off x="486450" y="2437200"/>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r>
              <a:rPr lang="en"/>
              <a:t>Each time, the number of remaining requirements for each work period is updated, as well as the list of preferences for each worker (r</a:t>
            </a:r>
            <a:r>
              <a:rPr lang="en"/>
              <a:t>emove the matched time shift from the list</a:t>
            </a:r>
            <a:r>
              <a:rPr lang="en"/>
              <a:t>), and repeat the step one.</a:t>
            </a:r>
            <a:endParaRPr/>
          </a:p>
        </p:txBody>
      </p:sp>
      <p:sp>
        <p:nvSpPr>
          <p:cNvPr id="435" name="Google Shape;435;p40"/>
          <p:cNvSpPr txBox="1"/>
          <p:nvPr/>
        </p:nvSpPr>
        <p:spPr>
          <a:xfrm>
            <a:off x="486450" y="40814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r>
              <a:rPr lang="en"/>
              <a:t>Stop the iteration until there are no new matches that satisfy the condition.</a:t>
            </a:r>
            <a:endParaRPr/>
          </a:p>
        </p:txBody>
      </p:sp>
      <p:pic>
        <p:nvPicPr>
          <p:cNvPr id="436" name="Google Shape;436;p40"/>
          <p:cNvPicPr preferRelativeResize="0"/>
          <p:nvPr/>
        </p:nvPicPr>
        <p:blipFill>
          <a:blip r:embed="rId3">
            <a:alphaModFix/>
          </a:blip>
          <a:stretch>
            <a:fillRect/>
          </a:stretch>
        </p:blipFill>
        <p:spPr>
          <a:xfrm>
            <a:off x="3638850" y="1127800"/>
            <a:ext cx="5352751" cy="354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41"/>
          <p:cNvPicPr preferRelativeResize="0"/>
          <p:nvPr/>
        </p:nvPicPr>
        <p:blipFill>
          <a:blip r:embed="rId3">
            <a:alphaModFix/>
          </a:blip>
          <a:stretch>
            <a:fillRect/>
          </a:stretch>
        </p:blipFill>
        <p:spPr>
          <a:xfrm>
            <a:off x="2561450" y="2002750"/>
            <a:ext cx="4299350" cy="2816850"/>
          </a:xfrm>
          <a:prstGeom prst="rect">
            <a:avLst/>
          </a:prstGeom>
          <a:noFill/>
          <a:ln>
            <a:noFill/>
          </a:ln>
        </p:spPr>
      </p:pic>
      <p:sp>
        <p:nvSpPr>
          <p:cNvPr id="442" name="Google Shape;442;p41"/>
          <p:cNvSpPr txBox="1"/>
          <p:nvPr>
            <p:ph idx="6" type="ctrTitle"/>
          </p:nvPr>
        </p:nvSpPr>
        <p:spPr>
          <a:xfrm>
            <a:off x="723600" y="388601"/>
            <a:ext cx="7707300" cy="58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results</a:t>
            </a:r>
            <a:endParaRPr/>
          </a:p>
        </p:txBody>
      </p:sp>
      <p:sp>
        <p:nvSpPr>
          <p:cNvPr id="443" name="Google Shape;443;p41"/>
          <p:cNvSpPr txBox="1"/>
          <p:nvPr/>
        </p:nvSpPr>
        <p:spPr>
          <a:xfrm>
            <a:off x="3945675" y="4771425"/>
            <a:ext cx="153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Min_Max_Labor</a:t>
            </a:r>
            <a:endParaRPr sz="1000"/>
          </a:p>
        </p:txBody>
      </p:sp>
      <p:sp>
        <p:nvSpPr>
          <p:cNvPr id="444" name="Google Shape;444;p41"/>
          <p:cNvSpPr txBox="1"/>
          <p:nvPr/>
        </p:nvSpPr>
        <p:spPr>
          <a:xfrm>
            <a:off x="1026975" y="1171450"/>
            <a:ext cx="736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graph, we can see when the worker = 80 will have the max labor after that even the worker number increase but for the min labor decrease than before. Also, after we set the worker greater than 80, the time shift always satisfies, there don’t have any left. </a:t>
            </a:r>
            <a:endParaRPr/>
          </a:p>
        </p:txBody>
      </p:sp>
      <p:sp>
        <p:nvSpPr>
          <p:cNvPr id="445" name="Google Shape;445;p41"/>
          <p:cNvSpPr/>
          <p:nvPr/>
        </p:nvSpPr>
        <p:spPr>
          <a:xfrm>
            <a:off x="4128600" y="2234550"/>
            <a:ext cx="183000" cy="191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2"/>
          <p:cNvSpPr txBox="1"/>
          <p:nvPr>
            <p:ph idx="6" type="ctrTitle"/>
          </p:nvPr>
        </p:nvSpPr>
        <p:spPr>
          <a:xfrm>
            <a:off x="723600" y="388601"/>
            <a:ext cx="7707300" cy="58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results</a:t>
            </a:r>
            <a:endParaRPr/>
          </a:p>
        </p:txBody>
      </p:sp>
      <p:pic>
        <p:nvPicPr>
          <p:cNvPr id="451" name="Google Shape;451;p42"/>
          <p:cNvPicPr preferRelativeResize="0"/>
          <p:nvPr/>
        </p:nvPicPr>
        <p:blipFill>
          <a:blip r:embed="rId3">
            <a:alphaModFix/>
          </a:blip>
          <a:stretch>
            <a:fillRect/>
          </a:stretch>
        </p:blipFill>
        <p:spPr>
          <a:xfrm>
            <a:off x="2614738" y="2044200"/>
            <a:ext cx="3925024" cy="2731250"/>
          </a:xfrm>
          <a:prstGeom prst="rect">
            <a:avLst/>
          </a:prstGeom>
          <a:noFill/>
          <a:ln>
            <a:noFill/>
          </a:ln>
        </p:spPr>
      </p:pic>
      <p:sp>
        <p:nvSpPr>
          <p:cNvPr id="452" name="Google Shape;452;p42"/>
          <p:cNvSpPr txBox="1"/>
          <p:nvPr/>
        </p:nvSpPr>
        <p:spPr>
          <a:xfrm>
            <a:off x="3768975" y="4775450"/>
            <a:ext cx="188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The Rest of Work Time shift</a:t>
            </a:r>
            <a:endParaRPr sz="1000"/>
          </a:p>
        </p:txBody>
      </p:sp>
      <p:sp>
        <p:nvSpPr>
          <p:cNvPr id="453" name="Google Shape;453;p42"/>
          <p:cNvSpPr txBox="1"/>
          <p:nvPr/>
        </p:nvSpPr>
        <p:spPr>
          <a:xfrm>
            <a:off x="1026975" y="1171450"/>
            <a:ext cx="736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graph, we can see when the worker = 80 will have the max labor after that even the worker number increase but for the min labor decrease than before. Also, after we set the worker greater than 80, the time shift always satisfies, there don’t have any left. </a:t>
            </a:r>
            <a:endParaRPr/>
          </a:p>
        </p:txBody>
      </p:sp>
      <p:sp>
        <p:nvSpPr>
          <p:cNvPr id="454" name="Google Shape;454;p42"/>
          <p:cNvSpPr/>
          <p:nvPr/>
        </p:nvSpPr>
        <p:spPr>
          <a:xfrm>
            <a:off x="4139025" y="4257175"/>
            <a:ext cx="183000" cy="191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3"/>
          <p:cNvSpPr txBox="1"/>
          <p:nvPr>
            <p:ph idx="6" type="ctrTitle"/>
          </p:nvPr>
        </p:nvSpPr>
        <p:spPr>
          <a:xfrm>
            <a:off x="723600" y="388601"/>
            <a:ext cx="7707300" cy="58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results</a:t>
            </a:r>
            <a:endParaRPr/>
          </a:p>
        </p:txBody>
      </p:sp>
      <p:pic>
        <p:nvPicPr>
          <p:cNvPr id="460" name="Google Shape;460;p43"/>
          <p:cNvPicPr preferRelativeResize="0"/>
          <p:nvPr/>
        </p:nvPicPr>
        <p:blipFill>
          <a:blip r:embed="rId3">
            <a:alphaModFix/>
          </a:blip>
          <a:stretch>
            <a:fillRect/>
          </a:stretch>
        </p:blipFill>
        <p:spPr>
          <a:xfrm>
            <a:off x="2682712" y="1988725"/>
            <a:ext cx="4056825" cy="2947325"/>
          </a:xfrm>
          <a:prstGeom prst="rect">
            <a:avLst/>
          </a:prstGeom>
          <a:noFill/>
          <a:ln>
            <a:noFill/>
          </a:ln>
        </p:spPr>
      </p:pic>
      <p:sp>
        <p:nvSpPr>
          <p:cNvPr id="461" name="Google Shape;461;p43"/>
          <p:cNvSpPr txBox="1"/>
          <p:nvPr/>
        </p:nvSpPr>
        <p:spPr>
          <a:xfrm>
            <a:off x="3768975" y="4833425"/>
            <a:ext cx="188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The Rest of Work Time shift </a:t>
            </a:r>
            <a:endParaRPr sz="1000"/>
          </a:p>
        </p:txBody>
      </p:sp>
      <p:sp>
        <p:nvSpPr>
          <p:cNvPr id="462" name="Google Shape;462;p43"/>
          <p:cNvSpPr txBox="1"/>
          <p:nvPr/>
        </p:nvSpPr>
        <p:spPr>
          <a:xfrm>
            <a:off x="1026975" y="1171450"/>
            <a:ext cx="7368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Following these tables and the above information, we have a conclusion when the worker= 80 will have the max labor demand and satisfy all the work time shifts, so we run for 10 times to see the different data.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idx="6" type="ctrTitle"/>
          </p:nvPr>
        </p:nvSpPr>
        <p:spPr>
          <a:xfrm>
            <a:off x="723600" y="388601"/>
            <a:ext cx="7707300" cy="58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results</a:t>
            </a:r>
            <a:endParaRPr/>
          </a:p>
        </p:txBody>
      </p:sp>
      <p:pic>
        <p:nvPicPr>
          <p:cNvPr id="468" name="Google Shape;468;p44"/>
          <p:cNvPicPr preferRelativeResize="0"/>
          <p:nvPr/>
        </p:nvPicPr>
        <p:blipFill>
          <a:blip r:embed="rId3">
            <a:alphaModFix/>
          </a:blip>
          <a:stretch>
            <a:fillRect/>
          </a:stretch>
        </p:blipFill>
        <p:spPr>
          <a:xfrm>
            <a:off x="2304837" y="2067250"/>
            <a:ext cx="4544875" cy="2810000"/>
          </a:xfrm>
          <a:prstGeom prst="rect">
            <a:avLst/>
          </a:prstGeom>
          <a:noFill/>
          <a:ln>
            <a:noFill/>
          </a:ln>
        </p:spPr>
      </p:pic>
      <p:sp>
        <p:nvSpPr>
          <p:cNvPr id="469" name="Google Shape;469;p44"/>
          <p:cNvSpPr txBox="1"/>
          <p:nvPr/>
        </p:nvSpPr>
        <p:spPr>
          <a:xfrm>
            <a:off x="3473263" y="4767225"/>
            <a:ext cx="220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Run 10 times data of 80 worker </a:t>
            </a:r>
            <a:endParaRPr sz="1000"/>
          </a:p>
        </p:txBody>
      </p:sp>
      <p:sp>
        <p:nvSpPr>
          <p:cNvPr id="470" name="Google Shape;470;p44"/>
          <p:cNvSpPr txBox="1"/>
          <p:nvPr/>
        </p:nvSpPr>
        <p:spPr>
          <a:xfrm>
            <a:off x="1026975" y="1171450"/>
            <a:ext cx="7368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Following these tables and the above information, we have a conclusion when the worker= 80 will have the max labor demand and satisfy all the work time shifts, so we run for 10 times to see the different data.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2</a:t>
            </a:r>
            <a:r>
              <a:rPr lang="en" sz="1200"/>
              <a:t>(</a:t>
            </a:r>
            <a:r>
              <a:rPr lang="en" sz="1200"/>
              <a:t>Mixed integer linear programming)</a:t>
            </a:r>
            <a:endParaRPr sz="1200"/>
          </a:p>
        </p:txBody>
      </p:sp>
      <p:pic>
        <p:nvPicPr>
          <p:cNvPr id="476" name="Google Shape;476;p45"/>
          <p:cNvPicPr preferRelativeResize="0"/>
          <p:nvPr/>
        </p:nvPicPr>
        <p:blipFill>
          <a:blip r:embed="rId3">
            <a:alphaModFix/>
          </a:blip>
          <a:stretch>
            <a:fillRect/>
          </a:stretch>
        </p:blipFill>
        <p:spPr>
          <a:xfrm>
            <a:off x="4966275" y="1251125"/>
            <a:ext cx="3562751" cy="3092625"/>
          </a:xfrm>
          <a:prstGeom prst="rect">
            <a:avLst/>
          </a:prstGeom>
          <a:noFill/>
          <a:ln>
            <a:noFill/>
          </a:ln>
        </p:spPr>
      </p:pic>
      <p:sp>
        <p:nvSpPr>
          <p:cNvPr id="477" name="Google Shape;477;p45"/>
          <p:cNvSpPr txBox="1"/>
          <p:nvPr/>
        </p:nvSpPr>
        <p:spPr>
          <a:xfrm>
            <a:off x="581100" y="1493700"/>
            <a:ext cx="33750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The mechanism of the </a:t>
            </a:r>
            <a:r>
              <a:rPr b="1" lang="en" sz="1200"/>
              <a:t>objective</a:t>
            </a:r>
            <a:r>
              <a:rPr lang="en" sz="1200"/>
              <a:t> is to min the labor number in the matching system.</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First, we set the</a:t>
            </a:r>
            <a:r>
              <a:rPr lang="en" sz="1200"/>
              <a:t> two variables</a:t>
            </a:r>
            <a:r>
              <a:rPr lang="en" sz="1200"/>
              <a:t> as </a:t>
            </a:r>
            <a:r>
              <a:rPr b="1" lang="en" sz="1200"/>
              <a:t>X</a:t>
            </a:r>
            <a:r>
              <a:rPr b="1" baseline="-25000" lang="en" sz="1200"/>
              <a:t>ij</a:t>
            </a:r>
            <a:r>
              <a:rPr lang="en" sz="1200"/>
              <a:t> is an integer and </a:t>
            </a:r>
            <a:r>
              <a:rPr b="1" lang="en" sz="1200"/>
              <a:t>Z</a:t>
            </a:r>
            <a:r>
              <a:rPr b="1" baseline="-25000" lang="en" sz="1200"/>
              <a:t>j</a:t>
            </a:r>
            <a:r>
              <a:rPr b="1" lang="en" sz="1200"/>
              <a:t> </a:t>
            </a:r>
            <a:r>
              <a:rPr lang="en" sz="1200"/>
              <a:t>is binary.</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b="1" lang="en" sz="1200"/>
              <a:t>C</a:t>
            </a:r>
            <a:r>
              <a:rPr b="1" lang="en" sz="1200"/>
              <a:t>onstraint1</a:t>
            </a:r>
            <a:r>
              <a:rPr lang="en" sz="1200"/>
              <a:t> is for each time shift at least have 5 people to satisfy the work period demand.</a:t>
            </a:r>
            <a:endParaRPr sz="1200"/>
          </a:p>
          <a:p>
            <a:pPr indent="0" lvl="0" marL="0" rtl="0" algn="just">
              <a:spcBef>
                <a:spcPts val="0"/>
              </a:spcBef>
              <a:spcAft>
                <a:spcPts val="0"/>
              </a:spcAft>
              <a:buNone/>
            </a:pPr>
            <a:r>
              <a:rPr b="1" lang="en" sz="1200"/>
              <a:t>Constraint2</a:t>
            </a:r>
            <a:r>
              <a:rPr lang="en" sz="1200"/>
              <a:t> is for each candidate can't exceed the 10 preference list.</a:t>
            </a:r>
            <a:endParaRPr sz="1200"/>
          </a:p>
          <a:p>
            <a:pPr indent="0" lvl="0" marL="0" rtl="0" algn="just">
              <a:spcBef>
                <a:spcPts val="0"/>
              </a:spcBef>
              <a:spcAft>
                <a:spcPts val="0"/>
              </a:spcAft>
              <a:buNone/>
            </a:pPr>
            <a:r>
              <a:rPr b="1" lang="en" sz="1200"/>
              <a:t>C</a:t>
            </a:r>
            <a:r>
              <a:rPr b="1" lang="en" sz="1200"/>
              <a:t>onstraint3</a:t>
            </a:r>
            <a:r>
              <a:rPr lang="en" sz="1200"/>
              <a:t> </a:t>
            </a:r>
            <a:r>
              <a:rPr lang="en" sz="1200"/>
              <a:t>is if the candidates </a:t>
            </a:r>
            <a:r>
              <a:rPr b="1" lang="en" sz="1200"/>
              <a:t>i</a:t>
            </a:r>
            <a:r>
              <a:rPr lang="en" sz="1200"/>
              <a:t> who participated in the match were assigned a value of 1, and those who were not hired were assigned a value of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99" name="Google Shape;299;p28"/>
          <p:cNvSpPr txBox="1"/>
          <p:nvPr/>
        </p:nvSpPr>
        <p:spPr>
          <a:xfrm>
            <a:off x="764925" y="1028700"/>
            <a:ext cx="7332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bel"/>
              <a:buChar char="●"/>
            </a:pPr>
            <a:r>
              <a:rPr lang="en">
                <a:latin typeface="Abel"/>
                <a:ea typeface="Abel"/>
                <a:cs typeface="Abel"/>
                <a:sym typeface="Abel"/>
              </a:rPr>
              <a:t>Several on campus employers like Armark,O’Connel Center have huge student employee base</a:t>
            </a:r>
            <a:endParaRPr>
              <a:latin typeface="Abel"/>
              <a:ea typeface="Abel"/>
              <a:cs typeface="Abel"/>
              <a:sym typeface="Abel"/>
            </a:endParaRPr>
          </a:p>
          <a:p>
            <a:pPr indent="-317500" lvl="0" marL="457200" rtl="0" algn="l">
              <a:spcBef>
                <a:spcPts val="0"/>
              </a:spcBef>
              <a:spcAft>
                <a:spcPts val="0"/>
              </a:spcAft>
              <a:buSzPts val="1400"/>
              <a:buFont typeface="Abel"/>
              <a:buChar char="●"/>
            </a:pPr>
            <a:r>
              <a:rPr lang="en">
                <a:latin typeface="Abel"/>
                <a:ea typeface="Abel"/>
                <a:cs typeface="Abel"/>
                <a:sym typeface="Abel"/>
              </a:rPr>
              <a:t>Their demand for workers, across multiple locations and events vary</a:t>
            </a:r>
            <a:endParaRPr>
              <a:latin typeface="Abel"/>
              <a:ea typeface="Abel"/>
              <a:cs typeface="Abel"/>
              <a:sym typeface="Abel"/>
            </a:endParaRPr>
          </a:p>
        </p:txBody>
      </p:sp>
      <p:pic>
        <p:nvPicPr>
          <p:cNvPr id="300" name="Google Shape;300;p28"/>
          <p:cNvPicPr preferRelativeResize="0"/>
          <p:nvPr/>
        </p:nvPicPr>
        <p:blipFill>
          <a:blip r:embed="rId3">
            <a:alphaModFix/>
          </a:blip>
          <a:stretch>
            <a:fillRect/>
          </a:stretch>
        </p:blipFill>
        <p:spPr>
          <a:xfrm>
            <a:off x="482100" y="1644300"/>
            <a:ext cx="2366222" cy="3194400"/>
          </a:xfrm>
          <a:prstGeom prst="rect">
            <a:avLst/>
          </a:prstGeom>
          <a:noFill/>
          <a:ln>
            <a:noFill/>
          </a:ln>
        </p:spPr>
      </p:pic>
      <p:pic>
        <p:nvPicPr>
          <p:cNvPr id="301" name="Google Shape;301;p28"/>
          <p:cNvPicPr preferRelativeResize="0"/>
          <p:nvPr/>
        </p:nvPicPr>
        <p:blipFill>
          <a:blip r:embed="rId4">
            <a:alphaModFix/>
          </a:blip>
          <a:stretch>
            <a:fillRect/>
          </a:stretch>
        </p:blipFill>
        <p:spPr>
          <a:xfrm>
            <a:off x="4728422" y="1644300"/>
            <a:ext cx="2366222" cy="3194400"/>
          </a:xfrm>
          <a:prstGeom prst="rect">
            <a:avLst/>
          </a:prstGeom>
          <a:noFill/>
          <a:ln>
            <a:noFill/>
          </a:ln>
        </p:spPr>
      </p:pic>
      <p:sp>
        <p:nvSpPr>
          <p:cNvPr id="302" name="Google Shape;302;p28"/>
          <p:cNvSpPr/>
          <p:nvPr/>
        </p:nvSpPr>
        <p:spPr>
          <a:xfrm flipH="1">
            <a:off x="2492500" y="1585700"/>
            <a:ext cx="2505900" cy="10812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Scheduling Student employees is eating up most of my schedule</a:t>
            </a:r>
            <a:endParaRPr>
              <a:latin typeface="Abel"/>
              <a:ea typeface="Abel"/>
              <a:cs typeface="Abel"/>
              <a:sym typeface="Abel"/>
            </a:endParaRPr>
          </a:p>
        </p:txBody>
      </p:sp>
      <p:sp>
        <p:nvSpPr>
          <p:cNvPr id="303" name="Google Shape;303;p28"/>
          <p:cNvSpPr txBox="1"/>
          <p:nvPr/>
        </p:nvSpPr>
        <p:spPr>
          <a:xfrm>
            <a:off x="1200150" y="4484075"/>
            <a:ext cx="101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M Serif Display"/>
                <a:ea typeface="DM Serif Display"/>
                <a:cs typeface="DM Serif Display"/>
                <a:sym typeface="DM Serif Display"/>
              </a:rPr>
              <a:t>HR</a:t>
            </a:r>
            <a:endParaRPr b="1">
              <a:latin typeface="DM Serif Display"/>
              <a:ea typeface="DM Serif Display"/>
              <a:cs typeface="DM Serif Display"/>
              <a:sym typeface="DM Serif Display"/>
            </a:endParaRPr>
          </a:p>
        </p:txBody>
      </p:sp>
      <p:sp>
        <p:nvSpPr>
          <p:cNvPr id="304" name="Google Shape;304;p28"/>
          <p:cNvSpPr/>
          <p:nvPr/>
        </p:nvSpPr>
        <p:spPr>
          <a:xfrm flipH="1">
            <a:off x="6638100" y="1585700"/>
            <a:ext cx="2505900" cy="10812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We are </a:t>
            </a:r>
            <a:r>
              <a:rPr lang="en">
                <a:latin typeface="Abel"/>
                <a:ea typeface="Abel"/>
                <a:cs typeface="Abel"/>
                <a:sym typeface="Abel"/>
              </a:rPr>
              <a:t>exhausting</a:t>
            </a:r>
            <a:r>
              <a:rPr lang="en">
                <a:latin typeface="Abel"/>
                <a:ea typeface="Abel"/>
                <a:cs typeface="Abel"/>
                <a:sym typeface="Abel"/>
              </a:rPr>
              <a:t> our employees during closing shifts</a:t>
            </a:r>
            <a:endParaRPr>
              <a:latin typeface="Abel"/>
              <a:ea typeface="Abel"/>
              <a:cs typeface="Abel"/>
              <a:sym typeface="Abel"/>
            </a:endParaRPr>
          </a:p>
        </p:txBody>
      </p:sp>
      <p:sp>
        <p:nvSpPr>
          <p:cNvPr id="305" name="Google Shape;305;p28"/>
          <p:cNvSpPr txBox="1"/>
          <p:nvPr/>
        </p:nvSpPr>
        <p:spPr>
          <a:xfrm>
            <a:off x="5522475" y="4484075"/>
            <a:ext cx="101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M Serif Display"/>
                <a:ea typeface="DM Serif Display"/>
                <a:cs typeface="DM Serif Display"/>
                <a:sym typeface="DM Serif Display"/>
              </a:rPr>
              <a:t>Store Manager</a:t>
            </a:r>
            <a:endParaRPr b="1">
              <a:latin typeface="DM Serif Display"/>
              <a:ea typeface="DM Serif Display"/>
              <a:cs typeface="DM Serif Display"/>
              <a:sym typeface="DM Serif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results</a:t>
            </a:r>
            <a:endParaRPr/>
          </a:p>
        </p:txBody>
      </p:sp>
      <p:pic>
        <p:nvPicPr>
          <p:cNvPr id="483" name="Google Shape;483;p46"/>
          <p:cNvPicPr preferRelativeResize="0"/>
          <p:nvPr/>
        </p:nvPicPr>
        <p:blipFill>
          <a:blip r:embed="rId3">
            <a:alphaModFix/>
          </a:blip>
          <a:stretch>
            <a:fillRect/>
          </a:stretch>
        </p:blipFill>
        <p:spPr>
          <a:xfrm>
            <a:off x="2580762" y="2207725"/>
            <a:ext cx="3992975" cy="2655348"/>
          </a:xfrm>
          <a:prstGeom prst="rect">
            <a:avLst/>
          </a:prstGeom>
          <a:noFill/>
          <a:ln>
            <a:noFill/>
          </a:ln>
        </p:spPr>
      </p:pic>
      <p:sp>
        <p:nvSpPr>
          <p:cNvPr id="484" name="Google Shape;484;p46"/>
          <p:cNvSpPr txBox="1"/>
          <p:nvPr/>
        </p:nvSpPr>
        <p:spPr>
          <a:xfrm>
            <a:off x="3945675" y="4804800"/>
            <a:ext cx="153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Min_Max_Labor</a:t>
            </a:r>
            <a:endParaRPr sz="1000"/>
          </a:p>
        </p:txBody>
      </p:sp>
      <p:sp>
        <p:nvSpPr>
          <p:cNvPr id="485" name="Google Shape;485;p46"/>
          <p:cNvSpPr txBox="1"/>
          <p:nvPr/>
        </p:nvSpPr>
        <p:spPr>
          <a:xfrm>
            <a:off x="1026975" y="1171450"/>
            <a:ext cx="7368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In the graph, we can see when the worker= 80 will have the max labor after that even the worker number increase but for the min labor decrease than before. Also, synchronization affects the unhired worker number as the right chart. The unhired number increase when we set the worker number increase.</a:t>
            </a:r>
            <a:endParaRPr/>
          </a:p>
        </p:txBody>
      </p:sp>
      <p:sp>
        <p:nvSpPr>
          <p:cNvPr id="486" name="Google Shape;486;p46"/>
          <p:cNvSpPr/>
          <p:nvPr/>
        </p:nvSpPr>
        <p:spPr>
          <a:xfrm>
            <a:off x="3979325" y="2380050"/>
            <a:ext cx="183000" cy="191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7"/>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results</a:t>
            </a:r>
            <a:endParaRPr/>
          </a:p>
        </p:txBody>
      </p:sp>
      <p:pic>
        <p:nvPicPr>
          <p:cNvPr id="492" name="Google Shape;492;p47"/>
          <p:cNvPicPr preferRelativeResize="0"/>
          <p:nvPr/>
        </p:nvPicPr>
        <p:blipFill>
          <a:blip r:embed="rId3">
            <a:alphaModFix/>
          </a:blip>
          <a:stretch>
            <a:fillRect/>
          </a:stretch>
        </p:blipFill>
        <p:spPr>
          <a:xfrm>
            <a:off x="2532288" y="2141650"/>
            <a:ext cx="4079425" cy="2780075"/>
          </a:xfrm>
          <a:prstGeom prst="rect">
            <a:avLst/>
          </a:prstGeom>
          <a:noFill/>
          <a:ln>
            <a:noFill/>
          </a:ln>
        </p:spPr>
      </p:pic>
      <p:sp>
        <p:nvSpPr>
          <p:cNvPr id="493" name="Google Shape;493;p47"/>
          <p:cNvSpPr txBox="1"/>
          <p:nvPr/>
        </p:nvSpPr>
        <p:spPr>
          <a:xfrm>
            <a:off x="3835875" y="4857350"/>
            <a:ext cx="1750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Unhired Worker Number</a:t>
            </a:r>
            <a:endParaRPr sz="1000"/>
          </a:p>
        </p:txBody>
      </p:sp>
      <p:sp>
        <p:nvSpPr>
          <p:cNvPr id="494" name="Google Shape;494;p47"/>
          <p:cNvSpPr txBox="1"/>
          <p:nvPr/>
        </p:nvSpPr>
        <p:spPr>
          <a:xfrm>
            <a:off x="1026975" y="1171450"/>
            <a:ext cx="7368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In the graph, we can see when the worker= 80 will have the max labor after that even the worker number increase but for the min labor decrease than before. Also, synchronization affects the unhired worker number as the right chart. The unhired number increase when we set the worker number increase.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8"/>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results</a:t>
            </a:r>
            <a:endParaRPr/>
          </a:p>
        </p:txBody>
      </p:sp>
      <p:pic>
        <p:nvPicPr>
          <p:cNvPr id="500" name="Google Shape;500;p48"/>
          <p:cNvPicPr preferRelativeResize="0"/>
          <p:nvPr/>
        </p:nvPicPr>
        <p:blipFill>
          <a:blip r:embed="rId3">
            <a:alphaModFix/>
          </a:blip>
          <a:stretch>
            <a:fillRect/>
          </a:stretch>
        </p:blipFill>
        <p:spPr>
          <a:xfrm>
            <a:off x="2705974" y="1854775"/>
            <a:ext cx="4201900" cy="3014400"/>
          </a:xfrm>
          <a:prstGeom prst="rect">
            <a:avLst/>
          </a:prstGeom>
          <a:noFill/>
          <a:ln>
            <a:noFill/>
          </a:ln>
        </p:spPr>
      </p:pic>
      <p:sp>
        <p:nvSpPr>
          <p:cNvPr id="501" name="Google Shape;501;p48"/>
          <p:cNvSpPr txBox="1"/>
          <p:nvPr/>
        </p:nvSpPr>
        <p:spPr>
          <a:xfrm>
            <a:off x="3702925" y="4804800"/>
            <a:ext cx="220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Run 10 times data of 80 worker </a:t>
            </a:r>
            <a:endParaRPr sz="1000"/>
          </a:p>
        </p:txBody>
      </p:sp>
      <p:sp>
        <p:nvSpPr>
          <p:cNvPr id="502" name="Google Shape;502;p48"/>
          <p:cNvSpPr txBox="1"/>
          <p:nvPr/>
        </p:nvSpPr>
        <p:spPr>
          <a:xfrm>
            <a:off x="1000825" y="1031600"/>
            <a:ext cx="76122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Following these tables and the above information, we have a conclusion when the worker= 80 will have the max labor demand. Therefore, we run 10 times to see if there are any changes under the model_2.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results</a:t>
            </a:r>
            <a:endParaRPr/>
          </a:p>
        </p:txBody>
      </p:sp>
      <p:pic>
        <p:nvPicPr>
          <p:cNvPr id="508" name="Google Shape;508;p49"/>
          <p:cNvPicPr preferRelativeResize="0"/>
          <p:nvPr/>
        </p:nvPicPr>
        <p:blipFill>
          <a:blip r:embed="rId3">
            <a:alphaModFix/>
          </a:blip>
          <a:stretch>
            <a:fillRect/>
          </a:stretch>
        </p:blipFill>
        <p:spPr>
          <a:xfrm>
            <a:off x="2377950" y="1927400"/>
            <a:ext cx="4388101" cy="2929950"/>
          </a:xfrm>
          <a:prstGeom prst="rect">
            <a:avLst/>
          </a:prstGeom>
          <a:noFill/>
          <a:ln>
            <a:noFill/>
          </a:ln>
        </p:spPr>
      </p:pic>
      <p:sp>
        <p:nvSpPr>
          <p:cNvPr id="509" name="Google Shape;509;p49"/>
          <p:cNvSpPr txBox="1"/>
          <p:nvPr/>
        </p:nvSpPr>
        <p:spPr>
          <a:xfrm>
            <a:off x="3629850" y="4804800"/>
            <a:ext cx="188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The Rest of Work Time shift</a:t>
            </a:r>
            <a:endParaRPr sz="1000"/>
          </a:p>
        </p:txBody>
      </p:sp>
      <p:sp>
        <p:nvSpPr>
          <p:cNvPr id="510" name="Google Shape;510;p49"/>
          <p:cNvSpPr txBox="1"/>
          <p:nvPr/>
        </p:nvSpPr>
        <p:spPr>
          <a:xfrm>
            <a:off x="1000825" y="1031600"/>
            <a:ext cx="76122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Following these tables and the above information, we have a conclusion when the worker= 80 will have the max labor demand. Therefore, we run 10 times to see if there are any changes under the model_2.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0"/>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516" name="Google Shape;516;p50"/>
          <p:cNvPicPr preferRelativeResize="0"/>
          <p:nvPr/>
        </p:nvPicPr>
        <p:blipFill>
          <a:blip r:embed="rId3">
            <a:alphaModFix/>
          </a:blip>
          <a:stretch>
            <a:fillRect/>
          </a:stretch>
        </p:blipFill>
        <p:spPr>
          <a:xfrm>
            <a:off x="772351" y="1160534"/>
            <a:ext cx="3364987" cy="2822425"/>
          </a:xfrm>
          <a:prstGeom prst="rect">
            <a:avLst/>
          </a:prstGeom>
          <a:noFill/>
          <a:ln>
            <a:noFill/>
          </a:ln>
        </p:spPr>
      </p:pic>
      <p:pic>
        <p:nvPicPr>
          <p:cNvPr id="517" name="Google Shape;517;p50"/>
          <p:cNvPicPr preferRelativeResize="0"/>
          <p:nvPr/>
        </p:nvPicPr>
        <p:blipFill>
          <a:blip r:embed="rId4">
            <a:alphaModFix/>
          </a:blip>
          <a:stretch>
            <a:fillRect/>
          </a:stretch>
        </p:blipFill>
        <p:spPr>
          <a:xfrm>
            <a:off x="4671575" y="1129154"/>
            <a:ext cx="3914612" cy="2766750"/>
          </a:xfrm>
          <a:prstGeom prst="rect">
            <a:avLst/>
          </a:prstGeom>
          <a:noFill/>
          <a:ln>
            <a:noFill/>
          </a:ln>
        </p:spPr>
      </p:pic>
      <p:sp>
        <p:nvSpPr>
          <p:cNvPr id="518" name="Google Shape;518;p50"/>
          <p:cNvSpPr txBox="1"/>
          <p:nvPr/>
        </p:nvSpPr>
        <p:spPr>
          <a:xfrm>
            <a:off x="1689400" y="4067575"/>
            <a:ext cx="153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Min_Max_Labor</a:t>
            </a:r>
            <a:endParaRPr sz="1000"/>
          </a:p>
        </p:txBody>
      </p:sp>
      <p:sp>
        <p:nvSpPr>
          <p:cNvPr id="519" name="Google Shape;519;p50"/>
          <p:cNvSpPr txBox="1"/>
          <p:nvPr/>
        </p:nvSpPr>
        <p:spPr>
          <a:xfrm>
            <a:off x="5534175" y="4093150"/>
            <a:ext cx="2189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 Run 10 times between two models</a:t>
            </a:r>
            <a:endParaRPr sz="1000"/>
          </a:p>
        </p:txBody>
      </p:sp>
      <p:sp>
        <p:nvSpPr>
          <p:cNvPr id="520" name="Google Shape;520;p50"/>
          <p:cNvSpPr txBox="1"/>
          <p:nvPr/>
        </p:nvSpPr>
        <p:spPr>
          <a:xfrm>
            <a:off x="1596300" y="4567888"/>
            <a:ext cx="5951400" cy="3693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b="1" lang="en" sz="1000">
                <a:highlight>
                  <a:srgbClr val="FFFFFF"/>
                </a:highlight>
              </a:rPr>
              <a:t> </a:t>
            </a:r>
            <a:r>
              <a:rPr b="1" lang="en" sz="1200">
                <a:solidFill>
                  <a:srgbClr val="EE2A7B"/>
                </a:solidFill>
                <a:highlight>
                  <a:srgbClr val="FFFFFF"/>
                </a:highlight>
              </a:rPr>
              <a:t>Model_2 is the more appropriate model than model_1 for our project</a:t>
            </a:r>
            <a:endParaRPr b="1" sz="1200">
              <a:solidFill>
                <a:srgbClr val="EE2A7B"/>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26" name="Google Shape;526;p51"/>
          <p:cNvSpPr txBox="1"/>
          <p:nvPr/>
        </p:nvSpPr>
        <p:spPr>
          <a:xfrm>
            <a:off x="937150" y="1612675"/>
            <a:ext cx="3555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For model_1:</a:t>
            </a:r>
            <a:endParaRPr sz="1200"/>
          </a:p>
          <a:p>
            <a:pPr indent="-304800" lvl="0" marL="457200" rtl="0" algn="l">
              <a:spcBef>
                <a:spcPts val="0"/>
              </a:spcBef>
              <a:spcAft>
                <a:spcPts val="0"/>
              </a:spcAft>
              <a:buSzPts val="1200"/>
              <a:buAutoNum type="arabicPeriod"/>
            </a:pPr>
            <a:r>
              <a:rPr lang="en" sz="1200"/>
              <a:t>The quantities of supply and demand are very close to each other.</a:t>
            </a:r>
            <a:endParaRPr sz="1200"/>
          </a:p>
          <a:p>
            <a:pPr indent="-304800" lvl="0" marL="457200" rtl="0" algn="l">
              <a:spcBef>
                <a:spcPts val="0"/>
              </a:spcBef>
              <a:spcAft>
                <a:spcPts val="0"/>
              </a:spcAft>
              <a:buSzPts val="1200"/>
              <a:buAutoNum type="arabicPeriod"/>
            </a:pPr>
            <a:r>
              <a:rPr lang="en" sz="1200"/>
              <a:t>A small sample size</a:t>
            </a:r>
            <a:endParaRPr sz="1200"/>
          </a:p>
          <a:p>
            <a:pPr indent="-304800" lvl="0" marL="457200" rtl="0" algn="l">
              <a:spcBef>
                <a:spcPts val="0"/>
              </a:spcBef>
              <a:spcAft>
                <a:spcPts val="0"/>
              </a:spcAft>
              <a:buSzPts val="1200"/>
              <a:buAutoNum type="arabicPeriod"/>
            </a:pPr>
            <a:r>
              <a:rPr lang="en" sz="1200"/>
              <a:t> The final objective is unclear (it does not need to fully meet the final expected goal and constraint)</a:t>
            </a:r>
            <a:endParaRPr sz="1200"/>
          </a:p>
        </p:txBody>
      </p:sp>
      <p:sp>
        <p:nvSpPr>
          <p:cNvPr id="527" name="Google Shape;527;p51"/>
          <p:cNvSpPr txBox="1"/>
          <p:nvPr/>
        </p:nvSpPr>
        <p:spPr>
          <a:xfrm>
            <a:off x="4893125" y="1704925"/>
            <a:ext cx="3748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For model_2:</a:t>
            </a:r>
            <a:endParaRPr sz="1200"/>
          </a:p>
          <a:p>
            <a:pPr indent="-304800" lvl="0" marL="457200" rtl="0" algn="l">
              <a:spcBef>
                <a:spcPts val="0"/>
              </a:spcBef>
              <a:spcAft>
                <a:spcPts val="0"/>
              </a:spcAft>
              <a:buSzPts val="1200"/>
              <a:buAutoNum type="arabicPeriod"/>
            </a:pPr>
            <a:r>
              <a:rPr lang="en" sz="1200"/>
              <a:t>The quantities of supply should exceed the the quantities of demand.</a:t>
            </a:r>
            <a:endParaRPr sz="1200"/>
          </a:p>
          <a:p>
            <a:pPr indent="-304800" lvl="0" marL="457200" rtl="0" algn="l">
              <a:spcBef>
                <a:spcPts val="0"/>
              </a:spcBef>
              <a:spcAft>
                <a:spcPts val="0"/>
              </a:spcAft>
              <a:buSzPts val="1200"/>
              <a:buAutoNum type="arabicPeriod"/>
            </a:pPr>
            <a:r>
              <a:rPr lang="en" sz="1200"/>
              <a:t>A huge sample size</a:t>
            </a:r>
            <a:endParaRPr sz="1200"/>
          </a:p>
          <a:p>
            <a:pPr indent="-304800" lvl="0" marL="457200" rtl="0" algn="l">
              <a:spcBef>
                <a:spcPts val="0"/>
              </a:spcBef>
              <a:spcAft>
                <a:spcPts val="0"/>
              </a:spcAft>
              <a:buSzPts val="1200"/>
              <a:buAutoNum type="arabicPeriod"/>
            </a:pPr>
            <a:r>
              <a:rPr lang="en" sz="1200"/>
              <a:t>The final objective is clear, and must strictly meet the constraints of the objective function.</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31" name="Shape 531"/>
        <p:cNvGrpSpPr/>
        <p:nvPr/>
      </p:nvGrpSpPr>
      <p:grpSpPr>
        <a:xfrm>
          <a:off x="0" y="0"/>
          <a:ext cx="0" cy="0"/>
          <a:chOff x="0" y="0"/>
          <a:chExt cx="0" cy="0"/>
        </a:xfrm>
      </p:grpSpPr>
      <p:cxnSp>
        <p:nvCxnSpPr>
          <p:cNvPr id="532" name="Google Shape;532;p52"/>
          <p:cNvCxnSpPr/>
          <p:nvPr/>
        </p:nvCxnSpPr>
        <p:spPr>
          <a:xfrm>
            <a:off x="6209200" y="1361725"/>
            <a:ext cx="0" cy="954600"/>
          </a:xfrm>
          <a:prstGeom prst="straightConnector1">
            <a:avLst/>
          </a:prstGeom>
          <a:noFill/>
          <a:ln cap="flat" cmpd="sng" w="9525">
            <a:solidFill>
              <a:schemeClr val="accent4"/>
            </a:solidFill>
            <a:prstDash val="solid"/>
            <a:round/>
            <a:headEnd len="med" w="med" type="none"/>
            <a:tailEnd len="med" w="med" type="none"/>
          </a:ln>
        </p:spPr>
      </p:cxnSp>
      <p:sp>
        <p:nvSpPr>
          <p:cNvPr id="533" name="Google Shape;533;p52"/>
          <p:cNvSpPr txBox="1"/>
          <p:nvPr/>
        </p:nvSpPr>
        <p:spPr>
          <a:xfrm>
            <a:off x="713225" y="819000"/>
            <a:ext cx="449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Fjalla One"/>
                <a:ea typeface="Fjalla One"/>
                <a:cs typeface="Fjalla One"/>
                <a:sym typeface="Fjalla One"/>
              </a:rPr>
              <a:t>Additional features:</a:t>
            </a:r>
            <a:endParaRPr sz="2800">
              <a:solidFill>
                <a:schemeClr val="lt1"/>
              </a:solidFill>
              <a:latin typeface="Fjalla One"/>
              <a:ea typeface="Fjalla One"/>
              <a:cs typeface="Fjalla One"/>
              <a:sym typeface="Fjalla One"/>
            </a:endParaRPr>
          </a:p>
        </p:txBody>
      </p:sp>
      <p:sp>
        <p:nvSpPr>
          <p:cNvPr id="534" name="Google Shape;534;p52"/>
          <p:cNvSpPr txBox="1"/>
          <p:nvPr/>
        </p:nvSpPr>
        <p:spPr>
          <a:xfrm>
            <a:off x="844050" y="1582625"/>
            <a:ext cx="75867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Abel"/>
              <a:buChar char="●"/>
            </a:pPr>
            <a:r>
              <a:rPr lang="en" sz="2000">
                <a:solidFill>
                  <a:schemeClr val="lt1"/>
                </a:solidFill>
                <a:latin typeface="Abel"/>
                <a:ea typeface="Abel"/>
                <a:cs typeface="Abel"/>
                <a:sym typeface="Abel"/>
              </a:rPr>
              <a:t>Under varying pay rates (varying skill sets)</a:t>
            </a:r>
            <a:endParaRPr sz="2000">
              <a:solidFill>
                <a:schemeClr val="lt1"/>
              </a:solidFill>
              <a:latin typeface="Abel"/>
              <a:ea typeface="Abel"/>
              <a:cs typeface="Abel"/>
              <a:sym typeface="Abel"/>
            </a:endParaRPr>
          </a:p>
          <a:p>
            <a:pPr indent="-355600" lvl="0" marL="457200" rtl="0" algn="l">
              <a:spcBef>
                <a:spcPts val="0"/>
              </a:spcBef>
              <a:spcAft>
                <a:spcPts val="0"/>
              </a:spcAft>
              <a:buClr>
                <a:schemeClr val="lt1"/>
              </a:buClr>
              <a:buSzPts val="2000"/>
              <a:buFont typeface="Abel"/>
              <a:buChar char="●"/>
            </a:pPr>
            <a:r>
              <a:rPr lang="en" sz="2000">
                <a:solidFill>
                  <a:schemeClr val="lt1"/>
                </a:solidFill>
                <a:latin typeface="Abel"/>
                <a:ea typeface="Abel"/>
                <a:cs typeface="Abel"/>
                <a:sym typeface="Abel"/>
              </a:rPr>
              <a:t>Varying Demand of Employees per slot over peak hours</a:t>
            </a:r>
            <a:endParaRPr sz="2000">
              <a:solidFill>
                <a:schemeClr val="lt1"/>
              </a:solidFill>
              <a:latin typeface="Abel"/>
              <a:ea typeface="Abel"/>
              <a:cs typeface="Abel"/>
              <a:sym typeface="Abe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3"/>
          <p:cNvSpPr/>
          <p:nvPr/>
        </p:nvSpPr>
        <p:spPr>
          <a:xfrm>
            <a:off x="4570225" y="733700"/>
            <a:ext cx="3866400" cy="3937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Abel"/>
                <a:ea typeface="Abel"/>
                <a:cs typeface="Abel"/>
                <a:sym typeface="Abel"/>
              </a:rPr>
              <a:t>We would love to hear your questions and feedback!</a:t>
            </a:r>
            <a:endParaRPr>
              <a:solidFill>
                <a:schemeClr val="lt1"/>
              </a:solidFill>
              <a:latin typeface="Abel"/>
              <a:ea typeface="Abel"/>
              <a:cs typeface="Abel"/>
              <a:sym typeface="Abel"/>
            </a:endParaRPr>
          </a:p>
        </p:txBody>
      </p:sp>
      <p:sp>
        <p:nvSpPr>
          <p:cNvPr id="540" name="Google Shape;540;p53"/>
          <p:cNvSpPr/>
          <p:nvPr/>
        </p:nvSpPr>
        <p:spPr>
          <a:xfrm>
            <a:off x="4562275" y="701460"/>
            <a:ext cx="3866400" cy="89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53"/>
          <p:cNvGrpSpPr/>
          <p:nvPr/>
        </p:nvGrpSpPr>
        <p:grpSpPr>
          <a:xfrm>
            <a:off x="542525" y="2046248"/>
            <a:ext cx="3191702" cy="2736157"/>
            <a:chOff x="542525" y="2022362"/>
            <a:chExt cx="3191702" cy="2736157"/>
          </a:xfrm>
        </p:grpSpPr>
        <p:sp>
          <p:nvSpPr>
            <p:cNvPr id="542" name="Google Shape;542;p53"/>
            <p:cNvSpPr/>
            <p:nvPr/>
          </p:nvSpPr>
          <p:spPr>
            <a:xfrm>
              <a:off x="542525" y="3699347"/>
              <a:ext cx="747252" cy="1059172"/>
            </a:xfrm>
            <a:custGeom>
              <a:rect b="b" l="l" r="r" t="t"/>
              <a:pathLst>
                <a:path extrusionOk="0" h="9535" w="6727">
                  <a:moveTo>
                    <a:pt x="6727" y="1"/>
                  </a:moveTo>
                  <a:lnTo>
                    <a:pt x="1" y="3039"/>
                  </a:lnTo>
                  <a:lnTo>
                    <a:pt x="1" y="9492"/>
                  </a:lnTo>
                  <a:lnTo>
                    <a:pt x="6727" y="9535"/>
                  </a:lnTo>
                  <a:lnTo>
                    <a:pt x="67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
            <p:cNvSpPr/>
            <p:nvPr/>
          </p:nvSpPr>
          <p:spPr>
            <a:xfrm>
              <a:off x="1254444" y="3699347"/>
              <a:ext cx="747252" cy="1059172"/>
            </a:xfrm>
            <a:custGeom>
              <a:rect b="b" l="l" r="r" t="t"/>
              <a:pathLst>
                <a:path extrusionOk="0" h="9535" w="6727">
                  <a:moveTo>
                    <a:pt x="6727" y="1"/>
                  </a:moveTo>
                  <a:lnTo>
                    <a:pt x="1" y="3039"/>
                  </a:lnTo>
                  <a:lnTo>
                    <a:pt x="1" y="9492"/>
                  </a:lnTo>
                  <a:lnTo>
                    <a:pt x="6727" y="9535"/>
                  </a:lnTo>
                  <a:lnTo>
                    <a:pt x="67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3"/>
            <p:cNvSpPr/>
            <p:nvPr/>
          </p:nvSpPr>
          <p:spPr>
            <a:xfrm>
              <a:off x="1963141" y="3699347"/>
              <a:ext cx="750473" cy="1059172"/>
            </a:xfrm>
            <a:custGeom>
              <a:rect b="b" l="l" r="r" t="t"/>
              <a:pathLst>
                <a:path extrusionOk="0" h="9535" w="6756">
                  <a:moveTo>
                    <a:pt x="6755" y="1"/>
                  </a:moveTo>
                  <a:lnTo>
                    <a:pt x="1" y="3039"/>
                  </a:lnTo>
                  <a:lnTo>
                    <a:pt x="1" y="9492"/>
                  </a:lnTo>
                  <a:lnTo>
                    <a:pt x="6755" y="9535"/>
                  </a:lnTo>
                  <a:lnTo>
                    <a:pt x="67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
            <p:cNvSpPr/>
            <p:nvPr/>
          </p:nvSpPr>
          <p:spPr>
            <a:xfrm>
              <a:off x="656161" y="4185659"/>
              <a:ext cx="99308" cy="364906"/>
            </a:xfrm>
            <a:custGeom>
              <a:rect b="b" l="l" r="r" t="t"/>
              <a:pathLst>
                <a:path extrusionOk="0" h="3285" w="894">
                  <a:moveTo>
                    <a:pt x="447" y="1"/>
                  </a:moveTo>
                  <a:cubicBezTo>
                    <a:pt x="202" y="1"/>
                    <a:pt x="0" y="188"/>
                    <a:pt x="0" y="447"/>
                  </a:cubicBezTo>
                  <a:lnTo>
                    <a:pt x="0" y="2838"/>
                  </a:lnTo>
                  <a:cubicBezTo>
                    <a:pt x="0" y="3097"/>
                    <a:pt x="202" y="3284"/>
                    <a:pt x="447" y="3284"/>
                  </a:cubicBezTo>
                  <a:cubicBezTo>
                    <a:pt x="692" y="3284"/>
                    <a:pt x="893" y="3097"/>
                    <a:pt x="893" y="2838"/>
                  </a:cubicBezTo>
                  <a:lnTo>
                    <a:pt x="893" y="447"/>
                  </a:lnTo>
                  <a:cubicBezTo>
                    <a:pt x="893" y="188"/>
                    <a:pt x="692" y="1"/>
                    <a:pt x="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3"/>
            <p:cNvSpPr/>
            <p:nvPr/>
          </p:nvSpPr>
          <p:spPr>
            <a:xfrm>
              <a:off x="833780" y="4185659"/>
              <a:ext cx="100863" cy="364906"/>
            </a:xfrm>
            <a:custGeom>
              <a:rect b="b" l="l" r="r" t="t"/>
              <a:pathLst>
                <a:path extrusionOk="0" h="3285" w="908">
                  <a:moveTo>
                    <a:pt x="447" y="1"/>
                  </a:moveTo>
                  <a:cubicBezTo>
                    <a:pt x="202" y="1"/>
                    <a:pt x="0" y="188"/>
                    <a:pt x="0" y="447"/>
                  </a:cubicBezTo>
                  <a:lnTo>
                    <a:pt x="0" y="2838"/>
                  </a:lnTo>
                  <a:cubicBezTo>
                    <a:pt x="0" y="3097"/>
                    <a:pt x="202" y="3284"/>
                    <a:pt x="447" y="3284"/>
                  </a:cubicBezTo>
                  <a:cubicBezTo>
                    <a:pt x="706" y="3284"/>
                    <a:pt x="907" y="3097"/>
                    <a:pt x="907" y="2838"/>
                  </a:cubicBezTo>
                  <a:lnTo>
                    <a:pt x="907" y="447"/>
                  </a:lnTo>
                  <a:cubicBezTo>
                    <a:pt x="907" y="188"/>
                    <a:pt x="706" y="1"/>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3"/>
            <p:cNvSpPr/>
            <p:nvPr/>
          </p:nvSpPr>
          <p:spPr>
            <a:xfrm>
              <a:off x="1009732" y="4185659"/>
              <a:ext cx="99308" cy="364906"/>
            </a:xfrm>
            <a:custGeom>
              <a:rect b="b" l="l" r="r" t="t"/>
              <a:pathLst>
                <a:path extrusionOk="0" h="3285" w="894">
                  <a:moveTo>
                    <a:pt x="447" y="1"/>
                  </a:moveTo>
                  <a:cubicBezTo>
                    <a:pt x="202" y="1"/>
                    <a:pt x="0" y="188"/>
                    <a:pt x="0" y="447"/>
                  </a:cubicBezTo>
                  <a:lnTo>
                    <a:pt x="0" y="2838"/>
                  </a:lnTo>
                  <a:cubicBezTo>
                    <a:pt x="0" y="3097"/>
                    <a:pt x="202" y="3284"/>
                    <a:pt x="447" y="3284"/>
                  </a:cubicBezTo>
                  <a:cubicBezTo>
                    <a:pt x="706" y="3284"/>
                    <a:pt x="893" y="3097"/>
                    <a:pt x="893" y="2838"/>
                  </a:cubicBezTo>
                  <a:lnTo>
                    <a:pt x="893" y="447"/>
                  </a:lnTo>
                  <a:cubicBezTo>
                    <a:pt x="893" y="188"/>
                    <a:pt x="706" y="1"/>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3"/>
            <p:cNvSpPr/>
            <p:nvPr/>
          </p:nvSpPr>
          <p:spPr>
            <a:xfrm>
              <a:off x="1366414" y="4185659"/>
              <a:ext cx="99308" cy="364906"/>
            </a:xfrm>
            <a:custGeom>
              <a:rect b="b" l="l" r="r" t="t"/>
              <a:pathLst>
                <a:path extrusionOk="0" h="3285" w="894">
                  <a:moveTo>
                    <a:pt x="447" y="1"/>
                  </a:moveTo>
                  <a:cubicBezTo>
                    <a:pt x="188" y="1"/>
                    <a:pt x="1" y="188"/>
                    <a:pt x="1" y="447"/>
                  </a:cubicBezTo>
                  <a:lnTo>
                    <a:pt x="1" y="2838"/>
                  </a:lnTo>
                  <a:cubicBezTo>
                    <a:pt x="1" y="3097"/>
                    <a:pt x="188" y="3284"/>
                    <a:pt x="447" y="3284"/>
                  </a:cubicBezTo>
                  <a:cubicBezTo>
                    <a:pt x="692" y="3284"/>
                    <a:pt x="894" y="3097"/>
                    <a:pt x="894" y="2838"/>
                  </a:cubicBezTo>
                  <a:lnTo>
                    <a:pt x="894" y="447"/>
                  </a:lnTo>
                  <a:cubicBezTo>
                    <a:pt x="894" y="188"/>
                    <a:pt x="692" y="1"/>
                    <a:pt x="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3"/>
            <p:cNvSpPr/>
            <p:nvPr/>
          </p:nvSpPr>
          <p:spPr>
            <a:xfrm>
              <a:off x="1542477" y="4185659"/>
              <a:ext cx="99308" cy="364906"/>
            </a:xfrm>
            <a:custGeom>
              <a:rect b="b" l="l" r="r" t="t"/>
              <a:pathLst>
                <a:path extrusionOk="0" h="3285" w="894">
                  <a:moveTo>
                    <a:pt x="447" y="1"/>
                  </a:moveTo>
                  <a:cubicBezTo>
                    <a:pt x="187" y="1"/>
                    <a:pt x="0" y="188"/>
                    <a:pt x="0" y="447"/>
                  </a:cubicBezTo>
                  <a:lnTo>
                    <a:pt x="0" y="2838"/>
                  </a:lnTo>
                  <a:cubicBezTo>
                    <a:pt x="0" y="3097"/>
                    <a:pt x="187" y="3284"/>
                    <a:pt x="447" y="3284"/>
                  </a:cubicBezTo>
                  <a:cubicBezTo>
                    <a:pt x="691" y="3284"/>
                    <a:pt x="893" y="3097"/>
                    <a:pt x="893" y="2838"/>
                  </a:cubicBezTo>
                  <a:lnTo>
                    <a:pt x="893" y="447"/>
                  </a:lnTo>
                  <a:cubicBezTo>
                    <a:pt x="893" y="188"/>
                    <a:pt x="691" y="1"/>
                    <a:pt x="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3"/>
            <p:cNvSpPr/>
            <p:nvPr/>
          </p:nvSpPr>
          <p:spPr>
            <a:xfrm>
              <a:off x="1719985" y="4185659"/>
              <a:ext cx="99308" cy="364906"/>
            </a:xfrm>
            <a:custGeom>
              <a:rect b="b" l="l" r="r" t="t"/>
              <a:pathLst>
                <a:path extrusionOk="0" h="3285" w="894">
                  <a:moveTo>
                    <a:pt x="447" y="1"/>
                  </a:moveTo>
                  <a:cubicBezTo>
                    <a:pt x="202" y="1"/>
                    <a:pt x="1" y="188"/>
                    <a:pt x="1" y="447"/>
                  </a:cubicBezTo>
                  <a:lnTo>
                    <a:pt x="1" y="2838"/>
                  </a:lnTo>
                  <a:cubicBezTo>
                    <a:pt x="1" y="3097"/>
                    <a:pt x="202" y="3284"/>
                    <a:pt x="447" y="3284"/>
                  </a:cubicBezTo>
                  <a:cubicBezTo>
                    <a:pt x="692" y="3284"/>
                    <a:pt x="894" y="3097"/>
                    <a:pt x="894" y="2838"/>
                  </a:cubicBezTo>
                  <a:lnTo>
                    <a:pt x="894" y="447"/>
                  </a:lnTo>
                  <a:cubicBezTo>
                    <a:pt x="894" y="188"/>
                    <a:pt x="692" y="1"/>
                    <a:pt x="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3"/>
            <p:cNvSpPr/>
            <p:nvPr/>
          </p:nvSpPr>
          <p:spPr>
            <a:xfrm>
              <a:off x="2073556" y="4185659"/>
              <a:ext cx="100863" cy="364906"/>
            </a:xfrm>
            <a:custGeom>
              <a:rect b="b" l="l" r="r" t="t"/>
              <a:pathLst>
                <a:path extrusionOk="0" h="3285" w="908">
                  <a:moveTo>
                    <a:pt x="447" y="1"/>
                  </a:moveTo>
                  <a:cubicBezTo>
                    <a:pt x="202" y="1"/>
                    <a:pt x="1" y="188"/>
                    <a:pt x="1" y="447"/>
                  </a:cubicBezTo>
                  <a:lnTo>
                    <a:pt x="1" y="2838"/>
                  </a:lnTo>
                  <a:cubicBezTo>
                    <a:pt x="1" y="3097"/>
                    <a:pt x="202" y="3284"/>
                    <a:pt x="447" y="3284"/>
                  </a:cubicBezTo>
                  <a:cubicBezTo>
                    <a:pt x="706" y="3284"/>
                    <a:pt x="908" y="3097"/>
                    <a:pt x="908" y="2838"/>
                  </a:cubicBezTo>
                  <a:lnTo>
                    <a:pt x="908" y="447"/>
                  </a:lnTo>
                  <a:cubicBezTo>
                    <a:pt x="908" y="188"/>
                    <a:pt x="706" y="1"/>
                    <a:pt x="4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3"/>
            <p:cNvSpPr/>
            <p:nvPr/>
          </p:nvSpPr>
          <p:spPr>
            <a:xfrm>
              <a:off x="2251175" y="4185659"/>
              <a:ext cx="100863" cy="364906"/>
            </a:xfrm>
            <a:custGeom>
              <a:rect b="b" l="l" r="r" t="t"/>
              <a:pathLst>
                <a:path extrusionOk="0" h="3285" w="908">
                  <a:moveTo>
                    <a:pt x="461" y="1"/>
                  </a:moveTo>
                  <a:cubicBezTo>
                    <a:pt x="202" y="1"/>
                    <a:pt x="0" y="188"/>
                    <a:pt x="0" y="447"/>
                  </a:cubicBezTo>
                  <a:lnTo>
                    <a:pt x="0" y="2838"/>
                  </a:lnTo>
                  <a:cubicBezTo>
                    <a:pt x="0" y="3097"/>
                    <a:pt x="202" y="3284"/>
                    <a:pt x="461" y="3284"/>
                  </a:cubicBezTo>
                  <a:cubicBezTo>
                    <a:pt x="706" y="3284"/>
                    <a:pt x="908" y="3097"/>
                    <a:pt x="908" y="2838"/>
                  </a:cubicBezTo>
                  <a:lnTo>
                    <a:pt x="908" y="447"/>
                  </a:lnTo>
                  <a:cubicBezTo>
                    <a:pt x="908" y="188"/>
                    <a:pt x="706" y="1"/>
                    <a:pt x="4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3"/>
            <p:cNvSpPr/>
            <p:nvPr/>
          </p:nvSpPr>
          <p:spPr>
            <a:xfrm>
              <a:off x="2430348" y="4185659"/>
              <a:ext cx="99308" cy="364906"/>
            </a:xfrm>
            <a:custGeom>
              <a:rect b="b" l="l" r="r" t="t"/>
              <a:pathLst>
                <a:path extrusionOk="0" h="3285" w="894">
                  <a:moveTo>
                    <a:pt x="447" y="1"/>
                  </a:moveTo>
                  <a:cubicBezTo>
                    <a:pt x="188" y="1"/>
                    <a:pt x="0" y="188"/>
                    <a:pt x="0" y="447"/>
                  </a:cubicBezTo>
                  <a:lnTo>
                    <a:pt x="0" y="2838"/>
                  </a:lnTo>
                  <a:cubicBezTo>
                    <a:pt x="0" y="3097"/>
                    <a:pt x="188" y="3284"/>
                    <a:pt x="447" y="3284"/>
                  </a:cubicBezTo>
                  <a:cubicBezTo>
                    <a:pt x="692" y="3284"/>
                    <a:pt x="893" y="3097"/>
                    <a:pt x="893" y="2838"/>
                  </a:cubicBezTo>
                  <a:lnTo>
                    <a:pt x="893" y="447"/>
                  </a:lnTo>
                  <a:cubicBezTo>
                    <a:pt x="893" y="188"/>
                    <a:pt x="692" y="1"/>
                    <a:pt x="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3"/>
            <p:cNvSpPr/>
            <p:nvPr/>
          </p:nvSpPr>
          <p:spPr>
            <a:xfrm>
              <a:off x="2481550" y="2132053"/>
              <a:ext cx="1252677" cy="2626456"/>
            </a:xfrm>
            <a:custGeom>
              <a:rect b="b" l="l" r="r" t="t"/>
              <a:pathLst>
                <a:path extrusionOk="0" h="20524" w="11277">
                  <a:moveTo>
                    <a:pt x="3514" y="1"/>
                  </a:moveTo>
                  <a:lnTo>
                    <a:pt x="0" y="20524"/>
                  </a:lnTo>
                  <a:lnTo>
                    <a:pt x="0" y="20524"/>
                  </a:lnTo>
                  <a:lnTo>
                    <a:pt x="11277" y="20481"/>
                  </a:lnTo>
                  <a:lnTo>
                    <a:pt x="84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3"/>
            <p:cNvSpPr/>
            <p:nvPr/>
          </p:nvSpPr>
          <p:spPr>
            <a:xfrm>
              <a:off x="2802994" y="2022362"/>
              <a:ext cx="684935" cy="138464"/>
            </a:xfrm>
            <a:custGeom>
              <a:rect b="b" l="l" r="r" t="t"/>
              <a:pathLst>
                <a:path extrusionOk="0" h="1082" w="6166">
                  <a:moveTo>
                    <a:pt x="548" y="1"/>
                  </a:moveTo>
                  <a:cubicBezTo>
                    <a:pt x="246" y="1"/>
                    <a:pt x="1" y="246"/>
                    <a:pt x="1" y="534"/>
                  </a:cubicBezTo>
                  <a:cubicBezTo>
                    <a:pt x="1" y="851"/>
                    <a:pt x="260" y="1081"/>
                    <a:pt x="548" y="1081"/>
                  </a:cubicBezTo>
                  <a:lnTo>
                    <a:pt x="5618" y="1081"/>
                  </a:lnTo>
                  <a:cubicBezTo>
                    <a:pt x="5935" y="1081"/>
                    <a:pt x="6165" y="822"/>
                    <a:pt x="6165" y="534"/>
                  </a:cubicBezTo>
                  <a:cubicBezTo>
                    <a:pt x="6165" y="246"/>
                    <a:pt x="5935" y="15"/>
                    <a:pt x="56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53"/>
          <p:cNvSpPr txBox="1"/>
          <p:nvPr>
            <p:ph type="title"/>
          </p:nvPr>
        </p:nvSpPr>
        <p:spPr>
          <a:xfrm>
            <a:off x="5581638" y="701460"/>
            <a:ext cx="2847000" cy="89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Thanks</a:t>
            </a:r>
            <a:endParaRPr/>
          </a:p>
        </p:txBody>
      </p:sp>
      <p:cxnSp>
        <p:nvCxnSpPr>
          <p:cNvPr id="557" name="Google Shape;557;p53"/>
          <p:cNvCxnSpPr/>
          <p:nvPr/>
        </p:nvCxnSpPr>
        <p:spPr>
          <a:xfrm rot="10800000">
            <a:off x="4562150" y="2182798"/>
            <a:ext cx="3885600" cy="0"/>
          </a:xfrm>
          <a:prstGeom prst="straightConnector1">
            <a:avLst/>
          </a:prstGeom>
          <a:noFill/>
          <a:ln cap="flat" cmpd="sng" w="9525">
            <a:solidFill>
              <a:schemeClr val="lt1"/>
            </a:solidFill>
            <a:prstDash val="solid"/>
            <a:round/>
            <a:headEnd len="med" w="med" type="none"/>
            <a:tailEnd len="med" w="med" type="none"/>
          </a:ln>
        </p:spPr>
      </p:cxnSp>
      <p:cxnSp>
        <p:nvCxnSpPr>
          <p:cNvPr id="558" name="Google Shape;558;p53"/>
          <p:cNvCxnSpPr/>
          <p:nvPr/>
        </p:nvCxnSpPr>
        <p:spPr>
          <a:xfrm rot="10800000">
            <a:off x="4570375" y="4308748"/>
            <a:ext cx="3870300" cy="156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4"/>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Alternative </a:t>
            </a:r>
            <a:r>
              <a:rPr lang="en"/>
              <a:t>Resources</a:t>
            </a:r>
            <a:endParaRPr/>
          </a:p>
        </p:txBody>
      </p:sp>
      <p:grpSp>
        <p:nvGrpSpPr>
          <p:cNvPr id="564" name="Google Shape;564;p54"/>
          <p:cNvGrpSpPr/>
          <p:nvPr/>
        </p:nvGrpSpPr>
        <p:grpSpPr>
          <a:xfrm>
            <a:off x="323375" y="1005450"/>
            <a:ext cx="1412425" cy="225500"/>
            <a:chOff x="467000" y="2322000"/>
            <a:chExt cx="1412425" cy="225500"/>
          </a:xfrm>
        </p:grpSpPr>
        <p:sp>
          <p:nvSpPr>
            <p:cNvPr id="565" name="Google Shape;565;p54"/>
            <p:cNvSpPr/>
            <p:nvPr/>
          </p:nvSpPr>
          <p:spPr>
            <a:xfrm>
              <a:off x="467000" y="2322000"/>
              <a:ext cx="1412125" cy="225200"/>
            </a:xfrm>
            <a:custGeom>
              <a:rect b="b" l="l" r="r" t="t"/>
              <a:pathLst>
                <a:path extrusionOk="0" h="9008" w="56485">
                  <a:moveTo>
                    <a:pt x="34386" y="1"/>
                  </a:moveTo>
                  <a:cubicBezTo>
                    <a:pt x="34183" y="1"/>
                    <a:pt x="33981" y="6"/>
                    <a:pt x="33779" y="18"/>
                  </a:cubicBezTo>
                  <a:cubicBezTo>
                    <a:pt x="32219" y="101"/>
                    <a:pt x="30612" y="530"/>
                    <a:pt x="29397" y="1542"/>
                  </a:cubicBezTo>
                  <a:cubicBezTo>
                    <a:pt x="29183" y="1709"/>
                    <a:pt x="29005" y="1899"/>
                    <a:pt x="28826" y="2102"/>
                  </a:cubicBezTo>
                  <a:cubicBezTo>
                    <a:pt x="28585" y="2363"/>
                    <a:pt x="28101" y="2558"/>
                    <a:pt x="27566" y="2558"/>
                  </a:cubicBezTo>
                  <a:cubicBezTo>
                    <a:pt x="27200" y="2558"/>
                    <a:pt x="26809" y="2467"/>
                    <a:pt x="26457" y="2245"/>
                  </a:cubicBezTo>
                  <a:cubicBezTo>
                    <a:pt x="25071" y="1161"/>
                    <a:pt x="23465" y="654"/>
                    <a:pt x="21965" y="654"/>
                  </a:cubicBezTo>
                  <a:cubicBezTo>
                    <a:pt x="20101" y="654"/>
                    <a:pt x="18402" y="1437"/>
                    <a:pt x="17491" y="2876"/>
                  </a:cubicBezTo>
                  <a:cubicBezTo>
                    <a:pt x="17333" y="3113"/>
                    <a:pt x="16972" y="3358"/>
                    <a:pt x="16520" y="3358"/>
                  </a:cubicBezTo>
                  <a:cubicBezTo>
                    <a:pt x="16361" y="3358"/>
                    <a:pt x="16191" y="3328"/>
                    <a:pt x="16015" y="3257"/>
                  </a:cubicBezTo>
                  <a:cubicBezTo>
                    <a:pt x="15513" y="2990"/>
                    <a:pt x="14958" y="2849"/>
                    <a:pt x="14402" y="2849"/>
                  </a:cubicBezTo>
                  <a:cubicBezTo>
                    <a:pt x="13916" y="2849"/>
                    <a:pt x="13429" y="2957"/>
                    <a:pt x="12979" y="3185"/>
                  </a:cubicBezTo>
                  <a:cubicBezTo>
                    <a:pt x="12562" y="3388"/>
                    <a:pt x="12181" y="3685"/>
                    <a:pt x="11907" y="4066"/>
                  </a:cubicBezTo>
                  <a:cubicBezTo>
                    <a:pt x="11610" y="4435"/>
                    <a:pt x="11455" y="4900"/>
                    <a:pt x="11217" y="5316"/>
                  </a:cubicBezTo>
                  <a:cubicBezTo>
                    <a:pt x="10861" y="5905"/>
                    <a:pt x="10163" y="6359"/>
                    <a:pt x="9443" y="6359"/>
                  </a:cubicBezTo>
                  <a:cubicBezTo>
                    <a:pt x="9391" y="6359"/>
                    <a:pt x="9339" y="6357"/>
                    <a:pt x="9288" y="6352"/>
                  </a:cubicBezTo>
                  <a:cubicBezTo>
                    <a:pt x="8722" y="6299"/>
                    <a:pt x="8184" y="6272"/>
                    <a:pt x="7667" y="6272"/>
                  </a:cubicBezTo>
                  <a:cubicBezTo>
                    <a:pt x="4813" y="6272"/>
                    <a:pt x="2612" y="7102"/>
                    <a:pt x="1" y="9007"/>
                  </a:cubicBezTo>
                  <a:lnTo>
                    <a:pt x="56484" y="9007"/>
                  </a:lnTo>
                  <a:cubicBezTo>
                    <a:pt x="56425" y="9007"/>
                    <a:pt x="56210" y="8686"/>
                    <a:pt x="56163" y="8662"/>
                  </a:cubicBezTo>
                  <a:cubicBezTo>
                    <a:pt x="55865" y="8352"/>
                    <a:pt x="55555" y="8067"/>
                    <a:pt x="55234" y="7781"/>
                  </a:cubicBezTo>
                  <a:cubicBezTo>
                    <a:pt x="54115" y="6864"/>
                    <a:pt x="52853" y="6126"/>
                    <a:pt x="51507" y="5626"/>
                  </a:cubicBezTo>
                  <a:cubicBezTo>
                    <a:pt x="50614" y="5281"/>
                    <a:pt x="49710" y="5054"/>
                    <a:pt x="48769" y="4912"/>
                  </a:cubicBezTo>
                  <a:cubicBezTo>
                    <a:pt x="48317" y="4849"/>
                    <a:pt x="47872" y="4827"/>
                    <a:pt x="47429" y="4827"/>
                  </a:cubicBezTo>
                  <a:cubicBezTo>
                    <a:pt x="46529" y="4827"/>
                    <a:pt x="45638" y="4915"/>
                    <a:pt x="44721" y="4923"/>
                  </a:cubicBezTo>
                  <a:cubicBezTo>
                    <a:pt x="44006" y="4923"/>
                    <a:pt x="43244" y="4816"/>
                    <a:pt x="42649" y="4376"/>
                  </a:cubicBezTo>
                  <a:cubicBezTo>
                    <a:pt x="42113" y="3971"/>
                    <a:pt x="41804" y="3328"/>
                    <a:pt x="41387" y="2828"/>
                  </a:cubicBezTo>
                  <a:cubicBezTo>
                    <a:pt x="41161" y="2542"/>
                    <a:pt x="40899" y="2292"/>
                    <a:pt x="40625" y="2066"/>
                  </a:cubicBezTo>
                  <a:cubicBezTo>
                    <a:pt x="40030" y="1578"/>
                    <a:pt x="39363" y="1185"/>
                    <a:pt x="38649" y="875"/>
                  </a:cubicBezTo>
                  <a:cubicBezTo>
                    <a:pt x="37321" y="300"/>
                    <a:pt x="35846" y="1"/>
                    <a:pt x="34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a:off x="467300" y="2355175"/>
              <a:ext cx="1412125" cy="192325"/>
            </a:xfrm>
            <a:custGeom>
              <a:rect b="b" l="l" r="r" t="t"/>
              <a:pathLst>
                <a:path extrusionOk="0" h="7693" w="56485">
                  <a:moveTo>
                    <a:pt x="19218" y="1"/>
                  </a:moveTo>
                  <a:lnTo>
                    <a:pt x="19218" y="1"/>
                  </a:lnTo>
                  <a:cubicBezTo>
                    <a:pt x="18503" y="370"/>
                    <a:pt x="17908" y="894"/>
                    <a:pt x="17467" y="1560"/>
                  </a:cubicBezTo>
                  <a:cubicBezTo>
                    <a:pt x="17317" y="1798"/>
                    <a:pt x="16959" y="2043"/>
                    <a:pt x="16508" y="2043"/>
                  </a:cubicBezTo>
                  <a:cubicBezTo>
                    <a:pt x="16349" y="2043"/>
                    <a:pt x="16179" y="2013"/>
                    <a:pt x="16003" y="1941"/>
                  </a:cubicBezTo>
                  <a:cubicBezTo>
                    <a:pt x="15501" y="1675"/>
                    <a:pt x="14946" y="1534"/>
                    <a:pt x="14390" y="1534"/>
                  </a:cubicBezTo>
                  <a:cubicBezTo>
                    <a:pt x="13904" y="1534"/>
                    <a:pt x="13417" y="1642"/>
                    <a:pt x="12967" y="1870"/>
                  </a:cubicBezTo>
                  <a:cubicBezTo>
                    <a:pt x="12550" y="2084"/>
                    <a:pt x="12169" y="2382"/>
                    <a:pt x="11895" y="2751"/>
                  </a:cubicBezTo>
                  <a:cubicBezTo>
                    <a:pt x="11598" y="3120"/>
                    <a:pt x="11443" y="3585"/>
                    <a:pt x="11205" y="4001"/>
                  </a:cubicBezTo>
                  <a:cubicBezTo>
                    <a:pt x="10850" y="4600"/>
                    <a:pt x="10153" y="5044"/>
                    <a:pt x="9434" y="5044"/>
                  </a:cubicBezTo>
                  <a:cubicBezTo>
                    <a:pt x="9381" y="5044"/>
                    <a:pt x="9329" y="5042"/>
                    <a:pt x="9276" y="5037"/>
                  </a:cubicBezTo>
                  <a:cubicBezTo>
                    <a:pt x="8734" y="4990"/>
                    <a:pt x="8218" y="4965"/>
                    <a:pt x="7720" y="4965"/>
                  </a:cubicBezTo>
                  <a:cubicBezTo>
                    <a:pt x="4839" y="4965"/>
                    <a:pt x="2610" y="5783"/>
                    <a:pt x="1" y="7692"/>
                  </a:cubicBezTo>
                  <a:lnTo>
                    <a:pt x="56484" y="7692"/>
                  </a:lnTo>
                  <a:cubicBezTo>
                    <a:pt x="56413" y="7680"/>
                    <a:pt x="56198" y="7359"/>
                    <a:pt x="56151" y="7335"/>
                  </a:cubicBezTo>
                  <a:cubicBezTo>
                    <a:pt x="55853" y="7025"/>
                    <a:pt x="55543" y="6740"/>
                    <a:pt x="55222" y="6454"/>
                  </a:cubicBezTo>
                  <a:cubicBezTo>
                    <a:pt x="55162" y="6394"/>
                    <a:pt x="55079" y="6347"/>
                    <a:pt x="55020" y="6287"/>
                  </a:cubicBezTo>
                  <a:cubicBezTo>
                    <a:pt x="54257" y="6583"/>
                    <a:pt x="53420" y="6698"/>
                    <a:pt x="52570" y="6698"/>
                  </a:cubicBezTo>
                  <a:cubicBezTo>
                    <a:pt x="51405" y="6698"/>
                    <a:pt x="50215" y="6483"/>
                    <a:pt x="49162" y="6228"/>
                  </a:cubicBezTo>
                  <a:cubicBezTo>
                    <a:pt x="47745" y="5906"/>
                    <a:pt x="46364" y="5370"/>
                    <a:pt x="44899" y="5239"/>
                  </a:cubicBezTo>
                  <a:cubicBezTo>
                    <a:pt x="44308" y="5180"/>
                    <a:pt x="43716" y="5164"/>
                    <a:pt x="43123" y="5164"/>
                  </a:cubicBezTo>
                  <a:cubicBezTo>
                    <a:pt x="42405" y="5164"/>
                    <a:pt x="41687" y="5188"/>
                    <a:pt x="40971" y="5188"/>
                  </a:cubicBezTo>
                  <a:cubicBezTo>
                    <a:pt x="40266" y="5188"/>
                    <a:pt x="39563" y="5165"/>
                    <a:pt x="38863" y="5073"/>
                  </a:cubicBezTo>
                  <a:cubicBezTo>
                    <a:pt x="37160" y="4835"/>
                    <a:pt x="35660" y="4049"/>
                    <a:pt x="34077" y="3430"/>
                  </a:cubicBezTo>
                  <a:cubicBezTo>
                    <a:pt x="33338" y="3156"/>
                    <a:pt x="32564" y="2918"/>
                    <a:pt x="31779" y="2834"/>
                  </a:cubicBezTo>
                  <a:cubicBezTo>
                    <a:pt x="31607" y="2821"/>
                    <a:pt x="31437" y="2814"/>
                    <a:pt x="31268" y="2814"/>
                  </a:cubicBezTo>
                  <a:cubicBezTo>
                    <a:pt x="30568" y="2814"/>
                    <a:pt x="29885" y="2928"/>
                    <a:pt x="29195" y="3120"/>
                  </a:cubicBezTo>
                  <a:cubicBezTo>
                    <a:pt x="27564" y="3549"/>
                    <a:pt x="26004" y="4299"/>
                    <a:pt x="24301" y="4430"/>
                  </a:cubicBezTo>
                  <a:cubicBezTo>
                    <a:pt x="24151" y="4441"/>
                    <a:pt x="23999" y="4446"/>
                    <a:pt x="23846" y="4446"/>
                  </a:cubicBezTo>
                  <a:cubicBezTo>
                    <a:pt x="22510" y="4446"/>
                    <a:pt x="21151" y="4014"/>
                    <a:pt x="20253" y="2977"/>
                  </a:cubicBezTo>
                  <a:cubicBezTo>
                    <a:pt x="19527" y="2120"/>
                    <a:pt x="19194" y="1072"/>
                    <a:pt x="19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54"/>
          <p:cNvGrpSpPr/>
          <p:nvPr/>
        </p:nvGrpSpPr>
        <p:grpSpPr>
          <a:xfrm>
            <a:off x="440075" y="4025875"/>
            <a:ext cx="1295725" cy="206325"/>
            <a:chOff x="668525" y="3140675"/>
            <a:chExt cx="1295725" cy="206325"/>
          </a:xfrm>
        </p:grpSpPr>
        <p:sp>
          <p:nvSpPr>
            <p:cNvPr id="568" name="Google Shape;568;p54"/>
            <p:cNvSpPr/>
            <p:nvPr/>
          </p:nvSpPr>
          <p:spPr>
            <a:xfrm>
              <a:off x="668525" y="3140675"/>
              <a:ext cx="1295425" cy="206325"/>
            </a:xfrm>
            <a:custGeom>
              <a:rect b="b" l="l" r="r" t="t"/>
              <a:pathLst>
                <a:path extrusionOk="0" h="8253" w="51817">
                  <a:moveTo>
                    <a:pt x="28229" y="1"/>
                  </a:moveTo>
                  <a:cubicBezTo>
                    <a:pt x="26405" y="1"/>
                    <a:pt x="24684" y="370"/>
                    <a:pt x="23301" y="1156"/>
                  </a:cubicBezTo>
                  <a:cubicBezTo>
                    <a:pt x="22968" y="1341"/>
                    <a:pt x="22584" y="1663"/>
                    <a:pt x="21625" y="1663"/>
                  </a:cubicBezTo>
                  <a:cubicBezTo>
                    <a:pt x="21350" y="1663"/>
                    <a:pt x="21028" y="1637"/>
                    <a:pt x="20646" y="1573"/>
                  </a:cubicBezTo>
                  <a:cubicBezTo>
                    <a:pt x="20072" y="1471"/>
                    <a:pt x="19519" y="1424"/>
                    <a:pt x="18987" y="1424"/>
                  </a:cubicBezTo>
                  <a:cubicBezTo>
                    <a:pt x="15839" y="1424"/>
                    <a:pt x="13466" y="3087"/>
                    <a:pt x="12121" y="5002"/>
                  </a:cubicBezTo>
                  <a:cubicBezTo>
                    <a:pt x="11934" y="5268"/>
                    <a:pt x="11471" y="5639"/>
                    <a:pt x="10845" y="5639"/>
                  </a:cubicBezTo>
                  <a:cubicBezTo>
                    <a:pt x="10714" y="5639"/>
                    <a:pt x="10575" y="5623"/>
                    <a:pt x="10430" y="5585"/>
                  </a:cubicBezTo>
                  <a:cubicBezTo>
                    <a:pt x="9686" y="5397"/>
                    <a:pt x="8935" y="5310"/>
                    <a:pt x="8185" y="5310"/>
                  </a:cubicBezTo>
                  <a:cubicBezTo>
                    <a:pt x="5289" y="5310"/>
                    <a:pt x="2412" y="6597"/>
                    <a:pt x="0" y="8252"/>
                  </a:cubicBezTo>
                  <a:lnTo>
                    <a:pt x="51816" y="8252"/>
                  </a:lnTo>
                  <a:cubicBezTo>
                    <a:pt x="49272" y="5972"/>
                    <a:pt x="46429" y="4885"/>
                    <a:pt x="43672" y="4885"/>
                  </a:cubicBezTo>
                  <a:cubicBezTo>
                    <a:pt x="42946" y="4885"/>
                    <a:pt x="42225" y="4960"/>
                    <a:pt x="41518" y="5109"/>
                  </a:cubicBezTo>
                  <a:cubicBezTo>
                    <a:pt x="41231" y="5173"/>
                    <a:pt x="40971" y="5201"/>
                    <a:pt x="40735" y="5201"/>
                  </a:cubicBezTo>
                  <a:cubicBezTo>
                    <a:pt x="39697" y="5201"/>
                    <a:pt x="39125" y="4665"/>
                    <a:pt x="38815" y="4335"/>
                  </a:cubicBezTo>
                  <a:cubicBezTo>
                    <a:pt x="36236" y="1588"/>
                    <a:pt x="32011" y="1"/>
                    <a:pt x="28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669125" y="3184450"/>
              <a:ext cx="1295125" cy="162250"/>
            </a:xfrm>
            <a:custGeom>
              <a:rect b="b" l="l" r="r" t="t"/>
              <a:pathLst>
                <a:path extrusionOk="0" h="6490" w="51805">
                  <a:moveTo>
                    <a:pt x="16621" y="0"/>
                  </a:moveTo>
                  <a:cubicBezTo>
                    <a:pt x="14621" y="572"/>
                    <a:pt x="13097" y="1846"/>
                    <a:pt x="12097" y="3251"/>
                  </a:cubicBezTo>
                  <a:cubicBezTo>
                    <a:pt x="11910" y="3517"/>
                    <a:pt x="11455" y="3888"/>
                    <a:pt x="10832" y="3888"/>
                  </a:cubicBezTo>
                  <a:cubicBezTo>
                    <a:pt x="10701" y="3888"/>
                    <a:pt x="10563" y="3872"/>
                    <a:pt x="10418" y="3834"/>
                  </a:cubicBezTo>
                  <a:cubicBezTo>
                    <a:pt x="9664" y="3638"/>
                    <a:pt x="8904" y="3549"/>
                    <a:pt x="8146" y="3549"/>
                  </a:cubicBezTo>
                  <a:cubicBezTo>
                    <a:pt x="5266" y="3549"/>
                    <a:pt x="2413" y="4840"/>
                    <a:pt x="0" y="6489"/>
                  </a:cubicBezTo>
                  <a:lnTo>
                    <a:pt x="51804" y="6489"/>
                  </a:lnTo>
                  <a:cubicBezTo>
                    <a:pt x="50542" y="5382"/>
                    <a:pt x="49233" y="4572"/>
                    <a:pt x="47887" y="4013"/>
                  </a:cubicBezTo>
                  <a:cubicBezTo>
                    <a:pt x="47685" y="4191"/>
                    <a:pt x="47459" y="4358"/>
                    <a:pt x="47232" y="4501"/>
                  </a:cubicBezTo>
                  <a:cubicBezTo>
                    <a:pt x="46054" y="5251"/>
                    <a:pt x="44625" y="5442"/>
                    <a:pt x="43256" y="5454"/>
                  </a:cubicBezTo>
                  <a:cubicBezTo>
                    <a:pt x="43150" y="5455"/>
                    <a:pt x="43044" y="5456"/>
                    <a:pt x="42937" y="5456"/>
                  </a:cubicBezTo>
                  <a:cubicBezTo>
                    <a:pt x="41589" y="5456"/>
                    <a:pt x="40167" y="5311"/>
                    <a:pt x="38898" y="4858"/>
                  </a:cubicBezTo>
                  <a:cubicBezTo>
                    <a:pt x="38172" y="4608"/>
                    <a:pt x="37457" y="4263"/>
                    <a:pt x="36731" y="4013"/>
                  </a:cubicBezTo>
                  <a:cubicBezTo>
                    <a:pt x="36199" y="3841"/>
                    <a:pt x="35667" y="3738"/>
                    <a:pt x="35122" y="3738"/>
                  </a:cubicBezTo>
                  <a:cubicBezTo>
                    <a:pt x="34911" y="3738"/>
                    <a:pt x="34697" y="3753"/>
                    <a:pt x="34481" y="3787"/>
                  </a:cubicBezTo>
                  <a:cubicBezTo>
                    <a:pt x="33100" y="4013"/>
                    <a:pt x="31849" y="4739"/>
                    <a:pt x="30433" y="4799"/>
                  </a:cubicBezTo>
                  <a:cubicBezTo>
                    <a:pt x="30386" y="4800"/>
                    <a:pt x="30340" y="4801"/>
                    <a:pt x="30294" y="4801"/>
                  </a:cubicBezTo>
                  <a:cubicBezTo>
                    <a:pt x="28990" y="4801"/>
                    <a:pt x="27783" y="4164"/>
                    <a:pt x="26575" y="3727"/>
                  </a:cubicBezTo>
                  <a:cubicBezTo>
                    <a:pt x="26004" y="3537"/>
                    <a:pt x="25392" y="3368"/>
                    <a:pt x="24777" y="3368"/>
                  </a:cubicBezTo>
                  <a:cubicBezTo>
                    <a:pt x="24737" y="3368"/>
                    <a:pt x="24698" y="3369"/>
                    <a:pt x="24658" y="3370"/>
                  </a:cubicBezTo>
                  <a:cubicBezTo>
                    <a:pt x="23944" y="3406"/>
                    <a:pt x="23372" y="3787"/>
                    <a:pt x="22717" y="4025"/>
                  </a:cubicBezTo>
                  <a:cubicBezTo>
                    <a:pt x="22185" y="4214"/>
                    <a:pt x="21620" y="4313"/>
                    <a:pt x="21056" y="4313"/>
                  </a:cubicBezTo>
                  <a:cubicBezTo>
                    <a:pt x="20268" y="4313"/>
                    <a:pt x="19482" y="4119"/>
                    <a:pt x="18788" y="3703"/>
                  </a:cubicBezTo>
                  <a:cubicBezTo>
                    <a:pt x="17633" y="3001"/>
                    <a:pt x="16788" y="1751"/>
                    <a:pt x="16633" y="393"/>
                  </a:cubicBezTo>
                  <a:cubicBezTo>
                    <a:pt x="16621" y="262"/>
                    <a:pt x="16621" y="131"/>
                    <a:pt x="166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54"/>
          <p:cNvGrpSpPr/>
          <p:nvPr/>
        </p:nvGrpSpPr>
        <p:grpSpPr>
          <a:xfrm>
            <a:off x="6870050" y="1826300"/>
            <a:ext cx="2003250" cy="343875"/>
            <a:chOff x="1492150" y="2575400"/>
            <a:chExt cx="2003250" cy="343875"/>
          </a:xfrm>
        </p:grpSpPr>
        <p:sp>
          <p:nvSpPr>
            <p:cNvPr id="571" name="Google Shape;571;p54"/>
            <p:cNvSpPr/>
            <p:nvPr/>
          </p:nvSpPr>
          <p:spPr>
            <a:xfrm>
              <a:off x="1492150" y="2575400"/>
              <a:ext cx="2003250" cy="343875"/>
            </a:xfrm>
            <a:custGeom>
              <a:rect b="b" l="l" r="r" t="t"/>
              <a:pathLst>
                <a:path extrusionOk="0" h="13755" w="80130">
                  <a:moveTo>
                    <a:pt x="38800" y="1"/>
                  </a:moveTo>
                  <a:cubicBezTo>
                    <a:pt x="36149" y="1"/>
                    <a:pt x="33620" y="864"/>
                    <a:pt x="31742" y="3360"/>
                  </a:cubicBezTo>
                  <a:cubicBezTo>
                    <a:pt x="31566" y="3606"/>
                    <a:pt x="31176" y="3970"/>
                    <a:pt x="30566" y="3970"/>
                  </a:cubicBezTo>
                  <a:cubicBezTo>
                    <a:pt x="30350" y="3970"/>
                    <a:pt x="30108" y="3924"/>
                    <a:pt x="29837" y="3812"/>
                  </a:cubicBezTo>
                  <a:cubicBezTo>
                    <a:pt x="28167" y="3048"/>
                    <a:pt x="26543" y="2693"/>
                    <a:pt x="25056" y="2693"/>
                  </a:cubicBezTo>
                  <a:cubicBezTo>
                    <a:pt x="21445" y="2693"/>
                    <a:pt x="18639" y="4792"/>
                    <a:pt x="17931" y="8241"/>
                  </a:cubicBezTo>
                  <a:cubicBezTo>
                    <a:pt x="17773" y="8715"/>
                    <a:pt x="17634" y="9866"/>
                    <a:pt x="16308" y="9866"/>
                  </a:cubicBezTo>
                  <a:cubicBezTo>
                    <a:pt x="16132" y="9866"/>
                    <a:pt x="15936" y="9846"/>
                    <a:pt x="15716" y="9801"/>
                  </a:cubicBezTo>
                  <a:cubicBezTo>
                    <a:pt x="14762" y="9610"/>
                    <a:pt x="13804" y="9527"/>
                    <a:pt x="12857" y="9527"/>
                  </a:cubicBezTo>
                  <a:cubicBezTo>
                    <a:pt x="6131" y="9527"/>
                    <a:pt x="0" y="13754"/>
                    <a:pt x="0" y="13754"/>
                  </a:cubicBezTo>
                  <a:lnTo>
                    <a:pt x="80129" y="13754"/>
                  </a:lnTo>
                  <a:cubicBezTo>
                    <a:pt x="76475" y="11169"/>
                    <a:pt x="73213" y="9367"/>
                    <a:pt x="70810" y="9367"/>
                  </a:cubicBezTo>
                  <a:cubicBezTo>
                    <a:pt x="70402" y="9367"/>
                    <a:pt x="70019" y="9418"/>
                    <a:pt x="69664" y="9527"/>
                  </a:cubicBezTo>
                  <a:cubicBezTo>
                    <a:pt x="69299" y="9644"/>
                    <a:pt x="68947" y="9706"/>
                    <a:pt x="68619" y="9706"/>
                  </a:cubicBezTo>
                  <a:cubicBezTo>
                    <a:pt x="67877" y="9706"/>
                    <a:pt x="67254" y="9389"/>
                    <a:pt x="66866" y="8670"/>
                  </a:cubicBezTo>
                  <a:cubicBezTo>
                    <a:pt x="63899" y="4070"/>
                    <a:pt x="60564" y="2198"/>
                    <a:pt x="57630" y="2198"/>
                  </a:cubicBezTo>
                  <a:cubicBezTo>
                    <a:pt x="56031" y="2198"/>
                    <a:pt x="54551" y="2754"/>
                    <a:pt x="53316" y="3729"/>
                  </a:cubicBezTo>
                  <a:cubicBezTo>
                    <a:pt x="53166" y="3854"/>
                    <a:pt x="52664" y="4115"/>
                    <a:pt x="52069" y="4115"/>
                  </a:cubicBezTo>
                  <a:cubicBezTo>
                    <a:pt x="51816" y="4115"/>
                    <a:pt x="51547" y="4068"/>
                    <a:pt x="51280" y="3943"/>
                  </a:cubicBezTo>
                  <a:cubicBezTo>
                    <a:pt x="48824" y="2846"/>
                    <a:pt x="43610" y="1"/>
                    <a:pt x="38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a:off x="1492150" y="2636613"/>
              <a:ext cx="2003250" cy="273875"/>
            </a:xfrm>
            <a:custGeom>
              <a:rect b="b" l="l" r="r" t="t"/>
              <a:pathLst>
                <a:path extrusionOk="0" h="10955" w="80130">
                  <a:moveTo>
                    <a:pt x="23551" y="0"/>
                  </a:moveTo>
                  <a:lnTo>
                    <a:pt x="23551" y="0"/>
                  </a:lnTo>
                  <a:cubicBezTo>
                    <a:pt x="20681" y="500"/>
                    <a:pt x="18526" y="2465"/>
                    <a:pt x="17919" y="5430"/>
                  </a:cubicBezTo>
                  <a:cubicBezTo>
                    <a:pt x="17761" y="5904"/>
                    <a:pt x="17621" y="7051"/>
                    <a:pt x="16277" y="7051"/>
                  </a:cubicBezTo>
                  <a:cubicBezTo>
                    <a:pt x="16103" y="7051"/>
                    <a:pt x="15909" y="7032"/>
                    <a:pt x="15692" y="6989"/>
                  </a:cubicBezTo>
                  <a:cubicBezTo>
                    <a:pt x="14747" y="6801"/>
                    <a:pt x="13798" y="6719"/>
                    <a:pt x="12860" y="6719"/>
                  </a:cubicBezTo>
                  <a:cubicBezTo>
                    <a:pt x="6142" y="6719"/>
                    <a:pt x="0" y="10954"/>
                    <a:pt x="0" y="10954"/>
                  </a:cubicBezTo>
                  <a:lnTo>
                    <a:pt x="80129" y="10954"/>
                  </a:lnTo>
                  <a:cubicBezTo>
                    <a:pt x="78486" y="9787"/>
                    <a:pt x="76926" y="8787"/>
                    <a:pt x="75486" y="8037"/>
                  </a:cubicBezTo>
                  <a:cubicBezTo>
                    <a:pt x="74605" y="8430"/>
                    <a:pt x="73700" y="8763"/>
                    <a:pt x="72723" y="8870"/>
                  </a:cubicBezTo>
                  <a:cubicBezTo>
                    <a:pt x="72313" y="8916"/>
                    <a:pt x="71897" y="8935"/>
                    <a:pt x="71478" y="8935"/>
                  </a:cubicBezTo>
                  <a:cubicBezTo>
                    <a:pt x="70584" y="8935"/>
                    <a:pt x="69678" y="8849"/>
                    <a:pt x="68794" y="8751"/>
                  </a:cubicBezTo>
                  <a:cubicBezTo>
                    <a:pt x="67485" y="8597"/>
                    <a:pt x="66175" y="8418"/>
                    <a:pt x="64901" y="8132"/>
                  </a:cubicBezTo>
                  <a:cubicBezTo>
                    <a:pt x="62413" y="7573"/>
                    <a:pt x="60019" y="6727"/>
                    <a:pt x="57507" y="6287"/>
                  </a:cubicBezTo>
                  <a:cubicBezTo>
                    <a:pt x="56616" y="6142"/>
                    <a:pt x="55706" y="6047"/>
                    <a:pt x="54800" y="6047"/>
                  </a:cubicBezTo>
                  <a:cubicBezTo>
                    <a:pt x="54436" y="6047"/>
                    <a:pt x="54071" y="6062"/>
                    <a:pt x="53709" y="6096"/>
                  </a:cubicBezTo>
                  <a:cubicBezTo>
                    <a:pt x="52388" y="6215"/>
                    <a:pt x="51137" y="6632"/>
                    <a:pt x="49911" y="7156"/>
                  </a:cubicBezTo>
                  <a:cubicBezTo>
                    <a:pt x="48887" y="7596"/>
                    <a:pt x="47863" y="8037"/>
                    <a:pt x="46744" y="8156"/>
                  </a:cubicBezTo>
                  <a:cubicBezTo>
                    <a:pt x="46381" y="8188"/>
                    <a:pt x="46014" y="8203"/>
                    <a:pt x="45646" y="8203"/>
                  </a:cubicBezTo>
                  <a:cubicBezTo>
                    <a:pt x="44927" y="8203"/>
                    <a:pt x="44202" y="8147"/>
                    <a:pt x="43494" y="8061"/>
                  </a:cubicBezTo>
                  <a:cubicBezTo>
                    <a:pt x="42446" y="7930"/>
                    <a:pt x="41434" y="7680"/>
                    <a:pt x="40434" y="7287"/>
                  </a:cubicBezTo>
                  <a:cubicBezTo>
                    <a:pt x="39445" y="6918"/>
                    <a:pt x="38493" y="6465"/>
                    <a:pt x="37481" y="6203"/>
                  </a:cubicBezTo>
                  <a:cubicBezTo>
                    <a:pt x="36827" y="6028"/>
                    <a:pt x="36153" y="5935"/>
                    <a:pt x="35475" y="5935"/>
                  </a:cubicBezTo>
                  <a:cubicBezTo>
                    <a:pt x="35005" y="5935"/>
                    <a:pt x="34532" y="5980"/>
                    <a:pt x="34064" y="6072"/>
                  </a:cubicBezTo>
                  <a:cubicBezTo>
                    <a:pt x="33052" y="6263"/>
                    <a:pt x="32087" y="6632"/>
                    <a:pt x="31099" y="6942"/>
                  </a:cubicBezTo>
                  <a:cubicBezTo>
                    <a:pt x="30125" y="7262"/>
                    <a:pt x="29077" y="7500"/>
                    <a:pt x="28048" y="7500"/>
                  </a:cubicBezTo>
                  <a:cubicBezTo>
                    <a:pt x="27051" y="7500"/>
                    <a:pt x="26072" y="7277"/>
                    <a:pt x="25194" y="6692"/>
                  </a:cubicBezTo>
                  <a:cubicBezTo>
                    <a:pt x="23634" y="5656"/>
                    <a:pt x="23336" y="3715"/>
                    <a:pt x="23348" y="1965"/>
                  </a:cubicBezTo>
                  <a:cubicBezTo>
                    <a:pt x="23348" y="1286"/>
                    <a:pt x="23408" y="631"/>
                    <a:pt x="235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54"/>
          <p:cNvGrpSpPr/>
          <p:nvPr/>
        </p:nvGrpSpPr>
        <p:grpSpPr>
          <a:xfrm>
            <a:off x="5311550" y="2635660"/>
            <a:ext cx="4071684" cy="2765153"/>
            <a:chOff x="5311550" y="2635660"/>
            <a:chExt cx="4071684" cy="2765153"/>
          </a:xfrm>
        </p:grpSpPr>
        <p:sp>
          <p:nvSpPr>
            <p:cNvPr id="574" name="Google Shape;574;p54"/>
            <p:cNvSpPr/>
            <p:nvPr/>
          </p:nvSpPr>
          <p:spPr>
            <a:xfrm>
              <a:off x="8409353" y="2635660"/>
              <a:ext cx="455239" cy="2147815"/>
            </a:xfrm>
            <a:custGeom>
              <a:rect b="b" l="l" r="r" t="t"/>
              <a:pathLst>
                <a:path extrusionOk="0" h="65783" w="13943">
                  <a:moveTo>
                    <a:pt x="10085" y="7454"/>
                  </a:moveTo>
                  <a:lnTo>
                    <a:pt x="10097" y="7799"/>
                  </a:lnTo>
                  <a:lnTo>
                    <a:pt x="6620" y="9276"/>
                  </a:lnTo>
                  <a:lnTo>
                    <a:pt x="3834" y="8097"/>
                  </a:lnTo>
                  <a:lnTo>
                    <a:pt x="3870" y="7454"/>
                  </a:lnTo>
                  <a:close/>
                  <a:moveTo>
                    <a:pt x="3775" y="9002"/>
                  </a:moveTo>
                  <a:lnTo>
                    <a:pt x="5501" y="9740"/>
                  </a:lnTo>
                  <a:lnTo>
                    <a:pt x="3703" y="10490"/>
                  </a:lnTo>
                  <a:lnTo>
                    <a:pt x="3775" y="9002"/>
                  </a:lnTo>
                  <a:close/>
                  <a:moveTo>
                    <a:pt x="10144" y="8728"/>
                  </a:moveTo>
                  <a:lnTo>
                    <a:pt x="10252" y="10811"/>
                  </a:lnTo>
                  <a:lnTo>
                    <a:pt x="7716" y="9740"/>
                  </a:lnTo>
                  <a:lnTo>
                    <a:pt x="10144" y="8728"/>
                  </a:lnTo>
                  <a:close/>
                  <a:moveTo>
                    <a:pt x="6620" y="10192"/>
                  </a:moveTo>
                  <a:lnTo>
                    <a:pt x="10311" y="11740"/>
                  </a:lnTo>
                  <a:lnTo>
                    <a:pt x="10371" y="12978"/>
                  </a:lnTo>
                  <a:lnTo>
                    <a:pt x="6620" y="14562"/>
                  </a:lnTo>
                  <a:lnTo>
                    <a:pt x="3572" y="13276"/>
                  </a:lnTo>
                  <a:lnTo>
                    <a:pt x="3656" y="11442"/>
                  </a:lnTo>
                  <a:lnTo>
                    <a:pt x="6620" y="10192"/>
                  </a:lnTo>
                  <a:close/>
                  <a:moveTo>
                    <a:pt x="3513" y="14205"/>
                  </a:moveTo>
                  <a:lnTo>
                    <a:pt x="5501" y="15038"/>
                  </a:lnTo>
                  <a:lnTo>
                    <a:pt x="3417" y="15907"/>
                  </a:lnTo>
                  <a:lnTo>
                    <a:pt x="3513" y="14205"/>
                  </a:lnTo>
                  <a:close/>
                  <a:moveTo>
                    <a:pt x="10406" y="13907"/>
                  </a:moveTo>
                  <a:lnTo>
                    <a:pt x="10525" y="16229"/>
                  </a:lnTo>
                  <a:lnTo>
                    <a:pt x="7716" y="15038"/>
                  </a:lnTo>
                  <a:lnTo>
                    <a:pt x="10406" y="13907"/>
                  </a:lnTo>
                  <a:close/>
                  <a:moveTo>
                    <a:pt x="6632" y="15491"/>
                  </a:moveTo>
                  <a:lnTo>
                    <a:pt x="10609" y="17157"/>
                  </a:lnTo>
                  <a:lnTo>
                    <a:pt x="10656" y="18169"/>
                  </a:lnTo>
                  <a:lnTo>
                    <a:pt x="6620" y="19872"/>
                  </a:lnTo>
                  <a:lnTo>
                    <a:pt x="3298" y="18467"/>
                  </a:lnTo>
                  <a:lnTo>
                    <a:pt x="3394" y="16860"/>
                  </a:lnTo>
                  <a:lnTo>
                    <a:pt x="6632" y="15491"/>
                  </a:lnTo>
                  <a:close/>
                  <a:moveTo>
                    <a:pt x="3239" y="19396"/>
                  </a:moveTo>
                  <a:lnTo>
                    <a:pt x="5501" y="20348"/>
                  </a:lnTo>
                  <a:lnTo>
                    <a:pt x="3132" y="21348"/>
                  </a:lnTo>
                  <a:lnTo>
                    <a:pt x="3239" y="19396"/>
                  </a:lnTo>
                  <a:close/>
                  <a:moveTo>
                    <a:pt x="10680" y="19098"/>
                  </a:moveTo>
                  <a:lnTo>
                    <a:pt x="10811" y="21646"/>
                  </a:lnTo>
                  <a:lnTo>
                    <a:pt x="7716" y="20348"/>
                  </a:lnTo>
                  <a:lnTo>
                    <a:pt x="10680" y="19098"/>
                  </a:lnTo>
                  <a:close/>
                  <a:moveTo>
                    <a:pt x="6620" y="20825"/>
                  </a:moveTo>
                  <a:lnTo>
                    <a:pt x="10871" y="22610"/>
                  </a:lnTo>
                  <a:lnTo>
                    <a:pt x="10918" y="23384"/>
                  </a:lnTo>
                  <a:lnTo>
                    <a:pt x="6620" y="25182"/>
                  </a:lnTo>
                  <a:lnTo>
                    <a:pt x="3036" y="23682"/>
                  </a:lnTo>
                  <a:lnTo>
                    <a:pt x="3108" y="22301"/>
                  </a:lnTo>
                  <a:lnTo>
                    <a:pt x="6620" y="20825"/>
                  </a:lnTo>
                  <a:close/>
                  <a:moveTo>
                    <a:pt x="2977" y="24575"/>
                  </a:moveTo>
                  <a:lnTo>
                    <a:pt x="5501" y="25647"/>
                  </a:lnTo>
                  <a:lnTo>
                    <a:pt x="2870" y="26742"/>
                  </a:lnTo>
                  <a:lnTo>
                    <a:pt x="2870" y="26742"/>
                  </a:lnTo>
                  <a:lnTo>
                    <a:pt x="2977" y="24575"/>
                  </a:lnTo>
                  <a:close/>
                  <a:moveTo>
                    <a:pt x="10954" y="24289"/>
                  </a:moveTo>
                  <a:lnTo>
                    <a:pt x="11097" y="27052"/>
                  </a:lnTo>
                  <a:lnTo>
                    <a:pt x="7716" y="25647"/>
                  </a:lnTo>
                  <a:lnTo>
                    <a:pt x="10954" y="24289"/>
                  </a:lnTo>
                  <a:close/>
                  <a:moveTo>
                    <a:pt x="6620" y="26111"/>
                  </a:moveTo>
                  <a:lnTo>
                    <a:pt x="11145" y="28004"/>
                  </a:lnTo>
                  <a:lnTo>
                    <a:pt x="11168" y="28564"/>
                  </a:lnTo>
                  <a:lnTo>
                    <a:pt x="6620" y="30481"/>
                  </a:lnTo>
                  <a:lnTo>
                    <a:pt x="2763" y="28861"/>
                  </a:lnTo>
                  <a:lnTo>
                    <a:pt x="2822" y="27694"/>
                  </a:lnTo>
                  <a:lnTo>
                    <a:pt x="6620" y="26111"/>
                  </a:lnTo>
                  <a:close/>
                  <a:moveTo>
                    <a:pt x="2703" y="29766"/>
                  </a:moveTo>
                  <a:lnTo>
                    <a:pt x="5501" y="30945"/>
                  </a:lnTo>
                  <a:lnTo>
                    <a:pt x="2584" y="32159"/>
                  </a:lnTo>
                  <a:lnTo>
                    <a:pt x="2584" y="32159"/>
                  </a:lnTo>
                  <a:lnTo>
                    <a:pt x="2703" y="29766"/>
                  </a:lnTo>
                  <a:close/>
                  <a:moveTo>
                    <a:pt x="11216" y="29468"/>
                  </a:moveTo>
                  <a:lnTo>
                    <a:pt x="11359" y="32481"/>
                  </a:lnTo>
                  <a:lnTo>
                    <a:pt x="11359" y="32481"/>
                  </a:lnTo>
                  <a:lnTo>
                    <a:pt x="7716" y="30945"/>
                  </a:lnTo>
                  <a:lnTo>
                    <a:pt x="11216" y="29468"/>
                  </a:lnTo>
                  <a:close/>
                  <a:moveTo>
                    <a:pt x="6620" y="31421"/>
                  </a:moveTo>
                  <a:lnTo>
                    <a:pt x="11430" y="33445"/>
                  </a:lnTo>
                  <a:lnTo>
                    <a:pt x="11442" y="33755"/>
                  </a:lnTo>
                  <a:lnTo>
                    <a:pt x="6596" y="35779"/>
                  </a:lnTo>
                  <a:lnTo>
                    <a:pt x="2501" y="34052"/>
                  </a:lnTo>
                  <a:lnTo>
                    <a:pt x="2536" y="33124"/>
                  </a:lnTo>
                  <a:lnTo>
                    <a:pt x="6620" y="31421"/>
                  </a:lnTo>
                  <a:close/>
                  <a:moveTo>
                    <a:pt x="2441" y="34957"/>
                  </a:moveTo>
                  <a:lnTo>
                    <a:pt x="5501" y="36255"/>
                  </a:lnTo>
                  <a:lnTo>
                    <a:pt x="2298" y="37600"/>
                  </a:lnTo>
                  <a:lnTo>
                    <a:pt x="2441" y="34957"/>
                  </a:lnTo>
                  <a:close/>
                  <a:moveTo>
                    <a:pt x="11478" y="34683"/>
                  </a:moveTo>
                  <a:lnTo>
                    <a:pt x="11645" y="37910"/>
                  </a:lnTo>
                  <a:lnTo>
                    <a:pt x="11645" y="37910"/>
                  </a:lnTo>
                  <a:lnTo>
                    <a:pt x="7716" y="36255"/>
                  </a:lnTo>
                  <a:lnTo>
                    <a:pt x="11478" y="34683"/>
                  </a:lnTo>
                  <a:close/>
                  <a:moveTo>
                    <a:pt x="6620" y="36719"/>
                  </a:moveTo>
                  <a:lnTo>
                    <a:pt x="11704" y="38862"/>
                  </a:lnTo>
                  <a:lnTo>
                    <a:pt x="11704" y="38946"/>
                  </a:lnTo>
                  <a:lnTo>
                    <a:pt x="6620" y="41089"/>
                  </a:lnTo>
                  <a:lnTo>
                    <a:pt x="2227" y="39243"/>
                  </a:lnTo>
                  <a:lnTo>
                    <a:pt x="2262" y="38553"/>
                  </a:lnTo>
                  <a:lnTo>
                    <a:pt x="6620" y="36719"/>
                  </a:lnTo>
                  <a:close/>
                  <a:moveTo>
                    <a:pt x="2179" y="40148"/>
                  </a:moveTo>
                  <a:lnTo>
                    <a:pt x="5501" y="41553"/>
                  </a:lnTo>
                  <a:lnTo>
                    <a:pt x="2036" y="43018"/>
                  </a:lnTo>
                  <a:lnTo>
                    <a:pt x="2179" y="40148"/>
                  </a:lnTo>
                  <a:close/>
                  <a:moveTo>
                    <a:pt x="11752" y="39863"/>
                  </a:moveTo>
                  <a:lnTo>
                    <a:pt x="11930" y="43327"/>
                  </a:lnTo>
                  <a:lnTo>
                    <a:pt x="7716" y="41553"/>
                  </a:lnTo>
                  <a:lnTo>
                    <a:pt x="11752" y="39863"/>
                  </a:lnTo>
                  <a:close/>
                  <a:moveTo>
                    <a:pt x="6596" y="42018"/>
                  </a:moveTo>
                  <a:lnTo>
                    <a:pt x="11799" y="44208"/>
                  </a:lnTo>
                  <a:lnTo>
                    <a:pt x="6596" y="46387"/>
                  </a:lnTo>
                  <a:lnTo>
                    <a:pt x="1941" y="44423"/>
                  </a:lnTo>
                  <a:lnTo>
                    <a:pt x="1977" y="43970"/>
                  </a:lnTo>
                  <a:lnTo>
                    <a:pt x="6596" y="42018"/>
                  </a:lnTo>
                  <a:close/>
                  <a:moveTo>
                    <a:pt x="1917" y="45351"/>
                  </a:moveTo>
                  <a:lnTo>
                    <a:pt x="5501" y="46852"/>
                  </a:lnTo>
                  <a:lnTo>
                    <a:pt x="1751" y="48447"/>
                  </a:lnTo>
                  <a:lnTo>
                    <a:pt x="1751" y="48447"/>
                  </a:lnTo>
                  <a:lnTo>
                    <a:pt x="1917" y="45351"/>
                  </a:lnTo>
                  <a:close/>
                  <a:moveTo>
                    <a:pt x="12026" y="45030"/>
                  </a:moveTo>
                  <a:lnTo>
                    <a:pt x="12216" y="48721"/>
                  </a:lnTo>
                  <a:lnTo>
                    <a:pt x="7716" y="46852"/>
                  </a:lnTo>
                  <a:lnTo>
                    <a:pt x="12026" y="45030"/>
                  </a:lnTo>
                  <a:close/>
                  <a:moveTo>
                    <a:pt x="6620" y="47316"/>
                  </a:moveTo>
                  <a:lnTo>
                    <a:pt x="11811" y="49507"/>
                  </a:lnTo>
                  <a:lnTo>
                    <a:pt x="6620" y="51685"/>
                  </a:lnTo>
                  <a:lnTo>
                    <a:pt x="1691" y="49626"/>
                  </a:lnTo>
                  <a:lnTo>
                    <a:pt x="1703" y="49388"/>
                  </a:lnTo>
                  <a:lnTo>
                    <a:pt x="6620" y="47316"/>
                  </a:lnTo>
                  <a:close/>
                  <a:moveTo>
                    <a:pt x="1631" y="50542"/>
                  </a:moveTo>
                  <a:lnTo>
                    <a:pt x="5501" y="52162"/>
                  </a:lnTo>
                  <a:lnTo>
                    <a:pt x="1465" y="53864"/>
                  </a:lnTo>
                  <a:lnTo>
                    <a:pt x="1631" y="50542"/>
                  </a:lnTo>
                  <a:close/>
                  <a:moveTo>
                    <a:pt x="12288" y="50245"/>
                  </a:moveTo>
                  <a:lnTo>
                    <a:pt x="12502" y="54162"/>
                  </a:lnTo>
                  <a:lnTo>
                    <a:pt x="7716" y="52162"/>
                  </a:lnTo>
                  <a:lnTo>
                    <a:pt x="12288" y="50245"/>
                  </a:lnTo>
                  <a:close/>
                  <a:moveTo>
                    <a:pt x="6620" y="52626"/>
                  </a:moveTo>
                  <a:lnTo>
                    <a:pt x="11811" y="54817"/>
                  </a:lnTo>
                  <a:lnTo>
                    <a:pt x="6620" y="57008"/>
                  </a:lnTo>
                  <a:lnTo>
                    <a:pt x="1429" y="54817"/>
                  </a:lnTo>
                  <a:lnTo>
                    <a:pt x="6620" y="52626"/>
                  </a:lnTo>
                  <a:close/>
                  <a:moveTo>
                    <a:pt x="1370" y="55722"/>
                  </a:moveTo>
                  <a:lnTo>
                    <a:pt x="5501" y="57460"/>
                  </a:lnTo>
                  <a:lnTo>
                    <a:pt x="1191" y="59282"/>
                  </a:lnTo>
                  <a:lnTo>
                    <a:pt x="1370" y="55722"/>
                  </a:lnTo>
                  <a:close/>
                  <a:moveTo>
                    <a:pt x="12538" y="55436"/>
                  </a:moveTo>
                  <a:lnTo>
                    <a:pt x="12764" y="59579"/>
                  </a:lnTo>
                  <a:lnTo>
                    <a:pt x="12764" y="59579"/>
                  </a:lnTo>
                  <a:lnTo>
                    <a:pt x="7716" y="57460"/>
                  </a:lnTo>
                  <a:lnTo>
                    <a:pt x="12538" y="55436"/>
                  </a:lnTo>
                  <a:close/>
                  <a:moveTo>
                    <a:pt x="6620" y="57924"/>
                  </a:moveTo>
                  <a:lnTo>
                    <a:pt x="11811" y="60115"/>
                  </a:lnTo>
                  <a:lnTo>
                    <a:pt x="6620" y="62306"/>
                  </a:lnTo>
                  <a:lnTo>
                    <a:pt x="1417" y="60115"/>
                  </a:lnTo>
                  <a:lnTo>
                    <a:pt x="6620" y="57924"/>
                  </a:lnTo>
                  <a:close/>
                  <a:moveTo>
                    <a:pt x="1108" y="60913"/>
                  </a:moveTo>
                  <a:lnTo>
                    <a:pt x="5501" y="62758"/>
                  </a:lnTo>
                  <a:lnTo>
                    <a:pt x="917" y="64699"/>
                  </a:lnTo>
                  <a:lnTo>
                    <a:pt x="1108" y="60913"/>
                  </a:lnTo>
                  <a:close/>
                  <a:moveTo>
                    <a:pt x="6620" y="63235"/>
                  </a:moveTo>
                  <a:lnTo>
                    <a:pt x="10656" y="64937"/>
                  </a:lnTo>
                  <a:lnTo>
                    <a:pt x="2584" y="64937"/>
                  </a:lnTo>
                  <a:lnTo>
                    <a:pt x="6620" y="63235"/>
                  </a:lnTo>
                  <a:close/>
                  <a:moveTo>
                    <a:pt x="12811" y="60639"/>
                  </a:moveTo>
                  <a:lnTo>
                    <a:pt x="13038" y="64937"/>
                  </a:lnTo>
                  <a:lnTo>
                    <a:pt x="12847" y="64937"/>
                  </a:lnTo>
                  <a:lnTo>
                    <a:pt x="7716" y="62782"/>
                  </a:lnTo>
                  <a:lnTo>
                    <a:pt x="12811" y="60639"/>
                  </a:lnTo>
                  <a:close/>
                  <a:moveTo>
                    <a:pt x="6334" y="1"/>
                  </a:moveTo>
                  <a:lnTo>
                    <a:pt x="5799" y="3430"/>
                  </a:lnTo>
                  <a:lnTo>
                    <a:pt x="3691" y="3430"/>
                  </a:lnTo>
                  <a:lnTo>
                    <a:pt x="3691" y="4049"/>
                  </a:lnTo>
                  <a:lnTo>
                    <a:pt x="3346" y="4049"/>
                  </a:lnTo>
                  <a:lnTo>
                    <a:pt x="3346" y="4620"/>
                  </a:lnTo>
                  <a:lnTo>
                    <a:pt x="3691" y="4620"/>
                  </a:lnTo>
                  <a:lnTo>
                    <a:pt x="3691" y="5239"/>
                  </a:lnTo>
                  <a:lnTo>
                    <a:pt x="2643" y="5239"/>
                  </a:lnTo>
                  <a:lnTo>
                    <a:pt x="2643" y="7037"/>
                  </a:lnTo>
                  <a:lnTo>
                    <a:pt x="3013" y="7037"/>
                  </a:lnTo>
                  <a:lnTo>
                    <a:pt x="0" y="65782"/>
                  </a:lnTo>
                  <a:lnTo>
                    <a:pt x="13943" y="65782"/>
                  </a:lnTo>
                  <a:lnTo>
                    <a:pt x="10918" y="7013"/>
                  </a:lnTo>
                  <a:lnTo>
                    <a:pt x="11287" y="7013"/>
                  </a:lnTo>
                  <a:lnTo>
                    <a:pt x="11287" y="5215"/>
                  </a:lnTo>
                  <a:lnTo>
                    <a:pt x="10240" y="5215"/>
                  </a:lnTo>
                  <a:lnTo>
                    <a:pt x="10240" y="4584"/>
                  </a:lnTo>
                  <a:lnTo>
                    <a:pt x="10573" y="4584"/>
                  </a:lnTo>
                  <a:lnTo>
                    <a:pt x="10573" y="4025"/>
                  </a:lnTo>
                  <a:lnTo>
                    <a:pt x="10240" y="4025"/>
                  </a:lnTo>
                  <a:lnTo>
                    <a:pt x="10240" y="3430"/>
                  </a:lnTo>
                  <a:lnTo>
                    <a:pt x="8120" y="3430"/>
                  </a:lnTo>
                  <a:lnTo>
                    <a:pt x="75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4"/>
            <p:cNvSpPr/>
            <p:nvPr/>
          </p:nvSpPr>
          <p:spPr>
            <a:xfrm>
              <a:off x="8635195" y="2635660"/>
              <a:ext cx="229399" cy="2147815"/>
            </a:xfrm>
            <a:custGeom>
              <a:rect b="b" l="l" r="r" t="t"/>
              <a:pathLst>
                <a:path extrusionOk="0" h="65783" w="7026">
                  <a:moveTo>
                    <a:pt x="3227" y="8728"/>
                  </a:moveTo>
                  <a:lnTo>
                    <a:pt x="3335" y="10811"/>
                  </a:lnTo>
                  <a:lnTo>
                    <a:pt x="799" y="9740"/>
                  </a:lnTo>
                  <a:lnTo>
                    <a:pt x="3227" y="8728"/>
                  </a:lnTo>
                  <a:close/>
                  <a:moveTo>
                    <a:pt x="3489" y="13907"/>
                  </a:moveTo>
                  <a:lnTo>
                    <a:pt x="3608" y="16229"/>
                  </a:lnTo>
                  <a:lnTo>
                    <a:pt x="799" y="15038"/>
                  </a:lnTo>
                  <a:lnTo>
                    <a:pt x="3489" y="13907"/>
                  </a:lnTo>
                  <a:close/>
                  <a:moveTo>
                    <a:pt x="3763" y="19098"/>
                  </a:moveTo>
                  <a:lnTo>
                    <a:pt x="3894" y="21646"/>
                  </a:lnTo>
                  <a:lnTo>
                    <a:pt x="799" y="20348"/>
                  </a:lnTo>
                  <a:lnTo>
                    <a:pt x="3763" y="19098"/>
                  </a:lnTo>
                  <a:close/>
                  <a:moveTo>
                    <a:pt x="4037" y="24289"/>
                  </a:moveTo>
                  <a:lnTo>
                    <a:pt x="4180" y="27052"/>
                  </a:lnTo>
                  <a:lnTo>
                    <a:pt x="799" y="25647"/>
                  </a:lnTo>
                  <a:lnTo>
                    <a:pt x="4037" y="24289"/>
                  </a:lnTo>
                  <a:close/>
                  <a:moveTo>
                    <a:pt x="4299" y="29468"/>
                  </a:moveTo>
                  <a:lnTo>
                    <a:pt x="4442" y="32481"/>
                  </a:lnTo>
                  <a:lnTo>
                    <a:pt x="4442" y="32481"/>
                  </a:lnTo>
                  <a:lnTo>
                    <a:pt x="799" y="30945"/>
                  </a:lnTo>
                  <a:lnTo>
                    <a:pt x="4299" y="29468"/>
                  </a:lnTo>
                  <a:close/>
                  <a:moveTo>
                    <a:pt x="4561" y="34683"/>
                  </a:moveTo>
                  <a:lnTo>
                    <a:pt x="4728" y="37910"/>
                  </a:lnTo>
                  <a:lnTo>
                    <a:pt x="4728" y="37910"/>
                  </a:lnTo>
                  <a:lnTo>
                    <a:pt x="799" y="36255"/>
                  </a:lnTo>
                  <a:lnTo>
                    <a:pt x="4561" y="34683"/>
                  </a:lnTo>
                  <a:close/>
                  <a:moveTo>
                    <a:pt x="4835" y="39863"/>
                  </a:moveTo>
                  <a:lnTo>
                    <a:pt x="5013" y="43327"/>
                  </a:lnTo>
                  <a:lnTo>
                    <a:pt x="799" y="41553"/>
                  </a:lnTo>
                  <a:lnTo>
                    <a:pt x="4835" y="39863"/>
                  </a:lnTo>
                  <a:close/>
                  <a:moveTo>
                    <a:pt x="5109" y="45030"/>
                  </a:moveTo>
                  <a:lnTo>
                    <a:pt x="5299" y="48721"/>
                  </a:lnTo>
                  <a:lnTo>
                    <a:pt x="799" y="46852"/>
                  </a:lnTo>
                  <a:lnTo>
                    <a:pt x="5109" y="45030"/>
                  </a:lnTo>
                  <a:close/>
                  <a:moveTo>
                    <a:pt x="5371" y="50245"/>
                  </a:moveTo>
                  <a:lnTo>
                    <a:pt x="5585" y="54162"/>
                  </a:lnTo>
                  <a:lnTo>
                    <a:pt x="799" y="52162"/>
                  </a:lnTo>
                  <a:lnTo>
                    <a:pt x="5371" y="50245"/>
                  </a:lnTo>
                  <a:close/>
                  <a:moveTo>
                    <a:pt x="5621" y="55436"/>
                  </a:moveTo>
                  <a:lnTo>
                    <a:pt x="5835" y="59591"/>
                  </a:lnTo>
                  <a:lnTo>
                    <a:pt x="799" y="57460"/>
                  </a:lnTo>
                  <a:lnTo>
                    <a:pt x="5621" y="55436"/>
                  </a:lnTo>
                  <a:close/>
                  <a:moveTo>
                    <a:pt x="5894" y="60615"/>
                  </a:moveTo>
                  <a:lnTo>
                    <a:pt x="6121" y="64925"/>
                  </a:lnTo>
                  <a:lnTo>
                    <a:pt x="5930" y="64925"/>
                  </a:lnTo>
                  <a:lnTo>
                    <a:pt x="799" y="62758"/>
                  </a:lnTo>
                  <a:lnTo>
                    <a:pt x="5894" y="60615"/>
                  </a:lnTo>
                  <a:close/>
                  <a:moveTo>
                    <a:pt x="48" y="1"/>
                  </a:moveTo>
                  <a:lnTo>
                    <a:pt x="48" y="7454"/>
                  </a:lnTo>
                  <a:lnTo>
                    <a:pt x="3168" y="7454"/>
                  </a:lnTo>
                  <a:lnTo>
                    <a:pt x="3180" y="7799"/>
                  </a:lnTo>
                  <a:lnTo>
                    <a:pt x="48" y="9121"/>
                  </a:lnTo>
                  <a:lnTo>
                    <a:pt x="48" y="10347"/>
                  </a:lnTo>
                  <a:lnTo>
                    <a:pt x="3394" y="11740"/>
                  </a:lnTo>
                  <a:lnTo>
                    <a:pt x="3454" y="12978"/>
                  </a:lnTo>
                  <a:lnTo>
                    <a:pt x="48" y="14407"/>
                  </a:lnTo>
                  <a:lnTo>
                    <a:pt x="48" y="15633"/>
                  </a:lnTo>
                  <a:lnTo>
                    <a:pt x="3656" y="17146"/>
                  </a:lnTo>
                  <a:lnTo>
                    <a:pt x="3704" y="18158"/>
                  </a:lnTo>
                  <a:lnTo>
                    <a:pt x="25" y="19705"/>
                  </a:lnTo>
                  <a:lnTo>
                    <a:pt x="25" y="20932"/>
                  </a:lnTo>
                  <a:lnTo>
                    <a:pt x="3930" y="22563"/>
                  </a:lnTo>
                  <a:lnTo>
                    <a:pt x="3966" y="23337"/>
                  </a:lnTo>
                  <a:lnTo>
                    <a:pt x="25" y="24992"/>
                  </a:lnTo>
                  <a:lnTo>
                    <a:pt x="25" y="26206"/>
                  </a:lnTo>
                  <a:lnTo>
                    <a:pt x="4204" y="27968"/>
                  </a:lnTo>
                  <a:lnTo>
                    <a:pt x="4239" y="28516"/>
                  </a:lnTo>
                  <a:lnTo>
                    <a:pt x="25" y="30290"/>
                  </a:lnTo>
                  <a:lnTo>
                    <a:pt x="25" y="31504"/>
                  </a:lnTo>
                  <a:lnTo>
                    <a:pt x="4478" y="33386"/>
                  </a:lnTo>
                  <a:lnTo>
                    <a:pt x="4489" y="33695"/>
                  </a:lnTo>
                  <a:lnTo>
                    <a:pt x="13" y="35576"/>
                  </a:lnTo>
                  <a:lnTo>
                    <a:pt x="13" y="36803"/>
                  </a:lnTo>
                  <a:lnTo>
                    <a:pt x="4740" y="38803"/>
                  </a:lnTo>
                  <a:lnTo>
                    <a:pt x="4740" y="38886"/>
                  </a:lnTo>
                  <a:lnTo>
                    <a:pt x="1" y="40887"/>
                  </a:lnTo>
                  <a:lnTo>
                    <a:pt x="1" y="42125"/>
                  </a:lnTo>
                  <a:lnTo>
                    <a:pt x="4835" y="44161"/>
                  </a:lnTo>
                  <a:lnTo>
                    <a:pt x="1" y="46197"/>
                  </a:lnTo>
                  <a:lnTo>
                    <a:pt x="1" y="47435"/>
                  </a:lnTo>
                  <a:lnTo>
                    <a:pt x="4847" y="49471"/>
                  </a:lnTo>
                  <a:lnTo>
                    <a:pt x="1" y="51507"/>
                  </a:lnTo>
                  <a:lnTo>
                    <a:pt x="1" y="52733"/>
                  </a:lnTo>
                  <a:lnTo>
                    <a:pt x="4847" y="54769"/>
                  </a:lnTo>
                  <a:lnTo>
                    <a:pt x="48" y="56853"/>
                  </a:lnTo>
                  <a:lnTo>
                    <a:pt x="48" y="58079"/>
                  </a:lnTo>
                  <a:lnTo>
                    <a:pt x="4894" y="60115"/>
                  </a:lnTo>
                  <a:lnTo>
                    <a:pt x="48" y="62151"/>
                  </a:lnTo>
                  <a:lnTo>
                    <a:pt x="48" y="63377"/>
                  </a:lnTo>
                  <a:lnTo>
                    <a:pt x="3716" y="64925"/>
                  </a:lnTo>
                  <a:lnTo>
                    <a:pt x="48" y="64925"/>
                  </a:lnTo>
                  <a:lnTo>
                    <a:pt x="48" y="65782"/>
                  </a:lnTo>
                  <a:lnTo>
                    <a:pt x="7026" y="65782"/>
                  </a:lnTo>
                  <a:lnTo>
                    <a:pt x="4001" y="7025"/>
                  </a:lnTo>
                  <a:lnTo>
                    <a:pt x="4370" y="7025"/>
                  </a:lnTo>
                  <a:lnTo>
                    <a:pt x="4370" y="5227"/>
                  </a:lnTo>
                  <a:lnTo>
                    <a:pt x="3323" y="5227"/>
                  </a:lnTo>
                  <a:lnTo>
                    <a:pt x="3323" y="4596"/>
                  </a:lnTo>
                  <a:lnTo>
                    <a:pt x="3656" y="4596"/>
                  </a:lnTo>
                  <a:lnTo>
                    <a:pt x="3656" y="4037"/>
                  </a:lnTo>
                  <a:lnTo>
                    <a:pt x="3323" y="4037"/>
                  </a:lnTo>
                  <a:lnTo>
                    <a:pt x="3323" y="3430"/>
                  </a:lnTo>
                  <a:lnTo>
                    <a:pt x="1203" y="3430"/>
                  </a:lnTo>
                  <a:lnTo>
                    <a:pt x="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4"/>
            <p:cNvSpPr/>
            <p:nvPr/>
          </p:nvSpPr>
          <p:spPr>
            <a:xfrm>
              <a:off x="5563828" y="2635660"/>
              <a:ext cx="455255" cy="2147890"/>
            </a:xfrm>
            <a:custGeom>
              <a:rect b="b" l="l" r="r" t="t"/>
              <a:pathLst>
                <a:path extrusionOk="0" h="65783" w="13943">
                  <a:moveTo>
                    <a:pt x="10085" y="7454"/>
                  </a:moveTo>
                  <a:lnTo>
                    <a:pt x="10097" y="7799"/>
                  </a:lnTo>
                  <a:lnTo>
                    <a:pt x="6620" y="9276"/>
                  </a:lnTo>
                  <a:lnTo>
                    <a:pt x="3834" y="8097"/>
                  </a:lnTo>
                  <a:lnTo>
                    <a:pt x="3870" y="7454"/>
                  </a:lnTo>
                  <a:close/>
                  <a:moveTo>
                    <a:pt x="3775" y="9002"/>
                  </a:moveTo>
                  <a:lnTo>
                    <a:pt x="5501" y="9740"/>
                  </a:lnTo>
                  <a:lnTo>
                    <a:pt x="3703" y="10490"/>
                  </a:lnTo>
                  <a:lnTo>
                    <a:pt x="3775" y="9002"/>
                  </a:lnTo>
                  <a:close/>
                  <a:moveTo>
                    <a:pt x="10144" y="8728"/>
                  </a:moveTo>
                  <a:lnTo>
                    <a:pt x="10252" y="10811"/>
                  </a:lnTo>
                  <a:lnTo>
                    <a:pt x="7716" y="9740"/>
                  </a:lnTo>
                  <a:lnTo>
                    <a:pt x="10144" y="8728"/>
                  </a:lnTo>
                  <a:close/>
                  <a:moveTo>
                    <a:pt x="6620" y="10192"/>
                  </a:moveTo>
                  <a:lnTo>
                    <a:pt x="10311" y="11740"/>
                  </a:lnTo>
                  <a:lnTo>
                    <a:pt x="10371" y="12978"/>
                  </a:lnTo>
                  <a:lnTo>
                    <a:pt x="6620" y="14562"/>
                  </a:lnTo>
                  <a:lnTo>
                    <a:pt x="3572" y="13276"/>
                  </a:lnTo>
                  <a:lnTo>
                    <a:pt x="3656" y="11442"/>
                  </a:lnTo>
                  <a:lnTo>
                    <a:pt x="6620" y="10192"/>
                  </a:lnTo>
                  <a:close/>
                  <a:moveTo>
                    <a:pt x="3513" y="14205"/>
                  </a:moveTo>
                  <a:lnTo>
                    <a:pt x="5501" y="15038"/>
                  </a:lnTo>
                  <a:lnTo>
                    <a:pt x="3417" y="15907"/>
                  </a:lnTo>
                  <a:lnTo>
                    <a:pt x="3513" y="14205"/>
                  </a:lnTo>
                  <a:close/>
                  <a:moveTo>
                    <a:pt x="10406" y="13907"/>
                  </a:moveTo>
                  <a:lnTo>
                    <a:pt x="10525" y="16229"/>
                  </a:lnTo>
                  <a:lnTo>
                    <a:pt x="7716" y="15038"/>
                  </a:lnTo>
                  <a:lnTo>
                    <a:pt x="10406" y="13907"/>
                  </a:lnTo>
                  <a:close/>
                  <a:moveTo>
                    <a:pt x="6632" y="15491"/>
                  </a:moveTo>
                  <a:lnTo>
                    <a:pt x="10609" y="17157"/>
                  </a:lnTo>
                  <a:lnTo>
                    <a:pt x="10656" y="18169"/>
                  </a:lnTo>
                  <a:lnTo>
                    <a:pt x="6620" y="19872"/>
                  </a:lnTo>
                  <a:lnTo>
                    <a:pt x="3298" y="18467"/>
                  </a:lnTo>
                  <a:lnTo>
                    <a:pt x="3394" y="16860"/>
                  </a:lnTo>
                  <a:lnTo>
                    <a:pt x="6632" y="15491"/>
                  </a:lnTo>
                  <a:close/>
                  <a:moveTo>
                    <a:pt x="3239" y="19396"/>
                  </a:moveTo>
                  <a:lnTo>
                    <a:pt x="5501" y="20348"/>
                  </a:lnTo>
                  <a:lnTo>
                    <a:pt x="3132" y="21348"/>
                  </a:lnTo>
                  <a:lnTo>
                    <a:pt x="3239" y="19396"/>
                  </a:lnTo>
                  <a:close/>
                  <a:moveTo>
                    <a:pt x="10680" y="19098"/>
                  </a:moveTo>
                  <a:lnTo>
                    <a:pt x="10811" y="21646"/>
                  </a:lnTo>
                  <a:lnTo>
                    <a:pt x="7716" y="20348"/>
                  </a:lnTo>
                  <a:lnTo>
                    <a:pt x="10680" y="19098"/>
                  </a:lnTo>
                  <a:close/>
                  <a:moveTo>
                    <a:pt x="6620" y="20825"/>
                  </a:moveTo>
                  <a:lnTo>
                    <a:pt x="10871" y="22610"/>
                  </a:lnTo>
                  <a:lnTo>
                    <a:pt x="10918" y="23384"/>
                  </a:lnTo>
                  <a:lnTo>
                    <a:pt x="6620" y="25182"/>
                  </a:lnTo>
                  <a:lnTo>
                    <a:pt x="3036" y="23682"/>
                  </a:lnTo>
                  <a:lnTo>
                    <a:pt x="3108" y="22301"/>
                  </a:lnTo>
                  <a:lnTo>
                    <a:pt x="6620" y="20825"/>
                  </a:lnTo>
                  <a:close/>
                  <a:moveTo>
                    <a:pt x="2977" y="24575"/>
                  </a:moveTo>
                  <a:lnTo>
                    <a:pt x="5501" y="25647"/>
                  </a:lnTo>
                  <a:lnTo>
                    <a:pt x="2870" y="26742"/>
                  </a:lnTo>
                  <a:lnTo>
                    <a:pt x="2870" y="26742"/>
                  </a:lnTo>
                  <a:lnTo>
                    <a:pt x="2977" y="24575"/>
                  </a:lnTo>
                  <a:close/>
                  <a:moveTo>
                    <a:pt x="10954" y="24289"/>
                  </a:moveTo>
                  <a:lnTo>
                    <a:pt x="11097" y="27052"/>
                  </a:lnTo>
                  <a:lnTo>
                    <a:pt x="7716" y="25647"/>
                  </a:lnTo>
                  <a:lnTo>
                    <a:pt x="10954" y="24289"/>
                  </a:lnTo>
                  <a:close/>
                  <a:moveTo>
                    <a:pt x="6620" y="26111"/>
                  </a:moveTo>
                  <a:lnTo>
                    <a:pt x="11145" y="28004"/>
                  </a:lnTo>
                  <a:lnTo>
                    <a:pt x="11168" y="28564"/>
                  </a:lnTo>
                  <a:lnTo>
                    <a:pt x="6620" y="30481"/>
                  </a:lnTo>
                  <a:lnTo>
                    <a:pt x="2763" y="28861"/>
                  </a:lnTo>
                  <a:lnTo>
                    <a:pt x="2822" y="27694"/>
                  </a:lnTo>
                  <a:lnTo>
                    <a:pt x="6620" y="26111"/>
                  </a:lnTo>
                  <a:close/>
                  <a:moveTo>
                    <a:pt x="2703" y="29766"/>
                  </a:moveTo>
                  <a:lnTo>
                    <a:pt x="5501" y="30945"/>
                  </a:lnTo>
                  <a:lnTo>
                    <a:pt x="2584" y="32159"/>
                  </a:lnTo>
                  <a:lnTo>
                    <a:pt x="2584" y="32159"/>
                  </a:lnTo>
                  <a:lnTo>
                    <a:pt x="2703" y="29766"/>
                  </a:lnTo>
                  <a:close/>
                  <a:moveTo>
                    <a:pt x="11216" y="29468"/>
                  </a:moveTo>
                  <a:lnTo>
                    <a:pt x="11359" y="32481"/>
                  </a:lnTo>
                  <a:lnTo>
                    <a:pt x="11359" y="32481"/>
                  </a:lnTo>
                  <a:lnTo>
                    <a:pt x="7716" y="30945"/>
                  </a:lnTo>
                  <a:lnTo>
                    <a:pt x="11216" y="29468"/>
                  </a:lnTo>
                  <a:close/>
                  <a:moveTo>
                    <a:pt x="6620" y="31421"/>
                  </a:moveTo>
                  <a:lnTo>
                    <a:pt x="11430" y="33445"/>
                  </a:lnTo>
                  <a:lnTo>
                    <a:pt x="11442" y="33755"/>
                  </a:lnTo>
                  <a:lnTo>
                    <a:pt x="6596" y="35779"/>
                  </a:lnTo>
                  <a:lnTo>
                    <a:pt x="2501" y="34052"/>
                  </a:lnTo>
                  <a:lnTo>
                    <a:pt x="2536" y="33124"/>
                  </a:lnTo>
                  <a:lnTo>
                    <a:pt x="6620" y="31421"/>
                  </a:lnTo>
                  <a:close/>
                  <a:moveTo>
                    <a:pt x="2441" y="34957"/>
                  </a:moveTo>
                  <a:lnTo>
                    <a:pt x="5501" y="36255"/>
                  </a:lnTo>
                  <a:lnTo>
                    <a:pt x="2298" y="37600"/>
                  </a:lnTo>
                  <a:lnTo>
                    <a:pt x="2441" y="34957"/>
                  </a:lnTo>
                  <a:close/>
                  <a:moveTo>
                    <a:pt x="11478" y="34683"/>
                  </a:moveTo>
                  <a:lnTo>
                    <a:pt x="11645" y="37910"/>
                  </a:lnTo>
                  <a:lnTo>
                    <a:pt x="11645" y="37910"/>
                  </a:lnTo>
                  <a:lnTo>
                    <a:pt x="7716" y="36255"/>
                  </a:lnTo>
                  <a:lnTo>
                    <a:pt x="11478" y="34683"/>
                  </a:lnTo>
                  <a:close/>
                  <a:moveTo>
                    <a:pt x="6620" y="36719"/>
                  </a:moveTo>
                  <a:lnTo>
                    <a:pt x="11704" y="38862"/>
                  </a:lnTo>
                  <a:lnTo>
                    <a:pt x="11704" y="38946"/>
                  </a:lnTo>
                  <a:lnTo>
                    <a:pt x="6620" y="41089"/>
                  </a:lnTo>
                  <a:lnTo>
                    <a:pt x="2227" y="39243"/>
                  </a:lnTo>
                  <a:lnTo>
                    <a:pt x="2262" y="38553"/>
                  </a:lnTo>
                  <a:lnTo>
                    <a:pt x="6620" y="36719"/>
                  </a:lnTo>
                  <a:close/>
                  <a:moveTo>
                    <a:pt x="2179" y="40148"/>
                  </a:moveTo>
                  <a:lnTo>
                    <a:pt x="5501" y="41553"/>
                  </a:lnTo>
                  <a:lnTo>
                    <a:pt x="2036" y="43018"/>
                  </a:lnTo>
                  <a:lnTo>
                    <a:pt x="2179" y="40148"/>
                  </a:lnTo>
                  <a:close/>
                  <a:moveTo>
                    <a:pt x="11752" y="39863"/>
                  </a:moveTo>
                  <a:lnTo>
                    <a:pt x="11930" y="43327"/>
                  </a:lnTo>
                  <a:lnTo>
                    <a:pt x="7716" y="41553"/>
                  </a:lnTo>
                  <a:lnTo>
                    <a:pt x="11752" y="39863"/>
                  </a:lnTo>
                  <a:close/>
                  <a:moveTo>
                    <a:pt x="6596" y="42018"/>
                  </a:moveTo>
                  <a:lnTo>
                    <a:pt x="11799" y="44208"/>
                  </a:lnTo>
                  <a:lnTo>
                    <a:pt x="6596" y="46387"/>
                  </a:lnTo>
                  <a:lnTo>
                    <a:pt x="1941" y="44423"/>
                  </a:lnTo>
                  <a:lnTo>
                    <a:pt x="1977" y="43970"/>
                  </a:lnTo>
                  <a:lnTo>
                    <a:pt x="6596" y="42018"/>
                  </a:lnTo>
                  <a:close/>
                  <a:moveTo>
                    <a:pt x="1917" y="45351"/>
                  </a:moveTo>
                  <a:lnTo>
                    <a:pt x="5501" y="46852"/>
                  </a:lnTo>
                  <a:lnTo>
                    <a:pt x="1751" y="48447"/>
                  </a:lnTo>
                  <a:lnTo>
                    <a:pt x="1751" y="48447"/>
                  </a:lnTo>
                  <a:lnTo>
                    <a:pt x="1917" y="45351"/>
                  </a:lnTo>
                  <a:close/>
                  <a:moveTo>
                    <a:pt x="12026" y="45030"/>
                  </a:moveTo>
                  <a:lnTo>
                    <a:pt x="12216" y="48721"/>
                  </a:lnTo>
                  <a:lnTo>
                    <a:pt x="7716" y="46852"/>
                  </a:lnTo>
                  <a:lnTo>
                    <a:pt x="12026" y="45030"/>
                  </a:lnTo>
                  <a:close/>
                  <a:moveTo>
                    <a:pt x="6620" y="47316"/>
                  </a:moveTo>
                  <a:lnTo>
                    <a:pt x="11811" y="49507"/>
                  </a:lnTo>
                  <a:lnTo>
                    <a:pt x="6620" y="51685"/>
                  </a:lnTo>
                  <a:lnTo>
                    <a:pt x="1691" y="49626"/>
                  </a:lnTo>
                  <a:lnTo>
                    <a:pt x="1703" y="49388"/>
                  </a:lnTo>
                  <a:lnTo>
                    <a:pt x="6620" y="47316"/>
                  </a:lnTo>
                  <a:close/>
                  <a:moveTo>
                    <a:pt x="1631" y="50542"/>
                  </a:moveTo>
                  <a:lnTo>
                    <a:pt x="5501" y="52162"/>
                  </a:lnTo>
                  <a:lnTo>
                    <a:pt x="1465" y="53864"/>
                  </a:lnTo>
                  <a:lnTo>
                    <a:pt x="1631" y="50542"/>
                  </a:lnTo>
                  <a:close/>
                  <a:moveTo>
                    <a:pt x="12288" y="50245"/>
                  </a:moveTo>
                  <a:lnTo>
                    <a:pt x="12502" y="54162"/>
                  </a:lnTo>
                  <a:lnTo>
                    <a:pt x="7716" y="52162"/>
                  </a:lnTo>
                  <a:lnTo>
                    <a:pt x="12288" y="50245"/>
                  </a:lnTo>
                  <a:close/>
                  <a:moveTo>
                    <a:pt x="6620" y="52626"/>
                  </a:moveTo>
                  <a:lnTo>
                    <a:pt x="11811" y="54817"/>
                  </a:lnTo>
                  <a:lnTo>
                    <a:pt x="6620" y="57008"/>
                  </a:lnTo>
                  <a:lnTo>
                    <a:pt x="1429" y="54817"/>
                  </a:lnTo>
                  <a:lnTo>
                    <a:pt x="6620" y="52626"/>
                  </a:lnTo>
                  <a:close/>
                  <a:moveTo>
                    <a:pt x="1370" y="55722"/>
                  </a:moveTo>
                  <a:lnTo>
                    <a:pt x="5501" y="57460"/>
                  </a:lnTo>
                  <a:lnTo>
                    <a:pt x="1191" y="59282"/>
                  </a:lnTo>
                  <a:lnTo>
                    <a:pt x="1370" y="55722"/>
                  </a:lnTo>
                  <a:close/>
                  <a:moveTo>
                    <a:pt x="12538" y="55436"/>
                  </a:moveTo>
                  <a:lnTo>
                    <a:pt x="12764" y="59579"/>
                  </a:lnTo>
                  <a:lnTo>
                    <a:pt x="12764" y="59579"/>
                  </a:lnTo>
                  <a:lnTo>
                    <a:pt x="7716" y="57460"/>
                  </a:lnTo>
                  <a:lnTo>
                    <a:pt x="12538" y="55436"/>
                  </a:lnTo>
                  <a:close/>
                  <a:moveTo>
                    <a:pt x="6620" y="57924"/>
                  </a:moveTo>
                  <a:lnTo>
                    <a:pt x="11811" y="60115"/>
                  </a:lnTo>
                  <a:lnTo>
                    <a:pt x="6620" y="62306"/>
                  </a:lnTo>
                  <a:lnTo>
                    <a:pt x="1417" y="60115"/>
                  </a:lnTo>
                  <a:lnTo>
                    <a:pt x="6620" y="57924"/>
                  </a:lnTo>
                  <a:close/>
                  <a:moveTo>
                    <a:pt x="1108" y="60913"/>
                  </a:moveTo>
                  <a:lnTo>
                    <a:pt x="5501" y="62758"/>
                  </a:lnTo>
                  <a:lnTo>
                    <a:pt x="917" y="64699"/>
                  </a:lnTo>
                  <a:lnTo>
                    <a:pt x="1108" y="60913"/>
                  </a:lnTo>
                  <a:close/>
                  <a:moveTo>
                    <a:pt x="6620" y="63235"/>
                  </a:moveTo>
                  <a:lnTo>
                    <a:pt x="10656" y="64937"/>
                  </a:lnTo>
                  <a:lnTo>
                    <a:pt x="2584" y="64937"/>
                  </a:lnTo>
                  <a:lnTo>
                    <a:pt x="6620" y="63235"/>
                  </a:lnTo>
                  <a:close/>
                  <a:moveTo>
                    <a:pt x="12811" y="60639"/>
                  </a:moveTo>
                  <a:lnTo>
                    <a:pt x="13038" y="64937"/>
                  </a:lnTo>
                  <a:lnTo>
                    <a:pt x="12847" y="64937"/>
                  </a:lnTo>
                  <a:lnTo>
                    <a:pt x="7716" y="62782"/>
                  </a:lnTo>
                  <a:lnTo>
                    <a:pt x="12811" y="60639"/>
                  </a:lnTo>
                  <a:close/>
                  <a:moveTo>
                    <a:pt x="6334" y="1"/>
                  </a:moveTo>
                  <a:lnTo>
                    <a:pt x="5799" y="3430"/>
                  </a:lnTo>
                  <a:lnTo>
                    <a:pt x="3691" y="3430"/>
                  </a:lnTo>
                  <a:lnTo>
                    <a:pt x="3691" y="4049"/>
                  </a:lnTo>
                  <a:lnTo>
                    <a:pt x="3346" y="4049"/>
                  </a:lnTo>
                  <a:lnTo>
                    <a:pt x="3346" y="4620"/>
                  </a:lnTo>
                  <a:lnTo>
                    <a:pt x="3691" y="4620"/>
                  </a:lnTo>
                  <a:lnTo>
                    <a:pt x="3691" y="5239"/>
                  </a:lnTo>
                  <a:lnTo>
                    <a:pt x="2643" y="5239"/>
                  </a:lnTo>
                  <a:lnTo>
                    <a:pt x="2643" y="7037"/>
                  </a:lnTo>
                  <a:lnTo>
                    <a:pt x="3013" y="7037"/>
                  </a:lnTo>
                  <a:lnTo>
                    <a:pt x="0" y="65782"/>
                  </a:lnTo>
                  <a:lnTo>
                    <a:pt x="13943" y="65782"/>
                  </a:lnTo>
                  <a:lnTo>
                    <a:pt x="10918" y="7013"/>
                  </a:lnTo>
                  <a:lnTo>
                    <a:pt x="11287" y="7013"/>
                  </a:lnTo>
                  <a:lnTo>
                    <a:pt x="11287" y="5215"/>
                  </a:lnTo>
                  <a:lnTo>
                    <a:pt x="10240" y="5215"/>
                  </a:lnTo>
                  <a:lnTo>
                    <a:pt x="10240" y="4584"/>
                  </a:lnTo>
                  <a:lnTo>
                    <a:pt x="10573" y="4584"/>
                  </a:lnTo>
                  <a:lnTo>
                    <a:pt x="10573" y="4025"/>
                  </a:lnTo>
                  <a:lnTo>
                    <a:pt x="10240" y="4025"/>
                  </a:lnTo>
                  <a:lnTo>
                    <a:pt x="10240" y="3430"/>
                  </a:lnTo>
                  <a:lnTo>
                    <a:pt x="8120" y="3430"/>
                  </a:lnTo>
                  <a:lnTo>
                    <a:pt x="75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4"/>
            <p:cNvSpPr/>
            <p:nvPr/>
          </p:nvSpPr>
          <p:spPr>
            <a:xfrm>
              <a:off x="5789670" y="2635660"/>
              <a:ext cx="229407" cy="2147890"/>
            </a:xfrm>
            <a:custGeom>
              <a:rect b="b" l="l" r="r" t="t"/>
              <a:pathLst>
                <a:path extrusionOk="0" h="65783" w="7026">
                  <a:moveTo>
                    <a:pt x="3227" y="8728"/>
                  </a:moveTo>
                  <a:lnTo>
                    <a:pt x="3335" y="10811"/>
                  </a:lnTo>
                  <a:lnTo>
                    <a:pt x="799" y="9740"/>
                  </a:lnTo>
                  <a:lnTo>
                    <a:pt x="3227" y="8728"/>
                  </a:lnTo>
                  <a:close/>
                  <a:moveTo>
                    <a:pt x="3489" y="13907"/>
                  </a:moveTo>
                  <a:lnTo>
                    <a:pt x="3608" y="16229"/>
                  </a:lnTo>
                  <a:lnTo>
                    <a:pt x="799" y="15038"/>
                  </a:lnTo>
                  <a:lnTo>
                    <a:pt x="3489" y="13907"/>
                  </a:lnTo>
                  <a:close/>
                  <a:moveTo>
                    <a:pt x="3763" y="19098"/>
                  </a:moveTo>
                  <a:lnTo>
                    <a:pt x="3894" y="21646"/>
                  </a:lnTo>
                  <a:lnTo>
                    <a:pt x="799" y="20348"/>
                  </a:lnTo>
                  <a:lnTo>
                    <a:pt x="3763" y="19098"/>
                  </a:lnTo>
                  <a:close/>
                  <a:moveTo>
                    <a:pt x="4037" y="24289"/>
                  </a:moveTo>
                  <a:lnTo>
                    <a:pt x="4180" y="27052"/>
                  </a:lnTo>
                  <a:lnTo>
                    <a:pt x="799" y="25647"/>
                  </a:lnTo>
                  <a:lnTo>
                    <a:pt x="4037" y="24289"/>
                  </a:lnTo>
                  <a:close/>
                  <a:moveTo>
                    <a:pt x="4299" y="29468"/>
                  </a:moveTo>
                  <a:lnTo>
                    <a:pt x="4442" y="32481"/>
                  </a:lnTo>
                  <a:lnTo>
                    <a:pt x="4442" y="32481"/>
                  </a:lnTo>
                  <a:lnTo>
                    <a:pt x="799" y="30945"/>
                  </a:lnTo>
                  <a:lnTo>
                    <a:pt x="4299" y="29468"/>
                  </a:lnTo>
                  <a:close/>
                  <a:moveTo>
                    <a:pt x="4561" y="34683"/>
                  </a:moveTo>
                  <a:lnTo>
                    <a:pt x="4728" y="37910"/>
                  </a:lnTo>
                  <a:lnTo>
                    <a:pt x="4728" y="37910"/>
                  </a:lnTo>
                  <a:lnTo>
                    <a:pt x="799" y="36255"/>
                  </a:lnTo>
                  <a:lnTo>
                    <a:pt x="4561" y="34683"/>
                  </a:lnTo>
                  <a:close/>
                  <a:moveTo>
                    <a:pt x="4835" y="39863"/>
                  </a:moveTo>
                  <a:lnTo>
                    <a:pt x="5013" y="43327"/>
                  </a:lnTo>
                  <a:lnTo>
                    <a:pt x="799" y="41553"/>
                  </a:lnTo>
                  <a:lnTo>
                    <a:pt x="4835" y="39863"/>
                  </a:lnTo>
                  <a:close/>
                  <a:moveTo>
                    <a:pt x="5109" y="45030"/>
                  </a:moveTo>
                  <a:lnTo>
                    <a:pt x="5299" y="48721"/>
                  </a:lnTo>
                  <a:lnTo>
                    <a:pt x="799" y="46852"/>
                  </a:lnTo>
                  <a:lnTo>
                    <a:pt x="5109" y="45030"/>
                  </a:lnTo>
                  <a:close/>
                  <a:moveTo>
                    <a:pt x="5371" y="50245"/>
                  </a:moveTo>
                  <a:lnTo>
                    <a:pt x="5585" y="54162"/>
                  </a:lnTo>
                  <a:lnTo>
                    <a:pt x="799" y="52162"/>
                  </a:lnTo>
                  <a:lnTo>
                    <a:pt x="5371" y="50245"/>
                  </a:lnTo>
                  <a:close/>
                  <a:moveTo>
                    <a:pt x="5621" y="55436"/>
                  </a:moveTo>
                  <a:lnTo>
                    <a:pt x="5835" y="59591"/>
                  </a:lnTo>
                  <a:lnTo>
                    <a:pt x="799" y="57460"/>
                  </a:lnTo>
                  <a:lnTo>
                    <a:pt x="5621" y="55436"/>
                  </a:lnTo>
                  <a:close/>
                  <a:moveTo>
                    <a:pt x="5894" y="60615"/>
                  </a:moveTo>
                  <a:lnTo>
                    <a:pt x="6121" y="64925"/>
                  </a:lnTo>
                  <a:lnTo>
                    <a:pt x="5930" y="64925"/>
                  </a:lnTo>
                  <a:lnTo>
                    <a:pt x="799" y="62758"/>
                  </a:lnTo>
                  <a:lnTo>
                    <a:pt x="5894" y="60615"/>
                  </a:lnTo>
                  <a:close/>
                  <a:moveTo>
                    <a:pt x="48" y="1"/>
                  </a:moveTo>
                  <a:lnTo>
                    <a:pt x="48" y="7454"/>
                  </a:lnTo>
                  <a:lnTo>
                    <a:pt x="3168" y="7454"/>
                  </a:lnTo>
                  <a:lnTo>
                    <a:pt x="3180" y="7799"/>
                  </a:lnTo>
                  <a:lnTo>
                    <a:pt x="48" y="9121"/>
                  </a:lnTo>
                  <a:lnTo>
                    <a:pt x="48" y="10347"/>
                  </a:lnTo>
                  <a:lnTo>
                    <a:pt x="3394" y="11740"/>
                  </a:lnTo>
                  <a:lnTo>
                    <a:pt x="3454" y="12978"/>
                  </a:lnTo>
                  <a:lnTo>
                    <a:pt x="48" y="14407"/>
                  </a:lnTo>
                  <a:lnTo>
                    <a:pt x="48" y="15633"/>
                  </a:lnTo>
                  <a:lnTo>
                    <a:pt x="3656" y="17146"/>
                  </a:lnTo>
                  <a:lnTo>
                    <a:pt x="3704" y="18158"/>
                  </a:lnTo>
                  <a:lnTo>
                    <a:pt x="25" y="19705"/>
                  </a:lnTo>
                  <a:lnTo>
                    <a:pt x="25" y="20932"/>
                  </a:lnTo>
                  <a:lnTo>
                    <a:pt x="3930" y="22563"/>
                  </a:lnTo>
                  <a:lnTo>
                    <a:pt x="3966" y="23337"/>
                  </a:lnTo>
                  <a:lnTo>
                    <a:pt x="25" y="24992"/>
                  </a:lnTo>
                  <a:lnTo>
                    <a:pt x="25" y="26206"/>
                  </a:lnTo>
                  <a:lnTo>
                    <a:pt x="4204" y="27968"/>
                  </a:lnTo>
                  <a:lnTo>
                    <a:pt x="4239" y="28516"/>
                  </a:lnTo>
                  <a:lnTo>
                    <a:pt x="25" y="30290"/>
                  </a:lnTo>
                  <a:lnTo>
                    <a:pt x="25" y="31504"/>
                  </a:lnTo>
                  <a:lnTo>
                    <a:pt x="4478" y="33386"/>
                  </a:lnTo>
                  <a:lnTo>
                    <a:pt x="4489" y="33695"/>
                  </a:lnTo>
                  <a:lnTo>
                    <a:pt x="13" y="35576"/>
                  </a:lnTo>
                  <a:lnTo>
                    <a:pt x="13" y="36803"/>
                  </a:lnTo>
                  <a:lnTo>
                    <a:pt x="4740" y="38803"/>
                  </a:lnTo>
                  <a:lnTo>
                    <a:pt x="4740" y="38886"/>
                  </a:lnTo>
                  <a:lnTo>
                    <a:pt x="1" y="40887"/>
                  </a:lnTo>
                  <a:lnTo>
                    <a:pt x="1" y="42125"/>
                  </a:lnTo>
                  <a:lnTo>
                    <a:pt x="4835" y="44161"/>
                  </a:lnTo>
                  <a:lnTo>
                    <a:pt x="1" y="46197"/>
                  </a:lnTo>
                  <a:lnTo>
                    <a:pt x="1" y="47435"/>
                  </a:lnTo>
                  <a:lnTo>
                    <a:pt x="4847" y="49471"/>
                  </a:lnTo>
                  <a:lnTo>
                    <a:pt x="1" y="51507"/>
                  </a:lnTo>
                  <a:lnTo>
                    <a:pt x="1" y="52733"/>
                  </a:lnTo>
                  <a:lnTo>
                    <a:pt x="4847" y="54769"/>
                  </a:lnTo>
                  <a:lnTo>
                    <a:pt x="48" y="56853"/>
                  </a:lnTo>
                  <a:lnTo>
                    <a:pt x="48" y="58079"/>
                  </a:lnTo>
                  <a:lnTo>
                    <a:pt x="4894" y="60115"/>
                  </a:lnTo>
                  <a:lnTo>
                    <a:pt x="48" y="62151"/>
                  </a:lnTo>
                  <a:lnTo>
                    <a:pt x="48" y="63377"/>
                  </a:lnTo>
                  <a:lnTo>
                    <a:pt x="3716" y="64925"/>
                  </a:lnTo>
                  <a:lnTo>
                    <a:pt x="48" y="64925"/>
                  </a:lnTo>
                  <a:lnTo>
                    <a:pt x="48" y="65782"/>
                  </a:lnTo>
                  <a:lnTo>
                    <a:pt x="7026" y="65782"/>
                  </a:lnTo>
                  <a:lnTo>
                    <a:pt x="4001" y="7025"/>
                  </a:lnTo>
                  <a:lnTo>
                    <a:pt x="4370" y="7025"/>
                  </a:lnTo>
                  <a:lnTo>
                    <a:pt x="4370" y="5227"/>
                  </a:lnTo>
                  <a:lnTo>
                    <a:pt x="3323" y="5227"/>
                  </a:lnTo>
                  <a:lnTo>
                    <a:pt x="3323" y="4596"/>
                  </a:lnTo>
                  <a:lnTo>
                    <a:pt x="3656" y="4596"/>
                  </a:lnTo>
                  <a:lnTo>
                    <a:pt x="3656" y="4037"/>
                  </a:lnTo>
                  <a:lnTo>
                    <a:pt x="3323" y="4037"/>
                  </a:lnTo>
                  <a:lnTo>
                    <a:pt x="3323" y="3430"/>
                  </a:lnTo>
                  <a:lnTo>
                    <a:pt x="1203" y="3430"/>
                  </a:lnTo>
                  <a:lnTo>
                    <a:pt x="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4"/>
            <p:cNvSpPr/>
            <p:nvPr/>
          </p:nvSpPr>
          <p:spPr>
            <a:xfrm>
              <a:off x="8280325" y="3931700"/>
              <a:ext cx="878205" cy="838195"/>
            </a:xfrm>
            <a:custGeom>
              <a:rect b="b" l="l" r="r" t="t"/>
              <a:pathLst>
                <a:path extrusionOk="0" h="5037" w="26219">
                  <a:moveTo>
                    <a:pt x="1" y="1"/>
                  </a:moveTo>
                  <a:lnTo>
                    <a:pt x="1" y="5037"/>
                  </a:lnTo>
                  <a:lnTo>
                    <a:pt x="26218" y="5037"/>
                  </a:lnTo>
                  <a:lnTo>
                    <a:pt x="26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4"/>
            <p:cNvSpPr/>
            <p:nvPr/>
          </p:nvSpPr>
          <p:spPr>
            <a:xfrm>
              <a:off x="7504625" y="4309388"/>
              <a:ext cx="1578939" cy="82402"/>
            </a:xfrm>
            <a:custGeom>
              <a:rect b="b" l="l" r="r" t="t"/>
              <a:pathLst>
                <a:path extrusionOk="0" h="1870" w="48876">
                  <a:moveTo>
                    <a:pt x="0" y="0"/>
                  </a:moveTo>
                  <a:lnTo>
                    <a:pt x="0" y="1870"/>
                  </a:lnTo>
                  <a:lnTo>
                    <a:pt x="48875" y="1870"/>
                  </a:lnTo>
                  <a:lnTo>
                    <a:pt x="488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4"/>
            <p:cNvSpPr/>
            <p:nvPr/>
          </p:nvSpPr>
          <p:spPr>
            <a:xfrm>
              <a:off x="7504625" y="4309388"/>
              <a:ext cx="1578939" cy="82402"/>
            </a:xfrm>
            <a:custGeom>
              <a:rect b="b" l="l" r="r" t="t"/>
              <a:pathLst>
                <a:path extrusionOk="0" h="1870" w="48876">
                  <a:moveTo>
                    <a:pt x="0" y="0"/>
                  </a:moveTo>
                  <a:lnTo>
                    <a:pt x="0" y="1870"/>
                  </a:lnTo>
                  <a:lnTo>
                    <a:pt x="48875" y="1870"/>
                  </a:lnTo>
                  <a:lnTo>
                    <a:pt x="488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4"/>
            <p:cNvSpPr/>
            <p:nvPr/>
          </p:nvSpPr>
          <p:spPr>
            <a:xfrm>
              <a:off x="7787848" y="4534825"/>
              <a:ext cx="1295703" cy="82402"/>
            </a:xfrm>
            <a:custGeom>
              <a:rect b="b" l="l" r="r" t="t"/>
              <a:pathLst>
                <a:path extrusionOk="0" h="1870" w="48876">
                  <a:moveTo>
                    <a:pt x="0" y="0"/>
                  </a:moveTo>
                  <a:lnTo>
                    <a:pt x="0" y="1870"/>
                  </a:lnTo>
                  <a:lnTo>
                    <a:pt x="48875" y="1870"/>
                  </a:lnTo>
                  <a:lnTo>
                    <a:pt x="488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4"/>
            <p:cNvSpPr/>
            <p:nvPr/>
          </p:nvSpPr>
          <p:spPr>
            <a:xfrm>
              <a:off x="6273284" y="2851021"/>
              <a:ext cx="455255" cy="1932523"/>
            </a:xfrm>
            <a:custGeom>
              <a:rect b="b" l="l" r="r" t="t"/>
              <a:pathLst>
                <a:path extrusionOk="0" h="59187" w="13943">
                  <a:moveTo>
                    <a:pt x="10085" y="858"/>
                  </a:moveTo>
                  <a:lnTo>
                    <a:pt x="13049" y="58341"/>
                  </a:lnTo>
                  <a:lnTo>
                    <a:pt x="905" y="58341"/>
                  </a:lnTo>
                  <a:lnTo>
                    <a:pt x="3870" y="858"/>
                  </a:lnTo>
                  <a:close/>
                  <a:moveTo>
                    <a:pt x="3048" y="1"/>
                  </a:moveTo>
                  <a:lnTo>
                    <a:pt x="0" y="59186"/>
                  </a:lnTo>
                  <a:lnTo>
                    <a:pt x="13942" y="59186"/>
                  </a:lnTo>
                  <a:lnTo>
                    <a:pt x="109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4"/>
            <p:cNvSpPr/>
            <p:nvPr/>
          </p:nvSpPr>
          <p:spPr>
            <a:xfrm>
              <a:off x="6282231" y="4583637"/>
              <a:ext cx="422604" cy="199074"/>
            </a:xfrm>
            <a:custGeom>
              <a:rect b="b" l="l" r="r" t="t"/>
              <a:pathLst>
                <a:path extrusionOk="0" h="6097" w="12943">
                  <a:moveTo>
                    <a:pt x="12609" y="1"/>
                  </a:moveTo>
                  <a:lnTo>
                    <a:pt x="0" y="5299"/>
                  </a:lnTo>
                  <a:lnTo>
                    <a:pt x="333" y="6097"/>
                  </a:lnTo>
                  <a:lnTo>
                    <a:pt x="12942" y="786"/>
                  </a:lnTo>
                  <a:lnTo>
                    <a:pt x="12609"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4"/>
            <p:cNvSpPr/>
            <p:nvPr/>
          </p:nvSpPr>
          <p:spPr>
            <a:xfrm>
              <a:off x="6290752" y="4590624"/>
              <a:ext cx="405135" cy="192087"/>
            </a:xfrm>
            <a:custGeom>
              <a:rect b="b" l="l" r="r" t="t"/>
              <a:pathLst>
                <a:path extrusionOk="0" h="5883" w="12408">
                  <a:moveTo>
                    <a:pt x="334" y="1"/>
                  </a:moveTo>
                  <a:lnTo>
                    <a:pt x="1" y="799"/>
                  </a:lnTo>
                  <a:lnTo>
                    <a:pt x="12062" y="5883"/>
                  </a:lnTo>
                  <a:lnTo>
                    <a:pt x="12407" y="5085"/>
                  </a:lnTo>
                  <a:lnTo>
                    <a:pt x="33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4"/>
            <p:cNvSpPr/>
            <p:nvPr/>
          </p:nvSpPr>
          <p:spPr>
            <a:xfrm>
              <a:off x="6291536" y="4412223"/>
              <a:ext cx="410164" cy="193621"/>
            </a:xfrm>
            <a:custGeom>
              <a:rect b="b" l="l" r="r" t="t"/>
              <a:pathLst>
                <a:path extrusionOk="0" h="5930" w="12562">
                  <a:moveTo>
                    <a:pt x="12229" y="0"/>
                  </a:moveTo>
                  <a:lnTo>
                    <a:pt x="1" y="5144"/>
                  </a:lnTo>
                  <a:lnTo>
                    <a:pt x="334" y="5929"/>
                  </a:lnTo>
                  <a:lnTo>
                    <a:pt x="12562" y="798"/>
                  </a:lnTo>
                  <a:lnTo>
                    <a:pt x="1222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4"/>
            <p:cNvSpPr/>
            <p:nvPr/>
          </p:nvSpPr>
          <p:spPr>
            <a:xfrm>
              <a:off x="6299698" y="4421529"/>
              <a:ext cx="396189" cy="188201"/>
            </a:xfrm>
            <a:custGeom>
              <a:rect b="b" l="l" r="r" t="t"/>
              <a:pathLst>
                <a:path extrusionOk="0" h="5764" w="12134">
                  <a:moveTo>
                    <a:pt x="334" y="1"/>
                  </a:moveTo>
                  <a:lnTo>
                    <a:pt x="1" y="798"/>
                  </a:lnTo>
                  <a:lnTo>
                    <a:pt x="11800" y="5763"/>
                  </a:lnTo>
                  <a:lnTo>
                    <a:pt x="12133" y="4966"/>
                  </a:lnTo>
                  <a:lnTo>
                    <a:pt x="33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4"/>
            <p:cNvSpPr/>
            <p:nvPr/>
          </p:nvSpPr>
          <p:spPr>
            <a:xfrm>
              <a:off x="6300874" y="4242344"/>
              <a:ext cx="392271" cy="186242"/>
            </a:xfrm>
            <a:custGeom>
              <a:rect b="b" l="l" r="r" t="t"/>
              <a:pathLst>
                <a:path extrusionOk="0" h="5704" w="12014">
                  <a:moveTo>
                    <a:pt x="11669" y="0"/>
                  </a:moveTo>
                  <a:lnTo>
                    <a:pt x="1" y="4905"/>
                  </a:lnTo>
                  <a:lnTo>
                    <a:pt x="334" y="5703"/>
                  </a:lnTo>
                  <a:lnTo>
                    <a:pt x="12014" y="798"/>
                  </a:lnTo>
                  <a:lnTo>
                    <a:pt x="1166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4"/>
            <p:cNvSpPr/>
            <p:nvPr/>
          </p:nvSpPr>
          <p:spPr>
            <a:xfrm>
              <a:off x="6308645" y="4252041"/>
              <a:ext cx="387634" cy="184707"/>
            </a:xfrm>
            <a:custGeom>
              <a:rect b="b" l="l" r="r" t="t"/>
              <a:pathLst>
                <a:path extrusionOk="0" h="5657" w="11872">
                  <a:moveTo>
                    <a:pt x="334" y="1"/>
                  </a:moveTo>
                  <a:lnTo>
                    <a:pt x="1" y="798"/>
                  </a:lnTo>
                  <a:lnTo>
                    <a:pt x="11538" y="5656"/>
                  </a:lnTo>
                  <a:lnTo>
                    <a:pt x="11871" y="4858"/>
                  </a:lnTo>
                  <a:lnTo>
                    <a:pt x="33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4"/>
            <p:cNvSpPr/>
            <p:nvPr/>
          </p:nvSpPr>
          <p:spPr>
            <a:xfrm>
              <a:off x="6309820" y="4073216"/>
              <a:ext cx="374019" cy="178863"/>
            </a:xfrm>
            <a:custGeom>
              <a:rect b="b" l="l" r="r" t="t"/>
              <a:pathLst>
                <a:path extrusionOk="0" h="5478" w="11455">
                  <a:moveTo>
                    <a:pt x="11121" y="1"/>
                  </a:moveTo>
                  <a:lnTo>
                    <a:pt x="0" y="4680"/>
                  </a:lnTo>
                  <a:lnTo>
                    <a:pt x="334" y="5478"/>
                  </a:lnTo>
                  <a:lnTo>
                    <a:pt x="11454" y="799"/>
                  </a:lnTo>
                  <a:lnTo>
                    <a:pt x="11121"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4"/>
            <p:cNvSpPr/>
            <p:nvPr/>
          </p:nvSpPr>
          <p:spPr>
            <a:xfrm>
              <a:off x="6316807" y="4082162"/>
              <a:ext cx="375586" cy="179255"/>
            </a:xfrm>
            <a:custGeom>
              <a:rect b="b" l="l" r="r" t="t"/>
              <a:pathLst>
                <a:path extrusionOk="0" h="5490" w="11503">
                  <a:moveTo>
                    <a:pt x="334" y="1"/>
                  </a:moveTo>
                  <a:lnTo>
                    <a:pt x="1" y="798"/>
                  </a:lnTo>
                  <a:lnTo>
                    <a:pt x="11169" y="5489"/>
                  </a:lnTo>
                  <a:lnTo>
                    <a:pt x="11502" y="4692"/>
                  </a:lnTo>
                  <a:lnTo>
                    <a:pt x="3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4"/>
            <p:cNvSpPr/>
            <p:nvPr/>
          </p:nvSpPr>
          <p:spPr>
            <a:xfrm>
              <a:off x="6318766" y="3902945"/>
              <a:ext cx="356910" cy="171484"/>
            </a:xfrm>
            <a:custGeom>
              <a:rect b="b" l="l" r="r" t="t"/>
              <a:pathLst>
                <a:path extrusionOk="0" h="5252" w="10931">
                  <a:moveTo>
                    <a:pt x="10597" y="1"/>
                  </a:moveTo>
                  <a:lnTo>
                    <a:pt x="0" y="4454"/>
                  </a:lnTo>
                  <a:lnTo>
                    <a:pt x="334" y="5252"/>
                  </a:lnTo>
                  <a:lnTo>
                    <a:pt x="10930" y="799"/>
                  </a:lnTo>
                  <a:lnTo>
                    <a:pt x="105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4"/>
            <p:cNvSpPr/>
            <p:nvPr/>
          </p:nvSpPr>
          <p:spPr>
            <a:xfrm>
              <a:off x="6325753" y="3913067"/>
              <a:ext cx="357693" cy="171484"/>
            </a:xfrm>
            <a:custGeom>
              <a:rect b="b" l="l" r="r" t="t"/>
              <a:pathLst>
                <a:path extrusionOk="0" h="5252" w="10955">
                  <a:moveTo>
                    <a:pt x="334" y="0"/>
                  </a:moveTo>
                  <a:lnTo>
                    <a:pt x="1" y="786"/>
                  </a:lnTo>
                  <a:lnTo>
                    <a:pt x="10621" y="5251"/>
                  </a:lnTo>
                  <a:lnTo>
                    <a:pt x="10954" y="4465"/>
                  </a:lnTo>
                  <a:lnTo>
                    <a:pt x="3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4"/>
            <p:cNvSpPr/>
            <p:nvPr/>
          </p:nvSpPr>
          <p:spPr>
            <a:xfrm>
              <a:off x="6327712" y="3734242"/>
              <a:ext cx="338625" cy="163713"/>
            </a:xfrm>
            <a:custGeom>
              <a:rect b="b" l="l" r="r" t="t"/>
              <a:pathLst>
                <a:path extrusionOk="0" h="5014" w="10371">
                  <a:moveTo>
                    <a:pt x="10037" y="1"/>
                  </a:moveTo>
                  <a:lnTo>
                    <a:pt x="0" y="4227"/>
                  </a:lnTo>
                  <a:lnTo>
                    <a:pt x="333" y="5013"/>
                  </a:lnTo>
                  <a:lnTo>
                    <a:pt x="10370" y="798"/>
                  </a:lnTo>
                  <a:lnTo>
                    <a:pt x="100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4"/>
            <p:cNvSpPr/>
            <p:nvPr/>
          </p:nvSpPr>
          <p:spPr>
            <a:xfrm>
              <a:off x="6334699" y="3743580"/>
              <a:ext cx="339800" cy="164464"/>
            </a:xfrm>
            <a:custGeom>
              <a:rect b="b" l="l" r="r" t="t"/>
              <a:pathLst>
                <a:path extrusionOk="0" h="5037" w="10407">
                  <a:moveTo>
                    <a:pt x="334" y="0"/>
                  </a:moveTo>
                  <a:lnTo>
                    <a:pt x="0" y="798"/>
                  </a:lnTo>
                  <a:lnTo>
                    <a:pt x="10061" y="5037"/>
                  </a:lnTo>
                  <a:lnTo>
                    <a:pt x="10406" y="4239"/>
                  </a:lnTo>
                  <a:lnTo>
                    <a:pt x="3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4"/>
            <p:cNvSpPr/>
            <p:nvPr/>
          </p:nvSpPr>
          <p:spPr>
            <a:xfrm>
              <a:off x="6337018" y="3563971"/>
              <a:ext cx="321157" cy="156693"/>
            </a:xfrm>
            <a:custGeom>
              <a:rect b="b" l="l" r="r" t="t"/>
              <a:pathLst>
                <a:path extrusionOk="0" h="4799" w="9836">
                  <a:moveTo>
                    <a:pt x="9502" y="1"/>
                  </a:moveTo>
                  <a:lnTo>
                    <a:pt x="1" y="4001"/>
                  </a:lnTo>
                  <a:lnTo>
                    <a:pt x="334" y="4799"/>
                  </a:lnTo>
                  <a:lnTo>
                    <a:pt x="9835" y="798"/>
                  </a:lnTo>
                  <a:lnTo>
                    <a:pt x="95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4"/>
            <p:cNvSpPr/>
            <p:nvPr/>
          </p:nvSpPr>
          <p:spPr>
            <a:xfrm>
              <a:off x="6343254" y="3573701"/>
              <a:ext cx="322299" cy="157085"/>
            </a:xfrm>
            <a:custGeom>
              <a:rect b="b" l="l" r="r" t="t"/>
              <a:pathLst>
                <a:path extrusionOk="0" h="4811" w="9871">
                  <a:moveTo>
                    <a:pt x="334" y="0"/>
                  </a:moveTo>
                  <a:lnTo>
                    <a:pt x="0" y="798"/>
                  </a:lnTo>
                  <a:lnTo>
                    <a:pt x="9537" y="4810"/>
                  </a:lnTo>
                  <a:lnTo>
                    <a:pt x="9871" y="4013"/>
                  </a:lnTo>
                  <a:lnTo>
                    <a:pt x="3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4"/>
            <p:cNvSpPr/>
            <p:nvPr/>
          </p:nvSpPr>
          <p:spPr>
            <a:xfrm>
              <a:off x="6346356" y="3395267"/>
              <a:ext cx="302872" cy="148922"/>
            </a:xfrm>
            <a:custGeom>
              <a:rect b="b" l="l" r="r" t="t"/>
              <a:pathLst>
                <a:path extrusionOk="0" h="4561" w="9276">
                  <a:moveTo>
                    <a:pt x="8942" y="0"/>
                  </a:moveTo>
                  <a:lnTo>
                    <a:pt x="1" y="3763"/>
                  </a:lnTo>
                  <a:lnTo>
                    <a:pt x="334" y="4560"/>
                  </a:lnTo>
                  <a:lnTo>
                    <a:pt x="9276" y="798"/>
                  </a:lnTo>
                  <a:lnTo>
                    <a:pt x="89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4"/>
            <p:cNvSpPr/>
            <p:nvPr/>
          </p:nvSpPr>
          <p:spPr>
            <a:xfrm>
              <a:off x="6352200" y="3404605"/>
              <a:ext cx="304407" cy="149314"/>
            </a:xfrm>
            <a:custGeom>
              <a:rect b="b" l="l" r="r" t="t"/>
              <a:pathLst>
                <a:path extrusionOk="0" h="4573" w="9323">
                  <a:moveTo>
                    <a:pt x="334" y="0"/>
                  </a:moveTo>
                  <a:lnTo>
                    <a:pt x="0" y="798"/>
                  </a:lnTo>
                  <a:lnTo>
                    <a:pt x="8989" y="4572"/>
                  </a:lnTo>
                  <a:lnTo>
                    <a:pt x="9323" y="3774"/>
                  </a:lnTo>
                  <a:lnTo>
                    <a:pt x="3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4"/>
            <p:cNvSpPr/>
            <p:nvPr/>
          </p:nvSpPr>
          <p:spPr>
            <a:xfrm>
              <a:off x="6354910" y="3225780"/>
              <a:ext cx="284979" cy="141151"/>
            </a:xfrm>
            <a:custGeom>
              <a:rect b="b" l="l" r="r" t="t"/>
              <a:pathLst>
                <a:path extrusionOk="0" h="4323" w="8728">
                  <a:moveTo>
                    <a:pt x="8394" y="0"/>
                  </a:moveTo>
                  <a:lnTo>
                    <a:pt x="1" y="3524"/>
                  </a:lnTo>
                  <a:lnTo>
                    <a:pt x="334" y="4322"/>
                  </a:lnTo>
                  <a:lnTo>
                    <a:pt x="8728" y="798"/>
                  </a:lnTo>
                  <a:lnTo>
                    <a:pt x="83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4"/>
            <p:cNvSpPr/>
            <p:nvPr/>
          </p:nvSpPr>
          <p:spPr>
            <a:xfrm>
              <a:off x="6360754" y="3234726"/>
              <a:ext cx="286514" cy="141902"/>
            </a:xfrm>
            <a:custGeom>
              <a:rect b="b" l="l" r="r" t="t"/>
              <a:pathLst>
                <a:path extrusionOk="0" h="4346" w="8775">
                  <a:moveTo>
                    <a:pt x="333" y="0"/>
                  </a:moveTo>
                  <a:lnTo>
                    <a:pt x="0" y="798"/>
                  </a:lnTo>
                  <a:lnTo>
                    <a:pt x="8442" y="4346"/>
                  </a:lnTo>
                  <a:lnTo>
                    <a:pt x="8775" y="3548"/>
                  </a:lnTo>
                  <a:lnTo>
                    <a:pt x="3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4"/>
            <p:cNvSpPr/>
            <p:nvPr/>
          </p:nvSpPr>
          <p:spPr>
            <a:xfrm>
              <a:off x="6364248" y="3056293"/>
              <a:ext cx="267478" cy="133739"/>
            </a:xfrm>
            <a:custGeom>
              <a:rect b="b" l="l" r="r" t="t"/>
              <a:pathLst>
                <a:path extrusionOk="0" h="4096" w="8192">
                  <a:moveTo>
                    <a:pt x="7858" y="0"/>
                  </a:moveTo>
                  <a:lnTo>
                    <a:pt x="0" y="3310"/>
                  </a:lnTo>
                  <a:lnTo>
                    <a:pt x="334" y="4096"/>
                  </a:lnTo>
                  <a:lnTo>
                    <a:pt x="8192" y="798"/>
                  </a:lnTo>
                  <a:lnTo>
                    <a:pt x="7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4"/>
            <p:cNvSpPr/>
            <p:nvPr/>
          </p:nvSpPr>
          <p:spPr>
            <a:xfrm>
              <a:off x="6369309" y="3065598"/>
              <a:ext cx="268654" cy="134164"/>
            </a:xfrm>
            <a:custGeom>
              <a:rect b="b" l="l" r="r" t="t"/>
              <a:pathLst>
                <a:path extrusionOk="0" h="4109" w="8228">
                  <a:moveTo>
                    <a:pt x="333" y="1"/>
                  </a:moveTo>
                  <a:lnTo>
                    <a:pt x="0" y="799"/>
                  </a:lnTo>
                  <a:lnTo>
                    <a:pt x="7894" y="4109"/>
                  </a:lnTo>
                  <a:lnTo>
                    <a:pt x="8227" y="3311"/>
                  </a:lnTo>
                  <a:lnTo>
                    <a:pt x="3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4"/>
            <p:cNvSpPr/>
            <p:nvPr/>
          </p:nvSpPr>
          <p:spPr>
            <a:xfrm>
              <a:off x="6373586" y="2886414"/>
              <a:ext cx="249585" cy="126360"/>
            </a:xfrm>
            <a:custGeom>
              <a:rect b="b" l="l" r="r" t="t"/>
              <a:pathLst>
                <a:path extrusionOk="0" h="3870" w="7644">
                  <a:moveTo>
                    <a:pt x="7310" y="0"/>
                  </a:moveTo>
                  <a:lnTo>
                    <a:pt x="0" y="3072"/>
                  </a:lnTo>
                  <a:lnTo>
                    <a:pt x="333" y="3870"/>
                  </a:lnTo>
                  <a:lnTo>
                    <a:pt x="7644" y="786"/>
                  </a:lnTo>
                  <a:lnTo>
                    <a:pt x="7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4"/>
            <p:cNvSpPr/>
            <p:nvPr/>
          </p:nvSpPr>
          <p:spPr>
            <a:xfrm>
              <a:off x="6378222" y="2895719"/>
              <a:ext cx="250402" cy="127176"/>
            </a:xfrm>
            <a:custGeom>
              <a:rect b="b" l="l" r="r" t="t"/>
              <a:pathLst>
                <a:path extrusionOk="0" h="3895" w="7669">
                  <a:moveTo>
                    <a:pt x="334" y="1"/>
                  </a:moveTo>
                  <a:lnTo>
                    <a:pt x="1" y="799"/>
                  </a:lnTo>
                  <a:lnTo>
                    <a:pt x="7335" y="3894"/>
                  </a:lnTo>
                  <a:lnTo>
                    <a:pt x="7669" y="3096"/>
                  </a:lnTo>
                  <a:lnTo>
                    <a:pt x="3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4"/>
            <p:cNvSpPr/>
            <p:nvPr/>
          </p:nvSpPr>
          <p:spPr>
            <a:xfrm>
              <a:off x="6359579" y="2806323"/>
              <a:ext cx="282269" cy="58739"/>
            </a:xfrm>
            <a:custGeom>
              <a:rect b="b" l="l" r="r" t="t"/>
              <a:pathLst>
                <a:path extrusionOk="0" h="1799" w="8645">
                  <a:moveTo>
                    <a:pt x="0" y="0"/>
                  </a:moveTo>
                  <a:lnTo>
                    <a:pt x="0" y="1798"/>
                  </a:lnTo>
                  <a:lnTo>
                    <a:pt x="8644" y="1798"/>
                  </a:lnTo>
                  <a:lnTo>
                    <a:pt x="86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4"/>
            <p:cNvSpPr/>
            <p:nvPr/>
          </p:nvSpPr>
          <p:spPr>
            <a:xfrm>
              <a:off x="6394188" y="2747618"/>
              <a:ext cx="213049" cy="58739"/>
            </a:xfrm>
            <a:custGeom>
              <a:rect b="b" l="l" r="r" t="t"/>
              <a:pathLst>
                <a:path extrusionOk="0" h="1799" w="6525">
                  <a:moveTo>
                    <a:pt x="0" y="1"/>
                  </a:moveTo>
                  <a:lnTo>
                    <a:pt x="0" y="1798"/>
                  </a:lnTo>
                  <a:lnTo>
                    <a:pt x="6525" y="1798"/>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4"/>
            <p:cNvSpPr/>
            <p:nvPr/>
          </p:nvSpPr>
          <p:spPr>
            <a:xfrm>
              <a:off x="6386385" y="2767437"/>
              <a:ext cx="229407" cy="18317"/>
            </a:xfrm>
            <a:custGeom>
              <a:rect b="b" l="l" r="r" t="t"/>
              <a:pathLst>
                <a:path extrusionOk="0" h="561" w="7026">
                  <a:moveTo>
                    <a:pt x="1" y="1"/>
                  </a:moveTo>
                  <a:lnTo>
                    <a:pt x="1" y="560"/>
                  </a:lnTo>
                  <a:lnTo>
                    <a:pt x="7026" y="560"/>
                  </a:lnTo>
                  <a:lnTo>
                    <a:pt x="70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4"/>
            <p:cNvSpPr/>
            <p:nvPr/>
          </p:nvSpPr>
          <p:spPr>
            <a:xfrm>
              <a:off x="6462982" y="2635660"/>
              <a:ext cx="75457" cy="111993"/>
            </a:xfrm>
            <a:custGeom>
              <a:rect b="b" l="l" r="r" t="t"/>
              <a:pathLst>
                <a:path extrusionOk="0" h="3430" w="2311">
                  <a:moveTo>
                    <a:pt x="536" y="1"/>
                  </a:moveTo>
                  <a:lnTo>
                    <a:pt x="0" y="3430"/>
                  </a:lnTo>
                  <a:lnTo>
                    <a:pt x="2310" y="3430"/>
                  </a:lnTo>
                  <a:lnTo>
                    <a:pt x="17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4"/>
            <p:cNvSpPr/>
            <p:nvPr/>
          </p:nvSpPr>
          <p:spPr>
            <a:xfrm>
              <a:off x="6499909" y="2635660"/>
              <a:ext cx="228231" cy="2146322"/>
            </a:xfrm>
            <a:custGeom>
              <a:rect b="b" l="l" r="r" t="t"/>
              <a:pathLst>
                <a:path extrusionOk="0" h="65735" w="6990">
                  <a:moveTo>
                    <a:pt x="3227" y="8728"/>
                  </a:moveTo>
                  <a:lnTo>
                    <a:pt x="3334" y="10811"/>
                  </a:lnTo>
                  <a:lnTo>
                    <a:pt x="810" y="9740"/>
                  </a:lnTo>
                  <a:lnTo>
                    <a:pt x="3227" y="8728"/>
                  </a:lnTo>
                  <a:close/>
                  <a:moveTo>
                    <a:pt x="3501" y="13907"/>
                  </a:moveTo>
                  <a:lnTo>
                    <a:pt x="3620" y="16229"/>
                  </a:lnTo>
                  <a:lnTo>
                    <a:pt x="810" y="15038"/>
                  </a:lnTo>
                  <a:lnTo>
                    <a:pt x="3501" y="13907"/>
                  </a:lnTo>
                  <a:close/>
                  <a:moveTo>
                    <a:pt x="3775" y="19098"/>
                  </a:moveTo>
                  <a:lnTo>
                    <a:pt x="3906" y="21646"/>
                  </a:lnTo>
                  <a:lnTo>
                    <a:pt x="810" y="20348"/>
                  </a:lnTo>
                  <a:lnTo>
                    <a:pt x="3775" y="19098"/>
                  </a:lnTo>
                  <a:close/>
                  <a:moveTo>
                    <a:pt x="4037" y="24289"/>
                  </a:moveTo>
                  <a:lnTo>
                    <a:pt x="4192" y="27052"/>
                  </a:lnTo>
                  <a:lnTo>
                    <a:pt x="4192" y="27052"/>
                  </a:lnTo>
                  <a:lnTo>
                    <a:pt x="810" y="25647"/>
                  </a:lnTo>
                  <a:lnTo>
                    <a:pt x="4037" y="24289"/>
                  </a:lnTo>
                  <a:close/>
                  <a:moveTo>
                    <a:pt x="4311" y="29468"/>
                  </a:moveTo>
                  <a:lnTo>
                    <a:pt x="4453" y="32481"/>
                  </a:lnTo>
                  <a:lnTo>
                    <a:pt x="4453" y="32481"/>
                  </a:lnTo>
                  <a:lnTo>
                    <a:pt x="810" y="30945"/>
                  </a:lnTo>
                  <a:lnTo>
                    <a:pt x="4311" y="29468"/>
                  </a:lnTo>
                  <a:close/>
                  <a:moveTo>
                    <a:pt x="4573" y="34683"/>
                  </a:moveTo>
                  <a:lnTo>
                    <a:pt x="4739" y="37910"/>
                  </a:lnTo>
                  <a:lnTo>
                    <a:pt x="4739" y="37910"/>
                  </a:lnTo>
                  <a:lnTo>
                    <a:pt x="810" y="36255"/>
                  </a:lnTo>
                  <a:lnTo>
                    <a:pt x="4573" y="34683"/>
                  </a:lnTo>
                  <a:close/>
                  <a:moveTo>
                    <a:pt x="4834" y="39863"/>
                  </a:moveTo>
                  <a:lnTo>
                    <a:pt x="5013" y="43327"/>
                  </a:lnTo>
                  <a:lnTo>
                    <a:pt x="810" y="41553"/>
                  </a:lnTo>
                  <a:lnTo>
                    <a:pt x="4834" y="39863"/>
                  </a:lnTo>
                  <a:close/>
                  <a:moveTo>
                    <a:pt x="5108" y="45030"/>
                  </a:moveTo>
                  <a:lnTo>
                    <a:pt x="5299" y="48721"/>
                  </a:lnTo>
                  <a:lnTo>
                    <a:pt x="810" y="46852"/>
                  </a:lnTo>
                  <a:lnTo>
                    <a:pt x="5108" y="45030"/>
                  </a:lnTo>
                  <a:close/>
                  <a:moveTo>
                    <a:pt x="5382" y="50245"/>
                  </a:moveTo>
                  <a:lnTo>
                    <a:pt x="5585" y="54162"/>
                  </a:lnTo>
                  <a:lnTo>
                    <a:pt x="810" y="52162"/>
                  </a:lnTo>
                  <a:lnTo>
                    <a:pt x="5382" y="50245"/>
                  </a:lnTo>
                  <a:close/>
                  <a:moveTo>
                    <a:pt x="5632" y="55436"/>
                  </a:moveTo>
                  <a:lnTo>
                    <a:pt x="5835" y="59591"/>
                  </a:lnTo>
                  <a:lnTo>
                    <a:pt x="810" y="57460"/>
                  </a:lnTo>
                  <a:lnTo>
                    <a:pt x="5632" y="55436"/>
                  </a:lnTo>
                  <a:close/>
                  <a:moveTo>
                    <a:pt x="5894" y="60615"/>
                  </a:moveTo>
                  <a:lnTo>
                    <a:pt x="6120" y="64925"/>
                  </a:lnTo>
                  <a:lnTo>
                    <a:pt x="5942" y="64925"/>
                  </a:lnTo>
                  <a:lnTo>
                    <a:pt x="810" y="62758"/>
                  </a:lnTo>
                  <a:lnTo>
                    <a:pt x="5894" y="60615"/>
                  </a:lnTo>
                  <a:close/>
                  <a:moveTo>
                    <a:pt x="48" y="1"/>
                  </a:moveTo>
                  <a:lnTo>
                    <a:pt x="48" y="7454"/>
                  </a:lnTo>
                  <a:lnTo>
                    <a:pt x="3180" y="7454"/>
                  </a:lnTo>
                  <a:lnTo>
                    <a:pt x="3191" y="7799"/>
                  </a:lnTo>
                  <a:lnTo>
                    <a:pt x="48" y="9121"/>
                  </a:lnTo>
                  <a:lnTo>
                    <a:pt x="48" y="10347"/>
                  </a:lnTo>
                  <a:lnTo>
                    <a:pt x="3394" y="11740"/>
                  </a:lnTo>
                  <a:lnTo>
                    <a:pt x="3453" y="12978"/>
                  </a:lnTo>
                  <a:lnTo>
                    <a:pt x="48" y="14407"/>
                  </a:lnTo>
                  <a:lnTo>
                    <a:pt x="48" y="15633"/>
                  </a:lnTo>
                  <a:lnTo>
                    <a:pt x="3668" y="17146"/>
                  </a:lnTo>
                  <a:lnTo>
                    <a:pt x="3715" y="18158"/>
                  </a:lnTo>
                  <a:lnTo>
                    <a:pt x="36" y="19705"/>
                  </a:lnTo>
                  <a:lnTo>
                    <a:pt x="36" y="20932"/>
                  </a:lnTo>
                  <a:lnTo>
                    <a:pt x="3930" y="22563"/>
                  </a:lnTo>
                  <a:lnTo>
                    <a:pt x="3977" y="23337"/>
                  </a:lnTo>
                  <a:lnTo>
                    <a:pt x="36" y="24992"/>
                  </a:lnTo>
                  <a:lnTo>
                    <a:pt x="36" y="26206"/>
                  </a:lnTo>
                  <a:lnTo>
                    <a:pt x="4215" y="27968"/>
                  </a:lnTo>
                  <a:lnTo>
                    <a:pt x="4239" y="28516"/>
                  </a:lnTo>
                  <a:lnTo>
                    <a:pt x="36" y="30290"/>
                  </a:lnTo>
                  <a:lnTo>
                    <a:pt x="36" y="31504"/>
                  </a:lnTo>
                  <a:lnTo>
                    <a:pt x="4489" y="33386"/>
                  </a:lnTo>
                  <a:lnTo>
                    <a:pt x="4501" y="33695"/>
                  </a:lnTo>
                  <a:lnTo>
                    <a:pt x="24" y="35576"/>
                  </a:lnTo>
                  <a:lnTo>
                    <a:pt x="24" y="36803"/>
                  </a:lnTo>
                  <a:lnTo>
                    <a:pt x="4751" y="38803"/>
                  </a:lnTo>
                  <a:lnTo>
                    <a:pt x="4751" y="38886"/>
                  </a:lnTo>
                  <a:lnTo>
                    <a:pt x="1" y="40887"/>
                  </a:lnTo>
                  <a:lnTo>
                    <a:pt x="1" y="42125"/>
                  </a:lnTo>
                  <a:lnTo>
                    <a:pt x="4834" y="44161"/>
                  </a:lnTo>
                  <a:lnTo>
                    <a:pt x="1" y="46197"/>
                  </a:lnTo>
                  <a:lnTo>
                    <a:pt x="1" y="47435"/>
                  </a:lnTo>
                  <a:lnTo>
                    <a:pt x="4858" y="49471"/>
                  </a:lnTo>
                  <a:lnTo>
                    <a:pt x="1" y="51507"/>
                  </a:lnTo>
                  <a:lnTo>
                    <a:pt x="1" y="52733"/>
                  </a:lnTo>
                  <a:lnTo>
                    <a:pt x="4858" y="54769"/>
                  </a:lnTo>
                  <a:lnTo>
                    <a:pt x="1" y="56805"/>
                  </a:lnTo>
                  <a:lnTo>
                    <a:pt x="1" y="58032"/>
                  </a:lnTo>
                  <a:lnTo>
                    <a:pt x="4858" y="60067"/>
                  </a:lnTo>
                  <a:lnTo>
                    <a:pt x="1" y="62103"/>
                  </a:lnTo>
                  <a:lnTo>
                    <a:pt x="1" y="63330"/>
                  </a:lnTo>
                  <a:lnTo>
                    <a:pt x="3680" y="64878"/>
                  </a:lnTo>
                  <a:lnTo>
                    <a:pt x="1" y="64878"/>
                  </a:lnTo>
                  <a:lnTo>
                    <a:pt x="1" y="65735"/>
                  </a:lnTo>
                  <a:lnTo>
                    <a:pt x="6990" y="65735"/>
                  </a:lnTo>
                  <a:lnTo>
                    <a:pt x="4013" y="7025"/>
                  </a:lnTo>
                  <a:lnTo>
                    <a:pt x="4382" y="7025"/>
                  </a:lnTo>
                  <a:lnTo>
                    <a:pt x="4382" y="5227"/>
                  </a:lnTo>
                  <a:lnTo>
                    <a:pt x="3322" y="5227"/>
                  </a:lnTo>
                  <a:lnTo>
                    <a:pt x="3322" y="4596"/>
                  </a:lnTo>
                  <a:lnTo>
                    <a:pt x="3668" y="4596"/>
                  </a:lnTo>
                  <a:lnTo>
                    <a:pt x="3668" y="4037"/>
                  </a:lnTo>
                  <a:lnTo>
                    <a:pt x="3322" y="4037"/>
                  </a:lnTo>
                  <a:lnTo>
                    <a:pt x="3322" y="3430"/>
                  </a:lnTo>
                  <a:lnTo>
                    <a:pt x="1215" y="3430"/>
                  </a:lnTo>
                  <a:lnTo>
                    <a:pt x="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4"/>
            <p:cNvSpPr/>
            <p:nvPr/>
          </p:nvSpPr>
          <p:spPr>
            <a:xfrm>
              <a:off x="6650753" y="3858639"/>
              <a:ext cx="650019" cy="911261"/>
            </a:xfrm>
            <a:custGeom>
              <a:rect b="b" l="l" r="r" t="t"/>
              <a:pathLst>
                <a:path extrusionOk="0" h="27909" w="19908">
                  <a:moveTo>
                    <a:pt x="9954" y="1"/>
                  </a:moveTo>
                  <a:cubicBezTo>
                    <a:pt x="6203" y="1"/>
                    <a:pt x="3167" y="632"/>
                    <a:pt x="3167" y="1405"/>
                  </a:cubicBezTo>
                  <a:cubicBezTo>
                    <a:pt x="3167" y="1417"/>
                    <a:pt x="3167" y="1417"/>
                    <a:pt x="3179" y="1429"/>
                  </a:cubicBezTo>
                  <a:lnTo>
                    <a:pt x="0" y="27909"/>
                  </a:lnTo>
                  <a:lnTo>
                    <a:pt x="19907" y="27909"/>
                  </a:lnTo>
                  <a:lnTo>
                    <a:pt x="16728" y="1429"/>
                  </a:lnTo>
                  <a:cubicBezTo>
                    <a:pt x="16728" y="1417"/>
                    <a:pt x="16740" y="1417"/>
                    <a:pt x="16740" y="1405"/>
                  </a:cubicBezTo>
                  <a:cubicBezTo>
                    <a:pt x="16740" y="632"/>
                    <a:pt x="13704" y="1"/>
                    <a:pt x="9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4"/>
            <p:cNvSpPr/>
            <p:nvPr/>
          </p:nvSpPr>
          <p:spPr>
            <a:xfrm>
              <a:off x="6650362" y="3858247"/>
              <a:ext cx="651194" cy="910869"/>
            </a:xfrm>
            <a:custGeom>
              <a:rect b="b" l="l" r="r" t="t"/>
              <a:pathLst>
                <a:path extrusionOk="0" h="27897" w="19944">
                  <a:moveTo>
                    <a:pt x="10502" y="1"/>
                  </a:moveTo>
                  <a:lnTo>
                    <a:pt x="10502" y="9692"/>
                  </a:lnTo>
                  <a:cubicBezTo>
                    <a:pt x="10502" y="12859"/>
                    <a:pt x="7930" y="15431"/>
                    <a:pt x="4763" y="15431"/>
                  </a:cubicBezTo>
                  <a:lnTo>
                    <a:pt x="1500" y="15431"/>
                  </a:lnTo>
                  <a:lnTo>
                    <a:pt x="0" y="27897"/>
                  </a:lnTo>
                  <a:lnTo>
                    <a:pt x="19943" y="27897"/>
                  </a:lnTo>
                  <a:lnTo>
                    <a:pt x="16740" y="1429"/>
                  </a:lnTo>
                  <a:cubicBezTo>
                    <a:pt x="16740" y="1417"/>
                    <a:pt x="16752" y="1417"/>
                    <a:pt x="16752" y="1406"/>
                  </a:cubicBezTo>
                  <a:cubicBezTo>
                    <a:pt x="16752" y="667"/>
                    <a:pt x="14002" y="60"/>
                    <a:pt x="105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4"/>
            <p:cNvSpPr/>
            <p:nvPr/>
          </p:nvSpPr>
          <p:spPr>
            <a:xfrm>
              <a:off x="7163100" y="3858639"/>
              <a:ext cx="650411" cy="911261"/>
            </a:xfrm>
            <a:custGeom>
              <a:rect b="b" l="l" r="r" t="t"/>
              <a:pathLst>
                <a:path extrusionOk="0" h="27909" w="19920">
                  <a:moveTo>
                    <a:pt x="9966" y="1"/>
                  </a:moveTo>
                  <a:cubicBezTo>
                    <a:pt x="6216" y="1"/>
                    <a:pt x="3180" y="632"/>
                    <a:pt x="3180" y="1405"/>
                  </a:cubicBezTo>
                  <a:cubicBezTo>
                    <a:pt x="3180" y="1417"/>
                    <a:pt x="3180" y="1417"/>
                    <a:pt x="3191" y="1429"/>
                  </a:cubicBezTo>
                  <a:lnTo>
                    <a:pt x="1" y="27909"/>
                  </a:lnTo>
                  <a:lnTo>
                    <a:pt x="19920" y="27909"/>
                  </a:lnTo>
                  <a:lnTo>
                    <a:pt x="16741" y="1429"/>
                  </a:lnTo>
                  <a:cubicBezTo>
                    <a:pt x="16741" y="1417"/>
                    <a:pt x="16753" y="1417"/>
                    <a:pt x="16753" y="1405"/>
                  </a:cubicBezTo>
                  <a:cubicBezTo>
                    <a:pt x="16753" y="632"/>
                    <a:pt x="13717" y="1"/>
                    <a:pt x="99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4"/>
            <p:cNvSpPr/>
            <p:nvPr/>
          </p:nvSpPr>
          <p:spPr>
            <a:xfrm>
              <a:off x="5311550" y="4744600"/>
              <a:ext cx="4071684" cy="179278"/>
            </a:xfrm>
            <a:custGeom>
              <a:rect b="b" l="l" r="r" t="t"/>
              <a:pathLst>
                <a:path extrusionOk="0" h="4026" w="124707">
                  <a:moveTo>
                    <a:pt x="0" y="1"/>
                  </a:moveTo>
                  <a:lnTo>
                    <a:pt x="0" y="4025"/>
                  </a:lnTo>
                  <a:lnTo>
                    <a:pt x="124706" y="4025"/>
                  </a:lnTo>
                  <a:lnTo>
                    <a:pt x="1247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4"/>
            <p:cNvSpPr/>
            <p:nvPr/>
          </p:nvSpPr>
          <p:spPr>
            <a:xfrm>
              <a:off x="6128285" y="4404028"/>
              <a:ext cx="1200484" cy="365856"/>
            </a:xfrm>
            <a:custGeom>
              <a:rect b="b" l="l" r="r" t="t"/>
              <a:pathLst>
                <a:path extrusionOk="0" h="11205" w="36767">
                  <a:moveTo>
                    <a:pt x="0" y="1"/>
                  </a:moveTo>
                  <a:lnTo>
                    <a:pt x="0" y="11205"/>
                  </a:lnTo>
                  <a:lnTo>
                    <a:pt x="36767" y="11205"/>
                  </a:lnTo>
                  <a:lnTo>
                    <a:pt x="367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4"/>
            <p:cNvSpPr/>
            <p:nvPr/>
          </p:nvSpPr>
          <p:spPr>
            <a:xfrm>
              <a:off x="6240634" y="4176896"/>
              <a:ext cx="421036" cy="231725"/>
            </a:xfrm>
            <a:custGeom>
              <a:rect b="b" l="l" r="r" t="t"/>
              <a:pathLst>
                <a:path extrusionOk="0" h="7097" w="12895">
                  <a:moveTo>
                    <a:pt x="0" y="1"/>
                  </a:moveTo>
                  <a:lnTo>
                    <a:pt x="0" y="7097"/>
                  </a:lnTo>
                  <a:lnTo>
                    <a:pt x="12895" y="7097"/>
                  </a:lnTo>
                  <a:lnTo>
                    <a:pt x="128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4"/>
            <p:cNvSpPr/>
            <p:nvPr/>
          </p:nvSpPr>
          <p:spPr>
            <a:xfrm>
              <a:off x="6472320" y="4172342"/>
              <a:ext cx="189344" cy="231725"/>
            </a:xfrm>
            <a:custGeom>
              <a:rect b="b" l="l" r="r" t="t"/>
              <a:pathLst>
                <a:path extrusionOk="0" h="7097" w="5799">
                  <a:moveTo>
                    <a:pt x="0" y="1"/>
                  </a:moveTo>
                  <a:lnTo>
                    <a:pt x="0" y="7097"/>
                  </a:lnTo>
                  <a:lnTo>
                    <a:pt x="5799" y="7097"/>
                  </a:lnTo>
                  <a:lnTo>
                    <a:pt x="57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4"/>
            <p:cNvSpPr/>
            <p:nvPr/>
          </p:nvSpPr>
          <p:spPr>
            <a:xfrm>
              <a:off x="6714487" y="4276137"/>
              <a:ext cx="556343" cy="127927"/>
            </a:xfrm>
            <a:custGeom>
              <a:rect b="b" l="l" r="r" t="t"/>
              <a:pathLst>
                <a:path extrusionOk="0" h="3918" w="17039">
                  <a:moveTo>
                    <a:pt x="1" y="1"/>
                  </a:moveTo>
                  <a:lnTo>
                    <a:pt x="1" y="3918"/>
                  </a:lnTo>
                  <a:lnTo>
                    <a:pt x="17039" y="3918"/>
                  </a:lnTo>
                  <a:lnTo>
                    <a:pt x="17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
            <p:cNvSpPr/>
            <p:nvPr/>
          </p:nvSpPr>
          <p:spPr>
            <a:xfrm>
              <a:off x="6714475" y="4276124"/>
              <a:ext cx="298227" cy="134172"/>
            </a:xfrm>
            <a:custGeom>
              <a:rect b="b" l="l" r="r" t="t"/>
              <a:pathLst>
                <a:path extrusionOk="0" h="3918" w="9133">
                  <a:moveTo>
                    <a:pt x="1" y="1"/>
                  </a:moveTo>
                  <a:lnTo>
                    <a:pt x="1" y="3918"/>
                  </a:lnTo>
                  <a:lnTo>
                    <a:pt x="9133" y="3918"/>
                  </a:lnTo>
                  <a:lnTo>
                    <a:pt x="91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4"/>
            <p:cNvSpPr/>
            <p:nvPr/>
          </p:nvSpPr>
          <p:spPr>
            <a:xfrm>
              <a:off x="7408401" y="4605806"/>
              <a:ext cx="1750199" cy="164072"/>
            </a:xfrm>
            <a:custGeom>
              <a:rect b="b" l="l" r="r" t="t"/>
              <a:pathLst>
                <a:path extrusionOk="0" h="5025" w="53603">
                  <a:moveTo>
                    <a:pt x="0" y="0"/>
                  </a:moveTo>
                  <a:lnTo>
                    <a:pt x="0" y="5025"/>
                  </a:lnTo>
                  <a:lnTo>
                    <a:pt x="53602" y="5025"/>
                  </a:lnTo>
                  <a:lnTo>
                    <a:pt x="536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4"/>
            <p:cNvSpPr/>
            <p:nvPr/>
          </p:nvSpPr>
          <p:spPr>
            <a:xfrm>
              <a:off x="8302494" y="4605806"/>
              <a:ext cx="856080" cy="164072"/>
            </a:xfrm>
            <a:custGeom>
              <a:rect b="b" l="l" r="r" t="t"/>
              <a:pathLst>
                <a:path extrusionOk="0" h="5025" w="26219">
                  <a:moveTo>
                    <a:pt x="1" y="0"/>
                  </a:moveTo>
                  <a:lnTo>
                    <a:pt x="1" y="5025"/>
                  </a:lnTo>
                  <a:lnTo>
                    <a:pt x="26218" y="5025"/>
                  </a:lnTo>
                  <a:lnTo>
                    <a:pt x="26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
            <p:cNvSpPr/>
            <p:nvPr/>
          </p:nvSpPr>
          <p:spPr>
            <a:xfrm>
              <a:off x="7408400" y="3931700"/>
              <a:ext cx="894098" cy="838199"/>
            </a:xfrm>
            <a:custGeom>
              <a:rect b="b" l="l" r="r" t="t"/>
              <a:pathLst>
                <a:path extrusionOk="0" h="5026" w="53603">
                  <a:moveTo>
                    <a:pt x="0" y="1"/>
                  </a:moveTo>
                  <a:lnTo>
                    <a:pt x="0" y="5025"/>
                  </a:lnTo>
                  <a:lnTo>
                    <a:pt x="53602" y="5025"/>
                  </a:lnTo>
                  <a:lnTo>
                    <a:pt x="536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4"/>
            <p:cNvSpPr/>
            <p:nvPr/>
          </p:nvSpPr>
          <p:spPr>
            <a:xfrm>
              <a:off x="8302494" y="3931710"/>
              <a:ext cx="856080" cy="164105"/>
            </a:xfrm>
            <a:custGeom>
              <a:rect b="b" l="l" r="r" t="t"/>
              <a:pathLst>
                <a:path extrusionOk="0" h="5026" w="26219">
                  <a:moveTo>
                    <a:pt x="1" y="1"/>
                  </a:moveTo>
                  <a:lnTo>
                    <a:pt x="1" y="5025"/>
                  </a:lnTo>
                  <a:lnTo>
                    <a:pt x="26218" y="5025"/>
                  </a:lnTo>
                  <a:lnTo>
                    <a:pt x="26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4"/>
            <p:cNvSpPr/>
            <p:nvPr/>
          </p:nvSpPr>
          <p:spPr>
            <a:xfrm>
              <a:off x="6197862" y="4462733"/>
              <a:ext cx="651194" cy="52536"/>
            </a:xfrm>
            <a:custGeom>
              <a:rect b="b" l="l" r="r" t="t"/>
              <a:pathLst>
                <a:path extrusionOk="0" h="1609" w="19944">
                  <a:moveTo>
                    <a:pt x="0" y="1"/>
                  </a:moveTo>
                  <a:lnTo>
                    <a:pt x="0" y="1608"/>
                  </a:lnTo>
                  <a:lnTo>
                    <a:pt x="19943" y="1608"/>
                  </a:lnTo>
                  <a:lnTo>
                    <a:pt x="199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4"/>
            <p:cNvSpPr/>
            <p:nvPr/>
          </p:nvSpPr>
          <p:spPr>
            <a:xfrm>
              <a:off x="6197862" y="4557582"/>
              <a:ext cx="651194" cy="52536"/>
            </a:xfrm>
            <a:custGeom>
              <a:rect b="b" l="l" r="r" t="t"/>
              <a:pathLst>
                <a:path extrusionOk="0" h="1609" w="19944">
                  <a:moveTo>
                    <a:pt x="0" y="1"/>
                  </a:moveTo>
                  <a:lnTo>
                    <a:pt x="0" y="1608"/>
                  </a:lnTo>
                  <a:lnTo>
                    <a:pt x="19943" y="1608"/>
                  </a:lnTo>
                  <a:lnTo>
                    <a:pt x="199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4"/>
            <p:cNvSpPr/>
            <p:nvPr/>
          </p:nvSpPr>
          <p:spPr>
            <a:xfrm>
              <a:off x="7458552" y="3992766"/>
              <a:ext cx="777522" cy="41238"/>
            </a:xfrm>
            <a:custGeom>
              <a:rect b="b" l="l" r="r" t="t"/>
              <a:pathLst>
                <a:path extrusionOk="0" h="1263" w="23813">
                  <a:moveTo>
                    <a:pt x="0" y="0"/>
                  </a:moveTo>
                  <a:lnTo>
                    <a:pt x="0" y="1262"/>
                  </a:lnTo>
                  <a:lnTo>
                    <a:pt x="23813" y="1262"/>
                  </a:lnTo>
                  <a:lnTo>
                    <a:pt x="238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7458552" y="4217824"/>
              <a:ext cx="777522" cy="41238"/>
            </a:xfrm>
            <a:custGeom>
              <a:rect b="b" l="l" r="r" t="t"/>
              <a:pathLst>
                <a:path extrusionOk="0" h="1263" w="23813">
                  <a:moveTo>
                    <a:pt x="0" y="1"/>
                  </a:moveTo>
                  <a:lnTo>
                    <a:pt x="0" y="1263"/>
                  </a:lnTo>
                  <a:lnTo>
                    <a:pt x="23813" y="1263"/>
                  </a:lnTo>
                  <a:lnTo>
                    <a:pt x="23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7458552" y="4442131"/>
              <a:ext cx="777522" cy="41630"/>
            </a:xfrm>
            <a:custGeom>
              <a:rect b="b" l="l" r="r" t="t"/>
              <a:pathLst>
                <a:path extrusionOk="0" h="1275" w="23813">
                  <a:moveTo>
                    <a:pt x="0" y="1"/>
                  </a:moveTo>
                  <a:lnTo>
                    <a:pt x="0" y="1275"/>
                  </a:lnTo>
                  <a:lnTo>
                    <a:pt x="23813" y="1275"/>
                  </a:lnTo>
                  <a:lnTo>
                    <a:pt x="23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7458552" y="4666830"/>
              <a:ext cx="777522" cy="41238"/>
            </a:xfrm>
            <a:custGeom>
              <a:rect b="b" l="l" r="r" t="t"/>
              <a:pathLst>
                <a:path extrusionOk="0" h="1263" w="23813">
                  <a:moveTo>
                    <a:pt x="0" y="1"/>
                  </a:moveTo>
                  <a:lnTo>
                    <a:pt x="0" y="1263"/>
                  </a:lnTo>
                  <a:lnTo>
                    <a:pt x="23813" y="1263"/>
                  </a:lnTo>
                  <a:lnTo>
                    <a:pt x="23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5442533" y="4900474"/>
              <a:ext cx="830416" cy="240280"/>
            </a:xfrm>
            <a:custGeom>
              <a:rect b="b" l="l" r="r" t="t"/>
              <a:pathLst>
                <a:path extrusionOk="0" h="7359" w="25433">
                  <a:moveTo>
                    <a:pt x="1" y="0"/>
                  </a:moveTo>
                  <a:lnTo>
                    <a:pt x="1" y="7358"/>
                  </a:lnTo>
                  <a:lnTo>
                    <a:pt x="25432" y="7358"/>
                  </a:lnTo>
                  <a:lnTo>
                    <a:pt x="254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5857725" y="4923875"/>
              <a:ext cx="414818" cy="216870"/>
            </a:xfrm>
            <a:custGeom>
              <a:rect b="b" l="l" r="r" t="t"/>
              <a:pathLst>
                <a:path extrusionOk="0" h="7359" w="12705">
                  <a:moveTo>
                    <a:pt x="0" y="0"/>
                  </a:moveTo>
                  <a:lnTo>
                    <a:pt x="0" y="7358"/>
                  </a:lnTo>
                  <a:lnTo>
                    <a:pt x="12704" y="7358"/>
                  </a:lnTo>
                  <a:lnTo>
                    <a:pt x="127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7063583" y="4900474"/>
              <a:ext cx="588210" cy="240280"/>
            </a:xfrm>
            <a:custGeom>
              <a:rect b="b" l="l" r="r" t="t"/>
              <a:pathLst>
                <a:path extrusionOk="0" h="7359" w="18015">
                  <a:moveTo>
                    <a:pt x="1" y="0"/>
                  </a:moveTo>
                  <a:lnTo>
                    <a:pt x="1" y="7358"/>
                  </a:lnTo>
                  <a:lnTo>
                    <a:pt x="18015" y="7358"/>
                  </a:lnTo>
                  <a:lnTo>
                    <a:pt x="1801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7328700" y="4915250"/>
              <a:ext cx="323072" cy="225498"/>
            </a:xfrm>
            <a:custGeom>
              <a:rect b="b" l="l" r="r" t="t"/>
              <a:pathLst>
                <a:path extrusionOk="0" h="7359" w="9895">
                  <a:moveTo>
                    <a:pt x="1" y="0"/>
                  </a:moveTo>
                  <a:lnTo>
                    <a:pt x="1" y="7358"/>
                  </a:lnTo>
                  <a:lnTo>
                    <a:pt x="9895" y="7358"/>
                  </a:lnTo>
                  <a:lnTo>
                    <a:pt x="98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8442825" y="4900474"/>
              <a:ext cx="830416" cy="240280"/>
            </a:xfrm>
            <a:custGeom>
              <a:rect b="b" l="l" r="r" t="t"/>
              <a:pathLst>
                <a:path extrusionOk="0" h="7359" w="25433">
                  <a:moveTo>
                    <a:pt x="1" y="0"/>
                  </a:moveTo>
                  <a:lnTo>
                    <a:pt x="1" y="7358"/>
                  </a:lnTo>
                  <a:lnTo>
                    <a:pt x="25433" y="7358"/>
                  </a:lnTo>
                  <a:lnTo>
                    <a:pt x="254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4"/>
            <p:cNvSpPr/>
            <p:nvPr/>
          </p:nvSpPr>
          <p:spPr>
            <a:xfrm>
              <a:off x="8857613" y="4900474"/>
              <a:ext cx="415224" cy="240280"/>
            </a:xfrm>
            <a:custGeom>
              <a:rect b="b" l="l" r="r" t="t"/>
              <a:pathLst>
                <a:path extrusionOk="0" h="7359" w="12717">
                  <a:moveTo>
                    <a:pt x="1" y="0"/>
                  </a:moveTo>
                  <a:lnTo>
                    <a:pt x="1" y="7358"/>
                  </a:lnTo>
                  <a:lnTo>
                    <a:pt x="12717" y="7358"/>
                  </a:lnTo>
                  <a:lnTo>
                    <a:pt x="12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4"/>
            <p:cNvSpPr/>
            <p:nvPr/>
          </p:nvSpPr>
          <p:spPr>
            <a:xfrm>
              <a:off x="7228793" y="5141106"/>
              <a:ext cx="257781" cy="259707"/>
            </a:xfrm>
            <a:custGeom>
              <a:rect b="b" l="l" r="r" t="t"/>
              <a:pathLst>
                <a:path extrusionOk="0" h="7954" w="7895">
                  <a:moveTo>
                    <a:pt x="1" y="0"/>
                  </a:moveTo>
                  <a:lnTo>
                    <a:pt x="1275" y="7954"/>
                  </a:lnTo>
                  <a:lnTo>
                    <a:pt x="6644" y="7954"/>
                  </a:lnTo>
                  <a:lnTo>
                    <a:pt x="7895" y="0"/>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4"/>
            <p:cNvSpPr/>
            <p:nvPr/>
          </p:nvSpPr>
          <p:spPr>
            <a:xfrm>
              <a:off x="7228793" y="5141106"/>
              <a:ext cx="257781" cy="259707"/>
            </a:xfrm>
            <a:custGeom>
              <a:rect b="b" l="l" r="r" t="t"/>
              <a:pathLst>
                <a:path extrusionOk="0" h="7954" w="7895">
                  <a:moveTo>
                    <a:pt x="1" y="0"/>
                  </a:moveTo>
                  <a:lnTo>
                    <a:pt x="1275" y="7954"/>
                  </a:lnTo>
                  <a:lnTo>
                    <a:pt x="6644" y="7954"/>
                  </a:lnTo>
                  <a:lnTo>
                    <a:pt x="78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4"/>
            <p:cNvSpPr/>
            <p:nvPr/>
          </p:nvSpPr>
          <p:spPr>
            <a:xfrm>
              <a:off x="7357859" y="5141106"/>
              <a:ext cx="128711" cy="259707"/>
            </a:xfrm>
            <a:custGeom>
              <a:rect b="b" l="l" r="r" t="t"/>
              <a:pathLst>
                <a:path extrusionOk="0" h="7954" w="3942">
                  <a:moveTo>
                    <a:pt x="1" y="0"/>
                  </a:moveTo>
                  <a:lnTo>
                    <a:pt x="1" y="7954"/>
                  </a:lnTo>
                  <a:lnTo>
                    <a:pt x="2691" y="7954"/>
                  </a:lnTo>
                  <a:lnTo>
                    <a:pt x="39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54"/>
          <p:cNvSpPr txBox="1"/>
          <p:nvPr/>
        </p:nvSpPr>
        <p:spPr>
          <a:xfrm>
            <a:off x="765900" y="1583663"/>
            <a:ext cx="76122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Stephen O’Connel center’s scheduling mechanism ‘Team Xpress’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Employee perspective</a:t>
            </a:r>
            <a:endParaRPr/>
          </a:p>
        </p:txBody>
      </p:sp>
      <p:sp>
        <p:nvSpPr>
          <p:cNvPr id="311" name="Google Shape;311;p29"/>
          <p:cNvSpPr txBox="1"/>
          <p:nvPr/>
        </p:nvSpPr>
        <p:spPr>
          <a:xfrm>
            <a:off x="764925" y="1028700"/>
            <a:ext cx="7332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bel"/>
              <a:buChar char="●"/>
            </a:pPr>
            <a:r>
              <a:rPr lang="en">
                <a:latin typeface="Abel"/>
                <a:ea typeface="Abel"/>
                <a:cs typeface="Abel"/>
                <a:sym typeface="Abel"/>
              </a:rPr>
              <a:t>Huge diversity in availability</a:t>
            </a:r>
            <a:endParaRPr>
              <a:latin typeface="Abel"/>
              <a:ea typeface="Abel"/>
              <a:cs typeface="Abel"/>
              <a:sym typeface="Abel"/>
            </a:endParaRPr>
          </a:p>
          <a:p>
            <a:pPr indent="-317500" lvl="0" marL="457200" rtl="0" algn="l">
              <a:spcBef>
                <a:spcPts val="0"/>
              </a:spcBef>
              <a:spcAft>
                <a:spcPts val="0"/>
              </a:spcAft>
              <a:buSzPts val="1400"/>
              <a:buFont typeface="Abel"/>
              <a:buChar char="●"/>
            </a:pPr>
            <a:r>
              <a:rPr lang="en">
                <a:latin typeface="Abel"/>
                <a:ea typeface="Abel"/>
                <a:cs typeface="Abel"/>
                <a:sym typeface="Abel"/>
              </a:rPr>
              <a:t>Some shifts are exhaustive because often understaffed</a:t>
            </a:r>
            <a:endParaRPr>
              <a:latin typeface="Abel"/>
              <a:ea typeface="Abel"/>
              <a:cs typeface="Abel"/>
              <a:sym typeface="Abel"/>
            </a:endParaRPr>
          </a:p>
        </p:txBody>
      </p:sp>
      <p:sp>
        <p:nvSpPr>
          <p:cNvPr id="312" name="Google Shape;312;p29"/>
          <p:cNvSpPr/>
          <p:nvPr/>
        </p:nvSpPr>
        <p:spPr>
          <a:xfrm flipH="1">
            <a:off x="2400200" y="1644300"/>
            <a:ext cx="2848800" cy="10812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Making last minute requests is a big NO because HR is not comfortable with it</a:t>
            </a:r>
            <a:endParaRPr>
              <a:latin typeface="Abel"/>
              <a:ea typeface="Abel"/>
              <a:cs typeface="Abel"/>
              <a:sym typeface="Abel"/>
            </a:endParaRPr>
          </a:p>
        </p:txBody>
      </p:sp>
      <p:sp>
        <p:nvSpPr>
          <p:cNvPr id="313" name="Google Shape;313;p29"/>
          <p:cNvSpPr txBox="1"/>
          <p:nvPr/>
        </p:nvSpPr>
        <p:spPr>
          <a:xfrm>
            <a:off x="1200150" y="4484075"/>
            <a:ext cx="101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M Serif Display"/>
                <a:ea typeface="DM Serif Display"/>
                <a:cs typeface="DM Serif Display"/>
                <a:sym typeface="DM Serif Display"/>
              </a:rPr>
              <a:t>Barista</a:t>
            </a:r>
            <a:endParaRPr b="1">
              <a:latin typeface="DM Serif Display"/>
              <a:ea typeface="DM Serif Display"/>
              <a:cs typeface="DM Serif Display"/>
              <a:sym typeface="DM Serif Display"/>
            </a:endParaRPr>
          </a:p>
        </p:txBody>
      </p:sp>
      <p:sp>
        <p:nvSpPr>
          <p:cNvPr id="314" name="Google Shape;314;p29"/>
          <p:cNvSpPr/>
          <p:nvPr/>
        </p:nvSpPr>
        <p:spPr>
          <a:xfrm flipH="1">
            <a:off x="6638100" y="1585700"/>
            <a:ext cx="2505900" cy="10812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They scheduled me again during my class timings</a:t>
            </a:r>
            <a:endParaRPr>
              <a:latin typeface="Abel"/>
              <a:ea typeface="Abel"/>
              <a:cs typeface="Abel"/>
              <a:sym typeface="Abel"/>
            </a:endParaRPr>
          </a:p>
        </p:txBody>
      </p:sp>
      <p:sp>
        <p:nvSpPr>
          <p:cNvPr id="315" name="Google Shape;315;p29"/>
          <p:cNvSpPr txBox="1"/>
          <p:nvPr/>
        </p:nvSpPr>
        <p:spPr>
          <a:xfrm>
            <a:off x="5522475" y="4484075"/>
            <a:ext cx="101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M Serif Display"/>
                <a:ea typeface="DM Serif Display"/>
                <a:cs typeface="DM Serif Display"/>
                <a:sym typeface="DM Serif Display"/>
              </a:rPr>
              <a:t>Catering worker</a:t>
            </a:r>
            <a:endParaRPr b="1">
              <a:latin typeface="DM Serif Display"/>
              <a:ea typeface="DM Serif Display"/>
              <a:cs typeface="DM Serif Display"/>
              <a:sym typeface="DM Serif Display"/>
            </a:endParaRPr>
          </a:p>
        </p:txBody>
      </p:sp>
      <p:pic>
        <p:nvPicPr>
          <p:cNvPr id="316" name="Google Shape;316;p29"/>
          <p:cNvPicPr preferRelativeResize="0"/>
          <p:nvPr/>
        </p:nvPicPr>
        <p:blipFill>
          <a:blip r:embed="rId3">
            <a:alphaModFix/>
          </a:blip>
          <a:stretch>
            <a:fillRect/>
          </a:stretch>
        </p:blipFill>
        <p:spPr>
          <a:xfrm>
            <a:off x="762000" y="1949100"/>
            <a:ext cx="1877760" cy="2534976"/>
          </a:xfrm>
          <a:prstGeom prst="rect">
            <a:avLst/>
          </a:prstGeom>
          <a:noFill/>
          <a:ln>
            <a:noFill/>
          </a:ln>
        </p:spPr>
      </p:pic>
      <p:pic>
        <p:nvPicPr>
          <p:cNvPr id="317" name="Google Shape;317;p29"/>
          <p:cNvPicPr preferRelativeResize="0"/>
          <p:nvPr/>
        </p:nvPicPr>
        <p:blipFill>
          <a:blip r:embed="rId4">
            <a:alphaModFix/>
          </a:blip>
          <a:stretch>
            <a:fillRect/>
          </a:stretch>
        </p:blipFill>
        <p:spPr>
          <a:xfrm>
            <a:off x="4965287" y="1741100"/>
            <a:ext cx="2129875" cy="2875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21" name="Shape 321"/>
        <p:cNvGrpSpPr/>
        <p:nvPr/>
      </p:nvGrpSpPr>
      <p:grpSpPr>
        <a:xfrm>
          <a:off x="0" y="0"/>
          <a:ext cx="0" cy="0"/>
          <a:chOff x="0" y="0"/>
          <a:chExt cx="0" cy="0"/>
        </a:xfrm>
      </p:grpSpPr>
      <p:sp>
        <p:nvSpPr>
          <p:cNvPr id="322" name="Google Shape;322;p30"/>
          <p:cNvSpPr/>
          <p:nvPr/>
        </p:nvSpPr>
        <p:spPr>
          <a:xfrm>
            <a:off x="1875319" y="1369416"/>
            <a:ext cx="5409900" cy="932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1875419" y="2304825"/>
            <a:ext cx="5409900" cy="160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txBox="1"/>
          <p:nvPr>
            <p:ph type="ctrTitle"/>
          </p:nvPr>
        </p:nvSpPr>
        <p:spPr>
          <a:xfrm>
            <a:off x="2556105" y="1509150"/>
            <a:ext cx="3867300" cy="5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325" name="Google Shape;325;p30"/>
          <p:cNvSpPr txBox="1"/>
          <p:nvPr>
            <p:ph idx="1" type="subTitle"/>
          </p:nvPr>
        </p:nvSpPr>
        <p:spPr>
          <a:xfrm>
            <a:off x="2396676" y="2456175"/>
            <a:ext cx="4186200" cy="139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Abel"/>
                <a:ea typeface="Abel"/>
                <a:cs typeface="Abel"/>
                <a:sym typeface="Abel"/>
              </a:rPr>
              <a:t>We want to design a mechanism to satisfy two sides (the company side and the employee). How to fill the company operation demand and also the employee can pick their willing to work hours at the same time.</a:t>
            </a:r>
            <a:endParaRPr sz="1600">
              <a:latin typeface="Abel"/>
              <a:ea typeface="Abel"/>
              <a:cs typeface="Abel"/>
              <a:sym typeface="Abel"/>
            </a:endParaRPr>
          </a:p>
        </p:txBody>
      </p:sp>
      <p:cxnSp>
        <p:nvCxnSpPr>
          <p:cNvPr id="326" name="Google Shape;326;p30"/>
          <p:cNvCxnSpPr/>
          <p:nvPr/>
        </p:nvCxnSpPr>
        <p:spPr>
          <a:xfrm>
            <a:off x="6209200" y="1361725"/>
            <a:ext cx="0" cy="9546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 and Constraints</a:t>
            </a:r>
            <a:endParaRPr/>
          </a:p>
        </p:txBody>
      </p:sp>
      <p:sp>
        <p:nvSpPr>
          <p:cNvPr id="332" name="Google Shape;332;p31"/>
          <p:cNvSpPr txBox="1"/>
          <p:nvPr>
            <p:ph idx="1" type="body"/>
          </p:nvPr>
        </p:nvSpPr>
        <p:spPr>
          <a:xfrm>
            <a:off x="723650" y="1830000"/>
            <a:ext cx="7707300" cy="1885200"/>
          </a:xfrm>
          <a:prstGeom prst="rect">
            <a:avLst/>
          </a:prstGeom>
        </p:spPr>
        <p:txBody>
          <a:bodyPr anchorCtr="0" anchor="t" bIns="91425" lIns="91425" spcFirstLastPara="1" rIns="91425" wrap="square" tIns="91425">
            <a:noAutofit/>
          </a:bodyPr>
          <a:lstStyle/>
          <a:p>
            <a:pPr indent="-330200" lvl="0" marL="457200" marR="50800" rtl="0" algn="l">
              <a:lnSpc>
                <a:spcPct val="166000"/>
              </a:lnSpc>
              <a:spcBef>
                <a:spcPts val="0"/>
              </a:spcBef>
              <a:spcAft>
                <a:spcPts val="0"/>
              </a:spcAft>
              <a:buClr>
                <a:schemeClr val="accent5"/>
              </a:buClr>
              <a:buSzPts val="1600"/>
              <a:buFont typeface="Georgia"/>
              <a:buChar char="●"/>
            </a:pPr>
            <a:r>
              <a:rPr lang="en" sz="1600">
                <a:solidFill>
                  <a:schemeClr val="dk2"/>
                </a:solidFill>
                <a:highlight>
                  <a:srgbClr val="FFFFFF"/>
                </a:highlight>
                <a:latin typeface="Georgia"/>
                <a:ea typeface="Georgia"/>
                <a:cs typeface="Georgia"/>
                <a:sym typeface="Georgia"/>
              </a:rPr>
              <a:t>Assist HR in decision making with respect to future hiring process</a:t>
            </a:r>
            <a:endParaRPr sz="1600">
              <a:solidFill>
                <a:schemeClr val="dk2"/>
              </a:solidFill>
              <a:highlight>
                <a:srgbClr val="FFFFFF"/>
              </a:highlight>
              <a:latin typeface="Georgia"/>
              <a:ea typeface="Georgia"/>
              <a:cs typeface="Georgia"/>
              <a:sym typeface="Georgia"/>
            </a:endParaRPr>
          </a:p>
          <a:p>
            <a:pPr indent="-330200" lvl="0" marL="457200" marR="50800" rtl="0" algn="l">
              <a:lnSpc>
                <a:spcPct val="166000"/>
              </a:lnSpc>
              <a:spcBef>
                <a:spcPts val="0"/>
              </a:spcBef>
              <a:spcAft>
                <a:spcPts val="0"/>
              </a:spcAft>
              <a:buClr>
                <a:schemeClr val="accent5"/>
              </a:buClr>
              <a:buSzPts val="1600"/>
              <a:buFont typeface="Georgia"/>
              <a:buChar char="●"/>
            </a:pPr>
            <a:r>
              <a:rPr lang="en" sz="1600">
                <a:solidFill>
                  <a:schemeClr val="dk2"/>
                </a:solidFill>
                <a:highlight>
                  <a:srgbClr val="FFFFFF"/>
                </a:highlight>
                <a:latin typeface="Georgia"/>
                <a:ea typeface="Georgia"/>
                <a:cs typeface="Georgia"/>
                <a:sym typeface="Georgia"/>
              </a:rPr>
              <a:t>Make </a:t>
            </a:r>
            <a:r>
              <a:rPr lang="en" sz="1600">
                <a:solidFill>
                  <a:schemeClr val="dk2"/>
                </a:solidFill>
                <a:highlight>
                  <a:srgbClr val="FFFFFF"/>
                </a:highlight>
                <a:latin typeface="Georgia"/>
                <a:ea typeface="Georgia"/>
                <a:cs typeface="Georgia"/>
                <a:sym typeface="Georgia"/>
              </a:rPr>
              <a:t>accommodating</a:t>
            </a:r>
            <a:r>
              <a:rPr lang="en" sz="1600">
                <a:solidFill>
                  <a:schemeClr val="dk2"/>
                </a:solidFill>
                <a:highlight>
                  <a:srgbClr val="FFFFFF"/>
                </a:highlight>
                <a:latin typeface="Georgia"/>
                <a:ea typeface="Georgia"/>
                <a:cs typeface="Georgia"/>
                <a:sym typeface="Georgia"/>
              </a:rPr>
              <a:t> last minute changes to schedule a easy process</a:t>
            </a:r>
            <a:endParaRPr sz="1600">
              <a:solidFill>
                <a:schemeClr val="dk2"/>
              </a:solidFill>
              <a:highlight>
                <a:srgbClr val="FFFFFF"/>
              </a:highlight>
              <a:latin typeface="Georgia"/>
              <a:ea typeface="Georgia"/>
              <a:cs typeface="Georgia"/>
              <a:sym typeface="Georgia"/>
            </a:endParaRPr>
          </a:p>
          <a:p>
            <a:pPr indent="-330200" lvl="0" marL="457200" marR="50800" rtl="0" algn="l">
              <a:lnSpc>
                <a:spcPct val="166000"/>
              </a:lnSpc>
              <a:spcBef>
                <a:spcPts val="0"/>
              </a:spcBef>
              <a:spcAft>
                <a:spcPts val="0"/>
              </a:spcAft>
              <a:buClr>
                <a:schemeClr val="accent5"/>
              </a:buClr>
              <a:buSzPts val="1600"/>
              <a:buFont typeface="Georgia"/>
              <a:buChar char="●"/>
            </a:pPr>
            <a:r>
              <a:rPr lang="en" sz="1600">
                <a:solidFill>
                  <a:schemeClr val="dk2"/>
                </a:solidFill>
                <a:highlight>
                  <a:srgbClr val="FFFFFF"/>
                </a:highlight>
                <a:latin typeface="Georgia"/>
                <a:ea typeface="Georgia"/>
                <a:cs typeface="Georgia"/>
                <a:sym typeface="Georgia"/>
              </a:rPr>
              <a:t>Meet diverse constraints like Weekly working limits,class schedules</a:t>
            </a:r>
            <a:endParaRPr sz="1600">
              <a:solidFill>
                <a:schemeClr val="dk2"/>
              </a:solidFill>
              <a:highlight>
                <a:srgbClr val="FFFFFF"/>
              </a:highlight>
              <a:latin typeface="Georgia"/>
              <a:ea typeface="Georgia"/>
              <a:cs typeface="Georgia"/>
              <a:sym typeface="Georgia"/>
            </a:endParaRPr>
          </a:p>
          <a:p>
            <a:pPr indent="-330200" lvl="0" marL="457200" marR="50800" rtl="0" algn="l">
              <a:lnSpc>
                <a:spcPct val="166000"/>
              </a:lnSpc>
              <a:spcBef>
                <a:spcPts val="0"/>
              </a:spcBef>
              <a:spcAft>
                <a:spcPts val="0"/>
              </a:spcAft>
              <a:buClr>
                <a:schemeClr val="accent5"/>
              </a:buClr>
              <a:buSzPts val="1600"/>
              <a:buFont typeface="Georgia"/>
              <a:buChar char="●"/>
            </a:pPr>
            <a:r>
              <a:rPr lang="en" sz="1600">
                <a:solidFill>
                  <a:schemeClr val="dk2"/>
                </a:solidFill>
                <a:highlight>
                  <a:srgbClr val="FFFFFF"/>
                </a:highlight>
                <a:latin typeface="Georgia"/>
                <a:ea typeface="Georgia"/>
                <a:cs typeface="Georgia"/>
                <a:sym typeface="Georgia"/>
              </a:rPr>
              <a:t>Maintain employee satisfaction</a:t>
            </a:r>
            <a:endParaRPr sz="1600">
              <a:solidFill>
                <a:schemeClr val="dk2"/>
              </a:solidFill>
              <a:highlight>
                <a:srgbClr val="FFFFFF"/>
              </a:highlight>
              <a:latin typeface="Georgia"/>
              <a:ea typeface="Georgia"/>
              <a:cs typeface="Georgia"/>
              <a:sym typeface="Georgia"/>
            </a:endParaRPr>
          </a:p>
          <a:p>
            <a:pPr indent="-330200" lvl="0" marL="457200" marR="50800" rtl="0" algn="l">
              <a:lnSpc>
                <a:spcPct val="166000"/>
              </a:lnSpc>
              <a:spcBef>
                <a:spcPts val="0"/>
              </a:spcBef>
              <a:spcAft>
                <a:spcPts val="0"/>
              </a:spcAft>
              <a:buClr>
                <a:schemeClr val="accent5"/>
              </a:buClr>
              <a:buSzPts val="1600"/>
              <a:buFont typeface="Georgia"/>
              <a:buChar char="●"/>
            </a:pPr>
            <a:r>
              <a:rPr lang="en" sz="1600">
                <a:solidFill>
                  <a:schemeClr val="dk2"/>
                </a:solidFill>
                <a:highlight>
                  <a:srgbClr val="FFFFFF"/>
                </a:highlight>
                <a:latin typeface="Georgia"/>
                <a:ea typeface="Georgia"/>
                <a:cs typeface="Georgia"/>
                <a:sym typeface="Georgia"/>
              </a:rPr>
              <a:t>Minimize number of workers overall needed</a:t>
            </a:r>
            <a:endParaRPr sz="1600">
              <a:solidFill>
                <a:schemeClr val="dk2"/>
              </a:solidFill>
              <a:highlight>
                <a:srgbClr val="FFFFFF"/>
              </a:highlight>
              <a:latin typeface="Georgia"/>
              <a:ea typeface="Georgia"/>
              <a:cs typeface="Georgia"/>
              <a:sym typeface="Georgia"/>
            </a:endParaRPr>
          </a:p>
          <a:p>
            <a:pPr indent="0" lvl="0" marL="457200" marR="50800" rtl="0" algn="l">
              <a:lnSpc>
                <a:spcPct val="166000"/>
              </a:lnSpc>
              <a:spcBef>
                <a:spcPts val="0"/>
              </a:spcBef>
              <a:spcAft>
                <a:spcPts val="0"/>
              </a:spcAft>
              <a:buNone/>
            </a:pPr>
            <a:r>
              <a:t/>
            </a:r>
            <a:endParaRPr sz="1400">
              <a:solidFill>
                <a:schemeClr val="dk2"/>
              </a:solidFill>
              <a:highlight>
                <a:srgbClr val="FFFFFF"/>
              </a:highlight>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idx="4294967295" type="subTitle"/>
          </p:nvPr>
        </p:nvSpPr>
        <p:spPr>
          <a:xfrm>
            <a:off x="915625" y="1652725"/>
            <a:ext cx="2877300" cy="6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a:t>
            </a:r>
            <a:endParaRPr sz="2800"/>
          </a:p>
        </p:txBody>
      </p:sp>
      <p:pic>
        <p:nvPicPr>
          <p:cNvPr id="338" name="Google Shape;338;p32"/>
          <p:cNvPicPr preferRelativeResize="0"/>
          <p:nvPr/>
        </p:nvPicPr>
        <p:blipFill>
          <a:blip r:embed="rId3">
            <a:alphaModFix/>
          </a:blip>
          <a:stretch>
            <a:fillRect/>
          </a:stretch>
        </p:blipFill>
        <p:spPr>
          <a:xfrm>
            <a:off x="762000" y="2481325"/>
            <a:ext cx="1859092" cy="2509774"/>
          </a:xfrm>
          <a:prstGeom prst="rect">
            <a:avLst/>
          </a:prstGeom>
          <a:noFill/>
          <a:ln>
            <a:noFill/>
          </a:ln>
        </p:spPr>
      </p:pic>
      <p:pic>
        <p:nvPicPr>
          <p:cNvPr id="339" name="Google Shape;339;p32"/>
          <p:cNvPicPr preferRelativeResize="0"/>
          <p:nvPr/>
        </p:nvPicPr>
        <p:blipFill>
          <a:blip r:embed="rId4">
            <a:alphaModFix/>
          </a:blip>
          <a:stretch>
            <a:fillRect/>
          </a:stretch>
        </p:blipFill>
        <p:spPr>
          <a:xfrm flipH="1">
            <a:off x="6571692" y="2481325"/>
            <a:ext cx="1859092" cy="2509774"/>
          </a:xfrm>
          <a:prstGeom prst="rect">
            <a:avLst/>
          </a:prstGeom>
          <a:noFill/>
          <a:ln>
            <a:noFill/>
          </a:ln>
        </p:spPr>
      </p:pic>
      <p:sp>
        <p:nvSpPr>
          <p:cNvPr id="340" name="Google Shape;340;p32"/>
          <p:cNvSpPr/>
          <p:nvPr/>
        </p:nvSpPr>
        <p:spPr>
          <a:xfrm>
            <a:off x="2136525" y="448400"/>
            <a:ext cx="4435200" cy="2110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2624500" y="1384775"/>
            <a:ext cx="3574200" cy="1886100"/>
          </a:xfrm>
          <a:prstGeom prst="flowChartMagneticTap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flipH="1">
            <a:off x="2624500" y="1384775"/>
            <a:ext cx="3574200" cy="1886100"/>
          </a:xfrm>
          <a:prstGeom prst="flowChartMagneticTap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Abel"/>
                <a:ea typeface="Abel"/>
                <a:cs typeface="Abel"/>
                <a:sym typeface="Abel"/>
              </a:rPr>
              <a:t>Sounds Cool!</a:t>
            </a:r>
            <a:endParaRPr sz="3100">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46" name="Shape 346"/>
        <p:cNvGrpSpPr/>
        <p:nvPr/>
      </p:nvGrpSpPr>
      <p:grpSpPr>
        <a:xfrm>
          <a:off x="0" y="0"/>
          <a:ext cx="0" cy="0"/>
          <a:chOff x="0" y="0"/>
          <a:chExt cx="0" cy="0"/>
        </a:xfrm>
      </p:grpSpPr>
      <p:sp>
        <p:nvSpPr>
          <p:cNvPr id="347" name="Google Shape;347;p33"/>
          <p:cNvSpPr/>
          <p:nvPr/>
        </p:nvSpPr>
        <p:spPr>
          <a:xfrm>
            <a:off x="4114775" y="1591150"/>
            <a:ext cx="3049200" cy="186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txBox="1"/>
          <p:nvPr>
            <p:ph type="ctrTitle"/>
          </p:nvPr>
        </p:nvSpPr>
        <p:spPr>
          <a:xfrm flipH="1">
            <a:off x="4211125" y="1227675"/>
            <a:ext cx="3185700" cy="252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Methodologies</a:t>
            </a:r>
            <a:r>
              <a:rPr lang="en"/>
              <a:t> </a:t>
            </a:r>
            <a:endParaRPr/>
          </a:p>
        </p:txBody>
      </p:sp>
      <p:sp>
        <p:nvSpPr>
          <p:cNvPr id="349" name="Google Shape;349;p33"/>
          <p:cNvSpPr txBox="1"/>
          <p:nvPr>
            <p:ph idx="2" type="title"/>
          </p:nvPr>
        </p:nvSpPr>
        <p:spPr>
          <a:xfrm flipH="1">
            <a:off x="2052200" y="1760550"/>
            <a:ext cx="1892400" cy="16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ctrTitle"/>
          </p:nvPr>
        </p:nvSpPr>
        <p:spPr>
          <a:xfrm>
            <a:off x="723600" y="318225"/>
            <a:ext cx="7707300" cy="6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Greedy approach by rewarding hired worker</a:t>
            </a:r>
            <a:endParaRPr/>
          </a:p>
        </p:txBody>
      </p:sp>
      <p:sp>
        <p:nvSpPr>
          <p:cNvPr id="355" name="Google Shape;355;p34"/>
          <p:cNvSpPr txBox="1"/>
          <p:nvPr/>
        </p:nvSpPr>
        <p:spPr>
          <a:xfrm>
            <a:off x="713213" y="1551112"/>
            <a:ext cx="18813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jalla One"/>
                <a:ea typeface="Fjalla One"/>
                <a:cs typeface="Fjalla One"/>
                <a:sym typeface="Fjalla One"/>
              </a:rPr>
              <a:t>Mars</a:t>
            </a:r>
            <a:endParaRPr sz="2000">
              <a:solidFill>
                <a:schemeClr val="lt1"/>
              </a:solidFill>
              <a:latin typeface="Fjalla One"/>
              <a:ea typeface="Fjalla One"/>
              <a:cs typeface="Fjalla One"/>
              <a:sym typeface="Fjalla One"/>
            </a:endParaRPr>
          </a:p>
        </p:txBody>
      </p:sp>
      <p:sp>
        <p:nvSpPr>
          <p:cNvPr id="356" name="Google Shape;356;p34"/>
          <p:cNvSpPr/>
          <p:nvPr/>
        </p:nvSpPr>
        <p:spPr>
          <a:xfrm rot="10800000">
            <a:off x="5780569" y="3806934"/>
            <a:ext cx="3426305" cy="1407090"/>
          </a:xfrm>
          <a:custGeom>
            <a:rect b="b" l="l" r="r" t="t"/>
            <a:pathLst>
              <a:path extrusionOk="0" h="48337" w="117702">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34"/>
          <p:cNvGrpSpPr/>
          <p:nvPr/>
        </p:nvGrpSpPr>
        <p:grpSpPr>
          <a:xfrm>
            <a:off x="-1648376" y="-591500"/>
            <a:ext cx="4464353" cy="2195831"/>
            <a:chOff x="-1648376" y="-591500"/>
            <a:chExt cx="4464353" cy="2195831"/>
          </a:xfrm>
        </p:grpSpPr>
        <p:sp>
          <p:nvSpPr>
            <p:cNvPr id="358" name="Google Shape;358;p34"/>
            <p:cNvSpPr/>
            <p:nvPr/>
          </p:nvSpPr>
          <p:spPr>
            <a:xfrm rot="9408474">
              <a:off x="-904207" y="319482"/>
              <a:ext cx="3760420" cy="567315"/>
            </a:xfrm>
            <a:custGeom>
              <a:rect b="b" l="l" r="r" t="t"/>
              <a:pathLst>
                <a:path extrusionOk="0" h="10612" w="81168">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589125" y="-591500"/>
              <a:ext cx="3109500" cy="8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642925" y="-488650"/>
              <a:ext cx="1967400" cy="7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953985" y="-274400"/>
              <a:ext cx="2059800" cy="8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a:off x="-1648376" y="-103334"/>
              <a:ext cx="2059800" cy="8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34"/>
          <p:cNvSpPr txBox="1"/>
          <p:nvPr>
            <p:ph idx="4294967295" type="body"/>
          </p:nvPr>
        </p:nvSpPr>
        <p:spPr>
          <a:xfrm>
            <a:off x="565375" y="1315650"/>
            <a:ext cx="7707300" cy="2337600"/>
          </a:xfrm>
          <a:prstGeom prst="rect">
            <a:avLst/>
          </a:prstGeom>
        </p:spPr>
        <p:txBody>
          <a:bodyPr anchorCtr="0" anchor="t" bIns="91425" lIns="91425" spcFirstLastPara="1" rIns="91425" wrap="square" tIns="91425">
            <a:noAutofit/>
          </a:bodyPr>
          <a:lstStyle/>
          <a:p>
            <a:pPr indent="-330200" lvl="0" marL="457200" marR="50800" rtl="0" algn="l">
              <a:lnSpc>
                <a:spcPct val="166000"/>
              </a:lnSpc>
              <a:spcBef>
                <a:spcPts val="0"/>
              </a:spcBef>
              <a:spcAft>
                <a:spcPts val="0"/>
              </a:spcAft>
              <a:buSzPts val="1600"/>
              <a:buFont typeface="Georgia"/>
              <a:buChar char="●"/>
            </a:pPr>
            <a:r>
              <a:rPr lang="en" sz="1600">
                <a:solidFill>
                  <a:schemeClr val="dk2"/>
                </a:solidFill>
                <a:highlight>
                  <a:srgbClr val="FFFFFF"/>
                </a:highlight>
                <a:latin typeface="Georgia"/>
                <a:ea typeface="Georgia"/>
                <a:cs typeface="Georgia"/>
                <a:sym typeface="Georgia"/>
              </a:rPr>
              <a:t>Mimics general scheduling process by preferring the first scheduled workers for later shifts in week</a:t>
            </a:r>
            <a:endParaRPr sz="1600">
              <a:solidFill>
                <a:schemeClr val="dk2"/>
              </a:solidFill>
              <a:highlight>
                <a:srgbClr val="FFFFFF"/>
              </a:highlight>
              <a:latin typeface="Georgia"/>
              <a:ea typeface="Georgia"/>
              <a:cs typeface="Georgia"/>
              <a:sym typeface="Georgia"/>
            </a:endParaRPr>
          </a:p>
          <a:p>
            <a:pPr indent="0" lvl="0" marL="0" marR="50800" rtl="0" algn="l">
              <a:lnSpc>
                <a:spcPct val="166000"/>
              </a:lnSpc>
              <a:spcBef>
                <a:spcPts val="0"/>
              </a:spcBef>
              <a:spcAft>
                <a:spcPts val="0"/>
              </a:spcAft>
              <a:buNone/>
            </a:pPr>
            <a:r>
              <a:rPr lang="en" sz="1600">
                <a:highlight>
                  <a:schemeClr val="lt1"/>
                </a:highlight>
                <a:latin typeface="Georgia"/>
                <a:ea typeface="Georgia"/>
                <a:cs typeface="Georgia"/>
                <a:sym typeface="Georgia"/>
              </a:rPr>
              <a:t>Cons:</a:t>
            </a:r>
            <a:endParaRPr sz="1800">
              <a:solidFill>
                <a:schemeClr val="dk2"/>
              </a:solidFill>
              <a:highlight>
                <a:srgbClr val="FFFFFF"/>
              </a:highlight>
              <a:latin typeface="Georgia"/>
              <a:ea typeface="Georgia"/>
              <a:cs typeface="Georgia"/>
              <a:sym typeface="Georgia"/>
            </a:endParaRPr>
          </a:p>
          <a:p>
            <a:pPr indent="-330200" lvl="0" marL="457200" marR="50800" rtl="0" algn="l">
              <a:lnSpc>
                <a:spcPct val="166000"/>
              </a:lnSpc>
              <a:spcBef>
                <a:spcPts val="0"/>
              </a:spcBef>
              <a:spcAft>
                <a:spcPts val="0"/>
              </a:spcAft>
              <a:buSzPts val="1600"/>
              <a:buFont typeface="Georgia"/>
              <a:buChar char="●"/>
            </a:pPr>
            <a:r>
              <a:rPr lang="en" sz="1600">
                <a:solidFill>
                  <a:schemeClr val="dk2"/>
                </a:solidFill>
                <a:highlight>
                  <a:srgbClr val="FFFFFF"/>
                </a:highlight>
                <a:latin typeface="Georgia"/>
                <a:ea typeface="Georgia"/>
                <a:cs typeface="Georgia"/>
                <a:sym typeface="Georgia"/>
              </a:rPr>
              <a:t>Employes can rig the system by providing more availability in initial time slots</a:t>
            </a:r>
            <a:endParaRPr sz="1600">
              <a:solidFill>
                <a:schemeClr val="dk2"/>
              </a:solidFill>
              <a:highlight>
                <a:srgbClr val="FFFFFF"/>
              </a:highlight>
              <a:latin typeface="Georgia"/>
              <a:ea typeface="Georgia"/>
              <a:cs typeface="Georgia"/>
              <a:sym typeface="Georgia"/>
            </a:endParaRPr>
          </a:p>
          <a:p>
            <a:pPr indent="-330200" lvl="0" marL="457200" marR="50800" rtl="0" algn="l">
              <a:lnSpc>
                <a:spcPct val="166000"/>
              </a:lnSpc>
              <a:spcBef>
                <a:spcPts val="0"/>
              </a:spcBef>
              <a:spcAft>
                <a:spcPts val="0"/>
              </a:spcAft>
              <a:buClr>
                <a:schemeClr val="dk2"/>
              </a:buClr>
              <a:buSzPts val="1600"/>
              <a:buChar char="●"/>
            </a:pPr>
            <a:r>
              <a:rPr lang="en" sz="1600">
                <a:solidFill>
                  <a:schemeClr val="dk2"/>
                </a:solidFill>
                <a:highlight>
                  <a:srgbClr val="FFFFFF"/>
                </a:highlight>
                <a:latin typeface="Georgia"/>
                <a:ea typeface="Georgia"/>
                <a:cs typeface="Georgia"/>
                <a:sym typeface="Georgia"/>
              </a:rPr>
              <a:t>Not a </a:t>
            </a:r>
            <a:r>
              <a:rPr lang="en" sz="1600">
                <a:solidFill>
                  <a:schemeClr val="dk2"/>
                </a:solidFill>
                <a:highlight>
                  <a:srgbClr val="FFFFFF"/>
                </a:highlight>
                <a:latin typeface="Georgia"/>
                <a:ea typeface="Georgia"/>
                <a:cs typeface="Georgia"/>
                <a:sym typeface="Georgia"/>
              </a:rPr>
              <a:t>global</a:t>
            </a:r>
            <a:r>
              <a:rPr lang="en" sz="1600">
                <a:solidFill>
                  <a:schemeClr val="dk2"/>
                </a:solidFill>
                <a:highlight>
                  <a:srgbClr val="FFFFFF"/>
                </a:highlight>
                <a:latin typeface="Georgia"/>
                <a:ea typeface="Georgia"/>
                <a:cs typeface="Georgia"/>
                <a:sym typeface="Georgia"/>
              </a:rPr>
              <a:t> minima of </a:t>
            </a:r>
            <a:r>
              <a:rPr lang="en" sz="1600">
                <a:solidFill>
                  <a:schemeClr val="dk2"/>
                </a:solidFill>
                <a:highlight>
                  <a:srgbClr val="FFFFFF"/>
                </a:highlight>
                <a:latin typeface="Georgia"/>
                <a:ea typeface="Georgia"/>
                <a:cs typeface="Georgia"/>
                <a:sym typeface="Georgia"/>
              </a:rPr>
              <a:t>employees</a:t>
            </a:r>
            <a:r>
              <a:rPr lang="en" sz="1600">
                <a:solidFill>
                  <a:schemeClr val="dk2"/>
                </a:solidFill>
                <a:highlight>
                  <a:srgbClr val="FFFFFF"/>
                </a:highlight>
                <a:latin typeface="Georgia"/>
                <a:ea typeface="Georgia"/>
                <a:cs typeface="Georgia"/>
                <a:sym typeface="Georgia"/>
              </a:rPr>
              <a:t> required for the company.</a:t>
            </a:r>
            <a:endParaRPr sz="1600">
              <a:solidFill>
                <a:schemeClr val="dk2"/>
              </a:solidFill>
              <a:highlight>
                <a:srgbClr val="FFFFFF"/>
              </a:highlight>
            </a:endParaRPr>
          </a:p>
          <a:p>
            <a:pPr indent="0" lvl="0" marL="0" marR="50800" rtl="0" algn="l">
              <a:lnSpc>
                <a:spcPct val="166000"/>
              </a:lnSpc>
              <a:spcBef>
                <a:spcPts val="0"/>
              </a:spcBef>
              <a:spcAft>
                <a:spcPts val="0"/>
              </a:spcAft>
              <a:buNone/>
            </a:pPr>
            <a:r>
              <a:t/>
            </a:r>
            <a:endParaRPr sz="1400">
              <a:solidFill>
                <a:schemeClr val="dk2"/>
              </a:solidFill>
              <a:highlight>
                <a:srgbClr val="FFFFFF"/>
              </a:highlight>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ctrTitle"/>
          </p:nvPr>
        </p:nvSpPr>
        <p:spPr>
          <a:xfrm>
            <a:off x="723600" y="461812"/>
            <a:ext cx="7707300" cy="47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Linear Programming approach</a:t>
            </a:r>
            <a:endParaRPr/>
          </a:p>
        </p:txBody>
      </p:sp>
      <p:sp>
        <p:nvSpPr>
          <p:cNvPr id="369" name="Google Shape;369;p35"/>
          <p:cNvSpPr txBox="1"/>
          <p:nvPr>
            <p:ph idx="1" type="body"/>
          </p:nvPr>
        </p:nvSpPr>
        <p:spPr>
          <a:xfrm>
            <a:off x="723650" y="1830000"/>
            <a:ext cx="7707300" cy="1885200"/>
          </a:xfrm>
          <a:prstGeom prst="rect">
            <a:avLst/>
          </a:prstGeom>
        </p:spPr>
        <p:txBody>
          <a:bodyPr anchorCtr="0" anchor="t" bIns="91425" lIns="91425" spcFirstLastPara="1" rIns="91425" wrap="square" tIns="91425">
            <a:noAutofit/>
          </a:bodyPr>
          <a:lstStyle/>
          <a:p>
            <a:pPr indent="-330200" lvl="0" marL="457200" marR="50800" rtl="0" algn="l">
              <a:lnSpc>
                <a:spcPct val="166000"/>
              </a:lnSpc>
              <a:spcBef>
                <a:spcPts val="0"/>
              </a:spcBef>
              <a:spcAft>
                <a:spcPts val="0"/>
              </a:spcAft>
              <a:buClr>
                <a:schemeClr val="dk1"/>
              </a:buClr>
              <a:buSzPts val="1600"/>
              <a:buFont typeface="Georgia"/>
              <a:buChar char="●"/>
            </a:pPr>
            <a:r>
              <a:rPr lang="en" sz="1600">
                <a:solidFill>
                  <a:schemeClr val="dk2"/>
                </a:solidFill>
                <a:highlight>
                  <a:srgbClr val="FFFFFF"/>
                </a:highlight>
                <a:latin typeface="Georgia"/>
                <a:ea typeface="Georgia"/>
                <a:cs typeface="Georgia"/>
                <a:sym typeface="Georgia"/>
              </a:rPr>
              <a:t>Meets the current objective of minimizing total workers needed (Can be </a:t>
            </a:r>
            <a:r>
              <a:rPr lang="en" sz="1600">
                <a:solidFill>
                  <a:schemeClr val="dk2"/>
                </a:solidFill>
                <a:highlight>
                  <a:srgbClr val="FFFFFF"/>
                </a:highlight>
                <a:latin typeface="Georgia"/>
                <a:ea typeface="Georgia"/>
                <a:cs typeface="Georgia"/>
                <a:sym typeface="Georgia"/>
              </a:rPr>
              <a:t>tested</a:t>
            </a:r>
            <a:r>
              <a:rPr lang="en" sz="1600">
                <a:solidFill>
                  <a:schemeClr val="dk2"/>
                </a:solidFill>
                <a:highlight>
                  <a:srgbClr val="FFFFFF"/>
                </a:highlight>
                <a:latin typeface="Georgia"/>
                <a:ea typeface="Georgia"/>
                <a:cs typeface="Georgia"/>
                <a:sym typeface="Georgia"/>
              </a:rPr>
              <a:t> for a different objective)</a:t>
            </a:r>
            <a:endParaRPr sz="1600">
              <a:solidFill>
                <a:schemeClr val="dk2"/>
              </a:solidFill>
              <a:highlight>
                <a:srgbClr val="FFFFFF"/>
              </a:highlight>
              <a:latin typeface="Georgia"/>
              <a:ea typeface="Georgia"/>
              <a:cs typeface="Georgia"/>
              <a:sym typeface="Georgia"/>
            </a:endParaRPr>
          </a:p>
          <a:p>
            <a:pPr indent="-330200" lvl="0" marL="457200" marR="50800" rtl="0" algn="l">
              <a:lnSpc>
                <a:spcPct val="166000"/>
              </a:lnSpc>
              <a:spcBef>
                <a:spcPts val="0"/>
              </a:spcBef>
              <a:spcAft>
                <a:spcPts val="0"/>
              </a:spcAft>
              <a:buClr>
                <a:schemeClr val="dk1"/>
              </a:buClr>
              <a:buSzPts val="1600"/>
              <a:buFont typeface="Georgia"/>
              <a:buChar char="●"/>
            </a:pPr>
            <a:r>
              <a:rPr lang="en" sz="1600">
                <a:solidFill>
                  <a:schemeClr val="dk2"/>
                </a:solidFill>
                <a:highlight>
                  <a:srgbClr val="FFFFFF"/>
                </a:highlight>
                <a:latin typeface="Georgia"/>
                <a:ea typeface="Georgia"/>
                <a:cs typeface="Georgia"/>
                <a:sym typeface="Georgia"/>
              </a:rPr>
              <a:t>Employees </a:t>
            </a:r>
            <a:r>
              <a:rPr lang="en" sz="1600">
                <a:solidFill>
                  <a:schemeClr val="dk2"/>
                </a:solidFill>
                <a:highlight>
                  <a:srgbClr val="FFFFFF"/>
                </a:highlight>
                <a:latin typeface="Georgia"/>
                <a:ea typeface="Georgia"/>
                <a:cs typeface="Georgia"/>
                <a:sym typeface="Georgia"/>
              </a:rPr>
              <a:t>won't</a:t>
            </a:r>
            <a:r>
              <a:rPr lang="en" sz="1600">
                <a:solidFill>
                  <a:schemeClr val="dk2"/>
                </a:solidFill>
                <a:highlight>
                  <a:srgbClr val="FFFFFF"/>
                </a:highlight>
                <a:latin typeface="Georgia"/>
                <a:ea typeface="Georgia"/>
                <a:cs typeface="Georgia"/>
                <a:sym typeface="Georgia"/>
              </a:rPr>
              <a:t> be able to benefit by Gaming the system</a:t>
            </a:r>
            <a:endParaRPr sz="1600">
              <a:solidFill>
                <a:schemeClr val="dk2"/>
              </a:solidFill>
              <a:highlight>
                <a:srgbClr val="FFFFFF"/>
              </a:highlight>
              <a:latin typeface="Georgia"/>
              <a:ea typeface="Georgia"/>
              <a:cs typeface="Georgia"/>
              <a:sym typeface="Georgia"/>
            </a:endParaRPr>
          </a:p>
          <a:p>
            <a:pPr indent="0" lvl="0" marL="457200" marR="50800" rtl="0" algn="l">
              <a:lnSpc>
                <a:spcPct val="166000"/>
              </a:lnSpc>
              <a:spcBef>
                <a:spcPts val="0"/>
              </a:spcBef>
              <a:spcAft>
                <a:spcPts val="0"/>
              </a:spcAft>
              <a:buNone/>
            </a:pPr>
            <a:r>
              <a:t/>
            </a:r>
            <a:endParaRPr sz="1400">
              <a:solidFill>
                <a:schemeClr val="dk2"/>
              </a:solidFill>
              <a:highlight>
                <a:srgbClr val="FFFFFF"/>
              </a:highlight>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a:solidFill>
                <a:srgbClr val="374957"/>
              </a:solidFill>
              <a:highlight>
                <a:srgbClr val="FFFFFF"/>
              </a:highlight>
              <a:latin typeface="Proxima Nova"/>
              <a:ea typeface="Proxima Nova"/>
              <a:cs typeface="Proxima Nova"/>
              <a:sym typeface="Proxima Nova"/>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dustrial Production Business Plan by Slidego">
  <a:themeElements>
    <a:clrScheme name="Simple Light">
      <a:dk1>
        <a:srgbClr val="00AEEF"/>
      </a:dk1>
      <a:lt1>
        <a:srgbClr val="FFFFFF"/>
      </a:lt1>
      <a:dk2>
        <a:srgbClr val="00AEEF"/>
      </a:dk2>
      <a:lt2>
        <a:srgbClr val="00AEEF"/>
      </a:lt2>
      <a:accent1>
        <a:srgbClr val="F1CC30"/>
      </a:accent1>
      <a:accent2>
        <a:srgbClr val="2B3990"/>
      </a:accent2>
      <a:accent3>
        <a:srgbClr val="F1CC30"/>
      </a:accent3>
      <a:accent4>
        <a:srgbClr val="00AEEF"/>
      </a:accent4>
      <a:accent5>
        <a:srgbClr val="EE2A7B"/>
      </a:accent5>
      <a:accent6>
        <a:srgbClr val="2B3990"/>
      </a:accent6>
      <a:hlink>
        <a:srgbClr val="2B39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