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Titan One"/>
      <p:regular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Anaheim"/>
      <p:regular r:id="rId34"/>
    </p:embeddedFont>
    <p:embeddedFont>
      <p:font typeface="PT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600EEE-FB52-44B4-AA6C-17CE7A2C6DF0}">
  <a:tblStyle styleId="{74600EEE-FB52-44B4-AA6C-17CE7A2C6D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TitanOn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35" Type="http://schemas.openxmlformats.org/officeDocument/2006/relationships/font" Target="fonts/PTSans-regular.fntdata"/><Relationship Id="rId12" Type="http://schemas.openxmlformats.org/officeDocument/2006/relationships/slide" Target="slides/slide6.xml"/><Relationship Id="rId34" Type="http://schemas.openxmlformats.org/officeDocument/2006/relationships/font" Target="fonts/Anaheim-regular.fntdata"/><Relationship Id="rId15" Type="http://schemas.openxmlformats.org/officeDocument/2006/relationships/slide" Target="slides/slide9.xml"/><Relationship Id="rId37" Type="http://schemas.openxmlformats.org/officeDocument/2006/relationships/font" Target="fonts/PTSans-italic.fntdata"/><Relationship Id="rId14" Type="http://schemas.openxmlformats.org/officeDocument/2006/relationships/slide" Target="slides/slide8.xml"/><Relationship Id="rId36" Type="http://schemas.openxmlformats.org/officeDocument/2006/relationships/font" Target="fonts/PT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PTSa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3e3ef6f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03e3ef6f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0674d4190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0674d4190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2573b3204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2573b3204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067fa1240f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067fa1240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cc98d9fb70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cc98d9fb70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2573b3204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2573b3204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2573b3204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2573b3204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2573b3204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2573b3204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2573b3204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2573b3204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2573b3204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2573b3204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2573b3204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2573b3204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Pipes and Casing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9f2f57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9f2f57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2573b3204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2573b3204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2573b3204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2573b3204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99f2f57a7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99f2f57a7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9f2f57a7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9f2f57a7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currently considering only 2 ports, study of 3rd port is not done as of now,</a:t>
            </a:r>
            <a:br>
              <a:rPr lang="en"/>
            </a:br>
            <a:r>
              <a:rPr lang="en"/>
              <a:t>We added in an event to consider the </a:t>
            </a:r>
            <a:r>
              <a:rPr lang="en"/>
              <a:t>weather</a:t>
            </a:r>
            <a:r>
              <a:rPr lang="en"/>
              <a:t> pattern change every 30 min and updating the vessel speeds accordingly at all the node exits</a:t>
            </a:r>
            <a:br>
              <a:rPr lang="en"/>
            </a:br>
            <a:r>
              <a:rPr lang="en"/>
              <a:t>Vehicle </a:t>
            </a:r>
            <a:r>
              <a:rPr lang="en"/>
              <a:t>loading and unloading times based on material type and quantity are calculated</a:t>
            </a:r>
            <a:br>
              <a:rPr lang="en"/>
            </a:br>
            <a:r>
              <a:rPr lang="en"/>
              <a:t>We are not looking at the possibility of combining multiple orders into in single shipment (Future scope)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99f2f57a7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99f2f57a7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Pipes and Casing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bd6c00e730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bd6c00e730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067fa124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067fa124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067fa1240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067fa1240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54850" y="615600"/>
            <a:ext cx="6834300" cy="1460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07600" y="2069200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6755" y="1882023"/>
            <a:ext cx="9146073" cy="1813246"/>
          </a:xfrm>
          <a:custGeom>
            <a:rect b="b" l="l" r="r" t="t"/>
            <a:pathLst>
              <a:path extrusionOk="0" h="7617" w="38420">
                <a:moveTo>
                  <a:pt x="2861" y="1"/>
                </a:moveTo>
                <a:cubicBezTo>
                  <a:pt x="2307" y="1"/>
                  <a:pt x="1823" y="328"/>
                  <a:pt x="1609" y="812"/>
                </a:cubicBezTo>
                <a:cubicBezTo>
                  <a:pt x="1438" y="627"/>
                  <a:pt x="1197" y="513"/>
                  <a:pt x="940" y="513"/>
                </a:cubicBezTo>
                <a:cubicBezTo>
                  <a:pt x="413" y="513"/>
                  <a:pt x="1" y="940"/>
                  <a:pt x="1" y="1467"/>
                </a:cubicBezTo>
                <a:lnTo>
                  <a:pt x="1" y="7617"/>
                </a:lnTo>
                <a:lnTo>
                  <a:pt x="38420" y="7617"/>
                </a:lnTo>
                <a:lnTo>
                  <a:pt x="38420" y="4457"/>
                </a:lnTo>
                <a:cubicBezTo>
                  <a:pt x="38420" y="3161"/>
                  <a:pt x="37366" y="2107"/>
                  <a:pt x="36071" y="2107"/>
                </a:cubicBezTo>
                <a:cubicBezTo>
                  <a:pt x="35231" y="2107"/>
                  <a:pt x="34506" y="2534"/>
                  <a:pt x="34092" y="3189"/>
                </a:cubicBezTo>
                <a:cubicBezTo>
                  <a:pt x="33822" y="2904"/>
                  <a:pt x="33424" y="2720"/>
                  <a:pt x="32997" y="2720"/>
                </a:cubicBezTo>
                <a:cubicBezTo>
                  <a:pt x="32257" y="2720"/>
                  <a:pt x="31644" y="3261"/>
                  <a:pt x="31530" y="3958"/>
                </a:cubicBezTo>
                <a:cubicBezTo>
                  <a:pt x="31431" y="3929"/>
                  <a:pt x="31331" y="3901"/>
                  <a:pt x="31217" y="3901"/>
                </a:cubicBezTo>
                <a:cubicBezTo>
                  <a:pt x="30818" y="3901"/>
                  <a:pt x="30477" y="4172"/>
                  <a:pt x="30349" y="4527"/>
                </a:cubicBezTo>
                <a:cubicBezTo>
                  <a:pt x="30150" y="4413"/>
                  <a:pt x="29922" y="4356"/>
                  <a:pt x="29680" y="4356"/>
                </a:cubicBezTo>
                <a:cubicBezTo>
                  <a:pt x="29053" y="4356"/>
                  <a:pt x="28527" y="4770"/>
                  <a:pt x="28370" y="5353"/>
                </a:cubicBezTo>
                <a:cubicBezTo>
                  <a:pt x="28157" y="5125"/>
                  <a:pt x="27858" y="4983"/>
                  <a:pt x="27531" y="4983"/>
                </a:cubicBezTo>
                <a:cubicBezTo>
                  <a:pt x="27487" y="4983"/>
                  <a:pt x="27430" y="4997"/>
                  <a:pt x="27388" y="4997"/>
                </a:cubicBezTo>
                <a:lnTo>
                  <a:pt x="27388" y="4884"/>
                </a:lnTo>
                <a:cubicBezTo>
                  <a:pt x="27388" y="4043"/>
                  <a:pt x="26705" y="3360"/>
                  <a:pt x="25865" y="3360"/>
                </a:cubicBezTo>
                <a:cubicBezTo>
                  <a:pt x="25225" y="3360"/>
                  <a:pt x="24669" y="3758"/>
                  <a:pt x="24456" y="4328"/>
                </a:cubicBezTo>
                <a:cubicBezTo>
                  <a:pt x="24270" y="4214"/>
                  <a:pt x="24043" y="4157"/>
                  <a:pt x="23815" y="4157"/>
                </a:cubicBezTo>
                <a:cubicBezTo>
                  <a:pt x="23659" y="4157"/>
                  <a:pt x="23517" y="4186"/>
                  <a:pt x="23374" y="4229"/>
                </a:cubicBezTo>
                <a:cubicBezTo>
                  <a:pt x="23388" y="4214"/>
                  <a:pt x="23388" y="4200"/>
                  <a:pt x="23388" y="4172"/>
                </a:cubicBezTo>
                <a:cubicBezTo>
                  <a:pt x="23388" y="3375"/>
                  <a:pt x="22733" y="2720"/>
                  <a:pt x="21922" y="2720"/>
                </a:cubicBezTo>
                <a:cubicBezTo>
                  <a:pt x="21253" y="2720"/>
                  <a:pt x="20683" y="3189"/>
                  <a:pt x="20527" y="3815"/>
                </a:cubicBezTo>
                <a:cubicBezTo>
                  <a:pt x="20342" y="3702"/>
                  <a:pt x="20142" y="3645"/>
                  <a:pt x="19929" y="3645"/>
                </a:cubicBezTo>
                <a:cubicBezTo>
                  <a:pt x="19303" y="3645"/>
                  <a:pt x="18804" y="4143"/>
                  <a:pt x="18791" y="4755"/>
                </a:cubicBezTo>
                <a:cubicBezTo>
                  <a:pt x="18463" y="4599"/>
                  <a:pt x="18093" y="4499"/>
                  <a:pt x="17709" y="4499"/>
                </a:cubicBezTo>
                <a:cubicBezTo>
                  <a:pt x="17225" y="4499"/>
                  <a:pt x="16783" y="4641"/>
                  <a:pt x="16399" y="4884"/>
                </a:cubicBezTo>
                <a:cubicBezTo>
                  <a:pt x="16228" y="4669"/>
                  <a:pt x="15957" y="4527"/>
                  <a:pt x="15659" y="4527"/>
                </a:cubicBezTo>
                <a:cubicBezTo>
                  <a:pt x="15232" y="4527"/>
                  <a:pt x="14875" y="4798"/>
                  <a:pt x="14733" y="5168"/>
                </a:cubicBezTo>
                <a:cubicBezTo>
                  <a:pt x="14492" y="5054"/>
                  <a:pt x="14221" y="4983"/>
                  <a:pt x="13936" y="4983"/>
                </a:cubicBezTo>
                <a:cubicBezTo>
                  <a:pt x="13794" y="4983"/>
                  <a:pt x="13666" y="5011"/>
                  <a:pt x="13537" y="5026"/>
                </a:cubicBezTo>
                <a:lnTo>
                  <a:pt x="13537" y="4926"/>
                </a:lnTo>
                <a:cubicBezTo>
                  <a:pt x="13537" y="4058"/>
                  <a:pt x="12826" y="3360"/>
                  <a:pt x="11972" y="3360"/>
                </a:cubicBezTo>
                <a:cubicBezTo>
                  <a:pt x="11231" y="3360"/>
                  <a:pt x="10620" y="3872"/>
                  <a:pt x="10449" y="4556"/>
                </a:cubicBezTo>
                <a:cubicBezTo>
                  <a:pt x="10164" y="4157"/>
                  <a:pt x="9694" y="3901"/>
                  <a:pt x="9182" y="3901"/>
                </a:cubicBezTo>
                <a:cubicBezTo>
                  <a:pt x="8982" y="3901"/>
                  <a:pt x="8783" y="3944"/>
                  <a:pt x="8612" y="4015"/>
                </a:cubicBezTo>
                <a:cubicBezTo>
                  <a:pt x="8641" y="3887"/>
                  <a:pt x="8656" y="3773"/>
                  <a:pt x="8656" y="3645"/>
                </a:cubicBezTo>
                <a:cubicBezTo>
                  <a:pt x="8656" y="2791"/>
                  <a:pt x="7972" y="2107"/>
                  <a:pt x="7132" y="2107"/>
                </a:cubicBezTo>
                <a:cubicBezTo>
                  <a:pt x="6606" y="2107"/>
                  <a:pt x="6150" y="2363"/>
                  <a:pt x="5879" y="2762"/>
                </a:cubicBezTo>
                <a:cubicBezTo>
                  <a:pt x="5723" y="2207"/>
                  <a:pt x="5211" y="1794"/>
                  <a:pt x="4613" y="1794"/>
                </a:cubicBezTo>
                <a:cubicBezTo>
                  <a:pt x="4427" y="1794"/>
                  <a:pt x="4256" y="1837"/>
                  <a:pt x="4100" y="1908"/>
                </a:cubicBezTo>
                <a:cubicBezTo>
                  <a:pt x="4171" y="1737"/>
                  <a:pt x="4214" y="1553"/>
                  <a:pt x="4214" y="1353"/>
                </a:cubicBezTo>
                <a:cubicBezTo>
                  <a:pt x="4214" y="613"/>
                  <a:pt x="3602" y="1"/>
                  <a:pt x="2861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3330255"/>
            <a:ext cx="9144006" cy="1813244"/>
          </a:xfrm>
          <a:custGeom>
            <a:rect b="b" l="l" r="r" t="t"/>
            <a:pathLst>
              <a:path extrusionOk="0" h="11931" w="38421">
                <a:moveTo>
                  <a:pt x="21037" y="0"/>
                </a:moveTo>
                <a:cubicBezTo>
                  <a:pt x="20192" y="0"/>
                  <a:pt x="19354" y="22"/>
                  <a:pt x="18535" y="74"/>
                </a:cubicBezTo>
                <a:cubicBezTo>
                  <a:pt x="16257" y="216"/>
                  <a:pt x="14279" y="572"/>
                  <a:pt x="11901" y="600"/>
                </a:cubicBezTo>
                <a:cubicBezTo>
                  <a:pt x="11776" y="602"/>
                  <a:pt x="11652" y="603"/>
                  <a:pt x="11529" y="603"/>
                </a:cubicBezTo>
                <a:cubicBezTo>
                  <a:pt x="8684" y="603"/>
                  <a:pt x="6090" y="158"/>
                  <a:pt x="3227" y="158"/>
                </a:cubicBezTo>
                <a:cubicBezTo>
                  <a:pt x="3143" y="158"/>
                  <a:pt x="3060" y="159"/>
                  <a:pt x="2977" y="159"/>
                </a:cubicBezTo>
                <a:cubicBezTo>
                  <a:pt x="1895" y="173"/>
                  <a:pt x="898" y="245"/>
                  <a:pt x="1" y="372"/>
                </a:cubicBezTo>
                <a:lnTo>
                  <a:pt x="1" y="11931"/>
                </a:lnTo>
                <a:lnTo>
                  <a:pt x="38421" y="11931"/>
                </a:lnTo>
                <a:lnTo>
                  <a:pt x="38421" y="45"/>
                </a:lnTo>
                <a:cubicBezTo>
                  <a:pt x="38071" y="36"/>
                  <a:pt x="37720" y="31"/>
                  <a:pt x="37370" y="31"/>
                </a:cubicBezTo>
                <a:cubicBezTo>
                  <a:pt x="36679" y="31"/>
                  <a:pt x="35993" y="50"/>
                  <a:pt x="35331" y="88"/>
                </a:cubicBezTo>
                <a:cubicBezTo>
                  <a:pt x="33766" y="188"/>
                  <a:pt x="32314" y="387"/>
                  <a:pt x="30677" y="401"/>
                </a:cubicBezTo>
                <a:cubicBezTo>
                  <a:pt x="30521" y="404"/>
                  <a:pt x="30364" y="406"/>
                  <a:pt x="30208" y="406"/>
                </a:cubicBezTo>
                <a:cubicBezTo>
                  <a:pt x="29059" y="406"/>
                  <a:pt x="27922" y="320"/>
                  <a:pt x="26819" y="245"/>
                </a:cubicBezTo>
                <a:cubicBezTo>
                  <a:pt x="24954" y="115"/>
                  <a:pt x="22978" y="0"/>
                  <a:pt x="210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765525"/>
            <a:ext cx="9146043" cy="377972"/>
          </a:xfrm>
          <a:custGeom>
            <a:rect b="b" l="l" r="r" t="t"/>
            <a:pathLst>
              <a:path extrusionOk="0" h="5832" w="38434">
                <a:moveTo>
                  <a:pt x="3974" y="0"/>
                </a:moveTo>
                <a:cubicBezTo>
                  <a:pt x="2468" y="0"/>
                  <a:pt x="1146" y="66"/>
                  <a:pt x="0" y="166"/>
                </a:cubicBezTo>
                <a:lnTo>
                  <a:pt x="0" y="5831"/>
                </a:lnTo>
                <a:lnTo>
                  <a:pt x="38434" y="5831"/>
                </a:lnTo>
                <a:lnTo>
                  <a:pt x="38434" y="2187"/>
                </a:lnTo>
                <a:cubicBezTo>
                  <a:pt x="37628" y="2226"/>
                  <a:pt x="36759" y="2244"/>
                  <a:pt x="35836" y="2244"/>
                </a:cubicBezTo>
                <a:cubicBezTo>
                  <a:pt x="32715" y="2244"/>
                  <a:pt x="28983" y="2036"/>
                  <a:pt x="25039" y="1717"/>
                </a:cubicBezTo>
                <a:cubicBezTo>
                  <a:pt x="22079" y="1489"/>
                  <a:pt x="19018" y="1204"/>
                  <a:pt x="16000" y="919"/>
                </a:cubicBezTo>
                <a:cubicBezTo>
                  <a:pt x="13922" y="707"/>
                  <a:pt x="11872" y="507"/>
                  <a:pt x="9907" y="308"/>
                </a:cubicBezTo>
                <a:cubicBezTo>
                  <a:pt x="7678" y="87"/>
                  <a:pt x="5705" y="0"/>
                  <a:pt x="39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4935521" y="3792369"/>
            <a:ext cx="285818" cy="33711"/>
          </a:xfrm>
          <a:custGeom>
            <a:rect b="b" l="l" r="r" t="t"/>
            <a:pathLst>
              <a:path extrusionOk="0" h="280" w="2374">
                <a:moveTo>
                  <a:pt x="1016" y="1"/>
                </a:moveTo>
                <a:cubicBezTo>
                  <a:pt x="867" y="1"/>
                  <a:pt x="730" y="40"/>
                  <a:pt x="583" y="95"/>
                </a:cubicBezTo>
                <a:cubicBezTo>
                  <a:pt x="384" y="167"/>
                  <a:pt x="213" y="252"/>
                  <a:pt x="0" y="252"/>
                </a:cubicBezTo>
                <a:cubicBezTo>
                  <a:pt x="57" y="271"/>
                  <a:pt x="115" y="279"/>
                  <a:pt x="174" y="279"/>
                </a:cubicBezTo>
                <a:cubicBezTo>
                  <a:pt x="292" y="279"/>
                  <a:pt x="412" y="247"/>
                  <a:pt x="526" y="209"/>
                </a:cubicBezTo>
                <a:cubicBezTo>
                  <a:pt x="712" y="155"/>
                  <a:pt x="871" y="109"/>
                  <a:pt x="1051" y="109"/>
                </a:cubicBezTo>
                <a:cubicBezTo>
                  <a:pt x="1106" y="109"/>
                  <a:pt x="1164" y="114"/>
                  <a:pt x="1225" y="124"/>
                </a:cubicBezTo>
                <a:cubicBezTo>
                  <a:pt x="1437" y="152"/>
                  <a:pt x="1637" y="209"/>
                  <a:pt x="1851" y="224"/>
                </a:cubicBezTo>
                <a:cubicBezTo>
                  <a:pt x="1881" y="226"/>
                  <a:pt x="1913" y="228"/>
                  <a:pt x="1947" y="228"/>
                </a:cubicBezTo>
                <a:cubicBezTo>
                  <a:pt x="2090" y="228"/>
                  <a:pt x="2256" y="199"/>
                  <a:pt x="2348" y="95"/>
                </a:cubicBezTo>
                <a:cubicBezTo>
                  <a:pt x="2374" y="70"/>
                  <a:pt x="2354" y="22"/>
                  <a:pt x="2329" y="22"/>
                </a:cubicBezTo>
                <a:cubicBezTo>
                  <a:pt x="2326" y="22"/>
                  <a:pt x="2323" y="23"/>
                  <a:pt x="2320" y="25"/>
                </a:cubicBezTo>
                <a:cubicBezTo>
                  <a:pt x="2221" y="53"/>
                  <a:pt x="2136" y="95"/>
                  <a:pt x="2050" y="110"/>
                </a:cubicBezTo>
                <a:cubicBezTo>
                  <a:pt x="2000" y="117"/>
                  <a:pt x="1950" y="120"/>
                  <a:pt x="1900" y="120"/>
                </a:cubicBezTo>
                <a:cubicBezTo>
                  <a:pt x="1851" y="120"/>
                  <a:pt x="1801" y="117"/>
                  <a:pt x="1751" y="110"/>
                </a:cubicBezTo>
                <a:cubicBezTo>
                  <a:pt x="1551" y="81"/>
                  <a:pt x="1352" y="25"/>
                  <a:pt x="1139" y="10"/>
                </a:cubicBezTo>
                <a:cubicBezTo>
                  <a:pt x="1097" y="4"/>
                  <a:pt x="1056" y="1"/>
                  <a:pt x="101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285697" y="4168116"/>
            <a:ext cx="792560" cy="68264"/>
          </a:xfrm>
          <a:custGeom>
            <a:rect b="b" l="l" r="r" t="t"/>
            <a:pathLst>
              <a:path extrusionOk="0" h="567" w="6583">
                <a:moveTo>
                  <a:pt x="6473" y="1"/>
                </a:moveTo>
                <a:cubicBezTo>
                  <a:pt x="6464" y="1"/>
                  <a:pt x="6456" y="3"/>
                  <a:pt x="6448" y="7"/>
                </a:cubicBezTo>
                <a:cubicBezTo>
                  <a:pt x="6278" y="106"/>
                  <a:pt x="6065" y="163"/>
                  <a:pt x="5879" y="206"/>
                </a:cubicBezTo>
                <a:cubicBezTo>
                  <a:pt x="5744" y="227"/>
                  <a:pt x="5600" y="240"/>
                  <a:pt x="5460" y="240"/>
                </a:cubicBezTo>
                <a:cubicBezTo>
                  <a:pt x="5409" y="240"/>
                  <a:pt x="5359" y="238"/>
                  <a:pt x="5310" y="234"/>
                </a:cubicBezTo>
                <a:cubicBezTo>
                  <a:pt x="4941" y="222"/>
                  <a:pt x="4583" y="188"/>
                  <a:pt x="4217" y="188"/>
                </a:cubicBezTo>
                <a:cubicBezTo>
                  <a:pt x="4159" y="188"/>
                  <a:pt x="4101" y="189"/>
                  <a:pt x="4043" y="191"/>
                </a:cubicBezTo>
                <a:cubicBezTo>
                  <a:pt x="3573" y="220"/>
                  <a:pt x="3104" y="320"/>
                  <a:pt x="2633" y="348"/>
                </a:cubicBezTo>
                <a:cubicBezTo>
                  <a:pt x="2546" y="353"/>
                  <a:pt x="2460" y="356"/>
                  <a:pt x="2375" y="356"/>
                </a:cubicBezTo>
                <a:cubicBezTo>
                  <a:pt x="2225" y="356"/>
                  <a:pt x="2076" y="347"/>
                  <a:pt x="1922" y="320"/>
                </a:cubicBezTo>
                <a:cubicBezTo>
                  <a:pt x="1709" y="291"/>
                  <a:pt x="1510" y="234"/>
                  <a:pt x="1295" y="177"/>
                </a:cubicBezTo>
                <a:cubicBezTo>
                  <a:pt x="1079" y="131"/>
                  <a:pt x="815" y="68"/>
                  <a:pt x="568" y="68"/>
                </a:cubicBezTo>
                <a:cubicBezTo>
                  <a:pt x="360" y="68"/>
                  <a:pt x="164" y="112"/>
                  <a:pt x="14" y="248"/>
                </a:cubicBezTo>
                <a:cubicBezTo>
                  <a:pt x="1" y="263"/>
                  <a:pt x="1" y="276"/>
                  <a:pt x="14" y="276"/>
                </a:cubicBezTo>
                <a:cubicBezTo>
                  <a:pt x="178" y="255"/>
                  <a:pt x="333" y="225"/>
                  <a:pt x="487" y="225"/>
                </a:cubicBezTo>
                <a:cubicBezTo>
                  <a:pt x="534" y="225"/>
                  <a:pt x="580" y="228"/>
                  <a:pt x="627" y="234"/>
                </a:cubicBezTo>
                <a:cubicBezTo>
                  <a:pt x="840" y="248"/>
                  <a:pt x="1054" y="305"/>
                  <a:pt x="1267" y="362"/>
                </a:cubicBezTo>
                <a:cubicBezTo>
                  <a:pt x="1466" y="419"/>
                  <a:pt x="1680" y="491"/>
                  <a:pt x="1893" y="519"/>
                </a:cubicBezTo>
                <a:cubicBezTo>
                  <a:pt x="2064" y="551"/>
                  <a:pt x="2242" y="567"/>
                  <a:pt x="2422" y="567"/>
                </a:cubicBezTo>
                <a:cubicBezTo>
                  <a:pt x="2483" y="567"/>
                  <a:pt x="2544" y="565"/>
                  <a:pt x="2605" y="561"/>
                </a:cubicBezTo>
                <a:cubicBezTo>
                  <a:pt x="3075" y="547"/>
                  <a:pt x="3545" y="447"/>
                  <a:pt x="4015" y="419"/>
                </a:cubicBezTo>
                <a:cubicBezTo>
                  <a:pt x="4098" y="413"/>
                  <a:pt x="4181" y="411"/>
                  <a:pt x="4265" y="411"/>
                </a:cubicBezTo>
                <a:cubicBezTo>
                  <a:pt x="4608" y="411"/>
                  <a:pt x="4952" y="450"/>
                  <a:pt x="5296" y="462"/>
                </a:cubicBezTo>
                <a:cubicBezTo>
                  <a:pt x="5524" y="462"/>
                  <a:pt x="5737" y="447"/>
                  <a:pt x="5964" y="405"/>
                </a:cubicBezTo>
                <a:cubicBezTo>
                  <a:pt x="6065" y="390"/>
                  <a:pt x="6164" y="362"/>
                  <a:pt x="6264" y="305"/>
                </a:cubicBezTo>
                <a:cubicBezTo>
                  <a:pt x="6363" y="263"/>
                  <a:pt x="6435" y="191"/>
                  <a:pt x="6534" y="120"/>
                </a:cubicBezTo>
                <a:cubicBezTo>
                  <a:pt x="6583" y="71"/>
                  <a:pt x="6526" y="1"/>
                  <a:pt x="64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70850" y="3743850"/>
            <a:ext cx="214423" cy="30340"/>
          </a:xfrm>
          <a:custGeom>
            <a:rect b="b" l="l" r="r" t="t"/>
            <a:pathLst>
              <a:path extrusionOk="0" h="252" w="1781">
                <a:moveTo>
                  <a:pt x="1752" y="0"/>
                </a:moveTo>
                <a:cubicBezTo>
                  <a:pt x="1581" y="29"/>
                  <a:pt x="1424" y="86"/>
                  <a:pt x="1268" y="143"/>
                </a:cubicBezTo>
                <a:cubicBezTo>
                  <a:pt x="1183" y="156"/>
                  <a:pt x="1097" y="200"/>
                  <a:pt x="1012" y="200"/>
                </a:cubicBezTo>
                <a:cubicBezTo>
                  <a:pt x="940" y="200"/>
                  <a:pt x="855" y="185"/>
                  <a:pt x="784" y="156"/>
                </a:cubicBezTo>
                <a:cubicBezTo>
                  <a:pt x="671" y="125"/>
                  <a:pt x="555" y="108"/>
                  <a:pt x="441" y="108"/>
                </a:cubicBezTo>
                <a:cubicBezTo>
                  <a:pt x="295" y="108"/>
                  <a:pt x="150" y="136"/>
                  <a:pt x="15" y="200"/>
                </a:cubicBezTo>
                <a:cubicBezTo>
                  <a:pt x="1" y="200"/>
                  <a:pt x="15" y="213"/>
                  <a:pt x="15" y="213"/>
                </a:cubicBezTo>
                <a:cubicBezTo>
                  <a:pt x="158" y="171"/>
                  <a:pt x="300" y="143"/>
                  <a:pt x="456" y="143"/>
                </a:cubicBezTo>
                <a:cubicBezTo>
                  <a:pt x="613" y="156"/>
                  <a:pt x="756" y="213"/>
                  <a:pt x="898" y="242"/>
                </a:cubicBezTo>
                <a:cubicBezTo>
                  <a:pt x="931" y="249"/>
                  <a:pt x="964" y="251"/>
                  <a:pt x="996" y="251"/>
                </a:cubicBezTo>
                <a:cubicBezTo>
                  <a:pt x="1100" y="251"/>
                  <a:pt x="1198" y="222"/>
                  <a:pt x="1297" y="200"/>
                </a:cubicBezTo>
                <a:cubicBezTo>
                  <a:pt x="1453" y="143"/>
                  <a:pt x="1610" y="100"/>
                  <a:pt x="1766" y="43"/>
                </a:cubicBezTo>
                <a:cubicBezTo>
                  <a:pt x="1780" y="29"/>
                  <a:pt x="1780" y="0"/>
                  <a:pt x="175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201959" y="4184856"/>
            <a:ext cx="186371" cy="34794"/>
          </a:xfrm>
          <a:custGeom>
            <a:rect b="b" l="l" r="r" t="t"/>
            <a:pathLst>
              <a:path extrusionOk="0" h="289" w="1548">
                <a:moveTo>
                  <a:pt x="318" y="0"/>
                </a:moveTo>
                <a:cubicBezTo>
                  <a:pt x="210" y="0"/>
                  <a:pt x="105" y="24"/>
                  <a:pt x="15" y="95"/>
                </a:cubicBezTo>
                <a:cubicBezTo>
                  <a:pt x="0" y="95"/>
                  <a:pt x="15" y="109"/>
                  <a:pt x="15" y="109"/>
                </a:cubicBezTo>
                <a:cubicBezTo>
                  <a:pt x="94" y="61"/>
                  <a:pt x="176" y="43"/>
                  <a:pt x="258" y="43"/>
                </a:cubicBezTo>
                <a:cubicBezTo>
                  <a:pt x="443" y="43"/>
                  <a:pt x="631" y="135"/>
                  <a:pt x="798" y="195"/>
                </a:cubicBezTo>
                <a:cubicBezTo>
                  <a:pt x="915" y="241"/>
                  <a:pt x="1066" y="288"/>
                  <a:pt x="1209" y="288"/>
                </a:cubicBezTo>
                <a:cubicBezTo>
                  <a:pt x="1327" y="288"/>
                  <a:pt x="1440" y="256"/>
                  <a:pt x="1524" y="166"/>
                </a:cubicBezTo>
                <a:cubicBezTo>
                  <a:pt x="1548" y="142"/>
                  <a:pt x="1532" y="89"/>
                  <a:pt x="1493" y="89"/>
                </a:cubicBezTo>
                <a:cubicBezTo>
                  <a:pt x="1485" y="89"/>
                  <a:pt x="1476" y="91"/>
                  <a:pt x="1467" y="95"/>
                </a:cubicBezTo>
                <a:cubicBezTo>
                  <a:pt x="1373" y="130"/>
                  <a:pt x="1279" y="156"/>
                  <a:pt x="1184" y="156"/>
                </a:cubicBezTo>
                <a:cubicBezTo>
                  <a:pt x="1165" y="156"/>
                  <a:pt x="1145" y="155"/>
                  <a:pt x="1126" y="152"/>
                </a:cubicBezTo>
                <a:cubicBezTo>
                  <a:pt x="983" y="138"/>
                  <a:pt x="855" y="95"/>
                  <a:pt x="712" y="67"/>
                </a:cubicBezTo>
                <a:cubicBezTo>
                  <a:pt x="587" y="36"/>
                  <a:pt x="450" y="0"/>
                  <a:pt x="31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908221" y="4405294"/>
            <a:ext cx="285818" cy="33711"/>
          </a:xfrm>
          <a:custGeom>
            <a:rect b="b" l="l" r="r" t="t"/>
            <a:pathLst>
              <a:path extrusionOk="0" h="280" w="2374">
                <a:moveTo>
                  <a:pt x="1016" y="1"/>
                </a:moveTo>
                <a:cubicBezTo>
                  <a:pt x="867" y="1"/>
                  <a:pt x="730" y="40"/>
                  <a:pt x="583" y="95"/>
                </a:cubicBezTo>
                <a:cubicBezTo>
                  <a:pt x="384" y="167"/>
                  <a:pt x="213" y="252"/>
                  <a:pt x="0" y="252"/>
                </a:cubicBezTo>
                <a:cubicBezTo>
                  <a:pt x="57" y="271"/>
                  <a:pt x="115" y="279"/>
                  <a:pt x="174" y="279"/>
                </a:cubicBezTo>
                <a:cubicBezTo>
                  <a:pt x="292" y="279"/>
                  <a:pt x="412" y="247"/>
                  <a:pt x="526" y="209"/>
                </a:cubicBezTo>
                <a:cubicBezTo>
                  <a:pt x="712" y="155"/>
                  <a:pt x="871" y="109"/>
                  <a:pt x="1051" y="109"/>
                </a:cubicBezTo>
                <a:cubicBezTo>
                  <a:pt x="1106" y="109"/>
                  <a:pt x="1164" y="114"/>
                  <a:pt x="1225" y="124"/>
                </a:cubicBezTo>
                <a:cubicBezTo>
                  <a:pt x="1437" y="152"/>
                  <a:pt x="1637" y="209"/>
                  <a:pt x="1851" y="224"/>
                </a:cubicBezTo>
                <a:cubicBezTo>
                  <a:pt x="1881" y="226"/>
                  <a:pt x="1913" y="228"/>
                  <a:pt x="1947" y="228"/>
                </a:cubicBezTo>
                <a:cubicBezTo>
                  <a:pt x="2090" y="228"/>
                  <a:pt x="2256" y="199"/>
                  <a:pt x="2348" y="95"/>
                </a:cubicBezTo>
                <a:cubicBezTo>
                  <a:pt x="2374" y="70"/>
                  <a:pt x="2354" y="22"/>
                  <a:pt x="2329" y="22"/>
                </a:cubicBezTo>
                <a:cubicBezTo>
                  <a:pt x="2326" y="22"/>
                  <a:pt x="2323" y="23"/>
                  <a:pt x="2320" y="25"/>
                </a:cubicBezTo>
                <a:cubicBezTo>
                  <a:pt x="2221" y="53"/>
                  <a:pt x="2136" y="95"/>
                  <a:pt x="2050" y="110"/>
                </a:cubicBezTo>
                <a:cubicBezTo>
                  <a:pt x="2000" y="117"/>
                  <a:pt x="1950" y="120"/>
                  <a:pt x="1900" y="120"/>
                </a:cubicBezTo>
                <a:cubicBezTo>
                  <a:pt x="1851" y="120"/>
                  <a:pt x="1801" y="117"/>
                  <a:pt x="1751" y="110"/>
                </a:cubicBezTo>
                <a:cubicBezTo>
                  <a:pt x="1551" y="81"/>
                  <a:pt x="1352" y="25"/>
                  <a:pt x="1139" y="10"/>
                </a:cubicBezTo>
                <a:cubicBezTo>
                  <a:pt x="1097" y="4"/>
                  <a:pt x="1056" y="1"/>
                  <a:pt x="101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285271" y="4253007"/>
            <a:ext cx="285818" cy="33711"/>
          </a:xfrm>
          <a:custGeom>
            <a:rect b="b" l="l" r="r" t="t"/>
            <a:pathLst>
              <a:path extrusionOk="0" h="280" w="2374">
                <a:moveTo>
                  <a:pt x="1016" y="1"/>
                </a:moveTo>
                <a:cubicBezTo>
                  <a:pt x="867" y="1"/>
                  <a:pt x="730" y="40"/>
                  <a:pt x="583" y="95"/>
                </a:cubicBezTo>
                <a:cubicBezTo>
                  <a:pt x="384" y="167"/>
                  <a:pt x="213" y="252"/>
                  <a:pt x="0" y="252"/>
                </a:cubicBezTo>
                <a:cubicBezTo>
                  <a:pt x="57" y="271"/>
                  <a:pt x="115" y="279"/>
                  <a:pt x="174" y="279"/>
                </a:cubicBezTo>
                <a:cubicBezTo>
                  <a:pt x="292" y="279"/>
                  <a:pt x="412" y="247"/>
                  <a:pt x="526" y="209"/>
                </a:cubicBezTo>
                <a:cubicBezTo>
                  <a:pt x="712" y="155"/>
                  <a:pt x="871" y="109"/>
                  <a:pt x="1051" y="109"/>
                </a:cubicBezTo>
                <a:cubicBezTo>
                  <a:pt x="1106" y="109"/>
                  <a:pt x="1164" y="114"/>
                  <a:pt x="1225" y="124"/>
                </a:cubicBezTo>
                <a:cubicBezTo>
                  <a:pt x="1437" y="152"/>
                  <a:pt x="1637" y="209"/>
                  <a:pt x="1851" y="224"/>
                </a:cubicBezTo>
                <a:cubicBezTo>
                  <a:pt x="1881" y="226"/>
                  <a:pt x="1913" y="228"/>
                  <a:pt x="1947" y="228"/>
                </a:cubicBezTo>
                <a:cubicBezTo>
                  <a:pt x="2090" y="228"/>
                  <a:pt x="2256" y="199"/>
                  <a:pt x="2348" y="95"/>
                </a:cubicBezTo>
                <a:cubicBezTo>
                  <a:pt x="2374" y="70"/>
                  <a:pt x="2354" y="22"/>
                  <a:pt x="2329" y="22"/>
                </a:cubicBezTo>
                <a:cubicBezTo>
                  <a:pt x="2326" y="22"/>
                  <a:pt x="2323" y="23"/>
                  <a:pt x="2320" y="25"/>
                </a:cubicBezTo>
                <a:cubicBezTo>
                  <a:pt x="2221" y="53"/>
                  <a:pt x="2136" y="95"/>
                  <a:pt x="2050" y="110"/>
                </a:cubicBezTo>
                <a:cubicBezTo>
                  <a:pt x="2000" y="117"/>
                  <a:pt x="1950" y="120"/>
                  <a:pt x="1900" y="120"/>
                </a:cubicBezTo>
                <a:cubicBezTo>
                  <a:pt x="1851" y="120"/>
                  <a:pt x="1801" y="117"/>
                  <a:pt x="1751" y="110"/>
                </a:cubicBezTo>
                <a:cubicBezTo>
                  <a:pt x="1551" y="81"/>
                  <a:pt x="1352" y="25"/>
                  <a:pt x="1139" y="10"/>
                </a:cubicBezTo>
                <a:cubicBezTo>
                  <a:pt x="1097" y="4"/>
                  <a:pt x="1056" y="1"/>
                  <a:pt x="101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973000" y="3724899"/>
            <a:ext cx="698358" cy="68250"/>
          </a:xfrm>
          <a:custGeom>
            <a:rect b="b" l="l" r="r" t="t"/>
            <a:pathLst>
              <a:path extrusionOk="0" h="567" w="6583">
                <a:moveTo>
                  <a:pt x="6473" y="1"/>
                </a:moveTo>
                <a:cubicBezTo>
                  <a:pt x="6464" y="1"/>
                  <a:pt x="6456" y="3"/>
                  <a:pt x="6448" y="7"/>
                </a:cubicBezTo>
                <a:cubicBezTo>
                  <a:pt x="6278" y="106"/>
                  <a:pt x="6065" y="163"/>
                  <a:pt x="5879" y="206"/>
                </a:cubicBezTo>
                <a:cubicBezTo>
                  <a:pt x="5744" y="227"/>
                  <a:pt x="5600" y="240"/>
                  <a:pt x="5460" y="240"/>
                </a:cubicBezTo>
                <a:cubicBezTo>
                  <a:pt x="5409" y="240"/>
                  <a:pt x="5359" y="238"/>
                  <a:pt x="5310" y="234"/>
                </a:cubicBezTo>
                <a:cubicBezTo>
                  <a:pt x="4941" y="222"/>
                  <a:pt x="4583" y="188"/>
                  <a:pt x="4217" y="188"/>
                </a:cubicBezTo>
                <a:cubicBezTo>
                  <a:pt x="4159" y="188"/>
                  <a:pt x="4101" y="189"/>
                  <a:pt x="4043" y="191"/>
                </a:cubicBezTo>
                <a:cubicBezTo>
                  <a:pt x="3573" y="220"/>
                  <a:pt x="3104" y="320"/>
                  <a:pt x="2633" y="348"/>
                </a:cubicBezTo>
                <a:cubicBezTo>
                  <a:pt x="2546" y="353"/>
                  <a:pt x="2460" y="356"/>
                  <a:pt x="2375" y="356"/>
                </a:cubicBezTo>
                <a:cubicBezTo>
                  <a:pt x="2225" y="356"/>
                  <a:pt x="2076" y="347"/>
                  <a:pt x="1922" y="320"/>
                </a:cubicBezTo>
                <a:cubicBezTo>
                  <a:pt x="1709" y="291"/>
                  <a:pt x="1510" y="234"/>
                  <a:pt x="1295" y="177"/>
                </a:cubicBezTo>
                <a:cubicBezTo>
                  <a:pt x="1079" y="131"/>
                  <a:pt x="815" y="68"/>
                  <a:pt x="568" y="68"/>
                </a:cubicBezTo>
                <a:cubicBezTo>
                  <a:pt x="360" y="68"/>
                  <a:pt x="164" y="112"/>
                  <a:pt x="14" y="248"/>
                </a:cubicBezTo>
                <a:cubicBezTo>
                  <a:pt x="1" y="263"/>
                  <a:pt x="1" y="276"/>
                  <a:pt x="14" y="276"/>
                </a:cubicBezTo>
                <a:cubicBezTo>
                  <a:pt x="178" y="255"/>
                  <a:pt x="333" y="225"/>
                  <a:pt x="487" y="225"/>
                </a:cubicBezTo>
                <a:cubicBezTo>
                  <a:pt x="534" y="225"/>
                  <a:pt x="580" y="228"/>
                  <a:pt x="627" y="234"/>
                </a:cubicBezTo>
                <a:cubicBezTo>
                  <a:pt x="840" y="248"/>
                  <a:pt x="1054" y="305"/>
                  <a:pt x="1267" y="362"/>
                </a:cubicBezTo>
                <a:cubicBezTo>
                  <a:pt x="1466" y="419"/>
                  <a:pt x="1680" y="491"/>
                  <a:pt x="1893" y="519"/>
                </a:cubicBezTo>
                <a:cubicBezTo>
                  <a:pt x="2064" y="551"/>
                  <a:pt x="2242" y="567"/>
                  <a:pt x="2422" y="567"/>
                </a:cubicBezTo>
                <a:cubicBezTo>
                  <a:pt x="2483" y="567"/>
                  <a:pt x="2544" y="565"/>
                  <a:pt x="2605" y="561"/>
                </a:cubicBezTo>
                <a:cubicBezTo>
                  <a:pt x="3075" y="547"/>
                  <a:pt x="3545" y="447"/>
                  <a:pt x="4015" y="419"/>
                </a:cubicBezTo>
                <a:cubicBezTo>
                  <a:pt x="4098" y="413"/>
                  <a:pt x="4181" y="411"/>
                  <a:pt x="4265" y="411"/>
                </a:cubicBezTo>
                <a:cubicBezTo>
                  <a:pt x="4608" y="411"/>
                  <a:pt x="4952" y="450"/>
                  <a:pt x="5296" y="462"/>
                </a:cubicBezTo>
                <a:cubicBezTo>
                  <a:pt x="5524" y="462"/>
                  <a:pt x="5737" y="447"/>
                  <a:pt x="5964" y="405"/>
                </a:cubicBezTo>
                <a:cubicBezTo>
                  <a:pt x="6065" y="390"/>
                  <a:pt x="6164" y="362"/>
                  <a:pt x="6264" y="305"/>
                </a:cubicBezTo>
                <a:cubicBezTo>
                  <a:pt x="6363" y="263"/>
                  <a:pt x="6435" y="191"/>
                  <a:pt x="6534" y="120"/>
                </a:cubicBezTo>
                <a:cubicBezTo>
                  <a:pt x="6583" y="71"/>
                  <a:pt x="6526" y="1"/>
                  <a:pt x="64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3959009" y="3637868"/>
            <a:ext cx="186371" cy="34794"/>
          </a:xfrm>
          <a:custGeom>
            <a:rect b="b" l="l" r="r" t="t"/>
            <a:pathLst>
              <a:path extrusionOk="0" h="289" w="1548">
                <a:moveTo>
                  <a:pt x="318" y="0"/>
                </a:moveTo>
                <a:cubicBezTo>
                  <a:pt x="210" y="0"/>
                  <a:pt x="105" y="24"/>
                  <a:pt x="15" y="95"/>
                </a:cubicBezTo>
                <a:cubicBezTo>
                  <a:pt x="0" y="95"/>
                  <a:pt x="15" y="109"/>
                  <a:pt x="15" y="109"/>
                </a:cubicBezTo>
                <a:cubicBezTo>
                  <a:pt x="94" y="61"/>
                  <a:pt x="176" y="43"/>
                  <a:pt x="258" y="43"/>
                </a:cubicBezTo>
                <a:cubicBezTo>
                  <a:pt x="443" y="43"/>
                  <a:pt x="631" y="135"/>
                  <a:pt x="798" y="195"/>
                </a:cubicBezTo>
                <a:cubicBezTo>
                  <a:pt x="915" y="241"/>
                  <a:pt x="1066" y="288"/>
                  <a:pt x="1209" y="288"/>
                </a:cubicBezTo>
                <a:cubicBezTo>
                  <a:pt x="1327" y="288"/>
                  <a:pt x="1440" y="256"/>
                  <a:pt x="1524" y="166"/>
                </a:cubicBezTo>
                <a:cubicBezTo>
                  <a:pt x="1548" y="142"/>
                  <a:pt x="1532" y="89"/>
                  <a:pt x="1493" y="89"/>
                </a:cubicBezTo>
                <a:cubicBezTo>
                  <a:pt x="1485" y="89"/>
                  <a:pt x="1476" y="91"/>
                  <a:pt x="1467" y="95"/>
                </a:cubicBezTo>
                <a:cubicBezTo>
                  <a:pt x="1373" y="130"/>
                  <a:pt x="1279" y="156"/>
                  <a:pt x="1184" y="156"/>
                </a:cubicBezTo>
                <a:cubicBezTo>
                  <a:pt x="1165" y="156"/>
                  <a:pt x="1145" y="155"/>
                  <a:pt x="1126" y="152"/>
                </a:cubicBezTo>
                <a:cubicBezTo>
                  <a:pt x="983" y="138"/>
                  <a:pt x="855" y="95"/>
                  <a:pt x="712" y="67"/>
                </a:cubicBezTo>
                <a:cubicBezTo>
                  <a:pt x="587" y="36"/>
                  <a:pt x="450" y="0"/>
                  <a:pt x="31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250611" y="696195"/>
            <a:ext cx="1378985" cy="475804"/>
          </a:xfrm>
          <a:custGeom>
            <a:rect b="b" l="l" r="r" t="t"/>
            <a:pathLst>
              <a:path extrusionOk="0" h="6073" w="17602">
                <a:moveTo>
                  <a:pt x="12743" y="1"/>
                </a:moveTo>
                <a:cubicBezTo>
                  <a:pt x="11363" y="1"/>
                  <a:pt x="9722" y="1322"/>
                  <a:pt x="9930" y="3339"/>
                </a:cubicBezTo>
                <a:cubicBezTo>
                  <a:pt x="9600" y="1929"/>
                  <a:pt x="8848" y="1422"/>
                  <a:pt x="8026" y="1422"/>
                </a:cubicBezTo>
                <a:cubicBezTo>
                  <a:pt x="6617" y="1422"/>
                  <a:pt x="5002" y="2910"/>
                  <a:pt x="4948" y="3880"/>
                </a:cubicBezTo>
                <a:cubicBezTo>
                  <a:pt x="4845" y="3375"/>
                  <a:pt x="4505" y="3146"/>
                  <a:pt x="4115" y="3146"/>
                </a:cubicBezTo>
                <a:cubicBezTo>
                  <a:pt x="3485" y="3146"/>
                  <a:pt x="2724" y="3746"/>
                  <a:pt x="2627" y="4749"/>
                </a:cubicBezTo>
                <a:cubicBezTo>
                  <a:pt x="2493" y="4403"/>
                  <a:pt x="2191" y="4253"/>
                  <a:pt x="1843" y="4253"/>
                </a:cubicBezTo>
                <a:cubicBezTo>
                  <a:pt x="1044" y="4253"/>
                  <a:pt x="1" y="5042"/>
                  <a:pt x="179" y="6073"/>
                </a:cubicBezTo>
                <a:lnTo>
                  <a:pt x="15866" y="6073"/>
                </a:lnTo>
                <a:cubicBezTo>
                  <a:pt x="17601" y="4845"/>
                  <a:pt x="16791" y="2981"/>
                  <a:pt x="15352" y="2981"/>
                </a:cubicBezTo>
                <a:cubicBezTo>
                  <a:pt x="15056" y="2981"/>
                  <a:pt x="14733" y="3060"/>
                  <a:pt x="14400" y="3240"/>
                </a:cubicBezTo>
                <a:cubicBezTo>
                  <a:pt x="14897" y="953"/>
                  <a:pt x="13914" y="1"/>
                  <a:pt x="12743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hasCustomPrompt="1" type="title"/>
          </p:nvPr>
        </p:nvSpPr>
        <p:spPr>
          <a:xfrm>
            <a:off x="1284000" y="795625"/>
            <a:ext cx="6576000" cy="1636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/>
          <p:nvPr>
            <p:ph idx="1" type="subTitle"/>
          </p:nvPr>
        </p:nvSpPr>
        <p:spPr>
          <a:xfrm>
            <a:off x="1284000" y="2591200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 flipH="1">
            <a:off x="-6755" y="2646473"/>
            <a:ext cx="9146073" cy="1813246"/>
          </a:xfrm>
          <a:custGeom>
            <a:rect b="b" l="l" r="r" t="t"/>
            <a:pathLst>
              <a:path extrusionOk="0" h="7617" w="38420">
                <a:moveTo>
                  <a:pt x="2861" y="1"/>
                </a:moveTo>
                <a:cubicBezTo>
                  <a:pt x="2307" y="1"/>
                  <a:pt x="1823" y="328"/>
                  <a:pt x="1609" y="812"/>
                </a:cubicBezTo>
                <a:cubicBezTo>
                  <a:pt x="1438" y="627"/>
                  <a:pt x="1197" y="513"/>
                  <a:pt x="940" y="513"/>
                </a:cubicBezTo>
                <a:cubicBezTo>
                  <a:pt x="413" y="513"/>
                  <a:pt x="1" y="940"/>
                  <a:pt x="1" y="1467"/>
                </a:cubicBezTo>
                <a:lnTo>
                  <a:pt x="1" y="7617"/>
                </a:lnTo>
                <a:lnTo>
                  <a:pt x="38420" y="7617"/>
                </a:lnTo>
                <a:lnTo>
                  <a:pt x="38420" y="4457"/>
                </a:lnTo>
                <a:cubicBezTo>
                  <a:pt x="38420" y="3161"/>
                  <a:pt x="37366" y="2107"/>
                  <a:pt x="36071" y="2107"/>
                </a:cubicBezTo>
                <a:cubicBezTo>
                  <a:pt x="35231" y="2107"/>
                  <a:pt x="34506" y="2534"/>
                  <a:pt x="34092" y="3189"/>
                </a:cubicBezTo>
                <a:cubicBezTo>
                  <a:pt x="33822" y="2904"/>
                  <a:pt x="33424" y="2720"/>
                  <a:pt x="32997" y="2720"/>
                </a:cubicBezTo>
                <a:cubicBezTo>
                  <a:pt x="32257" y="2720"/>
                  <a:pt x="31644" y="3261"/>
                  <a:pt x="31530" y="3958"/>
                </a:cubicBezTo>
                <a:cubicBezTo>
                  <a:pt x="31431" y="3929"/>
                  <a:pt x="31331" y="3901"/>
                  <a:pt x="31217" y="3901"/>
                </a:cubicBezTo>
                <a:cubicBezTo>
                  <a:pt x="30818" y="3901"/>
                  <a:pt x="30477" y="4172"/>
                  <a:pt x="30349" y="4527"/>
                </a:cubicBezTo>
                <a:cubicBezTo>
                  <a:pt x="30150" y="4413"/>
                  <a:pt x="29922" y="4356"/>
                  <a:pt x="29680" y="4356"/>
                </a:cubicBezTo>
                <a:cubicBezTo>
                  <a:pt x="29053" y="4356"/>
                  <a:pt x="28527" y="4770"/>
                  <a:pt x="28370" y="5353"/>
                </a:cubicBezTo>
                <a:cubicBezTo>
                  <a:pt x="28157" y="5125"/>
                  <a:pt x="27858" y="4983"/>
                  <a:pt x="27531" y="4983"/>
                </a:cubicBezTo>
                <a:cubicBezTo>
                  <a:pt x="27487" y="4983"/>
                  <a:pt x="27430" y="4997"/>
                  <a:pt x="27388" y="4997"/>
                </a:cubicBezTo>
                <a:lnTo>
                  <a:pt x="27388" y="4884"/>
                </a:lnTo>
                <a:cubicBezTo>
                  <a:pt x="27388" y="4043"/>
                  <a:pt x="26705" y="3360"/>
                  <a:pt x="25865" y="3360"/>
                </a:cubicBezTo>
                <a:cubicBezTo>
                  <a:pt x="25225" y="3360"/>
                  <a:pt x="24669" y="3758"/>
                  <a:pt x="24456" y="4328"/>
                </a:cubicBezTo>
                <a:cubicBezTo>
                  <a:pt x="24270" y="4214"/>
                  <a:pt x="24043" y="4157"/>
                  <a:pt x="23815" y="4157"/>
                </a:cubicBezTo>
                <a:cubicBezTo>
                  <a:pt x="23659" y="4157"/>
                  <a:pt x="23517" y="4186"/>
                  <a:pt x="23374" y="4229"/>
                </a:cubicBezTo>
                <a:cubicBezTo>
                  <a:pt x="23388" y="4214"/>
                  <a:pt x="23388" y="4200"/>
                  <a:pt x="23388" y="4172"/>
                </a:cubicBezTo>
                <a:cubicBezTo>
                  <a:pt x="23388" y="3375"/>
                  <a:pt x="22733" y="2720"/>
                  <a:pt x="21922" y="2720"/>
                </a:cubicBezTo>
                <a:cubicBezTo>
                  <a:pt x="21253" y="2720"/>
                  <a:pt x="20683" y="3189"/>
                  <a:pt x="20527" y="3815"/>
                </a:cubicBezTo>
                <a:cubicBezTo>
                  <a:pt x="20342" y="3702"/>
                  <a:pt x="20142" y="3645"/>
                  <a:pt x="19929" y="3645"/>
                </a:cubicBezTo>
                <a:cubicBezTo>
                  <a:pt x="19303" y="3645"/>
                  <a:pt x="18804" y="4143"/>
                  <a:pt x="18791" y="4755"/>
                </a:cubicBezTo>
                <a:cubicBezTo>
                  <a:pt x="18463" y="4599"/>
                  <a:pt x="18093" y="4499"/>
                  <a:pt x="17709" y="4499"/>
                </a:cubicBezTo>
                <a:cubicBezTo>
                  <a:pt x="17225" y="4499"/>
                  <a:pt x="16783" y="4641"/>
                  <a:pt x="16399" y="4884"/>
                </a:cubicBezTo>
                <a:cubicBezTo>
                  <a:pt x="16228" y="4669"/>
                  <a:pt x="15957" y="4527"/>
                  <a:pt x="15659" y="4527"/>
                </a:cubicBezTo>
                <a:cubicBezTo>
                  <a:pt x="15232" y="4527"/>
                  <a:pt x="14875" y="4798"/>
                  <a:pt x="14733" y="5168"/>
                </a:cubicBezTo>
                <a:cubicBezTo>
                  <a:pt x="14492" y="5054"/>
                  <a:pt x="14221" y="4983"/>
                  <a:pt x="13936" y="4983"/>
                </a:cubicBezTo>
                <a:cubicBezTo>
                  <a:pt x="13794" y="4983"/>
                  <a:pt x="13666" y="5011"/>
                  <a:pt x="13537" y="5026"/>
                </a:cubicBezTo>
                <a:lnTo>
                  <a:pt x="13537" y="4926"/>
                </a:lnTo>
                <a:cubicBezTo>
                  <a:pt x="13537" y="4058"/>
                  <a:pt x="12826" y="3360"/>
                  <a:pt x="11972" y="3360"/>
                </a:cubicBezTo>
                <a:cubicBezTo>
                  <a:pt x="11231" y="3360"/>
                  <a:pt x="10620" y="3872"/>
                  <a:pt x="10449" y="4556"/>
                </a:cubicBezTo>
                <a:cubicBezTo>
                  <a:pt x="10164" y="4157"/>
                  <a:pt x="9694" y="3901"/>
                  <a:pt x="9182" y="3901"/>
                </a:cubicBezTo>
                <a:cubicBezTo>
                  <a:pt x="8982" y="3901"/>
                  <a:pt x="8783" y="3944"/>
                  <a:pt x="8612" y="4015"/>
                </a:cubicBezTo>
                <a:cubicBezTo>
                  <a:pt x="8641" y="3887"/>
                  <a:pt x="8656" y="3773"/>
                  <a:pt x="8656" y="3645"/>
                </a:cubicBezTo>
                <a:cubicBezTo>
                  <a:pt x="8656" y="2791"/>
                  <a:pt x="7972" y="2107"/>
                  <a:pt x="7132" y="2107"/>
                </a:cubicBezTo>
                <a:cubicBezTo>
                  <a:pt x="6606" y="2107"/>
                  <a:pt x="6150" y="2363"/>
                  <a:pt x="5879" y="2762"/>
                </a:cubicBezTo>
                <a:cubicBezTo>
                  <a:pt x="5723" y="2207"/>
                  <a:pt x="5211" y="1794"/>
                  <a:pt x="4613" y="1794"/>
                </a:cubicBezTo>
                <a:cubicBezTo>
                  <a:pt x="4427" y="1794"/>
                  <a:pt x="4256" y="1837"/>
                  <a:pt x="4100" y="1908"/>
                </a:cubicBezTo>
                <a:cubicBezTo>
                  <a:pt x="4171" y="1737"/>
                  <a:pt x="4214" y="1553"/>
                  <a:pt x="4214" y="1353"/>
                </a:cubicBezTo>
                <a:cubicBezTo>
                  <a:pt x="4214" y="613"/>
                  <a:pt x="3602" y="1"/>
                  <a:pt x="2861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 flipH="1">
            <a:off x="2" y="4249651"/>
            <a:ext cx="9144006" cy="893871"/>
          </a:xfrm>
          <a:custGeom>
            <a:rect b="b" l="l" r="r" t="t"/>
            <a:pathLst>
              <a:path extrusionOk="0" h="11931" w="38421">
                <a:moveTo>
                  <a:pt x="21037" y="0"/>
                </a:moveTo>
                <a:cubicBezTo>
                  <a:pt x="20192" y="0"/>
                  <a:pt x="19354" y="22"/>
                  <a:pt x="18535" y="74"/>
                </a:cubicBezTo>
                <a:cubicBezTo>
                  <a:pt x="16257" y="216"/>
                  <a:pt x="14279" y="572"/>
                  <a:pt x="11901" y="600"/>
                </a:cubicBezTo>
                <a:cubicBezTo>
                  <a:pt x="11776" y="602"/>
                  <a:pt x="11652" y="603"/>
                  <a:pt x="11529" y="603"/>
                </a:cubicBezTo>
                <a:cubicBezTo>
                  <a:pt x="8684" y="603"/>
                  <a:pt x="6090" y="158"/>
                  <a:pt x="3227" y="158"/>
                </a:cubicBezTo>
                <a:cubicBezTo>
                  <a:pt x="3143" y="158"/>
                  <a:pt x="3060" y="159"/>
                  <a:pt x="2977" y="159"/>
                </a:cubicBezTo>
                <a:cubicBezTo>
                  <a:pt x="1895" y="173"/>
                  <a:pt x="898" y="245"/>
                  <a:pt x="1" y="372"/>
                </a:cubicBezTo>
                <a:lnTo>
                  <a:pt x="1" y="11931"/>
                </a:lnTo>
                <a:lnTo>
                  <a:pt x="38421" y="11931"/>
                </a:lnTo>
                <a:lnTo>
                  <a:pt x="38421" y="45"/>
                </a:lnTo>
                <a:cubicBezTo>
                  <a:pt x="38071" y="36"/>
                  <a:pt x="37720" y="31"/>
                  <a:pt x="37370" y="31"/>
                </a:cubicBezTo>
                <a:cubicBezTo>
                  <a:pt x="36679" y="31"/>
                  <a:pt x="35993" y="50"/>
                  <a:pt x="35331" y="88"/>
                </a:cubicBezTo>
                <a:cubicBezTo>
                  <a:pt x="33766" y="188"/>
                  <a:pt x="32314" y="387"/>
                  <a:pt x="30677" y="401"/>
                </a:cubicBezTo>
                <a:cubicBezTo>
                  <a:pt x="30521" y="404"/>
                  <a:pt x="30364" y="406"/>
                  <a:pt x="30208" y="406"/>
                </a:cubicBezTo>
                <a:cubicBezTo>
                  <a:pt x="29059" y="406"/>
                  <a:pt x="27922" y="320"/>
                  <a:pt x="26819" y="245"/>
                </a:cubicBezTo>
                <a:cubicBezTo>
                  <a:pt x="24954" y="115"/>
                  <a:pt x="22978" y="0"/>
                  <a:pt x="210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5" y="4882290"/>
            <a:ext cx="9146043" cy="261201"/>
          </a:xfrm>
          <a:custGeom>
            <a:rect b="b" l="l" r="r" t="t"/>
            <a:pathLst>
              <a:path extrusionOk="0" h="5832" w="38434">
                <a:moveTo>
                  <a:pt x="3974" y="0"/>
                </a:moveTo>
                <a:cubicBezTo>
                  <a:pt x="2468" y="0"/>
                  <a:pt x="1146" y="66"/>
                  <a:pt x="0" y="166"/>
                </a:cubicBezTo>
                <a:lnTo>
                  <a:pt x="0" y="5831"/>
                </a:lnTo>
                <a:lnTo>
                  <a:pt x="38434" y="5831"/>
                </a:lnTo>
                <a:lnTo>
                  <a:pt x="38434" y="2187"/>
                </a:lnTo>
                <a:cubicBezTo>
                  <a:pt x="37628" y="2226"/>
                  <a:pt x="36759" y="2244"/>
                  <a:pt x="35836" y="2244"/>
                </a:cubicBezTo>
                <a:cubicBezTo>
                  <a:pt x="32715" y="2244"/>
                  <a:pt x="28983" y="2036"/>
                  <a:pt x="25039" y="1717"/>
                </a:cubicBezTo>
                <a:cubicBezTo>
                  <a:pt x="22079" y="1489"/>
                  <a:pt x="19018" y="1204"/>
                  <a:pt x="16000" y="919"/>
                </a:cubicBezTo>
                <a:cubicBezTo>
                  <a:pt x="13922" y="707"/>
                  <a:pt x="11872" y="507"/>
                  <a:pt x="9907" y="308"/>
                </a:cubicBezTo>
                <a:cubicBezTo>
                  <a:pt x="7678" y="87"/>
                  <a:pt x="5705" y="0"/>
                  <a:pt x="39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2165772" y="4553366"/>
            <a:ext cx="792560" cy="68264"/>
          </a:xfrm>
          <a:custGeom>
            <a:rect b="b" l="l" r="r" t="t"/>
            <a:pathLst>
              <a:path extrusionOk="0" h="567" w="6583">
                <a:moveTo>
                  <a:pt x="6473" y="1"/>
                </a:moveTo>
                <a:cubicBezTo>
                  <a:pt x="6464" y="1"/>
                  <a:pt x="6456" y="3"/>
                  <a:pt x="6448" y="7"/>
                </a:cubicBezTo>
                <a:cubicBezTo>
                  <a:pt x="6278" y="106"/>
                  <a:pt x="6065" y="163"/>
                  <a:pt x="5879" y="206"/>
                </a:cubicBezTo>
                <a:cubicBezTo>
                  <a:pt x="5744" y="227"/>
                  <a:pt x="5600" y="240"/>
                  <a:pt x="5460" y="240"/>
                </a:cubicBezTo>
                <a:cubicBezTo>
                  <a:pt x="5409" y="240"/>
                  <a:pt x="5359" y="238"/>
                  <a:pt x="5310" y="234"/>
                </a:cubicBezTo>
                <a:cubicBezTo>
                  <a:pt x="4941" y="222"/>
                  <a:pt x="4583" y="188"/>
                  <a:pt x="4217" y="188"/>
                </a:cubicBezTo>
                <a:cubicBezTo>
                  <a:pt x="4159" y="188"/>
                  <a:pt x="4101" y="189"/>
                  <a:pt x="4043" y="191"/>
                </a:cubicBezTo>
                <a:cubicBezTo>
                  <a:pt x="3573" y="220"/>
                  <a:pt x="3104" y="320"/>
                  <a:pt x="2633" y="348"/>
                </a:cubicBezTo>
                <a:cubicBezTo>
                  <a:pt x="2546" y="353"/>
                  <a:pt x="2460" y="356"/>
                  <a:pt x="2375" y="356"/>
                </a:cubicBezTo>
                <a:cubicBezTo>
                  <a:pt x="2225" y="356"/>
                  <a:pt x="2076" y="347"/>
                  <a:pt x="1922" y="320"/>
                </a:cubicBezTo>
                <a:cubicBezTo>
                  <a:pt x="1709" y="291"/>
                  <a:pt x="1510" y="234"/>
                  <a:pt x="1295" y="177"/>
                </a:cubicBezTo>
                <a:cubicBezTo>
                  <a:pt x="1079" y="131"/>
                  <a:pt x="815" y="68"/>
                  <a:pt x="568" y="68"/>
                </a:cubicBezTo>
                <a:cubicBezTo>
                  <a:pt x="360" y="68"/>
                  <a:pt x="164" y="112"/>
                  <a:pt x="14" y="248"/>
                </a:cubicBezTo>
                <a:cubicBezTo>
                  <a:pt x="1" y="263"/>
                  <a:pt x="1" y="276"/>
                  <a:pt x="14" y="276"/>
                </a:cubicBezTo>
                <a:cubicBezTo>
                  <a:pt x="178" y="255"/>
                  <a:pt x="333" y="225"/>
                  <a:pt x="487" y="225"/>
                </a:cubicBezTo>
                <a:cubicBezTo>
                  <a:pt x="534" y="225"/>
                  <a:pt x="580" y="228"/>
                  <a:pt x="627" y="234"/>
                </a:cubicBezTo>
                <a:cubicBezTo>
                  <a:pt x="840" y="248"/>
                  <a:pt x="1054" y="305"/>
                  <a:pt x="1267" y="362"/>
                </a:cubicBezTo>
                <a:cubicBezTo>
                  <a:pt x="1466" y="419"/>
                  <a:pt x="1680" y="491"/>
                  <a:pt x="1893" y="519"/>
                </a:cubicBezTo>
                <a:cubicBezTo>
                  <a:pt x="2064" y="551"/>
                  <a:pt x="2242" y="567"/>
                  <a:pt x="2422" y="567"/>
                </a:cubicBezTo>
                <a:cubicBezTo>
                  <a:pt x="2483" y="567"/>
                  <a:pt x="2544" y="565"/>
                  <a:pt x="2605" y="561"/>
                </a:cubicBezTo>
                <a:cubicBezTo>
                  <a:pt x="3075" y="547"/>
                  <a:pt x="3545" y="447"/>
                  <a:pt x="4015" y="419"/>
                </a:cubicBezTo>
                <a:cubicBezTo>
                  <a:pt x="4098" y="413"/>
                  <a:pt x="4181" y="411"/>
                  <a:pt x="4265" y="411"/>
                </a:cubicBezTo>
                <a:cubicBezTo>
                  <a:pt x="4608" y="411"/>
                  <a:pt x="4952" y="450"/>
                  <a:pt x="5296" y="462"/>
                </a:cubicBezTo>
                <a:cubicBezTo>
                  <a:pt x="5524" y="462"/>
                  <a:pt x="5737" y="447"/>
                  <a:pt x="5964" y="405"/>
                </a:cubicBezTo>
                <a:cubicBezTo>
                  <a:pt x="6065" y="390"/>
                  <a:pt x="6164" y="362"/>
                  <a:pt x="6264" y="305"/>
                </a:cubicBezTo>
                <a:cubicBezTo>
                  <a:pt x="6363" y="263"/>
                  <a:pt x="6435" y="191"/>
                  <a:pt x="6534" y="120"/>
                </a:cubicBezTo>
                <a:cubicBezTo>
                  <a:pt x="6583" y="71"/>
                  <a:pt x="6526" y="1"/>
                  <a:pt x="64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2405859" y="4327643"/>
            <a:ext cx="186371" cy="34794"/>
          </a:xfrm>
          <a:custGeom>
            <a:rect b="b" l="l" r="r" t="t"/>
            <a:pathLst>
              <a:path extrusionOk="0" h="289" w="1548">
                <a:moveTo>
                  <a:pt x="318" y="0"/>
                </a:moveTo>
                <a:cubicBezTo>
                  <a:pt x="210" y="0"/>
                  <a:pt x="105" y="24"/>
                  <a:pt x="15" y="95"/>
                </a:cubicBezTo>
                <a:cubicBezTo>
                  <a:pt x="0" y="95"/>
                  <a:pt x="15" y="109"/>
                  <a:pt x="15" y="109"/>
                </a:cubicBezTo>
                <a:cubicBezTo>
                  <a:pt x="94" y="61"/>
                  <a:pt x="176" y="43"/>
                  <a:pt x="258" y="43"/>
                </a:cubicBezTo>
                <a:cubicBezTo>
                  <a:pt x="443" y="43"/>
                  <a:pt x="631" y="135"/>
                  <a:pt x="798" y="195"/>
                </a:cubicBezTo>
                <a:cubicBezTo>
                  <a:pt x="915" y="241"/>
                  <a:pt x="1066" y="288"/>
                  <a:pt x="1209" y="288"/>
                </a:cubicBezTo>
                <a:cubicBezTo>
                  <a:pt x="1327" y="288"/>
                  <a:pt x="1440" y="256"/>
                  <a:pt x="1524" y="166"/>
                </a:cubicBezTo>
                <a:cubicBezTo>
                  <a:pt x="1548" y="142"/>
                  <a:pt x="1532" y="89"/>
                  <a:pt x="1493" y="89"/>
                </a:cubicBezTo>
                <a:cubicBezTo>
                  <a:pt x="1485" y="89"/>
                  <a:pt x="1476" y="91"/>
                  <a:pt x="1467" y="95"/>
                </a:cubicBezTo>
                <a:cubicBezTo>
                  <a:pt x="1373" y="130"/>
                  <a:pt x="1279" y="156"/>
                  <a:pt x="1184" y="156"/>
                </a:cubicBezTo>
                <a:cubicBezTo>
                  <a:pt x="1165" y="156"/>
                  <a:pt x="1145" y="155"/>
                  <a:pt x="1126" y="152"/>
                </a:cubicBezTo>
                <a:cubicBezTo>
                  <a:pt x="983" y="138"/>
                  <a:pt x="855" y="95"/>
                  <a:pt x="712" y="67"/>
                </a:cubicBezTo>
                <a:cubicBezTo>
                  <a:pt x="587" y="36"/>
                  <a:pt x="450" y="0"/>
                  <a:pt x="31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/>
          <p:nvPr/>
        </p:nvSpPr>
        <p:spPr>
          <a:xfrm>
            <a:off x="1116296" y="4694432"/>
            <a:ext cx="285818" cy="33711"/>
          </a:xfrm>
          <a:custGeom>
            <a:rect b="b" l="l" r="r" t="t"/>
            <a:pathLst>
              <a:path extrusionOk="0" h="280" w="2374">
                <a:moveTo>
                  <a:pt x="1016" y="1"/>
                </a:moveTo>
                <a:cubicBezTo>
                  <a:pt x="867" y="1"/>
                  <a:pt x="730" y="40"/>
                  <a:pt x="583" y="95"/>
                </a:cubicBezTo>
                <a:cubicBezTo>
                  <a:pt x="384" y="167"/>
                  <a:pt x="213" y="252"/>
                  <a:pt x="0" y="252"/>
                </a:cubicBezTo>
                <a:cubicBezTo>
                  <a:pt x="57" y="271"/>
                  <a:pt x="115" y="279"/>
                  <a:pt x="174" y="279"/>
                </a:cubicBezTo>
                <a:cubicBezTo>
                  <a:pt x="292" y="279"/>
                  <a:pt x="412" y="247"/>
                  <a:pt x="526" y="209"/>
                </a:cubicBezTo>
                <a:cubicBezTo>
                  <a:pt x="712" y="155"/>
                  <a:pt x="871" y="109"/>
                  <a:pt x="1051" y="109"/>
                </a:cubicBezTo>
                <a:cubicBezTo>
                  <a:pt x="1106" y="109"/>
                  <a:pt x="1164" y="114"/>
                  <a:pt x="1225" y="124"/>
                </a:cubicBezTo>
                <a:cubicBezTo>
                  <a:pt x="1437" y="152"/>
                  <a:pt x="1637" y="209"/>
                  <a:pt x="1851" y="224"/>
                </a:cubicBezTo>
                <a:cubicBezTo>
                  <a:pt x="1881" y="226"/>
                  <a:pt x="1913" y="228"/>
                  <a:pt x="1947" y="228"/>
                </a:cubicBezTo>
                <a:cubicBezTo>
                  <a:pt x="2090" y="228"/>
                  <a:pt x="2256" y="199"/>
                  <a:pt x="2348" y="95"/>
                </a:cubicBezTo>
                <a:cubicBezTo>
                  <a:pt x="2374" y="70"/>
                  <a:pt x="2354" y="22"/>
                  <a:pt x="2329" y="22"/>
                </a:cubicBezTo>
                <a:cubicBezTo>
                  <a:pt x="2326" y="22"/>
                  <a:pt x="2323" y="23"/>
                  <a:pt x="2320" y="25"/>
                </a:cubicBezTo>
                <a:cubicBezTo>
                  <a:pt x="2221" y="53"/>
                  <a:pt x="2136" y="95"/>
                  <a:pt x="2050" y="110"/>
                </a:cubicBezTo>
                <a:cubicBezTo>
                  <a:pt x="2000" y="117"/>
                  <a:pt x="1950" y="120"/>
                  <a:pt x="1900" y="120"/>
                </a:cubicBezTo>
                <a:cubicBezTo>
                  <a:pt x="1851" y="120"/>
                  <a:pt x="1801" y="117"/>
                  <a:pt x="1751" y="110"/>
                </a:cubicBezTo>
                <a:cubicBezTo>
                  <a:pt x="1551" y="81"/>
                  <a:pt x="1352" y="25"/>
                  <a:pt x="1139" y="10"/>
                </a:cubicBezTo>
                <a:cubicBezTo>
                  <a:pt x="1097" y="4"/>
                  <a:pt x="1056" y="1"/>
                  <a:pt x="101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1"/>
          <p:cNvSpPr/>
          <p:nvPr/>
        </p:nvSpPr>
        <p:spPr>
          <a:xfrm>
            <a:off x="7636209" y="4806068"/>
            <a:ext cx="186371" cy="34794"/>
          </a:xfrm>
          <a:custGeom>
            <a:rect b="b" l="l" r="r" t="t"/>
            <a:pathLst>
              <a:path extrusionOk="0" h="289" w="1548">
                <a:moveTo>
                  <a:pt x="318" y="0"/>
                </a:moveTo>
                <a:cubicBezTo>
                  <a:pt x="210" y="0"/>
                  <a:pt x="105" y="24"/>
                  <a:pt x="15" y="95"/>
                </a:cubicBezTo>
                <a:cubicBezTo>
                  <a:pt x="0" y="95"/>
                  <a:pt x="15" y="109"/>
                  <a:pt x="15" y="109"/>
                </a:cubicBezTo>
                <a:cubicBezTo>
                  <a:pt x="94" y="61"/>
                  <a:pt x="176" y="43"/>
                  <a:pt x="258" y="43"/>
                </a:cubicBezTo>
                <a:cubicBezTo>
                  <a:pt x="443" y="43"/>
                  <a:pt x="631" y="135"/>
                  <a:pt x="798" y="195"/>
                </a:cubicBezTo>
                <a:cubicBezTo>
                  <a:pt x="915" y="241"/>
                  <a:pt x="1066" y="288"/>
                  <a:pt x="1209" y="288"/>
                </a:cubicBezTo>
                <a:cubicBezTo>
                  <a:pt x="1327" y="288"/>
                  <a:pt x="1440" y="256"/>
                  <a:pt x="1524" y="166"/>
                </a:cubicBezTo>
                <a:cubicBezTo>
                  <a:pt x="1548" y="142"/>
                  <a:pt x="1532" y="89"/>
                  <a:pt x="1493" y="89"/>
                </a:cubicBezTo>
                <a:cubicBezTo>
                  <a:pt x="1485" y="89"/>
                  <a:pt x="1476" y="91"/>
                  <a:pt x="1467" y="95"/>
                </a:cubicBezTo>
                <a:cubicBezTo>
                  <a:pt x="1373" y="130"/>
                  <a:pt x="1279" y="156"/>
                  <a:pt x="1184" y="156"/>
                </a:cubicBezTo>
                <a:cubicBezTo>
                  <a:pt x="1165" y="156"/>
                  <a:pt x="1145" y="155"/>
                  <a:pt x="1126" y="152"/>
                </a:cubicBezTo>
                <a:cubicBezTo>
                  <a:pt x="983" y="138"/>
                  <a:pt x="855" y="95"/>
                  <a:pt x="712" y="67"/>
                </a:cubicBezTo>
                <a:cubicBezTo>
                  <a:pt x="587" y="36"/>
                  <a:pt x="450" y="0"/>
                  <a:pt x="31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"/>
          <p:cNvSpPr/>
          <p:nvPr/>
        </p:nvSpPr>
        <p:spPr>
          <a:xfrm>
            <a:off x="4586822" y="4674079"/>
            <a:ext cx="792560" cy="68264"/>
          </a:xfrm>
          <a:custGeom>
            <a:rect b="b" l="l" r="r" t="t"/>
            <a:pathLst>
              <a:path extrusionOk="0" h="567" w="6583">
                <a:moveTo>
                  <a:pt x="6473" y="1"/>
                </a:moveTo>
                <a:cubicBezTo>
                  <a:pt x="6464" y="1"/>
                  <a:pt x="6456" y="3"/>
                  <a:pt x="6448" y="7"/>
                </a:cubicBezTo>
                <a:cubicBezTo>
                  <a:pt x="6278" y="106"/>
                  <a:pt x="6065" y="163"/>
                  <a:pt x="5879" y="206"/>
                </a:cubicBezTo>
                <a:cubicBezTo>
                  <a:pt x="5744" y="227"/>
                  <a:pt x="5600" y="240"/>
                  <a:pt x="5460" y="240"/>
                </a:cubicBezTo>
                <a:cubicBezTo>
                  <a:pt x="5409" y="240"/>
                  <a:pt x="5359" y="238"/>
                  <a:pt x="5310" y="234"/>
                </a:cubicBezTo>
                <a:cubicBezTo>
                  <a:pt x="4941" y="222"/>
                  <a:pt x="4583" y="188"/>
                  <a:pt x="4217" y="188"/>
                </a:cubicBezTo>
                <a:cubicBezTo>
                  <a:pt x="4159" y="188"/>
                  <a:pt x="4101" y="189"/>
                  <a:pt x="4043" y="191"/>
                </a:cubicBezTo>
                <a:cubicBezTo>
                  <a:pt x="3573" y="220"/>
                  <a:pt x="3104" y="320"/>
                  <a:pt x="2633" y="348"/>
                </a:cubicBezTo>
                <a:cubicBezTo>
                  <a:pt x="2546" y="353"/>
                  <a:pt x="2460" y="356"/>
                  <a:pt x="2375" y="356"/>
                </a:cubicBezTo>
                <a:cubicBezTo>
                  <a:pt x="2225" y="356"/>
                  <a:pt x="2076" y="347"/>
                  <a:pt x="1922" y="320"/>
                </a:cubicBezTo>
                <a:cubicBezTo>
                  <a:pt x="1709" y="291"/>
                  <a:pt x="1510" y="234"/>
                  <a:pt x="1295" y="177"/>
                </a:cubicBezTo>
                <a:cubicBezTo>
                  <a:pt x="1079" y="131"/>
                  <a:pt x="815" y="68"/>
                  <a:pt x="568" y="68"/>
                </a:cubicBezTo>
                <a:cubicBezTo>
                  <a:pt x="360" y="68"/>
                  <a:pt x="164" y="112"/>
                  <a:pt x="14" y="248"/>
                </a:cubicBezTo>
                <a:cubicBezTo>
                  <a:pt x="1" y="263"/>
                  <a:pt x="1" y="276"/>
                  <a:pt x="14" y="276"/>
                </a:cubicBezTo>
                <a:cubicBezTo>
                  <a:pt x="178" y="255"/>
                  <a:pt x="333" y="225"/>
                  <a:pt x="487" y="225"/>
                </a:cubicBezTo>
                <a:cubicBezTo>
                  <a:pt x="534" y="225"/>
                  <a:pt x="580" y="228"/>
                  <a:pt x="627" y="234"/>
                </a:cubicBezTo>
                <a:cubicBezTo>
                  <a:pt x="840" y="248"/>
                  <a:pt x="1054" y="305"/>
                  <a:pt x="1267" y="362"/>
                </a:cubicBezTo>
                <a:cubicBezTo>
                  <a:pt x="1466" y="419"/>
                  <a:pt x="1680" y="491"/>
                  <a:pt x="1893" y="519"/>
                </a:cubicBezTo>
                <a:cubicBezTo>
                  <a:pt x="2064" y="551"/>
                  <a:pt x="2242" y="567"/>
                  <a:pt x="2422" y="567"/>
                </a:cubicBezTo>
                <a:cubicBezTo>
                  <a:pt x="2483" y="567"/>
                  <a:pt x="2544" y="565"/>
                  <a:pt x="2605" y="561"/>
                </a:cubicBezTo>
                <a:cubicBezTo>
                  <a:pt x="3075" y="547"/>
                  <a:pt x="3545" y="447"/>
                  <a:pt x="4015" y="419"/>
                </a:cubicBezTo>
                <a:cubicBezTo>
                  <a:pt x="4098" y="413"/>
                  <a:pt x="4181" y="411"/>
                  <a:pt x="4265" y="411"/>
                </a:cubicBezTo>
                <a:cubicBezTo>
                  <a:pt x="4608" y="411"/>
                  <a:pt x="4952" y="450"/>
                  <a:pt x="5296" y="462"/>
                </a:cubicBezTo>
                <a:cubicBezTo>
                  <a:pt x="5524" y="462"/>
                  <a:pt x="5737" y="447"/>
                  <a:pt x="5964" y="405"/>
                </a:cubicBezTo>
                <a:cubicBezTo>
                  <a:pt x="6065" y="390"/>
                  <a:pt x="6164" y="362"/>
                  <a:pt x="6264" y="305"/>
                </a:cubicBezTo>
                <a:cubicBezTo>
                  <a:pt x="6363" y="263"/>
                  <a:pt x="6435" y="191"/>
                  <a:pt x="6534" y="120"/>
                </a:cubicBezTo>
                <a:cubicBezTo>
                  <a:pt x="6583" y="71"/>
                  <a:pt x="6526" y="1"/>
                  <a:pt x="64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720000" y="540648"/>
            <a:ext cx="77040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2" type="title"/>
          </p:nvPr>
        </p:nvSpPr>
        <p:spPr>
          <a:xfrm>
            <a:off x="698700" y="2666025"/>
            <a:ext cx="23481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7" name="Google Shape;127;p13"/>
          <p:cNvSpPr txBox="1"/>
          <p:nvPr>
            <p:ph idx="1" type="subTitle"/>
          </p:nvPr>
        </p:nvSpPr>
        <p:spPr>
          <a:xfrm>
            <a:off x="698700" y="3149550"/>
            <a:ext cx="2348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3" type="title"/>
          </p:nvPr>
        </p:nvSpPr>
        <p:spPr>
          <a:xfrm>
            <a:off x="3397943" y="2666025"/>
            <a:ext cx="23481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9" name="Google Shape;129;p13"/>
          <p:cNvSpPr txBox="1"/>
          <p:nvPr>
            <p:ph idx="4" type="subTitle"/>
          </p:nvPr>
        </p:nvSpPr>
        <p:spPr>
          <a:xfrm>
            <a:off x="3397941" y="3149550"/>
            <a:ext cx="2348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5" type="title"/>
          </p:nvPr>
        </p:nvSpPr>
        <p:spPr>
          <a:xfrm>
            <a:off x="6097193" y="2666025"/>
            <a:ext cx="23481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1" name="Google Shape;131;p13"/>
          <p:cNvSpPr txBox="1"/>
          <p:nvPr>
            <p:ph idx="6" type="subTitle"/>
          </p:nvPr>
        </p:nvSpPr>
        <p:spPr>
          <a:xfrm>
            <a:off x="6097189" y="3149550"/>
            <a:ext cx="2348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hasCustomPrompt="1" idx="7" type="title"/>
          </p:nvPr>
        </p:nvSpPr>
        <p:spPr>
          <a:xfrm>
            <a:off x="805050" y="1607675"/>
            <a:ext cx="21354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hasCustomPrompt="1" idx="8" type="title"/>
          </p:nvPr>
        </p:nvSpPr>
        <p:spPr>
          <a:xfrm>
            <a:off x="3504300" y="1607675"/>
            <a:ext cx="21354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/>
          <p:nvPr>
            <p:ph hasCustomPrompt="1" idx="9" type="title"/>
          </p:nvPr>
        </p:nvSpPr>
        <p:spPr>
          <a:xfrm>
            <a:off x="6203550" y="1607675"/>
            <a:ext cx="21354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/>
          <p:nvPr/>
        </p:nvSpPr>
        <p:spPr>
          <a:xfrm>
            <a:off x="-6755" y="2755448"/>
            <a:ext cx="9146073" cy="1813246"/>
          </a:xfrm>
          <a:custGeom>
            <a:rect b="b" l="l" r="r" t="t"/>
            <a:pathLst>
              <a:path extrusionOk="0" h="7617" w="38420">
                <a:moveTo>
                  <a:pt x="2861" y="1"/>
                </a:moveTo>
                <a:cubicBezTo>
                  <a:pt x="2307" y="1"/>
                  <a:pt x="1823" y="328"/>
                  <a:pt x="1609" y="812"/>
                </a:cubicBezTo>
                <a:cubicBezTo>
                  <a:pt x="1438" y="627"/>
                  <a:pt x="1197" y="513"/>
                  <a:pt x="940" y="513"/>
                </a:cubicBezTo>
                <a:cubicBezTo>
                  <a:pt x="413" y="513"/>
                  <a:pt x="1" y="940"/>
                  <a:pt x="1" y="1467"/>
                </a:cubicBezTo>
                <a:lnTo>
                  <a:pt x="1" y="7617"/>
                </a:lnTo>
                <a:lnTo>
                  <a:pt x="38420" y="7617"/>
                </a:lnTo>
                <a:lnTo>
                  <a:pt x="38420" y="4457"/>
                </a:lnTo>
                <a:cubicBezTo>
                  <a:pt x="38420" y="3161"/>
                  <a:pt x="37366" y="2107"/>
                  <a:pt x="36071" y="2107"/>
                </a:cubicBezTo>
                <a:cubicBezTo>
                  <a:pt x="35231" y="2107"/>
                  <a:pt x="34506" y="2534"/>
                  <a:pt x="34092" y="3189"/>
                </a:cubicBezTo>
                <a:cubicBezTo>
                  <a:pt x="33822" y="2904"/>
                  <a:pt x="33424" y="2720"/>
                  <a:pt x="32997" y="2720"/>
                </a:cubicBezTo>
                <a:cubicBezTo>
                  <a:pt x="32257" y="2720"/>
                  <a:pt x="31644" y="3261"/>
                  <a:pt x="31530" y="3958"/>
                </a:cubicBezTo>
                <a:cubicBezTo>
                  <a:pt x="31431" y="3929"/>
                  <a:pt x="31331" y="3901"/>
                  <a:pt x="31217" y="3901"/>
                </a:cubicBezTo>
                <a:cubicBezTo>
                  <a:pt x="30818" y="3901"/>
                  <a:pt x="30477" y="4172"/>
                  <a:pt x="30349" y="4527"/>
                </a:cubicBezTo>
                <a:cubicBezTo>
                  <a:pt x="30150" y="4413"/>
                  <a:pt x="29922" y="4356"/>
                  <a:pt x="29680" y="4356"/>
                </a:cubicBezTo>
                <a:cubicBezTo>
                  <a:pt x="29053" y="4356"/>
                  <a:pt x="28527" y="4770"/>
                  <a:pt x="28370" y="5353"/>
                </a:cubicBezTo>
                <a:cubicBezTo>
                  <a:pt x="28157" y="5125"/>
                  <a:pt x="27858" y="4983"/>
                  <a:pt x="27531" y="4983"/>
                </a:cubicBezTo>
                <a:cubicBezTo>
                  <a:pt x="27487" y="4983"/>
                  <a:pt x="27430" y="4997"/>
                  <a:pt x="27388" y="4997"/>
                </a:cubicBezTo>
                <a:lnTo>
                  <a:pt x="27388" y="4884"/>
                </a:lnTo>
                <a:cubicBezTo>
                  <a:pt x="27388" y="4043"/>
                  <a:pt x="26705" y="3360"/>
                  <a:pt x="25865" y="3360"/>
                </a:cubicBezTo>
                <a:cubicBezTo>
                  <a:pt x="25225" y="3360"/>
                  <a:pt x="24669" y="3758"/>
                  <a:pt x="24456" y="4328"/>
                </a:cubicBezTo>
                <a:cubicBezTo>
                  <a:pt x="24270" y="4214"/>
                  <a:pt x="24043" y="4157"/>
                  <a:pt x="23815" y="4157"/>
                </a:cubicBezTo>
                <a:cubicBezTo>
                  <a:pt x="23659" y="4157"/>
                  <a:pt x="23517" y="4186"/>
                  <a:pt x="23374" y="4229"/>
                </a:cubicBezTo>
                <a:cubicBezTo>
                  <a:pt x="23388" y="4214"/>
                  <a:pt x="23388" y="4200"/>
                  <a:pt x="23388" y="4172"/>
                </a:cubicBezTo>
                <a:cubicBezTo>
                  <a:pt x="23388" y="3375"/>
                  <a:pt x="22733" y="2720"/>
                  <a:pt x="21922" y="2720"/>
                </a:cubicBezTo>
                <a:cubicBezTo>
                  <a:pt x="21253" y="2720"/>
                  <a:pt x="20683" y="3189"/>
                  <a:pt x="20527" y="3815"/>
                </a:cubicBezTo>
                <a:cubicBezTo>
                  <a:pt x="20342" y="3702"/>
                  <a:pt x="20142" y="3645"/>
                  <a:pt x="19929" y="3645"/>
                </a:cubicBezTo>
                <a:cubicBezTo>
                  <a:pt x="19303" y="3645"/>
                  <a:pt x="18804" y="4143"/>
                  <a:pt x="18791" y="4755"/>
                </a:cubicBezTo>
                <a:cubicBezTo>
                  <a:pt x="18463" y="4599"/>
                  <a:pt x="18093" y="4499"/>
                  <a:pt x="17709" y="4499"/>
                </a:cubicBezTo>
                <a:cubicBezTo>
                  <a:pt x="17225" y="4499"/>
                  <a:pt x="16783" y="4641"/>
                  <a:pt x="16399" y="4884"/>
                </a:cubicBezTo>
                <a:cubicBezTo>
                  <a:pt x="16228" y="4669"/>
                  <a:pt x="15957" y="4527"/>
                  <a:pt x="15659" y="4527"/>
                </a:cubicBezTo>
                <a:cubicBezTo>
                  <a:pt x="15232" y="4527"/>
                  <a:pt x="14875" y="4798"/>
                  <a:pt x="14733" y="5168"/>
                </a:cubicBezTo>
                <a:cubicBezTo>
                  <a:pt x="14492" y="5054"/>
                  <a:pt x="14221" y="4983"/>
                  <a:pt x="13936" y="4983"/>
                </a:cubicBezTo>
                <a:cubicBezTo>
                  <a:pt x="13794" y="4983"/>
                  <a:pt x="13666" y="5011"/>
                  <a:pt x="13537" y="5026"/>
                </a:cubicBezTo>
                <a:lnTo>
                  <a:pt x="13537" y="4926"/>
                </a:lnTo>
                <a:cubicBezTo>
                  <a:pt x="13537" y="4058"/>
                  <a:pt x="12826" y="3360"/>
                  <a:pt x="11972" y="3360"/>
                </a:cubicBezTo>
                <a:cubicBezTo>
                  <a:pt x="11231" y="3360"/>
                  <a:pt x="10620" y="3872"/>
                  <a:pt x="10449" y="4556"/>
                </a:cubicBezTo>
                <a:cubicBezTo>
                  <a:pt x="10164" y="4157"/>
                  <a:pt x="9694" y="3901"/>
                  <a:pt x="9182" y="3901"/>
                </a:cubicBezTo>
                <a:cubicBezTo>
                  <a:pt x="8982" y="3901"/>
                  <a:pt x="8783" y="3944"/>
                  <a:pt x="8612" y="4015"/>
                </a:cubicBezTo>
                <a:cubicBezTo>
                  <a:pt x="8641" y="3887"/>
                  <a:pt x="8656" y="3773"/>
                  <a:pt x="8656" y="3645"/>
                </a:cubicBezTo>
                <a:cubicBezTo>
                  <a:pt x="8656" y="2791"/>
                  <a:pt x="7972" y="2107"/>
                  <a:pt x="7132" y="2107"/>
                </a:cubicBezTo>
                <a:cubicBezTo>
                  <a:pt x="6606" y="2107"/>
                  <a:pt x="6150" y="2363"/>
                  <a:pt x="5879" y="2762"/>
                </a:cubicBezTo>
                <a:cubicBezTo>
                  <a:pt x="5723" y="2207"/>
                  <a:pt x="5211" y="1794"/>
                  <a:pt x="4613" y="1794"/>
                </a:cubicBezTo>
                <a:cubicBezTo>
                  <a:pt x="4427" y="1794"/>
                  <a:pt x="4256" y="1837"/>
                  <a:pt x="4100" y="1908"/>
                </a:cubicBezTo>
                <a:cubicBezTo>
                  <a:pt x="4171" y="1737"/>
                  <a:pt x="4214" y="1553"/>
                  <a:pt x="4214" y="1353"/>
                </a:cubicBezTo>
                <a:cubicBezTo>
                  <a:pt x="4214" y="613"/>
                  <a:pt x="3602" y="1"/>
                  <a:pt x="2861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0" y="4455074"/>
            <a:ext cx="9144006" cy="688419"/>
          </a:xfrm>
          <a:custGeom>
            <a:rect b="b" l="l" r="r" t="t"/>
            <a:pathLst>
              <a:path extrusionOk="0" h="11931" w="38421">
                <a:moveTo>
                  <a:pt x="21037" y="0"/>
                </a:moveTo>
                <a:cubicBezTo>
                  <a:pt x="20192" y="0"/>
                  <a:pt x="19354" y="22"/>
                  <a:pt x="18535" y="74"/>
                </a:cubicBezTo>
                <a:cubicBezTo>
                  <a:pt x="16257" y="216"/>
                  <a:pt x="14279" y="572"/>
                  <a:pt x="11901" y="600"/>
                </a:cubicBezTo>
                <a:cubicBezTo>
                  <a:pt x="11776" y="602"/>
                  <a:pt x="11652" y="603"/>
                  <a:pt x="11529" y="603"/>
                </a:cubicBezTo>
                <a:cubicBezTo>
                  <a:pt x="8684" y="603"/>
                  <a:pt x="6090" y="158"/>
                  <a:pt x="3227" y="158"/>
                </a:cubicBezTo>
                <a:cubicBezTo>
                  <a:pt x="3143" y="158"/>
                  <a:pt x="3060" y="159"/>
                  <a:pt x="2977" y="159"/>
                </a:cubicBezTo>
                <a:cubicBezTo>
                  <a:pt x="1895" y="173"/>
                  <a:pt x="898" y="245"/>
                  <a:pt x="1" y="372"/>
                </a:cubicBezTo>
                <a:lnTo>
                  <a:pt x="1" y="11931"/>
                </a:lnTo>
                <a:lnTo>
                  <a:pt x="38421" y="11931"/>
                </a:lnTo>
                <a:lnTo>
                  <a:pt x="38421" y="45"/>
                </a:lnTo>
                <a:cubicBezTo>
                  <a:pt x="38071" y="36"/>
                  <a:pt x="37720" y="31"/>
                  <a:pt x="37370" y="31"/>
                </a:cubicBezTo>
                <a:cubicBezTo>
                  <a:pt x="36679" y="31"/>
                  <a:pt x="35993" y="50"/>
                  <a:pt x="35331" y="88"/>
                </a:cubicBezTo>
                <a:cubicBezTo>
                  <a:pt x="33766" y="188"/>
                  <a:pt x="32314" y="387"/>
                  <a:pt x="30677" y="401"/>
                </a:cubicBezTo>
                <a:cubicBezTo>
                  <a:pt x="30521" y="404"/>
                  <a:pt x="30364" y="406"/>
                  <a:pt x="30208" y="406"/>
                </a:cubicBezTo>
                <a:cubicBezTo>
                  <a:pt x="29059" y="406"/>
                  <a:pt x="27922" y="320"/>
                  <a:pt x="26819" y="245"/>
                </a:cubicBezTo>
                <a:cubicBezTo>
                  <a:pt x="24954" y="115"/>
                  <a:pt x="22978" y="0"/>
                  <a:pt x="210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 flipH="1">
            <a:off x="0" y="4796175"/>
            <a:ext cx="9144025" cy="347325"/>
          </a:xfrm>
          <a:custGeom>
            <a:rect b="b" l="l" r="r" t="t"/>
            <a:pathLst>
              <a:path extrusionOk="0" h="5832" w="38434">
                <a:moveTo>
                  <a:pt x="3974" y="0"/>
                </a:moveTo>
                <a:cubicBezTo>
                  <a:pt x="2468" y="0"/>
                  <a:pt x="1146" y="66"/>
                  <a:pt x="0" y="166"/>
                </a:cubicBezTo>
                <a:lnTo>
                  <a:pt x="0" y="5831"/>
                </a:lnTo>
                <a:lnTo>
                  <a:pt x="38434" y="5831"/>
                </a:lnTo>
                <a:lnTo>
                  <a:pt x="38434" y="2187"/>
                </a:lnTo>
                <a:cubicBezTo>
                  <a:pt x="37628" y="2226"/>
                  <a:pt x="36759" y="2244"/>
                  <a:pt x="35836" y="2244"/>
                </a:cubicBezTo>
                <a:cubicBezTo>
                  <a:pt x="32715" y="2244"/>
                  <a:pt x="28983" y="2036"/>
                  <a:pt x="25039" y="1717"/>
                </a:cubicBezTo>
                <a:cubicBezTo>
                  <a:pt x="22079" y="1489"/>
                  <a:pt x="19018" y="1204"/>
                  <a:pt x="16000" y="919"/>
                </a:cubicBezTo>
                <a:cubicBezTo>
                  <a:pt x="13922" y="707"/>
                  <a:pt x="11872" y="507"/>
                  <a:pt x="9907" y="308"/>
                </a:cubicBezTo>
                <a:cubicBezTo>
                  <a:pt x="7678" y="87"/>
                  <a:pt x="5705" y="0"/>
                  <a:pt x="39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805046" y="717348"/>
            <a:ext cx="889719" cy="432030"/>
          </a:xfrm>
          <a:custGeom>
            <a:rect b="b" l="l" r="r" t="t"/>
            <a:pathLst>
              <a:path extrusionOk="0" h="5544" w="11418">
                <a:moveTo>
                  <a:pt x="2837" y="1"/>
                </a:moveTo>
                <a:cubicBezTo>
                  <a:pt x="2375" y="1"/>
                  <a:pt x="1846" y="186"/>
                  <a:pt x="1339" y="504"/>
                </a:cubicBezTo>
                <a:cubicBezTo>
                  <a:pt x="1" y="1344"/>
                  <a:pt x="1339" y="5543"/>
                  <a:pt x="1339" y="5543"/>
                </a:cubicBezTo>
                <a:lnTo>
                  <a:pt x="11417" y="5543"/>
                </a:lnTo>
                <a:cubicBezTo>
                  <a:pt x="11417" y="4074"/>
                  <a:pt x="10387" y="3471"/>
                  <a:pt x="9476" y="3471"/>
                </a:cubicBezTo>
                <a:cubicBezTo>
                  <a:pt x="8965" y="3471"/>
                  <a:pt x="8492" y="3660"/>
                  <a:pt x="8257" y="3992"/>
                </a:cubicBezTo>
                <a:cubicBezTo>
                  <a:pt x="8146" y="2253"/>
                  <a:pt x="7092" y="1061"/>
                  <a:pt x="5821" y="1061"/>
                </a:cubicBezTo>
                <a:cubicBezTo>
                  <a:pt x="5291" y="1061"/>
                  <a:pt x="4724" y="1268"/>
                  <a:pt x="4171" y="1728"/>
                </a:cubicBezTo>
                <a:cubicBezTo>
                  <a:pt x="4171" y="499"/>
                  <a:pt x="3594" y="1"/>
                  <a:pt x="2837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 flipH="1">
            <a:off x="7220376" y="885776"/>
            <a:ext cx="1118564" cy="347332"/>
          </a:xfrm>
          <a:custGeom>
            <a:rect b="b" l="l" r="r" t="t"/>
            <a:pathLst>
              <a:path extrusionOk="0" h="5544" w="11418">
                <a:moveTo>
                  <a:pt x="2837" y="1"/>
                </a:moveTo>
                <a:cubicBezTo>
                  <a:pt x="2375" y="1"/>
                  <a:pt x="1846" y="186"/>
                  <a:pt x="1339" y="504"/>
                </a:cubicBezTo>
                <a:cubicBezTo>
                  <a:pt x="1" y="1344"/>
                  <a:pt x="1339" y="5543"/>
                  <a:pt x="1339" y="5543"/>
                </a:cubicBezTo>
                <a:lnTo>
                  <a:pt x="11417" y="5543"/>
                </a:lnTo>
                <a:cubicBezTo>
                  <a:pt x="11417" y="4074"/>
                  <a:pt x="10387" y="3471"/>
                  <a:pt x="9476" y="3471"/>
                </a:cubicBezTo>
                <a:cubicBezTo>
                  <a:pt x="8965" y="3471"/>
                  <a:pt x="8492" y="3660"/>
                  <a:pt x="8257" y="3992"/>
                </a:cubicBezTo>
                <a:cubicBezTo>
                  <a:pt x="8146" y="2253"/>
                  <a:pt x="7092" y="1061"/>
                  <a:pt x="5821" y="1061"/>
                </a:cubicBezTo>
                <a:cubicBezTo>
                  <a:pt x="5291" y="1061"/>
                  <a:pt x="4724" y="1268"/>
                  <a:pt x="4171" y="1728"/>
                </a:cubicBezTo>
                <a:cubicBezTo>
                  <a:pt x="4171" y="499"/>
                  <a:pt x="3594" y="1"/>
                  <a:pt x="2837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3956400" y="1423925"/>
            <a:ext cx="4474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14"/>
          <p:cNvSpPr txBox="1"/>
          <p:nvPr>
            <p:ph hasCustomPrompt="1" idx="2" type="title"/>
          </p:nvPr>
        </p:nvSpPr>
        <p:spPr>
          <a:xfrm>
            <a:off x="6821700" y="539400"/>
            <a:ext cx="1609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3" name="Google Shape;143;p14"/>
          <p:cNvSpPr txBox="1"/>
          <p:nvPr>
            <p:ph idx="1" type="subTitle"/>
          </p:nvPr>
        </p:nvSpPr>
        <p:spPr>
          <a:xfrm>
            <a:off x="3956400" y="2378575"/>
            <a:ext cx="44745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4"/>
          <p:cNvSpPr/>
          <p:nvPr/>
        </p:nvSpPr>
        <p:spPr>
          <a:xfrm>
            <a:off x="5828" y="2139273"/>
            <a:ext cx="9146073" cy="1813246"/>
          </a:xfrm>
          <a:custGeom>
            <a:rect b="b" l="l" r="r" t="t"/>
            <a:pathLst>
              <a:path extrusionOk="0" h="7617" w="38420">
                <a:moveTo>
                  <a:pt x="2861" y="1"/>
                </a:moveTo>
                <a:cubicBezTo>
                  <a:pt x="2307" y="1"/>
                  <a:pt x="1823" y="328"/>
                  <a:pt x="1609" y="812"/>
                </a:cubicBezTo>
                <a:cubicBezTo>
                  <a:pt x="1438" y="627"/>
                  <a:pt x="1197" y="513"/>
                  <a:pt x="940" y="513"/>
                </a:cubicBezTo>
                <a:cubicBezTo>
                  <a:pt x="413" y="513"/>
                  <a:pt x="1" y="940"/>
                  <a:pt x="1" y="1467"/>
                </a:cubicBezTo>
                <a:lnTo>
                  <a:pt x="1" y="7617"/>
                </a:lnTo>
                <a:lnTo>
                  <a:pt x="38420" y="7617"/>
                </a:lnTo>
                <a:lnTo>
                  <a:pt x="38420" y="4457"/>
                </a:lnTo>
                <a:cubicBezTo>
                  <a:pt x="38420" y="3161"/>
                  <a:pt x="37366" y="2107"/>
                  <a:pt x="36071" y="2107"/>
                </a:cubicBezTo>
                <a:cubicBezTo>
                  <a:pt x="35231" y="2107"/>
                  <a:pt x="34506" y="2534"/>
                  <a:pt x="34092" y="3189"/>
                </a:cubicBezTo>
                <a:cubicBezTo>
                  <a:pt x="33822" y="2904"/>
                  <a:pt x="33424" y="2720"/>
                  <a:pt x="32997" y="2720"/>
                </a:cubicBezTo>
                <a:cubicBezTo>
                  <a:pt x="32257" y="2720"/>
                  <a:pt x="31644" y="3261"/>
                  <a:pt x="31530" y="3958"/>
                </a:cubicBezTo>
                <a:cubicBezTo>
                  <a:pt x="31431" y="3929"/>
                  <a:pt x="31331" y="3901"/>
                  <a:pt x="31217" y="3901"/>
                </a:cubicBezTo>
                <a:cubicBezTo>
                  <a:pt x="30818" y="3901"/>
                  <a:pt x="30477" y="4172"/>
                  <a:pt x="30349" y="4527"/>
                </a:cubicBezTo>
                <a:cubicBezTo>
                  <a:pt x="30150" y="4413"/>
                  <a:pt x="29922" y="4356"/>
                  <a:pt x="29680" y="4356"/>
                </a:cubicBezTo>
                <a:cubicBezTo>
                  <a:pt x="29053" y="4356"/>
                  <a:pt x="28527" y="4770"/>
                  <a:pt x="28370" y="5353"/>
                </a:cubicBezTo>
                <a:cubicBezTo>
                  <a:pt x="28157" y="5125"/>
                  <a:pt x="27858" y="4983"/>
                  <a:pt x="27531" y="4983"/>
                </a:cubicBezTo>
                <a:cubicBezTo>
                  <a:pt x="27487" y="4983"/>
                  <a:pt x="27430" y="4997"/>
                  <a:pt x="27388" y="4997"/>
                </a:cubicBezTo>
                <a:lnTo>
                  <a:pt x="27388" y="4884"/>
                </a:lnTo>
                <a:cubicBezTo>
                  <a:pt x="27388" y="4043"/>
                  <a:pt x="26705" y="3360"/>
                  <a:pt x="25865" y="3360"/>
                </a:cubicBezTo>
                <a:cubicBezTo>
                  <a:pt x="25225" y="3360"/>
                  <a:pt x="24669" y="3758"/>
                  <a:pt x="24456" y="4328"/>
                </a:cubicBezTo>
                <a:cubicBezTo>
                  <a:pt x="24270" y="4214"/>
                  <a:pt x="24043" y="4157"/>
                  <a:pt x="23815" y="4157"/>
                </a:cubicBezTo>
                <a:cubicBezTo>
                  <a:pt x="23659" y="4157"/>
                  <a:pt x="23517" y="4186"/>
                  <a:pt x="23374" y="4229"/>
                </a:cubicBezTo>
                <a:cubicBezTo>
                  <a:pt x="23388" y="4214"/>
                  <a:pt x="23388" y="4200"/>
                  <a:pt x="23388" y="4172"/>
                </a:cubicBezTo>
                <a:cubicBezTo>
                  <a:pt x="23388" y="3375"/>
                  <a:pt x="22733" y="2720"/>
                  <a:pt x="21922" y="2720"/>
                </a:cubicBezTo>
                <a:cubicBezTo>
                  <a:pt x="21253" y="2720"/>
                  <a:pt x="20683" y="3189"/>
                  <a:pt x="20527" y="3815"/>
                </a:cubicBezTo>
                <a:cubicBezTo>
                  <a:pt x="20342" y="3702"/>
                  <a:pt x="20142" y="3645"/>
                  <a:pt x="19929" y="3645"/>
                </a:cubicBezTo>
                <a:cubicBezTo>
                  <a:pt x="19303" y="3645"/>
                  <a:pt x="18804" y="4143"/>
                  <a:pt x="18791" y="4755"/>
                </a:cubicBezTo>
                <a:cubicBezTo>
                  <a:pt x="18463" y="4599"/>
                  <a:pt x="18093" y="4499"/>
                  <a:pt x="17709" y="4499"/>
                </a:cubicBezTo>
                <a:cubicBezTo>
                  <a:pt x="17225" y="4499"/>
                  <a:pt x="16783" y="4641"/>
                  <a:pt x="16399" y="4884"/>
                </a:cubicBezTo>
                <a:cubicBezTo>
                  <a:pt x="16228" y="4669"/>
                  <a:pt x="15957" y="4527"/>
                  <a:pt x="15659" y="4527"/>
                </a:cubicBezTo>
                <a:cubicBezTo>
                  <a:pt x="15232" y="4527"/>
                  <a:pt x="14875" y="4798"/>
                  <a:pt x="14733" y="5168"/>
                </a:cubicBezTo>
                <a:cubicBezTo>
                  <a:pt x="14492" y="5054"/>
                  <a:pt x="14221" y="4983"/>
                  <a:pt x="13936" y="4983"/>
                </a:cubicBezTo>
                <a:cubicBezTo>
                  <a:pt x="13794" y="4983"/>
                  <a:pt x="13666" y="5011"/>
                  <a:pt x="13537" y="5026"/>
                </a:cubicBezTo>
                <a:lnTo>
                  <a:pt x="13537" y="4926"/>
                </a:lnTo>
                <a:cubicBezTo>
                  <a:pt x="13537" y="4058"/>
                  <a:pt x="12826" y="3360"/>
                  <a:pt x="11972" y="3360"/>
                </a:cubicBezTo>
                <a:cubicBezTo>
                  <a:pt x="11231" y="3360"/>
                  <a:pt x="10620" y="3872"/>
                  <a:pt x="10449" y="4556"/>
                </a:cubicBezTo>
                <a:cubicBezTo>
                  <a:pt x="10164" y="4157"/>
                  <a:pt x="9694" y="3901"/>
                  <a:pt x="9182" y="3901"/>
                </a:cubicBezTo>
                <a:cubicBezTo>
                  <a:pt x="8982" y="3901"/>
                  <a:pt x="8783" y="3944"/>
                  <a:pt x="8612" y="4015"/>
                </a:cubicBezTo>
                <a:cubicBezTo>
                  <a:pt x="8641" y="3887"/>
                  <a:pt x="8656" y="3773"/>
                  <a:pt x="8656" y="3645"/>
                </a:cubicBezTo>
                <a:cubicBezTo>
                  <a:pt x="8656" y="2791"/>
                  <a:pt x="7972" y="2107"/>
                  <a:pt x="7132" y="2107"/>
                </a:cubicBezTo>
                <a:cubicBezTo>
                  <a:pt x="6606" y="2107"/>
                  <a:pt x="6150" y="2363"/>
                  <a:pt x="5879" y="2762"/>
                </a:cubicBezTo>
                <a:cubicBezTo>
                  <a:pt x="5723" y="2207"/>
                  <a:pt x="5211" y="1794"/>
                  <a:pt x="4613" y="1794"/>
                </a:cubicBezTo>
                <a:cubicBezTo>
                  <a:pt x="4427" y="1794"/>
                  <a:pt x="4256" y="1837"/>
                  <a:pt x="4100" y="1908"/>
                </a:cubicBezTo>
                <a:cubicBezTo>
                  <a:pt x="4171" y="1737"/>
                  <a:pt x="4214" y="1553"/>
                  <a:pt x="4214" y="1353"/>
                </a:cubicBezTo>
                <a:cubicBezTo>
                  <a:pt x="4214" y="613"/>
                  <a:pt x="3602" y="1"/>
                  <a:pt x="2861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5828" y="2540323"/>
            <a:ext cx="9146073" cy="1813246"/>
          </a:xfrm>
          <a:custGeom>
            <a:rect b="b" l="l" r="r" t="t"/>
            <a:pathLst>
              <a:path extrusionOk="0" h="7617" w="38420">
                <a:moveTo>
                  <a:pt x="2861" y="1"/>
                </a:moveTo>
                <a:cubicBezTo>
                  <a:pt x="2307" y="1"/>
                  <a:pt x="1823" y="328"/>
                  <a:pt x="1609" y="812"/>
                </a:cubicBezTo>
                <a:cubicBezTo>
                  <a:pt x="1438" y="627"/>
                  <a:pt x="1197" y="513"/>
                  <a:pt x="940" y="513"/>
                </a:cubicBezTo>
                <a:cubicBezTo>
                  <a:pt x="413" y="513"/>
                  <a:pt x="1" y="940"/>
                  <a:pt x="1" y="1467"/>
                </a:cubicBezTo>
                <a:lnTo>
                  <a:pt x="1" y="7617"/>
                </a:lnTo>
                <a:lnTo>
                  <a:pt x="38420" y="7617"/>
                </a:lnTo>
                <a:lnTo>
                  <a:pt x="38420" y="4457"/>
                </a:lnTo>
                <a:cubicBezTo>
                  <a:pt x="38420" y="3161"/>
                  <a:pt x="37366" y="2107"/>
                  <a:pt x="36071" y="2107"/>
                </a:cubicBezTo>
                <a:cubicBezTo>
                  <a:pt x="35231" y="2107"/>
                  <a:pt x="34506" y="2534"/>
                  <a:pt x="34092" y="3189"/>
                </a:cubicBezTo>
                <a:cubicBezTo>
                  <a:pt x="33822" y="2904"/>
                  <a:pt x="33424" y="2720"/>
                  <a:pt x="32997" y="2720"/>
                </a:cubicBezTo>
                <a:cubicBezTo>
                  <a:pt x="32257" y="2720"/>
                  <a:pt x="31644" y="3261"/>
                  <a:pt x="31530" y="3958"/>
                </a:cubicBezTo>
                <a:cubicBezTo>
                  <a:pt x="31431" y="3929"/>
                  <a:pt x="31331" y="3901"/>
                  <a:pt x="31217" y="3901"/>
                </a:cubicBezTo>
                <a:cubicBezTo>
                  <a:pt x="30818" y="3901"/>
                  <a:pt x="30477" y="4172"/>
                  <a:pt x="30349" y="4527"/>
                </a:cubicBezTo>
                <a:cubicBezTo>
                  <a:pt x="30150" y="4413"/>
                  <a:pt x="29922" y="4356"/>
                  <a:pt x="29680" y="4356"/>
                </a:cubicBezTo>
                <a:cubicBezTo>
                  <a:pt x="29053" y="4356"/>
                  <a:pt x="28527" y="4770"/>
                  <a:pt x="28370" y="5353"/>
                </a:cubicBezTo>
                <a:cubicBezTo>
                  <a:pt x="28157" y="5125"/>
                  <a:pt x="27858" y="4983"/>
                  <a:pt x="27531" y="4983"/>
                </a:cubicBezTo>
                <a:cubicBezTo>
                  <a:pt x="27487" y="4983"/>
                  <a:pt x="27430" y="4997"/>
                  <a:pt x="27388" y="4997"/>
                </a:cubicBezTo>
                <a:lnTo>
                  <a:pt x="27388" y="4884"/>
                </a:lnTo>
                <a:cubicBezTo>
                  <a:pt x="27388" y="4043"/>
                  <a:pt x="26705" y="3360"/>
                  <a:pt x="25865" y="3360"/>
                </a:cubicBezTo>
                <a:cubicBezTo>
                  <a:pt x="25225" y="3360"/>
                  <a:pt x="24669" y="3758"/>
                  <a:pt x="24456" y="4328"/>
                </a:cubicBezTo>
                <a:cubicBezTo>
                  <a:pt x="24270" y="4214"/>
                  <a:pt x="24043" y="4157"/>
                  <a:pt x="23815" y="4157"/>
                </a:cubicBezTo>
                <a:cubicBezTo>
                  <a:pt x="23659" y="4157"/>
                  <a:pt x="23517" y="4186"/>
                  <a:pt x="23374" y="4229"/>
                </a:cubicBezTo>
                <a:cubicBezTo>
                  <a:pt x="23388" y="4214"/>
                  <a:pt x="23388" y="4200"/>
                  <a:pt x="23388" y="4172"/>
                </a:cubicBezTo>
                <a:cubicBezTo>
                  <a:pt x="23388" y="3375"/>
                  <a:pt x="22733" y="2720"/>
                  <a:pt x="21922" y="2720"/>
                </a:cubicBezTo>
                <a:cubicBezTo>
                  <a:pt x="21253" y="2720"/>
                  <a:pt x="20683" y="3189"/>
                  <a:pt x="20527" y="3815"/>
                </a:cubicBezTo>
                <a:cubicBezTo>
                  <a:pt x="20342" y="3702"/>
                  <a:pt x="20142" y="3645"/>
                  <a:pt x="19929" y="3645"/>
                </a:cubicBezTo>
                <a:cubicBezTo>
                  <a:pt x="19303" y="3645"/>
                  <a:pt x="18804" y="4143"/>
                  <a:pt x="18791" y="4755"/>
                </a:cubicBezTo>
                <a:cubicBezTo>
                  <a:pt x="18463" y="4599"/>
                  <a:pt x="18093" y="4499"/>
                  <a:pt x="17709" y="4499"/>
                </a:cubicBezTo>
                <a:cubicBezTo>
                  <a:pt x="17225" y="4499"/>
                  <a:pt x="16783" y="4641"/>
                  <a:pt x="16399" y="4884"/>
                </a:cubicBezTo>
                <a:cubicBezTo>
                  <a:pt x="16228" y="4669"/>
                  <a:pt x="15957" y="4527"/>
                  <a:pt x="15659" y="4527"/>
                </a:cubicBezTo>
                <a:cubicBezTo>
                  <a:pt x="15232" y="4527"/>
                  <a:pt x="14875" y="4798"/>
                  <a:pt x="14733" y="5168"/>
                </a:cubicBezTo>
                <a:cubicBezTo>
                  <a:pt x="14492" y="5054"/>
                  <a:pt x="14221" y="4983"/>
                  <a:pt x="13936" y="4983"/>
                </a:cubicBezTo>
                <a:cubicBezTo>
                  <a:pt x="13794" y="4983"/>
                  <a:pt x="13666" y="5011"/>
                  <a:pt x="13537" y="5026"/>
                </a:cubicBezTo>
                <a:lnTo>
                  <a:pt x="13537" y="4926"/>
                </a:lnTo>
                <a:cubicBezTo>
                  <a:pt x="13537" y="4058"/>
                  <a:pt x="12826" y="3360"/>
                  <a:pt x="11972" y="3360"/>
                </a:cubicBezTo>
                <a:cubicBezTo>
                  <a:pt x="11231" y="3360"/>
                  <a:pt x="10620" y="3872"/>
                  <a:pt x="10449" y="4556"/>
                </a:cubicBezTo>
                <a:cubicBezTo>
                  <a:pt x="10164" y="4157"/>
                  <a:pt x="9694" y="3901"/>
                  <a:pt x="9182" y="3901"/>
                </a:cubicBezTo>
                <a:cubicBezTo>
                  <a:pt x="8982" y="3901"/>
                  <a:pt x="8783" y="3944"/>
                  <a:pt x="8612" y="4015"/>
                </a:cubicBezTo>
                <a:cubicBezTo>
                  <a:pt x="8641" y="3887"/>
                  <a:pt x="8656" y="3773"/>
                  <a:pt x="8656" y="3645"/>
                </a:cubicBezTo>
                <a:cubicBezTo>
                  <a:pt x="8656" y="2791"/>
                  <a:pt x="7972" y="2107"/>
                  <a:pt x="7132" y="2107"/>
                </a:cubicBezTo>
                <a:cubicBezTo>
                  <a:pt x="6606" y="2107"/>
                  <a:pt x="6150" y="2363"/>
                  <a:pt x="5879" y="2762"/>
                </a:cubicBezTo>
                <a:cubicBezTo>
                  <a:pt x="5723" y="2207"/>
                  <a:pt x="5211" y="1794"/>
                  <a:pt x="4613" y="1794"/>
                </a:cubicBezTo>
                <a:cubicBezTo>
                  <a:pt x="4427" y="1794"/>
                  <a:pt x="4256" y="1837"/>
                  <a:pt x="4100" y="1908"/>
                </a:cubicBezTo>
                <a:cubicBezTo>
                  <a:pt x="4171" y="1737"/>
                  <a:pt x="4214" y="1553"/>
                  <a:pt x="4214" y="1353"/>
                </a:cubicBezTo>
                <a:cubicBezTo>
                  <a:pt x="4214" y="613"/>
                  <a:pt x="3602" y="1"/>
                  <a:pt x="2861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 flipH="1">
            <a:off x="-10869" y="3906977"/>
            <a:ext cx="9143991" cy="1236508"/>
          </a:xfrm>
          <a:custGeom>
            <a:rect b="b" l="l" r="r" t="t"/>
            <a:pathLst>
              <a:path extrusionOk="0" h="16414" w="57551">
                <a:moveTo>
                  <a:pt x="0" y="0"/>
                </a:moveTo>
                <a:lnTo>
                  <a:pt x="0" y="16413"/>
                </a:lnTo>
                <a:lnTo>
                  <a:pt x="57550" y="16413"/>
                </a:lnTo>
                <a:lnTo>
                  <a:pt x="57550" y="0"/>
                </a:lnTo>
                <a:close/>
              </a:path>
            </a:pathLst>
          </a:custGeom>
          <a:solidFill>
            <a:srgbClr val="FFD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-317383" y="3855901"/>
            <a:ext cx="9538233" cy="1174446"/>
          </a:xfrm>
          <a:custGeom>
            <a:rect b="b" l="l" r="r" t="t"/>
            <a:pathLst>
              <a:path extrusionOk="0" h="8197" w="58506">
                <a:moveTo>
                  <a:pt x="1" y="1"/>
                </a:moveTo>
                <a:lnTo>
                  <a:pt x="1" y="2364"/>
                </a:lnTo>
                <a:cubicBezTo>
                  <a:pt x="1" y="2364"/>
                  <a:pt x="870" y="3744"/>
                  <a:pt x="3176" y="5069"/>
                </a:cubicBezTo>
                <a:cubicBezTo>
                  <a:pt x="5482" y="6392"/>
                  <a:pt x="8870" y="5609"/>
                  <a:pt x="13666" y="6449"/>
                </a:cubicBezTo>
                <a:cubicBezTo>
                  <a:pt x="17094" y="7051"/>
                  <a:pt x="18219" y="7404"/>
                  <a:pt x="19498" y="7404"/>
                </a:cubicBezTo>
                <a:cubicBezTo>
                  <a:pt x="20004" y="7404"/>
                  <a:pt x="20533" y="7349"/>
                  <a:pt x="21239" y="7232"/>
                </a:cubicBezTo>
                <a:cubicBezTo>
                  <a:pt x="21594" y="7171"/>
                  <a:pt x="21887" y="7145"/>
                  <a:pt x="22139" y="7145"/>
                </a:cubicBezTo>
                <a:cubicBezTo>
                  <a:pt x="23643" y="7145"/>
                  <a:pt x="23671" y="8088"/>
                  <a:pt x="26635" y="8185"/>
                </a:cubicBezTo>
                <a:cubicBezTo>
                  <a:pt x="26832" y="8193"/>
                  <a:pt x="27021" y="8196"/>
                  <a:pt x="27202" y="8196"/>
                </a:cubicBezTo>
                <a:cubicBezTo>
                  <a:pt x="30166" y="8196"/>
                  <a:pt x="30899" y="7230"/>
                  <a:pt x="32442" y="6264"/>
                </a:cubicBezTo>
                <a:cubicBezTo>
                  <a:pt x="32887" y="5986"/>
                  <a:pt x="33297" y="5890"/>
                  <a:pt x="33691" y="5890"/>
                </a:cubicBezTo>
                <a:cubicBezTo>
                  <a:pt x="34552" y="5890"/>
                  <a:pt x="35342" y="6345"/>
                  <a:pt x="36278" y="6345"/>
                </a:cubicBezTo>
                <a:cubicBezTo>
                  <a:pt x="36491" y="6345"/>
                  <a:pt x="36710" y="6322"/>
                  <a:pt x="36940" y="6264"/>
                </a:cubicBezTo>
                <a:cubicBezTo>
                  <a:pt x="38634" y="5851"/>
                  <a:pt x="38805" y="4528"/>
                  <a:pt x="40200" y="4528"/>
                </a:cubicBezTo>
                <a:cubicBezTo>
                  <a:pt x="40685" y="4528"/>
                  <a:pt x="41244" y="4541"/>
                  <a:pt x="41890" y="4541"/>
                </a:cubicBezTo>
                <a:cubicBezTo>
                  <a:pt x="43100" y="4541"/>
                  <a:pt x="44612" y="4493"/>
                  <a:pt x="46506" y="4214"/>
                </a:cubicBezTo>
                <a:cubicBezTo>
                  <a:pt x="49424" y="3801"/>
                  <a:pt x="57296" y="1580"/>
                  <a:pt x="585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4135328" y="379814"/>
            <a:ext cx="1457684" cy="568316"/>
          </a:xfrm>
          <a:custGeom>
            <a:rect b="b" l="l" r="r" t="t"/>
            <a:pathLst>
              <a:path extrusionOk="0" h="4783" w="12268">
                <a:moveTo>
                  <a:pt x="3958" y="1"/>
                </a:moveTo>
                <a:cubicBezTo>
                  <a:pt x="3616" y="1"/>
                  <a:pt x="3226" y="115"/>
                  <a:pt x="2787" y="383"/>
                </a:cubicBezTo>
                <a:cubicBezTo>
                  <a:pt x="757" y="1626"/>
                  <a:pt x="1760" y="3244"/>
                  <a:pt x="2326" y="3580"/>
                </a:cubicBezTo>
                <a:lnTo>
                  <a:pt x="2326" y="3580"/>
                </a:lnTo>
                <a:cubicBezTo>
                  <a:pt x="2001" y="3435"/>
                  <a:pt x="1703" y="3372"/>
                  <a:pt x="1438" y="3372"/>
                </a:cubicBezTo>
                <a:cubicBezTo>
                  <a:pt x="525" y="3372"/>
                  <a:pt x="0" y="4114"/>
                  <a:pt x="54" y="4782"/>
                </a:cubicBezTo>
                <a:lnTo>
                  <a:pt x="12268" y="4782"/>
                </a:lnTo>
                <a:cubicBezTo>
                  <a:pt x="12268" y="3779"/>
                  <a:pt x="11531" y="3405"/>
                  <a:pt x="10933" y="3405"/>
                </a:cubicBezTo>
                <a:cubicBezTo>
                  <a:pt x="10632" y="3405"/>
                  <a:pt x="10365" y="3500"/>
                  <a:pt x="10246" y="3657"/>
                </a:cubicBezTo>
                <a:cubicBezTo>
                  <a:pt x="10229" y="2933"/>
                  <a:pt x="9809" y="2569"/>
                  <a:pt x="9338" y="2569"/>
                </a:cubicBezTo>
                <a:cubicBezTo>
                  <a:pt x="9032" y="2569"/>
                  <a:pt x="8705" y="2723"/>
                  <a:pt x="8453" y="3031"/>
                </a:cubicBezTo>
                <a:cubicBezTo>
                  <a:pt x="8228" y="2002"/>
                  <a:pt x="7674" y="1627"/>
                  <a:pt x="7135" y="1627"/>
                </a:cubicBezTo>
                <a:cubicBezTo>
                  <a:pt x="6506" y="1627"/>
                  <a:pt x="5897" y="2138"/>
                  <a:pt x="5850" y="2718"/>
                </a:cubicBezTo>
                <a:lnTo>
                  <a:pt x="5850" y="2718"/>
                </a:lnTo>
                <a:cubicBezTo>
                  <a:pt x="5877" y="1678"/>
                  <a:pt x="5271" y="1"/>
                  <a:pt x="3958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3027914" y="1750950"/>
            <a:ext cx="781954" cy="331389"/>
          </a:xfrm>
          <a:custGeom>
            <a:rect b="b" l="l" r="r" t="t"/>
            <a:pathLst>
              <a:path extrusionOk="0" h="2789" w="6581">
                <a:moveTo>
                  <a:pt x="4120" y="1"/>
                </a:moveTo>
                <a:cubicBezTo>
                  <a:pt x="3423" y="1"/>
                  <a:pt x="2724" y="447"/>
                  <a:pt x="2287" y="1593"/>
                </a:cubicBezTo>
                <a:cubicBezTo>
                  <a:pt x="2061" y="1429"/>
                  <a:pt x="1809" y="1357"/>
                  <a:pt x="1559" y="1357"/>
                </a:cubicBezTo>
                <a:cubicBezTo>
                  <a:pt x="771" y="1357"/>
                  <a:pt x="1" y="2065"/>
                  <a:pt x="109" y="2789"/>
                </a:cubicBezTo>
                <a:lnTo>
                  <a:pt x="6344" y="2789"/>
                </a:lnTo>
                <a:cubicBezTo>
                  <a:pt x="6580" y="1398"/>
                  <a:pt x="5352" y="1"/>
                  <a:pt x="4120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1523071" y="848898"/>
            <a:ext cx="889719" cy="432030"/>
          </a:xfrm>
          <a:custGeom>
            <a:rect b="b" l="l" r="r" t="t"/>
            <a:pathLst>
              <a:path extrusionOk="0" h="5544" w="11418">
                <a:moveTo>
                  <a:pt x="2837" y="1"/>
                </a:moveTo>
                <a:cubicBezTo>
                  <a:pt x="2375" y="1"/>
                  <a:pt x="1846" y="186"/>
                  <a:pt x="1339" y="504"/>
                </a:cubicBezTo>
                <a:cubicBezTo>
                  <a:pt x="1" y="1344"/>
                  <a:pt x="1339" y="5543"/>
                  <a:pt x="1339" y="5543"/>
                </a:cubicBezTo>
                <a:lnTo>
                  <a:pt x="11417" y="5543"/>
                </a:lnTo>
                <a:cubicBezTo>
                  <a:pt x="11417" y="4074"/>
                  <a:pt x="10387" y="3471"/>
                  <a:pt x="9476" y="3471"/>
                </a:cubicBezTo>
                <a:cubicBezTo>
                  <a:pt x="8965" y="3471"/>
                  <a:pt x="8492" y="3660"/>
                  <a:pt x="8257" y="3992"/>
                </a:cubicBezTo>
                <a:cubicBezTo>
                  <a:pt x="8146" y="2253"/>
                  <a:pt x="7092" y="1061"/>
                  <a:pt x="5821" y="1061"/>
                </a:cubicBezTo>
                <a:cubicBezTo>
                  <a:pt x="5291" y="1061"/>
                  <a:pt x="4724" y="1268"/>
                  <a:pt x="4171" y="1728"/>
                </a:cubicBezTo>
                <a:cubicBezTo>
                  <a:pt x="4171" y="499"/>
                  <a:pt x="3594" y="1"/>
                  <a:pt x="2837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2334750" y="1423925"/>
            <a:ext cx="4474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3" name="Google Shape;153;p15"/>
          <p:cNvSpPr txBox="1"/>
          <p:nvPr>
            <p:ph hasCustomPrompt="1" idx="2" type="title"/>
          </p:nvPr>
        </p:nvSpPr>
        <p:spPr>
          <a:xfrm>
            <a:off x="3767400" y="539400"/>
            <a:ext cx="1609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4" name="Google Shape;154;p15"/>
          <p:cNvSpPr txBox="1"/>
          <p:nvPr>
            <p:ph idx="1" type="subTitle"/>
          </p:nvPr>
        </p:nvSpPr>
        <p:spPr>
          <a:xfrm>
            <a:off x="2334750" y="2378575"/>
            <a:ext cx="44745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5"/>
          <p:cNvSpPr/>
          <p:nvPr/>
        </p:nvSpPr>
        <p:spPr>
          <a:xfrm>
            <a:off x="-6755" y="1882023"/>
            <a:ext cx="9146073" cy="1813246"/>
          </a:xfrm>
          <a:custGeom>
            <a:rect b="b" l="l" r="r" t="t"/>
            <a:pathLst>
              <a:path extrusionOk="0" h="7617" w="38420">
                <a:moveTo>
                  <a:pt x="2861" y="1"/>
                </a:moveTo>
                <a:cubicBezTo>
                  <a:pt x="2307" y="1"/>
                  <a:pt x="1823" y="328"/>
                  <a:pt x="1609" y="812"/>
                </a:cubicBezTo>
                <a:cubicBezTo>
                  <a:pt x="1438" y="627"/>
                  <a:pt x="1197" y="513"/>
                  <a:pt x="940" y="513"/>
                </a:cubicBezTo>
                <a:cubicBezTo>
                  <a:pt x="413" y="513"/>
                  <a:pt x="1" y="940"/>
                  <a:pt x="1" y="1467"/>
                </a:cubicBezTo>
                <a:lnTo>
                  <a:pt x="1" y="7617"/>
                </a:lnTo>
                <a:lnTo>
                  <a:pt x="38420" y="7617"/>
                </a:lnTo>
                <a:lnTo>
                  <a:pt x="38420" y="4457"/>
                </a:lnTo>
                <a:cubicBezTo>
                  <a:pt x="38420" y="3161"/>
                  <a:pt x="37366" y="2107"/>
                  <a:pt x="36071" y="2107"/>
                </a:cubicBezTo>
                <a:cubicBezTo>
                  <a:pt x="35231" y="2107"/>
                  <a:pt x="34506" y="2534"/>
                  <a:pt x="34092" y="3189"/>
                </a:cubicBezTo>
                <a:cubicBezTo>
                  <a:pt x="33822" y="2904"/>
                  <a:pt x="33424" y="2720"/>
                  <a:pt x="32997" y="2720"/>
                </a:cubicBezTo>
                <a:cubicBezTo>
                  <a:pt x="32257" y="2720"/>
                  <a:pt x="31644" y="3261"/>
                  <a:pt x="31530" y="3958"/>
                </a:cubicBezTo>
                <a:cubicBezTo>
                  <a:pt x="31431" y="3929"/>
                  <a:pt x="31331" y="3901"/>
                  <a:pt x="31217" y="3901"/>
                </a:cubicBezTo>
                <a:cubicBezTo>
                  <a:pt x="30818" y="3901"/>
                  <a:pt x="30477" y="4172"/>
                  <a:pt x="30349" y="4527"/>
                </a:cubicBezTo>
                <a:cubicBezTo>
                  <a:pt x="30150" y="4413"/>
                  <a:pt x="29922" y="4356"/>
                  <a:pt x="29680" y="4356"/>
                </a:cubicBezTo>
                <a:cubicBezTo>
                  <a:pt x="29053" y="4356"/>
                  <a:pt x="28527" y="4770"/>
                  <a:pt x="28370" y="5353"/>
                </a:cubicBezTo>
                <a:cubicBezTo>
                  <a:pt x="28157" y="5125"/>
                  <a:pt x="27858" y="4983"/>
                  <a:pt x="27531" y="4983"/>
                </a:cubicBezTo>
                <a:cubicBezTo>
                  <a:pt x="27487" y="4983"/>
                  <a:pt x="27430" y="4997"/>
                  <a:pt x="27388" y="4997"/>
                </a:cubicBezTo>
                <a:lnTo>
                  <a:pt x="27388" y="4884"/>
                </a:lnTo>
                <a:cubicBezTo>
                  <a:pt x="27388" y="4043"/>
                  <a:pt x="26705" y="3360"/>
                  <a:pt x="25865" y="3360"/>
                </a:cubicBezTo>
                <a:cubicBezTo>
                  <a:pt x="25225" y="3360"/>
                  <a:pt x="24669" y="3758"/>
                  <a:pt x="24456" y="4328"/>
                </a:cubicBezTo>
                <a:cubicBezTo>
                  <a:pt x="24270" y="4214"/>
                  <a:pt x="24043" y="4157"/>
                  <a:pt x="23815" y="4157"/>
                </a:cubicBezTo>
                <a:cubicBezTo>
                  <a:pt x="23659" y="4157"/>
                  <a:pt x="23517" y="4186"/>
                  <a:pt x="23374" y="4229"/>
                </a:cubicBezTo>
                <a:cubicBezTo>
                  <a:pt x="23388" y="4214"/>
                  <a:pt x="23388" y="4200"/>
                  <a:pt x="23388" y="4172"/>
                </a:cubicBezTo>
                <a:cubicBezTo>
                  <a:pt x="23388" y="3375"/>
                  <a:pt x="22733" y="2720"/>
                  <a:pt x="21922" y="2720"/>
                </a:cubicBezTo>
                <a:cubicBezTo>
                  <a:pt x="21253" y="2720"/>
                  <a:pt x="20683" y="3189"/>
                  <a:pt x="20527" y="3815"/>
                </a:cubicBezTo>
                <a:cubicBezTo>
                  <a:pt x="20342" y="3702"/>
                  <a:pt x="20142" y="3645"/>
                  <a:pt x="19929" y="3645"/>
                </a:cubicBezTo>
                <a:cubicBezTo>
                  <a:pt x="19303" y="3645"/>
                  <a:pt x="18804" y="4143"/>
                  <a:pt x="18791" y="4755"/>
                </a:cubicBezTo>
                <a:cubicBezTo>
                  <a:pt x="18463" y="4599"/>
                  <a:pt x="18093" y="4499"/>
                  <a:pt x="17709" y="4499"/>
                </a:cubicBezTo>
                <a:cubicBezTo>
                  <a:pt x="17225" y="4499"/>
                  <a:pt x="16783" y="4641"/>
                  <a:pt x="16399" y="4884"/>
                </a:cubicBezTo>
                <a:cubicBezTo>
                  <a:pt x="16228" y="4669"/>
                  <a:pt x="15957" y="4527"/>
                  <a:pt x="15659" y="4527"/>
                </a:cubicBezTo>
                <a:cubicBezTo>
                  <a:pt x="15232" y="4527"/>
                  <a:pt x="14875" y="4798"/>
                  <a:pt x="14733" y="5168"/>
                </a:cubicBezTo>
                <a:cubicBezTo>
                  <a:pt x="14492" y="5054"/>
                  <a:pt x="14221" y="4983"/>
                  <a:pt x="13936" y="4983"/>
                </a:cubicBezTo>
                <a:cubicBezTo>
                  <a:pt x="13794" y="4983"/>
                  <a:pt x="13666" y="5011"/>
                  <a:pt x="13537" y="5026"/>
                </a:cubicBezTo>
                <a:lnTo>
                  <a:pt x="13537" y="4926"/>
                </a:lnTo>
                <a:cubicBezTo>
                  <a:pt x="13537" y="4058"/>
                  <a:pt x="12826" y="3360"/>
                  <a:pt x="11972" y="3360"/>
                </a:cubicBezTo>
                <a:cubicBezTo>
                  <a:pt x="11231" y="3360"/>
                  <a:pt x="10620" y="3872"/>
                  <a:pt x="10449" y="4556"/>
                </a:cubicBezTo>
                <a:cubicBezTo>
                  <a:pt x="10164" y="4157"/>
                  <a:pt x="9694" y="3901"/>
                  <a:pt x="9182" y="3901"/>
                </a:cubicBezTo>
                <a:cubicBezTo>
                  <a:pt x="8982" y="3901"/>
                  <a:pt x="8783" y="3944"/>
                  <a:pt x="8612" y="4015"/>
                </a:cubicBezTo>
                <a:cubicBezTo>
                  <a:pt x="8641" y="3887"/>
                  <a:pt x="8656" y="3773"/>
                  <a:pt x="8656" y="3645"/>
                </a:cubicBezTo>
                <a:cubicBezTo>
                  <a:pt x="8656" y="2791"/>
                  <a:pt x="7972" y="2107"/>
                  <a:pt x="7132" y="2107"/>
                </a:cubicBezTo>
                <a:cubicBezTo>
                  <a:pt x="6606" y="2107"/>
                  <a:pt x="6150" y="2363"/>
                  <a:pt x="5879" y="2762"/>
                </a:cubicBezTo>
                <a:cubicBezTo>
                  <a:pt x="5723" y="2207"/>
                  <a:pt x="5211" y="1794"/>
                  <a:pt x="4613" y="1794"/>
                </a:cubicBezTo>
                <a:cubicBezTo>
                  <a:pt x="4427" y="1794"/>
                  <a:pt x="4256" y="1837"/>
                  <a:pt x="4100" y="1908"/>
                </a:cubicBezTo>
                <a:cubicBezTo>
                  <a:pt x="4171" y="1737"/>
                  <a:pt x="4214" y="1553"/>
                  <a:pt x="4214" y="1353"/>
                </a:cubicBezTo>
                <a:cubicBezTo>
                  <a:pt x="4214" y="613"/>
                  <a:pt x="3602" y="1"/>
                  <a:pt x="2861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0" y="3524350"/>
            <a:ext cx="9144006" cy="1619156"/>
          </a:xfrm>
          <a:custGeom>
            <a:rect b="b" l="l" r="r" t="t"/>
            <a:pathLst>
              <a:path extrusionOk="0" h="11931" w="38421">
                <a:moveTo>
                  <a:pt x="21037" y="0"/>
                </a:moveTo>
                <a:cubicBezTo>
                  <a:pt x="20192" y="0"/>
                  <a:pt x="19354" y="22"/>
                  <a:pt x="18535" y="74"/>
                </a:cubicBezTo>
                <a:cubicBezTo>
                  <a:pt x="16257" y="216"/>
                  <a:pt x="14279" y="572"/>
                  <a:pt x="11901" y="600"/>
                </a:cubicBezTo>
                <a:cubicBezTo>
                  <a:pt x="11776" y="602"/>
                  <a:pt x="11652" y="603"/>
                  <a:pt x="11529" y="603"/>
                </a:cubicBezTo>
                <a:cubicBezTo>
                  <a:pt x="8684" y="603"/>
                  <a:pt x="6090" y="158"/>
                  <a:pt x="3227" y="158"/>
                </a:cubicBezTo>
                <a:cubicBezTo>
                  <a:pt x="3143" y="158"/>
                  <a:pt x="3060" y="159"/>
                  <a:pt x="2977" y="159"/>
                </a:cubicBezTo>
                <a:cubicBezTo>
                  <a:pt x="1895" y="173"/>
                  <a:pt x="898" y="245"/>
                  <a:pt x="1" y="372"/>
                </a:cubicBezTo>
                <a:lnTo>
                  <a:pt x="1" y="11931"/>
                </a:lnTo>
                <a:lnTo>
                  <a:pt x="38421" y="11931"/>
                </a:lnTo>
                <a:lnTo>
                  <a:pt x="38421" y="45"/>
                </a:lnTo>
                <a:cubicBezTo>
                  <a:pt x="38071" y="36"/>
                  <a:pt x="37720" y="31"/>
                  <a:pt x="37370" y="31"/>
                </a:cubicBezTo>
                <a:cubicBezTo>
                  <a:pt x="36679" y="31"/>
                  <a:pt x="35993" y="50"/>
                  <a:pt x="35331" y="88"/>
                </a:cubicBezTo>
                <a:cubicBezTo>
                  <a:pt x="33766" y="188"/>
                  <a:pt x="32314" y="387"/>
                  <a:pt x="30677" y="401"/>
                </a:cubicBezTo>
                <a:cubicBezTo>
                  <a:pt x="30521" y="404"/>
                  <a:pt x="30364" y="406"/>
                  <a:pt x="30208" y="406"/>
                </a:cubicBezTo>
                <a:cubicBezTo>
                  <a:pt x="29059" y="406"/>
                  <a:pt x="27922" y="320"/>
                  <a:pt x="26819" y="245"/>
                </a:cubicBezTo>
                <a:cubicBezTo>
                  <a:pt x="24954" y="115"/>
                  <a:pt x="22978" y="0"/>
                  <a:pt x="210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0" y="4765525"/>
            <a:ext cx="9146043" cy="377972"/>
          </a:xfrm>
          <a:custGeom>
            <a:rect b="b" l="l" r="r" t="t"/>
            <a:pathLst>
              <a:path extrusionOk="0" h="5832" w="38434">
                <a:moveTo>
                  <a:pt x="3974" y="0"/>
                </a:moveTo>
                <a:cubicBezTo>
                  <a:pt x="2468" y="0"/>
                  <a:pt x="1146" y="66"/>
                  <a:pt x="0" y="166"/>
                </a:cubicBezTo>
                <a:lnTo>
                  <a:pt x="0" y="5831"/>
                </a:lnTo>
                <a:lnTo>
                  <a:pt x="38434" y="5831"/>
                </a:lnTo>
                <a:lnTo>
                  <a:pt x="38434" y="2187"/>
                </a:lnTo>
                <a:cubicBezTo>
                  <a:pt x="37628" y="2226"/>
                  <a:pt x="36759" y="2244"/>
                  <a:pt x="35836" y="2244"/>
                </a:cubicBezTo>
                <a:cubicBezTo>
                  <a:pt x="32715" y="2244"/>
                  <a:pt x="28983" y="2036"/>
                  <a:pt x="25039" y="1717"/>
                </a:cubicBezTo>
                <a:cubicBezTo>
                  <a:pt x="22079" y="1489"/>
                  <a:pt x="19018" y="1204"/>
                  <a:pt x="16000" y="919"/>
                </a:cubicBezTo>
                <a:cubicBezTo>
                  <a:pt x="13922" y="707"/>
                  <a:pt x="11872" y="507"/>
                  <a:pt x="9907" y="308"/>
                </a:cubicBezTo>
                <a:cubicBezTo>
                  <a:pt x="7678" y="87"/>
                  <a:pt x="5705" y="0"/>
                  <a:pt x="39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2334747" y="4111941"/>
            <a:ext cx="792560" cy="68264"/>
          </a:xfrm>
          <a:custGeom>
            <a:rect b="b" l="l" r="r" t="t"/>
            <a:pathLst>
              <a:path extrusionOk="0" h="567" w="6583">
                <a:moveTo>
                  <a:pt x="6473" y="1"/>
                </a:moveTo>
                <a:cubicBezTo>
                  <a:pt x="6464" y="1"/>
                  <a:pt x="6456" y="3"/>
                  <a:pt x="6448" y="7"/>
                </a:cubicBezTo>
                <a:cubicBezTo>
                  <a:pt x="6278" y="106"/>
                  <a:pt x="6065" y="163"/>
                  <a:pt x="5879" y="206"/>
                </a:cubicBezTo>
                <a:cubicBezTo>
                  <a:pt x="5744" y="227"/>
                  <a:pt x="5600" y="240"/>
                  <a:pt x="5460" y="240"/>
                </a:cubicBezTo>
                <a:cubicBezTo>
                  <a:pt x="5409" y="240"/>
                  <a:pt x="5359" y="238"/>
                  <a:pt x="5310" y="234"/>
                </a:cubicBezTo>
                <a:cubicBezTo>
                  <a:pt x="4941" y="222"/>
                  <a:pt x="4583" y="188"/>
                  <a:pt x="4217" y="188"/>
                </a:cubicBezTo>
                <a:cubicBezTo>
                  <a:pt x="4159" y="188"/>
                  <a:pt x="4101" y="189"/>
                  <a:pt x="4043" y="191"/>
                </a:cubicBezTo>
                <a:cubicBezTo>
                  <a:pt x="3573" y="220"/>
                  <a:pt x="3104" y="320"/>
                  <a:pt x="2633" y="348"/>
                </a:cubicBezTo>
                <a:cubicBezTo>
                  <a:pt x="2546" y="353"/>
                  <a:pt x="2460" y="356"/>
                  <a:pt x="2375" y="356"/>
                </a:cubicBezTo>
                <a:cubicBezTo>
                  <a:pt x="2225" y="356"/>
                  <a:pt x="2076" y="347"/>
                  <a:pt x="1922" y="320"/>
                </a:cubicBezTo>
                <a:cubicBezTo>
                  <a:pt x="1709" y="291"/>
                  <a:pt x="1510" y="234"/>
                  <a:pt x="1295" y="177"/>
                </a:cubicBezTo>
                <a:cubicBezTo>
                  <a:pt x="1079" y="131"/>
                  <a:pt x="815" y="68"/>
                  <a:pt x="568" y="68"/>
                </a:cubicBezTo>
                <a:cubicBezTo>
                  <a:pt x="360" y="68"/>
                  <a:pt x="164" y="112"/>
                  <a:pt x="14" y="248"/>
                </a:cubicBezTo>
                <a:cubicBezTo>
                  <a:pt x="1" y="263"/>
                  <a:pt x="1" y="276"/>
                  <a:pt x="14" y="276"/>
                </a:cubicBezTo>
                <a:cubicBezTo>
                  <a:pt x="178" y="255"/>
                  <a:pt x="333" y="225"/>
                  <a:pt x="487" y="225"/>
                </a:cubicBezTo>
                <a:cubicBezTo>
                  <a:pt x="534" y="225"/>
                  <a:pt x="580" y="228"/>
                  <a:pt x="627" y="234"/>
                </a:cubicBezTo>
                <a:cubicBezTo>
                  <a:pt x="840" y="248"/>
                  <a:pt x="1054" y="305"/>
                  <a:pt x="1267" y="362"/>
                </a:cubicBezTo>
                <a:cubicBezTo>
                  <a:pt x="1466" y="419"/>
                  <a:pt x="1680" y="491"/>
                  <a:pt x="1893" y="519"/>
                </a:cubicBezTo>
                <a:cubicBezTo>
                  <a:pt x="2064" y="551"/>
                  <a:pt x="2242" y="567"/>
                  <a:pt x="2422" y="567"/>
                </a:cubicBezTo>
                <a:cubicBezTo>
                  <a:pt x="2483" y="567"/>
                  <a:pt x="2544" y="565"/>
                  <a:pt x="2605" y="561"/>
                </a:cubicBezTo>
                <a:cubicBezTo>
                  <a:pt x="3075" y="547"/>
                  <a:pt x="3545" y="447"/>
                  <a:pt x="4015" y="419"/>
                </a:cubicBezTo>
                <a:cubicBezTo>
                  <a:pt x="4098" y="413"/>
                  <a:pt x="4181" y="411"/>
                  <a:pt x="4265" y="411"/>
                </a:cubicBezTo>
                <a:cubicBezTo>
                  <a:pt x="4608" y="411"/>
                  <a:pt x="4952" y="450"/>
                  <a:pt x="5296" y="462"/>
                </a:cubicBezTo>
                <a:cubicBezTo>
                  <a:pt x="5524" y="462"/>
                  <a:pt x="5737" y="447"/>
                  <a:pt x="5964" y="405"/>
                </a:cubicBezTo>
                <a:cubicBezTo>
                  <a:pt x="6065" y="390"/>
                  <a:pt x="6164" y="362"/>
                  <a:pt x="6264" y="305"/>
                </a:cubicBezTo>
                <a:cubicBezTo>
                  <a:pt x="6363" y="263"/>
                  <a:pt x="6435" y="191"/>
                  <a:pt x="6534" y="120"/>
                </a:cubicBezTo>
                <a:cubicBezTo>
                  <a:pt x="6583" y="71"/>
                  <a:pt x="6526" y="1"/>
                  <a:pt x="64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2574834" y="3886218"/>
            <a:ext cx="186371" cy="34794"/>
          </a:xfrm>
          <a:custGeom>
            <a:rect b="b" l="l" r="r" t="t"/>
            <a:pathLst>
              <a:path extrusionOk="0" h="289" w="1548">
                <a:moveTo>
                  <a:pt x="318" y="0"/>
                </a:moveTo>
                <a:cubicBezTo>
                  <a:pt x="210" y="0"/>
                  <a:pt x="105" y="24"/>
                  <a:pt x="15" y="95"/>
                </a:cubicBezTo>
                <a:cubicBezTo>
                  <a:pt x="0" y="95"/>
                  <a:pt x="15" y="109"/>
                  <a:pt x="15" y="109"/>
                </a:cubicBezTo>
                <a:cubicBezTo>
                  <a:pt x="94" y="61"/>
                  <a:pt x="176" y="43"/>
                  <a:pt x="258" y="43"/>
                </a:cubicBezTo>
                <a:cubicBezTo>
                  <a:pt x="443" y="43"/>
                  <a:pt x="631" y="135"/>
                  <a:pt x="798" y="195"/>
                </a:cubicBezTo>
                <a:cubicBezTo>
                  <a:pt x="915" y="241"/>
                  <a:pt x="1066" y="288"/>
                  <a:pt x="1209" y="288"/>
                </a:cubicBezTo>
                <a:cubicBezTo>
                  <a:pt x="1327" y="288"/>
                  <a:pt x="1440" y="256"/>
                  <a:pt x="1524" y="166"/>
                </a:cubicBezTo>
                <a:cubicBezTo>
                  <a:pt x="1548" y="142"/>
                  <a:pt x="1532" y="89"/>
                  <a:pt x="1493" y="89"/>
                </a:cubicBezTo>
                <a:cubicBezTo>
                  <a:pt x="1485" y="89"/>
                  <a:pt x="1476" y="91"/>
                  <a:pt x="1467" y="95"/>
                </a:cubicBezTo>
                <a:cubicBezTo>
                  <a:pt x="1373" y="130"/>
                  <a:pt x="1279" y="156"/>
                  <a:pt x="1184" y="156"/>
                </a:cubicBezTo>
                <a:cubicBezTo>
                  <a:pt x="1165" y="156"/>
                  <a:pt x="1145" y="155"/>
                  <a:pt x="1126" y="152"/>
                </a:cubicBezTo>
                <a:cubicBezTo>
                  <a:pt x="983" y="138"/>
                  <a:pt x="855" y="95"/>
                  <a:pt x="712" y="67"/>
                </a:cubicBezTo>
                <a:cubicBezTo>
                  <a:pt x="587" y="36"/>
                  <a:pt x="450" y="0"/>
                  <a:pt x="31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1285271" y="4253007"/>
            <a:ext cx="285818" cy="33711"/>
          </a:xfrm>
          <a:custGeom>
            <a:rect b="b" l="l" r="r" t="t"/>
            <a:pathLst>
              <a:path extrusionOk="0" h="280" w="2374">
                <a:moveTo>
                  <a:pt x="1016" y="1"/>
                </a:moveTo>
                <a:cubicBezTo>
                  <a:pt x="867" y="1"/>
                  <a:pt x="730" y="40"/>
                  <a:pt x="583" y="95"/>
                </a:cubicBezTo>
                <a:cubicBezTo>
                  <a:pt x="384" y="167"/>
                  <a:pt x="213" y="252"/>
                  <a:pt x="0" y="252"/>
                </a:cubicBezTo>
                <a:cubicBezTo>
                  <a:pt x="57" y="271"/>
                  <a:pt x="115" y="279"/>
                  <a:pt x="174" y="279"/>
                </a:cubicBezTo>
                <a:cubicBezTo>
                  <a:pt x="292" y="279"/>
                  <a:pt x="412" y="247"/>
                  <a:pt x="526" y="209"/>
                </a:cubicBezTo>
                <a:cubicBezTo>
                  <a:pt x="712" y="155"/>
                  <a:pt x="871" y="109"/>
                  <a:pt x="1051" y="109"/>
                </a:cubicBezTo>
                <a:cubicBezTo>
                  <a:pt x="1106" y="109"/>
                  <a:pt x="1164" y="114"/>
                  <a:pt x="1225" y="124"/>
                </a:cubicBezTo>
                <a:cubicBezTo>
                  <a:pt x="1437" y="152"/>
                  <a:pt x="1637" y="209"/>
                  <a:pt x="1851" y="224"/>
                </a:cubicBezTo>
                <a:cubicBezTo>
                  <a:pt x="1881" y="226"/>
                  <a:pt x="1913" y="228"/>
                  <a:pt x="1947" y="228"/>
                </a:cubicBezTo>
                <a:cubicBezTo>
                  <a:pt x="2090" y="228"/>
                  <a:pt x="2256" y="199"/>
                  <a:pt x="2348" y="95"/>
                </a:cubicBezTo>
                <a:cubicBezTo>
                  <a:pt x="2374" y="70"/>
                  <a:pt x="2354" y="22"/>
                  <a:pt x="2329" y="22"/>
                </a:cubicBezTo>
                <a:cubicBezTo>
                  <a:pt x="2326" y="22"/>
                  <a:pt x="2323" y="23"/>
                  <a:pt x="2320" y="25"/>
                </a:cubicBezTo>
                <a:cubicBezTo>
                  <a:pt x="2221" y="53"/>
                  <a:pt x="2136" y="95"/>
                  <a:pt x="2050" y="110"/>
                </a:cubicBezTo>
                <a:cubicBezTo>
                  <a:pt x="2000" y="117"/>
                  <a:pt x="1950" y="120"/>
                  <a:pt x="1900" y="120"/>
                </a:cubicBezTo>
                <a:cubicBezTo>
                  <a:pt x="1851" y="120"/>
                  <a:pt x="1801" y="117"/>
                  <a:pt x="1751" y="110"/>
                </a:cubicBezTo>
                <a:cubicBezTo>
                  <a:pt x="1551" y="81"/>
                  <a:pt x="1352" y="25"/>
                  <a:pt x="1139" y="10"/>
                </a:cubicBezTo>
                <a:cubicBezTo>
                  <a:pt x="1097" y="4"/>
                  <a:pt x="1056" y="1"/>
                  <a:pt x="101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966775" y="3869499"/>
            <a:ext cx="698358" cy="68250"/>
          </a:xfrm>
          <a:custGeom>
            <a:rect b="b" l="l" r="r" t="t"/>
            <a:pathLst>
              <a:path extrusionOk="0" h="567" w="6583">
                <a:moveTo>
                  <a:pt x="6473" y="1"/>
                </a:moveTo>
                <a:cubicBezTo>
                  <a:pt x="6464" y="1"/>
                  <a:pt x="6456" y="3"/>
                  <a:pt x="6448" y="7"/>
                </a:cubicBezTo>
                <a:cubicBezTo>
                  <a:pt x="6278" y="106"/>
                  <a:pt x="6065" y="163"/>
                  <a:pt x="5879" y="206"/>
                </a:cubicBezTo>
                <a:cubicBezTo>
                  <a:pt x="5744" y="227"/>
                  <a:pt x="5600" y="240"/>
                  <a:pt x="5460" y="240"/>
                </a:cubicBezTo>
                <a:cubicBezTo>
                  <a:pt x="5409" y="240"/>
                  <a:pt x="5359" y="238"/>
                  <a:pt x="5310" y="234"/>
                </a:cubicBezTo>
                <a:cubicBezTo>
                  <a:pt x="4941" y="222"/>
                  <a:pt x="4583" y="188"/>
                  <a:pt x="4217" y="188"/>
                </a:cubicBezTo>
                <a:cubicBezTo>
                  <a:pt x="4159" y="188"/>
                  <a:pt x="4101" y="189"/>
                  <a:pt x="4043" y="191"/>
                </a:cubicBezTo>
                <a:cubicBezTo>
                  <a:pt x="3573" y="220"/>
                  <a:pt x="3104" y="320"/>
                  <a:pt x="2633" y="348"/>
                </a:cubicBezTo>
                <a:cubicBezTo>
                  <a:pt x="2546" y="353"/>
                  <a:pt x="2460" y="356"/>
                  <a:pt x="2375" y="356"/>
                </a:cubicBezTo>
                <a:cubicBezTo>
                  <a:pt x="2225" y="356"/>
                  <a:pt x="2076" y="347"/>
                  <a:pt x="1922" y="320"/>
                </a:cubicBezTo>
                <a:cubicBezTo>
                  <a:pt x="1709" y="291"/>
                  <a:pt x="1510" y="234"/>
                  <a:pt x="1295" y="177"/>
                </a:cubicBezTo>
                <a:cubicBezTo>
                  <a:pt x="1079" y="131"/>
                  <a:pt x="815" y="68"/>
                  <a:pt x="568" y="68"/>
                </a:cubicBezTo>
                <a:cubicBezTo>
                  <a:pt x="360" y="68"/>
                  <a:pt x="164" y="112"/>
                  <a:pt x="14" y="248"/>
                </a:cubicBezTo>
                <a:cubicBezTo>
                  <a:pt x="1" y="263"/>
                  <a:pt x="1" y="276"/>
                  <a:pt x="14" y="276"/>
                </a:cubicBezTo>
                <a:cubicBezTo>
                  <a:pt x="178" y="255"/>
                  <a:pt x="333" y="225"/>
                  <a:pt x="487" y="225"/>
                </a:cubicBezTo>
                <a:cubicBezTo>
                  <a:pt x="534" y="225"/>
                  <a:pt x="580" y="228"/>
                  <a:pt x="627" y="234"/>
                </a:cubicBezTo>
                <a:cubicBezTo>
                  <a:pt x="840" y="248"/>
                  <a:pt x="1054" y="305"/>
                  <a:pt x="1267" y="362"/>
                </a:cubicBezTo>
                <a:cubicBezTo>
                  <a:pt x="1466" y="419"/>
                  <a:pt x="1680" y="491"/>
                  <a:pt x="1893" y="519"/>
                </a:cubicBezTo>
                <a:cubicBezTo>
                  <a:pt x="2064" y="551"/>
                  <a:pt x="2242" y="567"/>
                  <a:pt x="2422" y="567"/>
                </a:cubicBezTo>
                <a:cubicBezTo>
                  <a:pt x="2483" y="567"/>
                  <a:pt x="2544" y="565"/>
                  <a:pt x="2605" y="561"/>
                </a:cubicBezTo>
                <a:cubicBezTo>
                  <a:pt x="3075" y="547"/>
                  <a:pt x="3545" y="447"/>
                  <a:pt x="4015" y="419"/>
                </a:cubicBezTo>
                <a:cubicBezTo>
                  <a:pt x="4098" y="413"/>
                  <a:pt x="4181" y="411"/>
                  <a:pt x="4265" y="411"/>
                </a:cubicBezTo>
                <a:cubicBezTo>
                  <a:pt x="4608" y="411"/>
                  <a:pt x="4952" y="450"/>
                  <a:pt x="5296" y="462"/>
                </a:cubicBezTo>
                <a:cubicBezTo>
                  <a:pt x="5524" y="462"/>
                  <a:pt x="5737" y="447"/>
                  <a:pt x="5964" y="405"/>
                </a:cubicBezTo>
                <a:cubicBezTo>
                  <a:pt x="6065" y="390"/>
                  <a:pt x="6164" y="362"/>
                  <a:pt x="6264" y="305"/>
                </a:cubicBezTo>
                <a:cubicBezTo>
                  <a:pt x="6363" y="263"/>
                  <a:pt x="6435" y="191"/>
                  <a:pt x="6534" y="120"/>
                </a:cubicBezTo>
                <a:cubicBezTo>
                  <a:pt x="6583" y="71"/>
                  <a:pt x="6526" y="1"/>
                  <a:pt x="64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5840728" y="618451"/>
            <a:ext cx="1457684" cy="568316"/>
          </a:xfrm>
          <a:custGeom>
            <a:rect b="b" l="l" r="r" t="t"/>
            <a:pathLst>
              <a:path extrusionOk="0" h="4783" w="12268">
                <a:moveTo>
                  <a:pt x="3958" y="1"/>
                </a:moveTo>
                <a:cubicBezTo>
                  <a:pt x="3616" y="1"/>
                  <a:pt x="3226" y="115"/>
                  <a:pt x="2787" y="383"/>
                </a:cubicBezTo>
                <a:cubicBezTo>
                  <a:pt x="757" y="1626"/>
                  <a:pt x="1760" y="3244"/>
                  <a:pt x="2326" y="3580"/>
                </a:cubicBezTo>
                <a:lnTo>
                  <a:pt x="2326" y="3580"/>
                </a:lnTo>
                <a:cubicBezTo>
                  <a:pt x="2001" y="3435"/>
                  <a:pt x="1703" y="3372"/>
                  <a:pt x="1438" y="3372"/>
                </a:cubicBezTo>
                <a:cubicBezTo>
                  <a:pt x="525" y="3372"/>
                  <a:pt x="0" y="4114"/>
                  <a:pt x="54" y="4782"/>
                </a:cubicBezTo>
                <a:lnTo>
                  <a:pt x="12268" y="4782"/>
                </a:lnTo>
                <a:cubicBezTo>
                  <a:pt x="12268" y="3779"/>
                  <a:pt x="11531" y="3405"/>
                  <a:pt x="10933" y="3405"/>
                </a:cubicBezTo>
                <a:cubicBezTo>
                  <a:pt x="10632" y="3405"/>
                  <a:pt x="10365" y="3500"/>
                  <a:pt x="10246" y="3657"/>
                </a:cubicBezTo>
                <a:cubicBezTo>
                  <a:pt x="10229" y="2933"/>
                  <a:pt x="9809" y="2569"/>
                  <a:pt x="9338" y="2569"/>
                </a:cubicBezTo>
                <a:cubicBezTo>
                  <a:pt x="9032" y="2569"/>
                  <a:pt x="8705" y="2723"/>
                  <a:pt x="8453" y="3031"/>
                </a:cubicBezTo>
                <a:cubicBezTo>
                  <a:pt x="8228" y="2002"/>
                  <a:pt x="7674" y="1627"/>
                  <a:pt x="7135" y="1627"/>
                </a:cubicBezTo>
                <a:cubicBezTo>
                  <a:pt x="6506" y="1627"/>
                  <a:pt x="5897" y="2138"/>
                  <a:pt x="5850" y="2718"/>
                </a:cubicBezTo>
                <a:lnTo>
                  <a:pt x="5850" y="2718"/>
                </a:lnTo>
                <a:cubicBezTo>
                  <a:pt x="5877" y="1678"/>
                  <a:pt x="5271" y="1"/>
                  <a:pt x="3958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324214" y="1860375"/>
            <a:ext cx="781954" cy="331389"/>
          </a:xfrm>
          <a:custGeom>
            <a:rect b="b" l="l" r="r" t="t"/>
            <a:pathLst>
              <a:path extrusionOk="0" h="2789" w="6581">
                <a:moveTo>
                  <a:pt x="4120" y="1"/>
                </a:moveTo>
                <a:cubicBezTo>
                  <a:pt x="3423" y="1"/>
                  <a:pt x="2724" y="447"/>
                  <a:pt x="2287" y="1593"/>
                </a:cubicBezTo>
                <a:cubicBezTo>
                  <a:pt x="2061" y="1429"/>
                  <a:pt x="1809" y="1357"/>
                  <a:pt x="1559" y="1357"/>
                </a:cubicBezTo>
                <a:cubicBezTo>
                  <a:pt x="771" y="1357"/>
                  <a:pt x="1" y="2065"/>
                  <a:pt x="109" y="2789"/>
                </a:cubicBezTo>
                <a:lnTo>
                  <a:pt x="6344" y="2789"/>
                </a:lnTo>
                <a:cubicBezTo>
                  <a:pt x="6580" y="1398"/>
                  <a:pt x="5352" y="1"/>
                  <a:pt x="4120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1334396" y="913423"/>
            <a:ext cx="889719" cy="432030"/>
          </a:xfrm>
          <a:custGeom>
            <a:rect b="b" l="l" r="r" t="t"/>
            <a:pathLst>
              <a:path extrusionOk="0" h="5544" w="11418">
                <a:moveTo>
                  <a:pt x="2837" y="1"/>
                </a:moveTo>
                <a:cubicBezTo>
                  <a:pt x="2375" y="1"/>
                  <a:pt x="1846" y="186"/>
                  <a:pt x="1339" y="504"/>
                </a:cubicBezTo>
                <a:cubicBezTo>
                  <a:pt x="1" y="1344"/>
                  <a:pt x="1339" y="5543"/>
                  <a:pt x="1339" y="5543"/>
                </a:cubicBezTo>
                <a:lnTo>
                  <a:pt x="11417" y="5543"/>
                </a:lnTo>
                <a:cubicBezTo>
                  <a:pt x="11417" y="4074"/>
                  <a:pt x="10387" y="3471"/>
                  <a:pt x="9476" y="3471"/>
                </a:cubicBezTo>
                <a:cubicBezTo>
                  <a:pt x="8965" y="3471"/>
                  <a:pt x="8492" y="3660"/>
                  <a:pt x="8257" y="3992"/>
                </a:cubicBezTo>
                <a:cubicBezTo>
                  <a:pt x="8146" y="2253"/>
                  <a:pt x="7092" y="1061"/>
                  <a:pt x="5821" y="1061"/>
                </a:cubicBezTo>
                <a:cubicBezTo>
                  <a:pt x="5291" y="1061"/>
                  <a:pt x="4724" y="1268"/>
                  <a:pt x="4171" y="1728"/>
                </a:cubicBezTo>
                <a:cubicBezTo>
                  <a:pt x="4171" y="499"/>
                  <a:pt x="3594" y="1"/>
                  <a:pt x="2837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/>
          <p:nvPr/>
        </p:nvSpPr>
        <p:spPr>
          <a:xfrm>
            <a:off x="-32300" y="2755448"/>
            <a:ext cx="9146073" cy="1813246"/>
          </a:xfrm>
          <a:custGeom>
            <a:rect b="b" l="l" r="r" t="t"/>
            <a:pathLst>
              <a:path extrusionOk="0" h="7617" w="38420">
                <a:moveTo>
                  <a:pt x="2861" y="1"/>
                </a:moveTo>
                <a:cubicBezTo>
                  <a:pt x="2307" y="1"/>
                  <a:pt x="1823" y="328"/>
                  <a:pt x="1609" y="812"/>
                </a:cubicBezTo>
                <a:cubicBezTo>
                  <a:pt x="1438" y="627"/>
                  <a:pt x="1197" y="513"/>
                  <a:pt x="940" y="513"/>
                </a:cubicBezTo>
                <a:cubicBezTo>
                  <a:pt x="413" y="513"/>
                  <a:pt x="1" y="940"/>
                  <a:pt x="1" y="1467"/>
                </a:cubicBezTo>
                <a:lnTo>
                  <a:pt x="1" y="7617"/>
                </a:lnTo>
                <a:lnTo>
                  <a:pt x="38420" y="7617"/>
                </a:lnTo>
                <a:lnTo>
                  <a:pt x="38420" y="4457"/>
                </a:lnTo>
                <a:cubicBezTo>
                  <a:pt x="38420" y="3161"/>
                  <a:pt x="37366" y="2107"/>
                  <a:pt x="36071" y="2107"/>
                </a:cubicBezTo>
                <a:cubicBezTo>
                  <a:pt x="35231" y="2107"/>
                  <a:pt x="34506" y="2534"/>
                  <a:pt x="34092" y="3189"/>
                </a:cubicBezTo>
                <a:cubicBezTo>
                  <a:pt x="33822" y="2904"/>
                  <a:pt x="33424" y="2720"/>
                  <a:pt x="32997" y="2720"/>
                </a:cubicBezTo>
                <a:cubicBezTo>
                  <a:pt x="32257" y="2720"/>
                  <a:pt x="31644" y="3261"/>
                  <a:pt x="31530" y="3958"/>
                </a:cubicBezTo>
                <a:cubicBezTo>
                  <a:pt x="31431" y="3929"/>
                  <a:pt x="31331" y="3901"/>
                  <a:pt x="31217" y="3901"/>
                </a:cubicBezTo>
                <a:cubicBezTo>
                  <a:pt x="30818" y="3901"/>
                  <a:pt x="30477" y="4172"/>
                  <a:pt x="30349" y="4527"/>
                </a:cubicBezTo>
                <a:cubicBezTo>
                  <a:pt x="30150" y="4413"/>
                  <a:pt x="29922" y="4356"/>
                  <a:pt x="29680" y="4356"/>
                </a:cubicBezTo>
                <a:cubicBezTo>
                  <a:pt x="29053" y="4356"/>
                  <a:pt x="28527" y="4770"/>
                  <a:pt x="28370" y="5353"/>
                </a:cubicBezTo>
                <a:cubicBezTo>
                  <a:pt x="28157" y="5125"/>
                  <a:pt x="27858" y="4983"/>
                  <a:pt x="27531" y="4983"/>
                </a:cubicBezTo>
                <a:cubicBezTo>
                  <a:pt x="27487" y="4983"/>
                  <a:pt x="27430" y="4997"/>
                  <a:pt x="27388" y="4997"/>
                </a:cubicBezTo>
                <a:lnTo>
                  <a:pt x="27388" y="4884"/>
                </a:lnTo>
                <a:cubicBezTo>
                  <a:pt x="27388" y="4043"/>
                  <a:pt x="26705" y="3360"/>
                  <a:pt x="25865" y="3360"/>
                </a:cubicBezTo>
                <a:cubicBezTo>
                  <a:pt x="25225" y="3360"/>
                  <a:pt x="24669" y="3758"/>
                  <a:pt x="24456" y="4328"/>
                </a:cubicBezTo>
                <a:cubicBezTo>
                  <a:pt x="24270" y="4214"/>
                  <a:pt x="24043" y="4157"/>
                  <a:pt x="23815" y="4157"/>
                </a:cubicBezTo>
                <a:cubicBezTo>
                  <a:pt x="23659" y="4157"/>
                  <a:pt x="23517" y="4186"/>
                  <a:pt x="23374" y="4229"/>
                </a:cubicBezTo>
                <a:cubicBezTo>
                  <a:pt x="23388" y="4214"/>
                  <a:pt x="23388" y="4200"/>
                  <a:pt x="23388" y="4172"/>
                </a:cubicBezTo>
                <a:cubicBezTo>
                  <a:pt x="23388" y="3375"/>
                  <a:pt x="22733" y="2720"/>
                  <a:pt x="21922" y="2720"/>
                </a:cubicBezTo>
                <a:cubicBezTo>
                  <a:pt x="21253" y="2720"/>
                  <a:pt x="20683" y="3189"/>
                  <a:pt x="20527" y="3815"/>
                </a:cubicBezTo>
                <a:cubicBezTo>
                  <a:pt x="20342" y="3702"/>
                  <a:pt x="20142" y="3645"/>
                  <a:pt x="19929" y="3645"/>
                </a:cubicBezTo>
                <a:cubicBezTo>
                  <a:pt x="19303" y="3645"/>
                  <a:pt x="18804" y="4143"/>
                  <a:pt x="18791" y="4755"/>
                </a:cubicBezTo>
                <a:cubicBezTo>
                  <a:pt x="18463" y="4599"/>
                  <a:pt x="18093" y="4499"/>
                  <a:pt x="17709" y="4499"/>
                </a:cubicBezTo>
                <a:cubicBezTo>
                  <a:pt x="17225" y="4499"/>
                  <a:pt x="16783" y="4641"/>
                  <a:pt x="16399" y="4884"/>
                </a:cubicBezTo>
                <a:cubicBezTo>
                  <a:pt x="16228" y="4669"/>
                  <a:pt x="15957" y="4527"/>
                  <a:pt x="15659" y="4527"/>
                </a:cubicBezTo>
                <a:cubicBezTo>
                  <a:pt x="15232" y="4527"/>
                  <a:pt x="14875" y="4798"/>
                  <a:pt x="14733" y="5168"/>
                </a:cubicBezTo>
                <a:cubicBezTo>
                  <a:pt x="14492" y="5054"/>
                  <a:pt x="14221" y="4983"/>
                  <a:pt x="13936" y="4983"/>
                </a:cubicBezTo>
                <a:cubicBezTo>
                  <a:pt x="13794" y="4983"/>
                  <a:pt x="13666" y="5011"/>
                  <a:pt x="13537" y="5026"/>
                </a:cubicBezTo>
                <a:lnTo>
                  <a:pt x="13537" y="4926"/>
                </a:lnTo>
                <a:cubicBezTo>
                  <a:pt x="13537" y="4058"/>
                  <a:pt x="12826" y="3360"/>
                  <a:pt x="11972" y="3360"/>
                </a:cubicBezTo>
                <a:cubicBezTo>
                  <a:pt x="11231" y="3360"/>
                  <a:pt x="10620" y="3872"/>
                  <a:pt x="10449" y="4556"/>
                </a:cubicBezTo>
                <a:cubicBezTo>
                  <a:pt x="10164" y="4157"/>
                  <a:pt x="9694" y="3901"/>
                  <a:pt x="9182" y="3901"/>
                </a:cubicBezTo>
                <a:cubicBezTo>
                  <a:pt x="8982" y="3901"/>
                  <a:pt x="8783" y="3944"/>
                  <a:pt x="8612" y="4015"/>
                </a:cubicBezTo>
                <a:cubicBezTo>
                  <a:pt x="8641" y="3887"/>
                  <a:pt x="8656" y="3773"/>
                  <a:pt x="8656" y="3645"/>
                </a:cubicBezTo>
                <a:cubicBezTo>
                  <a:pt x="8656" y="2791"/>
                  <a:pt x="7972" y="2107"/>
                  <a:pt x="7132" y="2107"/>
                </a:cubicBezTo>
                <a:cubicBezTo>
                  <a:pt x="6606" y="2107"/>
                  <a:pt x="6150" y="2363"/>
                  <a:pt x="5879" y="2762"/>
                </a:cubicBezTo>
                <a:cubicBezTo>
                  <a:pt x="5723" y="2207"/>
                  <a:pt x="5211" y="1794"/>
                  <a:pt x="4613" y="1794"/>
                </a:cubicBezTo>
                <a:cubicBezTo>
                  <a:pt x="4427" y="1794"/>
                  <a:pt x="4256" y="1837"/>
                  <a:pt x="4100" y="1908"/>
                </a:cubicBezTo>
                <a:cubicBezTo>
                  <a:pt x="4171" y="1737"/>
                  <a:pt x="4214" y="1553"/>
                  <a:pt x="4214" y="1353"/>
                </a:cubicBezTo>
                <a:cubicBezTo>
                  <a:pt x="4214" y="613"/>
                  <a:pt x="3602" y="1"/>
                  <a:pt x="2861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-32300" y="2949248"/>
            <a:ext cx="9146073" cy="1813246"/>
          </a:xfrm>
          <a:custGeom>
            <a:rect b="b" l="l" r="r" t="t"/>
            <a:pathLst>
              <a:path extrusionOk="0" h="7617" w="38420">
                <a:moveTo>
                  <a:pt x="2861" y="1"/>
                </a:moveTo>
                <a:cubicBezTo>
                  <a:pt x="2307" y="1"/>
                  <a:pt x="1823" y="328"/>
                  <a:pt x="1609" y="812"/>
                </a:cubicBezTo>
                <a:cubicBezTo>
                  <a:pt x="1438" y="627"/>
                  <a:pt x="1197" y="513"/>
                  <a:pt x="940" y="513"/>
                </a:cubicBezTo>
                <a:cubicBezTo>
                  <a:pt x="413" y="513"/>
                  <a:pt x="1" y="940"/>
                  <a:pt x="1" y="1467"/>
                </a:cubicBezTo>
                <a:lnTo>
                  <a:pt x="1" y="7617"/>
                </a:lnTo>
                <a:lnTo>
                  <a:pt x="38420" y="7617"/>
                </a:lnTo>
                <a:lnTo>
                  <a:pt x="38420" y="4457"/>
                </a:lnTo>
                <a:cubicBezTo>
                  <a:pt x="38420" y="3161"/>
                  <a:pt x="37366" y="2107"/>
                  <a:pt x="36071" y="2107"/>
                </a:cubicBezTo>
                <a:cubicBezTo>
                  <a:pt x="35231" y="2107"/>
                  <a:pt x="34506" y="2534"/>
                  <a:pt x="34092" y="3189"/>
                </a:cubicBezTo>
                <a:cubicBezTo>
                  <a:pt x="33822" y="2904"/>
                  <a:pt x="33424" y="2720"/>
                  <a:pt x="32997" y="2720"/>
                </a:cubicBezTo>
                <a:cubicBezTo>
                  <a:pt x="32257" y="2720"/>
                  <a:pt x="31644" y="3261"/>
                  <a:pt x="31530" y="3958"/>
                </a:cubicBezTo>
                <a:cubicBezTo>
                  <a:pt x="31431" y="3929"/>
                  <a:pt x="31331" y="3901"/>
                  <a:pt x="31217" y="3901"/>
                </a:cubicBezTo>
                <a:cubicBezTo>
                  <a:pt x="30818" y="3901"/>
                  <a:pt x="30477" y="4172"/>
                  <a:pt x="30349" y="4527"/>
                </a:cubicBezTo>
                <a:cubicBezTo>
                  <a:pt x="30150" y="4413"/>
                  <a:pt x="29922" y="4356"/>
                  <a:pt x="29680" y="4356"/>
                </a:cubicBezTo>
                <a:cubicBezTo>
                  <a:pt x="29053" y="4356"/>
                  <a:pt x="28527" y="4770"/>
                  <a:pt x="28370" y="5353"/>
                </a:cubicBezTo>
                <a:cubicBezTo>
                  <a:pt x="28157" y="5125"/>
                  <a:pt x="27858" y="4983"/>
                  <a:pt x="27531" y="4983"/>
                </a:cubicBezTo>
                <a:cubicBezTo>
                  <a:pt x="27487" y="4983"/>
                  <a:pt x="27430" y="4997"/>
                  <a:pt x="27388" y="4997"/>
                </a:cubicBezTo>
                <a:lnTo>
                  <a:pt x="27388" y="4884"/>
                </a:lnTo>
                <a:cubicBezTo>
                  <a:pt x="27388" y="4043"/>
                  <a:pt x="26705" y="3360"/>
                  <a:pt x="25865" y="3360"/>
                </a:cubicBezTo>
                <a:cubicBezTo>
                  <a:pt x="25225" y="3360"/>
                  <a:pt x="24669" y="3758"/>
                  <a:pt x="24456" y="4328"/>
                </a:cubicBezTo>
                <a:cubicBezTo>
                  <a:pt x="24270" y="4214"/>
                  <a:pt x="24043" y="4157"/>
                  <a:pt x="23815" y="4157"/>
                </a:cubicBezTo>
                <a:cubicBezTo>
                  <a:pt x="23659" y="4157"/>
                  <a:pt x="23517" y="4186"/>
                  <a:pt x="23374" y="4229"/>
                </a:cubicBezTo>
                <a:cubicBezTo>
                  <a:pt x="23388" y="4214"/>
                  <a:pt x="23388" y="4200"/>
                  <a:pt x="23388" y="4172"/>
                </a:cubicBezTo>
                <a:cubicBezTo>
                  <a:pt x="23388" y="3375"/>
                  <a:pt x="22733" y="2720"/>
                  <a:pt x="21922" y="2720"/>
                </a:cubicBezTo>
                <a:cubicBezTo>
                  <a:pt x="21253" y="2720"/>
                  <a:pt x="20683" y="3189"/>
                  <a:pt x="20527" y="3815"/>
                </a:cubicBezTo>
                <a:cubicBezTo>
                  <a:pt x="20342" y="3702"/>
                  <a:pt x="20142" y="3645"/>
                  <a:pt x="19929" y="3645"/>
                </a:cubicBezTo>
                <a:cubicBezTo>
                  <a:pt x="19303" y="3645"/>
                  <a:pt x="18804" y="4143"/>
                  <a:pt x="18791" y="4755"/>
                </a:cubicBezTo>
                <a:cubicBezTo>
                  <a:pt x="18463" y="4599"/>
                  <a:pt x="18093" y="4499"/>
                  <a:pt x="17709" y="4499"/>
                </a:cubicBezTo>
                <a:cubicBezTo>
                  <a:pt x="17225" y="4499"/>
                  <a:pt x="16783" y="4641"/>
                  <a:pt x="16399" y="4884"/>
                </a:cubicBezTo>
                <a:cubicBezTo>
                  <a:pt x="16228" y="4669"/>
                  <a:pt x="15957" y="4527"/>
                  <a:pt x="15659" y="4527"/>
                </a:cubicBezTo>
                <a:cubicBezTo>
                  <a:pt x="15232" y="4527"/>
                  <a:pt x="14875" y="4798"/>
                  <a:pt x="14733" y="5168"/>
                </a:cubicBezTo>
                <a:cubicBezTo>
                  <a:pt x="14492" y="5054"/>
                  <a:pt x="14221" y="4983"/>
                  <a:pt x="13936" y="4983"/>
                </a:cubicBezTo>
                <a:cubicBezTo>
                  <a:pt x="13794" y="4983"/>
                  <a:pt x="13666" y="5011"/>
                  <a:pt x="13537" y="5026"/>
                </a:cubicBezTo>
                <a:lnTo>
                  <a:pt x="13537" y="4926"/>
                </a:lnTo>
                <a:cubicBezTo>
                  <a:pt x="13537" y="4058"/>
                  <a:pt x="12826" y="3360"/>
                  <a:pt x="11972" y="3360"/>
                </a:cubicBezTo>
                <a:cubicBezTo>
                  <a:pt x="11231" y="3360"/>
                  <a:pt x="10620" y="3872"/>
                  <a:pt x="10449" y="4556"/>
                </a:cubicBezTo>
                <a:cubicBezTo>
                  <a:pt x="10164" y="4157"/>
                  <a:pt x="9694" y="3901"/>
                  <a:pt x="9182" y="3901"/>
                </a:cubicBezTo>
                <a:cubicBezTo>
                  <a:pt x="8982" y="3901"/>
                  <a:pt x="8783" y="3944"/>
                  <a:pt x="8612" y="4015"/>
                </a:cubicBezTo>
                <a:cubicBezTo>
                  <a:pt x="8641" y="3887"/>
                  <a:pt x="8656" y="3773"/>
                  <a:pt x="8656" y="3645"/>
                </a:cubicBezTo>
                <a:cubicBezTo>
                  <a:pt x="8656" y="2791"/>
                  <a:pt x="7972" y="2107"/>
                  <a:pt x="7132" y="2107"/>
                </a:cubicBezTo>
                <a:cubicBezTo>
                  <a:pt x="6606" y="2107"/>
                  <a:pt x="6150" y="2363"/>
                  <a:pt x="5879" y="2762"/>
                </a:cubicBezTo>
                <a:cubicBezTo>
                  <a:pt x="5723" y="2207"/>
                  <a:pt x="5211" y="1794"/>
                  <a:pt x="4613" y="1794"/>
                </a:cubicBezTo>
                <a:cubicBezTo>
                  <a:pt x="4427" y="1794"/>
                  <a:pt x="4256" y="1837"/>
                  <a:pt x="4100" y="1908"/>
                </a:cubicBezTo>
                <a:cubicBezTo>
                  <a:pt x="4171" y="1737"/>
                  <a:pt x="4214" y="1553"/>
                  <a:pt x="4214" y="1353"/>
                </a:cubicBezTo>
                <a:cubicBezTo>
                  <a:pt x="4214" y="613"/>
                  <a:pt x="3602" y="1"/>
                  <a:pt x="2861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9" name="Google Shape;169;p16"/>
          <p:cNvSpPr/>
          <p:nvPr/>
        </p:nvSpPr>
        <p:spPr>
          <a:xfrm>
            <a:off x="-32300" y="4556100"/>
            <a:ext cx="9226227" cy="587393"/>
          </a:xfrm>
          <a:custGeom>
            <a:rect b="b" l="l" r="r" t="t"/>
            <a:pathLst>
              <a:path extrusionOk="0" h="11931" w="38421">
                <a:moveTo>
                  <a:pt x="21037" y="0"/>
                </a:moveTo>
                <a:cubicBezTo>
                  <a:pt x="20192" y="0"/>
                  <a:pt x="19354" y="22"/>
                  <a:pt x="18535" y="74"/>
                </a:cubicBezTo>
                <a:cubicBezTo>
                  <a:pt x="16257" y="216"/>
                  <a:pt x="14279" y="572"/>
                  <a:pt x="11901" y="600"/>
                </a:cubicBezTo>
                <a:cubicBezTo>
                  <a:pt x="11776" y="602"/>
                  <a:pt x="11652" y="603"/>
                  <a:pt x="11529" y="603"/>
                </a:cubicBezTo>
                <a:cubicBezTo>
                  <a:pt x="8684" y="603"/>
                  <a:pt x="6090" y="158"/>
                  <a:pt x="3227" y="158"/>
                </a:cubicBezTo>
                <a:cubicBezTo>
                  <a:pt x="3143" y="158"/>
                  <a:pt x="3060" y="159"/>
                  <a:pt x="2977" y="159"/>
                </a:cubicBezTo>
                <a:cubicBezTo>
                  <a:pt x="1895" y="173"/>
                  <a:pt x="898" y="245"/>
                  <a:pt x="1" y="372"/>
                </a:cubicBezTo>
                <a:lnTo>
                  <a:pt x="1" y="11931"/>
                </a:lnTo>
                <a:lnTo>
                  <a:pt x="38421" y="11931"/>
                </a:lnTo>
                <a:lnTo>
                  <a:pt x="38421" y="45"/>
                </a:lnTo>
                <a:cubicBezTo>
                  <a:pt x="38071" y="36"/>
                  <a:pt x="37720" y="31"/>
                  <a:pt x="37370" y="31"/>
                </a:cubicBezTo>
                <a:cubicBezTo>
                  <a:pt x="36679" y="31"/>
                  <a:pt x="35993" y="50"/>
                  <a:pt x="35331" y="88"/>
                </a:cubicBezTo>
                <a:cubicBezTo>
                  <a:pt x="33766" y="188"/>
                  <a:pt x="32314" y="387"/>
                  <a:pt x="30677" y="401"/>
                </a:cubicBezTo>
                <a:cubicBezTo>
                  <a:pt x="30521" y="404"/>
                  <a:pt x="30364" y="406"/>
                  <a:pt x="30208" y="406"/>
                </a:cubicBezTo>
                <a:cubicBezTo>
                  <a:pt x="29059" y="406"/>
                  <a:pt x="27922" y="320"/>
                  <a:pt x="26819" y="245"/>
                </a:cubicBezTo>
                <a:cubicBezTo>
                  <a:pt x="24954" y="115"/>
                  <a:pt x="22978" y="0"/>
                  <a:pt x="210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 flipH="1">
            <a:off x="-32228" y="4913650"/>
            <a:ext cx="9226178" cy="229854"/>
          </a:xfrm>
          <a:custGeom>
            <a:rect b="b" l="l" r="r" t="t"/>
            <a:pathLst>
              <a:path extrusionOk="0" h="5832" w="38434">
                <a:moveTo>
                  <a:pt x="3974" y="0"/>
                </a:moveTo>
                <a:cubicBezTo>
                  <a:pt x="2468" y="0"/>
                  <a:pt x="1146" y="66"/>
                  <a:pt x="0" y="166"/>
                </a:cubicBezTo>
                <a:lnTo>
                  <a:pt x="0" y="5831"/>
                </a:lnTo>
                <a:lnTo>
                  <a:pt x="38434" y="5831"/>
                </a:lnTo>
                <a:lnTo>
                  <a:pt x="38434" y="2187"/>
                </a:lnTo>
                <a:cubicBezTo>
                  <a:pt x="37628" y="2226"/>
                  <a:pt x="36759" y="2244"/>
                  <a:pt x="35836" y="2244"/>
                </a:cubicBezTo>
                <a:cubicBezTo>
                  <a:pt x="32715" y="2244"/>
                  <a:pt x="28983" y="2036"/>
                  <a:pt x="25039" y="1717"/>
                </a:cubicBezTo>
                <a:cubicBezTo>
                  <a:pt x="22079" y="1489"/>
                  <a:pt x="19018" y="1204"/>
                  <a:pt x="16000" y="919"/>
                </a:cubicBezTo>
                <a:cubicBezTo>
                  <a:pt x="13922" y="707"/>
                  <a:pt x="11872" y="507"/>
                  <a:pt x="9907" y="308"/>
                </a:cubicBezTo>
                <a:cubicBezTo>
                  <a:pt x="7678" y="87"/>
                  <a:pt x="5705" y="0"/>
                  <a:pt x="39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3" name="Google Shape;173;p17"/>
          <p:cNvSpPr/>
          <p:nvPr/>
        </p:nvSpPr>
        <p:spPr>
          <a:xfrm flipH="1">
            <a:off x="-10869" y="3906977"/>
            <a:ext cx="9143991" cy="1236508"/>
          </a:xfrm>
          <a:custGeom>
            <a:rect b="b" l="l" r="r" t="t"/>
            <a:pathLst>
              <a:path extrusionOk="0" h="16414" w="57551">
                <a:moveTo>
                  <a:pt x="0" y="0"/>
                </a:moveTo>
                <a:lnTo>
                  <a:pt x="0" y="16413"/>
                </a:lnTo>
                <a:lnTo>
                  <a:pt x="57550" y="16413"/>
                </a:lnTo>
                <a:lnTo>
                  <a:pt x="57550" y="0"/>
                </a:lnTo>
                <a:close/>
              </a:path>
            </a:pathLst>
          </a:custGeom>
          <a:solidFill>
            <a:srgbClr val="FFD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 flipH="1">
            <a:off x="-317383" y="3855901"/>
            <a:ext cx="9538233" cy="1174446"/>
          </a:xfrm>
          <a:custGeom>
            <a:rect b="b" l="l" r="r" t="t"/>
            <a:pathLst>
              <a:path extrusionOk="0" h="8197" w="58506">
                <a:moveTo>
                  <a:pt x="1" y="1"/>
                </a:moveTo>
                <a:lnTo>
                  <a:pt x="1" y="2364"/>
                </a:lnTo>
                <a:cubicBezTo>
                  <a:pt x="1" y="2364"/>
                  <a:pt x="870" y="3744"/>
                  <a:pt x="3176" y="5069"/>
                </a:cubicBezTo>
                <a:cubicBezTo>
                  <a:pt x="5482" y="6392"/>
                  <a:pt x="8870" y="5609"/>
                  <a:pt x="13666" y="6449"/>
                </a:cubicBezTo>
                <a:cubicBezTo>
                  <a:pt x="17094" y="7051"/>
                  <a:pt x="18219" y="7404"/>
                  <a:pt x="19498" y="7404"/>
                </a:cubicBezTo>
                <a:cubicBezTo>
                  <a:pt x="20004" y="7404"/>
                  <a:pt x="20533" y="7349"/>
                  <a:pt x="21239" y="7232"/>
                </a:cubicBezTo>
                <a:cubicBezTo>
                  <a:pt x="21594" y="7171"/>
                  <a:pt x="21887" y="7145"/>
                  <a:pt x="22139" y="7145"/>
                </a:cubicBezTo>
                <a:cubicBezTo>
                  <a:pt x="23643" y="7145"/>
                  <a:pt x="23671" y="8088"/>
                  <a:pt x="26635" y="8185"/>
                </a:cubicBezTo>
                <a:cubicBezTo>
                  <a:pt x="26832" y="8193"/>
                  <a:pt x="27021" y="8196"/>
                  <a:pt x="27202" y="8196"/>
                </a:cubicBezTo>
                <a:cubicBezTo>
                  <a:pt x="30166" y="8196"/>
                  <a:pt x="30899" y="7230"/>
                  <a:pt x="32442" y="6264"/>
                </a:cubicBezTo>
                <a:cubicBezTo>
                  <a:pt x="32887" y="5986"/>
                  <a:pt x="33297" y="5890"/>
                  <a:pt x="33691" y="5890"/>
                </a:cubicBezTo>
                <a:cubicBezTo>
                  <a:pt x="34552" y="5890"/>
                  <a:pt x="35342" y="6345"/>
                  <a:pt x="36278" y="6345"/>
                </a:cubicBezTo>
                <a:cubicBezTo>
                  <a:pt x="36491" y="6345"/>
                  <a:pt x="36710" y="6322"/>
                  <a:pt x="36940" y="6264"/>
                </a:cubicBezTo>
                <a:cubicBezTo>
                  <a:pt x="38634" y="5851"/>
                  <a:pt x="38805" y="4528"/>
                  <a:pt x="40200" y="4528"/>
                </a:cubicBezTo>
                <a:cubicBezTo>
                  <a:pt x="40685" y="4528"/>
                  <a:pt x="41244" y="4541"/>
                  <a:pt x="41890" y="4541"/>
                </a:cubicBezTo>
                <a:cubicBezTo>
                  <a:pt x="43100" y="4541"/>
                  <a:pt x="44612" y="4493"/>
                  <a:pt x="46506" y="4214"/>
                </a:cubicBezTo>
                <a:cubicBezTo>
                  <a:pt x="49424" y="3801"/>
                  <a:pt x="57296" y="1580"/>
                  <a:pt x="585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 flipH="1">
            <a:off x="-3994983" y="3855901"/>
            <a:ext cx="9538233" cy="1174446"/>
          </a:xfrm>
          <a:custGeom>
            <a:rect b="b" l="l" r="r" t="t"/>
            <a:pathLst>
              <a:path extrusionOk="0" h="8197" w="58506">
                <a:moveTo>
                  <a:pt x="1" y="1"/>
                </a:moveTo>
                <a:lnTo>
                  <a:pt x="1" y="2364"/>
                </a:lnTo>
                <a:cubicBezTo>
                  <a:pt x="1" y="2364"/>
                  <a:pt x="870" y="3744"/>
                  <a:pt x="3176" y="5069"/>
                </a:cubicBezTo>
                <a:cubicBezTo>
                  <a:pt x="5482" y="6392"/>
                  <a:pt x="8870" y="5609"/>
                  <a:pt x="13666" y="6449"/>
                </a:cubicBezTo>
                <a:cubicBezTo>
                  <a:pt x="17094" y="7051"/>
                  <a:pt x="18219" y="7404"/>
                  <a:pt x="19498" y="7404"/>
                </a:cubicBezTo>
                <a:cubicBezTo>
                  <a:pt x="20004" y="7404"/>
                  <a:pt x="20533" y="7349"/>
                  <a:pt x="21239" y="7232"/>
                </a:cubicBezTo>
                <a:cubicBezTo>
                  <a:pt x="21594" y="7171"/>
                  <a:pt x="21887" y="7145"/>
                  <a:pt x="22139" y="7145"/>
                </a:cubicBezTo>
                <a:cubicBezTo>
                  <a:pt x="23643" y="7145"/>
                  <a:pt x="23671" y="8088"/>
                  <a:pt x="26635" y="8185"/>
                </a:cubicBezTo>
                <a:cubicBezTo>
                  <a:pt x="26832" y="8193"/>
                  <a:pt x="27021" y="8196"/>
                  <a:pt x="27202" y="8196"/>
                </a:cubicBezTo>
                <a:cubicBezTo>
                  <a:pt x="30166" y="8196"/>
                  <a:pt x="30899" y="7230"/>
                  <a:pt x="32442" y="6264"/>
                </a:cubicBezTo>
                <a:cubicBezTo>
                  <a:pt x="32887" y="5986"/>
                  <a:pt x="33297" y="5890"/>
                  <a:pt x="33691" y="5890"/>
                </a:cubicBezTo>
                <a:cubicBezTo>
                  <a:pt x="34552" y="5890"/>
                  <a:pt x="35342" y="6345"/>
                  <a:pt x="36278" y="6345"/>
                </a:cubicBezTo>
                <a:cubicBezTo>
                  <a:pt x="36491" y="6345"/>
                  <a:pt x="36710" y="6322"/>
                  <a:pt x="36940" y="6264"/>
                </a:cubicBezTo>
                <a:cubicBezTo>
                  <a:pt x="38634" y="5851"/>
                  <a:pt x="38805" y="4528"/>
                  <a:pt x="40200" y="4528"/>
                </a:cubicBezTo>
                <a:cubicBezTo>
                  <a:pt x="40685" y="4528"/>
                  <a:pt x="41244" y="4541"/>
                  <a:pt x="41890" y="4541"/>
                </a:cubicBezTo>
                <a:cubicBezTo>
                  <a:pt x="43100" y="4541"/>
                  <a:pt x="44612" y="4493"/>
                  <a:pt x="46506" y="4214"/>
                </a:cubicBezTo>
                <a:cubicBezTo>
                  <a:pt x="49424" y="3801"/>
                  <a:pt x="57296" y="1580"/>
                  <a:pt x="585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99628" y="148351"/>
            <a:ext cx="1457684" cy="568316"/>
          </a:xfrm>
          <a:custGeom>
            <a:rect b="b" l="l" r="r" t="t"/>
            <a:pathLst>
              <a:path extrusionOk="0" h="4783" w="12268">
                <a:moveTo>
                  <a:pt x="3958" y="1"/>
                </a:moveTo>
                <a:cubicBezTo>
                  <a:pt x="3616" y="1"/>
                  <a:pt x="3226" y="115"/>
                  <a:pt x="2787" y="383"/>
                </a:cubicBezTo>
                <a:cubicBezTo>
                  <a:pt x="757" y="1626"/>
                  <a:pt x="1760" y="3244"/>
                  <a:pt x="2326" y="3580"/>
                </a:cubicBezTo>
                <a:lnTo>
                  <a:pt x="2326" y="3580"/>
                </a:lnTo>
                <a:cubicBezTo>
                  <a:pt x="2001" y="3435"/>
                  <a:pt x="1703" y="3372"/>
                  <a:pt x="1438" y="3372"/>
                </a:cubicBezTo>
                <a:cubicBezTo>
                  <a:pt x="525" y="3372"/>
                  <a:pt x="0" y="4114"/>
                  <a:pt x="54" y="4782"/>
                </a:cubicBezTo>
                <a:lnTo>
                  <a:pt x="12268" y="4782"/>
                </a:lnTo>
                <a:cubicBezTo>
                  <a:pt x="12268" y="3779"/>
                  <a:pt x="11531" y="3405"/>
                  <a:pt x="10933" y="3405"/>
                </a:cubicBezTo>
                <a:cubicBezTo>
                  <a:pt x="10632" y="3405"/>
                  <a:pt x="10365" y="3500"/>
                  <a:pt x="10246" y="3657"/>
                </a:cubicBezTo>
                <a:cubicBezTo>
                  <a:pt x="10229" y="2933"/>
                  <a:pt x="9809" y="2569"/>
                  <a:pt x="9338" y="2569"/>
                </a:cubicBezTo>
                <a:cubicBezTo>
                  <a:pt x="9032" y="2569"/>
                  <a:pt x="8705" y="2723"/>
                  <a:pt x="8453" y="3031"/>
                </a:cubicBezTo>
                <a:cubicBezTo>
                  <a:pt x="8228" y="2002"/>
                  <a:pt x="7674" y="1627"/>
                  <a:pt x="7135" y="1627"/>
                </a:cubicBezTo>
                <a:cubicBezTo>
                  <a:pt x="6506" y="1627"/>
                  <a:pt x="5897" y="2138"/>
                  <a:pt x="5850" y="2718"/>
                </a:cubicBezTo>
                <a:lnTo>
                  <a:pt x="5850" y="2718"/>
                </a:lnTo>
                <a:cubicBezTo>
                  <a:pt x="5877" y="1678"/>
                  <a:pt x="5271" y="1"/>
                  <a:pt x="3958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2" type="title"/>
          </p:nvPr>
        </p:nvSpPr>
        <p:spPr>
          <a:xfrm>
            <a:off x="1708075" y="3138603"/>
            <a:ext cx="2897400" cy="409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3" type="title"/>
          </p:nvPr>
        </p:nvSpPr>
        <p:spPr>
          <a:xfrm>
            <a:off x="4538525" y="1383903"/>
            <a:ext cx="2897400" cy="409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1" name="Google Shape;181;p18"/>
          <p:cNvSpPr txBox="1"/>
          <p:nvPr>
            <p:ph idx="1" type="subTitle"/>
          </p:nvPr>
        </p:nvSpPr>
        <p:spPr>
          <a:xfrm>
            <a:off x="4538525" y="1888650"/>
            <a:ext cx="2646900" cy="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2" name="Google Shape;182;p18"/>
          <p:cNvSpPr txBox="1"/>
          <p:nvPr>
            <p:ph idx="4" type="subTitle"/>
          </p:nvPr>
        </p:nvSpPr>
        <p:spPr>
          <a:xfrm>
            <a:off x="1958575" y="3643350"/>
            <a:ext cx="2646900" cy="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3" name="Google Shape;183;p18"/>
          <p:cNvSpPr/>
          <p:nvPr/>
        </p:nvSpPr>
        <p:spPr>
          <a:xfrm>
            <a:off x="-15300" y="4806400"/>
            <a:ext cx="9174600" cy="33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0" y="4568350"/>
            <a:ext cx="9144006" cy="539398"/>
          </a:xfrm>
          <a:custGeom>
            <a:rect b="b" l="l" r="r" t="t"/>
            <a:pathLst>
              <a:path extrusionOk="0" h="3545" w="38421">
                <a:moveTo>
                  <a:pt x="21068" y="0"/>
                </a:moveTo>
                <a:cubicBezTo>
                  <a:pt x="20214" y="0"/>
                  <a:pt x="19360" y="14"/>
                  <a:pt x="18535" y="71"/>
                </a:cubicBezTo>
                <a:cubicBezTo>
                  <a:pt x="16257" y="213"/>
                  <a:pt x="14279" y="570"/>
                  <a:pt x="11901" y="612"/>
                </a:cubicBezTo>
                <a:lnTo>
                  <a:pt x="11546" y="612"/>
                </a:lnTo>
                <a:cubicBezTo>
                  <a:pt x="10122" y="612"/>
                  <a:pt x="8770" y="498"/>
                  <a:pt x="7403" y="384"/>
                </a:cubicBezTo>
                <a:cubicBezTo>
                  <a:pt x="6036" y="270"/>
                  <a:pt x="4685" y="156"/>
                  <a:pt x="3246" y="156"/>
                </a:cubicBezTo>
                <a:lnTo>
                  <a:pt x="2977" y="156"/>
                </a:lnTo>
                <a:cubicBezTo>
                  <a:pt x="1895" y="171"/>
                  <a:pt x="898" y="256"/>
                  <a:pt x="1" y="370"/>
                </a:cubicBezTo>
                <a:lnTo>
                  <a:pt x="1" y="3174"/>
                </a:lnTo>
                <a:cubicBezTo>
                  <a:pt x="642" y="3117"/>
                  <a:pt x="1311" y="3075"/>
                  <a:pt x="2037" y="3075"/>
                </a:cubicBezTo>
                <a:lnTo>
                  <a:pt x="2322" y="3075"/>
                </a:lnTo>
                <a:cubicBezTo>
                  <a:pt x="3831" y="3075"/>
                  <a:pt x="5268" y="3189"/>
                  <a:pt x="6720" y="3303"/>
                </a:cubicBezTo>
                <a:cubicBezTo>
                  <a:pt x="8158" y="3430"/>
                  <a:pt x="9595" y="3544"/>
                  <a:pt x="11104" y="3544"/>
                </a:cubicBezTo>
                <a:lnTo>
                  <a:pt x="11474" y="3544"/>
                </a:lnTo>
                <a:cubicBezTo>
                  <a:pt x="13994" y="3516"/>
                  <a:pt x="16086" y="3132"/>
                  <a:pt x="18492" y="2975"/>
                </a:cubicBezTo>
                <a:cubicBezTo>
                  <a:pt x="19375" y="2918"/>
                  <a:pt x="20271" y="2904"/>
                  <a:pt x="21182" y="2904"/>
                </a:cubicBezTo>
                <a:cubicBezTo>
                  <a:pt x="23218" y="2904"/>
                  <a:pt x="25310" y="3018"/>
                  <a:pt x="27275" y="3160"/>
                </a:cubicBezTo>
                <a:cubicBezTo>
                  <a:pt x="28485" y="3246"/>
                  <a:pt x="29723" y="3331"/>
                  <a:pt x="30990" y="3331"/>
                </a:cubicBezTo>
                <a:lnTo>
                  <a:pt x="31346" y="3331"/>
                </a:lnTo>
                <a:cubicBezTo>
                  <a:pt x="33082" y="3303"/>
                  <a:pt x="34606" y="3103"/>
                  <a:pt x="36271" y="3003"/>
                </a:cubicBezTo>
                <a:cubicBezTo>
                  <a:pt x="36969" y="2961"/>
                  <a:pt x="37694" y="2933"/>
                  <a:pt x="38421" y="2933"/>
                </a:cubicBezTo>
                <a:lnTo>
                  <a:pt x="38421" y="42"/>
                </a:lnTo>
                <a:cubicBezTo>
                  <a:pt x="38108" y="29"/>
                  <a:pt x="37780" y="29"/>
                  <a:pt x="37467" y="29"/>
                </a:cubicBezTo>
                <a:cubicBezTo>
                  <a:pt x="36741" y="29"/>
                  <a:pt x="36029" y="42"/>
                  <a:pt x="35331" y="86"/>
                </a:cubicBezTo>
                <a:cubicBezTo>
                  <a:pt x="33766" y="185"/>
                  <a:pt x="32314" y="384"/>
                  <a:pt x="30677" y="399"/>
                </a:cubicBezTo>
                <a:cubicBezTo>
                  <a:pt x="30563" y="399"/>
                  <a:pt x="30450" y="412"/>
                  <a:pt x="30336" y="412"/>
                </a:cubicBezTo>
                <a:cubicBezTo>
                  <a:pt x="29140" y="412"/>
                  <a:pt x="27973" y="313"/>
                  <a:pt x="26819" y="242"/>
                </a:cubicBezTo>
                <a:cubicBezTo>
                  <a:pt x="24969" y="114"/>
                  <a:pt x="23004" y="0"/>
                  <a:pt x="210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924383" y="1017590"/>
            <a:ext cx="1261702" cy="491908"/>
          </a:xfrm>
          <a:custGeom>
            <a:rect b="b" l="l" r="r" t="t"/>
            <a:pathLst>
              <a:path extrusionOk="0" h="4783" w="12268">
                <a:moveTo>
                  <a:pt x="3958" y="1"/>
                </a:moveTo>
                <a:cubicBezTo>
                  <a:pt x="3616" y="1"/>
                  <a:pt x="3226" y="115"/>
                  <a:pt x="2787" y="383"/>
                </a:cubicBezTo>
                <a:cubicBezTo>
                  <a:pt x="757" y="1626"/>
                  <a:pt x="1760" y="3244"/>
                  <a:pt x="2326" y="3580"/>
                </a:cubicBezTo>
                <a:lnTo>
                  <a:pt x="2326" y="3580"/>
                </a:lnTo>
                <a:cubicBezTo>
                  <a:pt x="2001" y="3435"/>
                  <a:pt x="1703" y="3372"/>
                  <a:pt x="1438" y="3372"/>
                </a:cubicBezTo>
                <a:cubicBezTo>
                  <a:pt x="525" y="3372"/>
                  <a:pt x="0" y="4114"/>
                  <a:pt x="54" y="4782"/>
                </a:cubicBezTo>
                <a:lnTo>
                  <a:pt x="12268" y="4782"/>
                </a:lnTo>
                <a:cubicBezTo>
                  <a:pt x="12268" y="3779"/>
                  <a:pt x="11531" y="3405"/>
                  <a:pt x="10933" y="3405"/>
                </a:cubicBezTo>
                <a:cubicBezTo>
                  <a:pt x="10632" y="3405"/>
                  <a:pt x="10365" y="3500"/>
                  <a:pt x="10246" y="3657"/>
                </a:cubicBezTo>
                <a:cubicBezTo>
                  <a:pt x="10229" y="2933"/>
                  <a:pt x="9809" y="2569"/>
                  <a:pt x="9338" y="2569"/>
                </a:cubicBezTo>
                <a:cubicBezTo>
                  <a:pt x="9032" y="2569"/>
                  <a:pt x="8705" y="2723"/>
                  <a:pt x="8453" y="3031"/>
                </a:cubicBezTo>
                <a:cubicBezTo>
                  <a:pt x="8228" y="2002"/>
                  <a:pt x="7674" y="1627"/>
                  <a:pt x="7135" y="1627"/>
                </a:cubicBezTo>
                <a:cubicBezTo>
                  <a:pt x="6506" y="1627"/>
                  <a:pt x="5897" y="2138"/>
                  <a:pt x="5850" y="2718"/>
                </a:cubicBezTo>
                <a:lnTo>
                  <a:pt x="5850" y="2718"/>
                </a:lnTo>
                <a:cubicBezTo>
                  <a:pt x="5877" y="1678"/>
                  <a:pt x="5271" y="1"/>
                  <a:pt x="3958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7241226" y="2851775"/>
            <a:ext cx="834121" cy="286824"/>
          </a:xfrm>
          <a:custGeom>
            <a:rect b="b" l="l" r="r" t="t"/>
            <a:pathLst>
              <a:path extrusionOk="0" h="3247" w="7464">
                <a:moveTo>
                  <a:pt x="3325" y="0"/>
                </a:moveTo>
                <a:cubicBezTo>
                  <a:pt x="2309" y="0"/>
                  <a:pt x="1625" y="1087"/>
                  <a:pt x="1919" y="2250"/>
                </a:cubicBezTo>
                <a:cubicBezTo>
                  <a:pt x="1815" y="2013"/>
                  <a:pt x="1610" y="1913"/>
                  <a:pt x="1376" y="1913"/>
                </a:cubicBezTo>
                <a:cubicBezTo>
                  <a:pt x="781" y="1913"/>
                  <a:pt x="1" y="2561"/>
                  <a:pt x="226" y="3246"/>
                </a:cubicBezTo>
                <a:lnTo>
                  <a:pt x="7442" y="3246"/>
                </a:lnTo>
                <a:cubicBezTo>
                  <a:pt x="7464" y="2847"/>
                  <a:pt x="7290" y="2433"/>
                  <a:pt x="6933" y="2433"/>
                </a:cubicBezTo>
                <a:cubicBezTo>
                  <a:pt x="6818" y="2433"/>
                  <a:pt x="6684" y="2476"/>
                  <a:pt x="6531" y="2577"/>
                </a:cubicBezTo>
                <a:cubicBezTo>
                  <a:pt x="6499" y="2083"/>
                  <a:pt x="6147" y="1861"/>
                  <a:pt x="5748" y="1861"/>
                </a:cubicBezTo>
                <a:cubicBezTo>
                  <a:pt x="5433" y="1861"/>
                  <a:pt x="5090" y="1999"/>
                  <a:pt x="4851" y="2250"/>
                </a:cubicBezTo>
                <a:cubicBezTo>
                  <a:pt x="5250" y="1267"/>
                  <a:pt x="4638" y="171"/>
                  <a:pt x="3528" y="14"/>
                </a:cubicBezTo>
                <a:cubicBezTo>
                  <a:pt x="3459" y="5"/>
                  <a:pt x="3391" y="0"/>
                  <a:pt x="3325" y="0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 flipH="1">
            <a:off x="7162294" y="1255823"/>
            <a:ext cx="834132" cy="325184"/>
          </a:xfrm>
          <a:custGeom>
            <a:rect b="b" l="l" r="r" t="t"/>
            <a:pathLst>
              <a:path extrusionOk="0" h="4783" w="12268">
                <a:moveTo>
                  <a:pt x="3958" y="1"/>
                </a:moveTo>
                <a:cubicBezTo>
                  <a:pt x="3616" y="1"/>
                  <a:pt x="3226" y="115"/>
                  <a:pt x="2787" y="383"/>
                </a:cubicBezTo>
                <a:cubicBezTo>
                  <a:pt x="757" y="1626"/>
                  <a:pt x="1760" y="3244"/>
                  <a:pt x="2326" y="3580"/>
                </a:cubicBezTo>
                <a:lnTo>
                  <a:pt x="2326" y="3580"/>
                </a:lnTo>
                <a:cubicBezTo>
                  <a:pt x="2001" y="3435"/>
                  <a:pt x="1703" y="3372"/>
                  <a:pt x="1438" y="3372"/>
                </a:cubicBezTo>
                <a:cubicBezTo>
                  <a:pt x="525" y="3372"/>
                  <a:pt x="0" y="4114"/>
                  <a:pt x="54" y="4782"/>
                </a:cubicBezTo>
                <a:lnTo>
                  <a:pt x="12268" y="4782"/>
                </a:lnTo>
                <a:cubicBezTo>
                  <a:pt x="12268" y="3779"/>
                  <a:pt x="11531" y="3405"/>
                  <a:pt x="10933" y="3405"/>
                </a:cubicBezTo>
                <a:cubicBezTo>
                  <a:pt x="10632" y="3405"/>
                  <a:pt x="10365" y="3500"/>
                  <a:pt x="10246" y="3657"/>
                </a:cubicBezTo>
                <a:cubicBezTo>
                  <a:pt x="10229" y="2933"/>
                  <a:pt x="9809" y="2569"/>
                  <a:pt x="9338" y="2569"/>
                </a:cubicBezTo>
                <a:cubicBezTo>
                  <a:pt x="9032" y="2569"/>
                  <a:pt x="8705" y="2723"/>
                  <a:pt x="8453" y="3031"/>
                </a:cubicBezTo>
                <a:cubicBezTo>
                  <a:pt x="8228" y="2002"/>
                  <a:pt x="7674" y="1627"/>
                  <a:pt x="7135" y="1627"/>
                </a:cubicBezTo>
                <a:cubicBezTo>
                  <a:pt x="6506" y="1627"/>
                  <a:pt x="5897" y="2138"/>
                  <a:pt x="5850" y="2718"/>
                </a:cubicBezTo>
                <a:lnTo>
                  <a:pt x="5850" y="2718"/>
                </a:lnTo>
                <a:cubicBezTo>
                  <a:pt x="5877" y="1678"/>
                  <a:pt x="5271" y="1"/>
                  <a:pt x="3958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 flipH="1">
            <a:off x="1108374" y="3978228"/>
            <a:ext cx="650133" cy="223548"/>
          </a:xfrm>
          <a:custGeom>
            <a:rect b="b" l="l" r="r" t="t"/>
            <a:pathLst>
              <a:path extrusionOk="0" h="3247" w="7464">
                <a:moveTo>
                  <a:pt x="3325" y="0"/>
                </a:moveTo>
                <a:cubicBezTo>
                  <a:pt x="2309" y="0"/>
                  <a:pt x="1625" y="1087"/>
                  <a:pt x="1919" y="2250"/>
                </a:cubicBezTo>
                <a:cubicBezTo>
                  <a:pt x="1815" y="2013"/>
                  <a:pt x="1610" y="1913"/>
                  <a:pt x="1376" y="1913"/>
                </a:cubicBezTo>
                <a:cubicBezTo>
                  <a:pt x="781" y="1913"/>
                  <a:pt x="1" y="2561"/>
                  <a:pt x="226" y="3246"/>
                </a:cubicBezTo>
                <a:lnTo>
                  <a:pt x="7442" y="3246"/>
                </a:lnTo>
                <a:cubicBezTo>
                  <a:pt x="7464" y="2847"/>
                  <a:pt x="7290" y="2433"/>
                  <a:pt x="6933" y="2433"/>
                </a:cubicBezTo>
                <a:cubicBezTo>
                  <a:pt x="6818" y="2433"/>
                  <a:pt x="6684" y="2476"/>
                  <a:pt x="6531" y="2577"/>
                </a:cubicBezTo>
                <a:cubicBezTo>
                  <a:pt x="6499" y="2083"/>
                  <a:pt x="6147" y="1861"/>
                  <a:pt x="5748" y="1861"/>
                </a:cubicBezTo>
                <a:cubicBezTo>
                  <a:pt x="5433" y="1861"/>
                  <a:pt x="5090" y="1999"/>
                  <a:pt x="4851" y="2250"/>
                </a:cubicBezTo>
                <a:cubicBezTo>
                  <a:pt x="5250" y="1267"/>
                  <a:pt x="4638" y="171"/>
                  <a:pt x="3528" y="14"/>
                </a:cubicBezTo>
                <a:cubicBezTo>
                  <a:pt x="3459" y="5"/>
                  <a:pt x="3391" y="0"/>
                  <a:pt x="3325" y="0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1722850" y="652800"/>
            <a:ext cx="5657400" cy="1640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1" type="subTitle"/>
          </p:nvPr>
        </p:nvSpPr>
        <p:spPr>
          <a:xfrm>
            <a:off x="2138100" y="2454175"/>
            <a:ext cx="48729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/>
          <p:nvPr/>
        </p:nvSpPr>
        <p:spPr>
          <a:xfrm>
            <a:off x="0" y="4780845"/>
            <a:ext cx="9143960" cy="362660"/>
          </a:xfrm>
          <a:custGeom>
            <a:rect b="b" l="l" r="r" t="t"/>
            <a:pathLst>
              <a:path extrusionOk="0" h="9296" w="38420">
                <a:moveTo>
                  <a:pt x="1" y="1"/>
                </a:moveTo>
                <a:lnTo>
                  <a:pt x="1" y="9296"/>
                </a:lnTo>
                <a:lnTo>
                  <a:pt x="38420" y="9296"/>
                </a:lnTo>
                <a:lnTo>
                  <a:pt x="384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0" y="4030000"/>
            <a:ext cx="9144006" cy="878978"/>
          </a:xfrm>
          <a:custGeom>
            <a:rect b="b" l="l" r="r" t="t"/>
            <a:pathLst>
              <a:path extrusionOk="0" h="3062" w="38421">
                <a:moveTo>
                  <a:pt x="27659" y="1"/>
                </a:moveTo>
                <a:cubicBezTo>
                  <a:pt x="25723" y="1"/>
                  <a:pt x="23829" y="642"/>
                  <a:pt x="21880" y="741"/>
                </a:cubicBezTo>
                <a:cubicBezTo>
                  <a:pt x="21694" y="741"/>
                  <a:pt x="21495" y="756"/>
                  <a:pt x="21310" y="756"/>
                </a:cubicBezTo>
                <a:cubicBezTo>
                  <a:pt x="20456" y="756"/>
                  <a:pt x="19602" y="670"/>
                  <a:pt x="18748" y="585"/>
                </a:cubicBezTo>
                <a:cubicBezTo>
                  <a:pt x="17894" y="499"/>
                  <a:pt x="17053" y="414"/>
                  <a:pt x="16199" y="414"/>
                </a:cubicBezTo>
                <a:cubicBezTo>
                  <a:pt x="15630" y="414"/>
                  <a:pt x="15075" y="456"/>
                  <a:pt x="14506" y="556"/>
                </a:cubicBezTo>
                <a:cubicBezTo>
                  <a:pt x="13766" y="699"/>
                  <a:pt x="13054" y="940"/>
                  <a:pt x="12314" y="1082"/>
                </a:cubicBezTo>
                <a:cubicBezTo>
                  <a:pt x="11773" y="1183"/>
                  <a:pt x="11217" y="1225"/>
                  <a:pt x="10676" y="1225"/>
                </a:cubicBezTo>
                <a:cubicBezTo>
                  <a:pt x="8456" y="1225"/>
                  <a:pt x="6221" y="556"/>
                  <a:pt x="3972" y="499"/>
                </a:cubicBezTo>
                <a:lnTo>
                  <a:pt x="3688" y="499"/>
                </a:lnTo>
                <a:cubicBezTo>
                  <a:pt x="2591" y="499"/>
                  <a:pt x="1239" y="655"/>
                  <a:pt x="0" y="997"/>
                </a:cubicBezTo>
                <a:lnTo>
                  <a:pt x="0" y="3062"/>
                </a:lnTo>
                <a:lnTo>
                  <a:pt x="38420" y="3062"/>
                </a:lnTo>
                <a:lnTo>
                  <a:pt x="38420" y="655"/>
                </a:lnTo>
                <a:cubicBezTo>
                  <a:pt x="38149" y="670"/>
                  <a:pt x="37865" y="699"/>
                  <a:pt x="37580" y="741"/>
                </a:cubicBezTo>
                <a:cubicBezTo>
                  <a:pt x="36513" y="869"/>
                  <a:pt x="35459" y="1111"/>
                  <a:pt x="34378" y="1111"/>
                </a:cubicBezTo>
                <a:lnTo>
                  <a:pt x="34306" y="1111"/>
                </a:lnTo>
                <a:cubicBezTo>
                  <a:pt x="32185" y="1097"/>
                  <a:pt x="30221" y="114"/>
                  <a:pt x="281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1026325" y="1881248"/>
            <a:ext cx="514019" cy="177202"/>
          </a:xfrm>
          <a:custGeom>
            <a:rect b="b" l="l" r="r" t="t"/>
            <a:pathLst>
              <a:path extrusionOk="0" h="1723" w="4998">
                <a:moveTo>
                  <a:pt x="1382" y="0"/>
                </a:moveTo>
                <a:cubicBezTo>
                  <a:pt x="1054" y="0"/>
                  <a:pt x="769" y="270"/>
                  <a:pt x="911" y="925"/>
                </a:cubicBezTo>
                <a:cubicBezTo>
                  <a:pt x="812" y="868"/>
                  <a:pt x="727" y="839"/>
                  <a:pt x="641" y="839"/>
                </a:cubicBezTo>
                <a:cubicBezTo>
                  <a:pt x="228" y="839"/>
                  <a:pt x="0" y="1380"/>
                  <a:pt x="484" y="1722"/>
                </a:cubicBezTo>
                <a:lnTo>
                  <a:pt x="4954" y="1722"/>
                </a:lnTo>
                <a:cubicBezTo>
                  <a:pt x="4997" y="1437"/>
                  <a:pt x="4713" y="1210"/>
                  <a:pt x="4485" y="1210"/>
                </a:cubicBezTo>
                <a:cubicBezTo>
                  <a:pt x="4385" y="1210"/>
                  <a:pt x="4299" y="1253"/>
                  <a:pt x="4257" y="1352"/>
                </a:cubicBezTo>
                <a:cubicBezTo>
                  <a:pt x="4229" y="1067"/>
                  <a:pt x="4015" y="896"/>
                  <a:pt x="3830" y="896"/>
                </a:cubicBezTo>
                <a:cubicBezTo>
                  <a:pt x="3716" y="896"/>
                  <a:pt x="3631" y="953"/>
                  <a:pt x="3602" y="1096"/>
                </a:cubicBezTo>
                <a:cubicBezTo>
                  <a:pt x="3574" y="826"/>
                  <a:pt x="3118" y="399"/>
                  <a:pt x="2720" y="399"/>
                </a:cubicBezTo>
                <a:cubicBezTo>
                  <a:pt x="2492" y="399"/>
                  <a:pt x="2278" y="541"/>
                  <a:pt x="2179" y="940"/>
                </a:cubicBezTo>
                <a:cubicBezTo>
                  <a:pt x="2236" y="370"/>
                  <a:pt x="1765" y="0"/>
                  <a:pt x="1382" y="0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1476008" y="3291215"/>
            <a:ext cx="1261702" cy="491908"/>
          </a:xfrm>
          <a:custGeom>
            <a:rect b="b" l="l" r="r" t="t"/>
            <a:pathLst>
              <a:path extrusionOk="0" h="4783" w="12268">
                <a:moveTo>
                  <a:pt x="3958" y="1"/>
                </a:moveTo>
                <a:cubicBezTo>
                  <a:pt x="3616" y="1"/>
                  <a:pt x="3226" y="115"/>
                  <a:pt x="2787" y="383"/>
                </a:cubicBezTo>
                <a:cubicBezTo>
                  <a:pt x="757" y="1626"/>
                  <a:pt x="1760" y="3244"/>
                  <a:pt x="2326" y="3580"/>
                </a:cubicBezTo>
                <a:lnTo>
                  <a:pt x="2326" y="3580"/>
                </a:lnTo>
                <a:cubicBezTo>
                  <a:pt x="2001" y="3435"/>
                  <a:pt x="1703" y="3372"/>
                  <a:pt x="1438" y="3372"/>
                </a:cubicBezTo>
                <a:cubicBezTo>
                  <a:pt x="525" y="3372"/>
                  <a:pt x="0" y="4114"/>
                  <a:pt x="54" y="4782"/>
                </a:cubicBezTo>
                <a:lnTo>
                  <a:pt x="12268" y="4782"/>
                </a:lnTo>
                <a:cubicBezTo>
                  <a:pt x="12268" y="3779"/>
                  <a:pt x="11531" y="3405"/>
                  <a:pt x="10933" y="3405"/>
                </a:cubicBezTo>
                <a:cubicBezTo>
                  <a:pt x="10632" y="3405"/>
                  <a:pt x="10365" y="3500"/>
                  <a:pt x="10246" y="3657"/>
                </a:cubicBezTo>
                <a:cubicBezTo>
                  <a:pt x="10229" y="2933"/>
                  <a:pt x="9809" y="2569"/>
                  <a:pt x="9338" y="2569"/>
                </a:cubicBezTo>
                <a:cubicBezTo>
                  <a:pt x="9032" y="2569"/>
                  <a:pt x="8705" y="2723"/>
                  <a:pt x="8453" y="3031"/>
                </a:cubicBezTo>
                <a:cubicBezTo>
                  <a:pt x="8228" y="2002"/>
                  <a:pt x="7674" y="1627"/>
                  <a:pt x="7135" y="1627"/>
                </a:cubicBezTo>
                <a:cubicBezTo>
                  <a:pt x="6506" y="1627"/>
                  <a:pt x="5897" y="2138"/>
                  <a:pt x="5850" y="2718"/>
                </a:cubicBezTo>
                <a:lnTo>
                  <a:pt x="5850" y="2718"/>
                </a:lnTo>
                <a:cubicBezTo>
                  <a:pt x="5877" y="1678"/>
                  <a:pt x="5271" y="1"/>
                  <a:pt x="3958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7363801" y="833450"/>
            <a:ext cx="834121" cy="286824"/>
          </a:xfrm>
          <a:custGeom>
            <a:rect b="b" l="l" r="r" t="t"/>
            <a:pathLst>
              <a:path extrusionOk="0" h="3247" w="7464">
                <a:moveTo>
                  <a:pt x="3325" y="0"/>
                </a:moveTo>
                <a:cubicBezTo>
                  <a:pt x="2309" y="0"/>
                  <a:pt x="1625" y="1087"/>
                  <a:pt x="1919" y="2250"/>
                </a:cubicBezTo>
                <a:cubicBezTo>
                  <a:pt x="1815" y="2013"/>
                  <a:pt x="1610" y="1913"/>
                  <a:pt x="1376" y="1913"/>
                </a:cubicBezTo>
                <a:cubicBezTo>
                  <a:pt x="781" y="1913"/>
                  <a:pt x="1" y="2561"/>
                  <a:pt x="226" y="3246"/>
                </a:cubicBezTo>
                <a:lnTo>
                  <a:pt x="7442" y="3246"/>
                </a:lnTo>
                <a:cubicBezTo>
                  <a:pt x="7464" y="2847"/>
                  <a:pt x="7290" y="2433"/>
                  <a:pt x="6933" y="2433"/>
                </a:cubicBezTo>
                <a:cubicBezTo>
                  <a:pt x="6818" y="2433"/>
                  <a:pt x="6684" y="2476"/>
                  <a:pt x="6531" y="2577"/>
                </a:cubicBezTo>
                <a:cubicBezTo>
                  <a:pt x="6499" y="2083"/>
                  <a:pt x="6147" y="1861"/>
                  <a:pt x="5748" y="1861"/>
                </a:cubicBezTo>
                <a:cubicBezTo>
                  <a:pt x="5433" y="1861"/>
                  <a:pt x="5090" y="1999"/>
                  <a:pt x="4851" y="2250"/>
                </a:cubicBezTo>
                <a:cubicBezTo>
                  <a:pt x="5250" y="1267"/>
                  <a:pt x="4638" y="171"/>
                  <a:pt x="3528" y="14"/>
                </a:cubicBezTo>
                <a:cubicBezTo>
                  <a:pt x="3459" y="5"/>
                  <a:pt x="3391" y="0"/>
                  <a:pt x="3325" y="0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7409203" y="3134200"/>
            <a:ext cx="676823" cy="286835"/>
          </a:xfrm>
          <a:custGeom>
            <a:rect b="b" l="l" r="r" t="t"/>
            <a:pathLst>
              <a:path extrusionOk="0" h="2789" w="6581">
                <a:moveTo>
                  <a:pt x="4120" y="1"/>
                </a:moveTo>
                <a:cubicBezTo>
                  <a:pt x="3423" y="1"/>
                  <a:pt x="2724" y="447"/>
                  <a:pt x="2287" y="1593"/>
                </a:cubicBezTo>
                <a:cubicBezTo>
                  <a:pt x="2061" y="1429"/>
                  <a:pt x="1809" y="1357"/>
                  <a:pt x="1559" y="1357"/>
                </a:cubicBezTo>
                <a:cubicBezTo>
                  <a:pt x="771" y="1357"/>
                  <a:pt x="1" y="2065"/>
                  <a:pt x="109" y="2789"/>
                </a:cubicBezTo>
                <a:lnTo>
                  <a:pt x="6344" y="2789"/>
                </a:lnTo>
                <a:cubicBezTo>
                  <a:pt x="6580" y="1398"/>
                  <a:pt x="5352" y="1"/>
                  <a:pt x="4120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2391900" y="2193575"/>
            <a:ext cx="43602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0" name="Google Shape;200;p20"/>
          <p:cNvSpPr txBox="1"/>
          <p:nvPr>
            <p:ph idx="1" type="subTitle"/>
          </p:nvPr>
        </p:nvSpPr>
        <p:spPr>
          <a:xfrm>
            <a:off x="1226400" y="589225"/>
            <a:ext cx="6691200" cy="14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1" name="Google Shape;201;p20"/>
          <p:cNvSpPr/>
          <p:nvPr/>
        </p:nvSpPr>
        <p:spPr>
          <a:xfrm flipH="1">
            <a:off x="-6" y="3732625"/>
            <a:ext cx="9144006" cy="997148"/>
          </a:xfrm>
          <a:custGeom>
            <a:rect b="b" l="l" r="r" t="t"/>
            <a:pathLst>
              <a:path extrusionOk="0" h="3062" w="38421">
                <a:moveTo>
                  <a:pt x="27659" y="1"/>
                </a:moveTo>
                <a:cubicBezTo>
                  <a:pt x="25723" y="1"/>
                  <a:pt x="23829" y="642"/>
                  <a:pt x="21880" y="741"/>
                </a:cubicBezTo>
                <a:cubicBezTo>
                  <a:pt x="21694" y="741"/>
                  <a:pt x="21495" y="756"/>
                  <a:pt x="21310" y="756"/>
                </a:cubicBezTo>
                <a:cubicBezTo>
                  <a:pt x="20456" y="756"/>
                  <a:pt x="19602" y="670"/>
                  <a:pt x="18748" y="585"/>
                </a:cubicBezTo>
                <a:cubicBezTo>
                  <a:pt x="17894" y="499"/>
                  <a:pt x="17053" y="414"/>
                  <a:pt x="16199" y="414"/>
                </a:cubicBezTo>
                <a:cubicBezTo>
                  <a:pt x="15630" y="414"/>
                  <a:pt x="15075" y="456"/>
                  <a:pt x="14506" y="556"/>
                </a:cubicBezTo>
                <a:cubicBezTo>
                  <a:pt x="13766" y="699"/>
                  <a:pt x="13054" y="940"/>
                  <a:pt x="12314" y="1082"/>
                </a:cubicBezTo>
                <a:cubicBezTo>
                  <a:pt x="11773" y="1183"/>
                  <a:pt x="11217" y="1225"/>
                  <a:pt x="10676" y="1225"/>
                </a:cubicBezTo>
                <a:cubicBezTo>
                  <a:pt x="8456" y="1225"/>
                  <a:pt x="6221" y="556"/>
                  <a:pt x="3972" y="499"/>
                </a:cubicBezTo>
                <a:lnTo>
                  <a:pt x="3688" y="499"/>
                </a:lnTo>
                <a:cubicBezTo>
                  <a:pt x="2591" y="499"/>
                  <a:pt x="1239" y="655"/>
                  <a:pt x="0" y="997"/>
                </a:cubicBezTo>
                <a:lnTo>
                  <a:pt x="0" y="3062"/>
                </a:lnTo>
                <a:lnTo>
                  <a:pt x="38420" y="3062"/>
                </a:lnTo>
                <a:lnTo>
                  <a:pt x="38420" y="655"/>
                </a:lnTo>
                <a:cubicBezTo>
                  <a:pt x="38149" y="670"/>
                  <a:pt x="37865" y="699"/>
                  <a:pt x="37580" y="741"/>
                </a:cubicBezTo>
                <a:cubicBezTo>
                  <a:pt x="36513" y="869"/>
                  <a:pt x="35459" y="1111"/>
                  <a:pt x="34378" y="1111"/>
                </a:cubicBezTo>
                <a:lnTo>
                  <a:pt x="34306" y="1111"/>
                </a:lnTo>
                <a:cubicBezTo>
                  <a:pt x="32185" y="1097"/>
                  <a:pt x="30221" y="114"/>
                  <a:pt x="281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0" y="4668477"/>
            <a:ext cx="9144006" cy="475033"/>
          </a:xfrm>
          <a:custGeom>
            <a:rect b="b" l="l" r="r" t="t"/>
            <a:pathLst>
              <a:path extrusionOk="0" h="11931" w="38421">
                <a:moveTo>
                  <a:pt x="21037" y="0"/>
                </a:moveTo>
                <a:cubicBezTo>
                  <a:pt x="20192" y="0"/>
                  <a:pt x="19354" y="22"/>
                  <a:pt x="18535" y="74"/>
                </a:cubicBezTo>
                <a:cubicBezTo>
                  <a:pt x="16257" y="216"/>
                  <a:pt x="14279" y="572"/>
                  <a:pt x="11901" y="600"/>
                </a:cubicBezTo>
                <a:cubicBezTo>
                  <a:pt x="11776" y="602"/>
                  <a:pt x="11652" y="603"/>
                  <a:pt x="11529" y="603"/>
                </a:cubicBezTo>
                <a:cubicBezTo>
                  <a:pt x="8684" y="603"/>
                  <a:pt x="6090" y="158"/>
                  <a:pt x="3227" y="158"/>
                </a:cubicBezTo>
                <a:cubicBezTo>
                  <a:pt x="3143" y="158"/>
                  <a:pt x="3060" y="159"/>
                  <a:pt x="2977" y="159"/>
                </a:cubicBezTo>
                <a:cubicBezTo>
                  <a:pt x="1895" y="173"/>
                  <a:pt x="898" y="245"/>
                  <a:pt x="1" y="372"/>
                </a:cubicBezTo>
                <a:lnTo>
                  <a:pt x="1" y="11931"/>
                </a:lnTo>
                <a:lnTo>
                  <a:pt x="38421" y="11931"/>
                </a:lnTo>
                <a:lnTo>
                  <a:pt x="38421" y="45"/>
                </a:lnTo>
                <a:cubicBezTo>
                  <a:pt x="38071" y="36"/>
                  <a:pt x="37720" y="31"/>
                  <a:pt x="37370" y="31"/>
                </a:cubicBezTo>
                <a:cubicBezTo>
                  <a:pt x="36679" y="31"/>
                  <a:pt x="35993" y="50"/>
                  <a:pt x="35331" y="88"/>
                </a:cubicBezTo>
                <a:cubicBezTo>
                  <a:pt x="33766" y="188"/>
                  <a:pt x="32314" y="387"/>
                  <a:pt x="30677" y="401"/>
                </a:cubicBezTo>
                <a:cubicBezTo>
                  <a:pt x="30521" y="404"/>
                  <a:pt x="30364" y="406"/>
                  <a:pt x="30208" y="406"/>
                </a:cubicBezTo>
                <a:cubicBezTo>
                  <a:pt x="29059" y="406"/>
                  <a:pt x="27922" y="320"/>
                  <a:pt x="26819" y="245"/>
                </a:cubicBezTo>
                <a:cubicBezTo>
                  <a:pt x="24954" y="115"/>
                  <a:pt x="22978" y="0"/>
                  <a:pt x="210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 flipH="1">
            <a:off x="1087150" y="4320519"/>
            <a:ext cx="285818" cy="33711"/>
          </a:xfrm>
          <a:custGeom>
            <a:rect b="b" l="l" r="r" t="t"/>
            <a:pathLst>
              <a:path extrusionOk="0" h="280" w="2374">
                <a:moveTo>
                  <a:pt x="1016" y="1"/>
                </a:moveTo>
                <a:cubicBezTo>
                  <a:pt x="867" y="1"/>
                  <a:pt x="730" y="40"/>
                  <a:pt x="583" y="95"/>
                </a:cubicBezTo>
                <a:cubicBezTo>
                  <a:pt x="384" y="167"/>
                  <a:pt x="213" y="252"/>
                  <a:pt x="0" y="252"/>
                </a:cubicBezTo>
                <a:cubicBezTo>
                  <a:pt x="57" y="271"/>
                  <a:pt x="115" y="279"/>
                  <a:pt x="174" y="279"/>
                </a:cubicBezTo>
                <a:cubicBezTo>
                  <a:pt x="292" y="279"/>
                  <a:pt x="412" y="247"/>
                  <a:pt x="526" y="209"/>
                </a:cubicBezTo>
                <a:cubicBezTo>
                  <a:pt x="712" y="155"/>
                  <a:pt x="871" y="109"/>
                  <a:pt x="1051" y="109"/>
                </a:cubicBezTo>
                <a:cubicBezTo>
                  <a:pt x="1106" y="109"/>
                  <a:pt x="1164" y="114"/>
                  <a:pt x="1225" y="124"/>
                </a:cubicBezTo>
                <a:cubicBezTo>
                  <a:pt x="1437" y="152"/>
                  <a:pt x="1637" y="209"/>
                  <a:pt x="1851" y="224"/>
                </a:cubicBezTo>
                <a:cubicBezTo>
                  <a:pt x="1881" y="226"/>
                  <a:pt x="1913" y="228"/>
                  <a:pt x="1947" y="228"/>
                </a:cubicBezTo>
                <a:cubicBezTo>
                  <a:pt x="2090" y="228"/>
                  <a:pt x="2256" y="199"/>
                  <a:pt x="2348" y="95"/>
                </a:cubicBezTo>
                <a:cubicBezTo>
                  <a:pt x="2374" y="70"/>
                  <a:pt x="2354" y="22"/>
                  <a:pt x="2329" y="22"/>
                </a:cubicBezTo>
                <a:cubicBezTo>
                  <a:pt x="2326" y="22"/>
                  <a:pt x="2323" y="23"/>
                  <a:pt x="2320" y="25"/>
                </a:cubicBezTo>
                <a:cubicBezTo>
                  <a:pt x="2221" y="53"/>
                  <a:pt x="2136" y="95"/>
                  <a:pt x="2050" y="110"/>
                </a:cubicBezTo>
                <a:cubicBezTo>
                  <a:pt x="2000" y="117"/>
                  <a:pt x="1950" y="120"/>
                  <a:pt x="1900" y="120"/>
                </a:cubicBezTo>
                <a:cubicBezTo>
                  <a:pt x="1851" y="120"/>
                  <a:pt x="1801" y="117"/>
                  <a:pt x="1751" y="110"/>
                </a:cubicBezTo>
                <a:cubicBezTo>
                  <a:pt x="1551" y="81"/>
                  <a:pt x="1352" y="25"/>
                  <a:pt x="1139" y="10"/>
                </a:cubicBezTo>
                <a:cubicBezTo>
                  <a:pt x="1097" y="4"/>
                  <a:pt x="1056" y="1"/>
                  <a:pt x="101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 flipH="1">
            <a:off x="5948631" y="4320516"/>
            <a:ext cx="792560" cy="68264"/>
          </a:xfrm>
          <a:custGeom>
            <a:rect b="b" l="l" r="r" t="t"/>
            <a:pathLst>
              <a:path extrusionOk="0" h="567" w="6583">
                <a:moveTo>
                  <a:pt x="6473" y="1"/>
                </a:moveTo>
                <a:cubicBezTo>
                  <a:pt x="6464" y="1"/>
                  <a:pt x="6456" y="3"/>
                  <a:pt x="6448" y="7"/>
                </a:cubicBezTo>
                <a:cubicBezTo>
                  <a:pt x="6278" y="106"/>
                  <a:pt x="6065" y="163"/>
                  <a:pt x="5879" y="206"/>
                </a:cubicBezTo>
                <a:cubicBezTo>
                  <a:pt x="5744" y="227"/>
                  <a:pt x="5600" y="240"/>
                  <a:pt x="5460" y="240"/>
                </a:cubicBezTo>
                <a:cubicBezTo>
                  <a:pt x="5409" y="240"/>
                  <a:pt x="5359" y="238"/>
                  <a:pt x="5310" y="234"/>
                </a:cubicBezTo>
                <a:cubicBezTo>
                  <a:pt x="4941" y="222"/>
                  <a:pt x="4583" y="188"/>
                  <a:pt x="4217" y="188"/>
                </a:cubicBezTo>
                <a:cubicBezTo>
                  <a:pt x="4159" y="188"/>
                  <a:pt x="4101" y="189"/>
                  <a:pt x="4043" y="191"/>
                </a:cubicBezTo>
                <a:cubicBezTo>
                  <a:pt x="3573" y="220"/>
                  <a:pt x="3104" y="320"/>
                  <a:pt x="2633" y="348"/>
                </a:cubicBezTo>
                <a:cubicBezTo>
                  <a:pt x="2546" y="353"/>
                  <a:pt x="2460" y="356"/>
                  <a:pt x="2375" y="356"/>
                </a:cubicBezTo>
                <a:cubicBezTo>
                  <a:pt x="2225" y="356"/>
                  <a:pt x="2076" y="347"/>
                  <a:pt x="1922" y="320"/>
                </a:cubicBezTo>
                <a:cubicBezTo>
                  <a:pt x="1709" y="291"/>
                  <a:pt x="1510" y="234"/>
                  <a:pt x="1295" y="177"/>
                </a:cubicBezTo>
                <a:cubicBezTo>
                  <a:pt x="1079" y="131"/>
                  <a:pt x="815" y="68"/>
                  <a:pt x="568" y="68"/>
                </a:cubicBezTo>
                <a:cubicBezTo>
                  <a:pt x="360" y="68"/>
                  <a:pt x="164" y="112"/>
                  <a:pt x="14" y="248"/>
                </a:cubicBezTo>
                <a:cubicBezTo>
                  <a:pt x="1" y="263"/>
                  <a:pt x="1" y="276"/>
                  <a:pt x="14" y="276"/>
                </a:cubicBezTo>
                <a:cubicBezTo>
                  <a:pt x="178" y="255"/>
                  <a:pt x="333" y="225"/>
                  <a:pt x="487" y="225"/>
                </a:cubicBezTo>
                <a:cubicBezTo>
                  <a:pt x="534" y="225"/>
                  <a:pt x="580" y="228"/>
                  <a:pt x="627" y="234"/>
                </a:cubicBezTo>
                <a:cubicBezTo>
                  <a:pt x="840" y="248"/>
                  <a:pt x="1054" y="305"/>
                  <a:pt x="1267" y="362"/>
                </a:cubicBezTo>
                <a:cubicBezTo>
                  <a:pt x="1466" y="419"/>
                  <a:pt x="1680" y="491"/>
                  <a:pt x="1893" y="519"/>
                </a:cubicBezTo>
                <a:cubicBezTo>
                  <a:pt x="2064" y="551"/>
                  <a:pt x="2242" y="567"/>
                  <a:pt x="2422" y="567"/>
                </a:cubicBezTo>
                <a:cubicBezTo>
                  <a:pt x="2483" y="567"/>
                  <a:pt x="2544" y="565"/>
                  <a:pt x="2605" y="561"/>
                </a:cubicBezTo>
                <a:cubicBezTo>
                  <a:pt x="3075" y="547"/>
                  <a:pt x="3545" y="447"/>
                  <a:pt x="4015" y="419"/>
                </a:cubicBezTo>
                <a:cubicBezTo>
                  <a:pt x="4098" y="413"/>
                  <a:pt x="4181" y="411"/>
                  <a:pt x="4265" y="411"/>
                </a:cubicBezTo>
                <a:cubicBezTo>
                  <a:pt x="4608" y="411"/>
                  <a:pt x="4952" y="450"/>
                  <a:pt x="5296" y="462"/>
                </a:cubicBezTo>
                <a:cubicBezTo>
                  <a:pt x="5524" y="462"/>
                  <a:pt x="5737" y="447"/>
                  <a:pt x="5964" y="405"/>
                </a:cubicBezTo>
                <a:cubicBezTo>
                  <a:pt x="6065" y="390"/>
                  <a:pt x="6164" y="362"/>
                  <a:pt x="6264" y="305"/>
                </a:cubicBezTo>
                <a:cubicBezTo>
                  <a:pt x="6363" y="263"/>
                  <a:pt x="6435" y="191"/>
                  <a:pt x="6534" y="120"/>
                </a:cubicBezTo>
                <a:cubicBezTo>
                  <a:pt x="6583" y="71"/>
                  <a:pt x="6526" y="1"/>
                  <a:pt x="64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 flipH="1">
            <a:off x="7333759" y="4337256"/>
            <a:ext cx="186371" cy="34794"/>
          </a:xfrm>
          <a:custGeom>
            <a:rect b="b" l="l" r="r" t="t"/>
            <a:pathLst>
              <a:path extrusionOk="0" h="289" w="1548">
                <a:moveTo>
                  <a:pt x="318" y="0"/>
                </a:moveTo>
                <a:cubicBezTo>
                  <a:pt x="210" y="0"/>
                  <a:pt x="105" y="24"/>
                  <a:pt x="15" y="95"/>
                </a:cubicBezTo>
                <a:cubicBezTo>
                  <a:pt x="0" y="95"/>
                  <a:pt x="15" y="109"/>
                  <a:pt x="15" y="109"/>
                </a:cubicBezTo>
                <a:cubicBezTo>
                  <a:pt x="94" y="61"/>
                  <a:pt x="176" y="43"/>
                  <a:pt x="258" y="43"/>
                </a:cubicBezTo>
                <a:cubicBezTo>
                  <a:pt x="443" y="43"/>
                  <a:pt x="631" y="135"/>
                  <a:pt x="798" y="195"/>
                </a:cubicBezTo>
                <a:cubicBezTo>
                  <a:pt x="915" y="241"/>
                  <a:pt x="1066" y="288"/>
                  <a:pt x="1209" y="288"/>
                </a:cubicBezTo>
                <a:cubicBezTo>
                  <a:pt x="1327" y="288"/>
                  <a:pt x="1440" y="256"/>
                  <a:pt x="1524" y="166"/>
                </a:cubicBezTo>
                <a:cubicBezTo>
                  <a:pt x="1548" y="142"/>
                  <a:pt x="1532" y="89"/>
                  <a:pt x="1493" y="89"/>
                </a:cubicBezTo>
                <a:cubicBezTo>
                  <a:pt x="1485" y="89"/>
                  <a:pt x="1476" y="91"/>
                  <a:pt x="1467" y="95"/>
                </a:cubicBezTo>
                <a:cubicBezTo>
                  <a:pt x="1373" y="130"/>
                  <a:pt x="1279" y="156"/>
                  <a:pt x="1184" y="156"/>
                </a:cubicBezTo>
                <a:cubicBezTo>
                  <a:pt x="1165" y="156"/>
                  <a:pt x="1145" y="155"/>
                  <a:pt x="1126" y="152"/>
                </a:cubicBezTo>
                <a:cubicBezTo>
                  <a:pt x="983" y="138"/>
                  <a:pt x="855" y="95"/>
                  <a:pt x="712" y="67"/>
                </a:cubicBezTo>
                <a:cubicBezTo>
                  <a:pt x="587" y="36"/>
                  <a:pt x="450" y="0"/>
                  <a:pt x="31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 flipH="1">
            <a:off x="7672532" y="4071374"/>
            <a:ext cx="698358" cy="68250"/>
          </a:xfrm>
          <a:custGeom>
            <a:rect b="b" l="l" r="r" t="t"/>
            <a:pathLst>
              <a:path extrusionOk="0" h="567" w="6583">
                <a:moveTo>
                  <a:pt x="6473" y="1"/>
                </a:moveTo>
                <a:cubicBezTo>
                  <a:pt x="6464" y="1"/>
                  <a:pt x="6456" y="3"/>
                  <a:pt x="6448" y="7"/>
                </a:cubicBezTo>
                <a:cubicBezTo>
                  <a:pt x="6278" y="106"/>
                  <a:pt x="6065" y="163"/>
                  <a:pt x="5879" y="206"/>
                </a:cubicBezTo>
                <a:cubicBezTo>
                  <a:pt x="5744" y="227"/>
                  <a:pt x="5600" y="240"/>
                  <a:pt x="5460" y="240"/>
                </a:cubicBezTo>
                <a:cubicBezTo>
                  <a:pt x="5409" y="240"/>
                  <a:pt x="5359" y="238"/>
                  <a:pt x="5310" y="234"/>
                </a:cubicBezTo>
                <a:cubicBezTo>
                  <a:pt x="4941" y="222"/>
                  <a:pt x="4583" y="188"/>
                  <a:pt x="4217" y="188"/>
                </a:cubicBezTo>
                <a:cubicBezTo>
                  <a:pt x="4159" y="188"/>
                  <a:pt x="4101" y="189"/>
                  <a:pt x="4043" y="191"/>
                </a:cubicBezTo>
                <a:cubicBezTo>
                  <a:pt x="3573" y="220"/>
                  <a:pt x="3104" y="320"/>
                  <a:pt x="2633" y="348"/>
                </a:cubicBezTo>
                <a:cubicBezTo>
                  <a:pt x="2546" y="353"/>
                  <a:pt x="2460" y="356"/>
                  <a:pt x="2375" y="356"/>
                </a:cubicBezTo>
                <a:cubicBezTo>
                  <a:pt x="2225" y="356"/>
                  <a:pt x="2076" y="347"/>
                  <a:pt x="1922" y="320"/>
                </a:cubicBezTo>
                <a:cubicBezTo>
                  <a:pt x="1709" y="291"/>
                  <a:pt x="1510" y="234"/>
                  <a:pt x="1295" y="177"/>
                </a:cubicBezTo>
                <a:cubicBezTo>
                  <a:pt x="1079" y="131"/>
                  <a:pt x="815" y="68"/>
                  <a:pt x="568" y="68"/>
                </a:cubicBezTo>
                <a:cubicBezTo>
                  <a:pt x="360" y="68"/>
                  <a:pt x="164" y="112"/>
                  <a:pt x="14" y="248"/>
                </a:cubicBezTo>
                <a:cubicBezTo>
                  <a:pt x="1" y="263"/>
                  <a:pt x="1" y="276"/>
                  <a:pt x="14" y="276"/>
                </a:cubicBezTo>
                <a:cubicBezTo>
                  <a:pt x="178" y="255"/>
                  <a:pt x="333" y="225"/>
                  <a:pt x="487" y="225"/>
                </a:cubicBezTo>
                <a:cubicBezTo>
                  <a:pt x="534" y="225"/>
                  <a:pt x="580" y="228"/>
                  <a:pt x="627" y="234"/>
                </a:cubicBezTo>
                <a:cubicBezTo>
                  <a:pt x="840" y="248"/>
                  <a:pt x="1054" y="305"/>
                  <a:pt x="1267" y="362"/>
                </a:cubicBezTo>
                <a:cubicBezTo>
                  <a:pt x="1466" y="419"/>
                  <a:pt x="1680" y="491"/>
                  <a:pt x="1893" y="519"/>
                </a:cubicBezTo>
                <a:cubicBezTo>
                  <a:pt x="2064" y="551"/>
                  <a:pt x="2242" y="567"/>
                  <a:pt x="2422" y="567"/>
                </a:cubicBezTo>
                <a:cubicBezTo>
                  <a:pt x="2483" y="567"/>
                  <a:pt x="2544" y="565"/>
                  <a:pt x="2605" y="561"/>
                </a:cubicBezTo>
                <a:cubicBezTo>
                  <a:pt x="3075" y="547"/>
                  <a:pt x="3545" y="447"/>
                  <a:pt x="4015" y="419"/>
                </a:cubicBezTo>
                <a:cubicBezTo>
                  <a:pt x="4098" y="413"/>
                  <a:pt x="4181" y="411"/>
                  <a:pt x="4265" y="411"/>
                </a:cubicBezTo>
                <a:cubicBezTo>
                  <a:pt x="4608" y="411"/>
                  <a:pt x="4952" y="450"/>
                  <a:pt x="5296" y="462"/>
                </a:cubicBezTo>
                <a:cubicBezTo>
                  <a:pt x="5524" y="462"/>
                  <a:pt x="5737" y="447"/>
                  <a:pt x="5964" y="405"/>
                </a:cubicBezTo>
                <a:cubicBezTo>
                  <a:pt x="6065" y="390"/>
                  <a:pt x="6164" y="362"/>
                  <a:pt x="6264" y="305"/>
                </a:cubicBezTo>
                <a:cubicBezTo>
                  <a:pt x="6363" y="263"/>
                  <a:pt x="6435" y="191"/>
                  <a:pt x="6534" y="120"/>
                </a:cubicBezTo>
                <a:cubicBezTo>
                  <a:pt x="6583" y="71"/>
                  <a:pt x="6526" y="1"/>
                  <a:pt x="64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713108" y="2402465"/>
            <a:ext cx="1261702" cy="491908"/>
          </a:xfrm>
          <a:custGeom>
            <a:rect b="b" l="l" r="r" t="t"/>
            <a:pathLst>
              <a:path extrusionOk="0" h="4783" w="12268">
                <a:moveTo>
                  <a:pt x="3958" y="1"/>
                </a:moveTo>
                <a:cubicBezTo>
                  <a:pt x="3616" y="1"/>
                  <a:pt x="3226" y="115"/>
                  <a:pt x="2787" y="383"/>
                </a:cubicBezTo>
                <a:cubicBezTo>
                  <a:pt x="757" y="1626"/>
                  <a:pt x="1760" y="3244"/>
                  <a:pt x="2326" y="3580"/>
                </a:cubicBezTo>
                <a:lnTo>
                  <a:pt x="2326" y="3580"/>
                </a:lnTo>
                <a:cubicBezTo>
                  <a:pt x="2001" y="3435"/>
                  <a:pt x="1703" y="3372"/>
                  <a:pt x="1438" y="3372"/>
                </a:cubicBezTo>
                <a:cubicBezTo>
                  <a:pt x="525" y="3372"/>
                  <a:pt x="0" y="4114"/>
                  <a:pt x="54" y="4782"/>
                </a:cubicBezTo>
                <a:lnTo>
                  <a:pt x="12268" y="4782"/>
                </a:lnTo>
                <a:cubicBezTo>
                  <a:pt x="12268" y="3779"/>
                  <a:pt x="11531" y="3405"/>
                  <a:pt x="10933" y="3405"/>
                </a:cubicBezTo>
                <a:cubicBezTo>
                  <a:pt x="10632" y="3405"/>
                  <a:pt x="10365" y="3500"/>
                  <a:pt x="10246" y="3657"/>
                </a:cubicBezTo>
                <a:cubicBezTo>
                  <a:pt x="10229" y="2933"/>
                  <a:pt x="9809" y="2569"/>
                  <a:pt x="9338" y="2569"/>
                </a:cubicBezTo>
                <a:cubicBezTo>
                  <a:pt x="9032" y="2569"/>
                  <a:pt x="8705" y="2723"/>
                  <a:pt x="8453" y="3031"/>
                </a:cubicBezTo>
                <a:cubicBezTo>
                  <a:pt x="8228" y="2002"/>
                  <a:pt x="7674" y="1627"/>
                  <a:pt x="7135" y="1627"/>
                </a:cubicBezTo>
                <a:cubicBezTo>
                  <a:pt x="6506" y="1627"/>
                  <a:pt x="5897" y="2138"/>
                  <a:pt x="5850" y="2718"/>
                </a:cubicBezTo>
                <a:lnTo>
                  <a:pt x="5850" y="2718"/>
                </a:lnTo>
                <a:cubicBezTo>
                  <a:pt x="5877" y="1678"/>
                  <a:pt x="5271" y="1"/>
                  <a:pt x="3958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6362676" y="3403863"/>
            <a:ext cx="834121" cy="286824"/>
          </a:xfrm>
          <a:custGeom>
            <a:rect b="b" l="l" r="r" t="t"/>
            <a:pathLst>
              <a:path extrusionOk="0" h="3247" w="7464">
                <a:moveTo>
                  <a:pt x="3325" y="0"/>
                </a:moveTo>
                <a:cubicBezTo>
                  <a:pt x="2309" y="0"/>
                  <a:pt x="1625" y="1087"/>
                  <a:pt x="1919" y="2250"/>
                </a:cubicBezTo>
                <a:cubicBezTo>
                  <a:pt x="1815" y="2013"/>
                  <a:pt x="1610" y="1913"/>
                  <a:pt x="1376" y="1913"/>
                </a:cubicBezTo>
                <a:cubicBezTo>
                  <a:pt x="781" y="1913"/>
                  <a:pt x="1" y="2561"/>
                  <a:pt x="226" y="3246"/>
                </a:cubicBezTo>
                <a:lnTo>
                  <a:pt x="7442" y="3246"/>
                </a:lnTo>
                <a:cubicBezTo>
                  <a:pt x="7464" y="2847"/>
                  <a:pt x="7290" y="2433"/>
                  <a:pt x="6933" y="2433"/>
                </a:cubicBezTo>
                <a:cubicBezTo>
                  <a:pt x="6818" y="2433"/>
                  <a:pt x="6684" y="2476"/>
                  <a:pt x="6531" y="2577"/>
                </a:cubicBezTo>
                <a:cubicBezTo>
                  <a:pt x="6499" y="2083"/>
                  <a:pt x="6147" y="1861"/>
                  <a:pt x="5748" y="1861"/>
                </a:cubicBezTo>
                <a:cubicBezTo>
                  <a:pt x="5433" y="1861"/>
                  <a:pt x="5090" y="1999"/>
                  <a:pt x="4851" y="2250"/>
                </a:cubicBezTo>
                <a:cubicBezTo>
                  <a:pt x="5250" y="1267"/>
                  <a:pt x="4638" y="171"/>
                  <a:pt x="3528" y="14"/>
                </a:cubicBezTo>
                <a:cubicBezTo>
                  <a:pt x="3459" y="5"/>
                  <a:pt x="3391" y="0"/>
                  <a:pt x="3325" y="0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713100" y="1423925"/>
            <a:ext cx="47277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713100" y="539400"/>
            <a:ext cx="1609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713100" y="2378575"/>
            <a:ext cx="44745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/>
        </p:nvSpPr>
        <p:spPr>
          <a:xfrm flipH="1">
            <a:off x="-18780" y="2139273"/>
            <a:ext cx="9146073" cy="1813246"/>
          </a:xfrm>
          <a:custGeom>
            <a:rect b="b" l="l" r="r" t="t"/>
            <a:pathLst>
              <a:path extrusionOk="0" h="7617" w="38420">
                <a:moveTo>
                  <a:pt x="2861" y="1"/>
                </a:moveTo>
                <a:cubicBezTo>
                  <a:pt x="2307" y="1"/>
                  <a:pt x="1823" y="328"/>
                  <a:pt x="1609" y="812"/>
                </a:cubicBezTo>
                <a:cubicBezTo>
                  <a:pt x="1438" y="627"/>
                  <a:pt x="1197" y="513"/>
                  <a:pt x="940" y="513"/>
                </a:cubicBezTo>
                <a:cubicBezTo>
                  <a:pt x="413" y="513"/>
                  <a:pt x="1" y="940"/>
                  <a:pt x="1" y="1467"/>
                </a:cubicBezTo>
                <a:lnTo>
                  <a:pt x="1" y="7617"/>
                </a:lnTo>
                <a:lnTo>
                  <a:pt x="38420" y="7617"/>
                </a:lnTo>
                <a:lnTo>
                  <a:pt x="38420" y="4457"/>
                </a:lnTo>
                <a:cubicBezTo>
                  <a:pt x="38420" y="3161"/>
                  <a:pt x="37366" y="2107"/>
                  <a:pt x="36071" y="2107"/>
                </a:cubicBezTo>
                <a:cubicBezTo>
                  <a:pt x="35231" y="2107"/>
                  <a:pt x="34506" y="2534"/>
                  <a:pt x="34092" y="3189"/>
                </a:cubicBezTo>
                <a:cubicBezTo>
                  <a:pt x="33822" y="2904"/>
                  <a:pt x="33424" y="2720"/>
                  <a:pt x="32997" y="2720"/>
                </a:cubicBezTo>
                <a:cubicBezTo>
                  <a:pt x="32257" y="2720"/>
                  <a:pt x="31644" y="3261"/>
                  <a:pt x="31530" y="3958"/>
                </a:cubicBezTo>
                <a:cubicBezTo>
                  <a:pt x="31431" y="3929"/>
                  <a:pt x="31331" y="3901"/>
                  <a:pt x="31217" y="3901"/>
                </a:cubicBezTo>
                <a:cubicBezTo>
                  <a:pt x="30818" y="3901"/>
                  <a:pt x="30477" y="4172"/>
                  <a:pt x="30349" y="4527"/>
                </a:cubicBezTo>
                <a:cubicBezTo>
                  <a:pt x="30150" y="4413"/>
                  <a:pt x="29922" y="4356"/>
                  <a:pt x="29680" y="4356"/>
                </a:cubicBezTo>
                <a:cubicBezTo>
                  <a:pt x="29053" y="4356"/>
                  <a:pt x="28527" y="4770"/>
                  <a:pt x="28370" y="5353"/>
                </a:cubicBezTo>
                <a:cubicBezTo>
                  <a:pt x="28157" y="5125"/>
                  <a:pt x="27858" y="4983"/>
                  <a:pt x="27531" y="4983"/>
                </a:cubicBezTo>
                <a:cubicBezTo>
                  <a:pt x="27487" y="4983"/>
                  <a:pt x="27430" y="4997"/>
                  <a:pt x="27388" y="4997"/>
                </a:cubicBezTo>
                <a:lnTo>
                  <a:pt x="27388" y="4884"/>
                </a:lnTo>
                <a:cubicBezTo>
                  <a:pt x="27388" y="4043"/>
                  <a:pt x="26705" y="3360"/>
                  <a:pt x="25865" y="3360"/>
                </a:cubicBezTo>
                <a:cubicBezTo>
                  <a:pt x="25225" y="3360"/>
                  <a:pt x="24669" y="3758"/>
                  <a:pt x="24456" y="4328"/>
                </a:cubicBezTo>
                <a:cubicBezTo>
                  <a:pt x="24270" y="4214"/>
                  <a:pt x="24043" y="4157"/>
                  <a:pt x="23815" y="4157"/>
                </a:cubicBezTo>
                <a:cubicBezTo>
                  <a:pt x="23659" y="4157"/>
                  <a:pt x="23517" y="4186"/>
                  <a:pt x="23374" y="4229"/>
                </a:cubicBezTo>
                <a:cubicBezTo>
                  <a:pt x="23388" y="4214"/>
                  <a:pt x="23388" y="4200"/>
                  <a:pt x="23388" y="4172"/>
                </a:cubicBezTo>
                <a:cubicBezTo>
                  <a:pt x="23388" y="3375"/>
                  <a:pt x="22733" y="2720"/>
                  <a:pt x="21922" y="2720"/>
                </a:cubicBezTo>
                <a:cubicBezTo>
                  <a:pt x="21253" y="2720"/>
                  <a:pt x="20683" y="3189"/>
                  <a:pt x="20527" y="3815"/>
                </a:cubicBezTo>
                <a:cubicBezTo>
                  <a:pt x="20342" y="3702"/>
                  <a:pt x="20142" y="3645"/>
                  <a:pt x="19929" y="3645"/>
                </a:cubicBezTo>
                <a:cubicBezTo>
                  <a:pt x="19303" y="3645"/>
                  <a:pt x="18804" y="4143"/>
                  <a:pt x="18791" y="4755"/>
                </a:cubicBezTo>
                <a:cubicBezTo>
                  <a:pt x="18463" y="4599"/>
                  <a:pt x="18093" y="4499"/>
                  <a:pt x="17709" y="4499"/>
                </a:cubicBezTo>
                <a:cubicBezTo>
                  <a:pt x="17225" y="4499"/>
                  <a:pt x="16783" y="4641"/>
                  <a:pt x="16399" y="4884"/>
                </a:cubicBezTo>
                <a:cubicBezTo>
                  <a:pt x="16228" y="4669"/>
                  <a:pt x="15957" y="4527"/>
                  <a:pt x="15659" y="4527"/>
                </a:cubicBezTo>
                <a:cubicBezTo>
                  <a:pt x="15232" y="4527"/>
                  <a:pt x="14875" y="4798"/>
                  <a:pt x="14733" y="5168"/>
                </a:cubicBezTo>
                <a:cubicBezTo>
                  <a:pt x="14492" y="5054"/>
                  <a:pt x="14221" y="4983"/>
                  <a:pt x="13936" y="4983"/>
                </a:cubicBezTo>
                <a:cubicBezTo>
                  <a:pt x="13794" y="4983"/>
                  <a:pt x="13666" y="5011"/>
                  <a:pt x="13537" y="5026"/>
                </a:cubicBezTo>
                <a:lnTo>
                  <a:pt x="13537" y="4926"/>
                </a:lnTo>
                <a:cubicBezTo>
                  <a:pt x="13537" y="4058"/>
                  <a:pt x="12826" y="3360"/>
                  <a:pt x="11972" y="3360"/>
                </a:cubicBezTo>
                <a:cubicBezTo>
                  <a:pt x="11231" y="3360"/>
                  <a:pt x="10620" y="3872"/>
                  <a:pt x="10449" y="4556"/>
                </a:cubicBezTo>
                <a:cubicBezTo>
                  <a:pt x="10164" y="4157"/>
                  <a:pt x="9694" y="3901"/>
                  <a:pt x="9182" y="3901"/>
                </a:cubicBezTo>
                <a:cubicBezTo>
                  <a:pt x="8982" y="3901"/>
                  <a:pt x="8783" y="3944"/>
                  <a:pt x="8612" y="4015"/>
                </a:cubicBezTo>
                <a:cubicBezTo>
                  <a:pt x="8641" y="3887"/>
                  <a:pt x="8656" y="3773"/>
                  <a:pt x="8656" y="3645"/>
                </a:cubicBezTo>
                <a:cubicBezTo>
                  <a:pt x="8656" y="2791"/>
                  <a:pt x="7972" y="2107"/>
                  <a:pt x="7132" y="2107"/>
                </a:cubicBezTo>
                <a:cubicBezTo>
                  <a:pt x="6606" y="2107"/>
                  <a:pt x="6150" y="2363"/>
                  <a:pt x="5879" y="2762"/>
                </a:cubicBezTo>
                <a:cubicBezTo>
                  <a:pt x="5723" y="2207"/>
                  <a:pt x="5211" y="1794"/>
                  <a:pt x="4613" y="1794"/>
                </a:cubicBezTo>
                <a:cubicBezTo>
                  <a:pt x="4427" y="1794"/>
                  <a:pt x="4256" y="1837"/>
                  <a:pt x="4100" y="1908"/>
                </a:cubicBezTo>
                <a:cubicBezTo>
                  <a:pt x="4171" y="1737"/>
                  <a:pt x="4214" y="1553"/>
                  <a:pt x="4214" y="1353"/>
                </a:cubicBezTo>
                <a:cubicBezTo>
                  <a:pt x="4214" y="613"/>
                  <a:pt x="3602" y="1"/>
                  <a:pt x="2861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3906977"/>
            <a:ext cx="9143991" cy="1236508"/>
          </a:xfrm>
          <a:custGeom>
            <a:rect b="b" l="l" r="r" t="t"/>
            <a:pathLst>
              <a:path extrusionOk="0" h="16414" w="57551">
                <a:moveTo>
                  <a:pt x="0" y="0"/>
                </a:moveTo>
                <a:lnTo>
                  <a:pt x="0" y="16413"/>
                </a:lnTo>
                <a:lnTo>
                  <a:pt x="57550" y="16413"/>
                </a:lnTo>
                <a:lnTo>
                  <a:pt x="57550" y="0"/>
                </a:lnTo>
                <a:close/>
              </a:path>
            </a:pathLst>
          </a:custGeom>
          <a:solidFill>
            <a:srgbClr val="FFD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-87724" y="3855897"/>
            <a:ext cx="9538233" cy="964254"/>
          </a:xfrm>
          <a:custGeom>
            <a:rect b="b" l="l" r="r" t="t"/>
            <a:pathLst>
              <a:path extrusionOk="0" h="8197" w="58506">
                <a:moveTo>
                  <a:pt x="1" y="1"/>
                </a:moveTo>
                <a:lnTo>
                  <a:pt x="1" y="2364"/>
                </a:lnTo>
                <a:cubicBezTo>
                  <a:pt x="1" y="2364"/>
                  <a:pt x="870" y="3744"/>
                  <a:pt x="3176" y="5069"/>
                </a:cubicBezTo>
                <a:cubicBezTo>
                  <a:pt x="5482" y="6392"/>
                  <a:pt x="8870" y="5609"/>
                  <a:pt x="13666" y="6449"/>
                </a:cubicBezTo>
                <a:cubicBezTo>
                  <a:pt x="17094" y="7051"/>
                  <a:pt x="18219" y="7404"/>
                  <a:pt x="19498" y="7404"/>
                </a:cubicBezTo>
                <a:cubicBezTo>
                  <a:pt x="20004" y="7404"/>
                  <a:pt x="20533" y="7349"/>
                  <a:pt x="21239" y="7232"/>
                </a:cubicBezTo>
                <a:cubicBezTo>
                  <a:pt x="21594" y="7171"/>
                  <a:pt x="21887" y="7145"/>
                  <a:pt x="22139" y="7145"/>
                </a:cubicBezTo>
                <a:cubicBezTo>
                  <a:pt x="23643" y="7145"/>
                  <a:pt x="23671" y="8088"/>
                  <a:pt x="26635" y="8185"/>
                </a:cubicBezTo>
                <a:cubicBezTo>
                  <a:pt x="26832" y="8193"/>
                  <a:pt x="27021" y="8196"/>
                  <a:pt x="27202" y="8196"/>
                </a:cubicBezTo>
                <a:cubicBezTo>
                  <a:pt x="30166" y="8196"/>
                  <a:pt x="30899" y="7230"/>
                  <a:pt x="32442" y="6264"/>
                </a:cubicBezTo>
                <a:cubicBezTo>
                  <a:pt x="32887" y="5986"/>
                  <a:pt x="33297" y="5890"/>
                  <a:pt x="33691" y="5890"/>
                </a:cubicBezTo>
                <a:cubicBezTo>
                  <a:pt x="34552" y="5890"/>
                  <a:pt x="35342" y="6345"/>
                  <a:pt x="36278" y="6345"/>
                </a:cubicBezTo>
                <a:cubicBezTo>
                  <a:pt x="36491" y="6345"/>
                  <a:pt x="36710" y="6322"/>
                  <a:pt x="36940" y="6264"/>
                </a:cubicBezTo>
                <a:cubicBezTo>
                  <a:pt x="38634" y="5851"/>
                  <a:pt x="38805" y="4528"/>
                  <a:pt x="40200" y="4528"/>
                </a:cubicBezTo>
                <a:cubicBezTo>
                  <a:pt x="40685" y="4528"/>
                  <a:pt x="41244" y="4541"/>
                  <a:pt x="41890" y="4541"/>
                </a:cubicBezTo>
                <a:cubicBezTo>
                  <a:pt x="43100" y="4541"/>
                  <a:pt x="44612" y="4493"/>
                  <a:pt x="46506" y="4214"/>
                </a:cubicBezTo>
                <a:cubicBezTo>
                  <a:pt x="49424" y="3801"/>
                  <a:pt x="57296" y="1580"/>
                  <a:pt x="58505" y="1"/>
                </a:cubicBezTo>
                <a:close/>
              </a:path>
            </a:pathLst>
          </a:custGeom>
          <a:solidFill>
            <a:srgbClr val="07C8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3005890" y="4074696"/>
            <a:ext cx="548596" cy="41055"/>
          </a:xfrm>
          <a:custGeom>
            <a:rect b="b" l="l" r="r" t="t"/>
            <a:pathLst>
              <a:path extrusionOk="0" h="349" w="3365">
                <a:moveTo>
                  <a:pt x="3261" y="0"/>
                </a:moveTo>
                <a:cubicBezTo>
                  <a:pt x="3251" y="0"/>
                  <a:pt x="3241" y="2"/>
                  <a:pt x="3231" y="5"/>
                </a:cubicBezTo>
                <a:cubicBezTo>
                  <a:pt x="3031" y="100"/>
                  <a:pt x="2822" y="132"/>
                  <a:pt x="2609" y="132"/>
                </a:cubicBezTo>
                <a:cubicBezTo>
                  <a:pt x="2278" y="132"/>
                  <a:pt x="1938" y="55"/>
                  <a:pt x="1608" y="20"/>
                </a:cubicBezTo>
                <a:cubicBezTo>
                  <a:pt x="1538" y="13"/>
                  <a:pt x="1470" y="9"/>
                  <a:pt x="1401" y="9"/>
                </a:cubicBezTo>
                <a:cubicBezTo>
                  <a:pt x="1206" y="9"/>
                  <a:pt x="1016" y="38"/>
                  <a:pt x="826" y="91"/>
                </a:cubicBezTo>
                <a:cubicBezTo>
                  <a:pt x="555" y="176"/>
                  <a:pt x="285" y="261"/>
                  <a:pt x="14" y="333"/>
                </a:cubicBezTo>
                <a:cubicBezTo>
                  <a:pt x="0" y="333"/>
                  <a:pt x="14" y="347"/>
                  <a:pt x="14" y="347"/>
                </a:cubicBezTo>
                <a:cubicBezTo>
                  <a:pt x="30" y="348"/>
                  <a:pt x="47" y="348"/>
                  <a:pt x="63" y="348"/>
                </a:cubicBezTo>
                <a:cubicBezTo>
                  <a:pt x="319" y="348"/>
                  <a:pt x="585" y="243"/>
                  <a:pt x="826" y="176"/>
                </a:cubicBezTo>
                <a:cubicBezTo>
                  <a:pt x="1024" y="131"/>
                  <a:pt x="1211" y="104"/>
                  <a:pt x="1400" y="104"/>
                </a:cubicBezTo>
                <a:cubicBezTo>
                  <a:pt x="1511" y="104"/>
                  <a:pt x="1622" y="113"/>
                  <a:pt x="1737" y="134"/>
                </a:cubicBezTo>
                <a:cubicBezTo>
                  <a:pt x="2022" y="176"/>
                  <a:pt x="2292" y="290"/>
                  <a:pt x="2576" y="305"/>
                </a:cubicBezTo>
                <a:cubicBezTo>
                  <a:pt x="2612" y="307"/>
                  <a:pt x="2648" y="308"/>
                  <a:pt x="2684" y="308"/>
                </a:cubicBezTo>
                <a:cubicBezTo>
                  <a:pt x="2906" y="308"/>
                  <a:pt x="3131" y="266"/>
                  <a:pt x="3303" y="119"/>
                </a:cubicBezTo>
                <a:cubicBezTo>
                  <a:pt x="3365" y="82"/>
                  <a:pt x="3328" y="0"/>
                  <a:pt x="3261" y="0"/>
                </a:cubicBezTo>
                <a:close/>
              </a:path>
            </a:pathLst>
          </a:custGeom>
          <a:solidFill>
            <a:srgbClr val="1FD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4128988" y="4103281"/>
            <a:ext cx="611689" cy="52465"/>
          </a:xfrm>
          <a:custGeom>
            <a:rect b="b" l="l" r="r" t="t"/>
            <a:pathLst>
              <a:path extrusionOk="0" h="446" w="3752">
                <a:moveTo>
                  <a:pt x="1945" y="1"/>
                </a:moveTo>
                <a:cubicBezTo>
                  <a:pt x="1890" y="1"/>
                  <a:pt x="1835" y="2"/>
                  <a:pt x="1780" y="5"/>
                </a:cubicBezTo>
                <a:cubicBezTo>
                  <a:pt x="1467" y="5"/>
                  <a:pt x="1168" y="33"/>
                  <a:pt x="869" y="104"/>
                </a:cubicBezTo>
                <a:cubicBezTo>
                  <a:pt x="555" y="176"/>
                  <a:pt x="286" y="303"/>
                  <a:pt x="1" y="432"/>
                </a:cubicBezTo>
                <a:lnTo>
                  <a:pt x="1" y="445"/>
                </a:lnTo>
                <a:cubicBezTo>
                  <a:pt x="299" y="332"/>
                  <a:pt x="612" y="289"/>
                  <a:pt x="926" y="232"/>
                </a:cubicBezTo>
                <a:cubicBezTo>
                  <a:pt x="1239" y="176"/>
                  <a:pt x="1567" y="161"/>
                  <a:pt x="1880" y="161"/>
                </a:cubicBezTo>
                <a:cubicBezTo>
                  <a:pt x="2207" y="161"/>
                  <a:pt x="2520" y="204"/>
                  <a:pt x="2819" y="275"/>
                </a:cubicBezTo>
                <a:cubicBezTo>
                  <a:pt x="2989" y="307"/>
                  <a:pt x="3158" y="344"/>
                  <a:pt x="3326" y="344"/>
                </a:cubicBezTo>
                <a:cubicBezTo>
                  <a:pt x="3453" y="344"/>
                  <a:pt x="3579" y="323"/>
                  <a:pt x="3702" y="261"/>
                </a:cubicBezTo>
                <a:cubicBezTo>
                  <a:pt x="3752" y="223"/>
                  <a:pt x="3725" y="142"/>
                  <a:pt x="3670" y="142"/>
                </a:cubicBezTo>
                <a:cubicBezTo>
                  <a:pt x="3662" y="142"/>
                  <a:pt x="3654" y="144"/>
                  <a:pt x="3645" y="147"/>
                </a:cubicBezTo>
                <a:cubicBezTo>
                  <a:pt x="3562" y="171"/>
                  <a:pt x="3477" y="180"/>
                  <a:pt x="3390" y="180"/>
                </a:cubicBezTo>
                <a:cubicBezTo>
                  <a:pt x="3166" y="180"/>
                  <a:pt x="2936" y="116"/>
                  <a:pt x="2719" y="75"/>
                </a:cubicBezTo>
                <a:cubicBezTo>
                  <a:pt x="2461" y="28"/>
                  <a:pt x="2203" y="1"/>
                  <a:pt x="1945" y="1"/>
                </a:cubicBezTo>
                <a:close/>
              </a:path>
            </a:pathLst>
          </a:custGeom>
          <a:solidFill>
            <a:srgbClr val="1FD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4964505" y="4091635"/>
            <a:ext cx="587234" cy="54112"/>
          </a:xfrm>
          <a:custGeom>
            <a:rect b="b" l="l" r="r" t="t"/>
            <a:pathLst>
              <a:path extrusionOk="0" h="460" w="3602">
                <a:moveTo>
                  <a:pt x="1666" y="1"/>
                </a:moveTo>
                <a:cubicBezTo>
                  <a:pt x="1405" y="1"/>
                  <a:pt x="1145" y="41"/>
                  <a:pt x="897" y="104"/>
                </a:cubicBezTo>
                <a:cubicBezTo>
                  <a:pt x="741" y="146"/>
                  <a:pt x="583" y="174"/>
                  <a:pt x="441" y="246"/>
                </a:cubicBezTo>
                <a:cubicBezTo>
                  <a:pt x="299" y="303"/>
                  <a:pt x="156" y="374"/>
                  <a:pt x="14" y="431"/>
                </a:cubicBezTo>
                <a:cubicBezTo>
                  <a:pt x="0" y="445"/>
                  <a:pt x="0" y="459"/>
                  <a:pt x="14" y="459"/>
                </a:cubicBezTo>
                <a:cubicBezTo>
                  <a:pt x="171" y="417"/>
                  <a:pt x="327" y="388"/>
                  <a:pt x="484" y="360"/>
                </a:cubicBezTo>
                <a:cubicBezTo>
                  <a:pt x="627" y="331"/>
                  <a:pt x="783" y="288"/>
                  <a:pt x="940" y="246"/>
                </a:cubicBezTo>
                <a:cubicBezTo>
                  <a:pt x="1187" y="187"/>
                  <a:pt x="1445" y="157"/>
                  <a:pt x="1704" y="157"/>
                </a:cubicBezTo>
                <a:cubicBezTo>
                  <a:pt x="1757" y="157"/>
                  <a:pt x="1811" y="158"/>
                  <a:pt x="1865" y="161"/>
                </a:cubicBezTo>
                <a:cubicBezTo>
                  <a:pt x="2218" y="188"/>
                  <a:pt x="2613" y="307"/>
                  <a:pt x="2992" y="307"/>
                </a:cubicBezTo>
                <a:cubicBezTo>
                  <a:pt x="3193" y="307"/>
                  <a:pt x="3390" y="273"/>
                  <a:pt x="3573" y="174"/>
                </a:cubicBezTo>
                <a:cubicBezTo>
                  <a:pt x="3601" y="161"/>
                  <a:pt x="3588" y="117"/>
                  <a:pt x="3559" y="117"/>
                </a:cubicBezTo>
                <a:cubicBezTo>
                  <a:pt x="3409" y="139"/>
                  <a:pt x="3260" y="150"/>
                  <a:pt x="3110" y="150"/>
                </a:cubicBezTo>
                <a:cubicBezTo>
                  <a:pt x="2961" y="150"/>
                  <a:pt x="2811" y="139"/>
                  <a:pt x="2662" y="117"/>
                </a:cubicBezTo>
                <a:cubicBezTo>
                  <a:pt x="2363" y="75"/>
                  <a:pt x="2079" y="18"/>
                  <a:pt x="1779" y="4"/>
                </a:cubicBezTo>
                <a:cubicBezTo>
                  <a:pt x="1742" y="2"/>
                  <a:pt x="1704" y="1"/>
                  <a:pt x="1666" y="1"/>
                </a:cubicBezTo>
                <a:close/>
              </a:path>
            </a:pathLst>
          </a:custGeom>
          <a:solidFill>
            <a:srgbClr val="1FD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5767416" y="3978119"/>
            <a:ext cx="661413" cy="39643"/>
          </a:xfrm>
          <a:custGeom>
            <a:rect b="b" l="l" r="r" t="t"/>
            <a:pathLst>
              <a:path extrusionOk="0" h="337" w="4057">
                <a:moveTo>
                  <a:pt x="2975" y="1"/>
                </a:moveTo>
                <a:cubicBezTo>
                  <a:pt x="2633" y="1"/>
                  <a:pt x="2335" y="158"/>
                  <a:pt x="1993" y="186"/>
                </a:cubicBezTo>
                <a:cubicBezTo>
                  <a:pt x="1978" y="187"/>
                  <a:pt x="1962" y="187"/>
                  <a:pt x="1946" y="187"/>
                </a:cubicBezTo>
                <a:cubicBezTo>
                  <a:pt x="1654" y="187"/>
                  <a:pt x="1381" y="82"/>
                  <a:pt x="1090" y="82"/>
                </a:cubicBezTo>
                <a:cubicBezTo>
                  <a:pt x="1059" y="82"/>
                  <a:pt x="1028" y="83"/>
                  <a:pt x="997" y="86"/>
                </a:cubicBezTo>
                <a:cubicBezTo>
                  <a:pt x="655" y="129"/>
                  <a:pt x="342" y="272"/>
                  <a:pt x="14" y="314"/>
                </a:cubicBezTo>
                <a:lnTo>
                  <a:pt x="1" y="314"/>
                </a:lnTo>
                <a:cubicBezTo>
                  <a:pt x="79" y="330"/>
                  <a:pt x="157" y="337"/>
                  <a:pt x="234" y="337"/>
                </a:cubicBezTo>
                <a:cubicBezTo>
                  <a:pt x="492" y="337"/>
                  <a:pt x="744" y="262"/>
                  <a:pt x="997" y="228"/>
                </a:cubicBezTo>
                <a:cubicBezTo>
                  <a:pt x="1028" y="226"/>
                  <a:pt x="1059" y="225"/>
                  <a:pt x="1090" y="225"/>
                </a:cubicBezTo>
                <a:cubicBezTo>
                  <a:pt x="1381" y="225"/>
                  <a:pt x="1654" y="329"/>
                  <a:pt x="1946" y="329"/>
                </a:cubicBezTo>
                <a:cubicBezTo>
                  <a:pt x="1962" y="329"/>
                  <a:pt x="1978" y="329"/>
                  <a:pt x="1993" y="329"/>
                </a:cubicBezTo>
                <a:cubicBezTo>
                  <a:pt x="2321" y="314"/>
                  <a:pt x="2622" y="157"/>
                  <a:pt x="2934" y="157"/>
                </a:cubicBezTo>
                <a:cubicBezTo>
                  <a:pt x="2948" y="157"/>
                  <a:pt x="2962" y="157"/>
                  <a:pt x="2975" y="158"/>
                </a:cubicBezTo>
                <a:cubicBezTo>
                  <a:pt x="3257" y="158"/>
                  <a:pt x="3540" y="274"/>
                  <a:pt x="3814" y="274"/>
                </a:cubicBezTo>
                <a:cubicBezTo>
                  <a:pt x="3872" y="274"/>
                  <a:pt x="3929" y="269"/>
                  <a:pt x="3986" y="257"/>
                </a:cubicBezTo>
                <a:cubicBezTo>
                  <a:pt x="4057" y="228"/>
                  <a:pt x="4028" y="143"/>
                  <a:pt x="3971" y="143"/>
                </a:cubicBezTo>
                <a:cubicBezTo>
                  <a:pt x="3787" y="129"/>
                  <a:pt x="3616" y="101"/>
                  <a:pt x="3445" y="72"/>
                </a:cubicBezTo>
                <a:cubicBezTo>
                  <a:pt x="3288" y="44"/>
                  <a:pt x="3132" y="15"/>
                  <a:pt x="2975" y="1"/>
                </a:cubicBezTo>
                <a:close/>
              </a:path>
            </a:pathLst>
          </a:custGeom>
          <a:solidFill>
            <a:srgbClr val="1FD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6486858" y="4013879"/>
            <a:ext cx="387033" cy="32938"/>
          </a:xfrm>
          <a:custGeom>
            <a:rect b="b" l="l" r="r" t="t"/>
            <a:pathLst>
              <a:path extrusionOk="0" h="280" w="2374">
                <a:moveTo>
                  <a:pt x="1016" y="1"/>
                </a:moveTo>
                <a:cubicBezTo>
                  <a:pt x="867" y="1"/>
                  <a:pt x="730" y="40"/>
                  <a:pt x="583" y="95"/>
                </a:cubicBezTo>
                <a:cubicBezTo>
                  <a:pt x="384" y="167"/>
                  <a:pt x="213" y="252"/>
                  <a:pt x="0" y="252"/>
                </a:cubicBezTo>
                <a:cubicBezTo>
                  <a:pt x="57" y="271"/>
                  <a:pt x="115" y="279"/>
                  <a:pt x="174" y="279"/>
                </a:cubicBezTo>
                <a:cubicBezTo>
                  <a:pt x="292" y="279"/>
                  <a:pt x="412" y="247"/>
                  <a:pt x="526" y="209"/>
                </a:cubicBezTo>
                <a:cubicBezTo>
                  <a:pt x="712" y="155"/>
                  <a:pt x="871" y="109"/>
                  <a:pt x="1051" y="109"/>
                </a:cubicBezTo>
                <a:cubicBezTo>
                  <a:pt x="1106" y="109"/>
                  <a:pt x="1164" y="114"/>
                  <a:pt x="1225" y="124"/>
                </a:cubicBezTo>
                <a:cubicBezTo>
                  <a:pt x="1437" y="152"/>
                  <a:pt x="1637" y="209"/>
                  <a:pt x="1851" y="224"/>
                </a:cubicBezTo>
                <a:cubicBezTo>
                  <a:pt x="1881" y="226"/>
                  <a:pt x="1913" y="228"/>
                  <a:pt x="1947" y="228"/>
                </a:cubicBezTo>
                <a:cubicBezTo>
                  <a:pt x="2090" y="228"/>
                  <a:pt x="2256" y="199"/>
                  <a:pt x="2348" y="95"/>
                </a:cubicBezTo>
                <a:cubicBezTo>
                  <a:pt x="2374" y="70"/>
                  <a:pt x="2354" y="22"/>
                  <a:pt x="2329" y="22"/>
                </a:cubicBezTo>
                <a:cubicBezTo>
                  <a:pt x="2326" y="22"/>
                  <a:pt x="2323" y="23"/>
                  <a:pt x="2320" y="25"/>
                </a:cubicBezTo>
                <a:cubicBezTo>
                  <a:pt x="2221" y="53"/>
                  <a:pt x="2136" y="95"/>
                  <a:pt x="2050" y="110"/>
                </a:cubicBezTo>
                <a:cubicBezTo>
                  <a:pt x="2000" y="117"/>
                  <a:pt x="1950" y="120"/>
                  <a:pt x="1900" y="120"/>
                </a:cubicBezTo>
                <a:cubicBezTo>
                  <a:pt x="1851" y="120"/>
                  <a:pt x="1801" y="117"/>
                  <a:pt x="1751" y="110"/>
                </a:cubicBezTo>
                <a:cubicBezTo>
                  <a:pt x="1551" y="81"/>
                  <a:pt x="1352" y="25"/>
                  <a:pt x="1139" y="10"/>
                </a:cubicBezTo>
                <a:cubicBezTo>
                  <a:pt x="1097" y="4"/>
                  <a:pt x="1056" y="1"/>
                  <a:pt x="1016" y="1"/>
                </a:cubicBezTo>
                <a:close/>
              </a:path>
            </a:pathLst>
          </a:custGeom>
          <a:solidFill>
            <a:srgbClr val="1FD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2852644" y="3996117"/>
            <a:ext cx="343667" cy="27409"/>
          </a:xfrm>
          <a:custGeom>
            <a:rect b="b" l="l" r="r" t="t"/>
            <a:pathLst>
              <a:path extrusionOk="0" h="233" w="2108">
                <a:moveTo>
                  <a:pt x="2020" y="1"/>
                </a:moveTo>
                <a:cubicBezTo>
                  <a:pt x="1940" y="1"/>
                  <a:pt x="1860" y="21"/>
                  <a:pt x="1780" y="33"/>
                </a:cubicBezTo>
                <a:cubicBezTo>
                  <a:pt x="1681" y="62"/>
                  <a:pt x="1580" y="75"/>
                  <a:pt x="1481" y="90"/>
                </a:cubicBezTo>
                <a:cubicBezTo>
                  <a:pt x="1331" y="113"/>
                  <a:pt x="1172" y="155"/>
                  <a:pt x="1019" y="155"/>
                </a:cubicBezTo>
                <a:cubicBezTo>
                  <a:pt x="983" y="155"/>
                  <a:pt x="947" y="152"/>
                  <a:pt x="912" y="147"/>
                </a:cubicBezTo>
                <a:cubicBezTo>
                  <a:pt x="741" y="119"/>
                  <a:pt x="599" y="47"/>
                  <a:pt x="428" y="47"/>
                </a:cubicBezTo>
                <a:cubicBezTo>
                  <a:pt x="271" y="47"/>
                  <a:pt x="100" y="75"/>
                  <a:pt x="1" y="189"/>
                </a:cubicBezTo>
                <a:cubicBezTo>
                  <a:pt x="154" y="177"/>
                  <a:pt x="284" y="130"/>
                  <a:pt x="431" y="130"/>
                </a:cubicBezTo>
                <a:cubicBezTo>
                  <a:pt x="449" y="130"/>
                  <a:pt x="467" y="131"/>
                  <a:pt x="485" y="132"/>
                </a:cubicBezTo>
                <a:cubicBezTo>
                  <a:pt x="669" y="147"/>
                  <a:pt x="826" y="232"/>
                  <a:pt x="1011" y="232"/>
                </a:cubicBezTo>
                <a:cubicBezTo>
                  <a:pt x="1182" y="232"/>
                  <a:pt x="1353" y="189"/>
                  <a:pt x="1523" y="147"/>
                </a:cubicBezTo>
                <a:cubicBezTo>
                  <a:pt x="1609" y="132"/>
                  <a:pt x="1709" y="119"/>
                  <a:pt x="1794" y="104"/>
                </a:cubicBezTo>
                <a:cubicBezTo>
                  <a:pt x="1893" y="90"/>
                  <a:pt x="1994" y="75"/>
                  <a:pt x="2093" y="47"/>
                </a:cubicBezTo>
                <a:cubicBezTo>
                  <a:pt x="2108" y="33"/>
                  <a:pt x="2108" y="5"/>
                  <a:pt x="2079" y="5"/>
                </a:cubicBezTo>
                <a:cubicBezTo>
                  <a:pt x="2059" y="2"/>
                  <a:pt x="2040" y="1"/>
                  <a:pt x="2020" y="1"/>
                </a:cubicBezTo>
                <a:close/>
              </a:path>
            </a:pathLst>
          </a:custGeom>
          <a:solidFill>
            <a:srgbClr val="1FD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3158973" y="4350900"/>
            <a:ext cx="967257" cy="72110"/>
          </a:xfrm>
          <a:custGeom>
            <a:rect b="b" l="l" r="r" t="t"/>
            <a:pathLst>
              <a:path extrusionOk="0" h="613" w="5933">
                <a:moveTo>
                  <a:pt x="4980" y="1"/>
                </a:moveTo>
                <a:cubicBezTo>
                  <a:pt x="4893" y="1"/>
                  <a:pt x="4808" y="3"/>
                  <a:pt x="4727" y="6"/>
                </a:cubicBezTo>
                <a:cubicBezTo>
                  <a:pt x="4328" y="35"/>
                  <a:pt x="3943" y="120"/>
                  <a:pt x="3573" y="276"/>
                </a:cubicBezTo>
                <a:cubicBezTo>
                  <a:pt x="3405" y="337"/>
                  <a:pt x="3257" y="397"/>
                  <a:pt x="3087" y="397"/>
                </a:cubicBezTo>
                <a:cubicBezTo>
                  <a:pt x="3055" y="397"/>
                  <a:pt x="3023" y="395"/>
                  <a:pt x="2990" y="390"/>
                </a:cubicBezTo>
                <a:cubicBezTo>
                  <a:pt x="2776" y="377"/>
                  <a:pt x="2577" y="305"/>
                  <a:pt x="2364" y="248"/>
                </a:cubicBezTo>
                <a:cubicBezTo>
                  <a:pt x="2006" y="156"/>
                  <a:pt x="1612" y="76"/>
                  <a:pt x="1239" y="76"/>
                </a:cubicBezTo>
                <a:cubicBezTo>
                  <a:pt x="1210" y="76"/>
                  <a:pt x="1182" y="76"/>
                  <a:pt x="1153" y="77"/>
                </a:cubicBezTo>
                <a:cubicBezTo>
                  <a:pt x="954" y="77"/>
                  <a:pt x="755" y="120"/>
                  <a:pt x="555" y="177"/>
                </a:cubicBezTo>
                <a:cubicBezTo>
                  <a:pt x="371" y="219"/>
                  <a:pt x="172" y="305"/>
                  <a:pt x="14" y="434"/>
                </a:cubicBezTo>
                <a:cubicBezTo>
                  <a:pt x="1" y="434"/>
                  <a:pt x="1" y="447"/>
                  <a:pt x="14" y="447"/>
                </a:cubicBezTo>
                <a:cubicBezTo>
                  <a:pt x="308" y="289"/>
                  <a:pt x="623" y="213"/>
                  <a:pt x="949" y="213"/>
                </a:cubicBezTo>
                <a:cubicBezTo>
                  <a:pt x="1003" y="213"/>
                  <a:pt x="1057" y="215"/>
                  <a:pt x="1111" y="219"/>
                </a:cubicBezTo>
                <a:cubicBezTo>
                  <a:pt x="1523" y="248"/>
                  <a:pt x="1908" y="333"/>
                  <a:pt x="2307" y="447"/>
                </a:cubicBezTo>
                <a:cubicBezTo>
                  <a:pt x="2572" y="519"/>
                  <a:pt x="2844" y="612"/>
                  <a:pt x="3118" y="612"/>
                </a:cubicBezTo>
                <a:cubicBezTo>
                  <a:pt x="3227" y="612"/>
                  <a:pt x="3336" y="598"/>
                  <a:pt x="3446" y="561"/>
                </a:cubicBezTo>
                <a:cubicBezTo>
                  <a:pt x="3616" y="490"/>
                  <a:pt x="3787" y="419"/>
                  <a:pt x="3972" y="362"/>
                </a:cubicBezTo>
                <a:cubicBezTo>
                  <a:pt x="4157" y="305"/>
                  <a:pt x="4342" y="263"/>
                  <a:pt x="4541" y="248"/>
                </a:cubicBezTo>
                <a:cubicBezTo>
                  <a:pt x="4665" y="231"/>
                  <a:pt x="4795" y="224"/>
                  <a:pt x="4923" y="224"/>
                </a:cubicBezTo>
                <a:cubicBezTo>
                  <a:pt x="5015" y="224"/>
                  <a:pt x="5107" y="228"/>
                  <a:pt x="5196" y="234"/>
                </a:cubicBezTo>
                <a:cubicBezTo>
                  <a:pt x="5424" y="248"/>
                  <a:pt x="5623" y="291"/>
                  <a:pt x="5851" y="291"/>
                </a:cubicBezTo>
                <a:cubicBezTo>
                  <a:pt x="5855" y="292"/>
                  <a:pt x="5860" y="292"/>
                  <a:pt x="5864" y="292"/>
                </a:cubicBezTo>
                <a:cubicBezTo>
                  <a:pt x="5924" y="292"/>
                  <a:pt x="5932" y="204"/>
                  <a:pt x="5879" y="177"/>
                </a:cubicBezTo>
                <a:cubicBezTo>
                  <a:pt x="5613" y="33"/>
                  <a:pt x="5286" y="1"/>
                  <a:pt x="4980" y="1"/>
                </a:cubicBezTo>
                <a:close/>
              </a:path>
            </a:pathLst>
          </a:custGeom>
          <a:solidFill>
            <a:srgbClr val="1FD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4017640" y="4287260"/>
            <a:ext cx="1073226" cy="66699"/>
          </a:xfrm>
          <a:custGeom>
            <a:rect b="b" l="l" r="r" t="t"/>
            <a:pathLst>
              <a:path extrusionOk="0" h="567" w="6583">
                <a:moveTo>
                  <a:pt x="6473" y="1"/>
                </a:moveTo>
                <a:cubicBezTo>
                  <a:pt x="6464" y="1"/>
                  <a:pt x="6456" y="3"/>
                  <a:pt x="6448" y="7"/>
                </a:cubicBezTo>
                <a:cubicBezTo>
                  <a:pt x="6278" y="106"/>
                  <a:pt x="6065" y="163"/>
                  <a:pt x="5879" y="206"/>
                </a:cubicBezTo>
                <a:cubicBezTo>
                  <a:pt x="5744" y="227"/>
                  <a:pt x="5600" y="240"/>
                  <a:pt x="5460" y="240"/>
                </a:cubicBezTo>
                <a:cubicBezTo>
                  <a:pt x="5409" y="240"/>
                  <a:pt x="5359" y="238"/>
                  <a:pt x="5310" y="234"/>
                </a:cubicBezTo>
                <a:cubicBezTo>
                  <a:pt x="4941" y="222"/>
                  <a:pt x="4583" y="188"/>
                  <a:pt x="4217" y="188"/>
                </a:cubicBezTo>
                <a:cubicBezTo>
                  <a:pt x="4159" y="188"/>
                  <a:pt x="4101" y="189"/>
                  <a:pt x="4043" y="191"/>
                </a:cubicBezTo>
                <a:cubicBezTo>
                  <a:pt x="3573" y="220"/>
                  <a:pt x="3104" y="320"/>
                  <a:pt x="2633" y="348"/>
                </a:cubicBezTo>
                <a:cubicBezTo>
                  <a:pt x="2546" y="353"/>
                  <a:pt x="2460" y="356"/>
                  <a:pt x="2375" y="356"/>
                </a:cubicBezTo>
                <a:cubicBezTo>
                  <a:pt x="2225" y="356"/>
                  <a:pt x="2076" y="347"/>
                  <a:pt x="1922" y="320"/>
                </a:cubicBezTo>
                <a:cubicBezTo>
                  <a:pt x="1709" y="291"/>
                  <a:pt x="1510" y="234"/>
                  <a:pt x="1295" y="177"/>
                </a:cubicBezTo>
                <a:cubicBezTo>
                  <a:pt x="1079" y="131"/>
                  <a:pt x="815" y="68"/>
                  <a:pt x="568" y="68"/>
                </a:cubicBezTo>
                <a:cubicBezTo>
                  <a:pt x="360" y="68"/>
                  <a:pt x="164" y="112"/>
                  <a:pt x="14" y="248"/>
                </a:cubicBezTo>
                <a:cubicBezTo>
                  <a:pt x="1" y="263"/>
                  <a:pt x="1" y="276"/>
                  <a:pt x="14" y="276"/>
                </a:cubicBezTo>
                <a:cubicBezTo>
                  <a:pt x="178" y="255"/>
                  <a:pt x="333" y="225"/>
                  <a:pt x="487" y="225"/>
                </a:cubicBezTo>
                <a:cubicBezTo>
                  <a:pt x="534" y="225"/>
                  <a:pt x="580" y="228"/>
                  <a:pt x="627" y="234"/>
                </a:cubicBezTo>
                <a:cubicBezTo>
                  <a:pt x="840" y="248"/>
                  <a:pt x="1054" y="305"/>
                  <a:pt x="1267" y="362"/>
                </a:cubicBezTo>
                <a:cubicBezTo>
                  <a:pt x="1466" y="419"/>
                  <a:pt x="1680" y="491"/>
                  <a:pt x="1893" y="519"/>
                </a:cubicBezTo>
                <a:cubicBezTo>
                  <a:pt x="2064" y="551"/>
                  <a:pt x="2242" y="567"/>
                  <a:pt x="2422" y="567"/>
                </a:cubicBezTo>
                <a:cubicBezTo>
                  <a:pt x="2483" y="567"/>
                  <a:pt x="2544" y="565"/>
                  <a:pt x="2605" y="561"/>
                </a:cubicBezTo>
                <a:cubicBezTo>
                  <a:pt x="3075" y="547"/>
                  <a:pt x="3545" y="447"/>
                  <a:pt x="4015" y="419"/>
                </a:cubicBezTo>
                <a:cubicBezTo>
                  <a:pt x="4098" y="413"/>
                  <a:pt x="4181" y="411"/>
                  <a:pt x="4265" y="411"/>
                </a:cubicBezTo>
                <a:cubicBezTo>
                  <a:pt x="4608" y="411"/>
                  <a:pt x="4952" y="450"/>
                  <a:pt x="5296" y="462"/>
                </a:cubicBezTo>
                <a:cubicBezTo>
                  <a:pt x="5524" y="462"/>
                  <a:pt x="5737" y="447"/>
                  <a:pt x="5964" y="405"/>
                </a:cubicBezTo>
                <a:cubicBezTo>
                  <a:pt x="6065" y="390"/>
                  <a:pt x="6164" y="362"/>
                  <a:pt x="6264" y="305"/>
                </a:cubicBezTo>
                <a:cubicBezTo>
                  <a:pt x="6363" y="263"/>
                  <a:pt x="6435" y="191"/>
                  <a:pt x="6534" y="120"/>
                </a:cubicBezTo>
                <a:cubicBezTo>
                  <a:pt x="6583" y="71"/>
                  <a:pt x="6526" y="1"/>
                  <a:pt x="6473" y="1"/>
                </a:cubicBezTo>
                <a:close/>
              </a:path>
            </a:pathLst>
          </a:custGeom>
          <a:solidFill>
            <a:srgbClr val="1FD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5577815" y="4257852"/>
            <a:ext cx="997418" cy="76110"/>
          </a:xfrm>
          <a:custGeom>
            <a:rect b="b" l="l" r="r" t="t"/>
            <a:pathLst>
              <a:path extrusionOk="0" h="647" w="6118">
                <a:moveTo>
                  <a:pt x="1942" y="1"/>
                </a:moveTo>
                <a:cubicBezTo>
                  <a:pt x="1674" y="1"/>
                  <a:pt x="1408" y="26"/>
                  <a:pt x="1149" y="86"/>
                </a:cubicBezTo>
                <a:cubicBezTo>
                  <a:pt x="950" y="128"/>
                  <a:pt x="750" y="185"/>
                  <a:pt x="551" y="270"/>
                </a:cubicBezTo>
                <a:cubicBezTo>
                  <a:pt x="452" y="313"/>
                  <a:pt x="366" y="370"/>
                  <a:pt x="266" y="427"/>
                </a:cubicBezTo>
                <a:cubicBezTo>
                  <a:pt x="167" y="484"/>
                  <a:pt x="95" y="570"/>
                  <a:pt x="10" y="640"/>
                </a:cubicBezTo>
                <a:cubicBezTo>
                  <a:pt x="95" y="598"/>
                  <a:pt x="196" y="583"/>
                  <a:pt x="281" y="541"/>
                </a:cubicBezTo>
                <a:cubicBezTo>
                  <a:pt x="380" y="513"/>
                  <a:pt x="466" y="484"/>
                  <a:pt x="566" y="441"/>
                </a:cubicBezTo>
                <a:cubicBezTo>
                  <a:pt x="737" y="384"/>
                  <a:pt x="907" y="327"/>
                  <a:pt x="1092" y="285"/>
                </a:cubicBezTo>
                <a:cubicBezTo>
                  <a:pt x="1339" y="226"/>
                  <a:pt x="1599" y="194"/>
                  <a:pt x="1858" y="194"/>
                </a:cubicBezTo>
                <a:cubicBezTo>
                  <a:pt x="1973" y="194"/>
                  <a:pt x="2088" y="200"/>
                  <a:pt x="2202" y="213"/>
                </a:cubicBezTo>
                <a:cubicBezTo>
                  <a:pt x="2616" y="257"/>
                  <a:pt x="3014" y="356"/>
                  <a:pt x="3413" y="399"/>
                </a:cubicBezTo>
                <a:cubicBezTo>
                  <a:pt x="3553" y="409"/>
                  <a:pt x="3694" y="419"/>
                  <a:pt x="3834" y="419"/>
                </a:cubicBezTo>
                <a:cubicBezTo>
                  <a:pt x="3893" y="419"/>
                  <a:pt x="3952" y="417"/>
                  <a:pt x="4011" y="413"/>
                </a:cubicBezTo>
                <a:cubicBezTo>
                  <a:pt x="4223" y="384"/>
                  <a:pt x="4423" y="342"/>
                  <a:pt x="4637" y="313"/>
                </a:cubicBezTo>
                <a:cubicBezTo>
                  <a:pt x="4878" y="285"/>
                  <a:pt x="5106" y="257"/>
                  <a:pt x="5349" y="257"/>
                </a:cubicBezTo>
                <a:cubicBezTo>
                  <a:pt x="5462" y="257"/>
                  <a:pt x="5576" y="270"/>
                  <a:pt x="5690" y="270"/>
                </a:cubicBezTo>
                <a:cubicBezTo>
                  <a:pt x="5714" y="273"/>
                  <a:pt x="5738" y="274"/>
                  <a:pt x="5762" y="274"/>
                </a:cubicBezTo>
                <a:cubicBezTo>
                  <a:pt x="5857" y="274"/>
                  <a:pt x="5958" y="257"/>
                  <a:pt x="6060" y="257"/>
                </a:cubicBezTo>
                <a:cubicBezTo>
                  <a:pt x="6117" y="257"/>
                  <a:pt x="6117" y="171"/>
                  <a:pt x="6060" y="156"/>
                </a:cubicBezTo>
                <a:cubicBezTo>
                  <a:pt x="5960" y="128"/>
                  <a:pt x="5875" y="86"/>
                  <a:pt x="5761" y="71"/>
                </a:cubicBezTo>
                <a:cubicBezTo>
                  <a:pt x="5647" y="57"/>
                  <a:pt x="5548" y="57"/>
                  <a:pt x="5434" y="57"/>
                </a:cubicBezTo>
                <a:cubicBezTo>
                  <a:pt x="5220" y="57"/>
                  <a:pt x="5007" y="57"/>
                  <a:pt x="4793" y="86"/>
                </a:cubicBezTo>
                <a:cubicBezTo>
                  <a:pt x="4443" y="121"/>
                  <a:pt x="4093" y="209"/>
                  <a:pt x="3734" y="209"/>
                </a:cubicBezTo>
                <a:cubicBezTo>
                  <a:pt x="3670" y="209"/>
                  <a:pt x="3605" y="206"/>
                  <a:pt x="3540" y="200"/>
                </a:cubicBezTo>
                <a:cubicBezTo>
                  <a:pt x="3113" y="171"/>
                  <a:pt x="2715" y="71"/>
                  <a:pt x="2288" y="14"/>
                </a:cubicBezTo>
                <a:cubicBezTo>
                  <a:pt x="2172" y="5"/>
                  <a:pt x="2057" y="1"/>
                  <a:pt x="1942" y="1"/>
                </a:cubicBezTo>
                <a:close/>
                <a:moveTo>
                  <a:pt x="10" y="640"/>
                </a:moveTo>
                <a:cubicBezTo>
                  <a:pt x="1" y="640"/>
                  <a:pt x="4" y="647"/>
                  <a:pt x="7" y="647"/>
                </a:cubicBezTo>
                <a:cubicBezTo>
                  <a:pt x="8" y="647"/>
                  <a:pt x="10" y="645"/>
                  <a:pt x="10" y="640"/>
                </a:cubicBezTo>
                <a:close/>
              </a:path>
            </a:pathLst>
          </a:custGeom>
          <a:solidFill>
            <a:srgbClr val="1FD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6929967" y="4162333"/>
            <a:ext cx="506045" cy="46936"/>
          </a:xfrm>
          <a:custGeom>
            <a:rect b="b" l="l" r="r" t="t"/>
            <a:pathLst>
              <a:path extrusionOk="0" h="399" w="3104">
                <a:moveTo>
                  <a:pt x="1048" y="1"/>
                </a:moveTo>
                <a:cubicBezTo>
                  <a:pt x="967" y="1"/>
                  <a:pt x="884" y="6"/>
                  <a:pt x="798" y="15"/>
                </a:cubicBezTo>
                <a:cubicBezTo>
                  <a:pt x="590" y="38"/>
                  <a:pt x="383" y="80"/>
                  <a:pt x="169" y="80"/>
                </a:cubicBezTo>
                <a:cubicBezTo>
                  <a:pt x="118" y="80"/>
                  <a:pt x="67" y="78"/>
                  <a:pt x="15" y="72"/>
                </a:cubicBezTo>
                <a:cubicBezTo>
                  <a:pt x="1" y="72"/>
                  <a:pt x="1" y="101"/>
                  <a:pt x="15" y="101"/>
                </a:cubicBezTo>
                <a:cubicBezTo>
                  <a:pt x="165" y="154"/>
                  <a:pt x="327" y="168"/>
                  <a:pt x="489" y="168"/>
                </a:cubicBezTo>
                <a:cubicBezTo>
                  <a:pt x="588" y="168"/>
                  <a:pt x="687" y="163"/>
                  <a:pt x="784" y="158"/>
                </a:cubicBezTo>
                <a:cubicBezTo>
                  <a:pt x="879" y="158"/>
                  <a:pt x="974" y="151"/>
                  <a:pt x="1069" y="151"/>
                </a:cubicBezTo>
                <a:cubicBezTo>
                  <a:pt x="1116" y="151"/>
                  <a:pt x="1164" y="153"/>
                  <a:pt x="1211" y="158"/>
                </a:cubicBezTo>
                <a:cubicBezTo>
                  <a:pt x="1339" y="171"/>
                  <a:pt x="1467" y="214"/>
                  <a:pt x="1581" y="243"/>
                </a:cubicBezTo>
                <a:cubicBezTo>
                  <a:pt x="1823" y="328"/>
                  <a:pt x="2065" y="385"/>
                  <a:pt x="2307" y="399"/>
                </a:cubicBezTo>
                <a:cubicBezTo>
                  <a:pt x="2435" y="399"/>
                  <a:pt x="2563" y="399"/>
                  <a:pt x="2677" y="370"/>
                </a:cubicBezTo>
                <a:cubicBezTo>
                  <a:pt x="2748" y="357"/>
                  <a:pt x="2819" y="342"/>
                  <a:pt x="2876" y="328"/>
                </a:cubicBezTo>
                <a:cubicBezTo>
                  <a:pt x="2933" y="300"/>
                  <a:pt x="2990" y="257"/>
                  <a:pt x="3047" y="228"/>
                </a:cubicBezTo>
                <a:cubicBezTo>
                  <a:pt x="3104" y="200"/>
                  <a:pt x="3062" y="129"/>
                  <a:pt x="3005" y="129"/>
                </a:cubicBezTo>
                <a:cubicBezTo>
                  <a:pt x="2933" y="143"/>
                  <a:pt x="2876" y="143"/>
                  <a:pt x="2805" y="158"/>
                </a:cubicBezTo>
                <a:cubicBezTo>
                  <a:pt x="2748" y="171"/>
                  <a:pt x="2677" y="186"/>
                  <a:pt x="2620" y="200"/>
                </a:cubicBezTo>
                <a:cubicBezTo>
                  <a:pt x="2492" y="214"/>
                  <a:pt x="2378" y="214"/>
                  <a:pt x="2264" y="214"/>
                </a:cubicBezTo>
                <a:cubicBezTo>
                  <a:pt x="2008" y="200"/>
                  <a:pt x="1766" y="114"/>
                  <a:pt x="1524" y="57"/>
                </a:cubicBezTo>
                <a:cubicBezTo>
                  <a:pt x="1363" y="20"/>
                  <a:pt x="1209" y="1"/>
                  <a:pt x="1048" y="1"/>
                </a:cubicBezTo>
                <a:close/>
              </a:path>
            </a:pathLst>
          </a:custGeom>
          <a:solidFill>
            <a:srgbClr val="1FD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663266" y="4030701"/>
            <a:ext cx="260196" cy="33055"/>
          </a:xfrm>
          <a:custGeom>
            <a:rect b="b" l="l" r="r" t="t"/>
            <a:pathLst>
              <a:path extrusionOk="0" h="281" w="1596">
                <a:moveTo>
                  <a:pt x="1280" y="0"/>
                </a:moveTo>
                <a:cubicBezTo>
                  <a:pt x="1105" y="0"/>
                  <a:pt x="926" y="41"/>
                  <a:pt x="756" y="81"/>
                </a:cubicBezTo>
                <a:cubicBezTo>
                  <a:pt x="513" y="138"/>
                  <a:pt x="257" y="195"/>
                  <a:pt x="16" y="265"/>
                </a:cubicBezTo>
                <a:cubicBezTo>
                  <a:pt x="1" y="265"/>
                  <a:pt x="1" y="280"/>
                  <a:pt x="16" y="280"/>
                </a:cubicBezTo>
                <a:cubicBezTo>
                  <a:pt x="257" y="223"/>
                  <a:pt x="513" y="180"/>
                  <a:pt x="756" y="166"/>
                </a:cubicBezTo>
                <a:cubicBezTo>
                  <a:pt x="883" y="166"/>
                  <a:pt x="997" y="166"/>
                  <a:pt x="1111" y="180"/>
                </a:cubicBezTo>
                <a:cubicBezTo>
                  <a:pt x="1240" y="180"/>
                  <a:pt x="1354" y="195"/>
                  <a:pt x="1481" y="195"/>
                </a:cubicBezTo>
                <a:cubicBezTo>
                  <a:pt x="1581" y="195"/>
                  <a:pt x="1595" y="52"/>
                  <a:pt x="1496" y="24"/>
                </a:cubicBezTo>
                <a:cubicBezTo>
                  <a:pt x="1425" y="7"/>
                  <a:pt x="1353" y="0"/>
                  <a:pt x="1280" y="0"/>
                </a:cubicBezTo>
                <a:close/>
              </a:path>
            </a:pathLst>
          </a:custGeom>
          <a:solidFill>
            <a:srgbClr val="1FD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2233953" y="4281731"/>
            <a:ext cx="593266" cy="49877"/>
          </a:xfrm>
          <a:custGeom>
            <a:rect b="b" l="l" r="r" t="t"/>
            <a:pathLst>
              <a:path extrusionOk="0" h="424" w="3639">
                <a:moveTo>
                  <a:pt x="2947" y="0"/>
                </a:moveTo>
                <a:cubicBezTo>
                  <a:pt x="2870" y="0"/>
                  <a:pt x="2792" y="3"/>
                  <a:pt x="2714" y="10"/>
                </a:cubicBezTo>
                <a:cubicBezTo>
                  <a:pt x="2386" y="39"/>
                  <a:pt x="2059" y="110"/>
                  <a:pt x="1731" y="181"/>
                </a:cubicBezTo>
                <a:cubicBezTo>
                  <a:pt x="1592" y="216"/>
                  <a:pt x="1453" y="260"/>
                  <a:pt x="1307" y="260"/>
                </a:cubicBezTo>
                <a:cubicBezTo>
                  <a:pt x="1274" y="260"/>
                  <a:pt x="1240" y="258"/>
                  <a:pt x="1205" y="253"/>
                </a:cubicBezTo>
                <a:cubicBezTo>
                  <a:pt x="1034" y="238"/>
                  <a:pt x="892" y="153"/>
                  <a:pt x="721" y="124"/>
                </a:cubicBezTo>
                <a:cubicBezTo>
                  <a:pt x="639" y="97"/>
                  <a:pt x="552" y="88"/>
                  <a:pt x="466" y="88"/>
                </a:cubicBezTo>
                <a:cubicBezTo>
                  <a:pt x="417" y="88"/>
                  <a:pt x="369" y="91"/>
                  <a:pt x="323" y="96"/>
                </a:cubicBezTo>
                <a:cubicBezTo>
                  <a:pt x="266" y="110"/>
                  <a:pt x="194" y="124"/>
                  <a:pt x="137" y="153"/>
                </a:cubicBezTo>
                <a:cubicBezTo>
                  <a:pt x="80" y="196"/>
                  <a:pt x="52" y="253"/>
                  <a:pt x="23" y="310"/>
                </a:cubicBezTo>
                <a:cubicBezTo>
                  <a:pt x="0" y="333"/>
                  <a:pt x="33" y="374"/>
                  <a:pt x="61" y="374"/>
                </a:cubicBezTo>
                <a:cubicBezTo>
                  <a:pt x="68" y="374"/>
                  <a:pt x="75" y="372"/>
                  <a:pt x="80" y="367"/>
                </a:cubicBezTo>
                <a:cubicBezTo>
                  <a:pt x="137" y="338"/>
                  <a:pt x="209" y="323"/>
                  <a:pt x="266" y="310"/>
                </a:cubicBezTo>
                <a:cubicBezTo>
                  <a:pt x="336" y="295"/>
                  <a:pt x="393" y="281"/>
                  <a:pt x="465" y="281"/>
                </a:cubicBezTo>
                <a:cubicBezTo>
                  <a:pt x="607" y="281"/>
                  <a:pt x="735" y="323"/>
                  <a:pt x="877" y="352"/>
                </a:cubicBezTo>
                <a:cubicBezTo>
                  <a:pt x="1006" y="395"/>
                  <a:pt x="1148" y="424"/>
                  <a:pt x="1291" y="424"/>
                </a:cubicBezTo>
                <a:cubicBezTo>
                  <a:pt x="1447" y="409"/>
                  <a:pt x="1604" y="367"/>
                  <a:pt x="1746" y="323"/>
                </a:cubicBezTo>
                <a:cubicBezTo>
                  <a:pt x="2059" y="238"/>
                  <a:pt x="2372" y="167"/>
                  <a:pt x="2686" y="139"/>
                </a:cubicBezTo>
                <a:cubicBezTo>
                  <a:pt x="2787" y="128"/>
                  <a:pt x="2894" y="119"/>
                  <a:pt x="2999" y="119"/>
                </a:cubicBezTo>
                <a:cubicBezTo>
                  <a:pt x="3042" y="119"/>
                  <a:pt x="3085" y="120"/>
                  <a:pt x="3126" y="124"/>
                </a:cubicBezTo>
                <a:cubicBezTo>
                  <a:pt x="3283" y="139"/>
                  <a:pt x="3468" y="139"/>
                  <a:pt x="3625" y="181"/>
                </a:cubicBezTo>
                <a:cubicBezTo>
                  <a:pt x="3639" y="181"/>
                  <a:pt x="3639" y="167"/>
                  <a:pt x="3625" y="167"/>
                </a:cubicBezTo>
                <a:cubicBezTo>
                  <a:pt x="3483" y="96"/>
                  <a:pt x="3340" y="25"/>
                  <a:pt x="3170" y="10"/>
                </a:cubicBezTo>
                <a:cubicBezTo>
                  <a:pt x="3098" y="3"/>
                  <a:pt x="3023" y="0"/>
                  <a:pt x="2947" y="0"/>
                </a:cubicBezTo>
                <a:close/>
              </a:path>
            </a:pathLst>
          </a:custGeom>
          <a:solidFill>
            <a:srgbClr val="1FD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885225" y="4051287"/>
            <a:ext cx="305192" cy="37996"/>
          </a:xfrm>
          <a:custGeom>
            <a:rect b="b" l="l" r="r" t="t"/>
            <a:pathLst>
              <a:path extrusionOk="0" h="323" w="1872">
                <a:moveTo>
                  <a:pt x="770" y="1"/>
                </a:moveTo>
                <a:cubicBezTo>
                  <a:pt x="492" y="1"/>
                  <a:pt x="229" y="111"/>
                  <a:pt x="12" y="290"/>
                </a:cubicBezTo>
                <a:cubicBezTo>
                  <a:pt x="1" y="301"/>
                  <a:pt x="7" y="322"/>
                  <a:pt x="18" y="322"/>
                </a:cubicBezTo>
                <a:cubicBezTo>
                  <a:pt x="21" y="322"/>
                  <a:pt x="23" y="321"/>
                  <a:pt x="26" y="318"/>
                </a:cubicBezTo>
                <a:cubicBezTo>
                  <a:pt x="241" y="211"/>
                  <a:pt x="495" y="151"/>
                  <a:pt x="739" y="151"/>
                </a:cubicBezTo>
                <a:cubicBezTo>
                  <a:pt x="852" y="151"/>
                  <a:pt x="962" y="164"/>
                  <a:pt x="1065" y="191"/>
                </a:cubicBezTo>
                <a:cubicBezTo>
                  <a:pt x="1191" y="225"/>
                  <a:pt x="1355" y="274"/>
                  <a:pt x="1504" y="274"/>
                </a:cubicBezTo>
                <a:cubicBezTo>
                  <a:pt x="1658" y="274"/>
                  <a:pt x="1797" y="222"/>
                  <a:pt x="1862" y="48"/>
                </a:cubicBezTo>
                <a:cubicBezTo>
                  <a:pt x="1872" y="20"/>
                  <a:pt x="1851" y="5"/>
                  <a:pt x="1828" y="5"/>
                </a:cubicBezTo>
                <a:cubicBezTo>
                  <a:pt x="1815" y="5"/>
                  <a:pt x="1802" y="10"/>
                  <a:pt x="1791" y="20"/>
                </a:cubicBezTo>
                <a:cubicBezTo>
                  <a:pt x="1710" y="90"/>
                  <a:pt x="1601" y="118"/>
                  <a:pt x="1493" y="118"/>
                </a:cubicBezTo>
                <a:cubicBezTo>
                  <a:pt x="1449" y="118"/>
                  <a:pt x="1406" y="113"/>
                  <a:pt x="1364" y="105"/>
                </a:cubicBezTo>
                <a:cubicBezTo>
                  <a:pt x="1207" y="77"/>
                  <a:pt x="1036" y="5"/>
                  <a:pt x="866" y="5"/>
                </a:cubicBezTo>
                <a:cubicBezTo>
                  <a:pt x="834" y="2"/>
                  <a:pt x="802" y="1"/>
                  <a:pt x="770" y="1"/>
                </a:cubicBezTo>
                <a:close/>
              </a:path>
            </a:pathLst>
          </a:custGeom>
          <a:solidFill>
            <a:srgbClr val="1FD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253668" y="3966473"/>
            <a:ext cx="290356" cy="29644"/>
          </a:xfrm>
          <a:custGeom>
            <a:rect b="b" l="l" r="r" t="t"/>
            <a:pathLst>
              <a:path extrusionOk="0" h="252" w="1781">
                <a:moveTo>
                  <a:pt x="1752" y="0"/>
                </a:moveTo>
                <a:cubicBezTo>
                  <a:pt x="1581" y="29"/>
                  <a:pt x="1424" y="86"/>
                  <a:pt x="1268" y="143"/>
                </a:cubicBezTo>
                <a:cubicBezTo>
                  <a:pt x="1183" y="156"/>
                  <a:pt x="1097" y="200"/>
                  <a:pt x="1012" y="200"/>
                </a:cubicBezTo>
                <a:cubicBezTo>
                  <a:pt x="940" y="200"/>
                  <a:pt x="855" y="185"/>
                  <a:pt x="784" y="156"/>
                </a:cubicBezTo>
                <a:cubicBezTo>
                  <a:pt x="671" y="125"/>
                  <a:pt x="555" y="108"/>
                  <a:pt x="441" y="108"/>
                </a:cubicBezTo>
                <a:cubicBezTo>
                  <a:pt x="295" y="108"/>
                  <a:pt x="150" y="136"/>
                  <a:pt x="15" y="200"/>
                </a:cubicBezTo>
                <a:cubicBezTo>
                  <a:pt x="1" y="200"/>
                  <a:pt x="15" y="213"/>
                  <a:pt x="15" y="213"/>
                </a:cubicBezTo>
                <a:cubicBezTo>
                  <a:pt x="158" y="171"/>
                  <a:pt x="300" y="143"/>
                  <a:pt x="456" y="143"/>
                </a:cubicBezTo>
                <a:cubicBezTo>
                  <a:pt x="613" y="156"/>
                  <a:pt x="756" y="213"/>
                  <a:pt x="898" y="242"/>
                </a:cubicBezTo>
                <a:cubicBezTo>
                  <a:pt x="931" y="249"/>
                  <a:pt x="964" y="251"/>
                  <a:pt x="996" y="251"/>
                </a:cubicBezTo>
                <a:cubicBezTo>
                  <a:pt x="1100" y="251"/>
                  <a:pt x="1198" y="222"/>
                  <a:pt x="1297" y="200"/>
                </a:cubicBezTo>
                <a:cubicBezTo>
                  <a:pt x="1453" y="143"/>
                  <a:pt x="1610" y="100"/>
                  <a:pt x="1766" y="43"/>
                </a:cubicBezTo>
                <a:cubicBezTo>
                  <a:pt x="1780" y="29"/>
                  <a:pt x="1780" y="0"/>
                  <a:pt x="1752" y="0"/>
                </a:cubicBezTo>
                <a:close/>
              </a:path>
            </a:pathLst>
          </a:custGeom>
          <a:solidFill>
            <a:srgbClr val="1FD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857021" y="3956592"/>
            <a:ext cx="207537" cy="19998"/>
          </a:xfrm>
          <a:custGeom>
            <a:rect b="b" l="l" r="r" t="t"/>
            <a:pathLst>
              <a:path extrusionOk="0" h="170" w="1273">
                <a:moveTo>
                  <a:pt x="1236" y="1"/>
                </a:moveTo>
                <a:cubicBezTo>
                  <a:pt x="1227" y="1"/>
                  <a:pt x="1218" y="4"/>
                  <a:pt x="1209" y="13"/>
                </a:cubicBezTo>
                <a:cubicBezTo>
                  <a:pt x="1136" y="81"/>
                  <a:pt x="1046" y="104"/>
                  <a:pt x="951" y="104"/>
                </a:cubicBezTo>
                <a:cubicBezTo>
                  <a:pt x="808" y="104"/>
                  <a:pt x="655" y="53"/>
                  <a:pt x="526" y="28"/>
                </a:cubicBezTo>
                <a:cubicBezTo>
                  <a:pt x="464" y="18"/>
                  <a:pt x="398" y="10"/>
                  <a:pt x="332" y="10"/>
                </a:cubicBezTo>
                <a:cubicBezTo>
                  <a:pt x="202" y="10"/>
                  <a:pt x="76" y="42"/>
                  <a:pt x="0" y="155"/>
                </a:cubicBezTo>
                <a:cubicBezTo>
                  <a:pt x="0" y="170"/>
                  <a:pt x="0" y="170"/>
                  <a:pt x="14" y="170"/>
                </a:cubicBezTo>
                <a:cubicBezTo>
                  <a:pt x="88" y="76"/>
                  <a:pt x="191" y="45"/>
                  <a:pt x="300" y="45"/>
                </a:cubicBezTo>
                <a:cubicBezTo>
                  <a:pt x="421" y="45"/>
                  <a:pt x="550" y="83"/>
                  <a:pt x="655" y="113"/>
                </a:cubicBezTo>
                <a:cubicBezTo>
                  <a:pt x="748" y="140"/>
                  <a:pt x="850" y="163"/>
                  <a:pt x="948" y="163"/>
                </a:cubicBezTo>
                <a:cubicBezTo>
                  <a:pt x="1061" y="163"/>
                  <a:pt x="1169" y="132"/>
                  <a:pt x="1253" y="41"/>
                </a:cubicBezTo>
                <a:cubicBezTo>
                  <a:pt x="1273" y="21"/>
                  <a:pt x="1257" y="1"/>
                  <a:pt x="1236" y="1"/>
                </a:cubicBezTo>
                <a:close/>
              </a:path>
            </a:pathLst>
          </a:custGeom>
          <a:solidFill>
            <a:srgbClr val="1FD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785313" y="4397365"/>
            <a:ext cx="252370" cy="33997"/>
          </a:xfrm>
          <a:custGeom>
            <a:rect b="b" l="l" r="r" t="t"/>
            <a:pathLst>
              <a:path extrusionOk="0" h="289" w="1548">
                <a:moveTo>
                  <a:pt x="318" y="0"/>
                </a:moveTo>
                <a:cubicBezTo>
                  <a:pt x="210" y="0"/>
                  <a:pt x="105" y="24"/>
                  <a:pt x="15" y="95"/>
                </a:cubicBezTo>
                <a:cubicBezTo>
                  <a:pt x="0" y="95"/>
                  <a:pt x="15" y="109"/>
                  <a:pt x="15" y="109"/>
                </a:cubicBezTo>
                <a:cubicBezTo>
                  <a:pt x="94" y="61"/>
                  <a:pt x="176" y="43"/>
                  <a:pt x="258" y="43"/>
                </a:cubicBezTo>
                <a:cubicBezTo>
                  <a:pt x="443" y="43"/>
                  <a:pt x="631" y="135"/>
                  <a:pt x="798" y="195"/>
                </a:cubicBezTo>
                <a:cubicBezTo>
                  <a:pt x="915" y="241"/>
                  <a:pt x="1066" y="288"/>
                  <a:pt x="1209" y="288"/>
                </a:cubicBezTo>
                <a:cubicBezTo>
                  <a:pt x="1327" y="288"/>
                  <a:pt x="1440" y="256"/>
                  <a:pt x="1524" y="166"/>
                </a:cubicBezTo>
                <a:cubicBezTo>
                  <a:pt x="1548" y="142"/>
                  <a:pt x="1532" y="89"/>
                  <a:pt x="1493" y="89"/>
                </a:cubicBezTo>
                <a:cubicBezTo>
                  <a:pt x="1485" y="89"/>
                  <a:pt x="1476" y="91"/>
                  <a:pt x="1467" y="95"/>
                </a:cubicBezTo>
                <a:cubicBezTo>
                  <a:pt x="1373" y="130"/>
                  <a:pt x="1279" y="156"/>
                  <a:pt x="1184" y="156"/>
                </a:cubicBezTo>
                <a:cubicBezTo>
                  <a:pt x="1165" y="156"/>
                  <a:pt x="1145" y="155"/>
                  <a:pt x="1126" y="152"/>
                </a:cubicBezTo>
                <a:cubicBezTo>
                  <a:pt x="983" y="138"/>
                  <a:pt x="855" y="95"/>
                  <a:pt x="712" y="67"/>
                </a:cubicBezTo>
                <a:cubicBezTo>
                  <a:pt x="587" y="36"/>
                  <a:pt x="450" y="0"/>
                  <a:pt x="318" y="0"/>
                </a:cubicBezTo>
                <a:close/>
              </a:path>
            </a:pathLst>
          </a:custGeom>
          <a:solidFill>
            <a:srgbClr val="1FD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3326076" y="4205622"/>
            <a:ext cx="333722" cy="44584"/>
          </a:xfrm>
          <a:custGeom>
            <a:rect b="b" l="l" r="r" t="t"/>
            <a:pathLst>
              <a:path extrusionOk="0" h="379" w="2047">
                <a:moveTo>
                  <a:pt x="1967" y="0"/>
                </a:moveTo>
                <a:cubicBezTo>
                  <a:pt x="1962" y="0"/>
                  <a:pt x="1956" y="1"/>
                  <a:pt x="1950" y="2"/>
                </a:cubicBezTo>
                <a:cubicBezTo>
                  <a:pt x="1865" y="17"/>
                  <a:pt x="1794" y="46"/>
                  <a:pt x="1709" y="88"/>
                </a:cubicBezTo>
                <a:cubicBezTo>
                  <a:pt x="1623" y="116"/>
                  <a:pt x="1538" y="160"/>
                  <a:pt x="1438" y="173"/>
                </a:cubicBezTo>
                <a:cubicBezTo>
                  <a:pt x="1377" y="186"/>
                  <a:pt x="1317" y="192"/>
                  <a:pt x="1256" y="192"/>
                </a:cubicBezTo>
                <a:cubicBezTo>
                  <a:pt x="1117" y="192"/>
                  <a:pt x="979" y="165"/>
                  <a:pt x="840" y="145"/>
                </a:cubicBezTo>
                <a:cubicBezTo>
                  <a:pt x="755" y="129"/>
                  <a:pt x="665" y="118"/>
                  <a:pt x="575" y="118"/>
                </a:cubicBezTo>
                <a:cubicBezTo>
                  <a:pt x="501" y="118"/>
                  <a:pt x="427" y="126"/>
                  <a:pt x="356" y="145"/>
                </a:cubicBezTo>
                <a:cubicBezTo>
                  <a:pt x="214" y="173"/>
                  <a:pt x="100" y="259"/>
                  <a:pt x="1" y="359"/>
                </a:cubicBezTo>
                <a:cubicBezTo>
                  <a:pt x="99" y="282"/>
                  <a:pt x="232" y="273"/>
                  <a:pt x="360" y="273"/>
                </a:cubicBezTo>
                <a:cubicBezTo>
                  <a:pt x="397" y="273"/>
                  <a:pt x="434" y="274"/>
                  <a:pt x="470" y="274"/>
                </a:cubicBezTo>
                <a:cubicBezTo>
                  <a:pt x="656" y="274"/>
                  <a:pt x="826" y="330"/>
                  <a:pt x="1011" y="359"/>
                </a:cubicBezTo>
                <a:cubicBezTo>
                  <a:pt x="1094" y="372"/>
                  <a:pt x="1177" y="379"/>
                  <a:pt x="1260" y="379"/>
                </a:cubicBezTo>
                <a:cubicBezTo>
                  <a:pt x="1362" y="379"/>
                  <a:pt x="1464" y="368"/>
                  <a:pt x="1567" y="344"/>
                </a:cubicBezTo>
                <a:cubicBezTo>
                  <a:pt x="1652" y="316"/>
                  <a:pt x="1737" y="287"/>
                  <a:pt x="1808" y="245"/>
                </a:cubicBezTo>
                <a:cubicBezTo>
                  <a:pt x="1893" y="202"/>
                  <a:pt x="1937" y="160"/>
                  <a:pt x="2007" y="88"/>
                </a:cubicBezTo>
                <a:cubicBezTo>
                  <a:pt x="2046" y="50"/>
                  <a:pt x="2015" y="0"/>
                  <a:pt x="1967" y="0"/>
                </a:cubicBezTo>
                <a:close/>
              </a:path>
            </a:pathLst>
          </a:custGeom>
          <a:solidFill>
            <a:srgbClr val="1FD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-122612" y="3859309"/>
            <a:ext cx="9570839" cy="1155058"/>
          </a:xfrm>
          <a:custGeom>
            <a:rect b="b" l="l" r="r" t="t"/>
            <a:pathLst>
              <a:path extrusionOk="0" h="9819" w="58706">
                <a:moveTo>
                  <a:pt x="58706" y="0"/>
                </a:moveTo>
                <a:cubicBezTo>
                  <a:pt x="58193" y="0"/>
                  <a:pt x="57381" y="627"/>
                  <a:pt x="56912" y="868"/>
                </a:cubicBezTo>
                <a:cubicBezTo>
                  <a:pt x="56157" y="1253"/>
                  <a:pt x="55275" y="1409"/>
                  <a:pt x="54435" y="1623"/>
                </a:cubicBezTo>
                <a:cubicBezTo>
                  <a:pt x="52870" y="1993"/>
                  <a:pt x="51475" y="2819"/>
                  <a:pt x="49865" y="3104"/>
                </a:cubicBezTo>
                <a:cubicBezTo>
                  <a:pt x="48998" y="3260"/>
                  <a:pt x="48115" y="3246"/>
                  <a:pt x="47246" y="3474"/>
                </a:cubicBezTo>
                <a:cubicBezTo>
                  <a:pt x="46151" y="3758"/>
                  <a:pt x="45140" y="4015"/>
                  <a:pt x="43987" y="4085"/>
                </a:cubicBezTo>
                <a:cubicBezTo>
                  <a:pt x="43800" y="4096"/>
                  <a:pt x="43608" y="4100"/>
                  <a:pt x="43413" y="4100"/>
                </a:cubicBezTo>
                <a:cubicBezTo>
                  <a:pt x="42756" y="4100"/>
                  <a:pt x="42059" y="4053"/>
                  <a:pt x="41373" y="4053"/>
                </a:cubicBezTo>
                <a:cubicBezTo>
                  <a:pt x="40660" y="4053"/>
                  <a:pt x="39959" y="4104"/>
                  <a:pt x="39332" y="4313"/>
                </a:cubicBezTo>
                <a:cubicBezTo>
                  <a:pt x="38421" y="4626"/>
                  <a:pt x="37752" y="5410"/>
                  <a:pt x="36713" y="5524"/>
                </a:cubicBezTo>
                <a:cubicBezTo>
                  <a:pt x="36532" y="5546"/>
                  <a:pt x="36353" y="5555"/>
                  <a:pt x="36174" y="5555"/>
                </a:cubicBezTo>
                <a:cubicBezTo>
                  <a:pt x="35368" y="5555"/>
                  <a:pt x="34573" y="5369"/>
                  <a:pt x="33758" y="5369"/>
                </a:cubicBezTo>
                <a:cubicBezTo>
                  <a:pt x="33498" y="5369"/>
                  <a:pt x="33235" y="5388"/>
                  <a:pt x="32969" y="5438"/>
                </a:cubicBezTo>
                <a:cubicBezTo>
                  <a:pt x="31901" y="5637"/>
                  <a:pt x="31474" y="6306"/>
                  <a:pt x="30563" y="6691"/>
                </a:cubicBezTo>
                <a:cubicBezTo>
                  <a:pt x="29911" y="6956"/>
                  <a:pt x="29171" y="7017"/>
                  <a:pt x="28433" y="7017"/>
                </a:cubicBezTo>
                <a:cubicBezTo>
                  <a:pt x="27867" y="7017"/>
                  <a:pt x="27302" y="6981"/>
                  <a:pt x="26777" y="6975"/>
                </a:cubicBezTo>
                <a:cubicBezTo>
                  <a:pt x="26549" y="6975"/>
                  <a:pt x="26360" y="6984"/>
                  <a:pt x="26183" y="6984"/>
                </a:cubicBezTo>
                <a:cubicBezTo>
                  <a:pt x="25863" y="6984"/>
                  <a:pt x="25588" y="6955"/>
                  <a:pt x="25211" y="6790"/>
                </a:cubicBezTo>
                <a:cubicBezTo>
                  <a:pt x="24727" y="6577"/>
                  <a:pt x="24300" y="6264"/>
                  <a:pt x="23831" y="6064"/>
                </a:cubicBezTo>
                <a:cubicBezTo>
                  <a:pt x="23508" y="5937"/>
                  <a:pt x="23191" y="5889"/>
                  <a:pt x="22874" y="5889"/>
                </a:cubicBezTo>
                <a:cubicBezTo>
                  <a:pt x="22448" y="5889"/>
                  <a:pt x="22022" y="5974"/>
                  <a:pt x="21582" y="6064"/>
                </a:cubicBezTo>
                <a:cubicBezTo>
                  <a:pt x="20998" y="6192"/>
                  <a:pt x="20457" y="6562"/>
                  <a:pt x="19916" y="6676"/>
                </a:cubicBezTo>
                <a:cubicBezTo>
                  <a:pt x="19783" y="6705"/>
                  <a:pt x="19646" y="6717"/>
                  <a:pt x="19507" y="6717"/>
                </a:cubicBezTo>
                <a:cubicBezTo>
                  <a:pt x="18614" y="6717"/>
                  <a:pt x="17604" y="6205"/>
                  <a:pt x="16742" y="6192"/>
                </a:cubicBezTo>
                <a:cubicBezTo>
                  <a:pt x="16729" y="6192"/>
                  <a:pt x="16715" y="6192"/>
                  <a:pt x="16702" y="6192"/>
                </a:cubicBezTo>
                <a:cubicBezTo>
                  <a:pt x="16122" y="6192"/>
                  <a:pt x="15647" y="6477"/>
                  <a:pt x="15062" y="6477"/>
                </a:cubicBezTo>
                <a:cubicBezTo>
                  <a:pt x="14478" y="6477"/>
                  <a:pt x="13838" y="6334"/>
                  <a:pt x="13297" y="6121"/>
                </a:cubicBezTo>
                <a:cubicBezTo>
                  <a:pt x="12329" y="5751"/>
                  <a:pt x="11460" y="5467"/>
                  <a:pt x="10407" y="5467"/>
                </a:cubicBezTo>
                <a:cubicBezTo>
                  <a:pt x="9467" y="5467"/>
                  <a:pt x="8613" y="5366"/>
                  <a:pt x="7660" y="5239"/>
                </a:cubicBezTo>
                <a:cubicBezTo>
                  <a:pt x="6550" y="5082"/>
                  <a:pt x="5497" y="5167"/>
                  <a:pt x="4485" y="4598"/>
                </a:cubicBezTo>
                <a:cubicBezTo>
                  <a:pt x="3631" y="4100"/>
                  <a:pt x="2707" y="3829"/>
                  <a:pt x="1809" y="3360"/>
                </a:cubicBezTo>
                <a:cubicBezTo>
                  <a:pt x="1453" y="3181"/>
                  <a:pt x="425" y="2159"/>
                  <a:pt x="208" y="2159"/>
                </a:cubicBezTo>
                <a:cubicBezTo>
                  <a:pt x="200" y="2159"/>
                  <a:pt x="192" y="2161"/>
                  <a:pt x="186" y="2164"/>
                </a:cubicBezTo>
                <a:cubicBezTo>
                  <a:pt x="1" y="2762"/>
                  <a:pt x="885" y="3573"/>
                  <a:pt x="1255" y="3858"/>
                </a:cubicBezTo>
                <a:cubicBezTo>
                  <a:pt x="2137" y="4499"/>
                  <a:pt x="2593" y="5452"/>
                  <a:pt x="3631" y="5936"/>
                </a:cubicBezTo>
                <a:cubicBezTo>
                  <a:pt x="4102" y="6150"/>
                  <a:pt x="4713" y="6264"/>
                  <a:pt x="5126" y="6534"/>
                </a:cubicBezTo>
                <a:cubicBezTo>
                  <a:pt x="5497" y="6761"/>
                  <a:pt x="5383" y="6919"/>
                  <a:pt x="5981" y="6947"/>
                </a:cubicBezTo>
                <a:cubicBezTo>
                  <a:pt x="6196" y="6964"/>
                  <a:pt x="6415" y="6970"/>
                  <a:pt x="6634" y="6970"/>
                </a:cubicBezTo>
                <a:cubicBezTo>
                  <a:pt x="6792" y="6970"/>
                  <a:pt x="6949" y="6967"/>
                  <a:pt x="7105" y="6961"/>
                </a:cubicBezTo>
                <a:cubicBezTo>
                  <a:pt x="7575" y="6932"/>
                  <a:pt x="8030" y="6875"/>
                  <a:pt x="8500" y="6833"/>
                </a:cubicBezTo>
                <a:cubicBezTo>
                  <a:pt x="8572" y="6827"/>
                  <a:pt x="8640" y="6825"/>
                  <a:pt x="8704" y="6825"/>
                </a:cubicBezTo>
                <a:cubicBezTo>
                  <a:pt x="9260" y="6825"/>
                  <a:pt x="9549" y="7026"/>
                  <a:pt x="10122" y="7103"/>
                </a:cubicBezTo>
                <a:cubicBezTo>
                  <a:pt x="10199" y="7113"/>
                  <a:pt x="10275" y="7117"/>
                  <a:pt x="10350" y="7117"/>
                </a:cubicBezTo>
                <a:cubicBezTo>
                  <a:pt x="10933" y="7117"/>
                  <a:pt x="11447" y="6848"/>
                  <a:pt x="11968" y="6848"/>
                </a:cubicBezTo>
                <a:cubicBezTo>
                  <a:pt x="12143" y="6848"/>
                  <a:pt x="12320" y="6879"/>
                  <a:pt x="12500" y="6961"/>
                </a:cubicBezTo>
                <a:cubicBezTo>
                  <a:pt x="13183" y="7260"/>
                  <a:pt x="13852" y="7786"/>
                  <a:pt x="14620" y="7858"/>
                </a:cubicBezTo>
                <a:cubicBezTo>
                  <a:pt x="14713" y="7867"/>
                  <a:pt x="14801" y="7870"/>
                  <a:pt x="14885" y="7870"/>
                </a:cubicBezTo>
                <a:cubicBezTo>
                  <a:pt x="15205" y="7870"/>
                  <a:pt x="15470" y="7820"/>
                  <a:pt x="15746" y="7820"/>
                </a:cubicBezTo>
                <a:cubicBezTo>
                  <a:pt x="15977" y="7820"/>
                  <a:pt x="16216" y="7855"/>
                  <a:pt x="16499" y="7986"/>
                </a:cubicBezTo>
                <a:cubicBezTo>
                  <a:pt x="17141" y="8285"/>
                  <a:pt x="17866" y="8826"/>
                  <a:pt x="18606" y="8826"/>
                </a:cubicBezTo>
                <a:cubicBezTo>
                  <a:pt x="19418" y="8826"/>
                  <a:pt x="19731" y="8114"/>
                  <a:pt x="20400" y="7872"/>
                </a:cubicBezTo>
                <a:cubicBezTo>
                  <a:pt x="20564" y="7808"/>
                  <a:pt x="20720" y="7780"/>
                  <a:pt x="20867" y="7780"/>
                </a:cubicBezTo>
                <a:cubicBezTo>
                  <a:pt x="21777" y="7780"/>
                  <a:pt x="22384" y="8862"/>
                  <a:pt x="23034" y="9438"/>
                </a:cubicBezTo>
                <a:cubicBezTo>
                  <a:pt x="23351" y="9715"/>
                  <a:pt x="23621" y="9818"/>
                  <a:pt x="23887" y="9818"/>
                </a:cubicBezTo>
                <a:cubicBezTo>
                  <a:pt x="24276" y="9818"/>
                  <a:pt x="24655" y="9595"/>
                  <a:pt x="25154" y="9367"/>
                </a:cubicBezTo>
                <a:cubicBezTo>
                  <a:pt x="25475" y="9229"/>
                  <a:pt x="25729" y="9178"/>
                  <a:pt x="25956" y="9178"/>
                </a:cubicBezTo>
                <a:cubicBezTo>
                  <a:pt x="26456" y="9178"/>
                  <a:pt x="26828" y="9421"/>
                  <a:pt x="27503" y="9509"/>
                </a:cubicBezTo>
                <a:cubicBezTo>
                  <a:pt x="27542" y="9514"/>
                  <a:pt x="27580" y="9516"/>
                  <a:pt x="27619" y="9516"/>
                </a:cubicBezTo>
                <a:cubicBezTo>
                  <a:pt x="28134" y="9516"/>
                  <a:pt x="28615" y="9148"/>
                  <a:pt x="29136" y="9148"/>
                </a:cubicBezTo>
                <a:cubicBezTo>
                  <a:pt x="29203" y="9148"/>
                  <a:pt x="29271" y="9154"/>
                  <a:pt x="29339" y="9168"/>
                </a:cubicBezTo>
                <a:cubicBezTo>
                  <a:pt x="29829" y="9273"/>
                  <a:pt x="30195" y="9601"/>
                  <a:pt x="30713" y="9601"/>
                </a:cubicBezTo>
                <a:cubicBezTo>
                  <a:pt x="30753" y="9601"/>
                  <a:pt x="30793" y="9599"/>
                  <a:pt x="30834" y="9595"/>
                </a:cubicBezTo>
                <a:cubicBezTo>
                  <a:pt x="31831" y="9509"/>
                  <a:pt x="31702" y="8840"/>
                  <a:pt x="31958" y="8128"/>
                </a:cubicBezTo>
                <a:cubicBezTo>
                  <a:pt x="32240" y="7340"/>
                  <a:pt x="32800" y="6733"/>
                  <a:pt x="33638" y="6733"/>
                </a:cubicBezTo>
                <a:cubicBezTo>
                  <a:pt x="33648" y="6733"/>
                  <a:pt x="33657" y="6733"/>
                  <a:pt x="33666" y="6733"/>
                </a:cubicBezTo>
                <a:cubicBezTo>
                  <a:pt x="34407" y="6748"/>
                  <a:pt x="34834" y="7075"/>
                  <a:pt x="35418" y="7445"/>
                </a:cubicBezTo>
                <a:cubicBezTo>
                  <a:pt x="36143" y="7915"/>
                  <a:pt x="36984" y="8071"/>
                  <a:pt x="37851" y="8114"/>
                </a:cubicBezTo>
                <a:cubicBezTo>
                  <a:pt x="38079" y="8126"/>
                  <a:pt x="38335" y="8138"/>
                  <a:pt x="38601" y="8138"/>
                </a:cubicBezTo>
                <a:cubicBezTo>
                  <a:pt x="39281" y="8138"/>
                  <a:pt x="40026" y="8060"/>
                  <a:pt x="40528" y="7701"/>
                </a:cubicBezTo>
                <a:cubicBezTo>
                  <a:pt x="41112" y="7302"/>
                  <a:pt x="40898" y="7118"/>
                  <a:pt x="40898" y="6548"/>
                </a:cubicBezTo>
                <a:cubicBezTo>
                  <a:pt x="40912" y="5680"/>
                  <a:pt x="42450" y="5239"/>
                  <a:pt x="43232" y="5025"/>
                </a:cubicBezTo>
                <a:cubicBezTo>
                  <a:pt x="43380" y="4988"/>
                  <a:pt x="43513" y="4973"/>
                  <a:pt x="43640" y="4973"/>
                </a:cubicBezTo>
                <a:cubicBezTo>
                  <a:pt x="44050" y="4973"/>
                  <a:pt x="44387" y="5127"/>
                  <a:pt x="44898" y="5182"/>
                </a:cubicBezTo>
                <a:cubicBezTo>
                  <a:pt x="44980" y="5190"/>
                  <a:pt x="45051" y="5194"/>
                  <a:pt x="45113" y="5194"/>
                </a:cubicBezTo>
                <a:cubicBezTo>
                  <a:pt x="45495" y="5194"/>
                  <a:pt x="45566" y="5052"/>
                  <a:pt x="45994" y="4869"/>
                </a:cubicBezTo>
                <a:cubicBezTo>
                  <a:pt x="46376" y="4693"/>
                  <a:pt x="46802" y="4620"/>
                  <a:pt x="47234" y="4620"/>
                </a:cubicBezTo>
                <a:cubicBezTo>
                  <a:pt x="47815" y="4620"/>
                  <a:pt x="48406" y="4752"/>
                  <a:pt x="48912" y="4939"/>
                </a:cubicBezTo>
                <a:cubicBezTo>
                  <a:pt x="49298" y="5074"/>
                  <a:pt x="49619" y="5144"/>
                  <a:pt x="49976" y="5144"/>
                </a:cubicBezTo>
                <a:cubicBezTo>
                  <a:pt x="50146" y="5144"/>
                  <a:pt x="50323" y="5128"/>
                  <a:pt x="50520" y="5096"/>
                </a:cubicBezTo>
                <a:cubicBezTo>
                  <a:pt x="51232" y="4983"/>
                  <a:pt x="51147" y="4882"/>
                  <a:pt x="51431" y="4385"/>
                </a:cubicBezTo>
                <a:cubicBezTo>
                  <a:pt x="51773" y="3772"/>
                  <a:pt x="52528" y="3047"/>
                  <a:pt x="53268" y="2890"/>
                </a:cubicBezTo>
                <a:cubicBezTo>
                  <a:pt x="54635" y="2605"/>
                  <a:pt x="55844" y="2235"/>
                  <a:pt x="57026" y="1438"/>
                </a:cubicBezTo>
                <a:cubicBezTo>
                  <a:pt x="57524" y="1096"/>
                  <a:pt x="58435" y="498"/>
                  <a:pt x="587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5090878" y="1236239"/>
            <a:ext cx="1457684" cy="568316"/>
          </a:xfrm>
          <a:custGeom>
            <a:rect b="b" l="l" r="r" t="t"/>
            <a:pathLst>
              <a:path extrusionOk="0" h="4783" w="12268">
                <a:moveTo>
                  <a:pt x="3958" y="1"/>
                </a:moveTo>
                <a:cubicBezTo>
                  <a:pt x="3616" y="1"/>
                  <a:pt x="3226" y="115"/>
                  <a:pt x="2787" y="383"/>
                </a:cubicBezTo>
                <a:cubicBezTo>
                  <a:pt x="757" y="1626"/>
                  <a:pt x="1760" y="3244"/>
                  <a:pt x="2326" y="3580"/>
                </a:cubicBezTo>
                <a:lnTo>
                  <a:pt x="2326" y="3580"/>
                </a:lnTo>
                <a:cubicBezTo>
                  <a:pt x="2001" y="3435"/>
                  <a:pt x="1703" y="3372"/>
                  <a:pt x="1438" y="3372"/>
                </a:cubicBezTo>
                <a:cubicBezTo>
                  <a:pt x="525" y="3372"/>
                  <a:pt x="0" y="4114"/>
                  <a:pt x="54" y="4782"/>
                </a:cubicBezTo>
                <a:lnTo>
                  <a:pt x="12268" y="4782"/>
                </a:lnTo>
                <a:cubicBezTo>
                  <a:pt x="12268" y="3779"/>
                  <a:pt x="11531" y="3405"/>
                  <a:pt x="10933" y="3405"/>
                </a:cubicBezTo>
                <a:cubicBezTo>
                  <a:pt x="10632" y="3405"/>
                  <a:pt x="10365" y="3500"/>
                  <a:pt x="10246" y="3657"/>
                </a:cubicBezTo>
                <a:cubicBezTo>
                  <a:pt x="10229" y="2933"/>
                  <a:pt x="9809" y="2569"/>
                  <a:pt x="9338" y="2569"/>
                </a:cubicBezTo>
                <a:cubicBezTo>
                  <a:pt x="9032" y="2569"/>
                  <a:pt x="8705" y="2723"/>
                  <a:pt x="8453" y="3031"/>
                </a:cubicBezTo>
                <a:cubicBezTo>
                  <a:pt x="8228" y="2002"/>
                  <a:pt x="7674" y="1627"/>
                  <a:pt x="7135" y="1627"/>
                </a:cubicBezTo>
                <a:cubicBezTo>
                  <a:pt x="6506" y="1627"/>
                  <a:pt x="5897" y="2138"/>
                  <a:pt x="5850" y="2718"/>
                </a:cubicBezTo>
                <a:lnTo>
                  <a:pt x="5850" y="2718"/>
                </a:lnTo>
                <a:cubicBezTo>
                  <a:pt x="5877" y="1678"/>
                  <a:pt x="5271" y="1"/>
                  <a:pt x="3958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3549064" y="759013"/>
            <a:ext cx="781954" cy="331389"/>
          </a:xfrm>
          <a:custGeom>
            <a:rect b="b" l="l" r="r" t="t"/>
            <a:pathLst>
              <a:path extrusionOk="0" h="2789" w="6581">
                <a:moveTo>
                  <a:pt x="4120" y="1"/>
                </a:moveTo>
                <a:cubicBezTo>
                  <a:pt x="3423" y="1"/>
                  <a:pt x="2724" y="447"/>
                  <a:pt x="2287" y="1593"/>
                </a:cubicBezTo>
                <a:cubicBezTo>
                  <a:pt x="2061" y="1429"/>
                  <a:pt x="1809" y="1357"/>
                  <a:pt x="1559" y="1357"/>
                </a:cubicBezTo>
                <a:cubicBezTo>
                  <a:pt x="771" y="1357"/>
                  <a:pt x="1" y="2065"/>
                  <a:pt x="109" y="2789"/>
                </a:cubicBezTo>
                <a:lnTo>
                  <a:pt x="6344" y="2789"/>
                </a:lnTo>
                <a:cubicBezTo>
                  <a:pt x="6580" y="1398"/>
                  <a:pt x="5352" y="1"/>
                  <a:pt x="4120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7541171" y="708698"/>
            <a:ext cx="889719" cy="432030"/>
          </a:xfrm>
          <a:custGeom>
            <a:rect b="b" l="l" r="r" t="t"/>
            <a:pathLst>
              <a:path extrusionOk="0" h="5544" w="11418">
                <a:moveTo>
                  <a:pt x="2837" y="1"/>
                </a:moveTo>
                <a:cubicBezTo>
                  <a:pt x="2375" y="1"/>
                  <a:pt x="1846" y="186"/>
                  <a:pt x="1339" y="504"/>
                </a:cubicBezTo>
                <a:cubicBezTo>
                  <a:pt x="1" y="1344"/>
                  <a:pt x="1339" y="5543"/>
                  <a:pt x="1339" y="5543"/>
                </a:cubicBezTo>
                <a:lnTo>
                  <a:pt x="11417" y="5543"/>
                </a:lnTo>
                <a:cubicBezTo>
                  <a:pt x="11417" y="4074"/>
                  <a:pt x="10387" y="3471"/>
                  <a:pt x="9476" y="3471"/>
                </a:cubicBezTo>
                <a:cubicBezTo>
                  <a:pt x="8965" y="3471"/>
                  <a:pt x="8492" y="3660"/>
                  <a:pt x="8257" y="3992"/>
                </a:cubicBezTo>
                <a:cubicBezTo>
                  <a:pt x="8146" y="2253"/>
                  <a:pt x="7092" y="1061"/>
                  <a:pt x="5821" y="1061"/>
                </a:cubicBezTo>
                <a:cubicBezTo>
                  <a:pt x="5291" y="1061"/>
                  <a:pt x="4724" y="1268"/>
                  <a:pt x="4171" y="1728"/>
                </a:cubicBezTo>
                <a:cubicBezTo>
                  <a:pt x="4171" y="499"/>
                  <a:pt x="3594" y="1"/>
                  <a:pt x="2837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title"/>
          </p:nvPr>
        </p:nvSpPr>
        <p:spPr>
          <a:xfrm>
            <a:off x="720000" y="539400"/>
            <a:ext cx="77040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1" name="Google Shape;211;p21"/>
          <p:cNvSpPr txBox="1"/>
          <p:nvPr>
            <p:ph idx="1" type="subTitle"/>
          </p:nvPr>
        </p:nvSpPr>
        <p:spPr>
          <a:xfrm>
            <a:off x="1053300" y="2330205"/>
            <a:ext cx="2276100" cy="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1"/>
          <p:cNvSpPr txBox="1"/>
          <p:nvPr>
            <p:ph idx="2" type="subTitle"/>
          </p:nvPr>
        </p:nvSpPr>
        <p:spPr>
          <a:xfrm>
            <a:off x="1053300" y="1765725"/>
            <a:ext cx="22761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Titan One"/>
              <a:buNone/>
              <a:defRPr sz="2500">
                <a:solidFill>
                  <a:schemeClr val="accent4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1"/>
          <p:cNvSpPr/>
          <p:nvPr/>
        </p:nvSpPr>
        <p:spPr>
          <a:xfrm flipH="1">
            <a:off x="-6" y="4570805"/>
            <a:ext cx="9144006" cy="572688"/>
          </a:xfrm>
          <a:custGeom>
            <a:rect b="b" l="l" r="r" t="t"/>
            <a:pathLst>
              <a:path extrusionOk="0" h="11931" w="38421">
                <a:moveTo>
                  <a:pt x="21037" y="0"/>
                </a:moveTo>
                <a:cubicBezTo>
                  <a:pt x="20192" y="0"/>
                  <a:pt x="19354" y="22"/>
                  <a:pt x="18535" y="74"/>
                </a:cubicBezTo>
                <a:cubicBezTo>
                  <a:pt x="16257" y="216"/>
                  <a:pt x="14279" y="572"/>
                  <a:pt x="11901" y="600"/>
                </a:cubicBezTo>
                <a:cubicBezTo>
                  <a:pt x="11776" y="602"/>
                  <a:pt x="11652" y="603"/>
                  <a:pt x="11529" y="603"/>
                </a:cubicBezTo>
                <a:cubicBezTo>
                  <a:pt x="8684" y="603"/>
                  <a:pt x="6090" y="158"/>
                  <a:pt x="3227" y="158"/>
                </a:cubicBezTo>
                <a:cubicBezTo>
                  <a:pt x="3143" y="158"/>
                  <a:pt x="3060" y="159"/>
                  <a:pt x="2977" y="159"/>
                </a:cubicBezTo>
                <a:cubicBezTo>
                  <a:pt x="1895" y="173"/>
                  <a:pt x="898" y="245"/>
                  <a:pt x="1" y="372"/>
                </a:cubicBezTo>
                <a:lnTo>
                  <a:pt x="1" y="11931"/>
                </a:lnTo>
                <a:lnTo>
                  <a:pt x="38421" y="11931"/>
                </a:lnTo>
                <a:lnTo>
                  <a:pt x="38421" y="45"/>
                </a:lnTo>
                <a:cubicBezTo>
                  <a:pt x="38071" y="36"/>
                  <a:pt x="37720" y="31"/>
                  <a:pt x="37370" y="31"/>
                </a:cubicBezTo>
                <a:cubicBezTo>
                  <a:pt x="36679" y="31"/>
                  <a:pt x="35993" y="50"/>
                  <a:pt x="35331" y="88"/>
                </a:cubicBezTo>
                <a:cubicBezTo>
                  <a:pt x="33766" y="188"/>
                  <a:pt x="32314" y="387"/>
                  <a:pt x="30677" y="401"/>
                </a:cubicBezTo>
                <a:cubicBezTo>
                  <a:pt x="30521" y="404"/>
                  <a:pt x="30364" y="406"/>
                  <a:pt x="30208" y="406"/>
                </a:cubicBezTo>
                <a:cubicBezTo>
                  <a:pt x="29059" y="406"/>
                  <a:pt x="27922" y="320"/>
                  <a:pt x="26819" y="245"/>
                </a:cubicBezTo>
                <a:cubicBezTo>
                  <a:pt x="24954" y="115"/>
                  <a:pt x="22978" y="0"/>
                  <a:pt x="210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0" y="4765525"/>
            <a:ext cx="9146043" cy="377972"/>
          </a:xfrm>
          <a:custGeom>
            <a:rect b="b" l="l" r="r" t="t"/>
            <a:pathLst>
              <a:path extrusionOk="0" h="5832" w="38434">
                <a:moveTo>
                  <a:pt x="3974" y="0"/>
                </a:moveTo>
                <a:cubicBezTo>
                  <a:pt x="2468" y="0"/>
                  <a:pt x="1146" y="66"/>
                  <a:pt x="0" y="166"/>
                </a:cubicBezTo>
                <a:lnTo>
                  <a:pt x="0" y="5831"/>
                </a:lnTo>
                <a:lnTo>
                  <a:pt x="38434" y="5831"/>
                </a:lnTo>
                <a:lnTo>
                  <a:pt x="38434" y="2187"/>
                </a:lnTo>
                <a:cubicBezTo>
                  <a:pt x="37628" y="2226"/>
                  <a:pt x="36759" y="2244"/>
                  <a:pt x="35836" y="2244"/>
                </a:cubicBezTo>
                <a:cubicBezTo>
                  <a:pt x="32715" y="2244"/>
                  <a:pt x="28983" y="2036"/>
                  <a:pt x="25039" y="1717"/>
                </a:cubicBezTo>
                <a:cubicBezTo>
                  <a:pt x="22079" y="1489"/>
                  <a:pt x="19018" y="1204"/>
                  <a:pt x="16000" y="919"/>
                </a:cubicBezTo>
                <a:cubicBezTo>
                  <a:pt x="13922" y="707"/>
                  <a:pt x="11872" y="507"/>
                  <a:pt x="9907" y="308"/>
                </a:cubicBezTo>
                <a:cubicBezTo>
                  <a:pt x="7678" y="87"/>
                  <a:pt x="5705" y="0"/>
                  <a:pt x="39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1426908" y="2928115"/>
            <a:ext cx="1261702" cy="491908"/>
          </a:xfrm>
          <a:custGeom>
            <a:rect b="b" l="l" r="r" t="t"/>
            <a:pathLst>
              <a:path extrusionOk="0" h="4783" w="12268">
                <a:moveTo>
                  <a:pt x="3958" y="1"/>
                </a:moveTo>
                <a:cubicBezTo>
                  <a:pt x="3616" y="1"/>
                  <a:pt x="3226" y="115"/>
                  <a:pt x="2787" y="383"/>
                </a:cubicBezTo>
                <a:cubicBezTo>
                  <a:pt x="757" y="1626"/>
                  <a:pt x="1760" y="3244"/>
                  <a:pt x="2326" y="3580"/>
                </a:cubicBezTo>
                <a:lnTo>
                  <a:pt x="2326" y="3580"/>
                </a:lnTo>
                <a:cubicBezTo>
                  <a:pt x="2001" y="3435"/>
                  <a:pt x="1703" y="3372"/>
                  <a:pt x="1438" y="3372"/>
                </a:cubicBezTo>
                <a:cubicBezTo>
                  <a:pt x="525" y="3372"/>
                  <a:pt x="0" y="4114"/>
                  <a:pt x="54" y="4782"/>
                </a:cubicBezTo>
                <a:lnTo>
                  <a:pt x="12268" y="4782"/>
                </a:lnTo>
                <a:cubicBezTo>
                  <a:pt x="12268" y="3779"/>
                  <a:pt x="11531" y="3405"/>
                  <a:pt x="10933" y="3405"/>
                </a:cubicBezTo>
                <a:cubicBezTo>
                  <a:pt x="10632" y="3405"/>
                  <a:pt x="10365" y="3500"/>
                  <a:pt x="10246" y="3657"/>
                </a:cubicBezTo>
                <a:cubicBezTo>
                  <a:pt x="10229" y="2933"/>
                  <a:pt x="9809" y="2569"/>
                  <a:pt x="9338" y="2569"/>
                </a:cubicBezTo>
                <a:cubicBezTo>
                  <a:pt x="9032" y="2569"/>
                  <a:pt x="8705" y="2723"/>
                  <a:pt x="8453" y="3031"/>
                </a:cubicBezTo>
                <a:cubicBezTo>
                  <a:pt x="8228" y="2002"/>
                  <a:pt x="7674" y="1627"/>
                  <a:pt x="7135" y="1627"/>
                </a:cubicBezTo>
                <a:cubicBezTo>
                  <a:pt x="6506" y="1627"/>
                  <a:pt x="5897" y="2138"/>
                  <a:pt x="5850" y="2718"/>
                </a:cubicBezTo>
                <a:lnTo>
                  <a:pt x="5850" y="2718"/>
                </a:lnTo>
                <a:cubicBezTo>
                  <a:pt x="5877" y="1678"/>
                  <a:pt x="5271" y="1"/>
                  <a:pt x="3958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8119254" y="3243988"/>
            <a:ext cx="834121" cy="286824"/>
          </a:xfrm>
          <a:custGeom>
            <a:rect b="b" l="l" r="r" t="t"/>
            <a:pathLst>
              <a:path extrusionOk="0" h="3247" w="7464">
                <a:moveTo>
                  <a:pt x="3325" y="0"/>
                </a:moveTo>
                <a:cubicBezTo>
                  <a:pt x="2309" y="0"/>
                  <a:pt x="1625" y="1087"/>
                  <a:pt x="1919" y="2250"/>
                </a:cubicBezTo>
                <a:cubicBezTo>
                  <a:pt x="1815" y="2013"/>
                  <a:pt x="1610" y="1913"/>
                  <a:pt x="1376" y="1913"/>
                </a:cubicBezTo>
                <a:cubicBezTo>
                  <a:pt x="781" y="1913"/>
                  <a:pt x="1" y="2561"/>
                  <a:pt x="226" y="3246"/>
                </a:cubicBezTo>
                <a:lnTo>
                  <a:pt x="7442" y="3246"/>
                </a:lnTo>
                <a:cubicBezTo>
                  <a:pt x="7464" y="2847"/>
                  <a:pt x="7290" y="2433"/>
                  <a:pt x="6933" y="2433"/>
                </a:cubicBezTo>
                <a:cubicBezTo>
                  <a:pt x="6818" y="2433"/>
                  <a:pt x="6684" y="2476"/>
                  <a:pt x="6531" y="2577"/>
                </a:cubicBezTo>
                <a:cubicBezTo>
                  <a:pt x="6499" y="2083"/>
                  <a:pt x="6147" y="1861"/>
                  <a:pt x="5748" y="1861"/>
                </a:cubicBezTo>
                <a:cubicBezTo>
                  <a:pt x="5433" y="1861"/>
                  <a:pt x="5090" y="1999"/>
                  <a:pt x="4851" y="2250"/>
                </a:cubicBezTo>
                <a:cubicBezTo>
                  <a:pt x="5250" y="1267"/>
                  <a:pt x="4638" y="171"/>
                  <a:pt x="3528" y="14"/>
                </a:cubicBezTo>
                <a:cubicBezTo>
                  <a:pt x="3459" y="5"/>
                  <a:pt x="3391" y="0"/>
                  <a:pt x="3325" y="0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 txBox="1"/>
          <p:nvPr>
            <p:ph idx="3" type="subTitle"/>
          </p:nvPr>
        </p:nvSpPr>
        <p:spPr>
          <a:xfrm>
            <a:off x="3442375" y="2104300"/>
            <a:ext cx="2276100" cy="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1"/>
          <p:cNvSpPr txBox="1"/>
          <p:nvPr>
            <p:ph idx="4" type="subTitle"/>
          </p:nvPr>
        </p:nvSpPr>
        <p:spPr>
          <a:xfrm>
            <a:off x="3442375" y="1537125"/>
            <a:ext cx="22761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Titan One"/>
              <a:buNone/>
              <a:defRPr sz="2500">
                <a:solidFill>
                  <a:schemeClr val="accent4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1"/>
          <p:cNvSpPr txBox="1"/>
          <p:nvPr>
            <p:ph idx="5" type="subTitle"/>
          </p:nvPr>
        </p:nvSpPr>
        <p:spPr>
          <a:xfrm>
            <a:off x="5831450" y="2561500"/>
            <a:ext cx="2276100" cy="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1"/>
          <p:cNvSpPr txBox="1"/>
          <p:nvPr>
            <p:ph idx="6" type="subTitle"/>
          </p:nvPr>
        </p:nvSpPr>
        <p:spPr>
          <a:xfrm>
            <a:off x="5831450" y="1994325"/>
            <a:ext cx="22761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Titan One"/>
              <a:buNone/>
              <a:defRPr sz="2500">
                <a:solidFill>
                  <a:schemeClr val="accent4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1"/>
          <p:cNvSpPr txBox="1"/>
          <p:nvPr>
            <p:ph hasCustomPrompt="1" idx="7" type="title"/>
          </p:nvPr>
        </p:nvSpPr>
        <p:spPr>
          <a:xfrm>
            <a:off x="3775825" y="3411700"/>
            <a:ext cx="16092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2" name="Google Shape;222;p21"/>
          <p:cNvSpPr txBox="1"/>
          <p:nvPr>
            <p:ph hasCustomPrompt="1" idx="8" type="title"/>
          </p:nvPr>
        </p:nvSpPr>
        <p:spPr>
          <a:xfrm>
            <a:off x="6164900" y="3411700"/>
            <a:ext cx="16092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3" name="Google Shape;223;p21"/>
          <p:cNvSpPr txBox="1"/>
          <p:nvPr>
            <p:ph hasCustomPrompt="1" idx="9" type="title"/>
          </p:nvPr>
        </p:nvSpPr>
        <p:spPr>
          <a:xfrm>
            <a:off x="1386750" y="3411700"/>
            <a:ext cx="16092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 1">
  <p:cSld name="CUSTOM_1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/>
          <p:nvPr/>
        </p:nvSpPr>
        <p:spPr>
          <a:xfrm>
            <a:off x="-32300" y="2949248"/>
            <a:ext cx="9146073" cy="1813246"/>
          </a:xfrm>
          <a:custGeom>
            <a:rect b="b" l="l" r="r" t="t"/>
            <a:pathLst>
              <a:path extrusionOk="0" h="7617" w="38420">
                <a:moveTo>
                  <a:pt x="2861" y="1"/>
                </a:moveTo>
                <a:cubicBezTo>
                  <a:pt x="2307" y="1"/>
                  <a:pt x="1823" y="328"/>
                  <a:pt x="1609" y="812"/>
                </a:cubicBezTo>
                <a:cubicBezTo>
                  <a:pt x="1438" y="627"/>
                  <a:pt x="1197" y="513"/>
                  <a:pt x="940" y="513"/>
                </a:cubicBezTo>
                <a:cubicBezTo>
                  <a:pt x="413" y="513"/>
                  <a:pt x="1" y="940"/>
                  <a:pt x="1" y="1467"/>
                </a:cubicBezTo>
                <a:lnTo>
                  <a:pt x="1" y="7617"/>
                </a:lnTo>
                <a:lnTo>
                  <a:pt x="38420" y="7617"/>
                </a:lnTo>
                <a:lnTo>
                  <a:pt x="38420" y="4457"/>
                </a:lnTo>
                <a:cubicBezTo>
                  <a:pt x="38420" y="3161"/>
                  <a:pt x="37366" y="2107"/>
                  <a:pt x="36071" y="2107"/>
                </a:cubicBezTo>
                <a:cubicBezTo>
                  <a:pt x="35231" y="2107"/>
                  <a:pt x="34506" y="2534"/>
                  <a:pt x="34092" y="3189"/>
                </a:cubicBezTo>
                <a:cubicBezTo>
                  <a:pt x="33822" y="2904"/>
                  <a:pt x="33424" y="2720"/>
                  <a:pt x="32997" y="2720"/>
                </a:cubicBezTo>
                <a:cubicBezTo>
                  <a:pt x="32257" y="2720"/>
                  <a:pt x="31644" y="3261"/>
                  <a:pt x="31530" y="3958"/>
                </a:cubicBezTo>
                <a:cubicBezTo>
                  <a:pt x="31431" y="3929"/>
                  <a:pt x="31331" y="3901"/>
                  <a:pt x="31217" y="3901"/>
                </a:cubicBezTo>
                <a:cubicBezTo>
                  <a:pt x="30818" y="3901"/>
                  <a:pt x="30477" y="4172"/>
                  <a:pt x="30349" y="4527"/>
                </a:cubicBezTo>
                <a:cubicBezTo>
                  <a:pt x="30150" y="4413"/>
                  <a:pt x="29922" y="4356"/>
                  <a:pt x="29680" y="4356"/>
                </a:cubicBezTo>
                <a:cubicBezTo>
                  <a:pt x="29053" y="4356"/>
                  <a:pt x="28527" y="4770"/>
                  <a:pt x="28370" y="5353"/>
                </a:cubicBezTo>
                <a:cubicBezTo>
                  <a:pt x="28157" y="5125"/>
                  <a:pt x="27858" y="4983"/>
                  <a:pt x="27531" y="4983"/>
                </a:cubicBezTo>
                <a:cubicBezTo>
                  <a:pt x="27487" y="4983"/>
                  <a:pt x="27430" y="4997"/>
                  <a:pt x="27388" y="4997"/>
                </a:cubicBezTo>
                <a:lnTo>
                  <a:pt x="27388" y="4884"/>
                </a:lnTo>
                <a:cubicBezTo>
                  <a:pt x="27388" y="4043"/>
                  <a:pt x="26705" y="3360"/>
                  <a:pt x="25865" y="3360"/>
                </a:cubicBezTo>
                <a:cubicBezTo>
                  <a:pt x="25225" y="3360"/>
                  <a:pt x="24669" y="3758"/>
                  <a:pt x="24456" y="4328"/>
                </a:cubicBezTo>
                <a:cubicBezTo>
                  <a:pt x="24270" y="4214"/>
                  <a:pt x="24043" y="4157"/>
                  <a:pt x="23815" y="4157"/>
                </a:cubicBezTo>
                <a:cubicBezTo>
                  <a:pt x="23659" y="4157"/>
                  <a:pt x="23517" y="4186"/>
                  <a:pt x="23374" y="4229"/>
                </a:cubicBezTo>
                <a:cubicBezTo>
                  <a:pt x="23388" y="4214"/>
                  <a:pt x="23388" y="4200"/>
                  <a:pt x="23388" y="4172"/>
                </a:cubicBezTo>
                <a:cubicBezTo>
                  <a:pt x="23388" y="3375"/>
                  <a:pt x="22733" y="2720"/>
                  <a:pt x="21922" y="2720"/>
                </a:cubicBezTo>
                <a:cubicBezTo>
                  <a:pt x="21253" y="2720"/>
                  <a:pt x="20683" y="3189"/>
                  <a:pt x="20527" y="3815"/>
                </a:cubicBezTo>
                <a:cubicBezTo>
                  <a:pt x="20342" y="3702"/>
                  <a:pt x="20142" y="3645"/>
                  <a:pt x="19929" y="3645"/>
                </a:cubicBezTo>
                <a:cubicBezTo>
                  <a:pt x="19303" y="3645"/>
                  <a:pt x="18804" y="4143"/>
                  <a:pt x="18791" y="4755"/>
                </a:cubicBezTo>
                <a:cubicBezTo>
                  <a:pt x="18463" y="4599"/>
                  <a:pt x="18093" y="4499"/>
                  <a:pt x="17709" y="4499"/>
                </a:cubicBezTo>
                <a:cubicBezTo>
                  <a:pt x="17225" y="4499"/>
                  <a:pt x="16783" y="4641"/>
                  <a:pt x="16399" y="4884"/>
                </a:cubicBezTo>
                <a:cubicBezTo>
                  <a:pt x="16228" y="4669"/>
                  <a:pt x="15957" y="4527"/>
                  <a:pt x="15659" y="4527"/>
                </a:cubicBezTo>
                <a:cubicBezTo>
                  <a:pt x="15232" y="4527"/>
                  <a:pt x="14875" y="4798"/>
                  <a:pt x="14733" y="5168"/>
                </a:cubicBezTo>
                <a:cubicBezTo>
                  <a:pt x="14492" y="5054"/>
                  <a:pt x="14221" y="4983"/>
                  <a:pt x="13936" y="4983"/>
                </a:cubicBezTo>
                <a:cubicBezTo>
                  <a:pt x="13794" y="4983"/>
                  <a:pt x="13666" y="5011"/>
                  <a:pt x="13537" y="5026"/>
                </a:cubicBezTo>
                <a:lnTo>
                  <a:pt x="13537" y="4926"/>
                </a:lnTo>
                <a:cubicBezTo>
                  <a:pt x="13537" y="4058"/>
                  <a:pt x="12826" y="3360"/>
                  <a:pt x="11972" y="3360"/>
                </a:cubicBezTo>
                <a:cubicBezTo>
                  <a:pt x="11231" y="3360"/>
                  <a:pt x="10620" y="3872"/>
                  <a:pt x="10449" y="4556"/>
                </a:cubicBezTo>
                <a:cubicBezTo>
                  <a:pt x="10164" y="4157"/>
                  <a:pt x="9694" y="3901"/>
                  <a:pt x="9182" y="3901"/>
                </a:cubicBezTo>
                <a:cubicBezTo>
                  <a:pt x="8982" y="3901"/>
                  <a:pt x="8783" y="3944"/>
                  <a:pt x="8612" y="4015"/>
                </a:cubicBezTo>
                <a:cubicBezTo>
                  <a:pt x="8641" y="3887"/>
                  <a:pt x="8656" y="3773"/>
                  <a:pt x="8656" y="3645"/>
                </a:cubicBezTo>
                <a:cubicBezTo>
                  <a:pt x="8656" y="2791"/>
                  <a:pt x="7972" y="2107"/>
                  <a:pt x="7132" y="2107"/>
                </a:cubicBezTo>
                <a:cubicBezTo>
                  <a:pt x="6606" y="2107"/>
                  <a:pt x="6150" y="2363"/>
                  <a:pt x="5879" y="2762"/>
                </a:cubicBezTo>
                <a:cubicBezTo>
                  <a:pt x="5723" y="2207"/>
                  <a:pt x="5211" y="1794"/>
                  <a:pt x="4613" y="1794"/>
                </a:cubicBezTo>
                <a:cubicBezTo>
                  <a:pt x="4427" y="1794"/>
                  <a:pt x="4256" y="1837"/>
                  <a:pt x="4100" y="1908"/>
                </a:cubicBezTo>
                <a:cubicBezTo>
                  <a:pt x="4171" y="1737"/>
                  <a:pt x="4214" y="1553"/>
                  <a:pt x="4214" y="1353"/>
                </a:cubicBezTo>
                <a:cubicBezTo>
                  <a:pt x="4214" y="613"/>
                  <a:pt x="3602" y="1"/>
                  <a:pt x="2861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-32300" y="4556100"/>
            <a:ext cx="9226227" cy="587393"/>
          </a:xfrm>
          <a:custGeom>
            <a:rect b="b" l="l" r="r" t="t"/>
            <a:pathLst>
              <a:path extrusionOk="0" h="11931" w="38421">
                <a:moveTo>
                  <a:pt x="21037" y="0"/>
                </a:moveTo>
                <a:cubicBezTo>
                  <a:pt x="20192" y="0"/>
                  <a:pt x="19354" y="22"/>
                  <a:pt x="18535" y="74"/>
                </a:cubicBezTo>
                <a:cubicBezTo>
                  <a:pt x="16257" y="216"/>
                  <a:pt x="14279" y="572"/>
                  <a:pt x="11901" y="600"/>
                </a:cubicBezTo>
                <a:cubicBezTo>
                  <a:pt x="11776" y="602"/>
                  <a:pt x="11652" y="603"/>
                  <a:pt x="11529" y="603"/>
                </a:cubicBezTo>
                <a:cubicBezTo>
                  <a:pt x="8684" y="603"/>
                  <a:pt x="6090" y="158"/>
                  <a:pt x="3227" y="158"/>
                </a:cubicBezTo>
                <a:cubicBezTo>
                  <a:pt x="3143" y="158"/>
                  <a:pt x="3060" y="159"/>
                  <a:pt x="2977" y="159"/>
                </a:cubicBezTo>
                <a:cubicBezTo>
                  <a:pt x="1895" y="173"/>
                  <a:pt x="898" y="245"/>
                  <a:pt x="1" y="372"/>
                </a:cubicBezTo>
                <a:lnTo>
                  <a:pt x="1" y="11931"/>
                </a:lnTo>
                <a:lnTo>
                  <a:pt x="38421" y="11931"/>
                </a:lnTo>
                <a:lnTo>
                  <a:pt x="38421" y="45"/>
                </a:lnTo>
                <a:cubicBezTo>
                  <a:pt x="38071" y="36"/>
                  <a:pt x="37720" y="31"/>
                  <a:pt x="37370" y="31"/>
                </a:cubicBezTo>
                <a:cubicBezTo>
                  <a:pt x="36679" y="31"/>
                  <a:pt x="35993" y="50"/>
                  <a:pt x="35331" y="88"/>
                </a:cubicBezTo>
                <a:cubicBezTo>
                  <a:pt x="33766" y="188"/>
                  <a:pt x="32314" y="387"/>
                  <a:pt x="30677" y="401"/>
                </a:cubicBezTo>
                <a:cubicBezTo>
                  <a:pt x="30521" y="404"/>
                  <a:pt x="30364" y="406"/>
                  <a:pt x="30208" y="406"/>
                </a:cubicBezTo>
                <a:cubicBezTo>
                  <a:pt x="29059" y="406"/>
                  <a:pt x="27922" y="320"/>
                  <a:pt x="26819" y="245"/>
                </a:cubicBezTo>
                <a:cubicBezTo>
                  <a:pt x="24954" y="115"/>
                  <a:pt x="22978" y="0"/>
                  <a:pt x="210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 txBox="1"/>
          <p:nvPr>
            <p:ph type="title"/>
          </p:nvPr>
        </p:nvSpPr>
        <p:spPr>
          <a:xfrm>
            <a:off x="720000" y="539400"/>
            <a:ext cx="77040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idx="1" type="subTitle"/>
          </p:nvPr>
        </p:nvSpPr>
        <p:spPr>
          <a:xfrm>
            <a:off x="720000" y="1955755"/>
            <a:ext cx="2276100" cy="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2"/>
          <p:cNvSpPr txBox="1"/>
          <p:nvPr>
            <p:ph idx="2" type="subTitle"/>
          </p:nvPr>
        </p:nvSpPr>
        <p:spPr>
          <a:xfrm>
            <a:off x="714575" y="1391275"/>
            <a:ext cx="22761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Titan One"/>
              <a:buNone/>
              <a:defRPr sz="2500">
                <a:solidFill>
                  <a:schemeClr val="accent4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2"/>
          <p:cNvSpPr/>
          <p:nvPr/>
        </p:nvSpPr>
        <p:spPr>
          <a:xfrm>
            <a:off x="-32300" y="4765525"/>
            <a:ext cx="9258462" cy="377972"/>
          </a:xfrm>
          <a:custGeom>
            <a:rect b="b" l="l" r="r" t="t"/>
            <a:pathLst>
              <a:path extrusionOk="0" h="5832" w="38434">
                <a:moveTo>
                  <a:pt x="3974" y="0"/>
                </a:moveTo>
                <a:cubicBezTo>
                  <a:pt x="2468" y="0"/>
                  <a:pt x="1146" y="66"/>
                  <a:pt x="0" y="166"/>
                </a:cubicBezTo>
                <a:lnTo>
                  <a:pt x="0" y="5831"/>
                </a:lnTo>
                <a:lnTo>
                  <a:pt x="38434" y="5831"/>
                </a:lnTo>
                <a:lnTo>
                  <a:pt x="38434" y="2187"/>
                </a:lnTo>
                <a:cubicBezTo>
                  <a:pt x="37628" y="2226"/>
                  <a:pt x="36759" y="2244"/>
                  <a:pt x="35836" y="2244"/>
                </a:cubicBezTo>
                <a:cubicBezTo>
                  <a:pt x="32715" y="2244"/>
                  <a:pt x="28983" y="2036"/>
                  <a:pt x="25039" y="1717"/>
                </a:cubicBezTo>
                <a:cubicBezTo>
                  <a:pt x="22079" y="1489"/>
                  <a:pt x="19018" y="1204"/>
                  <a:pt x="16000" y="919"/>
                </a:cubicBezTo>
                <a:cubicBezTo>
                  <a:pt x="13922" y="707"/>
                  <a:pt x="11872" y="507"/>
                  <a:pt x="9907" y="308"/>
                </a:cubicBezTo>
                <a:cubicBezTo>
                  <a:pt x="7678" y="87"/>
                  <a:pt x="5705" y="0"/>
                  <a:pt x="39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1426908" y="2928115"/>
            <a:ext cx="1261702" cy="491908"/>
          </a:xfrm>
          <a:custGeom>
            <a:rect b="b" l="l" r="r" t="t"/>
            <a:pathLst>
              <a:path extrusionOk="0" h="4783" w="12268">
                <a:moveTo>
                  <a:pt x="3958" y="1"/>
                </a:moveTo>
                <a:cubicBezTo>
                  <a:pt x="3616" y="1"/>
                  <a:pt x="3226" y="115"/>
                  <a:pt x="2787" y="383"/>
                </a:cubicBezTo>
                <a:cubicBezTo>
                  <a:pt x="757" y="1626"/>
                  <a:pt x="1760" y="3244"/>
                  <a:pt x="2326" y="3580"/>
                </a:cubicBezTo>
                <a:lnTo>
                  <a:pt x="2326" y="3580"/>
                </a:lnTo>
                <a:cubicBezTo>
                  <a:pt x="2001" y="3435"/>
                  <a:pt x="1703" y="3372"/>
                  <a:pt x="1438" y="3372"/>
                </a:cubicBezTo>
                <a:cubicBezTo>
                  <a:pt x="525" y="3372"/>
                  <a:pt x="0" y="4114"/>
                  <a:pt x="54" y="4782"/>
                </a:cubicBezTo>
                <a:lnTo>
                  <a:pt x="12268" y="4782"/>
                </a:lnTo>
                <a:cubicBezTo>
                  <a:pt x="12268" y="3779"/>
                  <a:pt x="11531" y="3405"/>
                  <a:pt x="10933" y="3405"/>
                </a:cubicBezTo>
                <a:cubicBezTo>
                  <a:pt x="10632" y="3405"/>
                  <a:pt x="10365" y="3500"/>
                  <a:pt x="10246" y="3657"/>
                </a:cubicBezTo>
                <a:cubicBezTo>
                  <a:pt x="10229" y="2933"/>
                  <a:pt x="9809" y="2569"/>
                  <a:pt x="9338" y="2569"/>
                </a:cubicBezTo>
                <a:cubicBezTo>
                  <a:pt x="9032" y="2569"/>
                  <a:pt x="8705" y="2723"/>
                  <a:pt x="8453" y="3031"/>
                </a:cubicBezTo>
                <a:cubicBezTo>
                  <a:pt x="8228" y="2002"/>
                  <a:pt x="7674" y="1627"/>
                  <a:pt x="7135" y="1627"/>
                </a:cubicBezTo>
                <a:cubicBezTo>
                  <a:pt x="6506" y="1627"/>
                  <a:pt x="5897" y="2138"/>
                  <a:pt x="5850" y="2718"/>
                </a:cubicBezTo>
                <a:lnTo>
                  <a:pt x="5850" y="2718"/>
                </a:lnTo>
                <a:cubicBezTo>
                  <a:pt x="5877" y="1678"/>
                  <a:pt x="5271" y="1"/>
                  <a:pt x="3958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8119254" y="3243988"/>
            <a:ext cx="834121" cy="286824"/>
          </a:xfrm>
          <a:custGeom>
            <a:rect b="b" l="l" r="r" t="t"/>
            <a:pathLst>
              <a:path extrusionOk="0" h="3247" w="7464">
                <a:moveTo>
                  <a:pt x="3325" y="0"/>
                </a:moveTo>
                <a:cubicBezTo>
                  <a:pt x="2309" y="0"/>
                  <a:pt x="1625" y="1087"/>
                  <a:pt x="1919" y="2250"/>
                </a:cubicBezTo>
                <a:cubicBezTo>
                  <a:pt x="1815" y="2013"/>
                  <a:pt x="1610" y="1913"/>
                  <a:pt x="1376" y="1913"/>
                </a:cubicBezTo>
                <a:cubicBezTo>
                  <a:pt x="781" y="1913"/>
                  <a:pt x="1" y="2561"/>
                  <a:pt x="226" y="3246"/>
                </a:cubicBezTo>
                <a:lnTo>
                  <a:pt x="7442" y="3246"/>
                </a:lnTo>
                <a:cubicBezTo>
                  <a:pt x="7464" y="2847"/>
                  <a:pt x="7290" y="2433"/>
                  <a:pt x="6933" y="2433"/>
                </a:cubicBezTo>
                <a:cubicBezTo>
                  <a:pt x="6818" y="2433"/>
                  <a:pt x="6684" y="2476"/>
                  <a:pt x="6531" y="2577"/>
                </a:cubicBezTo>
                <a:cubicBezTo>
                  <a:pt x="6499" y="2083"/>
                  <a:pt x="6147" y="1861"/>
                  <a:pt x="5748" y="1861"/>
                </a:cubicBezTo>
                <a:cubicBezTo>
                  <a:pt x="5433" y="1861"/>
                  <a:pt x="5090" y="1999"/>
                  <a:pt x="4851" y="2250"/>
                </a:cubicBezTo>
                <a:cubicBezTo>
                  <a:pt x="5250" y="1267"/>
                  <a:pt x="4638" y="171"/>
                  <a:pt x="3528" y="14"/>
                </a:cubicBezTo>
                <a:cubicBezTo>
                  <a:pt x="3459" y="5"/>
                  <a:pt x="3391" y="0"/>
                  <a:pt x="3325" y="0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"/>
          <p:cNvSpPr txBox="1"/>
          <p:nvPr>
            <p:ph idx="3" type="subTitle"/>
          </p:nvPr>
        </p:nvSpPr>
        <p:spPr>
          <a:xfrm>
            <a:off x="3436667" y="1951900"/>
            <a:ext cx="2276100" cy="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2"/>
          <p:cNvSpPr txBox="1"/>
          <p:nvPr>
            <p:ph idx="4" type="subTitle"/>
          </p:nvPr>
        </p:nvSpPr>
        <p:spPr>
          <a:xfrm>
            <a:off x="3367691" y="1384725"/>
            <a:ext cx="22761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Titan One"/>
              <a:buNone/>
              <a:defRPr sz="2500">
                <a:solidFill>
                  <a:schemeClr val="accent4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2"/>
          <p:cNvSpPr txBox="1"/>
          <p:nvPr>
            <p:ph idx="5" type="subTitle"/>
          </p:nvPr>
        </p:nvSpPr>
        <p:spPr>
          <a:xfrm>
            <a:off x="6153346" y="1951900"/>
            <a:ext cx="2276100" cy="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2"/>
          <p:cNvSpPr txBox="1"/>
          <p:nvPr>
            <p:ph idx="6" type="subTitle"/>
          </p:nvPr>
        </p:nvSpPr>
        <p:spPr>
          <a:xfrm>
            <a:off x="6147913" y="1384725"/>
            <a:ext cx="22761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Titan One"/>
              <a:buNone/>
              <a:defRPr sz="2500">
                <a:solidFill>
                  <a:schemeClr val="accent4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>
            <p:ph type="title"/>
          </p:nvPr>
        </p:nvSpPr>
        <p:spPr>
          <a:xfrm>
            <a:off x="958192" y="1056325"/>
            <a:ext cx="3204600" cy="2280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9" name="Google Shape;239;p23"/>
          <p:cNvSpPr txBox="1"/>
          <p:nvPr>
            <p:ph idx="1" type="subTitle"/>
          </p:nvPr>
        </p:nvSpPr>
        <p:spPr>
          <a:xfrm>
            <a:off x="782600" y="3406203"/>
            <a:ext cx="33804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3"/>
          <p:cNvSpPr/>
          <p:nvPr/>
        </p:nvSpPr>
        <p:spPr>
          <a:xfrm>
            <a:off x="0" y="4299296"/>
            <a:ext cx="9144006" cy="844208"/>
          </a:xfrm>
          <a:custGeom>
            <a:rect b="b" l="l" r="r" t="t"/>
            <a:pathLst>
              <a:path extrusionOk="0" h="11931" w="38421">
                <a:moveTo>
                  <a:pt x="21037" y="0"/>
                </a:moveTo>
                <a:cubicBezTo>
                  <a:pt x="20192" y="0"/>
                  <a:pt x="19354" y="22"/>
                  <a:pt x="18535" y="74"/>
                </a:cubicBezTo>
                <a:cubicBezTo>
                  <a:pt x="16257" y="216"/>
                  <a:pt x="14279" y="572"/>
                  <a:pt x="11901" y="600"/>
                </a:cubicBezTo>
                <a:cubicBezTo>
                  <a:pt x="11776" y="602"/>
                  <a:pt x="11652" y="603"/>
                  <a:pt x="11529" y="603"/>
                </a:cubicBezTo>
                <a:cubicBezTo>
                  <a:pt x="8684" y="603"/>
                  <a:pt x="6090" y="158"/>
                  <a:pt x="3227" y="158"/>
                </a:cubicBezTo>
                <a:cubicBezTo>
                  <a:pt x="3143" y="158"/>
                  <a:pt x="3060" y="159"/>
                  <a:pt x="2977" y="159"/>
                </a:cubicBezTo>
                <a:cubicBezTo>
                  <a:pt x="1895" y="173"/>
                  <a:pt x="898" y="245"/>
                  <a:pt x="1" y="372"/>
                </a:cubicBezTo>
                <a:lnTo>
                  <a:pt x="1" y="11931"/>
                </a:lnTo>
                <a:lnTo>
                  <a:pt x="38421" y="11931"/>
                </a:lnTo>
                <a:lnTo>
                  <a:pt x="38421" y="45"/>
                </a:lnTo>
                <a:cubicBezTo>
                  <a:pt x="38071" y="36"/>
                  <a:pt x="37720" y="31"/>
                  <a:pt x="37370" y="31"/>
                </a:cubicBezTo>
                <a:cubicBezTo>
                  <a:pt x="36679" y="31"/>
                  <a:pt x="35993" y="50"/>
                  <a:pt x="35331" y="88"/>
                </a:cubicBezTo>
                <a:cubicBezTo>
                  <a:pt x="33766" y="188"/>
                  <a:pt x="32314" y="387"/>
                  <a:pt x="30677" y="401"/>
                </a:cubicBezTo>
                <a:cubicBezTo>
                  <a:pt x="30521" y="404"/>
                  <a:pt x="30364" y="406"/>
                  <a:pt x="30208" y="406"/>
                </a:cubicBezTo>
                <a:cubicBezTo>
                  <a:pt x="29059" y="406"/>
                  <a:pt x="27922" y="320"/>
                  <a:pt x="26819" y="245"/>
                </a:cubicBezTo>
                <a:cubicBezTo>
                  <a:pt x="24954" y="115"/>
                  <a:pt x="22978" y="0"/>
                  <a:pt x="210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 flipH="1">
            <a:off x="0" y="4796175"/>
            <a:ext cx="9144025" cy="347325"/>
          </a:xfrm>
          <a:custGeom>
            <a:rect b="b" l="l" r="r" t="t"/>
            <a:pathLst>
              <a:path extrusionOk="0" h="5832" w="38434">
                <a:moveTo>
                  <a:pt x="3974" y="0"/>
                </a:moveTo>
                <a:cubicBezTo>
                  <a:pt x="2468" y="0"/>
                  <a:pt x="1146" y="66"/>
                  <a:pt x="0" y="166"/>
                </a:cubicBezTo>
                <a:lnTo>
                  <a:pt x="0" y="5831"/>
                </a:lnTo>
                <a:lnTo>
                  <a:pt x="38434" y="5831"/>
                </a:lnTo>
                <a:lnTo>
                  <a:pt x="38434" y="2187"/>
                </a:lnTo>
                <a:cubicBezTo>
                  <a:pt x="37628" y="2226"/>
                  <a:pt x="36759" y="2244"/>
                  <a:pt x="35836" y="2244"/>
                </a:cubicBezTo>
                <a:cubicBezTo>
                  <a:pt x="32715" y="2244"/>
                  <a:pt x="28983" y="2036"/>
                  <a:pt x="25039" y="1717"/>
                </a:cubicBezTo>
                <a:cubicBezTo>
                  <a:pt x="22079" y="1489"/>
                  <a:pt x="19018" y="1204"/>
                  <a:pt x="16000" y="919"/>
                </a:cubicBezTo>
                <a:cubicBezTo>
                  <a:pt x="13922" y="707"/>
                  <a:pt x="11872" y="507"/>
                  <a:pt x="9907" y="308"/>
                </a:cubicBezTo>
                <a:cubicBezTo>
                  <a:pt x="7678" y="87"/>
                  <a:pt x="5705" y="0"/>
                  <a:pt x="39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8601024" y="2971328"/>
            <a:ext cx="1835661" cy="716446"/>
          </a:xfrm>
          <a:custGeom>
            <a:rect b="b" l="l" r="r" t="t"/>
            <a:pathLst>
              <a:path extrusionOk="0" h="4783" w="12268">
                <a:moveTo>
                  <a:pt x="3958" y="1"/>
                </a:moveTo>
                <a:cubicBezTo>
                  <a:pt x="3616" y="1"/>
                  <a:pt x="3226" y="115"/>
                  <a:pt x="2787" y="383"/>
                </a:cubicBezTo>
                <a:cubicBezTo>
                  <a:pt x="757" y="1626"/>
                  <a:pt x="1760" y="3244"/>
                  <a:pt x="2326" y="3580"/>
                </a:cubicBezTo>
                <a:lnTo>
                  <a:pt x="2326" y="3580"/>
                </a:lnTo>
                <a:cubicBezTo>
                  <a:pt x="2001" y="3435"/>
                  <a:pt x="1703" y="3372"/>
                  <a:pt x="1438" y="3372"/>
                </a:cubicBezTo>
                <a:cubicBezTo>
                  <a:pt x="525" y="3372"/>
                  <a:pt x="0" y="4114"/>
                  <a:pt x="54" y="4782"/>
                </a:cubicBezTo>
                <a:lnTo>
                  <a:pt x="12268" y="4782"/>
                </a:lnTo>
                <a:cubicBezTo>
                  <a:pt x="12268" y="3779"/>
                  <a:pt x="11531" y="3405"/>
                  <a:pt x="10933" y="3405"/>
                </a:cubicBezTo>
                <a:cubicBezTo>
                  <a:pt x="10632" y="3405"/>
                  <a:pt x="10365" y="3500"/>
                  <a:pt x="10246" y="3657"/>
                </a:cubicBezTo>
                <a:cubicBezTo>
                  <a:pt x="10229" y="2933"/>
                  <a:pt x="9809" y="2569"/>
                  <a:pt x="9338" y="2569"/>
                </a:cubicBezTo>
                <a:cubicBezTo>
                  <a:pt x="9032" y="2569"/>
                  <a:pt x="8705" y="2723"/>
                  <a:pt x="8453" y="3031"/>
                </a:cubicBezTo>
                <a:cubicBezTo>
                  <a:pt x="8228" y="2002"/>
                  <a:pt x="7674" y="1627"/>
                  <a:pt x="7135" y="1627"/>
                </a:cubicBezTo>
                <a:cubicBezTo>
                  <a:pt x="6506" y="1627"/>
                  <a:pt x="5897" y="2138"/>
                  <a:pt x="5850" y="2718"/>
                </a:cubicBezTo>
                <a:lnTo>
                  <a:pt x="5850" y="2718"/>
                </a:lnTo>
                <a:cubicBezTo>
                  <a:pt x="5877" y="1678"/>
                  <a:pt x="5271" y="1"/>
                  <a:pt x="3958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179200" y="217000"/>
            <a:ext cx="1067800" cy="478202"/>
          </a:xfrm>
          <a:custGeom>
            <a:rect b="b" l="l" r="r" t="t"/>
            <a:pathLst>
              <a:path extrusionOk="0" h="2789" w="6581">
                <a:moveTo>
                  <a:pt x="4120" y="1"/>
                </a:moveTo>
                <a:cubicBezTo>
                  <a:pt x="3423" y="1"/>
                  <a:pt x="2724" y="447"/>
                  <a:pt x="2287" y="1593"/>
                </a:cubicBezTo>
                <a:cubicBezTo>
                  <a:pt x="2061" y="1429"/>
                  <a:pt x="1809" y="1357"/>
                  <a:pt x="1559" y="1357"/>
                </a:cubicBezTo>
                <a:cubicBezTo>
                  <a:pt x="771" y="1357"/>
                  <a:pt x="1" y="2065"/>
                  <a:pt x="109" y="2789"/>
                </a:cubicBezTo>
                <a:lnTo>
                  <a:pt x="6344" y="2789"/>
                </a:lnTo>
                <a:cubicBezTo>
                  <a:pt x="6580" y="1398"/>
                  <a:pt x="5352" y="1"/>
                  <a:pt x="4120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782596" y="3573561"/>
            <a:ext cx="889719" cy="432030"/>
          </a:xfrm>
          <a:custGeom>
            <a:rect b="b" l="l" r="r" t="t"/>
            <a:pathLst>
              <a:path extrusionOk="0" h="5544" w="11418">
                <a:moveTo>
                  <a:pt x="2837" y="1"/>
                </a:moveTo>
                <a:cubicBezTo>
                  <a:pt x="2375" y="1"/>
                  <a:pt x="1846" y="186"/>
                  <a:pt x="1339" y="504"/>
                </a:cubicBezTo>
                <a:cubicBezTo>
                  <a:pt x="1" y="1344"/>
                  <a:pt x="1339" y="5543"/>
                  <a:pt x="1339" y="5543"/>
                </a:cubicBezTo>
                <a:lnTo>
                  <a:pt x="11417" y="5543"/>
                </a:lnTo>
                <a:cubicBezTo>
                  <a:pt x="11417" y="4074"/>
                  <a:pt x="10387" y="3471"/>
                  <a:pt x="9476" y="3471"/>
                </a:cubicBezTo>
                <a:cubicBezTo>
                  <a:pt x="8965" y="3471"/>
                  <a:pt x="8492" y="3660"/>
                  <a:pt x="8257" y="3992"/>
                </a:cubicBezTo>
                <a:cubicBezTo>
                  <a:pt x="8146" y="2253"/>
                  <a:pt x="7092" y="1061"/>
                  <a:pt x="5821" y="1061"/>
                </a:cubicBezTo>
                <a:cubicBezTo>
                  <a:pt x="5291" y="1061"/>
                  <a:pt x="4724" y="1268"/>
                  <a:pt x="4171" y="1728"/>
                </a:cubicBezTo>
                <a:cubicBezTo>
                  <a:pt x="4171" y="499"/>
                  <a:pt x="3594" y="1"/>
                  <a:pt x="2837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/>
          <p:nvPr>
            <p:ph type="title"/>
          </p:nvPr>
        </p:nvSpPr>
        <p:spPr>
          <a:xfrm>
            <a:off x="4249575" y="1190500"/>
            <a:ext cx="30861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7" name="Google Shape;247;p24"/>
          <p:cNvSpPr txBox="1"/>
          <p:nvPr>
            <p:ph idx="1" type="subTitle"/>
          </p:nvPr>
        </p:nvSpPr>
        <p:spPr>
          <a:xfrm>
            <a:off x="4249575" y="1973000"/>
            <a:ext cx="2749200" cy="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4"/>
          <p:cNvSpPr/>
          <p:nvPr/>
        </p:nvSpPr>
        <p:spPr>
          <a:xfrm>
            <a:off x="8850" y="4118977"/>
            <a:ext cx="9143991" cy="1024480"/>
          </a:xfrm>
          <a:custGeom>
            <a:rect b="b" l="l" r="r" t="t"/>
            <a:pathLst>
              <a:path extrusionOk="0" h="16414" w="57551">
                <a:moveTo>
                  <a:pt x="0" y="0"/>
                </a:moveTo>
                <a:lnTo>
                  <a:pt x="0" y="16413"/>
                </a:lnTo>
                <a:lnTo>
                  <a:pt x="57550" y="16413"/>
                </a:lnTo>
                <a:lnTo>
                  <a:pt x="57550" y="0"/>
                </a:lnTo>
                <a:close/>
              </a:path>
            </a:pathLst>
          </a:custGeom>
          <a:solidFill>
            <a:srgbClr val="FFDD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-78875" y="4005849"/>
            <a:ext cx="9538233" cy="1024502"/>
          </a:xfrm>
          <a:custGeom>
            <a:rect b="b" l="l" r="r" t="t"/>
            <a:pathLst>
              <a:path extrusionOk="0" h="8197" w="58506">
                <a:moveTo>
                  <a:pt x="1" y="1"/>
                </a:moveTo>
                <a:lnTo>
                  <a:pt x="1" y="2364"/>
                </a:lnTo>
                <a:cubicBezTo>
                  <a:pt x="1" y="2364"/>
                  <a:pt x="870" y="3744"/>
                  <a:pt x="3176" y="5069"/>
                </a:cubicBezTo>
                <a:cubicBezTo>
                  <a:pt x="5482" y="6392"/>
                  <a:pt x="8870" y="5609"/>
                  <a:pt x="13666" y="6449"/>
                </a:cubicBezTo>
                <a:cubicBezTo>
                  <a:pt x="17094" y="7051"/>
                  <a:pt x="18219" y="7404"/>
                  <a:pt x="19498" y="7404"/>
                </a:cubicBezTo>
                <a:cubicBezTo>
                  <a:pt x="20004" y="7404"/>
                  <a:pt x="20533" y="7349"/>
                  <a:pt x="21239" y="7232"/>
                </a:cubicBezTo>
                <a:cubicBezTo>
                  <a:pt x="21594" y="7171"/>
                  <a:pt x="21887" y="7145"/>
                  <a:pt x="22139" y="7145"/>
                </a:cubicBezTo>
                <a:cubicBezTo>
                  <a:pt x="23643" y="7145"/>
                  <a:pt x="23671" y="8088"/>
                  <a:pt x="26635" y="8185"/>
                </a:cubicBezTo>
                <a:cubicBezTo>
                  <a:pt x="26832" y="8193"/>
                  <a:pt x="27021" y="8196"/>
                  <a:pt x="27202" y="8196"/>
                </a:cubicBezTo>
                <a:cubicBezTo>
                  <a:pt x="30166" y="8196"/>
                  <a:pt x="30899" y="7230"/>
                  <a:pt x="32442" y="6264"/>
                </a:cubicBezTo>
                <a:cubicBezTo>
                  <a:pt x="32887" y="5986"/>
                  <a:pt x="33297" y="5890"/>
                  <a:pt x="33691" y="5890"/>
                </a:cubicBezTo>
                <a:cubicBezTo>
                  <a:pt x="34552" y="5890"/>
                  <a:pt x="35342" y="6345"/>
                  <a:pt x="36278" y="6345"/>
                </a:cubicBezTo>
                <a:cubicBezTo>
                  <a:pt x="36491" y="6345"/>
                  <a:pt x="36710" y="6322"/>
                  <a:pt x="36940" y="6264"/>
                </a:cubicBezTo>
                <a:cubicBezTo>
                  <a:pt x="38634" y="5851"/>
                  <a:pt x="38805" y="4528"/>
                  <a:pt x="40200" y="4528"/>
                </a:cubicBezTo>
                <a:cubicBezTo>
                  <a:pt x="40685" y="4528"/>
                  <a:pt x="41244" y="4541"/>
                  <a:pt x="41890" y="4541"/>
                </a:cubicBezTo>
                <a:cubicBezTo>
                  <a:pt x="43100" y="4541"/>
                  <a:pt x="44612" y="4493"/>
                  <a:pt x="46506" y="4214"/>
                </a:cubicBezTo>
                <a:cubicBezTo>
                  <a:pt x="49424" y="3801"/>
                  <a:pt x="57296" y="1580"/>
                  <a:pt x="585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3598725" y="4005849"/>
            <a:ext cx="9538233" cy="1024502"/>
          </a:xfrm>
          <a:custGeom>
            <a:rect b="b" l="l" r="r" t="t"/>
            <a:pathLst>
              <a:path extrusionOk="0" h="8197" w="58506">
                <a:moveTo>
                  <a:pt x="1" y="1"/>
                </a:moveTo>
                <a:lnTo>
                  <a:pt x="1" y="2364"/>
                </a:lnTo>
                <a:cubicBezTo>
                  <a:pt x="1" y="2364"/>
                  <a:pt x="870" y="3744"/>
                  <a:pt x="3176" y="5069"/>
                </a:cubicBezTo>
                <a:cubicBezTo>
                  <a:pt x="5482" y="6392"/>
                  <a:pt x="8870" y="5609"/>
                  <a:pt x="13666" y="6449"/>
                </a:cubicBezTo>
                <a:cubicBezTo>
                  <a:pt x="17094" y="7051"/>
                  <a:pt x="18219" y="7404"/>
                  <a:pt x="19498" y="7404"/>
                </a:cubicBezTo>
                <a:cubicBezTo>
                  <a:pt x="20004" y="7404"/>
                  <a:pt x="20533" y="7349"/>
                  <a:pt x="21239" y="7232"/>
                </a:cubicBezTo>
                <a:cubicBezTo>
                  <a:pt x="21594" y="7171"/>
                  <a:pt x="21887" y="7145"/>
                  <a:pt x="22139" y="7145"/>
                </a:cubicBezTo>
                <a:cubicBezTo>
                  <a:pt x="23643" y="7145"/>
                  <a:pt x="23671" y="8088"/>
                  <a:pt x="26635" y="8185"/>
                </a:cubicBezTo>
                <a:cubicBezTo>
                  <a:pt x="26832" y="8193"/>
                  <a:pt x="27021" y="8196"/>
                  <a:pt x="27202" y="8196"/>
                </a:cubicBezTo>
                <a:cubicBezTo>
                  <a:pt x="30166" y="8196"/>
                  <a:pt x="30899" y="7230"/>
                  <a:pt x="32442" y="6264"/>
                </a:cubicBezTo>
                <a:cubicBezTo>
                  <a:pt x="32887" y="5986"/>
                  <a:pt x="33297" y="5890"/>
                  <a:pt x="33691" y="5890"/>
                </a:cubicBezTo>
                <a:cubicBezTo>
                  <a:pt x="34552" y="5890"/>
                  <a:pt x="35342" y="6345"/>
                  <a:pt x="36278" y="6345"/>
                </a:cubicBezTo>
                <a:cubicBezTo>
                  <a:pt x="36491" y="6345"/>
                  <a:pt x="36710" y="6322"/>
                  <a:pt x="36940" y="6264"/>
                </a:cubicBezTo>
                <a:cubicBezTo>
                  <a:pt x="38634" y="5851"/>
                  <a:pt x="38805" y="4528"/>
                  <a:pt x="40200" y="4528"/>
                </a:cubicBezTo>
                <a:cubicBezTo>
                  <a:pt x="40685" y="4528"/>
                  <a:pt x="41244" y="4541"/>
                  <a:pt x="41890" y="4541"/>
                </a:cubicBezTo>
                <a:cubicBezTo>
                  <a:pt x="43100" y="4541"/>
                  <a:pt x="44612" y="4493"/>
                  <a:pt x="46506" y="4214"/>
                </a:cubicBezTo>
                <a:cubicBezTo>
                  <a:pt x="49424" y="3801"/>
                  <a:pt x="57296" y="1580"/>
                  <a:pt x="585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492619" y="2630700"/>
            <a:ext cx="1108076" cy="432024"/>
          </a:xfrm>
          <a:custGeom>
            <a:rect b="b" l="l" r="r" t="t"/>
            <a:pathLst>
              <a:path extrusionOk="0" h="4783" w="12268">
                <a:moveTo>
                  <a:pt x="3958" y="1"/>
                </a:moveTo>
                <a:cubicBezTo>
                  <a:pt x="3616" y="1"/>
                  <a:pt x="3226" y="115"/>
                  <a:pt x="2787" y="383"/>
                </a:cubicBezTo>
                <a:cubicBezTo>
                  <a:pt x="757" y="1626"/>
                  <a:pt x="1760" y="3244"/>
                  <a:pt x="2326" y="3580"/>
                </a:cubicBezTo>
                <a:lnTo>
                  <a:pt x="2326" y="3580"/>
                </a:lnTo>
                <a:cubicBezTo>
                  <a:pt x="2001" y="3435"/>
                  <a:pt x="1703" y="3372"/>
                  <a:pt x="1438" y="3372"/>
                </a:cubicBezTo>
                <a:cubicBezTo>
                  <a:pt x="525" y="3372"/>
                  <a:pt x="0" y="4114"/>
                  <a:pt x="54" y="4782"/>
                </a:cubicBezTo>
                <a:lnTo>
                  <a:pt x="12268" y="4782"/>
                </a:lnTo>
                <a:cubicBezTo>
                  <a:pt x="12268" y="3779"/>
                  <a:pt x="11531" y="3405"/>
                  <a:pt x="10933" y="3405"/>
                </a:cubicBezTo>
                <a:cubicBezTo>
                  <a:pt x="10632" y="3405"/>
                  <a:pt x="10365" y="3500"/>
                  <a:pt x="10246" y="3657"/>
                </a:cubicBezTo>
                <a:cubicBezTo>
                  <a:pt x="10229" y="2933"/>
                  <a:pt x="9809" y="2569"/>
                  <a:pt x="9338" y="2569"/>
                </a:cubicBezTo>
                <a:cubicBezTo>
                  <a:pt x="9032" y="2569"/>
                  <a:pt x="8705" y="2723"/>
                  <a:pt x="8453" y="3031"/>
                </a:cubicBezTo>
                <a:cubicBezTo>
                  <a:pt x="8228" y="2002"/>
                  <a:pt x="7674" y="1627"/>
                  <a:pt x="7135" y="1627"/>
                </a:cubicBezTo>
                <a:cubicBezTo>
                  <a:pt x="6506" y="1627"/>
                  <a:pt x="5897" y="2138"/>
                  <a:pt x="5850" y="2718"/>
                </a:cubicBezTo>
                <a:lnTo>
                  <a:pt x="5850" y="2718"/>
                </a:lnTo>
                <a:cubicBezTo>
                  <a:pt x="5877" y="1678"/>
                  <a:pt x="5271" y="1"/>
                  <a:pt x="3958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7335683" y="758473"/>
            <a:ext cx="889719" cy="432030"/>
          </a:xfrm>
          <a:custGeom>
            <a:rect b="b" l="l" r="r" t="t"/>
            <a:pathLst>
              <a:path extrusionOk="0" h="5544" w="11418">
                <a:moveTo>
                  <a:pt x="2837" y="1"/>
                </a:moveTo>
                <a:cubicBezTo>
                  <a:pt x="2375" y="1"/>
                  <a:pt x="1846" y="186"/>
                  <a:pt x="1339" y="504"/>
                </a:cubicBezTo>
                <a:cubicBezTo>
                  <a:pt x="1" y="1344"/>
                  <a:pt x="1339" y="5543"/>
                  <a:pt x="1339" y="5543"/>
                </a:cubicBezTo>
                <a:lnTo>
                  <a:pt x="11417" y="5543"/>
                </a:lnTo>
                <a:cubicBezTo>
                  <a:pt x="11417" y="4074"/>
                  <a:pt x="10387" y="3471"/>
                  <a:pt x="9476" y="3471"/>
                </a:cubicBezTo>
                <a:cubicBezTo>
                  <a:pt x="8965" y="3471"/>
                  <a:pt x="8492" y="3660"/>
                  <a:pt x="8257" y="3992"/>
                </a:cubicBezTo>
                <a:cubicBezTo>
                  <a:pt x="8146" y="2253"/>
                  <a:pt x="7092" y="1061"/>
                  <a:pt x="5821" y="1061"/>
                </a:cubicBezTo>
                <a:cubicBezTo>
                  <a:pt x="5291" y="1061"/>
                  <a:pt x="4724" y="1268"/>
                  <a:pt x="4171" y="1728"/>
                </a:cubicBezTo>
                <a:cubicBezTo>
                  <a:pt x="4171" y="499"/>
                  <a:pt x="3594" y="1"/>
                  <a:pt x="2837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type="title"/>
          </p:nvPr>
        </p:nvSpPr>
        <p:spPr>
          <a:xfrm>
            <a:off x="1279649" y="1215650"/>
            <a:ext cx="2749200" cy="102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5" name="Google Shape;255;p25"/>
          <p:cNvSpPr txBox="1"/>
          <p:nvPr>
            <p:ph idx="1" type="subTitle"/>
          </p:nvPr>
        </p:nvSpPr>
        <p:spPr>
          <a:xfrm>
            <a:off x="1279863" y="2386325"/>
            <a:ext cx="2749200" cy="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5"/>
          <p:cNvSpPr/>
          <p:nvPr/>
        </p:nvSpPr>
        <p:spPr>
          <a:xfrm>
            <a:off x="0" y="4299296"/>
            <a:ext cx="9144006" cy="844208"/>
          </a:xfrm>
          <a:custGeom>
            <a:rect b="b" l="l" r="r" t="t"/>
            <a:pathLst>
              <a:path extrusionOk="0" h="11931" w="38421">
                <a:moveTo>
                  <a:pt x="21037" y="0"/>
                </a:moveTo>
                <a:cubicBezTo>
                  <a:pt x="20192" y="0"/>
                  <a:pt x="19354" y="22"/>
                  <a:pt x="18535" y="74"/>
                </a:cubicBezTo>
                <a:cubicBezTo>
                  <a:pt x="16257" y="216"/>
                  <a:pt x="14279" y="572"/>
                  <a:pt x="11901" y="600"/>
                </a:cubicBezTo>
                <a:cubicBezTo>
                  <a:pt x="11776" y="602"/>
                  <a:pt x="11652" y="603"/>
                  <a:pt x="11529" y="603"/>
                </a:cubicBezTo>
                <a:cubicBezTo>
                  <a:pt x="8684" y="603"/>
                  <a:pt x="6090" y="158"/>
                  <a:pt x="3227" y="158"/>
                </a:cubicBezTo>
                <a:cubicBezTo>
                  <a:pt x="3143" y="158"/>
                  <a:pt x="3060" y="159"/>
                  <a:pt x="2977" y="159"/>
                </a:cubicBezTo>
                <a:cubicBezTo>
                  <a:pt x="1895" y="173"/>
                  <a:pt x="898" y="245"/>
                  <a:pt x="1" y="372"/>
                </a:cubicBezTo>
                <a:lnTo>
                  <a:pt x="1" y="11931"/>
                </a:lnTo>
                <a:lnTo>
                  <a:pt x="38421" y="11931"/>
                </a:lnTo>
                <a:lnTo>
                  <a:pt x="38421" y="45"/>
                </a:lnTo>
                <a:cubicBezTo>
                  <a:pt x="38071" y="36"/>
                  <a:pt x="37720" y="31"/>
                  <a:pt x="37370" y="31"/>
                </a:cubicBezTo>
                <a:cubicBezTo>
                  <a:pt x="36679" y="31"/>
                  <a:pt x="35993" y="50"/>
                  <a:pt x="35331" y="88"/>
                </a:cubicBezTo>
                <a:cubicBezTo>
                  <a:pt x="33766" y="188"/>
                  <a:pt x="32314" y="387"/>
                  <a:pt x="30677" y="401"/>
                </a:cubicBezTo>
                <a:cubicBezTo>
                  <a:pt x="30521" y="404"/>
                  <a:pt x="30364" y="406"/>
                  <a:pt x="30208" y="406"/>
                </a:cubicBezTo>
                <a:cubicBezTo>
                  <a:pt x="29059" y="406"/>
                  <a:pt x="27922" y="320"/>
                  <a:pt x="26819" y="245"/>
                </a:cubicBezTo>
                <a:cubicBezTo>
                  <a:pt x="24954" y="115"/>
                  <a:pt x="22978" y="0"/>
                  <a:pt x="210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"/>
          <p:cNvSpPr/>
          <p:nvPr/>
        </p:nvSpPr>
        <p:spPr>
          <a:xfrm flipH="1">
            <a:off x="0" y="4796175"/>
            <a:ext cx="9144025" cy="347325"/>
          </a:xfrm>
          <a:custGeom>
            <a:rect b="b" l="l" r="r" t="t"/>
            <a:pathLst>
              <a:path extrusionOk="0" h="5832" w="38434">
                <a:moveTo>
                  <a:pt x="3974" y="0"/>
                </a:moveTo>
                <a:cubicBezTo>
                  <a:pt x="2468" y="0"/>
                  <a:pt x="1146" y="66"/>
                  <a:pt x="0" y="166"/>
                </a:cubicBezTo>
                <a:lnTo>
                  <a:pt x="0" y="5831"/>
                </a:lnTo>
                <a:lnTo>
                  <a:pt x="38434" y="5831"/>
                </a:lnTo>
                <a:lnTo>
                  <a:pt x="38434" y="2187"/>
                </a:lnTo>
                <a:cubicBezTo>
                  <a:pt x="37628" y="2226"/>
                  <a:pt x="36759" y="2244"/>
                  <a:pt x="35836" y="2244"/>
                </a:cubicBezTo>
                <a:cubicBezTo>
                  <a:pt x="32715" y="2244"/>
                  <a:pt x="28983" y="2036"/>
                  <a:pt x="25039" y="1717"/>
                </a:cubicBezTo>
                <a:cubicBezTo>
                  <a:pt x="22079" y="1489"/>
                  <a:pt x="19018" y="1204"/>
                  <a:pt x="16000" y="919"/>
                </a:cubicBezTo>
                <a:cubicBezTo>
                  <a:pt x="13922" y="707"/>
                  <a:pt x="11872" y="507"/>
                  <a:pt x="9907" y="308"/>
                </a:cubicBezTo>
                <a:cubicBezTo>
                  <a:pt x="7678" y="87"/>
                  <a:pt x="5705" y="0"/>
                  <a:pt x="39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"/>
          <p:cNvSpPr/>
          <p:nvPr/>
        </p:nvSpPr>
        <p:spPr>
          <a:xfrm>
            <a:off x="882826" y="637448"/>
            <a:ext cx="1108076" cy="432024"/>
          </a:xfrm>
          <a:custGeom>
            <a:rect b="b" l="l" r="r" t="t"/>
            <a:pathLst>
              <a:path extrusionOk="0" h="4783" w="12268">
                <a:moveTo>
                  <a:pt x="3958" y="1"/>
                </a:moveTo>
                <a:cubicBezTo>
                  <a:pt x="3616" y="1"/>
                  <a:pt x="3226" y="115"/>
                  <a:pt x="2787" y="383"/>
                </a:cubicBezTo>
                <a:cubicBezTo>
                  <a:pt x="757" y="1626"/>
                  <a:pt x="1760" y="3244"/>
                  <a:pt x="2326" y="3580"/>
                </a:cubicBezTo>
                <a:lnTo>
                  <a:pt x="2326" y="3580"/>
                </a:lnTo>
                <a:cubicBezTo>
                  <a:pt x="2001" y="3435"/>
                  <a:pt x="1703" y="3372"/>
                  <a:pt x="1438" y="3372"/>
                </a:cubicBezTo>
                <a:cubicBezTo>
                  <a:pt x="525" y="3372"/>
                  <a:pt x="0" y="4114"/>
                  <a:pt x="54" y="4782"/>
                </a:cubicBezTo>
                <a:lnTo>
                  <a:pt x="12268" y="4782"/>
                </a:lnTo>
                <a:cubicBezTo>
                  <a:pt x="12268" y="3779"/>
                  <a:pt x="11531" y="3405"/>
                  <a:pt x="10933" y="3405"/>
                </a:cubicBezTo>
                <a:cubicBezTo>
                  <a:pt x="10632" y="3405"/>
                  <a:pt x="10365" y="3500"/>
                  <a:pt x="10246" y="3657"/>
                </a:cubicBezTo>
                <a:cubicBezTo>
                  <a:pt x="10229" y="2933"/>
                  <a:pt x="9809" y="2569"/>
                  <a:pt x="9338" y="2569"/>
                </a:cubicBezTo>
                <a:cubicBezTo>
                  <a:pt x="9032" y="2569"/>
                  <a:pt x="8705" y="2723"/>
                  <a:pt x="8453" y="3031"/>
                </a:cubicBezTo>
                <a:cubicBezTo>
                  <a:pt x="8228" y="2002"/>
                  <a:pt x="7674" y="1627"/>
                  <a:pt x="7135" y="1627"/>
                </a:cubicBezTo>
                <a:cubicBezTo>
                  <a:pt x="6506" y="1627"/>
                  <a:pt x="5897" y="2138"/>
                  <a:pt x="5850" y="2718"/>
                </a:cubicBezTo>
                <a:lnTo>
                  <a:pt x="5850" y="2718"/>
                </a:lnTo>
                <a:cubicBezTo>
                  <a:pt x="5877" y="1678"/>
                  <a:pt x="5271" y="1"/>
                  <a:pt x="3958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5"/>
          <p:cNvSpPr/>
          <p:nvPr/>
        </p:nvSpPr>
        <p:spPr>
          <a:xfrm>
            <a:off x="7259058" y="3540523"/>
            <a:ext cx="889719" cy="432030"/>
          </a:xfrm>
          <a:custGeom>
            <a:rect b="b" l="l" r="r" t="t"/>
            <a:pathLst>
              <a:path extrusionOk="0" h="5544" w="11418">
                <a:moveTo>
                  <a:pt x="2837" y="1"/>
                </a:moveTo>
                <a:cubicBezTo>
                  <a:pt x="2375" y="1"/>
                  <a:pt x="1846" y="186"/>
                  <a:pt x="1339" y="504"/>
                </a:cubicBezTo>
                <a:cubicBezTo>
                  <a:pt x="1" y="1344"/>
                  <a:pt x="1339" y="5543"/>
                  <a:pt x="1339" y="5543"/>
                </a:cubicBezTo>
                <a:lnTo>
                  <a:pt x="11417" y="5543"/>
                </a:lnTo>
                <a:cubicBezTo>
                  <a:pt x="11417" y="4074"/>
                  <a:pt x="10387" y="3471"/>
                  <a:pt x="9476" y="3471"/>
                </a:cubicBezTo>
                <a:cubicBezTo>
                  <a:pt x="8965" y="3471"/>
                  <a:pt x="8492" y="3660"/>
                  <a:pt x="8257" y="3992"/>
                </a:cubicBezTo>
                <a:cubicBezTo>
                  <a:pt x="8146" y="2253"/>
                  <a:pt x="7092" y="1061"/>
                  <a:pt x="5821" y="1061"/>
                </a:cubicBezTo>
                <a:cubicBezTo>
                  <a:pt x="5291" y="1061"/>
                  <a:pt x="4724" y="1268"/>
                  <a:pt x="4171" y="1728"/>
                </a:cubicBezTo>
                <a:cubicBezTo>
                  <a:pt x="4171" y="499"/>
                  <a:pt x="3594" y="1"/>
                  <a:pt x="2837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/>
          <p:nvPr>
            <p:ph type="title"/>
          </p:nvPr>
        </p:nvSpPr>
        <p:spPr>
          <a:xfrm>
            <a:off x="2264675" y="3062900"/>
            <a:ext cx="461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2" name="Google Shape;262;p26"/>
          <p:cNvSpPr txBox="1"/>
          <p:nvPr>
            <p:ph idx="1" type="subTitle"/>
          </p:nvPr>
        </p:nvSpPr>
        <p:spPr>
          <a:xfrm>
            <a:off x="2265025" y="3667950"/>
            <a:ext cx="461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6"/>
          <p:cNvSpPr/>
          <p:nvPr/>
        </p:nvSpPr>
        <p:spPr>
          <a:xfrm>
            <a:off x="6879328" y="1251626"/>
            <a:ext cx="1457684" cy="568316"/>
          </a:xfrm>
          <a:custGeom>
            <a:rect b="b" l="l" r="r" t="t"/>
            <a:pathLst>
              <a:path extrusionOk="0" h="4783" w="12268">
                <a:moveTo>
                  <a:pt x="3958" y="1"/>
                </a:moveTo>
                <a:cubicBezTo>
                  <a:pt x="3616" y="1"/>
                  <a:pt x="3226" y="115"/>
                  <a:pt x="2787" y="383"/>
                </a:cubicBezTo>
                <a:cubicBezTo>
                  <a:pt x="757" y="1626"/>
                  <a:pt x="1760" y="3244"/>
                  <a:pt x="2326" y="3580"/>
                </a:cubicBezTo>
                <a:lnTo>
                  <a:pt x="2326" y="3580"/>
                </a:lnTo>
                <a:cubicBezTo>
                  <a:pt x="2001" y="3435"/>
                  <a:pt x="1703" y="3372"/>
                  <a:pt x="1438" y="3372"/>
                </a:cubicBezTo>
                <a:cubicBezTo>
                  <a:pt x="525" y="3372"/>
                  <a:pt x="0" y="4114"/>
                  <a:pt x="54" y="4782"/>
                </a:cubicBezTo>
                <a:lnTo>
                  <a:pt x="12268" y="4782"/>
                </a:lnTo>
                <a:cubicBezTo>
                  <a:pt x="12268" y="3779"/>
                  <a:pt x="11531" y="3405"/>
                  <a:pt x="10933" y="3405"/>
                </a:cubicBezTo>
                <a:cubicBezTo>
                  <a:pt x="10632" y="3405"/>
                  <a:pt x="10365" y="3500"/>
                  <a:pt x="10246" y="3657"/>
                </a:cubicBezTo>
                <a:cubicBezTo>
                  <a:pt x="10229" y="2933"/>
                  <a:pt x="9809" y="2569"/>
                  <a:pt x="9338" y="2569"/>
                </a:cubicBezTo>
                <a:cubicBezTo>
                  <a:pt x="9032" y="2569"/>
                  <a:pt x="8705" y="2723"/>
                  <a:pt x="8453" y="3031"/>
                </a:cubicBezTo>
                <a:cubicBezTo>
                  <a:pt x="8228" y="2002"/>
                  <a:pt x="7674" y="1627"/>
                  <a:pt x="7135" y="1627"/>
                </a:cubicBezTo>
                <a:cubicBezTo>
                  <a:pt x="6506" y="1627"/>
                  <a:pt x="5897" y="2138"/>
                  <a:pt x="5850" y="2718"/>
                </a:cubicBezTo>
                <a:lnTo>
                  <a:pt x="5850" y="2718"/>
                </a:lnTo>
                <a:cubicBezTo>
                  <a:pt x="5877" y="1678"/>
                  <a:pt x="5271" y="1"/>
                  <a:pt x="3958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6"/>
          <p:cNvSpPr/>
          <p:nvPr/>
        </p:nvSpPr>
        <p:spPr>
          <a:xfrm>
            <a:off x="1374958" y="1885598"/>
            <a:ext cx="889719" cy="432030"/>
          </a:xfrm>
          <a:custGeom>
            <a:rect b="b" l="l" r="r" t="t"/>
            <a:pathLst>
              <a:path extrusionOk="0" h="5544" w="11418">
                <a:moveTo>
                  <a:pt x="2837" y="1"/>
                </a:moveTo>
                <a:cubicBezTo>
                  <a:pt x="2375" y="1"/>
                  <a:pt x="1846" y="186"/>
                  <a:pt x="1339" y="504"/>
                </a:cubicBezTo>
                <a:cubicBezTo>
                  <a:pt x="1" y="1344"/>
                  <a:pt x="1339" y="5543"/>
                  <a:pt x="1339" y="5543"/>
                </a:cubicBezTo>
                <a:lnTo>
                  <a:pt x="11417" y="5543"/>
                </a:lnTo>
                <a:cubicBezTo>
                  <a:pt x="11417" y="4074"/>
                  <a:pt x="10387" y="3471"/>
                  <a:pt x="9476" y="3471"/>
                </a:cubicBezTo>
                <a:cubicBezTo>
                  <a:pt x="8965" y="3471"/>
                  <a:pt x="8492" y="3660"/>
                  <a:pt x="8257" y="3992"/>
                </a:cubicBezTo>
                <a:cubicBezTo>
                  <a:pt x="8146" y="2253"/>
                  <a:pt x="7092" y="1061"/>
                  <a:pt x="5821" y="1061"/>
                </a:cubicBezTo>
                <a:cubicBezTo>
                  <a:pt x="5291" y="1061"/>
                  <a:pt x="4724" y="1268"/>
                  <a:pt x="4171" y="1728"/>
                </a:cubicBezTo>
                <a:cubicBezTo>
                  <a:pt x="4171" y="499"/>
                  <a:pt x="3594" y="1"/>
                  <a:pt x="2837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0" y="4780845"/>
            <a:ext cx="9143960" cy="362660"/>
          </a:xfrm>
          <a:custGeom>
            <a:rect b="b" l="l" r="r" t="t"/>
            <a:pathLst>
              <a:path extrusionOk="0" h="9296" w="38420">
                <a:moveTo>
                  <a:pt x="1" y="1"/>
                </a:moveTo>
                <a:lnTo>
                  <a:pt x="1" y="9296"/>
                </a:lnTo>
                <a:lnTo>
                  <a:pt x="38420" y="9296"/>
                </a:lnTo>
                <a:lnTo>
                  <a:pt x="384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0" y="4546327"/>
            <a:ext cx="9144006" cy="362648"/>
          </a:xfrm>
          <a:custGeom>
            <a:rect b="b" l="l" r="r" t="t"/>
            <a:pathLst>
              <a:path extrusionOk="0" h="3062" w="38421">
                <a:moveTo>
                  <a:pt x="27659" y="1"/>
                </a:moveTo>
                <a:cubicBezTo>
                  <a:pt x="25723" y="1"/>
                  <a:pt x="23829" y="642"/>
                  <a:pt x="21880" y="741"/>
                </a:cubicBezTo>
                <a:cubicBezTo>
                  <a:pt x="21694" y="741"/>
                  <a:pt x="21495" y="756"/>
                  <a:pt x="21310" y="756"/>
                </a:cubicBezTo>
                <a:cubicBezTo>
                  <a:pt x="20456" y="756"/>
                  <a:pt x="19602" y="670"/>
                  <a:pt x="18748" y="585"/>
                </a:cubicBezTo>
                <a:cubicBezTo>
                  <a:pt x="17894" y="499"/>
                  <a:pt x="17053" y="414"/>
                  <a:pt x="16199" y="414"/>
                </a:cubicBezTo>
                <a:cubicBezTo>
                  <a:pt x="15630" y="414"/>
                  <a:pt x="15075" y="456"/>
                  <a:pt x="14506" y="556"/>
                </a:cubicBezTo>
                <a:cubicBezTo>
                  <a:pt x="13766" y="699"/>
                  <a:pt x="13054" y="940"/>
                  <a:pt x="12314" y="1082"/>
                </a:cubicBezTo>
                <a:cubicBezTo>
                  <a:pt x="11773" y="1183"/>
                  <a:pt x="11217" y="1225"/>
                  <a:pt x="10676" y="1225"/>
                </a:cubicBezTo>
                <a:cubicBezTo>
                  <a:pt x="8456" y="1225"/>
                  <a:pt x="6221" y="556"/>
                  <a:pt x="3972" y="499"/>
                </a:cubicBezTo>
                <a:lnTo>
                  <a:pt x="3688" y="499"/>
                </a:lnTo>
                <a:cubicBezTo>
                  <a:pt x="2591" y="499"/>
                  <a:pt x="1239" y="655"/>
                  <a:pt x="0" y="997"/>
                </a:cubicBezTo>
                <a:lnTo>
                  <a:pt x="0" y="3062"/>
                </a:lnTo>
                <a:lnTo>
                  <a:pt x="38420" y="3062"/>
                </a:lnTo>
                <a:lnTo>
                  <a:pt x="38420" y="655"/>
                </a:lnTo>
                <a:cubicBezTo>
                  <a:pt x="38149" y="670"/>
                  <a:pt x="37865" y="699"/>
                  <a:pt x="37580" y="741"/>
                </a:cubicBezTo>
                <a:cubicBezTo>
                  <a:pt x="36513" y="869"/>
                  <a:pt x="35459" y="1111"/>
                  <a:pt x="34378" y="1111"/>
                </a:cubicBezTo>
                <a:lnTo>
                  <a:pt x="34306" y="1111"/>
                </a:lnTo>
                <a:cubicBezTo>
                  <a:pt x="32185" y="1097"/>
                  <a:pt x="30221" y="114"/>
                  <a:pt x="281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_1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/>
          <p:nvPr/>
        </p:nvSpPr>
        <p:spPr>
          <a:xfrm>
            <a:off x="-6755" y="2968723"/>
            <a:ext cx="9146073" cy="1813246"/>
          </a:xfrm>
          <a:custGeom>
            <a:rect b="b" l="l" r="r" t="t"/>
            <a:pathLst>
              <a:path extrusionOk="0" h="7617" w="38420">
                <a:moveTo>
                  <a:pt x="2861" y="1"/>
                </a:moveTo>
                <a:cubicBezTo>
                  <a:pt x="2307" y="1"/>
                  <a:pt x="1823" y="328"/>
                  <a:pt x="1609" y="812"/>
                </a:cubicBezTo>
                <a:cubicBezTo>
                  <a:pt x="1438" y="627"/>
                  <a:pt x="1197" y="513"/>
                  <a:pt x="940" y="513"/>
                </a:cubicBezTo>
                <a:cubicBezTo>
                  <a:pt x="413" y="513"/>
                  <a:pt x="1" y="940"/>
                  <a:pt x="1" y="1467"/>
                </a:cubicBezTo>
                <a:lnTo>
                  <a:pt x="1" y="7617"/>
                </a:lnTo>
                <a:lnTo>
                  <a:pt x="38420" y="7617"/>
                </a:lnTo>
                <a:lnTo>
                  <a:pt x="38420" y="4457"/>
                </a:lnTo>
                <a:cubicBezTo>
                  <a:pt x="38420" y="3161"/>
                  <a:pt x="37366" y="2107"/>
                  <a:pt x="36071" y="2107"/>
                </a:cubicBezTo>
                <a:cubicBezTo>
                  <a:pt x="35231" y="2107"/>
                  <a:pt x="34506" y="2534"/>
                  <a:pt x="34092" y="3189"/>
                </a:cubicBezTo>
                <a:cubicBezTo>
                  <a:pt x="33822" y="2904"/>
                  <a:pt x="33424" y="2720"/>
                  <a:pt x="32997" y="2720"/>
                </a:cubicBezTo>
                <a:cubicBezTo>
                  <a:pt x="32257" y="2720"/>
                  <a:pt x="31644" y="3261"/>
                  <a:pt x="31530" y="3958"/>
                </a:cubicBezTo>
                <a:cubicBezTo>
                  <a:pt x="31431" y="3929"/>
                  <a:pt x="31331" y="3901"/>
                  <a:pt x="31217" y="3901"/>
                </a:cubicBezTo>
                <a:cubicBezTo>
                  <a:pt x="30818" y="3901"/>
                  <a:pt x="30477" y="4172"/>
                  <a:pt x="30349" y="4527"/>
                </a:cubicBezTo>
                <a:cubicBezTo>
                  <a:pt x="30150" y="4413"/>
                  <a:pt x="29922" y="4356"/>
                  <a:pt x="29680" y="4356"/>
                </a:cubicBezTo>
                <a:cubicBezTo>
                  <a:pt x="29053" y="4356"/>
                  <a:pt x="28527" y="4770"/>
                  <a:pt x="28370" y="5353"/>
                </a:cubicBezTo>
                <a:cubicBezTo>
                  <a:pt x="28157" y="5125"/>
                  <a:pt x="27858" y="4983"/>
                  <a:pt x="27531" y="4983"/>
                </a:cubicBezTo>
                <a:cubicBezTo>
                  <a:pt x="27487" y="4983"/>
                  <a:pt x="27430" y="4997"/>
                  <a:pt x="27388" y="4997"/>
                </a:cubicBezTo>
                <a:lnTo>
                  <a:pt x="27388" y="4884"/>
                </a:lnTo>
                <a:cubicBezTo>
                  <a:pt x="27388" y="4043"/>
                  <a:pt x="26705" y="3360"/>
                  <a:pt x="25865" y="3360"/>
                </a:cubicBezTo>
                <a:cubicBezTo>
                  <a:pt x="25225" y="3360"/>
                  <a:pt x="24669" y="3758"/>
                  <a:pt x="24456" y="4328"/>
                </a:cubicBezTo>
                <a:cubicBezTo>
                  <a:pt x="24270" y="4214"/>
                  <a:pt x="24043" y="4157"/>
                  <a:pt x="23815" y="4157"/>
                </a:cubicBezTo>
                <a:cubicBezTo>
                  <a:pt x="23659" y="4157"/>
                  <a:pt x="23517" y="4186"/>
                  <a:pt x="23374" y="4229"/>
                </a:cubicBezTo>
                <a:cubicBezTo>
                  <a:pt x="23388" y="4214"/>
                  <a:pt x="23388" y="4200"/>
                  <a:pt x="23388" y="4172"/>
                </a:cubicBezTo>
                <a:cubicBezTo>
                  <a:pt x="23388" y="3375"/>
                  <a:pt x="22733" y="2720"/>
                  <a:pt x="21922" y="2720"/>
                </a:cubicBezTo>
                <a:cubicBezTo>
                  <a:pt x="21253" y="2720"/>
                  <a:pt x="20683" y="3189"/>
                  <a:pt x="20527" y="3815"/>
                </a:cubicBezTo>
                <a:cubicBezTo>
                  <a:pt x="20342" y="3702"/>
                  <a:pt x="20142" y="3645"/>
                  <a:pt x="19929" y="3645"/>
                </a:cubicBezTo>
                <a:cubicBezTo>
                  <a:pt x="19303" y="3645"/>
                  <a:pt x="18804" y="4143"/>
                  <a:pt x="18791" y="4755"/>
                </a:cubicBezTo>
                <a:cubicBezTo>
                  <a:pt x="18463" y="4599"/>
                  <a:pt x="18093" y="4499"/>
                  <a:pt x="17709" y="4499"/>
                </a:cubicBezTo>
                <a:cubicBezTo>
                  <a:pt x="17225" y="4499"/>
                  <a:pt x="16783" y="4641"/>
                  <a:pt x="16399" y="4884"/>
                </a:cubicBezTo>
                <a:cubicBezTo>
                  <a:pt x="16228" y="4669"/>
                  <a:pt x="15957" y="4527"/>
                  <a:pt x="15659" y="4527"/>
                </a:cubicBezTo>
                <a:cubicBezTo>
                  <a:pt x="15232" y="4527"/>
                  <a:pt x="14875" y="4798"/>
                  <a:pt x="14733" y="5168"/>
                </a:cubicBezTo>
                <a:cubicBezTo>
                  <a:pt x="14492" y="5054"/>
                  <a:pt x="14221" y="4983"/>
                  <a:pt x="13936" y="4983"/>
                </a:cubicBezTo>
                <a:cubicBezTo>
                  <a:pt x="13794" y="4983"/>
                  <a:pt x="13666" y="5011"/>
                  <a:pt x="13537" y="5026"/>
                </a:cubicBezTo>
                <a:lnTo>
                  <a:pt x="13537" y="4926"/>
                </a:lnTo>
                <a:cubicBezTo>
                  <a:pt x="13537" y="4058"/>
                  <a:pt x="12826" y="3360"/>
                  <a:pt x="11972" y="3360"/>
                </a:cubicBezTo>
                <a:cubicBezTo>
                  <a:pt x="11231" y="3360"/>
                  <a:pt x="10620" y="3872"/>
                  <a:pt x="10449" y="4556"/>
                </a:cubicBezTo>
                <a:cubicBezTo>
                  <a:pt x="10164" y="4157"/>
                  <a:pt x="9694" y="3901"/>
                  <a:pt x="9182" y="3901"/>
                </a:cubicBezTo>
                <a:cubicBezTo>
                  <a:pt x="8982" y="3901"/>
                  <a:pt x="8783" y="3944"/>
                  <a:pt x="8612" y="4015"/>
                </a:cubicBezTo>
                <a:cubicBezTo>
                  <a:pt x="8641" y="3887"/>
                  <a:pt x="8656" y="3773"/>
                  <a:pt x="8656" y="3645"/>
                </a:cubicBezTo>
                <a:cubicBezTo>
                  <a:pt x="8656" y="2791"/>
                  <a:pt x="7972" y="2107"/>
                  <a:pt x="7132" y="2107"/>
                </a:cubicBezTo>
                <a:cubicBezTo>
                  <a:pt x="6606" y="2107"/>
                  <a:pt x="6150" y="2363"/>
                  <a:pt x="5879" y="2762"/>
                </a:cubicBezTo>
                <a:cubicBezTo>
                  <a:pt x="5723" y="2207"/>
                  <a:pt x="5211" y="1794"/>
                  <a:pt x="4613" y="1794"/>
                </a:cubicBezTo>
                <a:cubicBezTo>
                  <a:pt x="4427" y="1794"/>
                  <a:pt x="4256" y="1837"/>
                  <a:pt x="4100" y="1908"/>
                </a:cubicBezTo>
                <a:cubicBezTo>
                  <a:pt x="4171" y="1737"/>
                  <a:pt x="4214" y="1553"/>
                  <a:pt x="4214" y="1353"/>
                </a:cubicBezTo>
                <a:cubicBezTo>
                  <a:pt x="4214" y="613"/>
                  <a:pt x="3602" y="1"/>
                  <a:pt x="2861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"/>
          <p:cNvSpPr/>
          <p:nvPr/>
        </p:nvSpPr>
        <p:spPr>
          <a:xfrm>
            <a:off x="0" y="4613950"/>
            <a:ext cx="9144000" cy="53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 txBox="1"/>
          <p:nvPr>
            <p:ph type="title"/>
          </p:nvPr>
        </p:nvSpPr>
        <p:spPr>
          <a:xfrm>
            <a:off x="713100" y="539400"/>
            <a:ext cx="77178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1" name="Google Shape;271;p27"/>
          <p:cNvSpPr txBox="1"/>
          <p:nvPr>
            <p:ph idx="1" type="subTitle"/>
          </p:nvPr>
        </p:nvSpPr>
        <p:spPr>
          <a:xfrm>
            <a:off x="713100" y="1338800"/>
            <a:ext cx="4614300" cy="3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2" name="Google Shape;272;p27"/>
          <p:cNvSpPr/>
          <p:nvPr/>
        </p:nvSpPr>
        <p:spPr>
          <a:xfrm flipH="1">
            <a:off x="-1920503" y="4608300"/>
            <a:ext cx="11059828" cy="468807"/>
          </a:xfrm>
          <a:custGeom>
            <a:rect b="b" l="l" r="r" t="t"/>
            <a:pathLst>
              <a:path extrusionOk="0" h="8197" w="58506">
                <a:moveTo>
                  <a:pt x="1" y="1"/>
                </a:moveTo>
                <a:lnTo>
                  <a:pt x="1" y="2364"/>
                </a:lnTo>
                <a:cubicBezTo>
                  <a:pt x="1" y="2364"/>
                  <a:pt x="870" y="3744"/>
                  <a:pt x="3176" y="5069"/>
                </a:cubicBezTo>
                <a:cubicBezTo>
                  <a:pt x="5482" y="6392"/>
                  <a:pt x="8870" y="5609"/>
                  <a:pt x="13666" y="6449"/>
                </a:cubicBezTo>
                <a:cubicBezTo>
                  <a:pt x="17094" y="7051"/>
                  <a:pt x="18219" y="7404"/>
                  <a:pt x="19498" y="7404"/>
                </a:cubicBezTo>
                <a:cubicBezTo>
                  <a:pt x="20004" y="7404"/>
                  <a:pt x="20533" y="7349"/>
                  <a:pt x="21239" y="7232"/>
                </a:cubicBezTo>
                <a:cubicBezTo>
                  <a:pt x="21594" y="7171"/>
                  <a:pt x="21887" y="7145"/>
                  <a:pt x="22139" y="7145"/>
                </a:cubicBezTo>
                <a:cubicBezTo>
                  <a:pt x="23643" y="7145"/>
                  <a:pt x="23671" y="8088"/>
                  <a:pt x="26635" y="8185"/>
                </a:cubicBezTo>
                <a:cubicBezTo>
                  <a:pt x="26832" y="8193"/>
                  <a:pt x="27021" y="8196"/>
                  <a:pt x="27202" y="8196"/>
                </a:cubicBezTo>
                <a:cubicBezTo>
                  <a:pt x="30166" y="8196"/>
                  <a:pt x="30899" y="7230"/>
                  <a:pt x="32442" y="6264"/>
                </a:cubicBezTo>
                <a:cubicBezTo>
                  <a:pt x="32887" y="5986"/>
                  <a:pt x="33297" y="5890"/>
                  <a:pt x="33691" y="5890"/>
                </a:cubicBezTo>
                <a:cubicBezTo>
                  <a:pt x="34552" y="5890"/>
                  <a:pt x="35342" y="6345"/>
                  <a:pt x="36278" y="6345"/>
                </a:cubicBezTo>
                <a:cubicBezTo>
                  <a:pt x="36491" y="6345"/>
                  <a:pt x="36710" y="6322"/>
                  <a:pt x="36940" y="6264"/>
                </a:cubicBezTo>
                <a:cubicBezTo>
                  <a:pt x="38634" y="5851"/>
                  <a:pt x="38805" y="4528"/>
                  <a:pt x="40200" y="4528"/>
                </a:cubicBezTo>
                <a:cubicBezTo>
                  <a:pt x="40685" y="4528"/>
                  <a:pt x="41244" y="4541"/>
                  <a:pt x="41890" y="4541"/>
                </a:cubicBezTo>
                <a:cubicBezTo>
                  <a:pt x="43100" y="4541"/>
                  <a:pt x="44612" y="4493"/>
                  <a:pt x="46506" y="4214"/>
                </a:cubicBezTo>
                <a:cubicBezTo>
                  <a:pt x="49424" y="3801"/>
                  <a:pt x="57296" y="1580"/>
                  <a:pt x="585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/>
          <p:nvPr/>
        </p:nvSpPr>
        <p:spPr>
          <a:xfrm>
            <a:off x="0" y="4299296"/>
            <a:ext cx="9144006" cy="844208"/>
          </a:xfrm>
          <a:custGeom>
            <a:rect b="b" l="l" r="r" t="t"/>
            <a:pathLst>
              <a:path extrusionOk="0" h="11931" w="38421">
                <a:moveTo>
                  <a:pt x="21037" y="0"/>
                </a:moveTo>
                <a:cubicBezTo>
                  <a:pt x="20192" y="0"/>
                  <a:pt x="19354" y="22"/>
                  <a:pt x="18535" y="74"/>
                </a:cubicBezTo>
                <a:cubicBezTo>
                  <a:pt x="16257" y="216"/>
                  <a:pt x="14279" y="572"/>
                  <a:pt x="11901" y="600"/>
                </a:cubicBezTo>
                <a:cubicBezTo>
                  <a:pt x="11776" y="602"/>
                  <a:pt x="11652" y="603"/>
                  <a:pt x="11529" y="603"/>
                </a:cubicBezTo>
                <a:cubicBezTo>
                  <a:pt x="8684" y="603"/>
                  <a:pt x="6090" y="158"/>
                  <a:pt x="3227" y="158"/>
                </a:cubicBezTo>
                <a:cubicBezTo>
                  <a:pt x="3143" y="158"/>
                  <a:pt x="3060" y="159"/>
                  <a:pt x="2977" y="159"/>
                </a:cubicBezTo>
                <a:cubicBezTo>
                  <a:pt x="1895" y="173"/>
                  <a:pt x="898" y="245"/>
                  <a:pt x="1" y="372"/>
                </a:cubicBezTo>
                <a:lnTo>
                  <a:pt x="1" y="11931"/>
                </a:lnTo>
                <a:lnTo>
                  <a:pt x="38421" y="11931"/>
                </a:lnTo>
                <a:lnTo>
                  <a:pt x="38421" y="45"/>
                </a:lnTo>
                <a:cubicBezTo>
                  <a:pt x="38071" y="36"/>
                  <a:pt x="37720" y="31"/>
                  <a:pt x="37370" y="31"/>
                </a:cubicBezTo>
                <a:cubicBezTo>
                  <a:pt x="36679" y="31"/>
                  <a:pt x="35993" y="50"/>
                  <a:pt x="35331" y="88"/>
                </a:cubicBezTo>
                <a:cubicBezTo>
                  <a:pt x="33766" y="188"/>
                  <a:pt x="32314" y="387"/>
                  <a:pt x="30677" y="401"/>
                </a:cubicBezTo>
                <a:cubicBezTo>
                  <a:pt x="30521" y="404"/>
                  <a:pt x="30364" y="406"/>
                  <a:pt x="30208" y="406"/>
                </a:cubicBezTo>
                <a:cubicBezTo>
                  <a:pt x="29059" y="406"/>
                  <a:pt x="27922" y="320"/>
                  <a:pt x="26819" y="245"/>
                </a:cubicBezTo>
                <a:cubicBezTo>
                  <a:pt x="24954" y="115"/>
                  <a:pt x="22978" y="0"/>
                  <a:pt x="210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"/>
          <p:cNvSpPr/>
          <p:nvPr/>
        </p:nvSpPr>
        <p:spPr>
          <a:xfrm flipH="1">
            <a:off x="0" y="4796175"/>
            <a:ext cx="9144025" cy="347325"/>
          </a:xfrm>
          <a:custGeom>
            <a:rect b="b" l="l" r="r" t="t"/>
            <a:pathLst>
              <a:path extrusionOk="0" h="5832" w="38434">
                <a:moveTo>
                  <a:pt x="3974" y="0"/>
                </a:moveTo>
                <a:cubicBezTo>
                  <a:pt x="2468" y="0"/>
                  <a:pt x="1146" y="66"/>
                  <a:pt x="0" y="166"/>
                </a:cubicBezTo>
                <a:lnTo>
                  <a:pt x="0" y="5831"/>
                </a:lnTo>
                <a:lnTo>
                  <a:pt x="38434" y="5831"/>
                </a:lnTo>
                <a:lnTo>
                  <a:pt x="38434" y="2187"/>
                </a:lnTo>
                <a:cubicBezTo>
                  <a:pt x="37628" y="2226"/>
                  <a:pt x="36759" y="2244"/>
                  <a:pt x="35836" y="2244"/>
                </a:cubicBezTo>
                <a:cubicBezTo>
                  <a:pt x="32715" y="2244"/>
                  <a:pt x="28983" y="2036"/>
                  <a:pt x="25039" y="1717"/>
                </a:cubicBezTo>
                <a:cubicBezTo>
                  <a:pt x="22079" y="1489"/>
                  <a:pt x="19018" y="1204"/>
                  <a:pt x="16000" y="919"/>
                </a:cubicBezTo>
                <a:cubicBezTo>
                  <a:pt x="13922" y="707"/>
                  <a:pt x="11872" y="507"/>
                  <a:pt x="9907" y="308"/>
                </a:cubicBezTo>
                <a:cubicBezTo>
                  <a:pt x="7678" y="87"/>
                  <a:pt x="5705" y="0"/>
                  <a:pt x="39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"/>
          <p:cNvSpPr txBox="1"/>
          <p:nvPr>
            <p:ph idx="1" type="body"/>
          </p:nvPr>
        </p:nvSpPr>
        <p:spPr>
          <a:xfrm>
            <a:off x="713100" y="1228650"/>
            <a:ext cx="3725400" cy="30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7" name="Google Shape;277;p28"/>
          <p:cNvSpPr txBox="1"/>
          <p:nvPr>
            <p:ph idx="2" type="body"/>
          </p:nvPr>
        </p:nvSpPr>
        <p:spPr>
          <a:xfrm>
            <a:off x="4705352" y="1228650"/>
            <a:ext cx="3725400" cy="30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8" name="Google Shape;278;p28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1" name="Google Shape;281;p29"/>
          <p:cNvSpPr txBox="1"/>
          <p:nvPr>
            <p:ph idx="2" type="title"/>
          </p:nvPr>
        </p:nvSpPr>
        <p:spPr>
          <a:xfrm>
            <a:off x="720000" y="3416600"/>
            <a:ext cx="2305500" cy="3942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2" name="Google Shape;282;p29"/>
          <p:cNvSpPr txBox="1"/>
          <p:nvPr>
            <p:ph idx="1" type="subTitle"/>
          </p:nvPr>
        </p:nvSpPr>
        <p:spPr>
          <a:xfrm>
            <a:off x="720000" y="3912000"/>
            <a:ext cx="2305500" cy="3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9"/>
          <p:cNvSpPr txBox="1"/>
          <p:nvPr>
            <p:ph idx="3" type="title"/>
          </p:nvPr>
        </p:nvSpPr>
        <p:spPr>
          <a:xfrm>
            <a:off x="3419220" y="3416600"/>
            <a:ext cx="2305500" cy="3942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4" name="Google Shape;284;p29"/>
          <p:cNvSpPr txBox="1"/>
          <p:nvPr>
            <p:ph idx="4" type="subTitle"/>
          </p:nvPr>
        </p:nvSpPr>
        <p:spPr>
          <a:xfrm>
            <a:off x="3419221" y="3912000"/>
            <a:ext cx="2305500" cy="3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9"/>
          <p:cNvSpPr txBox="1"/>
          <p:nvPr>
            <p:ph idx="5" type="title"/>
          </p:nvPr>
        </p:nvSpPr>
        <p:spPr>
          <a:xfrm>
            <a:off x="6118447" y="3416600"/>
            <a:ext cx="2305500" cy="3942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6" name="Google Shape;286;p29"/>
          <p:cNvSpPr txBox="1"/>
          <p:nvPr>
            <p:ph idx="6" type="subTitle"/>
          </p:nvPr>
        </p:nvSpPr>
        <p:spPr>
          <a:xfrm>
            <a:off x="6118450" y="3912000"/>
            <a:ext cx="2305500" cy="3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9"/>
          <p:cNvSpPr/>
          <p:nvPr/>
        </p:nvSpPr>
        <p:spPr>
          <a:xfrm>
            <a:off x="0" y="4780845"/>
            <a:ext cx="9143960" cy="362660"/>
          </a:xfrm>
          <a:custGeom>
            <a:rect b="b" l="l" r="r" t="t"/>
            <a:pathLst>
              <a:path extrusionOk="0" h="9296" w="38420">
                <a:moveTo>
                  <a:pt x="1" y="1"/>
                </a:moveTo>
                <a:lnTo>
                  <a:pt x="1" y="9296"/>
                </a:lnTo>
                <a:lnTo>
                  <a:pt x="38420" y="9296"/>
                </a:lnTo>
                <a:lnTo>
                  <a:pt x="384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"/>
          <p:cNvSpPr/>
          <p:nvPr/>
        </p:nvSpPr>
        <p:spPr>
          <a:xfrm>
            <a:off x="0" y="4417076"/>
            <a:ext cx="9144006" cy="491903"/>
          </a:xfrm>
          <a:custGeom>
            <a:rect b="b" l="l" r="r" t="t"/>
            <a:pathLst>
              <a:path extrusionOk="0" h="3062" w="38421">
                <a:moveTo>
                  <a:pt x="27659" y="1"/>
                </a:moveTo>
                <a:cubicBezTo>
                  <a:pt x="25723" y="1"/>
                  <a:pt x="23829" y="642"/>
                  <a:pt x="21880" y="741"/>
                </a:cubicBezTo>
                <a:cubicBezTo>
                  <a:pt x="21694" y="741"/>
                  <a:pt x="21495" y="756"/>
                  <a:pt x="21310" y="756"/>
                </a:cubicBezTo>
                <a:cubicBezTo>
                  <a:pt x="20456" y="756"/>
                  <a:pt x="19602" y="670"/>
                  <a:pt x="18748" y="585"/>
                </a:cubicBezTo>
                <a:cubicBezTo>
                  <a:pt x="17894" y="499"/>
                  <a:pt x="17053" y="414"/>
                  <a:pt x="16199" y="414"/>
                </a:cubicBezTo>
                <a:cubicBezTo>
                  <a:pt x="15630" y="414"/>
                  <a:pt x="15075" y="456"/>
                  <a:pt x="14506" y="556"/>
                </a:cubicBezTo>
                <a:cubicBezTo>
                  <a:pt x="13766" y="699"/>
                  <a:pt x="13054" y="940"/>
                  <a:pt x="12314" y="1082"/>
                </a:cubicBezTo>
                <a:cubicBezTo>
                  <a:pt x="11773" y="1183"/>
                  <a:pt x="11217" y="1225"/>
                  <a:pt x="10676" y="1225"/>
                </a:cubicBezTo>
                <a:cubicBezTo>
                  <a:pt x="8456" y="1225"/>
                  <a:pt x="6221" y="556"/>
                  <a:pt x="3972" y="499"/>
                </a:cubicBezTo>
                <a:lnTo>
                  <a:pt x="3688" y="499"/>
                </a:lnTo>
                <a:cubicBezTo>
                  <a:pt x="2591" y="499"/>
                  <a:pt x="1239" y="655"/>
                  <a:pt x="0" y="997"/>
                </a:cubicBezTo>
                <a:lnTo>
                  <a:pt x="0" y="3062"/>
                </a:lnTo>
                <a:lnTo>
                  <a:pt x="38420" y="3062"/>
                </a:lnTo>
                <a:lnTo>
                  <a:pt x="38420" y="655"/>
                </a:lnTo>
                <a:cubicBezTo>
                  <a:pt x="38149" y="670"/>
                  <a:pt x="37865" y="699"/>
                  <a:pt x="37580" y="741"/>
                </a:cubicBezTo>
                <a:cubicBezTo>
                  <a:pt x="36513" y="869"/>
                  <a:pt x="35459" y="1111"/>
                  <a:pt x="34378" y="1111"/>
                </a:cubicBezTo>
                <a:lnTo>
                  <a:pt x="34306" y="1111"/>
                </a:lnTo>
                <a:cubicBezTo>
                  <a:pt x="32185" y="1097"/>
                  <a:pt x="30221" y="114"/>
                  <a:pt x="281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9"/>
          <p:cNvSpPr/>
          <p:nvPr/>
        </p:nvSpPr>
        <p:spPr>
          <a:xfrm>
            <a:off x="1036758" y="532540"/>
            <a:ext cx="1261702" cy="491908"/>
          </a:xfrm>
          <a:custGeom>
            <a:rect b="b" l="l" r="r" t="t"/>
            <a:pathLst>
              <a:path extrusionOk="0" h="4783" w="12268">
                <a:moveTo>
                  <a:pt x="3958" y="1"/>
                </a:moveTo>
                <a:cubicBezTo>
                  <a:pt x="3616" y="1"/>
                  <a:pt x="3226" y="115"/>
                  <a:pt x="2787" y="383"/>
                </a:cubicBezTo>
                <a:cubicBezTo>
                  <a:pt x="757" y="1626"/>
                  <a:pt x="1760" y="3244"/>
                  <a:pt x="2326" y="3580"/>
                </a:cubicBezTo>
                <a:lnTo>
                  <a:pt x="2326" y="3580"/>
                </a:lnTo>
                <a:cubicBezTo>
                  <a:pt x="2001" y="3435"/>
                  <a:pt x="1703" y="3372"/>
                  <a:pt x="1438" y="3372"/>
                </a:cubicBezTo>
                <a:cubicBezTo>
                  <a:pt x="525" y="3372"/>
                  <a:pt x="0" y="4114"/>
                  <a:pt x="54" y="4782"/>
                </a:cubicBezTo>
                <a:lnTo>
                  <a:pt x="12268" y="4782"/>
                </a:lnTo>
                <a:cubicBezTo>
                  <a:pt x="12268" y="3779"/>
                  <a:pt x="11531" y="3405"/>
                  <a:pt x="10933" y="3405"/>
                </a:cubicBezTo>
                <a:cubicBezTo>
                  <a:pt x="10632" y="3405"/>
                  <a:pt x="10365" y="3500"/>
                  <a:pt x="10246" y="3657"/>
                </a:cubicBezTo>
                <a:cubicBezTo>
                  <a:pt x="10229" y="2933"/>
                  <a:pt x="9809" y="2569"/>
                  <a:pt x="9338" y="2569"/>
                </a:cubicBezTo>
                <a:cubicBezTo>
                  <a:pt x="9032" y="2569"/>
                  <a:pt x="8705" y="2723"/>
                  <a:pt x="8453" y="3031"/>
                </a:cubicBezTo>
                <a:cubicBezTo>
                  <a:pt x="8228" y="2002"/>
                  <a:pt x="7674" y="1627"/>
                  <a:pt x="7135" y="1627"/>
                </a:cubicBezTo>
                <a:cubicBezTo>
                  <a:pt x="6506" y="1627"/>
                  <a:pt x="5897" y="2138"/>
                  <a:pt x="5850" y="2718"/>
                </a:cubicBezTo>
                <a:lnTo>
                  <a:pt x="5850" y="2718"/>
                </a:lnTo>
                <a:cubicBezTo>
                  <a:pt x="5877" y="1678"/>
                  <a:pt x="5271" y="1"/>
                  <a:pt x="3958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6464826" y="813025"/>
            <a:ext cx="834121" cy="286824"/>
          </a:xfrm>
          <a:custGeom>
            <a:rect b="b" l="l" r="r" t="t"/>
            <a:pathLst>
              <a:path extrusionOk="0" h="3247" w="7464">
                <a:moveTo>
                  <a:pt x="3325" y="0"/>
                </a:moveTo>
                <a:cubicBezTo>
                  <a:pt x="2309" y="0"/>
                  <a:pt x="1625" y="1087"/>
                  <a:pt x="1919" y="2250"/>
                </a:cubicBezTo>
                <a:cubicBezTo>
                  <a:pt x="1815" y="2013"/>
                  <a:pt x="1610" y="1913"/>
                  <a:pt x="1376" y="1913"/>
                </a:cubicBezTo>
                <a:cubicBezTo>
                  <a:pt x="781" y="1913"/>
                  <a:pt x="1" y="2561"/>
                  <a:pt x="226" y="3246"/>
                </a:cubicBezTo>
                <a:lnTo>
                  <a:pt x="7442" y="3246"/>
                </a:lnTo>
                <a:cubicBezTo>
                  <a:pt x="7464" y="2847"/>
                  <a:pt x="7290" y="2433"/>
                  <a:pt x="6933" y="2433"/>
                </a:cubicBezTo>
                <a:cubicBezTo>
                  <a:pt x="6818" y="2433"/>
                  <a:pt x="6684" y="2476"/>
                  <a:pt x="6531" y="2577"/>
                </a:cubicBezTo>
                <a:cubicBezTo>
                  <a:pt x="6499" y="2083"/>
                  <a:pt x="6147" y="1861"/>
                  <a:pt x="5748" y="1861"/>
                </a:cubicBezTo>
                <a:cubicBezTo>
                  <a:pt x="5433" y="1861"/>
                  <a:pt x="5090" y="1999"/>
                  <a:pt x="4851" y="2250"/>
                </a:cubicBezTo>
                <a:cubicBezTo>
                  <a:pt x="5250" y="1267"/>
                  <a:pt x="4638" y="171"/>
                  <a:pt x="3528" y="14"/>
                </a:cubicBezTo>
                <a:cubicBezTo>
                  <a:pt x="3459" y="5"/>
                  <a:pt x="3391" y="0"/>
                  <a:pt x="3325" y="0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3" name="Google Shape;293;p30"/>
          <p:cNvSpPr txBox="1"/>
          <p:nvPr>
            <p:ph idx="2" type="title"/>
          </p:nvPr>
        </p:nvSpPr>
        <p:spPr>
          <a:xfrm>
            <a:off x="937700" y="2730075"/>
            <a:ext cx="21753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4" name="Google Shape;294;p30"/>
          <p:cNvSpPr txBox="1"/>
          <p:nvPr>
            <p:ph idx="1" type="subTitle"/>
          </p:nvPr>
        </p:nvSpPr>
        <p:spPr>
          <a:xfrm>
            <a:off x="937700" y="3225475"/>
            <a:ext cx="2175300" cy="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0"/>
          <p:cNvSpPr txBox="1"/>
          <p:nvPr>
            <p:ph idx="3" type="title"/>
          </p:nvPr>
        </p:nvSpPr>
        <p:spPr>
          <a:xfrm>
            <a:off x="3484421" y="2730075"/>
            <a:ext cx="21753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6" name="Google Shape;296;p30"/>
          <p:cNvSpPr txBox="1"/>
          <p:nvPr>
            <p:ph idx="4" type="subTitle"/>
          </p:nvPr>
        </p:nvSpPr>
        <p:spPr>
          <a:xfrm>
            <a:off x="3484422" y="3225475"/>
            <a:ext cx="2175300" cy="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0"/>
          <p:cNvSpPr txBox="1"/>
          <p:nvPr>
            <p:ph idx="5" type="title"/>
          </p:nvPr>
        </p:nvSpPr>
        <p:spPr>
          <a:xfrm>
            <a:off x="6031149" y="2730075"/>
            <a:ext cx="21753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8" name="Google Shape;298;p30"/>
          <p:cNvSpPr txBox="1"/>
          <p:nvPr>
            <p:ph idx="6" type="subTitle"/>
          </p:nvPr>
        </p:nvSpPr>
        <p:spPr>
          <a:xfrm>
            <a:off x="6031150" y="3225475"/>
            <a:ext cx="2175300" cy="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0"/>
          <p:cNvSpPr/>
          <p:nvPr/>
        </p:nvSpPr>
        <p:spPr>
          <a:xfrm>
            <a:off x="-6755" y="2679248"/>
            <a:ext cx="9146073" cy="1813246"/>
          </a:xfrm>
          <a:custGeom>
            <a:rect b="b" l="l" r="r" t="t"/>
            <a:pathLst>
              <a:path extrusionOk="0" h="7617" w="38420">
                <a:moveTo>
                  <a:pt x="2861" y="1"/>
                </a:moveTo>
                <a:cubicBezTo>
                  <a:pt x="2307" y="1"/>
                  <a:pt x="1823" y="328"/>
                  <a:pt x="1609" y="812"/>
                </a:cubicBezTo>
                <a:cubicBezTo>
                  <a:pt x="1438" y="627"/>
                  <a:pt x="1197" y="513"/>
                  <a:pt x="940" y="513"/>
                </a:cubicBezTo>
                <a:cubicBezTo>
                  <a:pt x="413" y="513"/>
                  <a:pt x="1" y="940"/>
                  <a:pt x="1" y="1467"/>
                </a:cubicBezTo>
                <a:lnTo>
                  <a:pt x="1" y="7617"/>
                </a:lnTo>
                <a:lnTo>
                  <a:pt x="38420" y="7617"/>
                </a:lnTo>
                <a:lnTo>
                  <a:pt x="38420" y="4457"/>
                </a:lnTo>
                <a:cubicBezTo>
                  <a:pt x="38420" y="3161"/>
                  <a:pt x="37366" y="2107"/>
                  <a:pt x="36071" y="2107"/>
                </a:cubicBezTo>
                <a:cubicBezTo>
                  <a:pt x="35231" y="2107"/>
                  <a:pt x="34506" y="2534"/>
                  <a:pt x="34092" y="3189"/>
                </a:cubicBezTo>
                <a:cubicBezTo>
                  <a:pt x="33822" y="2904"/>
                  <a:pt x="33424" y="2720"/>
                  <a:pt x="32997" y="2720"/>
                </a:cubicBezTo>
                <a:cubicBezTo>
                  <a:pt x="32257" y="2720"/>
                  <a:pt x="31644" y="3261"/>
                  <a:pt x="31530" y="3958"/>
                </a:cubicBezTo>
                <a:cubicBezTo>
                  <a:pt x="31431" y="3929"/>
                  <a:pt x="31331" y="3901"/>
                  <a:pt x="31217" y="3901"/>
                </a:cubicBezTo>
                <a:cubicBezTo>
                  <a:pt x="30818" y="3901"/>
                  <a:pt x="30477" y="4172"/>
                  <a:pt x="30349" y="4527"/>
                </a:cubicBezTo>
                <a:cubicBezTo>
                  <a:pt x="30150" y="4413"/>
                  <a:pt x="29922" y="4356"/>
                  <a:pt x="29680" y="4356"/>
                </a:cubicBezTo>
                <a:cubicBezTo>
                  <a:pt x="29053" y="4356"/>
                  <a:pt x="28527" y="4770"/>
                  <a:pt x="28370" y="5353"/>
                </a:cubicBezTo>
                <a:cubicBezTo>
                  <a:pt x="28157" y="5125"/>
                  <a:pt x="27858" y="4983"/>
                  <a:pt x="27531" y="4983"/>
                </a:cubicBezTo>
                <a:cubicBezTo>
                  <a:pt x="27487" y="4983"/>
                  <a:pt x="27430" y="4997"/>
                  <a:pt x="27388" y="4997"/>
                </a:cubicBezTo>
                <a:lnTo>
                  <a:pt x="27388" y="4884"/>
                </a:lnTo>
                <a:cubicBezTo>
                  <a:pt x="27388" y="4043"/>
                  <a:pt x="26705" y="3360"/>
                  <a:pt x="25865" y="3360"/>
                </a:cubicBezTo>
                <a:cubicBezTo>
                  <a:pt x="25225" y="3360"/>
                  <a:pt x="24669" y="3758"/>
                  <a:pt x="24456" y="4328"/>
                </a:cubicBezTo>
                <a:cubicBezTo>
                  <a:pt x="24270" y="4214"/>
                  <a:pt x="24043" y="4157"/>
                  <a:pt x="23815" y="4157"/>
                </a:cubicBezTo>
                <a:cubicBezTo>
                  <a:pt x="23659" y="4157"/>
                  <a:pt x="23517" y="4186"/>
                  <a:pt x="23374" y="4229"/>
                </a:cubicBezTo>
                <a:cubicBezTo>
                  <a:pt x="23388" y="4214"/>
                  <a:pt x="23388" y="4200"/>
                  <a:pt x="23388" y="4172"/>
                </a:cubicBezTo>
                <a:cubicBezTo>
                  <a:pt x="23388" y="3375"/>
                  <a:pt x="22733" y="2720"/>
                  <a:pt x="21922" y="2720"/>
                </a:cubicBezTo>
                <a:cubicBezTo>
                  <a:pt x="21253" y="2720"/>
                  <a:pt x="20683" y="3189"/>
                  <a:pt x="20527" y="3815"/>
                </a:cubicBezTo>
                <a:cubicBezTo>
                  <a:pt x="20342" y="3702"/>
                  <a:pt x="20142" y="3645"/>
                  <a:pt x="19929" y="3645"/>
                </a:cubicBezTo>
                <a:cubicBezTo>
                  <a:pt x="19303" y="3645"/>
                  <a:pt x="18804" y="4143"/>
                  <a:pt x="18791" y="4755"/>
                </a:cubicBezTo>
                <a:cubicBezTo>
                  <a:pt x="18463" y="4599"/>
                  <a:pt x="18093" y="4499"/>
                  <a:pt x="17709" y="4499"/>
                </a:cubicBezTo>
                <a:cubicBezTo>
                  <a:pt x="17225" y="4499"/>
                  <a:pt x="16783" y="4641"/>
                  <a:pt x="16399" y="4884"/>
                </a:cubicBezTo>
                <a:cubicBezTo>
                  <a:pt x="16228" y="4669"/>
                  <a:pt x="15957" y="4527"/>
                  <a:pt x="15659" y="4527"/>
                </a:cubicBezTo>
                <a:cubicBezTo>
                  <a:pt x="15232" y="4527"/>
                  <a:pt x="14875" y="4798"/>
                  <a:pt x="14733" y="5168"/>
                </a:cubicBezTo>
                <a:cubicBezTo>
                  <a:pt x="14492" y="5054"/>
                  <a:pt x="14221" y="4983"/>
                  <a:pt x="13936" y="4983"/>
                </a:cubicBezTo>
                <a:cubicBezTo>
                  <a:pt x="13794" y="4983"/>
                  <a:pt x="13666" y="5011"/>
                  <a:pt x="13537" y="5026"/>
                </a:cubicBezTo>
                <a:lnTo>
                  <a:pt x="13537" y="4926"/>
                </a:lnTo>
                <a:cubicBezTo>
                  <a:pt x="13537" y="4058"/>
                  <a:pt x="12826" y="3360"/>
                  <a:pt x="11972" y="3360"/>
                </a:cubicBezTo>
                <a:cubicBezTo>
                  <a:pt x="11231" y="3360"/>
                  <a:pt x="10620" y="3872"/>
                  <a:pt x="10449" y="4556"/>
                </a:cubicBezTo>
                <a:cubicBezTo>
                  <a:pt x="10164" y="4157"/>
                  <a:pt x="9694" y="3901"/>
                  <a:pt x="9182" y="3901"/>
                </a:cubicBezTo>
                <a:cubicBezTo>
                  <a:pt x="8982" y="3901"/>
                  <a:pt x="8783" y="3944"/>
                  <a:pt x="8612" y="4015"/>
                </a:cubicBezTo>
                <a:cubicBezTo>
                  <a:pt x="8641" y="3887"/>
                  <a:pt x="8656" y="3773"/>
                  <a:pt x="8656" y="3645"/>
                </a:cubicBezTo>
                <a:cubicBezTo>
                  <a:pt x="8656" y="2791"/>
                  <a:pt x="7972" y="2107"/>
                  <a:pt x="7132" y="2107"/>
                </a:cubicBezTo>
                <a:cubicBezTo>
                  <a:pt x="6606" y="2107"/>
                  <a:pt x="6150" y="2363"/>
                  <a:pt x="5879" y="2762"/>
                </a:cubicBezTo>
                <a:cubicBezTo>
                  <a:pt x="5723" y="2207"/>
                  <a:pt x="5211" y="1794"/>
                  <a:pt x="4613" y="1794"/>
                </a:cubicBezTo>
                <a:cubicBezTo>
                  <a:pt x="4427" y="1794"/>
                  <a:pt x="4256" y="1837"/>
                  <a:pt x="4100" y="1908"/>
                </a:cubicBezTo>
                <a:cubicBezTo>
                  <a:pt x="4171" y="1737"/>
                  <a:pt x="4214" y="1553"/>
                  <a:pt x="4214" y="1353"/>
                </a:cubicBezTo>
                <a:cubicBezTo>
                  <a:pt x="4214" y="613"/>
                  <a:pt x="3602" y="1"/>
                  <a:pt x="2861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0"/>
          <p:cNvSpPr/>
          <p:nvPr/>
        </p:nvSpPr>
        <p:spPr>
          <a:xfrm>
            <a:off x="0" y="4299296"/>
            <a:ext cx="9144006" cy="844208"/>
          </a:xfrm>
          <a:custGeom>
            <a:rect b="b" l="l" r="r" t="t"/>
            <a:pathLst>
              <a:path extrusionOk="0" h="11931" w="38421">
                <a:moveTo>
                  <a:pt x="21037" y="0"/>
                </a:moveTo>
                <a:cubicBezTo>
                  <a:pt x="20192" y="0"/>
                  <a:pt x="19354" y="22"/>
                  <a:pt x="18535" y="74"/>
                </a:cubicBezTo>
                <a:cubicBezTo>
                  <a:pt x="16257" y="216"/>
                  <a:pt x="14279" y="572"/>
                  <a:pt x="11901" y="600"/>
                </a:cubicBezTo>
                <a:cubicBezTo>
                  <a:pt x="11776" y="602"/>
                  <a:pt x="11652" y="603"/>
                  <a:pt x="11529" y="603"/>
                </a:cubicBezTo>
                <a:cubicBezTo>
                  <a:pt x="8684" y="603"/>
                  <a:pt x="6090" y="158"/>
                  <a:pt x="3227" y="158"/>
                </a:cubicBezTo>
                <a:cubicBezTo>
                  <a:pt x="3143" y="158"/>
                  <a:pt x="3060" y="159"/>
                  <a:pt x="2977" y="159"/>
                </a:cubicBezTo>
                <a:cubicBezTo>
                  <a:pt x="1895" y="173"/>
                  <a:pt x="898" y="245"/>
                  <a:pt x="1" y="372"/>
                </a:cubicBezTo>
                <a:lnTo>
                  <a:pt x="1" y="11931"/>
                </a:lnTo>
                <a:lnTo>
                  <a:pt x="38421" y="11931"/>
                </a:lnTo>
                <a:lnTo>
                  <a:pt x="38421" y="45"/>
                </a:lnTo>
                <a:cubicBezTo>
                  <a:pt x="38071" y="36"/>
                  <a:pt x="37720" y="31"/>
                  <a:pt x="37370" y="31"/>
                </a:cubicBezTo>
                <a:cubicBezTo>
                  <a:pt x="36679" y="31"/>
                  <a:pt x="35993" y="50"/>
                  <a:pt x="35331" y="88"/>
                </a:cubicBezTo>
                <a:cubicBezTo>
                  <a:pt x="33766" y="188"/>
                  <a:pt x="32314" y="387"/>
                  <a:pt x="30677" y="401"/>
                </a:cubicBezTo>
                <a:cubicBezTo>
                  <a:pt x="30521" y="404"/>
                  <a:pt x="30364" y="406"/>
                  <a:pt x="30208" y="406"/>
                </a:cubicBezTo>
                <a:cubicBezTo>
                  <a:pt x="29059" y="406"/>
                  <a:pt x="27922" y="320"/>
                  <a:pt x="26819" y="245"/>
                </a:cubicBezTo>
                <a:cubicBezTo>
                  <a:pt x="24954" y="115"/>
                  <a:pt x="22978" y="0"/>
                  <a:pt x="210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0"/>
          <p:cNvSpPr/>
          <p:nvPr/>
        </p:nvSpPr>
        <p:spPr>
          <a:xfrm flipH="1">
            <a:off x="0" y="4796175"/>
            <a:ext cx="9144025" cy="347325"/>
          </a:xfrm>
          <a:custGeom>
            <a:rect b="b" l="l" r="r" t="t"/>
            <a:pathLst>
              <a:path extrusionOk="0" h="5832" w="38434">
                <a:moveTo>
                  <a:pt x="3974" y="0"/>
                </a:moveTo>
                <a:cubicBezTo>
                  <a:pt x="2468" y="0"/>
                  <a:pt x="1146" y="66"/>
                  <a:pt x="0" y="166"/>
                </a:cubicBezTo>
                <a:lnTo>
                  <a:pt x="0" y="5831"/>
                </a:lnTo>
                <a:lnTo>
                  <a:pt x="38434" y="5831"/>
                </a:lnTo>
                <a:lnTo>
                  <a:pt x="38434" y="2187"/>
                </a:lnTo>
                <a:cubicBezTo>
                  <a:pt x="37628" y="2226"/>
                  <a:pt x="36759" y="2244"/>
                  <a:pt x="35836" y="2244"/>
                </a:cubicBezTo>
                <a:cubicBezTo>
                  <a:pt x="32715" y="2244"/>
                  <a:pt x="28983" y="2036"/>
                  <a:pt x="25039" y="1717"/>
                </a:cubicBezTo>
                <a:cubicBezTo>
                  <a:pt x="22079" y="1489"/>
                  <a:pt x="19018" y="1204"/>
                  <a:pt x="16000" y="919"/>
                </a:cubicBezTo>
                <a:cubicBezTo>
                  <a:pt x="13922" y="707"/>
                  <a:pt x="11872" y="507"/>
                  <a:pt x="9907" y="308"/>
                </a:cubicBezTo>
                <a:cubicBezTo>
                  <a:pt x="7678" y="87"/>
                  <a:pt x="5705" y="0"/>
                  <a:pt x="39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720000" y="1262025"/>
            <a:ext cx="77040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" name="Google Shape;54;p4"/>
          <p:cNvSpPr/>
          <p:nvPr/>
        </p:nvSpPr>
        <p:spPr>
          <a:xfrm>
            <a:off x="-15300" y="4806400"/>
            <a:ext cx="9174600" cy="33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0" y="4568350"/>
            <a:ext cx="9144006" cy="539398"/>
          </a:xfrm>
          <a:custGeom>
            <a:rect b="b" l="l" r="r" t="t"/>
            <a:pathLst>
              <a:path extrusionOk="0" h="3545" w="38421">
                <a:moveTo>
                  <a:pt x="21068" y="0"/>
                </a:moveTo>
                <a:cubicBezTo>
                  <a:pt x="20214" y="0"/>
                  <a:pt x="19360" y="14"/>
                  <a:pt x="18535" y="71"/>
                </a:cubicBezTo>
                <a:cubicBezTo>
                  <a:pt x="16257" y="213"/>
                  <a:pt x="14279" y="570"/>
                  <a:pt x="11901" y="612"/>
                </a:cubicBezTo>
                <a:lnTo>
                  <a:pt x="11546" y="612"/>
                </a:lnTo>
                <a:cubicBezTo>
                  <a:pt x="10122" y="612"/>
                  <a:pt x="8770" y="498"/>
                  <a:pt x="7403" y="384"/>
                </a:cubicBezTo>
                <a:cubicBezTo>
                  <a:pt x="6036" y="270"/>
                  <a:pt x="4685" y="156"/>
                  <a:pt x="3246" y="156"/>
                </a:cubicBezTo>
                <a:lnTo>
                  <a:pt x="2977" y="156"/>
                </a:lnTo>
                <a:cubicBezTo>
                  <a:pt x="1895" y="171"/>
                  <a:pt x="898" y="256"/>
                  <a:pt x="1" y="370"/>
                </a:cubicBezTo>
                <a:lnTo>
                  <a:pt x="1" y="3174"/>
                </a:lnTo>
                <a:cubicBezTo>
                  <a:pt x="642" y="3117"/>
                  <a:pt x="1311" y="3075"/>
                  <a:pt x="2037" y="3075"/>
                </a:cubicBezTo>
                <a:lnTo>
                  <a:pt x="2322" y="3075"/>
                </a:lnTo>
                <a:cubicBezTo>
                  <a:pt x="3831" y="3075"/>
                  <a:pt x="5268" y="3189"/>
                  <a:pt x="6720" y="3303"/>
                </a:cubicBezTo>
                <a:cubicBezTo>
                  <a:pt x="8158" y="3430"/>
                  <a:pt x="9595" y="3544"/>
                  <a:pt x="11104" y="3544"/>
                </a:cubicBezTo>
                <a:lnTo>
                  <a:pt x="11474" y="3544"/>
                </a:lnTo>
                <a:cubicBezTo>
                  <a:pt x="13994" y="3516"/>
                  <a:pt x="16086" y="3132"/>
                  <a:pt x="18492" y="2975"/>
                </a:cubicBezTo>
                <a:cubicBezTo>
                  <a:pt x="19375" y="2918"/>
                  <a:pt x="20271" y="2904"/>
                  <a:pt x="21182" y="2904"/>
                </a:cubicBezTo>
                <a:cubicBezTo>
                  <a:pt x="23218" y="2904"/>
                  <a:pt x="25310" y="3018"/>
                  <a:pt x="27275" y="3160"/>
                </a:cubicBezTo>
                <a:cubicBezTo>
                  <a:pt x="28485" y="3246"/>
                  <a:pt x="29723" y="3331"/>
                  <a:pt x="30990" y="3331"/>
                </a:cubicBezTo>
                <a:lnTo>
                  <a:pt x="31346" y="3331"/>
                </a:lnTo>
                <a:cubicBezTo>
                  <a:pt x="33082" y="3303"/>
                  <a:pt x="34606" y="3103"/>
                  <a:pt x="36271" y="3003"/>
                </a:cubicBezTo>
                <a:cubicBezTo>
                  <a:pt x="36969" y="2961"/>
                  <a:pt x="37694" y="2933"/>
                  <a:pt x="38421" y="2933"/>
                </a:cubicBezTo>
                <a:lnTo>
                  <a:pt x="38421" y="42"/>
                </a:lnTo>
                <a:cubicBezTo>
                  <a:pt x="38108" y="29"/>
                  <a:pt x="37780" y="29"/>
                  <a:pt x="37467" y="29"/>
                </a:cubicBezTo>
                <a:cubicBezTo>
                  <a:pt x="36741" y="29"/>
                  <a:pt x="36029" y="42"/>
                  <a:pt x="35331" y="86"/>
                </a:cubicBezTo>
                <a:cubicBezTo>
                  <a:pt x="33766" y="185"/>
                  <a:pt x="32314" y="384"/>
                  <a:pt x="30677" y="399"/>
                </a:cubicBezTo>
                <a:cubicBezTo>
                  <a:pt x="30563" y="399"/>
                  <a:pt x="30450" y="412"/>
                  <a:pt x="30336" y="412"/>
                </a:cubicBezTo>
                <a:cubicBezTo>
                  <a:pt x="29140" y="412"/>
                  <a:pt x="27973" y="313"/>
                  <a:pt x="26819" y="242"/>
                </a:cubicBezTo>
                <a:cubicBezTo>
                  <a:pt x="24969" y="114"/>
                  <a:pt x="23004" y="0"/>
                  <a:pt x="210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7143228" y="2327789"/>
            <a:ext cx="1457684" cy="568316"/>
          </a:xfrm>
          <a:custGeom>
            <a:rect b="b" l="l" r="r" t="t"/>
            <a:pathLst>
              <a:path extrusionOk="0" h="4783" w="12268">
                <a:moveTo>
                  <a:pt x="3958" y="1"/>
                </a:moveTo>
                <a:cubicBezTo>
                  <a:pt x="3616" y="1"/>
                  <a:pt x="3226" y="115"/>
                  <a:pt x="2787" y="383"/>
                </a:cubicBezTo>
                <a:cubicBezTo>
                  <a:pt x="757" y="1626"/>
                  <a:pt x="1760" y="3244"/>
                  <a:pt x="2326" y="3580"/>
                </a:cubicBezTo>
                <a:lnTo>
                  <a:pt x="2326" y="3580"/>
                </a:lnTo>
                <a:cubicBezTo>
                  <a:pt x="2001" y="3435"/>
                  <a:pt x="1703" y="3372"/>
                  <a:pt x="1438" y="3372"/>
                </a:cubicBezTo>
                <a:cubicBezTo>
                  <a:pt x="525" y="3372"/>
                  <a:pt x="0" y="4114"/>
                  <a:pt x="54" y="4782"/>
                </a:cubicBezTo>
                <a:lnTo>
                  <a:pt x="12268" y="4782"/>
                </a:lnTo>
                <a:cubicBezTo>
                  <a:pt x="12268" y="3779"/>
                  <a:pt x="11531" y="3405"/>
                  <a:pt x="10933" y="3405"/>
                </a:cubicBezTo>
                <a:cubicBezTo>
                  <a:pt x="10632" y="3405"/>
                  <a:pt x="10365" y="3500"/>
                  <a:pt x="10246" y="3657"/>
                </a:cubicBezTo>
                <a:cubicBezTo>
                  <a:pt x="10229" y="2933"/>
                  <a:pt x="9809" y="2569"/>
                  <a:pt x="9338" y="2569"/>
                </a:cubicBezTo>
                <a:cubicBezTo>
                  <a:pt x="9032" y="2569"/>
                  <a:pt x="8705" y="2723"/>
                  <a:pt x="8453" y="3031"/>
                </a:cubicBezTo>
                <a:cubicBezTo>
                  <a:pt x="8228" y="2002"/>
                  <a:pt x="7674" y="1627"/>
                  <a:pt x="7135" y="1627"/>
                </a:cubicBezTo>
                <a:cubicBezTo>
                  <a:pt x="6506" y="1627"/>
                  <a:pt x="5897" y="2138"/>
                  <a:pt x="5850" y="2718"/>
                </a:cubicBezTo>
                <a:lnTo>
                  <a:pt x="5850" y="2718"/>
                </a:lnTo>
                <a:cubicBezTo>
                  <a:pt x="5877" y="1678"/>
                  <a:pt x="5271" y="1"/>
                  <a:pt x="3958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7554064" y="1017600"/>
            <a:ext cx="781954" cy="331389"/>
          </a:xfrm>
          <a:custGeom>
            <a:rect b="b" l="l" r="r" t="t"/>
            <a:pathLst>
              <a:path extrusionOk="0" h="2789" w="6581">
                <a:moveTo>
                  <a:pt x="4120" y="1"/>
                </a:moveTo>
                <a:cubicBezTo>
                  <a:pt x="3423" y="1"/>
                  <a:pt x="2724" y="447"/>
                  <a:pt x="2287" y="1593"/>
                </a:cubicBezTo>
                <a:cubicBezTo>
                  <a:pt x="2061" y="1429"/>
                  <a:pt x="1809" y="1357"/>
                  <a:pt x="1559" y="1357"/>
                </a:cubicBezTo>
                <a:cubicBezTo>
                  <a:pt x="771" y="1357"/>
                  <a:pt x="1" y="2065"/>
                  <a:pt x="109" y="2789"/>
                </a:cubicBezTo>
                <a:lnTo>
                  <a:pt x="6344" y="2789"/>
                </a:lnTo>
                <a:cubicBezTo>
                  <a:pt x="6580" y="1398"/>
                  <a:pt x="5352" y="1"/>
                  <a:pt x="4120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233971" y="671273"/>
            <a:ext cx="889719" cy="432030"/>
          </a:xfrm>
          <a:custGeom>
            <a:rect b="b" l="l" r="r" t="t"/>
            <a:pathLst>
              <a:path extrusionOk="0" h="5544" w="11418">
                <a:moveTo>
                  <a:pt x="2837" y="1"/>
                </a:moveTo>
                <a:cubicBezTo>
                  <a:pt x="2375" y="1"/>
                  <a:pt x="1846" y="186"/>
                  <a:pt x="1339" y="504"/>
                </a:cubicBezTo>
                <a:cubicBezTo>
                  <a:pt x="1" y="1344"/>
                  <a:pt x="1339" y="5543"/>
                  <a:pt x="1339" y="5543"/>
                </a:cubicBezTo>
                <a:lnTo>
                  <a:pt x="11417" y="5543"/>
                </a:lnTo>
                <a:cubicBezTo>
                  <a:pt x="11417" y="4074"/>
                  <a:pt x="10387" y="3471"/>
                  <a:pt x="9476" y="3471"/>
                </a:cubicBezTo>
                <a:cubicBezTo>
                  <a:pt x="8965" y="3471"/>
                  <a:pt x="8492" y="3660"/>
                  <a:pt x="8257" y="3992"/>
                </a:cubicBezTo>
                <a:cubicBezTo>
                  <a:pt x="8146" y="2253"/>
                  <a:pt x="7092" y="1061"/>
                  <a:pt x="5821" y="1061"/>
                </a:cubicBezTo>
                <a:cubicBezTo>
                  <a:pt x="5291" y="1061"/>
                  <a:pt x="4724" y="1268"/>
                  <a:pt x="4171" y="1728"/>
                </a:cubicBezTo>
                <a:cubicBezTo>
                  <a:pt x="4171" y="499"/>
                  <a:pt x="3594" y="1"/>
                  <a:pt x="2837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4" name="Google Shape;304;p31"/>
          <p:cNvSpPr txBox="1"/>
          <p:nvPr>
            <p:ph idx="2" type="title"/>
          </p:nvPr>
        </p:nvSpPr>
        <p:spPr>
          <a:xfrm>
            <a:off x="1746375" y="2074372"/>
            <a:ext cx="24528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5" name="Google Shape;305;p31"/>
          <p:cNvSpPr txBox="1"/>
          <p:nvPr>
            <p:ph idx="1" type="subTitle"/>
          </p:nvPr>
        </p:nvSpPr>
        <p:spPr>
          <a:xfrm>
            <a:off x="1746375" y="2518687"/>
            <a:ext cx="2452800" cy="4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31"/>
          <p:cNvSpPr txBox="1"/>
          <p:nvPr>
            <p:ph idx="3" type="title"/>
          </p:nvPr>
        </p:nvSpPr>
        <p:spPr>
          <a:xfrm>
            <a:off x="4944827" y="2074372"/>
            <a:ext cx="24528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7" name="Google Shape;307;p31"/>
          <p:cNvSpPr txBox="1"/>
          <p:nvPr>
            <p:ph idx="4" type="subTitle"/>
          </p:nvPr>
        </p:nvSpPr>
        <p:spPr>
          <a:xfrm>
            <a:off x="4944825" y="2518687"/>
            <a:ext cx="2452800" cy="4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1"/>
          <p:cNvSpPr txBox="1"/>
          <p:nvPr>
            <p:ph idx="5" type="title"/>
          </p:nvPr>
        </p:nvSpPr>
        <p:spPr>
          <a:xfrm>
            <a:off x="1746375" y="3661609"/>
            <a:ext cx="24528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9" name="Google Shape;309;p31"/>
          <p:cNvSpPr txBox="1"/>
          <p:nvPr>
            <p:ph idx="6" type="subTitle"/>
          </p:nvPr>
        </p:nvSpPr>
        <p:spPr>
          <a:xfrm>
            <a:off x="1746375" y="4105802"/>
            <a:ext cx="2452800" cy="4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1"/>
          <p:cNvSpPr txBox="1"/>
          <p:nvPr>
            <p:ph idx="7" type="title"/>
          </p:nvPr>
        </p:nvSpPr>
        <p:spPr>
          <a:xfrm>
            <a:off x="4944827" y="3661609"/>
            <a:ext cx="24528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1" name="Google Shape;311;p31"/>
          <p:cNvSpPr txBox="1"/>
          <p:nvPr>
            <p:ph idx="8" type="subTitle"/>
          </p:nvPr>
        </p:nvSpPr>
        <p:spPr>
          <a:xfrm>
            <a:off x="4944825" y="4105802"/>
            <a:ext cx="2452800" cy="4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1"/>
          <p:cNvSpPr/>
          <p:nvPr/>
        </p:nvSpPr>
        <p:spPr>
          <a:xfrm>
            <a:off x="-6755" y="3419048"/>
            <a:ext cx="9146073" cy="1813246"/>
          </a:xfrm>
          <a:custGeom>
            <a:rect b="b" l="l" r="r" t="t"/>
            <a:pathLst>
              <a:path extrusionOk="0" h="7617" w="38420">
                <a:moveTo>
                  <a:pt x="2861" y="1"/>
                </a:moveTo>
                <a:cubicBezTo>
                  <a:pt x="2307" y="1"/>
                  <a:pt x="1823" y="328"/>
                  <a:pt x="1609" y="812"/>
                </a:cubicBezTo>
                <a:cubicBezTo>
                  <a:pt x="1438" y="627"/>
                  <a:pt x="1197" y="513"/>
                  <a:pt x="940" y="513"/>
                </a:cubicBezTo>
                <a:cubicBezTo>
                  <a:pt x="413" y="513"/>
                  <a:pt x="1" y="940"/>
                  <a:pt x="1" y="1467"/>
                </a:cubicBezTo>
                <a:lnTo>
                  <a:pt x="1" y="7617"/>
                </a:lnTo>
                <a:lnTo>
                  <a:pt x="38420" y="7617"/>
                </a:lnTo>
                <a:lnTo>
                  <a:pt x="38420" y="4457"/>
                </a:lnTo>
                <a:cubicBezTo>
                  <a:pt x="38420" y="3161"/>
                  <a:pt x="37366" y="2107"/>
                  <a:pt x="36071" y="2107"/>
                </a:cubicBezTo>
                <a:cubicBezTo>
                  <a:pt x="35231" y="2107"/>
                  <a:pt x="34506" y="2534"/>
                  <a:pt x="34092" y="3189"/>
                </a:cubicBezTo>
                <a:cubicBezTo>
                  <a:pt x="33822" y="2904"/>
                  <a:pt x="33424" y="2720"/>
                  <a:pt x="32997" y="2720"/>
                </a:cubicBezTo>
                <a:cubicBezTo>
                  <a:pt x="32257" y="2720"/>
                  <a:pt x="31644" y="3261"/>
                  <a:pt x="31530" y="3958"/>
                </a:cubicBezTo>
                <a:cubicBezTo>
                  <a:pt x="31431" y="3929"/>
                  <a:pt x="31331" y="3901"/>
                  <a:pt x="31217" y="3901"/>
                </a:cubicBezTo>
                <a:cubicBezTo>
                  <a:pt x="30818" y="3901"/>
                  <a:pt x="30477" y="4172"/>
                  <a:pt x="30349" y="4527"/>
                </a:cubicBezTo>
                <a:cubicBezTo>
                  <a:pt x="30150" y="4413"/>
                  <a:pt x="29922" y="4356"/>
                  <a:pt x="29680" y="4356"/>
                </a:cubicBezTo>
                <a:cubicBezTo>
                  <a:pt x="29053" y="4356"/>
                  <a:pt x="28527" y="4770"/>
                  <a:pt x="28370" y="5353"/>
                </a:cubicBezTo>
                <a:cubicBezTo>
                  <a:pt x="28157" y="5125"/>
                  <a:pt x="27858" y="4983"/>
                  <a:pt x="27531" y="4983"/>
                </a:cubicBezTo>
                <a:cubicBezTo>
                  <a:pt x="27487" y="4983"/>
                  <a:pt x="27430" y="4997"/>
                  <a:pt x="27388" y="4997"/>
                </a:cubicBezTo>
                <a:lnTo>
                  <a:pt x="27388" y="4884"/>
                </a:lnTo>
                <a:cubicBezTo>
                  <a:pt x="27388" y="4043"/>
                  <a:pt x="26705" y="3360"/>
                  <a:pt x="25865" y="3360"/>
                </a:cubicBezTo>
                <a:cubicBezTo>
                  <a:pt x="25225" y="3360"/>
                  <a:pt x="24669" y="3758"/>
                  <a:pt x="24456" y="4328"/>
                </a:cubicBezTo>
                <a:cubicBezTo>
                  <a:pt x="24270" y="4214"/>
                  <a:pt x="24043" y="4157"/>
                  <a:pt x="23815" y="4157"/>
                </a:cubicBezTo>
                <a:cubicBezTo>
                  <a:pt x="23659" y="4157"/>
                  <a:pt x="23517" y="4186"/>
                  <a:pt x="23374" y="4229"/>
                </a:cubicBezTo>
                <a:cubicBezTo>
                  <a:pt x="23388" y="4214"/>
                  <a:pt x="23388" y="4200"/>
                  <a:pt x="23388" y="4172"/>
                </a:cubicBezTo>
                <a:cubicBezTo>
                  <a:pt x="23388" y="3375"/>
                  <a:pt x="22733" y="2720"/>
                  <a:pt x="21922" y="2720"/>
                </a:cubicBezTo>
                <a:cubicBezTo>
                  <a:pt x="21253" y="2720"/>
                  <a:pt x="20683" y="3189"/>
                  <a:pt x="20527" y="3815"/>
                </a:cubicBezTo>
                <a:cubicBezTo>
                  <a:pt x="20342" y="3702"/>
                  <a:pt x="20142" y="3645"/>
                  <a:pt x="19929" y="3645"/>
                </a:cubicBezTo>
                <a:cubicBezTo>
                  <a:pt x="19303" y="3645"/>
                  <a:pt x="18804" y="4143"/>
                  <a:pt x="18791" y="4755"/>
                </a:cubicBezTo>
                <a:cubicBezTo>
                  <a:pt x="18463" y="4599"/>
                  <a:pt x="18093" y="4499"/>
                  <a:pt x="17709" y="4499"/>
                </a:cubicBezTo>
                <a:cubicBezTo>
                  <a:pt x="17225" y="4499"/>
                  <a:pt x="16783" y="4641"/>
                  <a:pt x="16399" y="4884"/>
                </a:cubicBezTo>
                <a:cubicBezTo>
                  <a:pt x="16228" y="4669"/>
                  <a:pt x="15957" y="4527"/>
                  <a:pt x="15659" y="4527"/>
                </a:cubicBezTo>
                <a:cubicBezTo>
                  <a:pt x="15232" y="4527"/>
                  <a:pt x="14875" y="4798"/>
                  <a:pt x="14733" y="5168"/>
                </a:cubicBezTo>
                <a:cubicBezTo>
                  <a:pt x="14492" y="5054"/>
                  <a:pt x="14221" y="4983"/>
                  <a:pt x="13936" y="4983"/>
                </a:cubicBezTo>
                <a:cubicBezTo>
                  <a:pt x="13794" y="4983"/>
                  <a:pt x="13666" y="5011"/>
                  <a:pt x="13537" y="5026"/>
                </a:cubicBezTo>
                <a:lnTo>
                  <a:pt x="13537" y="4926"/>
                </a:lnTo>
                <a:cubicBezTo>
                  <a:pt x="13537" y="4058"/>
                  <a:pt x="12826" y="3360"/>
                  <a:pt x="11972" y="3360"/>
                </a:cubicBezTo>
                <a:cubicBezTo>
                  <a:pt x="11231" y="3360"/>
                  <a:pt x="10620" y="3872"/>
                  <a:pt x="10449" y="4556"/>
                </a:cubicBezTo>
                <a:cubicBezTo>
                  <a:pt x="10164" y="4157"/>
                  <a:pt x="9694" y="3901"/>
                  <a:pt x="9182" y="3901"/>
                </a:cubicBezTo>
                <a:cubicBezTo>
                  <a:pt x="8982" y="3901"/>
                  <a:pt x="8783" y="3944"/>
                  <a:pt x="8612" y="4015"/>
                </a:cubicBezTo>
                <a:cubicBezTo>
                  <a:pt x="8641" y="3887"/>
                  <a:pt x="8656" y="3773"/>
                  <a:pt x="8656" y="3645"/>
                </a:cubicBezTo>
                <a:cubicBezTo>
                  <a:pt x="8656" y="2791"/>
                  <a:pt x="7972" y="2107"/>
                  <a:pt x="7132" y="2107"/>
                </a:cubicBezTo>
                <a:cubicBezTo>
                  <a:pt x="6606" y="2107"/>
                  <a:pt x="6150" y="2363"/>
                  <a:pt x="5879" y="2762"/>
                </a:cubicBezTo>
                <a:cubicBezTo>
                  <a:pt x="5723" y="2207"/>
                  <a:pt x="5211" y="1794"/>
                  <a:pt x="4613" y="1794"/>
                </a:cubicBezTo>
                <a:cubicBezTo>
                  <a:pt x="4427" y="1794"/>
                  <a:pt x="4256" y="1837"/>
                  <a:pt x="4100" y="1908"/>
                </a:cubicBezTo>
                <a:cubicBezTo>
                  <a:pt x="4171" y="1737"/>
                  <a:pt x="4214" y="1553"/>
                  <a:pt x="4214" y="1353"/>
                </a:cubicBezTo>
                <a:cubicBezTo>
                  <a:pt x="4214" y="613"/>
                  <a:pt x="3602" y="1"/>
                  <a:pt x="2861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1"/>
          <p:cNvSpPr/>
          <p:nvPr/>
        </p:nvSpPr>
        <p:spPr>
          <a:xfrm>
            <a:off x="0" y="4637824"/>
            <a:ext cx="9144006" cy="505636"/>
          </a:xfrm>
          <a:custGeom>
            <a:rect b="b" l="l" r="r" t="t"/>
            <a:pathLst>
              <a:path extrusionOk="0" h="11931" w="38421">
                <a:moveTo>
                  <a:pt x="21037" y="0"/>
                </a:moveTo>
                <a:cubicBezTo>
                  <a:pt x="20192" y="0"/>
                  <a:pt x="19354" y="22"/>
                  <a:pt x="18535" y="74"/>
                </a:cubicBezTo>
                <a:cubicBezTo>
                  <a:pt x="16257" y="216"/>
                  <a:pt x="14279" y="572"/>
                  <a:pt x="11901" y="600"/>
                </a:cubicBezTo>
                <a:cubicBezTo>
                  <a:pt x="11776" y="602"/>
                  <a:pt x="11652" y="603"/>
                  <a:pt x="11529" y="603"/>
                </a:cubicBezTo>
                <a:cubicBezTo>
                  <a:pt x="8684" y="603"/>
                  <a:pt x="6090" y="158"/>
                  <a:pt x="3227" y="158"/>
                </a:cubicBezTo>
                <a:cubicBezTo>
                  <a:pt x="3143" y="158"/>
                  <a:pt x="3060" y="159"/>
                  <a:pt x="2977" y="159"/>
                </a:cubicBezTo>
                <a:cubicBezTo>
                  <a:pt x="1895" y="173"/>
                  <a:pt x="898" y="245"/>
                  <a:pt x="1" y="372"/>
                </a:cubicBezTo>
                <a:lnTo>
                  <a:pt x="1" y="11931"/>
                </a:lnTo>
                <a:lnTo>
                  <a:pt x="38421" y="11931"/>
                </a:lnTo>
                <a:lnTo>
                  <a:pt x="38421" y="45"/>
                </a:lnTo>
                <a:cubicBezTo>
                  <a:pt x="38071" y="36"/>
                  <a:pt x="37720" y="31"/>
                  <a:pt x="37370" y="31"/>
                </a:cubicBezTo>
                <a:cubicBezTo>
                  <a:pt x="36679" y="31"/>
                  <a:pt x="35993" y="50"/>
                  <a:pt x="35331" y="88"/>
                </a:cubicBezTo>
                <a:cubicBezTo>
                  <a:pt x="33766" y="188"/>
                  <a:pt x="32314" y="387"/>
                  <a:pt x="30677" y="401"/>
                </a:cubicBezTo>
                <a:cubicBezTo>
                  <a:pt x="30521" y="404"/>
                  <a:pt x="30364" y="406"/>
                  <a:pt x="30208" y="406"/>
                </a:cubicBezTo>
                <a:cubicBezTo>
                  <a:pt x="29059" y="406"/>
                  <a:pt x="27922" y="320"/>
                  <a:pt x="26819" y="245"/>
                </a:cubicBezTo>
                <a:cubicBezTo>
                  <a:pt x="24954" y="115"/>
                  <a:pt x="22978" y="0"/>
                  <a:pt x="210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1"/>
          <p:cNvSpPr/>
          <p:nvPr/>
        </p:nvSpPr>
        <p:spPr>
          <a:xfrm flipH="1">
            <a:off x="0" y="4796175"/>
            <a:ext cx="9144025" cy="347325"/>
          </a:xfrm>
          <a:custGeom>
            <a:rect b="b" l="l" r="r" t="t"/>
            <a:pathLst>
              <a:path extrusionOk="0" h="5832" w="38434">
                <a:moveTo>
                  <a:pt x="3974" y="0"/>
                </a:moveTo>
                <a:cubicBezTo>
                  <a:pt x="2468" y="0"/>
                  <a:pt x="1146" y="66"/>
                  <a:pt x="0" y="166"/>
                </a:cubicBezTo>
                <a:lnTo>
                  <a:pt x="0" y="5831"/>
                </a:lnTo>
                <a:lnTo>
                  <a:pt x="38434" y="5831"/>
                </a:lnTo>
                <a:lnTo>
                  <a:pt x="38434" y="2187"/>
                </a:lnTo>
                <a:cubicBezTo>
                  <a:pt x="37628" y="2226"/>
                  <a:pt x="36759" y="2244"/>
                  <a:pt x="35836" y="2244"/>
                </a:cubicBezTo>
                <a:cubicBezTo>
                  <a:pt x="32715" y="2244"/>
                  <a:pt x="28983" y="2036"/>
                  <a:pt x="25039" y="1717"/>
                </a:cubicBezTo>
                <a:cubicBezTo>
                  <a:pt x="22079" y="1489"/>
                  <a:pt x="19018" y="1204"/>
                  <a:pt x="16000" y="919"/>
                </a:cubicBezTo>
                <a:cubicBezTo>
                  <a:pt x="13922" y="707"/>
                  <a:pt x="11872" y="507"/>
                  <a:pt x="9907" y="308"/>
                </a:cubicBezTo>
                <a:cubicBezTo>
                  <a:pt x="7678" y="87"/>
                  <a:pt x="5705" y="0"/>
                  <a:pt x="39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1"/>
          <p:cNvSpPr/>
          <p:nvPr/>
        </p:nvSpPr>
        <p:spPr>
          <a:xfrm>
            <a:off x="508228" y="1261826"/>
            <a:ext cx="1457684" cy="568316"/>
          </a:xfrm>
          <a:custGeom>
            <a:rect b="b" l="l" r="r" t="t"/>
            <a:pathLst>
              <a:path extrusionOk="0" h="4783" w="12268">
                <a:moveTo>
                  <a:pt x="3958" y="1"/>
                </a:moveTo>
                <a:cubicBezTo>
                  <a:pt x="3616" y="1"/>
                  <a:pt x="3226" y="115"/>
                  <a:pt x="2787" y="383"/>
                </a:cubicBezTo>
                <a:cubicBezTo>
                  <a:pt x="757" y="1626"/>
                  <a:pt x="1760" y="3244"/>
                  <a:pt x="2326" y="3580"/>
                </a:cubicBezTo>
                <a:lnTo>
                  <a:pt x="2326" y="3580"/>
                </a:lnTo>
                <a:cubicBezTo>
                  <a:pt x="2001" y="3435"/>
                  <a:pt x="1703" y="3372"/>
                  <a:pt x="1438" y="3372"/>
                </a:cubicBezTo>
                <a:cubicBezTo>
                  <a:pt x="525" y="3372"/>
                  <a:pt x="0" y="4114"/>
                  <a:pt x="54" y="4782"/>
                </a:cubicBezTo>
                <a:lnTo>
                  <a:pt x="12268" y="4782"/>
                </a:lnTo>
                <a:cubicBezTo>
                  <a:pt x="12268" y="3779"/>
                  <a:pt x="11531" y="3405"/>
                  <a:pt x="10933" y="3405"/>
                </a:cubicBezTo>
                <a:cubicBezTo>
                  <a:pt x="10632" y="3405"/>
                  <a:pt x="10365" y="3500"/>
                  <a:pt x="10246" y="3657"/>
                </a:cubicBezTo>
                <a:cubicBezTo>
                  <a:pt x="10229" y="2933"/>
                  <a:pt x="9809" y="2569"/>
                  <a:pt x="9338" y="2569"/>
                </a:cubicBezTo>
                <a:cubicBezTo>
                  <a:pt x="9032" y="2569"/>
                  <a:pt x="8705" y="2723"/>
                  <a:pt x="8453" y="3031"/>
                </a:cubicBezTo>
                <a:cubicBezTo>
                  <a:pt x="8228" y="2002"/>
                  <a:pt x="7674" y="1627"/>
                  <a:pt x="7135" y="1627"/>
                </a:cubicBezTo>
                <a:cubicBezTo>
                  <a:pt x="6506" y="1627"/>
                  <a:pt x="5897" y="2138"/>
                  <a:pt x="5850" y="2718"/>
                </a:cubicBezTo>
                <a:lnTo>
                  <a:pt x="5850" y="2718"/>
                </a:lnTo>
                <a:cubicBezTo>
                  <a:pt x="5877" y="1678"/>
                  <a:pt x="5271" y="1"/>
                  <a:pt x="3958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1"/>
          <p:cNvSpPr/>
          <p:nvPr/>
        </p:nvSpPr>
        <p:spPr>
          <a:xfrm>
            <a:off x="7274721" y="1398123"/>
            <a:ext cx="889719" cy="432030"/>
          </a:xfrm>
          <a:custGeom>
            <a:rect b="b" l="l" r="r" t="t"/>
            <a:pathLst>
              <a:path extrusionOk="0" h="5544" w="11418">
                <a:moveTo>
                  <a:pt x="2837" y="1"/>
                </a:moveTo>
                <a:cubicBezTo>
                  <a:pt x="2375" y="1"/>
                  <a:pt x="1846" y="186"/>
                  <a:pt x="1339" y="504"/>
                </a:cubicBezTo>
                <a:cubicBezTo>
                  <a:pt x="1" y="1344"/>
                  <a:pt x="1339" y="5543"/>
                  <a:pt x="1339" y="5543"/>
                </a:cubicBezTo>
                <a:lnTo>
                  <a:pt x="11417" y="5543"/>
                </a:lnTo>
                <a:cubicBezTo>
                  <a:pt x="11417" y="4074"/>
                  <a:pt x="10387" y="3471"/>
                  <a:pt x="9476" y="3471"/>
                </a:cubicBezTo>
                <a:cubicBezTo>
                  <a:pt x="8965" y="3471"/>
                  <a:pt x="8492" y="3660"/>
                  <a:pt x="8257" y="3992"/>
                </a:cubicBezTo>
                <a:cubicBezTo>
                  <a:pt x="8146" y="2253"/>
                  <a:pt x="7092" y="1061"/>
                  <a:pt x="5821" y="1061"/>
                </a:cubicBezTo>
                <a:cubicBezTo>
                  <a:pt x="5291" y="1061"/>
                  <a:pt x="4724" y="1268"/>
                  <a:pt x="4171" y="1728"/>
                </a:cubicBezTo>
                <a:cubicBezTo>
                  <a:pt x="4171" y="499"/>
                  <a:pt x="3594" y="1"/>
                  <a:pt x="2837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/>
          <p:nvPr>
            <p:ph type="title"/>
          </p:nvPr>
        </p:nvSpPr>
        <p:spPr>
          <a:xfrm>
            <a:off x="720000" y="539362"/>
            <a:ext cx="77040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9" name="Google Shape;319;p32"/>
          <p:cNvSpPr txBox="1"/>
          <p:nvPr>
            <p:ph idx="2" type="title"/>
          </p:nvPr>
        </p:nvSpPr>
        <p:spPr>
          <a:xfrm>
            <a:off x="720150" y="1454250"/>
            <a:ext cx="2204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0" name="Google Shape;320;p32"/>
          <p:cNvSpPr txBox="1"/>
          <p:nvPr>
            <p:ph idx="1" type="subTitle"/>
          </p:nvPr>
        </p:nvSpPr>
        <p:spPr>
          <a:xfrm>
            <a:off x="720150" y="2040775"/>
            <a:ext cx="2204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32"/>
          <p:cNvSpPr txBox="1"/>
          <p:nvPr>
            <p:ph idx="3" type="title"/>
          </p:nvPr>
        </p:nvSpPr>
        <p:spPr>
          <a:xfrm>
            <a:off x="3469986" y="1454250"/>
            <a:ext cx="2204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2" name="Google Shape;322;p32"/>
          <p:cNvSpPr txBox="1"/>
          <p:nvPr>
            <p:ph idx="4" type="subTitle"/>
          </p:nvPr>
        </p:nvSpPr>
        <p:spPr>
          <a:xfrm>
            <a:off x="3469986" y="2040775"/>
            <a:ext cx="2204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32"/>
          <p:cNvSpPr txBox="1"/>
          <p:nvPr>
            <p:ph idx="5" type="title"/>
          </p:nvPr>
        </p:nvSpPr>
        <p:spPr>
          <a:xfrm>
            <a:off x="720150" y="2887650"/>
            <a:ext cx="2204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4" name="Google Shape;324;p32"/>
          <p:cNvSpPr txBox="1"/>
          <p:nvPr>
            <p:ph idx="6" type="subTitle"/>
          </p:nvPr>
        </p:nvSpPr>
        <p:spPr>
          <a:xfrm>
            <a:off x="720150" y="3474175"/>
            <a:ext cx="2204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2"/>
          <p:cNvSpPr txBox="1"/>
          <p:nvPr>
            <p:ph idx="7" type="title"/>
          </p:nvPr>
        </p:nvSpPr>
        <p:spPr>
          <a:xfrm>
            <a:off x="3469983" y="2887650"/>
            <a:ext cx="2204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6" name="Google Shape;326;p32"/>
          <p:cNvSpPr txBox="1"/>
          <p:nvPr>
            <p:ph idx="8" type="subTitle"/>
          </p:nvPr>
        </p:nvSpPr>
        <p:spPr>
          <a:xfrm>
            <a:off x="3470038" y="3474175"/>
            <a:ext cx="2204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2"/>
          <p:cNvSpPr txBox="1"/>
          <p:nvPr>
            <p:ph idx="9" type="title"/>
          </p:nvPr>
        </p:nvSpPr>
        <p:spPr>
          <a:xfrm>
            <a:off x="6219822" y="1454250"/>
            <a:ext cx="2204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8" name="Google Shape;328;p32"/>
          <p:cNvSpPr txBox="1"/>
          <p:nvPr>
            <p:ph idx="13" type="subTitle"/>
          </p:nvPr>
        </p:nvSpPr>
        <p:spPr>
          <a:xfrm>
            <a:off x="6219822" y="2040775"/>
            <a:ext cx="2204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2"/>
          <p:cNvSpPr txBox="1"/>
          <p:nvPr>
            <p:ph idx="14" type="title"/>
          </p:nvPr>
        </p:nvSpPr>
        <p:spPr>
          <a:xfrm>
            <a:off x="6219822" y="2887650"/>
            <a:ext cx="2204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0" name="Google Shape;330;p32"/>
          <p:cNvSpPr txBox="1"/>
          <p:nvPr>
            <p:ph idx="15" type="subTitle"/>
          </p:nvPr>
        </p:nvSpPr>
        <p:spPr>
          <a:xfrm>
            <a:off x="6219933" y="3474175"/>
            <a:ext cx="2204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2"/>
          <p:cNvSpPr/>
          <p:nvPr/>
        </p:nvSpPr>
        <p:spPr>
          <a:xfrm flipH="1">
            <a:off x="2" y="4249651"/>
            <a:ext cx="9144006" cy="893871"/>
          </a:xfrm>
          <a:custGeom>
            <a:rect b="b" l="l" r="r" t="t"/>
            <a:pathLst>
              <a:path extrusionOk="0" h="11931" w="38421">
                <a:moveTo>
                  <a:pt x="21037" y="0"/>
                </a:moveTo>
                <a:cubicBezTo>
                  <a:pt x="20192" y="0"/>
                  <a:pt x="19354" y="22"/>
                  <a:pt x="18535" y="74"/>
                </a:cubicBezTo>
                <a:cubicBezTo>
                  <a:pt x="16257" y="216"/>
                  <a:pt x="14279" y="572"/>
                  <a:pt x="11901" y="600"/>
                </a:cubicBezTo>
                <a:cubicBezTo>
                  <a:pt x="11776" y="602"/>
                  <a:pt x="11652" y="603"/>
                  <a:pt x="11529" y="603"/>
                </a:cubicBezTo>
                <a:cubicBezTo>
                  <a:pt x="8684" y="603"/>
                  <a:pt x="6090" y="158"/>
                  <a:pt x="3227" y="158"/>
                </a:cubicBezTo>
                <a:cubicBezTo>
                  <a:pt x="3143" y="158"/>
                  <a:pt x="3060" y="159"/>
                  <a:pt x="2977" y="159"/>
                </a:cubicBezTo>
                <a:cubicBezTo>
                  <a:pt x="1895" y="173"/>
                  <a:pt x="898" y="245"/>
                  <a:pt x="1" y="372"/>
                </a:cubicBezTo>
                <a:lnTo>
                  <a:pt x="1" y="11931"/>
                </a:lnTo>
                <a:lnTo>
                  <a:pt x="38421" y="11931"/>
                </a:lnTo>
                <a:lnTo>
                  <a:pt x="38421" y="45"/>
                </a:lnTo>
                <a:cubicBezTo>
                  <a:pt x="38071" y="36"/>
                  <a:pt x="37720" y="31"/>
                  <a:pt x="37370" y="31"/>
                </a:cubicBezTo>
                <a:cubicBezTo>
                  <a:pt x="36679" y="31"/>
                  <a:pt x="35993" y="50"/>
                  <a:pt x="35331" y="88"/>
                </a:cubicBezTo>
                <a:cubicBezTo>
                  <a:pt x="33766" y="188"/>
                  <a:pt x="32314" y="387"/>
                  <a:pt x="30677" y="401"/>
                </a:cubicBezTo>
                <a:cubicBezTo>
                  <a:pt x="30521" y="404"/>
                  <a:pt x="30364" y="406"/>
                  <a:pt x="30208" y="406"/>
                </a:cubicBezTo>
                <a:cubicBezTo>
                  <a:pt x="29059" y="406"/>
                  <a:pt x="27922" y="320"/>
                  <a:pt x="26819" y="245"/>
                </a:cubicBezTo>
                <a:cubicBezTo>
                  <a:pt x="24954" y="115"/>
                  <a:pt x="22978" y="0"/>
                  <a:pt x="210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2"/>
          <p:cNvSpPr/>
          <p:nvPr/>
        </p:nvSpPr>
        <p:spPr>
          <a:xfrm>
            <a:off x="5" y="4882290"/>
            <a:ext cx="9146043" cy="261201"/>
          </a:xfrm>
          <a:custGeom>
            <a:rect b="b" l="l" r="r" t="t"/>
            <a:pathLst>
              <a:path extrusionOk="0" h="5832" w="38434">
                <a:moveTo>
                  <a:pt x="3974" y="0"/>
                </a:moveTo>
                <a:cubicBezTo>
                  <a:pt x="2468" y="0"/>
                  <a:pt x="1146" y="66"/>
                  <a:pt x="0" y="166"/>
                </a:cubicBezTo>
                <a:lnTo>
                  <a:pt x="0" y="5831"/>
                </a:lnTo>
                <a:lnTo>
                  <a:pt x="38434" y="5831"/>
                </a:lnTo>
                <a:lnTo>
                  <a:pt x="38434" y="2187"/>
                </a:lnTo>
                <a:cubicBezTo>
                  <a:pt x="37628" y="2226"/>
                  <a:pt x="36759" y="2244"/>
                  <a:pt x="35836" y="2244"/>
                </a:cubicBezTo>
                <a:cubicBezTo>
                  <a:pt x="32715" y="2244"/>
                  <a:pt x="28983" y="2036"/>
                  <a:pt x="25039" y="1717"/>
                </a:cubicBezTo>
                <a:cubicBezTo>
                  <a:pt x="22079" y="1489"/>
                  <a:pt x="19018" y="1204"/>
                  <a:pt x="16000" y="919"/>
                </a:cubicBezTo>
                <a:cubicBezTo>
                  <a:pt x="13922" y="707"/>
                  <a:pt x="11872" y="507"/>
                  <a:pt x="9907" y="308"/>
                </a:cubicBezTo>
                <a:cubicBezTo>
                  <a:pt x="7678" y="87"/>
                  <a:pt x="5705" y="0"/>
                  <a:pt x="39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2"/>
          <p:cNvSpPr/>
          <p:nvPr/>
        </p:nvSpPr>
        <p:spPr>
          <a:xfrm>
            <a:off x="2165772" y="4553366"/>
            <a:ext cx="792560" cy="68264"/>
          </a:xfrm>
          <a:custGeom>
            <a:rect b="b" l="l" r="r" t="t"/>
            <a:pathLst>
              <a:path extrusionOk="0" h="567" w="6583">
                <a:moveTo>
                  <a:pt x="6473" y="1"/>
                </a:moveTo>
                <a:cubicBezTo>
                  <a:pt x="6464" y="1"/>
                  <a:pt x="6456" y="3"/>
                  <a:pt x="6448" y="7"/>
                </a:cubicBezTo>
                <a:cubicBezTo>
                  <a:pt x="6278" y="106"/>
                  <a:pt x="6065" y="163"/>
                  <a:pt x="5879" y="206"/>
                </a:cubicBezTo>
                <a:cubicBezTo>
                  <a:pt x="5744" y="227"/>
                  <a:pt x="5600" y="240"/>
                  <a:pt x="5460" y="240"/>
                </a:cubicBezTo>
                <a:cubicBezTo>
                  <a:pt x="5409" y="240"/>
                  <a:pt x="5359" y="238"/>
                  <a:pt x="5310" y="234"/>
                </a:cubicBezTo>
                <a:cubicBezTo>
                  <a:pt x="4941" y="222"/>
                  <a:pt x="4583" y="188"/>
                  <a:pt x="4217" y="188"/>
                </a:cubicBezTo>
                <a:cubicBezTo>
                  <a:pt x="4159" y="188"/>
                  <a:pt x="4101" y="189"/>
                  <a:pt x="4043" y="191"/>
                </a:cubicBezTo>
                <a:cubicBezTo>
                  <a:pt x="3573" y="220"/>
                  <a:pt x="3104" y="320"/>
                  <a:pt x="2633" y="348"/>
                </a:cubicBezTo>
                <a:cubicBezTo>
                  <a:pt x="2546" y="353"/>
                  <a:pt x="2460" y="356"/>
                  <a:pt x="2375" y="356"/>
                </a:cubicBezTo>
                <a:cubicBezTo>
                  <a:pt x="2225" y="356"/>
                  <a:pt x="2076" y="347"/>
                  <a:pt x="1922" y="320"/>
                </a:cubicBezTo>
                <a:cubicBezTo>
                  <a:pt x="1709" y="291"/>
                  <a:pt x="1510" y="234"/>
                  <a:pt x="1295" y="177"/>
                </a:cubicBezTo>
                <a:cubicBezTo>
                  <a:pt x="1079" y="131"/>
                  <a:pt x="815" y="68"/>
                  <a:pt x="568" y="68"/>
                </a:cubicBezTo>
                <a:cubicBezTo>
                  <a:pt x="360" y="68"/>
                  <a:pt x="164" y="112"/>
                  <a:pt x="14" y="248"/>
                </a:cubicBezTo>
                <a:cubicBezTo>
                  <a:pt x="1" y="263"/>
                  <a:pt x="1" y="276"/>
                  <a:pt x="14" y="276"/>
                </a:cubicBezTo>
                <a:cubicBezTo>
                  <a:pt x="178" y="255"/>
                  <a:pt x="333" y="225"/>
                  <a:pt x="487" y="225"/>
                </a:cubicBezTo>
                <a:cubicBezTo>
                  <a:pt x="534" y="225"/>
                  <a:pt x="580" y="228"/>
                  <a:pt x="627" y="234"/>
                </a:cubicBezTo>
                <a:cubicBezTo>
                  <a:pt x="840" y="248"/>
                  <a:pt x="1054" y="305"/>
                  <a:pt x="1267" y="362"/>
                </a:cubicBezTo>
                <a:cubicBezTo>
                  <a:pt x="1466" y="419"/>
                  <a:pt x="1680" y="491"/>
                  <a:pt x="1893" y="519"/>
                </a:cubicBezTo>
                <a:cubicBezTo>
                  <a:pt x="2064" y="551"/>
                  <a:pt x="2242" y="567"/>
                  <a:pt x="2422" y="567"/>
                </a:cubicBezTo>
                <a:cubicBezTo>
                  <a:pt x="2483" y="567"/>
                  <a:pt x="2544" y="565"/>
                  <a:pt x="2605" y="561"/>
                </a:cubicBezTo>
                <a:cubicBezTo>
                  <a:pt x="3075" y="547"/>
                  <a:pt x="3545" y="447"/>
                  <a:pt x="4015" y="419"/>
                </a:cubicBezTo>
                <a:cubicBezTo>
                  <a:pt x="4098" y="413"/>
                  <a:pt x="4181" y="411"/>
                  <a:pt x="4265" y="411"/>
                </a:cubicBezTo>
                <a:cubicBezTo>
                  <a:pt x="4608" y="411"/>
                  <a:pt x="4952" y="450"/>
                  <a:pt x="5296" y="462"/>
                </a:cubicBezTo>
                <a:cubicBezTo>
                  <a:pt x="5524" y="462"/>
                  <a:pt x="5737" y="447"/>
                  <a:pt x="5964" y="405"/>
                </a:cubicBezTo>
                <a:cubicBezTo>
                  <a:pt x="6065" y="390"/>
                  <a:pt x="6164" y="362"/>
                  <a:pt x="6264" y="305"/>
                </a:cubicBezTo>
                <a:cubicBezTo>
                  <a:pt x="6363" y="263"/>
                  <a:pt x="6435" y="191"/>
                  <a:pt x="6534" y="120"/>
                </a:cubicBezTo>
                <a:cubicBezTo>
                  <a:pt x="6583" y="71"/>
                  <a:pt x="6526" y="1"/>
                  <a:pt x="64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2"/>
          <p:cNvSpPr/>
          <p:nvPr/>
        </p:nvSpPr>
        <p:spPr>
          <a:xfrm>
            <a:off x="2405859" y="4327643"/>
            <a:ext cx="186371" cy="34794"/>
          </a:xfrm>
          <a:custGeom>
            <a:rect b="b" l="l" r="r" t="t"/>
            <a:pathLst>
              <a:path extrusionOk="0" h="289" w="1548">
                <a:moveTo>
                  <a:pt x="318" y="0"/>
                </a:moveTo>
                <a:cubicBezTo>
                  <a:pt x="210" y="0"/>
                  <a:pt x="105" y="24"/>
                  <a:pt x="15" y="95"/>
                </a:cubicBezTo>
                <a:cubicBezTo>
                  <a:pt x="0" y="95"/>
                  <a:pt x="15" y="109"/>
                  <a:pt x="15" y="109"/>
                </a:cubicBezTo>
                <a:cubicBezTo>
                  <a:pt x="94" y="61"/>
                  <a:pt x="176" y="43"/>
                  <a:pt x="258" y="43"/>
                </a:cubicBezTo>
                <a:cubicBezTo>
                  <a:pt x="443" y="43"/>
                  <a:pt x="631" y="135"/>
                  <a:pt x="798" y="195"/>
                </a:cubicBezTo>
                <a:cubicBezTo>
                  <a:pt x="915" y="241"/>
                  <a:pt x="1066" y="288"/>
                  <a:pt x="1209" y="288"/>
                </a:cubicBezTo>
                <a:cubicBezTo>
                  <a:pt x="1327" y="288"/>
                  <a:pt x="1440" y="256"/>
                  <a:pt x="1524" y="166"/>
                </a:cubicBezTo>
                <a:cubicBezTo>
                  <a:pt x="1548" y="142"/>
                  <a:pt x="1532" y="89"/>
                  <a:pt x="1493" y="89"/>
                </a:cubicBezTo>
                <a:cubicBezTo>
                  <a:pt x="1485" y="89"/>
                  <a:pt x="1476" y="91"/>
                  <a:pt x="1467" y="95"/>
                </a:cubicBezTo>
                <a:cubicBezTo>
                  <a:pt x="1373" y="130"/>
                  <a:pt x="1279" y="156"/>
                  <a:pt x="1184" y="156"/>
                </a:cubicBezTo>
                <a:cubicBezTo>
                  <a:pt x="1165" y="156"/>
                  <a:pt x="1145" y="155"/>
                  <a:pt x="1126" y="152"/>
                </a:cubicBezTo>
                <a:cubicBezTo>
                  <a:pt x="983" y="138"/>
                  <a:pt x="855" y="95"/>
                  <a:pt x="712" y="67"/>
                </a:cubicBezTo>
                <a:cubicBezTo>
                  <a:pt x="587" y="36"/>
                  <a:pt x="450" y="0"/>
                  <a:pt x="31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2"/>
          <p:cNvSpPr/>
          <p:nvPr/>
        </p:nvSpPr>
        <p:spPr>
          <a:xfrm>
            <a:off x="1116296" y="4694432"/>
            <a:ext cx="285818" cy="33711"/>
          </a:xfrm>
          <a:custGeom>
            <a:rect b="b" l="l" r="r" t="t"/>
            <a:pathLst>
              <a:path extrusionOk="0" h="280" w="2374">
                <a:moveTo>
                  <a:pt x="1016" y="1"/>
                </a:moveTo>
                <a:cubicBezTo>
                  <a:pt x="867" y="1"/>
                  <a:pt x="730" y="40"/>
                  <a:pt x="583" y="95"/>
                </a:cubicBezTo>
                <a:cubicBezTo>
                  <a:pt x="384" y="167"/>
                  <a:pt x="213" y="252"/>
                  <a:pt x="0" y="252"/>
                </a:cubicBezTo>
                <a:cubicBezTo>
                  <a:pt x="57" y="271"/>
                  <a:pt x="115" y="279"/>
                  <a:pt x="174" y="279"/>
                </a:cubicBezTo>
                <a:cubicBezTo>
                  <a:pt x="292" y="279"/>
                  <a:pt x="412" y="247"/>
                  <a:pt x="526" y="209"/>
                </a:cubicBezTo>
                <a:cubicBezTo>
                  <a:pt x="712" y="155"/>
                  <a:pt x="871" y="109"/>
                  <a:pt x="1051" y="109"/>
                </a:cubicBezTo>
                <a:cubicBezTo>
                  <a:pt x="1106" y="109"/>
                  <a:pt x="1164" y="114"/>
                  <a:pt x="1225" y="124"/>
                </a:cubicBezTo>
                <a:cubicBezTo>
                  <a:pt x="1437" y="152"/>
                  <a:pt x="1637" y="209"/>
                  <a:pt x="1851" y="224"/>
                </a:cubicBezTo>
                <a:cubicBezTo>
                  <a:pt x="1881" y="226"/>
                  <a:pt x="1913" y="228"/>
                  <a:pt x="1947" y="228"/>
                </a:cubicBezTo>
                <a:cubicBezTo>
                  <a:pt x="2090" y="228"/>
                  <a:pt x="2256" y="199"/>
                  <a:pt x="2348" y="95"/>
                </a:cubicBezTo>
                <a:cubicBezTo>
                  <a:pt x="2374" y="70"/>
                  <a:pt x="2354" y="22"/>
                  <a:pt x="2329" y="22"/>
                </a:cubicBezTo>
                <a:cubicBezTo>
                  <a:pt x="2326" y="22"/>
                  <a:pt x="2323" y="23"/>
                  <a:pt x="2320" y="25"/>
                </a:cubicBezTo>
                <a:cubicBezTo>
                  <a:pt x="2221" y="53"/>
                  <a:pt x="2136" y="95"/>
                  <a:pt x="2050" y="110"/>
                </a:cubicBezTo>
                <a:cubicBezTo>
                  <a:pt x="2000" y="117"/>
                  <a:pt x="1950" y="120"/>
                  <a:pt x="1900" y="120"/>
                </a:cubicBezTo>
                <a:cubicBezTo>
                  <a:pt x="1851" y="120"/>
                  <a:pt x="1801" y="117"/>
                  <a:pt x="1751" y="110"/>
                </a:cubicBezTo>
                <a:cubicBezTo>
                  <a:pt x="1551" y="81"/>
                  <a:pt x="1352" y="25"/>
                  <a:pt x="1139" y="10"/>
                </a:cubicBezTo>
                <a:cubicBezTo>
                  <a:pt x="1097" y="4"/>
                  <a:pt x="1056" y="1"/>
                  <a:pt x="101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636209" y="4806068"/>
            <a:ext cx="186371" cy="34794"/>
          </a:xfrm>
          <a:custGeom>
            <a:rect b="b" l="l" r="r" t="t"/>
            <a:pathLst>
              <a:path extrusionOk="0" h="289" w="1548">
                <a:moveTo>
                  <a:pt x="318" y="0"/>
                </a:moveTo>
                <a:cubicBezTo>
                  <a:pt x="210" y="0"/>
                  <a:pt x="105" y="24"/>
                  <a:pt x="15" y="95"/>
                </a:cubicBezTo>
                <a:cubicBezTo>
                  <a:pt x="0" y="95"/>
                  <a:pt x="15" y="109"/>
                  <a:pt x="15" y="109"/>
                </a:cubicBezTo>
                <a:cubicBezTo>
                  <a:pt x="94" y="61"/>
                  <a:pt x="176" y="43"/>
                  <a:pt x="258" y="43"/>
                </a:cubicBezTo>
                <a:cubicBezTo>
                  <a:pt x="443" y="43"/>
                  <a:pt x="631" y="135"/>
                  <a:pt x="798" y="195"/>
                </a:cubicBezTo>
                <a:cubicBezTo>
                  <a:pt x="915" y="241"/>
                  <a:pt x="1066" y="288"/>
                  <a:pt x="1209" y="288"/>
                </a:cubicBezTo>
                <a:cubicBezTo>
                  <a:pt x="1327" y="288"/>
                  <a:pt x="1440" y="256"/>
                  <a:pt x="1524" y="166"/>
                </a:cubicBezTo>
                <a:cubicBezTo>
                  <a:pt x="1548" y="142"/>
                  <a:pt x="1532" y="89"/>
                  <a:pt x="1493" y="89"/>
                </a:cubicBezTo>
                <a:cubicBezTo>
                  <a:pt x="1485" y="89"/>
                  <a:pt x="1476" y="91"/>
                  <a:pt x="1467" y="95"/>
                </a:cubicBezTo>
                <a:cubicBezTo>
                  <a:pt x="1373" y="130"/>
                  <a:pt x="1279" y="156"/>
                  <a:pt x="1184" y="156"/>
                </a:cubicBezTo>
                <a:cubicBezTo>
                  <a:pt x="1165" y="156"/>
                  <a:pt x="1145" y="155"/>
                  <a:pt x="1126" y="152"/>
                </a:cubicBezTo>
                <a:cubicBezTo>
                  <a:pt x="983" y="138"/>
                  <a:pt x="855" y="95"/>
                  <a:pt x="712" y="67"/>
                </a:cubicBezTo>
                <a:cubicBezTo>
                  <a:pt x="587" y="36"/>
                  <a:pt x="450" y="0"/>
                  <a:pt x="31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2"/>
          <p:cNvSpPr/>
          <p:nvPr/>
        </p:nvSpPr>
        <p:spPr>
          <a:xfrm>
            <a:off x="7161147" y="4386504"/>
            <a:ext cx="792560" cy="68264"/>
          </a:xfrm>
          <a:custGeom>
            <a:rect b="b" l="l" r="r" t="t"/>
            <a:pathLst>
              <a:path extrusionOk="0" h="567" w="6583">
                <a:moveTo>
                  <a:pt x="6473" y="1"/>
                </a:moveTo>
                <a:cubicBezTo>
                  <a:pt x="6464" y="1"/>
                  <a:pt x="6456" y="3"/>
                  <a:pt x="6448" y="7"/>
                </a:cubicBezTo>
                <a:cubicBezTo>
                  <a:pt x="6278" y="106"/>
                  <a:pt x="6065" y="163"/>
                  <a:pt x="5879" y="206"/>
                </a:cubicBezTo>
                <a:cubicBezTo>
                  <a:pt x="5744" y="227"/>
                  <a:pt x="5600" y="240"/>
                  <a:pt x="5460" y="240"/>
                </a:cubicBezTo>
                <a:cubicBezTo>
                  <a:pt x="5409" y="240"/>
                  <a:pt x="5359" y="238"/>
                  <a:pt x="5310" y="234"/>
                </a:cubicBezTo>
                <a:cubicBezTo>
                  <a:pt x="4941" y="222"/>
                  <a:pt x="4583" y="188"/>
                  <a:pt x="4217" y="188"/>
                </a:cubicBezTo>
                <a:cubicBezTo>
                  <a:pt x="4159" y="188"/>
                  <a:pt x="4101" y="189"/>
                  <a:pt x="4043" y="191"/>
                </a:cubicBezTo>
                <a:cubicBezTo>
                  <a:pt x="3573" y="220"/>
                  <a:pt x="3104" y="320"/>
                  <a:pt x="2633" y="348"/>
                </a:cubicBezTo>
                <a:cubicBezTo>
                  <a:pt x="2546" y="353"/>
                  <a:pt x="2460" y="356"/>
                  <a:pt x="2375" y="356"/>
                </a:cubicBezTo>
                <a:cubicBezTo>
                  <a:pt x="2225" y="356"/>
                  <a:pt x="2076" y="347"/>
                  <a:pt x="1922" y="320"/>
                </a:cubicBezTo>
                <a:cubicBezTo>
                  <a:pt x="1709" y="291"/>
                  <a:pt x="1510" y="234"/>
                  <a:pt x="1295" y="177"/>
                </a:cubicBezTo>
                <a:cubicBezTo>
                  <a:pt x="1079" y="131"/>
                  <a:pt x="815" y="68"/>
                  <a:pt x="568" y="68"/>
                </a:cubicBezTo>
                <a:cubicBezTo>
                  <a:pt x="360" y="68"/>
                  <a:pt x="164" y="112"/>
                  <a:pt x="14" y="248"/>
                </a:cubicBezTo>
                <a:cubicBezTo>
                  <a:pt x="1" y="263"/>
                  <a:pt x="1" y="276"/>
                  <a:pt x="14" y="276"/>
                </a:cubicBezTo>
                <a:cubicBezTo>
                  <a:pt x="178" y="255"/>
                  <a:pt x="333" y="225"/>
                  <a:pt x="487" y="225"/>
                </a:cubicBezTo>
                <a:cubicBezTo>
                  <a:pt x="534" y="225"/>
                  <a:pt x="580" y="228"/>
                  <a:pt x="627" y="234"/>
                </a:cubicBezTo>
                <a:cubicBezTo>
                  <a:pt x="840" y="248"/>
                  <a:pt x="1054" y="305"/>
                  <a:pt x="1267" y="362"/>
                </a:cubicBezTo>
                <a:cubicBezTo>
                  <a:pt x="1466" y="419"/>
                  <a:pt x="1680" y="491"/>
                  <a:pt x="1893" y="519"/>
                </a:cubicBezTo>
                <a:cubicBezTo>
                  <a:pt x="2064" y="551"/>
                  <a:pt x="2242" y="567"/>
                  <a:pt x="2422" y="567"/>
                </a:cubicBezTo>
                <a:cubicBezTo>
                  <a:pt x="2483" y="567"/>
                  <a:pt x="2544" y="565"/>
                  <a:pt x="2605" y="561"/>
                </a:cubicBezTo>
                <a:cubicBezTo>
                  <a:pt x="3075" y="547"/>
                  <a:pt x="3545" y="447"/>
                  <a:pt x="4015" y="419"/>
                </a:cubicBezTo>
                <a:cubicBezTo>
                  <a:pt x="4098" y="413"/>
                  <a:pt x="4181" y="411"/>
                  <a:pt x="4265" y="411"/>
                </a:cubicBezTo>
                <a:cubicBezTo>
                  <a:pt x="4608" y="411"/>
                  <a:pt x="4952" y="450"/>
                  <a:pt x="5296" y="462"/>
                </a:cubicBezTo>
                <a:cubicBezTo>
                  <a:pt x="5524" y="462"/>
                  <a:pt x="5737" y="447"/>
                  <a:pt x="5964" y="405"/>
                </a:cubicBezTo>
                <a:cubicBezTo>
                  <a:pt x="6065" y="390"/>
                  <a:pt x="6164" y="362"/>
                  <a:pt x="6264" y="305"/>
                </a:cubicBezTo>
                <a:cubicBezTo>
                  <a:pt x="6363" y="263"/>
                  <a:pt x="6435" y="191"/>
                  <a:pt x="6534" y="120"/>
                </a:cubicBezTo>
                <a:cubicBezTo>
                  <a:pt x="6583" y="71"/>
                  <a:pt x="6526" y="1"/>
                  <a:pt x="64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2"/>
          <p:cNvSpPr/>
          <p:nvPr/>
        </p:nvSpPr>
        <p:spPr>
          <a:xfrm>
            <a:off x="965233" y="731565"/>
            <a:ext cx="1261702" cy="491908"/>
          </a:xfrm>
          <a:custGeom>
            <a:rect b="b" l="l" r="r" t="t"/>
            <a:pathLst>
              <a:path extrusionOk="0" h="4783" w="12268">
                <a:moveTo>
                  <a:pt x="3958" y="1"/>
                </a:moveTo>
                <a:cubicBezTo>
                  <a:pt x="3616" y="1"/>
                  <a:pt x="3226" y="115"/>
                  <a:pt x="2787" y="383"/>
                </a:cubicBezTo>
                <a:cubicBezTo>
                  <a:pt x="757" y="1626"/>
                  <a:pt x="1760" y="3244"/>
                  <a:pt x="2326" y="3580"/>
                </a:cubicBezTo>
                <a:lnTo>
                  <a:pt x="2326" y="3580"/>
                </a:lnTo>
                <a:cubicBezTo>
                  <a:pt x="2001" y="3435"/>
                  <a:pt x="1703" y="3372"/>
                  <a:pt x="1438" y="3372"/>
                </a:cubicBezTo>
                <a:cubicBezTo>
                  <a:pt x="525" y="3372"/>
                  <a:pt x="0" y="4114"/>
                  <a:pt x="54" y="4782"/>
                </a:cubicBezTo>
                <a:lnTo>
                  <a:pt x="12268" y="4782"/>
                </a:lnTo>
                <a:cubicBezTo>
                  <a:pt x="12268" y="3779"/>
                  <a:pt x="11531" y="3405"/>
                  <a:pt x="10933" y="3405"/>
                </a:cubicBezTo>
                <a:cubicBezTo>
                  <a:pt x="10632" y="3405"/>
                  <a:pt x="10365" y="3500"/>
                  <a:pt x="10246" y="3657"/>
                </a:cubicBezTo>
                <a:cubicBezTo>
                  <a:pt x="10229" y="2933"/>
                  <a:pt x="9809" y="2569"/>
                  <a:pt x="9338" y="2569"/>
                </a:cubicBezTo>
                <a:cubicBezTo>
                  <a:pt x="9032" y="2569"/>
                  <a:pt x="8705" y="2723"/>
                  <a:pt x="8453" y="3031"/>
                </a:cubicBezTo>
                <a:cubicBezTo>
                  <a:pt x="8228" y="2002"/>
                  <a:pt x="7674" y="1627"/>
                  <a:pt x="7135" y="1627"/>
                </a:cubicBezTo>
                <a:cubicBezTo>
                  <a:pt x="6506" y="1627"/>
                  <a:pt x="5897" y="2138"/>
                  <a:pt x="5850" y="2718"/>
                </a:cubicBezTo>
                <a:lnTo>
                  <a:pt x="5850" y="2718"/>
                </a:lnTo>
                <a:cubicBezTo>
                  <a:pt x="5877" y="1678"/>
                  <a:pt x="5271" y="1"/>
                  <a:pt x="3958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2"/>
          <p:cNvSpPr/>
          <p:nvPr/>
        </p:nvSpPr>
        <p:spPr>
          <a:xfrm>
            <a:off x="6988451" y="936650"/>
            <a:ext cx="834121" cy="286824"/>
          </a:xfrm>
          <a:custGeom>
            <a:rect b="b" l="l" r="r" t="t"/>
            <a:pathLst>
              <a:path extrusionOk="0" h="3247" w="7464">
                <a:moveTo>
                  <a:pt x="3325" y="0"/>
                </a:moveTo>
                <a:cubicBezTo>
                  <a:pt x="2309" y="0"/>
                  <a:pt x="1625" y="1087"/>
                  <a:pt x="1919" y="2250"/>
                </a:cubicBezTo>
                <a:cubicBezTo>
                  <a:pt x="1815" y="2013"/>
                  <a:pt x="1610" y="1913"/>
                  <a:pt x="1376" y="1913"/>
                </a:cubicBezTo>
                <a:cubicBezTo>
                  <a:pt x="781" y="1913"/>
                  <a:pt x="1" y="2561"/>
                  <a:pt x="226" y="3246"/>
                </a:cubicBezTo>
                <a:lnTo>
                  <a:pt x="7442" y="3246"/>
                </a:lnTo>
                <a:cubicBezTo>
                  <a:pt x="7464" y="2847"/>
                  <a:pt x="7290" y="2433"/>
                  <a:pt x="6933" y="2433"/>
                </a:cubicBezTo>
                <a:cubicBezTo>
                  <a:pt x="6818" y="2433"/>
                  <a:pt x="6684" y="2476"/>
                  <a:pt x="6531" y="2577"/>
                </a:cubicBezTo>
                <a:cubicBezTo>
                  <a:pt x="6499" y="2083"/>
                  <a:pt x="6147" y="1861"/>
                  <a:pt x="5748" y="1861"/>
                </a:cubicBezTo>
                <a:cubicBezTo>
                  <a:pt x="5433" y="1861"/>
                  <a:pt x="5090" y="1999"/>
                  <a:pt x="4851" y="2250"/>
                </a:cubicBezTo>
                <a:cubicBezTo>
                  <a:pt x="5250" y="1267"/>
                  <a:pt x="4638" y="171"/>
                  <a:pt x="3528" y="14"/>
                </a:cubicBezTo>
                <a:cubicBezTo>
                  <a:pt x="3459" y="5"/>
                  <a:pt x="3391" y="0"/>
                  <a:pt x="3325" y="0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/>
          <p:nvPr>
            <p:ph hasCustomPrompt="1" type="title"/>
          </p:nvPr>
        </p:nvSpPr>
        <p:spPr>
          <a:xfrm>
            <a:off x="713100" y="598450"/>
            <a:ext cx="46968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2" name="Google Shape;342;p33"/>
          <p:cNvSpPr txBox="1"/>
          <p:nvPr>
            <p:ph idx="1" type="subTitle"/>
          </p:nvPr>
        </p:nvSpPr>
        <p:spPr>
          <a:xfrm>
            <a:off x="713100" y="1339075"/>
            <a:ext cx="4696800" cy="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43" name="Google Shape;343;p33"/>
          <p:cNvSpPr txBox="1"/>
          <p:nvPr>
            <p:ph hasCustomPrompt="1" idx="2" type="title"/>
          </p:nvPr>
        </p:nvSpPr>
        <p:spPr>
          <a:xfrm>
            <a:off x="2223600" y="1965350"/>
            <a:ext cx="46968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4" name="Google Shape;344;p33"/>
          <p:cNvSpPr txBox="1"/>
          <p:nvPr>
            <p:ph idx="3" type="subTitle"/>
          </p:nvPr>
        </p:nvSpPr>
        <p:spPr>
          <a:xfrm>
            <a:off x="2223600" y="2724850"/>
            <a:ext cx="4696800" cy="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45" name="Google Shape;345;p33"/>
          <p:cNvSpPr txBox="1"/>
          <p:nvPr>
            <p:ph hasCustomPrompt="1" idx="4" type="title"/>
          </p:nvPr>
        </p:nvSpPr>
        <p:spPr>
          <a:xfrm>
            <a:off x="3734100" y="3332250"/>
            <a:ext cx="46968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6" name="Google Shape;346;p33"/>
          <p:cNvSpPr txBox="1"/>
          <p:nvPr>
            <p:ph idx="5" type="subTitle"/>
          </p:nvPr>
        </p:nvSpPr>
        <p:spPr>
          <a:xfrm>
            <a:off x="3734100" y="4091750"/>
            <a:ext cx="4696800" cy="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47" name="Google Shape;347;p33"/>
          <p:cNvSpPr/>
          <p:nvPr/>
        </p:nvSpPr>
        <p:spPr>
          <a:xfrm>
            <a:off x="-6755" y="2755448"/>
            <a:ext cx="9146073" cy="1813246"/>
          </a:xfrm>
          <a:custGeom>
            <a:rect b="b" l="l" r="r" t="t"/>
            <a:pathLst>
              <a:path extrusionOk="0" h="7617" w="38420">
                <a:moveTo>
                  <a:pt x="2861" y="1"/>
                </a:moveTo>
                <a:cubicBezTo>
                  <a:pt x="2307" y="1"/>
                  <a:pt x="1823" y="328"/>
                  <a:pt x="1609" y="812"/>
                </a:cubicBezTo>
                <a:cubicBezTo>
                  <a:pt x="1438" y="627"/>
                  <a:pt x="1197" y="513"/>
                  <a:pt x="940" y="513"/>
                </a:cubicBezTo>
                <a:cubicBezTo>
                  <a:pt x="413" y="513"/>
                  <a:pt x="1" y="940"/>
                  <a:pt x="1" y="1467"/>
                </a:cubicBezTo>
                <a:lnTo>
                  <a:pt x="1" y="7617"/>
                </a:lnTo>
                <a:lnTo>
                  <a:pt x="38420" y="7617"/>
                </a:lnTo>
                <a:lnTo>
                  <a:pt x="38420" y="4457"/>
                </a:lnTo>
                <a:cubicBezTo>
                  <a:pt x="38420" y="3161"/>
                  <a:pt x="37366" y="2107"/>
                  <a:pt x="36071" y="2107"/>
                </a:cubicBezTo>
                <a:cubicBezTo>
                  <a:pt x="35231" y="2107"/>
                  <a:pt x="34506" y="2534"/>
                  <a:pt x="34092" y="3189"/>
                </a:cubicBezTo>
                <a:cubicBezTo>
                  <a:pt x="33822" y="2904"/>
                  <a:pt x="33424" y="2720"/>
                  <a:pt x="32997" y="2720"/>
                </a:cubicBezTo>
                <a:cubicBezTo>
                  <a:pt x="32257" y="2720"/>
                  <a:pt x="31644" y="3261"/>
                  <a:pt x="31530" y="3958"/>
                </a:cubicBezTo>
                <a:cubicBezTo>
                  <a:pt x="31431" y="3929"/>
                  <a:pt x="31331" y="3901"/>
                  <a:pt x="31217" y="3901"/>
                </a:cubicBezTo>
                <a:cubicBezTo>
                  <a:pt x="30818" y="3901"/>
                  <a:pt x="30477" y="4172"/>
                  <a:pt x="30349" y="4527"/>
                </a:cubicBezTo>
                <a:cubicBezTo>
                  <a:pt x="30150" y="4413"/>
                  <a:pt x="29922" y="4356"/>
                  <a:pt x="29680" y="4356"/>
                </a:cubicBezTo>
                <a:cubicBezTo>
                  <a:pt x="29053" y="4356"/>
                  <a:pt x="28527" y="4770"/>
                  <a:pt x="28370" y="5353"/>
                </a:cubicBezTo>
                <a:cubicBezTo>
                  <a:pt x="28157" y="5125"/>
                  <a:pt x="27858" y="4983"/>
                  <a:pt x="27531" y="4983"/>
                </a:cubicBezTo>
                <a:cubicBezTo>
                  <a:pt x="27487" y="4983"/>
                  <a:pt x="27430" y="4997"/>
                  <a:pt x="27388" y="4997"/>
                </a:cubicBezTo>
                <a:lnTo>
                  <a:pt x="27388" y="4884"/>
                </a:lnTo>
                <a:cubicBezTo>
                  <a:pt x="27388" y="4043"/>
                  <a:pt x="26705" y="3360"/>
                  <a:pt x="25865" y="3360"/>
                </a:cubicBezTo>
                <a:cubicBezTo>
                  <a:pt x="25225" y="3360"/>
                  <a:pt x="24669" y="3758"/>
                  <a:pt x="24456" y="4328"/>
                </a:cubicBezTo>
                <a:cubicBezTo>
                  <a:pt x="24270" y="4214"/>
                  <a:pt x="24043" y="4157"/>
                  <a:pt x="23815" y="4157"/>
                </a:cubicBezTo>
                <a:cubicBezTo>
                  <a:pt x="23659" y="4157"/>
                  <a:pt x="23517" y="4186"/>
                  <a:pt x="23374" y="4229"/>
                </a:cubicBezTo>
                <a:cubicBezTo>
                  <a:pt x="23388" y="4214"/>
                  <a:pt x="23388" y="4200"/>
                  <a:pt x="23388" y="4172"/>
                </a:cubicBezTo>
                <a:cubicBezTo>
                  <a:pt x="23388" y="3375"/>
                  <a:pt x="22733" y="2720"/>
                  <a:pt x="21922" y="2720"/>
                </a:cubicBezTo>
                <a:cubicBezTo>
                  <a:pt x="21253" y="2720"/>
                  <a:pt x="20683" y="3189"/>
                  <a:pt x="20527" y="3815"/>
                </a:cubicBezTo>
                <a:cubicBezTo>
                  <a:pt x="20342" y="3702"/>
                  <a:pt x="20142" y="3645"/>
                  <a:pt x="19929" y="3645"/>
                </a:cubicBezTo>
                <a:cubicBezTo>
                  <a:pt x="19303" y="3645"/>
                  <a:pt x="18804" y="4143"/>
                  <a:pt x="18791" y="4755"/>
                </a:cubicBezTo>
                <a:cubicBezTo>
                  <a:pt x="18463" y="4599"/>
                  <a:pt x="18093" y="4499"/>
                  <a:pt x="17709" y="4499"/>
                </a:cubicBezTo>
                <a:cubicBezTo>
                  <a:pt x="17225" y="4499"/>
                  <a:pt x="16783" y="4641"/>
                  <a:pt x="16399" y="4884"/>
                </a:cubicBezTo>
                <a:cubicBezTo>
                  <a:pt x="16228" y="4669"/>
                  <a:pt x="15957" y="4527"/>
                  <a:pt x="15659" y="4527"/>
                </a:cubicBezTo>
                <a:cubicBezTo>
                  <a:pt x="15232" y="4527"/>
                  <a:pt x="14875" y="4798"/>
                  <a:pt x="14733" y="5168"/>
                </a:cubicBezTo>
                <a:cubicBezTo>
                  <a:pt x="14492" y="5054"/>
                  <a:pt x="14221" y="4983"/>
                  <a:pt x="13936" y="4983"/>
                </a:cubicBezTo>
                <a:cubicBezTo>
                  <a:pt x="13794" y="4983"/>
                  <a:pt x="13666" y="5011"/>
                  <a:pt x="13537" y="5026"/>
                </a:cubicBezTo>
                <a:lnTo>
                  <a:pt x="13537" y="4926"/>
                </a:lnTo>
                <a:cubicBezTo>
                  <a:pt x="13537" y="4058"/>
                  <a:pt x="12826" y="3360"/>
                  <a:pt x="11972" y="3360"/>
                </a:cubicBezTo>
                <a:cubicBezTo>
                  <a:pt x="11231" y="3360"/>
                  <a:pt x="10620" y="3872"/>
                  <a:pt x="10449" y="4556"/>
                </a:cubicBezTo>
                <a:cubicBezTo>
                  <a:pt x="10164" y="4157"/>
                  <a:pt x="9694" y="3901"/>
                  <a:pt x="9182" y="3901"/>
                </a:cubicBezTo>
                <a:cubicBezTo>
                  <a:pt x="8982" y="3901"/>
                  <a:pt x="8783" y="3944"/>
                  <a:pt x="8612" y="4015"/>
                </a:cubicBezTo>
                <a:cubicBezTo>
                  <a:pt x="8641" y="3887"/>
                  <a:pt x="8656" y="3773"/>
                  <a:pt x="8656" y="3645"/>
                </a:cubicBezTo>
                <a:cubicBezTo>
                  <a:pt x="8656" y="2791"/>
                  <a:pt x="7972" y="2107"/>
                  <a:pt x="7132" y="2107"/>
                </a:cubicBezTo>
                <a:cubicBezTo>
                  <a:pt x="6606" y="2107"/>
                  <a:pt x="6150" y="2363"/>
                  <a:pt x="5879" y="2762"/>
                </a:cubicBezTo>
                <a:cubicBezTo>
                  <a:pt x="5723" y="2207"/>
                  <a:pt x="5211" y="1794"/>
                  <a:pt x="4613" y="1794"/>
                </a:cubicBezTo>
                <a:cubicBezTo>
                  <a:pt x="4427" y="1794"/>
                  <a:pt x="4256" y="1837"/>
                  <a:pt x="4100" y="1908"/>
                </a:cubicBezTo>
                <a:cubicBezTo>
                  <a:pt x="4171" y="1737"/>
                  <a:pt x="4214" y="1553"/>
                  <a:pt x="4214" y="1353"/>
                </a:cubicBezTo>
                <a:cubicBezTo>
                  <a:pt x="4214" y="613"/>
                  <a:pt x="3602" y="1"/>
                  <a:pt x="2861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3"/>
          <p:cNvSpPr/>
          <p:nvPr/>
        </p:nvSpPr>
        <p:spPr>
          <a:xfrm>
            <a:off x="0" y="4455074"/>
            <a:ext cx="9144006" cy="688419"/>
          </a:xfrm>
          <a:custGeom>
            <a:rect b="b" l="l" r="r" t="t"/>
            <a:pathLst>
              <a:path extrusionOk="0" h="11931" w="38421">
                <a:moveTo>
                  <a:pt x="21037" y="0"/>
                </a:moveTo>
                <a:cubicBezTo>
                  <a:pt x="20192" y="0"/>
                  <a:pt x="19354" y="22"/>
                  <a:pt x="18535" y="74"/>
                </a:cubicBezTo>
                <a:cubicBezTo>
                  <a:pt x="16257" y="216"/>
                  <a:pt x="14279" y="572"/>
                  <a:pt x="11901" y="600"/>
                </a:cubicBezTo>
                <a:cubicBezTo>
                  <a:pt x="11776" y="602"/>
                  <a:pt x="11652" y="603"/>
                  <a:pt x="11529" y="603"/>
                </a:cubicBezTo>
                <a:cubicBezTo>
                  <a:pt x="8684" y="603"/>
                  <a:pt x="6090" y="158"/>
                  <a:pt x="3227" y="158"/>
                </a:cubicBezTo>
                <a:cubicBezTo>
                  <a:pt x="3143" y="158"/>
                  <a:pt x="3060" y="159"/>
                  <a:pt x="2977" y="159"/>
                </a:cubicBezTo>
                <a:cubicBezTo>
                  <a:pt x="1895" y="173"/>
                  <a:pt x="898" y="245"/>
                  <a:pt x="1" y="372"/>
                </a:cubicBezTo>
                <a:lnTo>
                  <a:pt x="1" y="11931"/>
                </a:lnTo>
                <a:lnTo>
                  <a:pt x="38421" y="11931"/>
                </a:lnTo>
                <a:lnTo>
                  <a:pt x="38421" y="45"/>
                </a:lnTo>
                <a:cubicBezTo>
                  <a:pt x="38071" y="36"/>
                  <a:pt x="37720" y="31"/>
                  <a:pt x="37370" y="31"/>
                </a:cubicBezTo>
                <a:cubicBezTo>
                  <a:pt x="36679" y="31"/>
                  <a:pt x="35993" y="50"/>
                  <a:pt x="35331" y="88"/>
                </a:cubicBezTo>
                <a:cubicBezTo>
                  <a:pt x="33766" y="188"/>
                  <a:pt x="32314" y="387"/>
                  <a:pt x="30677" y="401"/>
                </a:cubicBezTo>
                <a:cubicBezTo>
                  <a:pt x="30521" y="404"/>
                  <a:pt x="30364" y="406"/>
                  <a:pt x="30208" y="406"/>
                </a:cubicBezTo>
                <a:cubicBezTo>
                  <a:pt x="29059" y="406"/>
                  <a:pt x="27922" y="320"/>
                  <a:pt x="26819" y="245"/>
                </a:cubicBezTo>
                <a:cubicBezTo>
                  <a:pt x="24954" y="115"/>
                  <a:pt x="22978" y="0"/>
                  <a:pt x="210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3"/>
          <p:cNvSpPr/>
          <p:nvPr/>
        </p:nvSpPr>
        <p:spPr>
          <a:xfrm flipH="1">
            <a:off x="0" y="4796175"/>
            <a:ext cx="9144025" cy="347325"/>
          </a:xfrm>
          <a:custGeom>
            <a:rect b="b" l="l" r="r" t="t"/>
            <a:pathLst>
              <a:path extrusionOk="0" h="5832" w="38434">
                <a:moveTo>
                  <a:pt x="3974" y="0"/>
                </a:moveTo>
                <a:cubicBezTo>
                  <a:pt x="2468" y="0"/>
                  <a:pt x="1146" y="66"/>
                  <a:pt x="0" y="166"/>
                </a:cubicBezTo>
                <a:lnTo>
                  <a:pt x="0" y="5831"/>
                </a:lnTo>
                <a:lnTo>
                  <a:pt x="38434" y="5831"/>
                </a:lnTo>
                <a:lnTo>
                  <a:pt x="38434" y="2187"/>
                </a:lnTo>
                <a:cubicBezTo>
                  <a:pt x="37628" y="2226"/>
                  <a:pt x="36759" y="2244"/>
                  <a:pt x="35836" y="2244"/>
                </a:cubicBezTo>
                <a:cubicBezTo>
                  <a:pt x="32715" y="2244"/>
                  <a:pt x="28983" y="2036"/>
                  <a:pt x="25039" y="1717"/>
                </a:cubicBezTo>
                <a:cubicBezTo>
                  <a:pt x="22079" y="1489"/>
                  <a:pt x="19018" y="1204"/>
                  <a:pt x="16000" y="919"/>
                </a:cubicBezTo>
                <a:cubicBezTo>
                  <a:pt x="13922" y="707"/>
                  <a:pt x="11872" y="507"/>
                  <a:pt x="9907" y="308"/>
                </a:cubicBezTo>
                <a:cubicBezTo>
                  <a:pt x="7678" y="87"/>
                  <a:pt x="5705" y="0"/>
                  <a:pt x="39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3"/>
          <p:cNvSpPr/>
          <p:nvPr/>
        </p:nvSpPr>
        <p:spPr>
          <a:xfrm>
            <a:off x="6920408" y="1473440"/>
            <a:ext cx="1261702" cy="491908"/>
          </a:xfrm>
          <a:custGeom>
            <a:rect b="b" l="l" r="r" t="t"/>
            <a:pathLst>
              <a:path extrusionOk="0" h="4783" w="12268">
                <a:moveTo>
                  <a:pt x="3958" y="1"/>
                </a:moveTo>
                <a:cubicBezTo>
                  <a:pt x="3616" y="1"/>
                  <a:pt x="3226" y="115"/>
                  <a:pt x="2787" y="383"/>
                </a:cubicBezTo>
                <a:cubicBezTo>
                  <a:pt x="757" y="1626"/>
                  <a:pt x="1760" y="3244"/>
                  <a:pt x="2326" y="3580"/>
                </a:cubicBezTo>
                <a:lnTo>
                  <a:pt x="2326" y="3580"/>
                </a:lnTo>
                <a:cubicBezTo>
                  <a:pt x="2001" y="3435"/>
                  <a:pt x="1703" y="3372"/>
                  <a:pt x="1438" y="3372"/>
                </a:cubicBezTo>
                <a:cubicBezTo>
                  <a:pt x="525" y="3372"/>
                  <a:pt x="0" y="4114"/>
                  <a:pt x="54" y="4782"/>
                </a:cubicBezTo>
                <a:lnTo>
                  <a:pt x="12268" y="4782"/>
                </a:lnTo>
                <a:cubicBezTo>
                  <a:pt x="12268" y="3779"/>
                  <a:pt x="11531" y="3405"/>
                  <a:pt x="10933" y="3405"/>
                </a:cubicBezTo>
                <a:cubicBezTo>
                  <a:pt x="10632" y="3405"/>
                  <a:pt x="10365" y="3500"/>
                  <a:pt x="10246" y="3657"/>
                </a:cubicBezTo>
                <a:cubicBezTo>
                  <a:pt x="10229" y="2933"/>
                  <a:pt x="9809" y="2569"/>
                  <a:pt x="9338" y="2569"/>
                </a:cubicBezTo>
                <a:cubicBezTo>
                  <a:pt x="9032" y="2569"/>
                  <a:pt x="8705" y="2723"/>
                  <a:pt x="8453" y="3031"/>
                </a:cubicBezTo>
                <a:cubicBezTo>
                  <a:pt x="8228" y="2002"/>
                  <a:pt x="7674" y="1627"/>
                  <a:pt x="7135" y="1627"/>
                </a:cubicBezTo>
                <a:cubicBezTo>
                  <a:pt x="6506" y="1627"/>
                  <a:pt x="5897" y="2138"/>
                  <a:pt x="5850" y="2718"/>
                </a:cubicBezTo>
                <a:lnTo>
                  <a:pt x="5850" y="2718"/>
                </a:lnTo>
                <a:cubicBezTo>
                  <a:pt x="5877" y="1678"/>
                  <a:pt x="5271" y="1"/>
                  <a:pt x="3958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3"/>
          <p:cNvSpPr/>
          <p:nvPr/>
        </p:nvSpPr>
        <p:spPr>
          <a:xfrm>
            <a:off x="5872326" y="781288"/>
            <a:ext cx="834121" cy="286824"/>
          </a:xfrm>
          <a:custGeom>
            <a:rect b="b" l="l" r="r" t="t"/>
            <a:pathLst>
              <a:path extrusionOk="0" h="3247" w="7464">
                <a:moveTo>
                  <a:pt x="3325" y="0"/>
                </a:moveTo>
                <a:cubicBezTo>
                  <a:pt x="2309" y="0"/>
                  <a:pt x="1625" y="1087"/>
                  <a:pt x="1919" y="2250"/>
                </a:cubicBezTo>
                <a:cubicBezTo>
                  <a:pt x="1815" y="2013"/>
                  <a:pt x="1610" y="1913"/>
                  <a:pt x="1376" y="1913"/>
                </a:cubicBezTo>
                <a:cubicBezTo>
                  <a:pt x="781" y="1913"/>
                  <a:pt x="1" y="2561"/>
                  <a:pt x="226" y="3246"/>
                </a:cubicBezTo>
                <a:lnTo>
                  <a:pt x="7442" y="3246"/>
                </a:lnTo>
                <a:cubicBezTo>
                  <a:pt x="7464" y="2847"/>
                  <a:pt x="7290" y="2433"/>
                  <a:pt x="6933" y="2433"/>
                </a:cubicBezTo>
                <a:cubicBezTo>
                  <a:pt x="6818" y="2433"/>
                  <a:pt x="6684" y="2476"/>
                  <a:pt x="6531" y="2577"/>
                </a:cubicBezTo>
                <a:cubicBezTo>
                  <a:pt x="6499" y="2083"/>
                  <a:pt x="6147" y="1861"/>
                  <a:pt x="5748" y="1861"/>
                </a:cubicBezTo>
                <a:cubicBezTo>
                  <a:pt x="5433" y="1861"/>
                  <a:pt x="5090" y="1999"/>
                  <a:pt x="4851" y="2250"/>
                </a:cubicBezTo>
                <a:cubicBezTo>
                  <a:pt x="5250" y="1267"/>
                  <a:pt x="4638" y="171"/>
                  <a:pt x="3528" y="14"/>
                </a:cubicBezTo>
                <a:cubicBezTo>
                  <a:pt x="3459" y="5"/>
                  <a:pt x="3391" y="0"/>
                  <a:pt x="3325" y="0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/>
          <p:nvPr/>
        </p:nvSpPr>
        <p:spPr>
          <a:xfrm>
            <a:off x="-6755" y="3036373"/>
            <a:ext cx="9146073" cy="1813246"/>
          </a:xfrm>
          <a:custGeom>
            <a:rect b="b" l="l" r="r" t="t"/>
            <a:pathLst>
              <a:path extrusionOk="0" h="7617" w="38420">
                <a:moveTo>
                  <a:pt x="2861" y="1"/>
                </a:moveTo>
                <a:cubicBezTo>
                  <a:pt x="2307" y="1"/>
                  <a:pt x="1823" y="328"/>
                  <a:pt x="1609" y="812"/>
                </a:cubicBezTo>
                <a:cubicBezTo>
                  <a:pt x="1438" y="627"/>
                  <a:pt x="1197" y="513"/>
                  <a:pt x="940" y="513"/>
                </a:cubicBezTo>
                <a:cubicBezTo>
                  <a:pt x="413" y="513"/>
                  <a:pt x="1" y="940"/>
                  <a:pt x="1" y="1467"/>
                </a:cubicBezTo>
                <a:lnTo>
                  <a:pt x="1" y="7617"/>
                </a:lnTo>
                <a:lnTo>
                  <a:pt x="38420" y="7617"/>
                </a:lnTo>
                <a:lnTo>
                  <a:pt x="38420" y="4457"/>
                </a:lnTo>
                <a:cubicBezTo>
                  <a:pt x="38420" y="3161"/>
                  <a:pt x="37366" y="2107"/>
                  <a:pt x="36071" y="2107"/>
                </a:cubicBezTo>
                <a:cubicBezTo>
                  <a:pt x="35231" y="2107"/>
                  <a:pt x="34506" y="2534"/>
                  <a:pt x="34092" y="3189"/>
                </a:cubicBezTo>
                <a:cubicBezTo>
                  <a:pt x="33822" y="2904"/>
                  <a:pt x="33424" y="2720"/>
                  <a:pt x="32997" y="2720"/>
                </a:cubicBezTo>
                <a:cubicBezTo>
                  <a:pt x="32257" y="2720"/>
                  <a:pt x="31644" y="3261"/>
                  <a:pt x="31530" y="3958"/>
                </a:cubicBezTo>
                <a:cubicBezTo>
                  <a:pt x="31431" y="3929"/>
                  <a:pt x="31331" y="3901"/>
                  <a:pt x="31217" y="3901"/>
                </a:cubicBezTo>
                <a:cubicBezTo>
                  <a:pt x="30818" y="3901"/>
                  <a:pt x="30477" y="4172"/>
                  <a:pt x="30349" y="4527"/>
                </a:cubicBezTo>
                <a:cubicBezTo>
                  <a:pt x="30150" y="4413"/>
                  <a:pt x="29922" y="4356"/>
                  <a:pt x="29680" y="4356"/>
                </a:cubicBezTo>
                <a:cubicBezTo>
                  <a:pt x="29053" y="4356"/>
                  <a:pt x="28527" y="4770"/>
                  <a:pt x="28370" y="5353"/>
                </a:cubicBezTo>
                <a:cubicBezTo>
                  <a:pt x="28157" y="5125"/>
                  <a:pt x="27858" y="4983"/>
                  <a:pt x="27531" y="4983"/>
                </a:cubicBezTo>
                <a:cubicBezTo>
                  <a:pt x="27487" y="4983"/>
                  <a:pt x="27430" y="4997"/>
                  <a:pt x="27388" y="4997"/>
                </a:cubicBezTo>
                <a:lnTo>
                  <a:pt x="27388" y="4884"/>
                </a:lnTo>
                <a:cubicBezTo>
                  <a:pt x="27388" y="4043"/>
                  <a:pt x="26705" y="3360"/>
                  <a:pt x="25865" y="3360"/>
                </a:cubicBezTo>
                <a:cubicBezTo>
                  <a:pt x="25225" y="3360"/>
                  <a:pt x="24669" y="3758"/>
                  <a:pt x="24456" y="4328"/>
                </a:cubicBezTo>
                <a:cubicBezTo>
                  <a:pt x="24270" y="4214"/>
                  <a:pt x="24043" y="4157"/>
                  <a:pt x="23815" y="4157"/>
                </a:cubicBezTo>
                <a:cubicBezTo>
                  <a:pt x="23659" y="4157"/>
                  <a:pt x="23517" y="4186"/>
                  <a:pt x="23374" y="4229"/>
                </a:cubicBezTo>
                <a:cubicBezTo>
                  <a:pt x="23388" y="4214"/>
                  <a:pt x="23388" y="4200"/>
                  <a:pt x="23388" y="4172"/>
                </a:cubicBezTo>
                <a:cubicBezTo>
                  <a:pt x="23388" y="3375"/>
                  <a:pt x="22733" y="2720"/>
                  <a:pt x="21922" y="2720"/>
                </a:cubicBezTo>
                <a:cubicBezTo>
                  <a:pt x="21253" y="2720"/>
                  <a:pt x="20683" y="3189"/>
                  <a:pt x="20527" y="3815"/>
                </a:cubicBezTo>
                <a:cubicBezTo>
                  <a:pt x="20342" y="3702"/>
                  <a:pt x="20142" y="3645"/>
                  <a:pt x="19929" y="3645"/>
                </a:cubicBezTo>
                <a:cubicBezTo>
                  <a:pt x="19303" y="3645"/>
                  <a:pt x="18804" y="4143"/>
                  <a:pt x="18791" y="4755"/>
                </a:cubicBezTo>
                <a:cubicBezTo>
                  <a:pt x="18463" y="4599"/>
                  <a:pt x="18093" y="4499"/>
                  <a:pt x="17709" y="4499"/>
                </a:cubicBezTo>
                <a:cubicBezTo>
                  <a:pt x="17225" y="4499"/>
                  <a:pt x="16783" y="4641"/>
                  <a:pt x="16399" y="4884"/>
                </a:cubicBezTo>
                <a:cubicBezTo>
                  <a:pt x="16228" y="4669"/>
                  <a:pt x="15957" y="4527"/>
                  <a:pt x="15659" y="4527"/>
                </a:cubicBezTo>
                <a:cubicBezTo>
                  <a:pt x="15232" y="4527"/>
                  <a:pt x="14875" y="4798"/>
                  <a:pt x="14733" y="5168"/>
                </a:cubicBezTo>
                <a:cubicBezTo>
                  <a:pt x="14492" y="5054"/>
                  <a:pt x="14221" y="4983"/>
                  <a:pt x="13936" y="4983"/>
                </a:cubicBezTo>
                <a:cubicBezTo>
                  <a:pt x="13794" y="4983"/>
                  <a:pt x="13666" y="5011"/>
                  <a:pt x="13537" y="5026"/>
                </a:cubicBezTo>
                <a:lnTo>
                  <a:pt x="13537" y="4926"/>
                </a:lnTo>
                <a:cubicBezTo>
                  <a:pt x="13537" y="4058"/>
                  <a:pt x="12826" y="3360"/>
                  <a:pt x="11972" y="3360"/>
                </a:cubicBezTo>
                <a:cubicBezTo>
                  <a:pt x="11231" y="3360"/>
                  <a:pt x="10620" y="3872"/>
                  <a:pt x="10449" y="4556"/>
                </a:cubicBezTo>
                <a:cubicBezTo>
                  <a:pt x="10164" y="4157"/>
                  <a:pt x="9694" y="3901"/>
                  <a:pt x="9182" y="3901"/>
                </a:cubicBezTo>
                <a:cubicBezTo>
                  <a:pt x="8982" y="3901"/>
                  <a:pt x="8783" y="3944"/>
                  <a:pt x="8612" y="4015"/>
                </a:cubicBezTo>
                <a:cubicBezTo>
                  <a:pt x="8641" y="3887"/>
                  <a:pt x="8656" y="3773"/>
                  <a:pt x="8656" y="3645"/>
                </a:cubicBezTo>
                <a:cubicBezTo>
                  <a:pt x="8656" y="2791"/>
                  <a:pt x="7972" y="2107"/>
                  <a:pt x="7132" y="2107"/>
                </a:cubicBezTo>
                <a:cubicBezTo>
                  <a:pt x="6606" y="2107"/>
                  <a:pt x="6150" y="2363"/>
                  <a:pt x="5879" y="2762"/>
                </a:cubicBezTo>
                <a:cubicBezTo>
                  <a:pt x="5723" y="2207"/>
                  <a:pt x="5211" y="1794"/>
                  <a:pt x="4613" y="1794"/>
                </a:cubicBezTo>
                <a:cubicBezTo>
                  <a:pt x="4427" y="1794"/>
                  <a:pt x="4256" y="1837"/>
                  <a:pt x="4100" y="1908"/>
                </a:cubicBezTo>
                <a:cubicBezTo>
                  <a:pt x="4171" y="1737"/>
                  <a:pt x="4214" y="1553"/>
                  <a:pt x="4214" y="1353"/>
                </a:cubicBezTo>
                <a:cubicBezTo>
                  <a:pt x="4214" y="613"/>
                  <a:pt x="3602" y="1"/>
                  <a:pt x="2861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4"/>
          <p:cNvSpPr/>
          <p:nvPr/>
        </p:nvSpPr>
        <p:spPr>
          <a:xfrm>
            <a:off x="0" y="4604101"/>
            <a:ext cx="9144006" cy="539401"/>
          </a:xfrm>
          <a:custGeom>
            <a:rect b="b" l="l" r="r" t="t"/>
            <a:pathLst>
              <a:path extrusionOk="0" h="11931" w="38421">
                <a:moveTo>
                  <a:pt x="21037" y="0"/>
                </a:moveTo>
                <a:cubicBezTo>
                  <a:pt x="20192" y="0"/>
                  <a:pt x="19354" y="22"/>
                  <a:pt x="18535" y="74"/>
                </a:cubicBezTo>
                <a:cubicBezTo>
                  <a:pt x="16257" y="216"/>
                  <a:pt x="14279" y="572"/>
                  <a:pt x="11901" y="600"/>
                </a:cubicBezTo>
                <a:cubicBezTo>
                  <a:pt x="11776" y="602"/>
                  <a:pt x="11652" y="603"/>
                  <a:pt x="11529" y="603"/>
                </a:cubicBezTo>
                <a:cubicBezTo>
                  <a:pt x="8684" y="603"/>
                  <a:pt x="6090" y="158"/>
                  <a:pt x="3227" y="158"/>
                </a:cubicBezTo>
                <a:cubicBezTo>
                  <a:pt x="3143" y="158"/>
                  <a:pt x="3060" y="159"/>
                  <a:pt x="2977" y="159"/>
                </a:cubicBezTo>
                <a:cubicBezTo>
                  <a:pt x="1895" y="173"/>
                  <a:pt x="898" y="245"/>
                  <a:pt x="1" y="372"/>
                </a:cubicBezTo>
                <a:lnTo>
                  <a:pt x="1" y="11931"/>
                </a:lnTo>
                <a:lnTo>
                  <a:pt x="38421" y="11931"/>
                </a:lnTo>
                <a:lnTo>
                  <a:pt x="38421" y="45"/>
                </a:lnTo>
                <a:cubicBezTo>
                  <a:pt x="38071" y="36"/>
                  <a:pt x="37720" y="31"/>
                  <a:pt x="37370" y="31"/>
                </a:cubicBezTo>
                <a:cubicBezTo>
                  <a:pt x="36679" y="31"/>
                  <a:pt x="35993" y="50"/>
                  <a:pt x="35331" y="88"/>
                </a:cubicBezTo>
                <a:cubicBezTo>
                  <a:pt x="33766" y="188"/>
                  <a:pt x="32314" y="387"/>
                  <a:pt x="30677" y="401"/>
                </a:cubicBezTo>
                <a:cubicBezTo>
                  <a:pt x="30521" y="404"/>
                  <a:pt x="30364" y="406"/>
                  <a:pt x="30208" y="406"/>
                </a:cubicBezTo>
                <a:cubicBezTo>
                  <a:pt x="29059" y="406"/>
                  <a:pt x="27922" y="320"/>
                  <a:pt x="26819" y="245"/>
                </a:cubicBezTo>
                <a:cubicBezTo>
                  <a:pt x="24954" y="115"/>
                  <a:pt x="22978" y="0"/>
                  <a:pt x="210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4"/>
          <p:cNvSpPr/>
          <p:nvPr/>
        </p:nvSpPr>
        <p:spPr>
          <a:xfrm flipH="1">
            <a:off x="0" y="4765525"/>
            <a:ext cx="9146043" cy="377972"/>
          </a:xfrm>
          <a:custGeom>
            <a:rect b="b" l="l" r="r" t="t"/>
            <a:pathLst>
              <a:path extrusionOk="0" h="5832" w="38434">
                <a:moveTo>
                  <a:pt x="3974" y="0"/>
                </a:moveTo>
                <a:cubicBezTo>
                  <a:pt x="2468" y="0"/>
                  <a:pt x="1146" y="66"/>
                  <a:pt x="0" y="166"/>
                </a:cubicBezTo>
                <a:lnTo>
                  <a:pt x="0" y="5831"/>
                </a:lnTo>
                <a:lnTo>
                  <a:pt x="38434" y="5831"/>
                </a:lnTo>
                <a:lnTo>
                  <a:pt x="38434" y="2187"/>
                </a:lnTo>
                <a:cubicBezTo>
                  <a:pt x="37628" y="2226"/>
                  <a:pt x="36759" y="2244"/>
                  <a:pt x="35836" y="2244"/>
                </a:cubicBezTo>
                <a:cubicBezTo>
                  <a:pt x="32715" y="2244"/>
                  <a:pt x="28983" y="2036"/>
                  <a:pt x="25039" y="1717"/>
                </a:cubicBezTo>
                <a:cubicBezTo>
                  <a:pt x="22079" y="1489"/>
                  <a:pt x="19018" y="1204"/>
                  <a:pt x="16000" y="919"/>
                </a:cubicBezTo>
                <a:cubicBezTo>
                  <a:pt x="13922" y="707"/>
                  <a:pt x="11872" y="507"/>
                  <a:pt x="9907" y="308"/>
                </a:cubicBezTo>
                <a:cubicBezTo>
                  <a:pt x="7678" y="87"/>
                  <a:pt x="5705" y="0"/>
                  <a:pt x="39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4"/>
          <p:cNvSpPr txBox="1"/>
          <p:nvPr>
            <p:ph type="title"/>
          </p:nvPr>
        </p:nvSpPr>
        <p:spPr>
          <a:xfrm>
            <a:off x="720000" y="463200"/>
            <a:ext cx="77109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7" name="Google Shape;357;p34"/>
          <p:cNvSpPr txBox="1"/>
          <p:nvPr>
            <p:ph idx="1" type="subTitle"/>
          </p:nvPr>
        </p:nvSpPr>
        <p:spPr>
          <a:xfrm>
            <a:off x="2854650" y="1891350"/>
            <a:ext cx="3434700" cy="12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34"/>
          <p:cNvSpPr/>
          <p:nvPr/>
        </p:nvSpPr>
        <p:spPr>
          <a:xfrm>
            <a:off x="6289358" y="2325790"/>
            <a:ext cx="1261702" cy="491908"/>
          </a:xfrm>
          <a:custGeom>
            <a:rect b="b" l="l" r="r" t="t"/>
            <a:pathLst>
              <a:path extrusionOk="0" h="4783" w="12268">
                <a:moveTo>
                  <a:pt x="3958" y="1"/>
                </a:moveTo>
                <a:cubicBezTo>
                  <a:pt x="3616" y="1"/>
                  <a:pt x="3226" y="115"/>
                  <a:pt x="2787" y="383"/>
                </a:cubicBezTo>
                <a:cubicBezTo>
                  <a:pt x="757" y="1626"/>
                  <a:pt x="1760" y="3244"/>
                  <a:pt x="2326" y="3580"/>
                </a:cubicBezTo>
                <a:lnTo>
                  <a:pt x="2326" y="3580"/>
                </a:lnTo>
                <a:cubicBezTo>
                  <a:pt x="2001" y="3435"/>
                  <a:pt x="1703" y="3372"/>
                  <a:pt x="1438" y="3372"/>
                </a:cubicBezTo>
                <a:cubicBezTo>
                  <a:pt x="525" y="3372"/>
                  <a:pt x="0" y="4114"/>
                  <a:pt x="54" y="4782"/>
                </a:cubicBezTo>
                <a:lnTo>
                  <a:pt x="12268" y="4782"/>
                </a:lnTo>
                <a:cubicBezTo>
                  <a:pt x="12268" y="3779"/>
                  <a:pt x="11531" y="3405"/>
                  <a:pt x="10933" y="3405"/>
                </a:cubicBezTo>
                <a:cubicBezTo>
                  <a:pt x="10632" y="3405"/>
                  <a:pt x="10365" y="3500"/>
                  <a:pt x="10246" y="3657"/>
                </a:cubicBezTo>
                <a:cubicBezTo>
                  <a:pt x="10229" y="2933"/>
                  <a:pt x="9809" y="2569"/>
                  <a:pt x="9338" y="2569"/>
                </a:cubicBezTo>
                <a:cubicBezTo>
                  <a:pt x="9032" y="2569"/>
                  <a:pt x="8705" y="2723"/>
                  <a:pt x="8453" y="3031"/>
                </a:cubicBezTo>
                <a:cubicBezTo>
                  <a:pt x="8228" y="2002"/>
                  <a:pt x="7674" y="1627"/>
                  <a:pt x="7135" y="1627"/>
                </a:cubicBezTo>
                <a:cubicBezTo>
                  <a:pt x="6506" y="1627"/>
                  <a:pt x="5897" y="2138"/>
                  <a:pt x="5850" y="2718"/>
                </a:cubicBezTo>
                <a:lnTo>
                  <a:pt x="5850" y="2718"/>
                </a:lnTo>
                <a:cubicBezTo>
                  <a:pt x="5877" y="1678"/>
                  <a:pt x="5271" y="1"/>
                  <a:pt x="3958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4"/>
          <p:cNvSpPr/>
          <p:nvPr/>
        </p:nvSpPr>
        <p:spPr>
          <a:xfrm>
            <a:off x="1288226" y="1967550"/>
            <a:ext cx="834121" cy="286824"/>
          </a:xfrm>
          <a:custGeom>
            <a:rect b="b" l="l" r="r" t="t"/>
            <a:pathLst>
              <a:path extrusionOk="0" h="3247" w="7464">
                <a:moveTo>
                  <a:pt x="3325" y="0"/>
                </a:moveTo>
                <a:cubicBezTo>
                  <a:pt x="2309" y="0"/>
                  <a:pt x="1625" y="1087"/>
                  <a:pt x="1919" y="2250"/>
                </a:cubicBezTo>
                <a:cubicBezTo>
                  <a:pt x="1815" y="2013"/>
                  <a:pt x="1610" y="1913"/>
                  <a:pt x="1376" y="1913"/>
                </a:cubicBezTo>
                <a:cubicBezTo>
                  <a:pt x="781" y="1913"/>
                  <a:pt x="1" y="2561"/>
                  <a:pt x="226" y="3246"/>
                </a:cubicBezTo>
                <a:lnTo>
                  <a:pt x="7442" y="3246"/>
                </a:lnTo>
                <a:cubicBezTo>
                  <a:pt x="7464" y="2847"/>
                  <a:pt x="7290" y="2433"/>
                  <a:pt x="6933" y="2433"/>
                </a:cubicBezTo>
                <a:cubicBezTo>
                  <a:pt x="6818" y="2433"/>
                  <a:pt x="6684" y="2476"/>
                  <a:pt x="6531" y="2577"/>
                </a:cubicBezTo>
                <a:cubicBezTo>
                  <a:pt x="6499" y="2083"/>
                  <a:pt x="6147" y="1861"/>
                  <a:pt x="5748" y="1861"/>
                </a:cubicBezTo>
                <a:cubicBezTo>
                  <a:pt x="5433" y="1861"/>
                  <a:pt x="5090" y="1999"/>
                  <a:pt x="4851" y="2250"/>
                </a:cubicBezTo>
                <a:cubicBezTo>
                  <a:pt x="5250" y="1267"/>
                  <a:pt x="4638" y="171"/>
                  <a:pt x="3528" y="14"/>
                </a:cubicBezTo>
                <a:cubicBezTo>
                  <a:pt x="3459" y="5"/>
                  <a:pt x="3391" y="0"/>
                  <a:pt x="3325" y="0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4"/>
          <p:cNvSpPr txBox="1"/>
          <p:nvPr/>
        </p:nvSpPr>
        <p:spPr>
          <a:xfrm>
            <a:off x="2191950" y="3859225"/>
            <a:ext cx="4767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and infographics &amp; images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-6755" y="2968723"/>
            <a:ext cx="9146073" cy="1813246"/>
          </a:xfrm>
          <a:custGeom>
            <a:rect b="b" l="l" r="r" t="t"/>
            <a:pathLst>
              <a:path extrusionOk="0" h="7617" w="38420">
                <a:moveTo>
                  <a:pt x="2861" y="1"/>
                </a:moveTo>
                <a:cubicBezTo>
                  <a:pt x="2307" y="1"/>
                  <a:pt x="1823" y="328"/>
                  <a:pt x="1609" y="812"/>
                </a:cubicBezTo>
                <a:cubicBezTo>
                  <a:pt x="1438" y="627"/>
                  <a:pt x="1197" y="513"/>
                  <a:pt x="940" y="513"/>
                </a:cubicBezTo>
                <a:cubicBezTo>
                  <a:pt x="413" y="513"/>
                  <a:pt x="1" y="940"/>
                  <a:pt x="1" y="1467"/>
                </a:cubicBezTo>
                <a:lnTo>
                  <a:pt x="1" y="7617"/>
                </a:lnTo>
                <a:lnTo>
                  <a:pt x="38420" y="7617"/>
                </a:lnTo>
                <a:lnTo>
                  <a:pt x="38420" y="4457"/>
                </a:lnTo>
                <a:cubicBezTo>
                  <a:pt x="38420" y="3161"/>
                  <a:pt x="37366" y="2107"/>
                  <a:pt x="36071" y="2107"/>
                </a:cubicBezTo>
                <a:cubicBezTo>
                  <a:pt x="35231" y="2107"/>
                  <a:pt x="34506" y="2534"/>
                  <a:pt x="34092" y="3189"/>
                </a:cubicBezTo>
                <a:cubicBezTo>
                  <a:pt x="33822" y="2904"/>
                  <a:pt x="33424" y="2720"/>
                  <a:pt x="32997" y="2720"/>
                </a:cubicBezTo>
                <a:cubicBezTo>
                  <a:pt x="32257" y="2720"/>
                  <a:pt x="31644" y="3261"/>
                  <a:pt x="31530" y="3958"/>
                </a:cubicBezTo>
                <a:cubicBezTo>
                  <a:pt x="31431" y="3929"/>
                  <a:pt x="31331" y="3901"/>
                  <a:pt x="31217" y="3901"/>
                </a:cubicBezTo>
                <a:cubicBezTo>
                  <a:pt x="30818" y="3901"/>
                  <a:pt x="30477" y="4172"/>
                  <a:pt x="30349" y="4527"/>
                </a:cubicBezTo>
                <a:cubicBezTo>
                  <a:pt x="30150" y="4413"/>
                  <a:pt x="29922" y="4356"/>
                  <a:pt x="29680" y="4356"/>
                </a:cubicBezTo>
                <a:cubicBezTo>
                  <a:pt x="29053" y="4356"/>
                  <a:pt x="28527" y="4770"/>
                  <a:pt x="28370" y="5353"/>
                </a:cubicBezTo>
                <a:cubicBezTo>
                  <a:pt x="28157" y="5125"/>
                  <a:pt x="27858" y="4983"/>
                  <a:pt x="27531" y="4983"/>
                </a:cubicBezTo>
                <a:cubicBezTo>
                  <a:pt x="27487" y="4983"/>
                  <a:pt x="27430" y="4997"/>
                  <a:pt x="27388" y="4997"/>
                </a:cubicBezTo>
                <a:lnTo>
                  <a:pt x="27388" y="4884"/>
                </a:lnTo>
                <a:cubicBezTo>
                  <a:pt x="27388" y="4043"/>
                  <a:pt x="26705" y="3360"/>
                  <a:pt x="25865" y="3360"/>
                </a:cubicBezTo>
                <a:cubicBezTo>
                  <a:pt x="25225" y="3360"/>
                  <a:pt x="24669" y="3758"/>
                  <a:pt x="24456" y="4328"/>
                </a:cubicBezTo>
                <a:cubicBezTo>
                  <a:pt x="24270" y="4214"/>
                  <a:pt x="24043" y="4157"/>
                  <a:pt x="23815" y="4157"/>
                </a:cubicBezTo>
                <a:cubicBezTo>
                  <a:pt x="23659" y="4157"/>
                  <a:pt x="23517" y="4186"/>
                  <a:pt x="23374" y="4229"/>
                </a:cubicBezTo>
                <a:cubicBezTo>
                  <a:pt x="23388" y="4214"/>
                  <a:pt x="23388" y="4200"/>
                  <a:pt x="23388" y="4172"/>
                </a:cubicBezTo>
                <a:cubicBezTo>
                  <a:pt x="23388" y="3375"/>
                  <a:pt x="22733" y="2720"/>
                  <a:pt x="21922" y="2720"/>
                </a:cubicBezTo>
                <a:cubicBezTo>
                  <a:pt x="21253" y="2720"/>
                  <a:pt x="20683" y="3189"/>
                  <a:pt x="20527" y="3815"/>
                </a:cubicBezTo>
                <a:cubicBezTo>
                  <a:pt x="20342" y="3702"/>
                  <a:pt x="20142" y="3645"/>
                  <a:pt x="19929" y="3645"/>
                </a:cubicBezTo>
                <a:cubicBezTo>
                  <a:pt x="19303" y="3645"/>
                  <a:pt x="18804" y="4143"/>
                  <a:pt x="18791" y="4755"/>
                </a:cubicBezTo>
                <a:cubicBezTo>
                  <a:pt x="18463" y="4599"/>
                  <a:pt x="18093" y="4499"/>
                  <a:pt x="17709" y="4499"/>
                </a:cubicBezTo>
                <a:cubicBezTo>
                  <a:pt x="17225" y="4499"/>
                  <a:pt x="16783" y="4641"/>
                  <a:pt x="16399" y="4884"/>
                </a:cubicBezTo>
                <a:cubicBezTo>
                  <a:pt x="16228" y="4669"/>
                  <a:pt x="15957" y="4527"/>
                  <a:pt x="15659" y="4527"/>
                </a:cubicBezTo>
                <a:cubicBezTo>
                  <a:pt x="15232" y="4527"/>
                  <a:pt x="14875" y="4798"/>
                  <a:pt x="14733" y="5168"/>
                </a:cubicBezTo>
                <a:cubicBezTo>
                  <a:pt x="14492" y="5054"/>
                  <a:pt x="14221" y="4983"/>
                  <a:pt x="13936" y="4983"/>
                </a:cubicBezTo>
                <a:cubicBezTo>
                  <a:pt x="13794" y="4983"/>
                  <a:pt x="13666" y="5011"/>
                  <a:pt x="13537" y="5026"/>
                </a:cubicBezTo>
                <a:lnTo>
                  <a:pt x="13537" y="4926"/>
                </a:lnTo>
                <a:cubicBezTo>
                  <a:pt x="13537" y="4058"/>
                  <a:pt x="12826" y="3360"/>
                  <a:pt x="11972" y="3360"/>
                </a:cubicBezTo>
                <a:cubicBezTo>
                  <a:pt x="11231" y="3360"/>
                  <a:pt x="10620" y="3872"/>
                  <a:pt x="10449" y="4556"/>
                </a:cubicBezTo>
                <a:cubicBezTo>
                  <a:pt x="10164" y="4157"/>
                  <a:pt x="9694" y="3901"/>
                  <a:pt x="9182" y="3901"/>
                </a:cubicBezTo>
                <a:cubicBezTo>
                  <a:pt x="8982" y="3901"/>
                  <a:pt x="8783" y="3944"/>
                  <a:pt x="8612" y="4015"/>
                </a:cubicBezTo>
                <a:cubicBezTo>
                  <a:pt x="8641" y="3887"/>
                  <a:pt x="8656" y="3773"/>
                  <a:pt x="8656" y="3645"/>
                </a:cubicBezTo>
                <a:cubicBezTo>
                  <a:pt x="8656" y="2791"/>
                  <a:pt x="7972" y="2107"/>
                  <a:pt x="7132" y="2107"/>
                </a:cubicBezTo>
                <a:cubicBezTo>
                  <a:pt x="6606" y="2107"/>
                  <a:pt x="6150" y="2363"/>
                  <a:pt x="5879" y="2762"/>
                </a:cubicBezTo>
                <a:cubicBezTo>
                  <a:pt x="5723" y="2207"/>
                  <a:pt x="5211" y="1794"/>
                  <a:pt x="4613" y="1794"/>
                </a:cubicBezTo>
                <a:cubicBezTo>
                  <a:pt x="4427" y="1794"/>
                  <a:pt x="4256" y="1837"/>
                  <a:pt x="4100" y="1908"/>
                </a:cubicBezTo>
                <a:cubicBezTo>
                  <a:pt x="4171" y="1737"/>
                  <a:pt x="4214" y="1553"/>
                  <a:pt x="4214" y="1353"/>
                </a:cubicBezTo>
                <a:cubicBezTo>
                  <a:pt x="4214" y="613"/>
                  <a:pt x="3602" y="1"/>
                  <a:pt x="2861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5"/>
          <p:cNvSpPr/>
          <p:nvPr/>
        </p:nvSpPr>
        <p:spPr>
          <a:xfrm flipH="1">
            <a:off x="-6" y="4351801"/>
            <a:ext cx="9144006" cy="791711"/>
          </a:xfrm>
          <a:custGeom>
            <a:rect b="b" l="l" r="r" t="t"/>
            <a:pathLst>
              <a:path extrusionOk="0" h="11931" w="38421">
                <a:moveTo>
                  <a:pt x="21037" y="0"/>
                </a:moveTo>
                <a:cubicBezTo>
                  <a:pt x="20192" y="0"/>
                  <a:pt x="19354" y="22"/>
                  <a:pt x="18535" y="74"/>
                </a:cubicBezTo>
                <a:cubicBezTo>
                  <a:pt x="16257" y="216"/>
                  <a:pt x="14279" y="572"/>
                  <a:pt x="11901" y="600"/>
                </a:cubicBezTo>
                <a:cubicBezTo>
                  <a:pt x="11776" y="602"/>
                  <a:pt x="11652" y="603"/>
                  <a:pt x="11529" y="603"/>
                </a:cubicBezTo>
                <a:cubicBezTo>
                  <a:pt x="8684" y="603"/>
                  <a:pt x="6090" y="158"/>
                  <a:pt x="3227" y="158"/>
                </a:cubicBezTo>
                <a:cubicBezTo>
                  <a:pt x="3143" y="158"/>
                  <a:pt x="3060" y="159"/>
                  <a:pt x="2977" y="159"/>
                </a:cubicBezTo>
                <a:cubicBezTo>
                  <a:pt x="1895" y="173"/>
                  <a:pt x="898" y="245"/>
                  <a:pt x="1" y="372"/>
                </a:cubicBezTo>
                <a:lnTo>
                  <a:pt x="1" y="11931"/>
                </a:lnTo>
                <a:lnTo>
                  <a:pt x="38421" y="11931"/>
                </a:lnTo>
                <a:lnTo>
                  <a:pt x="38421" y="45"/>
                </a:lnTo>
                <a:cubicBezTo>
                  <a:pt x="38071" y="36"/>
                  <a:pt x="37720" y="31"/>
                  <a:pt x="37370" y="31"/>
                </a:cubicBezTo>
                <a:cubicBezTo>
                  <a:pt x="36679" y="31"/>
                  <a:pt x="35993" y="50"/>
                  <a:pt x="35331" y="88"/>
                </a:cubicBezTo>
                <a:cubicBezTo>
                  <a:pt x="33766" y="188"/>
                  <a:pt x="32314" y="387"/>
                  <a:pt x="30677" y="401"/>
                </a:cubicBezTo>
                <a:cubicBezTo>
                  <a:pt x="30521" y="404"/>
                  <a:pt x="30364" y="406"/>
                  <a:pt x="30208" y="406"/>
                </a:cubicBezTo>
                <a:cubicBezTo>
                  <a:pt x="29059" y="406"/>
                  <a:pt x="27922" y="320"/>
                  <a:pt x="26819" y="245"/>
                </a:cubicBezTo>
                <a:cubicBezTo>
                  <a:pt x="24954" y="115"/>
                  <a:pt x="22978" y="0"/>
                  <a:pt x="210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5"/>
          <p:cNvSpPr/>
          <p:nvPr/>
        </p:nvSpPr>
        <p:spPr>
          <a:xfrm>
            <a:off x="0" y="4765525"/>
            <a:ext cx="9146043" cy="377972"/>
          </a:xfrm>
          <a:custGeom>
            <a:rect b="b" l="l" r="r" t="t"/>
            <a:pathLst>
              <a:path extrusionOk="0" h="5832" w="38434">
                <a:moveTo>
                  <a:pt x="3974" y="0"/>
                </a:moveTo>
                <a:cubicBezTo>
                  <a:pt x="2468" y="0"/>
                  <a:pt x="1146" y="66"/>
                  <a:pt x="0" y="166"/>
                </a:cubicBezTo>
                <a:lnTo>
                  <a:pt x="0" y="5831"/>
                </a:lnTo>
                <a:lnTo>
                  <a:pt x="38434" y="5831"/>
                </a:lnTo>
                <a:lnTo>
                  <a:pt x="38434" y="2187"/>
                </a:lnTo>
                <a:cubicBezTo>
                  <a:pt x="37628" y="2226"/>
                  <a:pt x="36759" y="2244"/>
                  <a:pt x="35836" y="2244"/>
                </a:cubicBezTo>
                <a:cubicBezTo>
                  <a:pt x="32715" y="2244"/>
                  <a:pt x="28983" y="2036"/>
                  <a:pt x="25039" y="1717"/>
                </a:cubicBezTo>
                <a:cubicBezTo>
                  <a:pt x="22079" y="1489"/>
                  <a:pt x="19018" y="1204"/>
                  <a:pt x="16000" y="919"/>
                </a:cubicBezTo>
                <a:cubicBezTo>
                  <a:pt x="13922" y="707"/>
                  <a:pt x="11872" y="507"/>
                  <a:pt x="9907" y="308"/>
                </a:cubicBezTo>
                <a:cubicBezTo>
                  <a:pt x="7678" y="87"/>
                  <a:pt x="5705" y="0"/>
                  <a:pt x="39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/>
          <p:nvPr/>
        </p:nvSpPr>
        <p:spPr>
          <a:xfrm>
            <a:off x="-6755" y="2968723"/>
            <a:ext cx="9146073" cy="1813246"/>
          </a:xfrm>
          <a:custGeom>
            <a:rect b="b" l="l" r="r" t="t"/>
            <a:pathLst>
              <a:path extrusionOk="0" h="7617" w="38420">
                <a:moveTo>
                  <a:pt x="2861" y="1"/>
                </a:moveTo>
                <a:cubicBezTo>
                  <a:pt x="2307" y="1"/>
                  <a:pt x="1823" y="328"/>
                  <a:pt x="1609" y="812"/>
                </a:cubicBezTo>
                <a:cubicBezTo>
                  <a:pt x="1438" y="627"/>
                  <a:pt x="1197" y="513"/>
                  <a:pt x="940" y="513"/>
                </a:cubicBezTo>
                <a:cubicBezTo>
                  <a:pt x="413" y="513"/>
                  <a:pt x="1" y="940"/>
                  <a:pt x="1" y="1467"/>
                </a:cubicBezTo>
                <a:lnTo>
                  <a:pt x="1" y="7617"/>
                </a:lnTo>
                <a:lnTo>
                  <a:pt x="38420" y="7617"/>
                </a:lnTo>
                <a:lnTo>
                  <a:pt x="38420" y="4457"/>
                </a:lnTo>
                <a:cubicBezTo>
                  <a:pt x="38420" y="3161"/>
                  <a:pt x="37366" y="2107"/>
                  <a:pt x="36071" y="2107"/>
                </a:cubicBezTo>
                <a:cubicBezTo>
                  <a:pt x="35231" y="2107"/>
                  <a:pt x="34506" y="2534"/>
                  <a:pt x="34092" y="3189"/>
                </a:cubicBezTo>
                <a:cubicBezTo>
                  <a:pt x="33822" y="2904"/>
                  <a:pt x="33424" y="2720"/>
                  <a:pt x="32997" y="2720"/>
                </a:cubicBezTo>
                <a:cubicBezTo>
                  <a:pt x="32257" y="2720"/>
                  <a:pt x="31644" y="3261"/>
                  <a:pt x="31530" y="3958"/>
                </a:cubicBezTo>
                <a:cubicBezTo>
                  <a:pt x="31431" y="3929"/>
                  <a:pt x="31331" y="3901"/>
                  <a:pt x="31217" y="3901"/>
                </a:cubicBezTo>
                <a:cubicBezTo>
                  <a:pt x="30818" y="3901"/>
                  <a:pt x="30477" y="4172"/>
                  <a:pt x="30349" y="4527"/>
                </a:cubicBezTo>
                <a:cubicBezTo>
                  <a:pt x="30150" y="4413"/>
                  <a:pt x="29922" y="4356"/>
                  <a:pt x="29680" y="4356"/>
                </a:cubicBezTo>
                <a:cubicBezTo>
                  <a:pt x="29053" y="4356"/>
                  <a:pt x="28527" y="4770"/>
                  <a:pt x="28370" y="5353"/>
                </a:cubicBezTo>
                <a:cubicBezTo>
                  <a:pt x="28157" y="5125"/>
                  <a:pt x="27858" y="4983"/>
                  <a:pt x="27531" y="4983"/>
                </a:cubicBezTo>
                <a:cubicBezTo>
                  <a:pt x="27487" y="4983"/>
                  <a:pt x="27430" y="4997"/>
                  <a:pt x="27388" y="4997"/>
                </a:cubicBezTo>
                <a:lnTo>
                  <a:pt x="27388" y="4884"/>
                </a:lnTo>
                <a:cubicBezTo>
                  <a:pt x="27388" y="4043"/>
                  <a:pt x="26705" y="3360"/>
                  <a:pt x="25865" y="3360"/>
                </a:cubicBezTo>
                <a:cubicBezTo>
                  <a:pt x="25225" y="3360"/>
                  <a:pt x="24669" y="3758"/>
                  <a:pt x="24456" y="4328"/>
                </a:cubicBezTo>
                <a:cubicBezTo>
                  <a:pt x="24270" y="4214"/>
                  <a:pt x="24043" y="4157"/>
                  <a:pt x="23815" y="4157"/>
                </a:cubicBezTo>
                <a:cubicBezTo>
                  <a:pt x="23659" y="4157"/>
                  <a:pt x="23517" y="4186"/>
                  <a:pt x="23374" y="4229"/>
                </a:cubicBezTo>
                <a:cubicBezTo>
                  <a:pt x="23388" y="4214"/>
                  <a:pt x="23388" y="4200"/>
                  <a:pt x="23388" y="4172"/>
                </a:cubicBezTo>
                <a:cubicBezTo>
                  <a:pt x="23388" y="3375"/>
                  <a:pt x="22733" y="2720"/>
                  <a:pt x="21922" y="2720"/>
                </a:cubicBezTo>
                <a:cubicBezTo>
                  <a:pt x="21253" y="2720"/>
                  <a:pt x="20683" y="3189"/>
                  <a:pt x="20527" y="3815"/>
                </a:cubicBezTo>
                <a:cubicBezTo>
                  <a:pt x="20342" y="3702"/>
                  <a:pt x="20142" y="3645"/>
                  <a:pt x="19929" y="3645"/>
                </a:cubicBezTo>
                <a:cubicBezTo>
                  <a:pt x="19303" y="3645"/>
                  <a:pt x="18804" y="4143"/>
                  <a:pt x="18791" y="4755"/>
                </a:cubicBezTo>
                <a:cubicBezTo>
                  <a:pt x="18463" y="4599"/>
                  <a:pt x="18093" y="4499"/>
                  <a:pt x="17709" y="4499"/>
                </a:cubicBezTo>
                <a:cubicBezTo>
                  <a:pt x="17225" y="4499"/>
                  <a:pt x="16783" y="4641"/>
                  <a:pt x="16399" y="4884"/>
                </a:cubicBezTo>
                <a:cubicBezTo>
                  <a:pt x="16228" y="4669"/>
                  <a:pt x="15957" y="4527"/>
                  <a:pt x="15659" y="4527"/>
                </a:cubicBezTo>
                <a:cubicBezTo>
                  <a:pt x="15232" y="4527"/>
                  <a:pt x="14875" y="4798"/>
                  <a:pt x="14733" y="5168"/>
                </a:cubicBezTo>
                <a:cubicBezTo>
                  <a:pt x="14492" y="5054"/>
                  <a:pt x="14221" y="4983"/>
                  <a:pt x="13936" y="4983"/>
                </a:cubicBezTo>
                <a:cubicBezTo>
                  <a:pt x="13794" y="4983"/>
                  <a:pt x="13666" y="5011"/>
                  <a:pt x="13537" y="5026"/>
                </a:cubicBezTo>
                <a:lnTo>
                  <a:pt x="13537" y="4926"/>
                </a:lnTo>
                <a:cubicBezTo>
                  <a:pt x="13537" y="4058"/>
                  <a:pt x="12826" y="3360"/>
                  <a:pt x="11972" y="3360"/>
                </a:cubicBezTo>
                <a:cubicBezTo>
                  <a:pt x="11231" y="3360"/>
                  <a:pt x="10620" y="3872"/>
                  <a:pt x="10449" y="4556"/>
                </a:cubicBezTo>
                <a:cubicBezTo>
                  <a:pt x="10164" y="4157"/>
                  <a:pt x="9694" y="3901"/>
                  <a:pt x="9182" y="3901"/>
                </a:cubicBezTo>
                <a:cubicBezTo>
                  <a:pt x="8982" y="3901"/>
                  <a:pt x="8783" y="3944"/>
                  <a:pt x="8612" y="4015"/>
                </a:cubicBezTo>
                <a:cubicBezTo>
                  <a:pt x="8641" y="3887"/>
                  <a:pt x="8656" y="3773"/>
                  <a:pt x="8656" y="3645"/>
                </a:cubicBezTo>
                <a:cubicBezTo>
                  <a:pt x="8656" y="2791"/>
                  <a:pt x="7972" y="2107"/>
                  <a:pt x="7132" y="2107"/>
                </a:cubicBezTo>
                <a:cubicBezTo>
                  <a:pt x="6606" y="2107"/>
                  <a:pt x="6150" y="2363"/>
                  <a:pt x="5879" y="2762"/>
                </a:cubicBezTo>
                <a:cubicBezTo>
                  <a:pt x="5723" y="2207"/>
                  <a:pt x="5211" y="1794"/>
                  <a:pt x="4613" y="1794"/>
                </a:cubicBezTo>
                <a:cubicBezTo>
                  <a:pt x="4427" y="1794"/>
                  <a:pt x="4256" y="1837"/>
                  <a:pt x="4100" y="1908"/>
                </a:cubicBezTo>
                <a:cubicBezTo>
                  <a:pt x="4171" y="1737"/>
                  <a:pt x="4214" y="1553"/>
                  <a:pt x="4214" y="1353"/>
                </a:cubicBezTo>
                <a:cubicBezTo>
                  <a:pt x="4214" y="613"/>
                  <a:pt x="3602" y="1"/>
                  <a:pt x="2861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6"/>
          <p:cNvSpPr/>
          <p:nvPr/>
        </p:nvSpPr>
        <p:spPr>
          <a:xfrm>
            <a:off x="0" y="4613950"/>
            <a:ext cx="9144000" cy="53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6"/>
          <p:cNvSpPr/>
          <p:nvPr/>
        </p:nvSpPr>
        <p:spPr>
          <a:xfrm flipH="1">
            <a:off x="-1920503" y="4608300"/>
            <a:ext cx="11059828" cy="468807"/>
          </a:xfrm>
          <a:custGeom>
            <a:rect b="b" l="l" r="r" t="t"/>
            <a:pathLst>
              <a:path extrusionOk="0" h="8197" w="58506">
                <a:moveTo>
                  <a:pt x="1" y="1"/>
                </a:moveTo>
                <a:lnTo>
                  <a:pt x="1" y="2364"/>
                </a:lnTo>
                <a:cubicBezTo>
                  <a:pt x="1" y="2364"/>
                  <a:pt x="870" y="3744"/>
                  <a:pt x="3176" y="5069"/>
                </a:cubicBezTo>
                <a:cubicBezTo>
                  <a:pt x="5482" y="6392"/>
                  <a:pt x="8870" y="5609"/>
                  <a:pt x="13666" y="6449"/>
                </a:cubicBezTo>
                <a:cubicBezTo>
                  <a:pt x="17094" y="7051"/>
                  <a:pt x="18219" y="7404"/>
                  <a:pt x="19498" y="7404"/>
                </a:cubicBezTo>
                <a:cubicBezTo>
                  <a:pt x="20004" y="7404"/>
                  <a:pt x="20533" y="7349"/>
                  <a:pt x="21239" y="7232"/>
                </a:cubicBezTo>
                <a:cubicBezTo>
                  <a:pt x="21594" y="7171"/>
                  <a:pt x="21887" y="7145"/>
                  <a:pt x="22139" y="7145"/>
                </a:cubicBezTo>
                <a:cubicBezTo>
                  <a:pt x="23643" y="7145"/>
                  <a:pt x="23671" y="8088"/>
                  <a:pt x="26635" y="8185"/>
                </a:cubicBezTo>
                <a:cubicBezTo>
                  <a:pt x="26832" y="8193"/>
                  <a:pt x="27021" y="8196"/>
                  <a:pt x="27202" y="8196"/>
                </a:cubicBezTo>
                <a:cubicBezTo>
                  <a:pt x="30166" y="8196"/>
                  <a:pt x="30899" y="7230"/>
                  <a:pt x="32442" y="6264"/>
                </a:cubicBezTo>
                <a:cubicBezTo>
                  <a:pt x="32887" y="5986"/>
                  <a:pt x="33297" y="5890"/>
                  <a:pt x="33691" y="5890"/>
                </a:cubicBezTo>
                <a:cubicBezTo>
                  <a:pt x="34552" y="5890"/>
                  <a:pt x="35342" y="6345"/>
                  <a:pt x="36278" y="6345"/>
                </a:cubicBezTo>
                <a:cubicBezTo>
                  <a:pt x="36491" y="6345"/>
                  <a:pt x="36710" y="6322"/>
                  <a:pt x="36940" y="6264"/>
                </a:cubicBezTo>
                <a:cubicBezTo>
                  <a:pt x="38634" y="5851"/>
                  <a:pt x="38805" y="4528"/>
                  <a:pt x="40200" y="4528"/>
                </a:cubicBezTo>
                <a:cubicBezTo>
                  <a:pt x="40685" y="4528"/>
                  <a:pt x="41244" y="4541"/>
                  <a:pt x="41890" y="4541"/>
                </a:cubicBezTo>
                <a:cubicBezTo>
                  <a:pt x="43100" y="4541"/>
                  <a:pt x="44612" y="4493"/>
                  <a:pt x="46506" y="4214"/>
                </a:cubicBezTo>
                <a:cubicBezTo>
                  <a:pt x="49424" y="3801"/>
                  <a:pt x="57296" y="1580"/>
                  <a:pt x="585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2" type="title"/>
          </p:nvPr>
        </p:nvSpPr>
        <p:spPr>
          <a:xfrm>
            <a:off x="1131783" y="1536312"/>
            <a:ext cx="28974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3" type="title"/>
          </p:nvPr>
        </p:nvSpPr>
        <p:spPr>
          <a:xfrm>
            <a:off x="5114817" y="1536312"/>
            <a:ext cx="28974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" type="subTitle"/>
          </p:nvPr>
        </p:nvSpPr>
        <p:spPr>
          <a:xfrm>
            <a:off x="5240067" y="2138100"/>
            <a:ext cx="26469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5"/>
          <p:cNvSpPr txBox="1"/>
          <p:nvPr>
            <p:ph idx="4" type="subTitle"/>
          </p:nvPr>
        </p:nvSpPr>
        <p:spPr>
          <a:xfrm>
            <a:off x="1257033" y="2138100"/>
            <a:ext cx="26469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>
            <a:off x="-25" y="3514125"/>
            <a:ext cx="9144025" cy="1629373"/>
          </a:xfrm>
          <a:custGeom>
            <a:rect b="b" l="l" r="r" t="t"/>
            <a:pathLst>
              <a:path extrusionOk="0" h="5832" w="38434">
                <a:moveTo>
                  <a:pt x="3974" y="0"/>
                </a:moveTo>
                <a:cubicBezTo>
                  <a:pt x="2468" y="0"/>
                  <a:pt x="1146" y="66"/>
                  <a:pt x="0" y="166"/>
                </a:cubicBezTo>
                <a:lnTo>
                  <a:pt x="0" y="5831"/>
                </a:lnTo>
                <a:lnTo>
                  <a:pt x="38434" y="5831"/>
                </a:lnTo>
                <a:lnTo>
                  <a:pt x="38434" y="2187"/>
                </a:lnTo>
                <a:cubicBezTo>
                  <a:pt x="37628" y="2226"/>
                  <a:pt x="36759" y="2244"/>
                  <a:pt x="35836" y="2244"/>
                </a:cubicBezTo>
                <a:cubicBezTo>
                  <a:pt x="32715" y="2244"/>
                  <a:pt x="28983" y="2036"/>
                  <a:pt x="25039" y="1717"/>
                </a:cubicBezTo>
                <a:cubicBezTo>
                  <a:pt x="22079" y="1489"/>
                  <a:pt x="19018" y="1204"/>
                  <a:pt x="16000" y="919"/>
                </a:cubicBezTo>
                <a:cubicBezTo>
                  <a:pt x="13922" y="707"/>
                  <a:pt x="11872" y="507"/>
                  <a:pt x="9907" y="308"/>
                </a:cubicBezTo>
                <a:cubicBezTo>
                  <a:pt x="7678" y="87"/>
                  <a:pt x="5705" y="0"/>
                  <a:pt x="39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/>
          <p:nvPr/>
        </p:nvSpPr>
        <p:spPr>
          <a:xfrm flipH="1">
            <a:off x="0" y="3514125"/>
            <a:ext cx="9144025" cy="1629373"/>
          </a:xfrm>
          <a:custGeom>
            <a:rect b="b" l="l" r="r" t="t"/>
            <a:pathLst>
              <a:path extrusionOk="0" h="5832" w="38434">
                <a:moveTo>
                  <a:pt x="3974" y="0"/>
                </a:moveTo>
                <a:cubicBezTo>
                  <a:pt x="2468" y="0"/>
                  <a:pt x="1146" y="66"/>
                  <a:pt x="0" y="166"/>
                </a:cubicBezTo>
                <a:lnTo>
                  <a:pt x="0" y="5831"/>
                </a:lnTo>
                <a:lnTo>
                  <a:pt x="38434" y="5831"/>
                </a:lnTo>
                <a:lnTo>
                  <a:pt x="38434" y="2187"/>
                </a:lnTo>
                <a:cubicBezTo>
                  <a:pt x="37628" y="2226"/>
                  <a:pt x="36759" y="2244"/>
                  <a:pt x="35836" y="2244"/>
                </a:cubicBezTo>
                <a:cubicBezTo>
                  <a:pt x="32715" y="2244"/>
                  <a:pt x="28983" y="2036"/>
                  <a:pt x="25039" y="1717"/>
                </a:cubicBezTo>
                <a:cubicBezTo>
                  <a:pt x="22079" y="1489"/>
                  <a:pt x="19018" y="1204"/>
                  <a:pt x="16000" y="919"/>
                </a:cubicBezTo>
                <a:cubicBezTo>
                  <a:pt x="13922" y="707"/>
                  <a:pt x="11872" y="507"/>
                  <a:pt x="9907" y="308"/>
                </a:cubicBezTo>
                <a:cubicBezTo>
                  <a:pt x="7678" y="87"/>
                  <a:pt x="5705" y="0"/>
                  <a:pt x="39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-112801" y="713703"/>
            <a:ext cx="1835661" cy="716446"/>
          </a:xfrm>
          <a:custGeom>
            <a:rect b="b" l="l" r="r" t="t"/>
            <a:pathLst>
              <a:path extrusionOk="0" h="4783" w="12268">
                <a:moveTo>
                  <a:pt x="3958" y="1"/>
                </a:moveTo>
                <a:cubicBezTo>
                  <a:pt x="3616" y="1"/>
                  <a:pt x="3226" y="115"/>
                  <a:pt x="2787" y="383"/>
                </a:cubicBezTo>
                <a:cubicBezTo>
                  <a:pt x="757" y="1626"/>
                  <a:pt x="1760" y="3244"/>
                  <a:pt x="2326" y="3580"/>
                </a:cubicBezTo>
                <a:lnTo>
                  <a:pt x="2326" y="3580"/>
                </a:lnTo>
                <a:cubicBezTo>
                  <a:pt x="2001" y="3435"/>
                  <a:pt x="1703" y="3372"/>
                  <a:pt x="1438" y="3372"/>
                </a:cubicBezTo>
                <a:cubicBezTo>
                  <a:pt x="525" y="3372"/>
                  <a:pt x="0" y="4114"/>
                  <a:pt x="54" y="4782"/>
                </a:cubicBezTo>
                <a:lnTo>
                  <a:pt x="12268" y="4782"/>
                </a:lnTo>
                <a:cubicBezTo>
                  <a:pt x="12268" y="3779"/>
                  <a:pt x="11531" y="3405"/>
                  <a:pt x="10933" y="3405"/>
                </a:cubicBezTo>
                <a:cubicBezTo>
                  <a:pt x="10632" y="3405"/>
                  <a:pt x="10365" y="3500"/>
                  <a:pt x="10246" y="3657"/>
                </a:cubicBezTo>
                <a:cubicBezTo>
                  <a:pt x="10229" y="2933"/>
                  <a:pt x="9809" y="2569"/>
                  <a:pt x="9338" y="2569"/>
                </a:cubicBezTo>
                <a:cubicBezTo>
                  <a:pt x="9032" y="2569"/>
                  <a:pt x="8705" y="2723"/>
                  <a:pt x="8453" y="3031"/>
                </a:cubicBezTo>
                <a:cubicBezTo>
                  <a:pt x="8228" y="2002"/>
                  <a:pt x="7674" y="1627"/>
                  <a:pt x="7135" y="1627"/>
                </a:cubicBezTo>
                <a:cubicBezTo>
                  <a:pt x="6506" y="1627"/>
                  <a:pt x="5897" y="2138"/>
                  <a:pt x="5850" y="2718"/>
                </a:cubicBezTo>
                <a:lnTo>
                  <a:pt x="5850" y="2718"/>
                </a:lnTo>
                <a:cubicBezTo>
                  <a:pt x="5877" y="1678"/>
                  <a:pt x="5271" y="1"/>
                  <a:pt x="3958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7615375" y="860575"/>
            <a:ext cx="1067800" cy="478202"/>
          </a:xfrm>
          <a:custGeom>
            <a:rect b="b" l="l" r="r" t="t"/>
            <a:pathLst>
              <a:path extrusionOk="0" h="2789" w="6581">
                <a:moveTo>
                  <a:pt x="4120" y="1"/>
                </a:moveTo>
                <a:cubicBezTo>
                  <a:pt x="3423" y="1"/>
                  <a:pt x="2724" y="447"/>
                  <a:pt x="2287" y="1593"/>
                </a:cubicBezTo>
                <a:cubicBezTo>
                  <a:pt x="2061" y="1429"/>
                  <a:pt x="1809" y="1357"/>
                  <a:pt x="1559" y="1357"/>
                </a:cubicBezTo>
                <a:cubicBezTo>
                  <a:pt x="771" y="1357"/>
                  <a:pt x="1" y="2065"/>
                  <a:pt x="109" y="2789"/>
                </a:cubicBezTo>
                <a:lnTo>
                  <a:pt x="6344" y="2789"/>
                </a:lnTo>
                <a:cubicBezTo>
                  <a:pt x="6580" y="1398"/>
                  <a:pt x="5352" y="1"/>
                  <a:pt x="4120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439746" y="2773361"/>
            <a:ext cx="889719" cy="432030"/>
          </a:xfrm>
          <a:custGeom>
            <a:rect b="b" l="l" r="r" t="t"/>
            <a:pathLst>
              <a:path extrusionOk="0" h="5544" w="11418">
                <a:moveTo>
                  <a:pt x="2837" y="1"/>
                </a:moveTo>
                <a:cubicBezTo>
                  <a:pt x="2375" y="1"/>
                  <a:pt x="1846" y="186"/>
                  <a:pt x="1339" y="504"/>
                </a:cubicBezTo>
                <a:cubicBezTo>
                  <a:pt x="1" y="1344"/>
                  <a:pt x="1339" y="5543"/>
                  <a:pt x="1339" y="5543"/>
                </a:cubicBezTo>
                <a:lnTo>
                  <a:pt x="11417" y="5543"/>
                </a:lnTo>
                <a:cubicBezTo>
                  <a:pt x="11417" y="4074"/>
                  <a:pt x="10387" y="3471"/>
                  <a:pt x="9476" y="3471"/>
                </a:cubicBezTo>
                <a:cubicBezTo>
                  <a:pt x="8965" y="3471"/>
                  <a:pt x="8492" y="3660"/>
                  <a:pt x="8257" y="3992"/>
                </a:cubicBezTo>
                <a:cubicBezTo>
                  <a:pt x="8146" y="2253"/>
                  <a:pt x="7092" y="1061"/>
                  <a:pt x="5821" y="1061"/>
                </a:cubicBezTo>
                <a:cubicBezTo>
                  <a:pt x="5291" y="1061"/>
                  <a:pt x="4724" y="1268"/>
                  <a:pt x="4171" y="1728"/>
                </a:cubicBezTo>
                <a:cubicBezTo>
                  <a:pt x="4171" y="499"/>
                  <a:pt x="3594" y="1"/>
                  <a:pt x="2837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" name="Google Shape;72;p6"/>
          <p:cNvSpPr/>
          <p:nvPr/>
        </p:nvSpPr>
        <p:spPr>
          <a:xfrm flipH="1">
            <a:off x="-2048" y="3212648"/>
            <a:ext cx="9146073" cy="1813246"/>
          </a:xfrm>
          <a:custGeom>
            <a:rect b="b" l="l" r="r" t="t"/>
            <a:pathLst>
              <a:path extrusionOk="0" h="7617" w="38420">
                <a:moveTo>
                  <a:pt x="2861" y="1"/>
                </a:moveTo>
                <a:cubicBezTo>
                  <a:pt x="2307" y="1"/>
                  <a:pt x="1823" y="328"/>
                  <a:pt x="1609" y="812"/>
                </a:cubicBezTo>
                <a:cubicBezTo>
                  <a:pt x="1438" y="627"/>
                  <a:pt x="1197" y="513"/>
                  <a:pt x="940" y="513"/>
                </a:cubicBezTo>
                <a:cubicBezTo>
                  <a:pt x="413" y="513"/>
                  <a:pt x="1" y="940"/>
                  <a:pt x="1" y="1467"/>
                </a:cubicBezTo>
                <a:lnTo>
                  <a:pt x="1" y="7617"/>
                </a:lnTo>
                <a:lnTo>
                  <a:pt x="38420" y="7617"/>
                </a:lnTo>
                <a:lnTo>
                  <a:pt x="38420" y="4457"/>
                </a:lnTo>
                <a:cubicBezTo>
                  <a:pt x="38420" y="3161"/>
                  <a:pt x="37366" y="2107"/>
                  <a:pt x="36071" y="2107"/>
                </a:cubicBezTo>
                <a:cubicBezTo>
                  <a:pt x="35231" y="2107"/>
                  <a:pt x="34506" y="2534"/>
                  <a:pt x="34092" y="3189"/>
                </a:cubicBezTo>
                <a:cubicBezTo>
                  <a:pt x="33822" y="2904"/>
                  <a:pt x="33424" y="2720"/>
                  <a:pt x="32997" y="2720"/>
                </a:cubicBezTo>
                <a:cubicBezTo>
                  <a:pt x="32257" y="2720"/>
                  <a:pt x="31644" y="3261"/>
                  <a:pt x="31530" y="3958"/>
                </a:cubicBezTo>
                <a:cubicBezTo>
                  <a:pt x="31431" y="3929"/>
                  <a:pt x="31331" y="3901"/>
                  <a:pt x="31217" y="3901"/>
                </a:cubicBezTo>
                <a:cubicBezTo>
                  <a:pt x="30818" y="3901"/>
                  <a:pt x="30477" y="4172"/>
                  <a:pt x="30349" y="4527"/>
                </a:cubicBezTo>
                <a:cubicBezTo>
                  <a:pt x="30150" y="4413"/>
                  <a:pt x="29922" y="4356"/>
                  <a:pt x="29680" y="4356"/>
                </a:cubicBezTo>
                <a:cubicBezTo>
                  <a:pt x="29053" y="4356"/>
                  <a:pt x="28527" y="4770"/>
                  <a:pt x="28370" y="5353"/>
                </a:cubicBezTo>
                <a:cubicBezTo>
                  <a:pt x="28157" y="5125"/>
                  <a:pt x="27858" y="4983"/>
                  <a:pt x="27531" y="4983"/>
                </a:cubicBezTo>
                <a:cubicBezTo>
                  <a:pt x="27487" y="4983"/>
                  <a:pt x="27430" y="4997"/>
                  <a:pt x="27388" y="4997"/>
                </a:cubicBezTo>
                <a:lnTo>
                  <a:pt x="27388" y="4884"/>
                </a:lnTo>
                <a:cubicBezTo>
                  <a:pt x="27388" y="4043"/>
                  <a:pt x="26705" y="3360"/>
                  <a:pt x="25865" y="3360"/>
                </a:cubicBezTo>
                <a:cubicBezTo>
                  <a:pt x="25225" y="3360"/>
                  <a:pt x="24669" y="3758"/>
                  <a:pt x="24456" y="4328"/>
                </a:cubicBezTo>
                <a:cubicBezTo>
                  <a:pt x="24270" y="4214"/>
                  <a:pt x="24043" y="4157"/>
                  <a:pt x="23815" y="4157"/>
                </a:cubicBezTo>
                <a:cubicBezTo>
                  <a:pt x="23659" y="4157"/>
                  <a:pt x="23517" y="4186"/>
                  <a:pt x="23374" y="4229"/>
                </a:cubicBezTo>
                <a:cubicBezTo>
                  <a:pt x="23388" y="4214"/>
                  <a:pt x="23388" y="4200"/>
                  <a:pt x="23388" y="4172"/>
                </a:cubicBezTo>
                <a:cubicBezTo>
                  <a:pt x="23388" y="3375"/>
                  <a:pt x="22733" y="2720"/>
                  <a:pt x="21922" y="2720"/>
                </a:cubicBezTo>
                <a:cubicBezTo>
                  <a:pt x="21253" y="2720"/>
                  <a:pt x="20683" y="3189"/>
                  <a:pt x="20527" y="3815"/>
                </a:cubicBezTo>
                <a:cubicBezTo>
                  <a:pt x="20342" y="3702"/>
                  <a:pt x="20142" y="3645"/>
                  <a:pt x="19929" y="3645"/>
                </a:cubicBezTo>
                <a:cubicBezTo>
                  <a:pt x="19303" y="3645"/>
                  <a:pt x="18804" y="4143"/>
                  <a:pt x="18791" y="4755"/>
                </a:cubicBezTo>
                <a:cubicBezTo>
                  <a:pt x="18463" y="4599"/>
                  <a:pt x="18093" y="4499"/>
                  <a:pt x="17709" y="4499"/>
                </a:cubicBezTo>
                <a:cubicBezTo>
                  <a:pt x="17225" y="4499"/>
                  <a:pt x="16783" y="4641"/>
                  <a:pt x="16399" y="4884"/>
                </a:cubicBezTo>
                <a:cubicBezTo>
                  <a:pt x="16228" y="4669"/>
                  <a:pt x="15957" y="4527"/>
                  <a:pt x="15659" y="4527"/>
                </a:cubicBezTo>
                <a:cubicBezTo>
                  <a:pt x="15232" y="4527"/>
                  <a:pt x="14875" y="4798"/>
                  <a:pt x="14733" y="5168"/>
                </a:cubicBezTo>
                <a:cubicBezTo>
                  <a:pt x="14492" y="5054"/>
                  <a:pt x="14221" y="4983"/>
                  <a:pt x="13936" y="4983"/>
                </a:cubicBezTo>
                <a:cubicBezTo>
                  <a:pt x="13794" y="4983"/>
                  <a:pt x="13666" y="5011"/>
                  <a:pt x="13537" y="5026"/>
                </a:cubicBezTo>
                <a:lnTo>
                  <a:pt x="13537" y="4926"/>
                </a:lnTo>
                <a:cubicBezTo>
                  <a:pt x="13537" y="4058"/>
                  <a:pt x="12826" y="3360"/>
                  <a:pt x="11972" y="3360"/>
                </a:cubicBezTo>
                <a:cubicBezTo>
                  <a:pt x="11231" y="3360"/>
                  <a:pt x="10620" y="3872"/>
                  <a:pt x="10449" y="4556"/>
                </a:cubicBezTo>
                <a:cubicBezTo>
                  <a:pt x="10164" y="4157"/>
                  <a:pt x="9694" y="3901"/>
                  <a:pt x="9182" y="3901"/>
                </a:cubicBezTo>
                <a:cubicBezTo>
                  <a:pt x="8982" y="3901"/>
                  <a:pt x="8783" y="3944"/>
                  <a:pt x="8612" y="4015"/>
                </a:cubicBezTo>
                <a:cubicBezTo>
                  <a:pt x="8641" y="3887"/>
                  <a:pt x="8656" y="3773"/>
                  <a:pt x="8656" y="3645"/>
                </a:cubicBezTo>
                <a:cubicBezTo>
                  <a:pt x="8656" y="2791"/>
                  <a:pt x="7972" y="2107"/>
                  <a:pt x="7132" y="2107"/>
                </a:cubicBezTo>
                <a:cubicBezTo>
                  <a:pt x="6606" y="2107"/>
                  <a:pt x="6150" y="2363"/>
                  <a:pt x="5879" y="2762"/>
                </a:cubicBezTo>
                <a:cubicBezTo>
                  <a:pt x="5723" y="2207"/>
                  <a:pt x="5211" y="1794"/>
                  <a:pt x="4613" y="1794"/>
                </a:cubicBezTo>
                <a:cubicBezTo>
                  <a:pt x="4427" y="1794"/>
                  <a:pt x="4256" y="1837"/>
                  <a:pt x="4100" y="1908"/>
                </a:cubicBezTo>
                <a:cubicBezTo>
                  <a:pt x="4171" y="1737"/>
                  <a:pt x="4214" y="1553"/>
                  <a:pt x="4214" y="1353"/>
                </a:cubicBezTo>
                <a:cubicBezTo>
                  <a:pt x="4214" y="613"/>
                  <a:pt x="3602" y="1"/>
                  <a:pt x="2861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"/>
          <p:cNvSpPr/>
          <p:nvPr/>
        </p:nvSpPr>
        <p:spPr>
          <a:xfrm flipH="1">
            <a:off x="-6731" y="4556100"/>
            <a:ext cx="9144006" cy="587393"/>
          </a:xfrm>
          <a:custGeom>
            <a:rect b="b" l="l" r="r" t="t"/>
            <a:pathLst>
              <a:path extrusionOk="0" h="11931" w="38421">
                <a:moveTo>
                  <a:pt x="21037" y="0"/>
                </a:moveTo>
                <a:cubicBezTo>
                  <a:pt x="20192" y="0"/>
                  <a:pt x="19354" y="22"/>
                  <a:pt x="18535" y="74"/>
                </a:cubicBezTo>
                <a:cubicBezTo>
                  <a:pt x="16257" y="216"/>
                  <a:pt x="14279" y="572"/>
                  <a:pt x="11901" y="600"/>
                </a:cubicBezTo>
                <a:cubicBezTo>
                  <a:pt x="11776" y="602"/>
                  <a:pt x="11652" y="603"/>
                  <a:pt x="11529" y="603"/>
                </a:cubicBezTo>
                <a:cubicBezTo>
                  <a:pt x="8684" y="603"/>
                  <a:pt x="6090" y="158"/>
                  <a:pt x="3227" y="158"/>
                </a:cubicBezTo>
                <a:cubicBezTo>
                  <a:pt x="3143" y="158"/>
                  <a:pt x="3060" y="159"/>
                  <a:pt x="2977" y="159"/>
                </a:cubicBezTo>
                <a:cubicBezTo>
                  <a:pt x="1895" y="173"/>
                  <a:pt x="898" y="245"/>
                  <a:pt x="1" y="372"/>
                </a:cubicBezTo>
                <a:lnTo>
                  <a:pt x="1" y="11931"/>
                </a:lnTo>
                <a:lnTo>
                  <a:pt x="38421" y="11931"/>
                </a:lnTo>
                <a:lnTo>
                  <a:pt x="38421" y="45"/>
                </a:lnTo>
                <a:cubicBezTo>
                  <a:pt x="38071" y="36"/>
                  <a:pt x="37720" y="31"/>
                  <a:pt x="37370" y="31"/>
                </a:cubicBezTo>
                <a:cubicBezTo>
                  <a:pt x="36679" y="31"/>
                  <a:pt x="35993" y="50"/>
                  <a:pt x="35331" y="88"/>
                </a:cubicBezTo>
                <a:cubicBezTo>
                  <a:pt x="33766" y="188"/>
                  <a:pt x="32314" y="387"/>
                  <a:pt x="30677" y="401"/>
                </a:cubicBezTo>
                <a:cubicBezTo>
                  <a:pt x="30521" y="404"/>
                  <a:pt x="30364" y="406"/>
                  <a:pt x="30208" y="406"/>
                </a:cubicBezTo>
                <a:cubicBezTo>
                  <a:pt x="29059" y="406"/>
                  <a:pt x="27922" y="320"/>
                  <a:pt x="26819" y="245"/>
                </a:cubicBezTo>
                <a:cubicBezTo>
                  <a:pt x="24954" y="115"/>
                  <a:pt x="22978" y="0"/>
                  <a:pt x="210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"/>
          <p:cNvSpPr/>
          <p:nvPr/>
        </p:nvSpPr>
        <p:spPr>
          <a:xfrm>
            <a:off x="-32300" y="4913650"/>
            <a:ext cx="9176310" cy="229854"/>
          </a:xfrm>
          <a:custGeom>
            <a:rect b="b" l="l" r="r" t="t"/>
            <a:pathLst>
              <a:path extrusionOk="0" h="5832" w="38434">
                <a:moveTo>
                  <a:pt x="3974" y="0"/>
                </a:moveTo>
                <a:cubicBezTo>
                  <a:pt x="2468" y="0"/>
                  <a:pt x="1146" y="66"/>
                  <a:pt x="0" y="166"/>
                </a:cubicBezTo>
                <a:lnTo>
                  <a:pt x="0" y="5831"/>
                </a:lnTo>
                <a:lnTo>
                  <a:pt x="38434" y="5831"/>
                </a:lnTo>
                <a:lnTo>
                  <a:pt x="38434" y="2187"/>
                </a:lnTo>
                <a:cubicBezTo>
                  <a:pt x="37628" y="2226"/>
                  <a:pt x="36759" y="2244"/>
                  <a:pt x="35836" y="2244"/>
                </a:cubicBezTo>
                <a:cubicBezTo>
                  <a:pt x="32715" y="2244"/>
                  <a:pt x="28983" y="2036"/>
                  <a:pt x="25039" y="1717"/>
                </a:cubicBezTo>
                <a:cubicBezTo>
                  <a:pt x="22079" y="1489"/>
                  <a:pt x="19018" y="1204"/>
                  <a:pt x="16000" y="919"/>
                </a:cubicBezTo>
                <a:cubicBezTo>
                  <a:pt x="13922" y="707"/>
                  <a:pt x="11872" y="507"/>
                  <a:pt x="9907" y="308"/>
                </a:cubicBezTo>
                <a:cubicBezTo>
                  <a:pt x="7678" y="87"/>
                  <a:pt x="5705" y="0"/>
                  <a:pt x="39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6"/>
          <p:cNvGrpSpPr/>
          <p:nvPr/>
        </p:nvGrpSpPr>
        <p:grpSpPr>
          <a:xfrm>
            <a:off x="6767600" y="4411278"/>
            <a:ext cx="1449219" cy="589310"/>
            <a:chOff x="5413625" y="5831653"/>
            <a:chExt cx="1449219" cy="589310"/>
          </a:xfrm>
        </p:grpSpPr>
        <p:sp>
          <p:nvSpPr>
            <p:cNvPr id="76" name="Google Shape;76;p6"/>
            <p:cNvSpPr/>
            <p:nvPr/>
          </p:nvSpPr>
          <p:spPr>
            <a:xfrm>
              <a:off x="5452712" y="6002312"/>
              <a:ext cx="1171994" cy="303604"/>
            </a:xfrm>
            <a:custGeom>
              <a:rect b="b" l="l" r="r" t="t"/>
              <a:pathLst>
                <a:path extrusionOk="0" h="7744" w="29894">
                  <a:moveTo>
                    <a:pt x="0" y="0"/>
                  </a:moveTo>
                  <a:cubicBezTo>
                    <a:pt x="1268" y="2604"/>
                    <a:pt x="2676" y="5195"/>
                    <a:pt x="4257" y="7744"/>
                  </a:cubicBezTo>
                  <a:lnTo>
                    <a:pt x="25637" y="7744"/>
                  </a:lnTo>
                  <a:cubicBezTo>
                    <a:pt x="27217" y="5195"/>
                    <a:pt x="28627" y="2604"/>
                    <a:pt x="29893" y="0"/>
                  </a:cubicBezTo>
                  <a:lnTo>
                    <a:pt x="29893" y="0"/>
                  </a:lnTo>
                  <a:cubicBezTo>
                    <a:pt x="24954" y="940"/>
                    <a:pt x="19950" y="1409"/>
                    <a:pt x="14947" y="1409"/>
                  </a:cubicBezTo>
                  <a:cubicBezTo>
                    <a:pt x="9943" y="1409"/>
                    <a:pt x="4940" y="94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5452712" y="6002312"/>
              <a:ext cx="1171994" cy="134199"/>
            </a:xfrm>
            <a:custGeom>
              <a:rect b="b" l="l" r="r" t="t"/>
              <a:pathLst>
                <a:path extrusionOk="0" h="3423" w="29894">
                  <a:moveTo>
                    <a:pt x="0" y="0"/>
                  </a:moveTo>
                  <a:lnTo>
                    <a:pt x="0" y="0"/>
                  </a:lnTo>
                  <a:cubicBezTo>
                    <a:pt x="370" y="740"/>
                    <a:pt x="740" y="1480"/>
                    <a:pt x="1111" y="2206"/>
                  </a:cubicBezTo>
                  <a:cubicBezTo>
                    <a:pt x="5687" y="3017"/>
                    <a:pt x="10317" y="3423"/>
                    <a:pt x="14947" y="3423"/>
                  </a:cubicBezTo>
                  <a:cubicBezTo>
                    <a:pt x="19577" y="3423"/>
                    <a:pt x="24207" y="3017"/>
                    <a:pt x="28783" y="2206"/>
                  </a:cubicBezTo>
                  <a:cubicBezTo>
                    <a:pt x="29168" y="1480"/>
                    <a:pt x="29538" y="740"/>
                    <a:pt x="29893" y="0"/>
                  </a:cubicBezTo>
                  <a:lnTo>
                    <a:pt x="29893" y="0"/>
                  </a:lnTo>
                  <a:cubicBezTo>
                    <a:pt x="24954" y="940"/>
                    <a:pt x="19950" y="1409"/>
                    <a:pt x="14947" y="1409"/>
                  </a:cubicBezTo>
                  <a:cubicBezTo>
                    <a:pt x="9943" y="1409"/>
                    <a:pt x="4940" y="94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5413625" y="5982514"/>
              <a:ext cx="1250718" cy="98483"/>
            </a:xfrm>
            <a:custGeom>
              <a:rect b="b" l="l" r="r" t="t"/>
              <a:pathLst>
                <a:path extrusionOk="0" h="2512" w="31902">
                  <a:moveTo>
                    <a:pt x="614" y="0"/>
                  </a:moveTo>
                  <a:cubicBezTo>
                    <a:pt x="347" y="0"/>
                    <a:pt x="109" y="177"/>
                    <a:pt x="58" y="448"/>
                  </a:cubicBezTo>
                  <a:cubicBezTo>
                    <a:pt x="1" y="746"/>
                    <a:pt x="200" y="1046"/>
                    <a:pt x="500" y="1103"/>
                  </a:cubicBezTo>
                  <a:cubicBezTo>
                    <a:pt x="5624" y="2042"/>
                    <a:pt x="10791" y="2512"/>
                    <a:pt x="15944" y="2512"/>
                  </a:cubicBezTo>
                  <a:cubicBezTo>
                    <a:pt x="21111" y="2512"/>
                    <a:pt x="26264" y="2042"/>
                    <a:pt x="31389" y="1103"/>
                  </a:cubicBezTo>
                  <a:cubicBezTo>
                    <a:pt x="31702" y="1046"/>
                    <a:pt x="31901" y="746"/>
                    <a:pt x="31830" y="448"/>
                  </a:cubicBezTo>
                  <a:cubicBezTo>
                    <a:pt x="31778" y="177"/>
                    <a:pt x="31540" y="0"/>
                    <a:pt x="31274" y="0"/>
                  </a:cubicBezTo>
                  <a:cubicBezTo>
                    <a:pt x="31246" y="0"/>
                    <a:pt x="31218" y="2"/>
                    <a:pt x="31190" y="6"/>
                  </a:cubicBezTo>
                  <a:cubicBezTo>
                    <a:pt x="26129" y="939"/>
                    <a:pt x="21036" y="1405"/>
                    <a:pt x="15944" y="1405"/>
                  </a:cubicBezTo>
                  <a:cubicBezTo>
                    <a:pt x="10851" y="1405"/>
                    <a:pt x="5759" y="939"/>
                    <a:pt x="699" y="6"/>
                  </a:cubicBezTo>
                  <a:cubicBezTo>
                    <a:pt x="670" y="2"/>
                    <a:pt x="642" y="0"/>
                    <a:pt x="6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rot="-642310">
              <a:off x="6211549" y="5868682"/>
              <a:ext cx="439800" cy="438820"/>
            </a:xfrm>
            <a:custGeom>
              <a:rect b="b" l="l" r="r" t="t"/>
              <a:pathLst>
                <a:path extrusionOk="0" h="11193" w="11218">
                  <a:moveTo>
                    <a:pt x="306" y="0"/>
                  </a:moveTo>
                  <a:cubicBezTo>
                    <a:pt x="235" y="0"/>
                    <a:pt x="164" y="25"/>
                    <a:pt x="114" y="75"/>
                  </a:cubicBezTo>
                  <a:cubicBezTo>
                    <a:pt x="1" y="188"/>
                    <a:pt x="1" y="359"/>
                    <a:pt x="114" y="473"/>
                  </a:cubicBezTo>
                  <a:lnTo>
                    <a:pt x="10833" y="11192"/>
                  </a:lnTo>
                  <a:lnTo>
                    <a:pt x="11218" y="10794"/>
                  </a:lnTo>
                  <a:lnTo>
                    <a:pt x="498" y="75"/>
                  </a:lnTo>
                  <a:cubicBezTo>
                    <a:pt x="449" y="25"/>
                    <a:pt x="37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 rot="-642310">
              <a:off x="6629964" y="6189349"/>
              <a:ext cx="214921" cy="213509"/>
            </a:xfrm>
            <a:custGeom>
              <a:rect b="b" l="l" r="r" t="t"/>
              <a:pathLst>
                <a:path extrusionOk="0" h="5446" w="5482">
                  <a:moveTo>
                    <a:pt x="1745" y="0"/>
                  </a:moveTo>
                  <a:cubicBezTo>
                    <a:pt x="1716" y="0"/>
                    <a:pt x="1688" y="11"/>
                    <a:pt x="1667" y="33"/>
                  </a:cubicBezTo>
                  <a:lnTo>
                    <a:pt x="44" y="1655"/>
                  </a:lnTo>
                  <a:cubicBezTo>
                    <a:pt x="0" y="1698"/>
                    <a:pt x="0" y="1755"/>
                    <a:pt x="44" y="1798"/>
                  </a:cubicBezTo>
                  <a:lnTo>
                    <a:pt x="3659" y="5413"/>
                  </a:lnTo>
                  <a:cubicBezTo>
                    <a:pt x="3680" y="5435"/>
                    <a:pt x="3709" y="5445"/>
                    <a:pt x="3737" y="5445"/>
                  </a:cubicBezTo>
                  <a:cubicBezTo>
                    <a:pt x="3766" y="5445"/>
                    <a:pt x="3794" y="5435"/>
                    <a:pt x="3815" y="5413"/>
                  </a:cubicBezTo>
                  <a:lnTo>
                    <a:pt x="5438" y="3791"/>
                  </a:lnTo>
                  <a:cubicBezTo>
                    <a:pt x="5481" y="3762"/>
                    <a:pt x="5481" y="3690"/>
                    <a:pt x="5438" y="3648"/>
                  </a:cubicBezTo>
                  <a:lnTo>
                    <a:pt x="1823" y="33"/>
                  </a:lnTo>
                  <a:cubicBezTo>
                    <a:pt x="1801" y="11"/>
                    <a:pt x="1773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idx="1" type="body"/>
          </p:nvPr>
        </p:nvSpPr>
        <p:spPr>
          <a:xfrm>
            <a:off x="720000" y="1462913"/>
            <a:ext cx="4117800" cy="23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3" name="Google Shape;83;p7"/>
          <p:cNvSpPr txBox="1"/>
          <p:nvPr>
            <p:ph type="title"/>
          </p:nvPr>
        </p:nvSpPr>
        <p:spPr>
          <a:xfrm>
            <a:off x="713100" y="543613"/>
            <a:ext cx="77178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" name="Google Shape;84;p7"/>
          <p:cNvSpPr/>
          <p:nvPr/>
        </p:nvSpPr>
        <p:spPr>
          <a:xfrm>
            <a:off x="-6755" y="2145848"/>
            <a:ext cx="9146073" cy="1813246"/>
          </a:xfrm>
          <a:custGeom>
            <a:rect b="b" l="l" r="r" t="t"/>
            <a:pathLst>
              <a:path extrusionOk="0" h="7617" w="38420">
                <a:moveTo>
                  <a:pt x="2861" y="1"/>
                </a:moveTo>
                <a:cubicBezTo>
                  <a:pt x="2307" y="1"/>
                  <a:pt x="1823" y="328"/>
                  <a:pt x="1609" y="812"/>
                </a:cubicBezTo>
                <a:cubicBezTo>
                  <a:pt x="1438" y="627"/>
                  <a:pt x="1197" y="513"/>
                  <a:pt x="940" y="513"/>
                </a:cubicBezTo>
                <a:cubicBezTo>
                  <a:pt x="413" y="513"/>
                  <a:pt x="1" y="940"/>
                  <a:pt x="1" y="1467"/>
                </a:cubicBezTo>
                <a:lnTo>
                  <a:pt x="1" y="7617"/>
                </a:lnTo>
                <a:lnTo>
                  <a:pt x="38420" y="7617"/>
                </a:lnTo>
                <a:lnTo>
                  <a:pt x="38420" y="4457"/>
                </a:lnTo>
                <a:cubicBezTo>
                  <a:pt x="38420" y="3161"/>
                  <a:pt x="37366" y="2107"/>
                  <a:pt x="36071" y="2107"/>
                </a:cubicBezTo>
                <a:cubicBezTo>
                  <a:pt x="35231" y="2107"/>
                  <a:pt x="34506" y="2534"/>
                  <a:pt x="34092" y="3189"/>
                </a:cubicBezTo>
                <a:cubicBezTo>
                  <a:pt x="33822" y="2904"/>
                  <a:pt x="33424" y="2720"/>
                  <a:pt x="32997" y="2720"/>
                </a:cubicBezTo>
                <a:cubicBezTo>
                  <a:pt x="32257" y="2720"/>
                  <a:pt x="31644" y="3261"/>
                  <a:pt x="31530" y="3958"/>
                </a:cubicBezTo>
                <a:cubicBezTo>
                  <a:pt x="31431" y="3929"/>
                  <a:pt x="31331" y="3901"/>
                  <a:pt x="31217" y="3901"/>
                </a:cubicBezTo>
                <a:cubicBezTo>
                  <a:pt x="30818" y="3901"/>
                  <a:pt x="30477" y="4172"/>
                  <a:pt x="30349" y="4527"/>
                </a:cubicBezTo>
                <a:cubicBezTo>
                  <a:pt x="30150" y="4413"/>
                  <a:pt x="29922" y="4356"/>
                  <a:pt x="29680" y="4356"/>
                </a:cubicBezTo>
                <a:cubicBezTo>
                  <a:pt x="29053" y="4356"/>
                  <a:pt x="28527" y="4770"/>
                  <a:pt x="28370" y="5353"/>
                </a:cubicBezTo>
                <a:cubicBezTo>
                  <a:pt x="28157" y="5125"/>
                  <a:pt x="27858" y="4983"/>
                  <a:pt x="27531" y="4983"/>
                </a:cubicBezTo>
                <a:cubicBezTo>
                  <a:pt x="27487" y="4983"/>
                  <a:pt x="27430" y="4997"/>
                  <a:pt x="27388" y="4997"/>
                </a:cubicBezTo>
                <a:lnTo>
                  <a:pt x="27388" y="4884"/>
                </a:lnTo>
                <a:cubicBezTo>
                  <a:pt x="27388" y="4043"/>
                  <a:pt x="26705" y="3360"/>
                  <a:pt x="25865" y="3360"/>
                </a:cubicBezTo>
                <a:cubicBezTo>
                  <a:pt x="25225" y="3360"/>
                  <a:pt x="24669" y="3758"/>
                  <a:pt x="24456" y="4328"/>
                </a:cubicBezTo>
                <a:cubicBezTo>
                  <a:pt x="24270" y="4214"/>
                  <a:pt x="24043" y="4157"/>
                  <a:pt x="23815" y="4157"/>
                </a:cubicBezTo>
                <a:cubicBezTo>
                  <a:pt x="23659" y="4157"/>
                  <a:pt x="23517" y="4186"/>
                  <a:pt x="23374" y="4229"/>
                </a:cubicBezTo>
                <a:cubicBezTo>
                  <a:pt x="23388" y="4214"/>
                  <a:pt x="23388" y="4200"/>
                  <a:pt x="23388" y="4172"/>
                </a:cubicBezTo>
                <a:cubicBezTo>
                  <a:pt x="23388" y="3375"/>
                  <a:pt x="22733" y="2720"/>
                  <a:pt x="21922" y="2720"/>
                </a:cubicBezTo>
                <a:cubicBezTo>
                  <a:pt x="21253" y="2720"/>
                  <a:pt x="20683" y="3189"/>
                  <a:pt x="20527" y="3815"/>
                </a:cubicBezTo>
                <a:cubicBezTo>
                  <a:pt x="20342" y="3702"/>
                  <a:pt x="20142" y="3645"/>
                  <a:pt x="19929" y="3645"/>
                </a:cubicBezTo>
                <a:cubicBezTo>
                  <a:pt x="19303" y="3645"/>
                  <a:pt x="18804" y="4143"/>
                  <a:pt x="18791" y="4755"/>
                </a:cubicBezTo>
                <a:cubicBezTo>
                  <a:pt x="18463" y="4599"/>
                  <a:pt x="18093" y="4499"/>
                  <a:pt x="17709" y="4499"/>
                </a:cubicBezTo>
                <a:cubicBezTo>
                  <a:pt x="17225" y="4499"/>
                  <a:pt x="16783" y="4641"/>
                  <a:pt x="16399" y="4884"/>
                </a:cubicBezTo>
                <a:cubicBezTo>
                  <a:pt x="16228" y="4669"/>
                  <a:pt x="15957" y="4527"/>
                  <a:pt x="15659" y="4527"/>
                </a:cubicBezTo>
                <a:cubicBezTo>
                  <a:pt x="15232" y="4527"/>
                  <a:pt x="14875" y="4798"/>
                  <a:pt x="14733" y="5168"/>
                </a:cubicBezTo>
                <a:cubicBezTo>
                  <a:pt x="14492" y="5054"/>
                  <a:pt x="14221" y="4983"/>
                  <a:pt x="13936" y="4983"/>
                </a:cubicBezTo>
                <a:cubicBezTo>
                  <a:pt x="13794" y="4983"/>
                  <a:pt x="13666" y="5011"/>
                  <a:pt x="13537" y="5026"/>
                </a:cubicBezTo>
                <a:lnTo>
                  <a:pt x="13537" y="4926"/>
                </a:lnTo>
                <a:cubicBezTo>
                  <a:pt x="13537" y="4058"/>
                  <a:pt x="12826" y="3360"/>
                  <a:pt x="11972" y="3360"/>
                </a:cubicBezTo>
                <a:cubicBezTo>
                  <a:pt x="11231" y="3360"/>
                  <a:pt x="10620" y="3872"/>
                  <a:pt x="10449" y="4556"/>
                </a:cubicBezTo>
                <a:cubicBezTo>
                  <a:pt x="10164" y="4157"/>
                  <a:pt x="9694" y="3901"/>
                  <a:pt x="9182" y="3901"/>
                </a:cubicBezTo>
                <a:cubicBezTo>
                  <a:pt x="8982" y="3901"/>
                  <a:pt x="8783" y="3944"/>
                  <a:pt x="8612" y="4015"/>
                </a:cubicBezTo>
                <a:cubicBezTo>
                  <a:pt x="8641" y="3887"/>
                  <a:pt x="8656" y="3773"/>
                  <a:pt x="8656" y="3645"/>
                </a:cubicBezTo>
                <a:cubicBezTo>
                  <a:pt x="8656" y="2791"/>
                  <a:pt x="7972" y="2107"/>
                  <a:pt x="7132" y="2107"/>
                </a:cubicBezTo>
                <a:cubicBezTo>
                  <a:pt x="6606" y="2107"/>
                  <a:pt x="6150" y="2363"/>
                  <a:pt x="5879" y="2762"/>
                </a:cubicBezTo>
                <a:cubicBezTo>
                  <a:pt x="5723" y="2207"/>
                  <a:pt x="5211" y="1794"/>
                  <a:pt x="4613" y="1794"/>
                </a:cubicBezTo>
                <a:cubicBezTo>
                  <a:pt x="4427" y="1794"/>
                  <a:pt x="4256" y="1837"/>
                  <a:pt x="4100" y="1908"/>
                </a:cubicBezTo>
                <a:cubicBezTo>
                  <a:pt x="4171" y="1737"/>
                  <a:pt x="4214" y="1553"/>
                  <a:pt x="4214" y="1353"/>
                </a:cubicBezTo>
                <a:cubicBezTo>
                  <a:pt x="4214" y="613"/>
                  <a:pt x="3602" y="1"/>
                  <a:pt x="2861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0" y="3817924"/>
            <a:ext cx="9144006" cy="1325564"/>
          </a:xfrm>
          <a:custGeom>
            <a:rect b="b" l="l" r="r" t="t"/>
            <a:pathLst>
              <a:path extrusionOk="0" h="11931" w="38421">
                <a:moveTo>
                  <a:pt x="21037" y="0"/>
                </a:moveTo>
                <a:cubicBezTo>
                  <a:pt x="20192" y="0"/>
                  <a:pt x="19354" y="22"/>
                  <a:pt x="18535" y="74"/>
                </a:cubicBezTo>
                <a:cubicBezTo>
                  <a:pt x="16257" y="216"/>
                  <a:pt x="14279" y="572"/>
                  <a:pt x="11901" y="600"/>
                </a:cubicBezTo>
                <a:cubicBezTo>
                  <a:pt x="11776" y="602"/>
                  <a:pt x="11652" y="603"/>
                  <a:pt x="11529" y="603"/>
                </a:cubicBezTo>
                <a:cubicBezTo>
                  <a:pt x="8684" y="603"/>
                  <a:pt x="6090" y="158"/>
                  <a:pt x="3227" y="158"/>
                </a:cubicBezTo>
                <a:cubicBezTo>
                  <a:pt x="3143" y="158"/>
                  <a:pt x="3060" y="159"/>
                  <a:pt x="2977" y="159"/>
                </a:cubicBezTo>
                <a:cubicBezTo>
                  <a:pt x="1895" y="173"/>
                  <a:pt x="898" y="245"/>
                  <a:pt x="1" y="372"/>
                </a:cubicBezTo>
                <a:lnTo>
                  <a:pt x="1" y="11931"/>
                </a:lnTo>
                <a:lnTo>
                  <a:pt x="38421" y="11931"/>
                </a:lnTo>
                <a:lnTo>
                  <a:pt x="38421" y="45"/>
                </a:lnTo>
                <a:cubicBezTo>
                  <a:pt x="38071" y="36"/>
                  <a:pt x="37720" y="31"/>
                  <a:pt x="37370" y="31"/>
                </a:cubicBezTo>
                <a:cubicBezTo>
                  <a:pt x="36679" y="31"/>
                  <a:pt x="35993" y="50"/>
                  <a:pt x="35331" y="88"/>
                </a:cubicBezTo>
                <a:cubicBezTo>
                  <a:pt x="33766" y="188"/>
                  <a:pt x="32314" y="387"/>
                  <a:pt x="30677" y="401"/>
                </a:cubicBezTo>
                <a:cubicBezTo>
                  <a:pt x="30521" y="404"/>
                  <a:pt x="30364" y="406"/>
                  <a:pt x="30208" y="406"/>
                </a:cubicBezTo>
                <a:cubicBezTo>
                  <a:pt x="29059" y="406"/>
                  <a:pt x="27922" y="320"/>
                  <a:pt x="26819" y="245"/>
                </a:cubicBezTo>
                <a:cubicBezTo>
                  <a:pt x="24954" y="115"/>
                  <a:pt x="22978" y="0"/>
                  <a:pt x="210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"/>
          <p:cNvSpPr/>
          <p:nvPr/>
        </p:nvSpPr>
        <p:spPr>
          <a:xfrm flipH="1">
            <a:off x="0" y="4796175"/>
            <a:ext cx="9144025" cy="347325"/>
          </a:xfrm>
          <a:custGeom>
            <a:rect b="b" l="l" r="r" t="t"/>
            <a:pathLst>
              <a:path extrusionOk="0" h="5832" w="38434">
                <a:moveTo>
                  <a:pt x="3974" y="0"/>
                </a:moveTo>
                <a:cubicBezTo>
                  <a:pt x="2468" y="0"/>
                  <a:pt x="1146" y="66"/>
                  <a:pt x="0" y="166"/>
                </a:cubicBezTo>
                <a:lnTo>
                  <a:pt x="0" y="5831"/>
                </a:lnTo>
                <a:lnTo>
                  <a:pt x="38434" y="5831"/>
                </a:lnTo>
                <a:lnTo>
                  <a:pt x="38434" y="2187"/>
                </a:lnTo>
                <a:cubicBezTo>
                  <a:pt x="37628" y="2226"/>
                  <a:pt x="36759" y="2244"/>
                  <a:pt x="35836" y="2244"/>
                </a:cubicBezTo>
                <a:cubicBezTo>
                  <a:pt x="32715" y="2244"/>
                  <a:pt x="28983" y="2036"/>
                  <a:pt x="25039" y="1717"/>
                </a:cubicBezTo>
                <a:cubicBezTo>
                  <a:pt x="22079" y="1489"/>
                  <a:pt x="19018" y="1204"/>
                  <a:pt x="16000" y="919"/>
                </a:cubicBezTo>
                <a:cubicBezTo>
                  <a:pt x="13922" y="707"/>
                  <a:pt x="11872" y="507"/>
                  <a:pt x="9907" y="308"/>
                </a:cubicBezTo>
                <a:cubicBezTo>
                  <a:pt x="7678" y="87"/>
                  <a:pt x="5705" y="0"/>
                  <a:pt x="39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5715433" y="1207265"/>
            <a:ext cx="1261702" cy="491908"/>
          </a:xfrm>
          <a:custGeom>
            <a:rect b="b" l="l" r="r" t="t"/>
            <a:pathLst>
              <a:path extrusionOk="0" h="4783" w="12268">
                <a:moveTo>
                  <a:pt x="3958" y="1"/>
                </a:moveTo>
                <a:cubicBezTo>
                  <a:pt x="3616" y="1"/>
                  <a:pt x="3226" y="115"/>
                  <a:pt x="2787" y="383"/>
                </a:cubicBezTo>
                <a:cubicBezTo>
                  <a:pt x="757" y="1626"/>
                  <a:pt x="1760" y="3244"/>
                  <a:pt x="2326" y="3580"/>
                </a:cubicBezTo>
                <a:lnTo>
                  <a:pt x="2326" y="3580"/>
                </a:lnTo>
                <a:cubicBezTo>
                  <a:pt x="2001" y="3435"/>
                  <a:pt x="1703" y="3372"/>
                  <a:pt x="1438" y="3372"/>
                </a:cubicBezTo>
                <a:cubicBezTo>
                  <a:pt x="525" y="3372"/>
                  <a:pt x="0" y="4114"/>
                  <a:pt x="54" y="4782"/>
                </a:cubicBezTo>
                <a:lnTo>
                  <a:pt x="12268" y="4782"/>
                </a:lnTo>
                <a:cubicBezTo>
                  <a:pt x="12268" y="3779"/>
                  <a:pt x="11531" y="3405"/>
                  <a:pt x="10933" y="3405"/>
                </a:cubicBezTo>
                <a:cubicBezTo>
                  <a:pt x="10632" y="3405"/>
                  <a:pt x="10365" y="3500"/>
                  <a:pt x="10246" y="3657"/>
                </a:cubicBezTo>
                <a:cubicBezTo>
                  <a:pt x="10229" y="2933"/>
                  <a:pt x="9809" y="2569"/>
                  <a:pt x="9338" y="2569"/>
                </a:cubicBezTo>
                <a:cubicBezTo>
                  <a:pt x="9032" y="2569"/>
                  <a:pt x="8705" y="2723"/>
                  <a:pt x="8453" y="3031"/>
                </a:cubicBezTo>
                <a:cubicBezTo>
                  <a:pt x="8228" y="2002"/>
                  <a:pt x="7674" y="1627"/>
                  <a:pt x="7135" y="1627"/>
                </a:cubicBezTo>
                <a:cubicBezTo>
                  <a:pt x="6506" y="1627"/>
                  <a:pt x="5897" y="2138"/>
                  <a:pt x="5850" y="2718"/>
                </a:cubicBezTo>
                <a:lnTo>
                  <a:pt x="5850" y="2718"/>
                </a:lnTo>
                <a:cubicBezTo>
                  <a:pt x="5877" y="1678"/>
                  <a:pt x="5271" y="1"/>
                  <a:pt x="3958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7363801" y="833450"/>
            <a:ext cx="834121" cy="286824"/>
          </a:xfrm>
          <a:custGeom>
            <a:rect b="b" l="l" r="r" t="t"/>
            <a:pathLst>
              <a:path extrusionOk="0" h="3247" w="7464">
                <a:moveTo>
                  <a:pt x="3325" y="0"/>
                </a:moveTo>
                <a:cubicBezTo>
                  <a:pt x="2309" y="0"/>
                  <a:pt x="1625" y="1087"/>
                  <a:pt x="1919" y="2250"/>
                </a:cubicBezTo>
                <a:cubicBezTo>
                  <a:pt x="1815" y="2013"/>
                  <a:pt x="1610" y="1913"/>
                  <a:pt x="1376" y="1913"/>
                </a:cubicBezTo>
                <a:cubicBezTo>
                  <a:pt x="781" y="1913"/>
                  <a:pt x="1" y="2561"/>
                  <a:pt x="226" y="3246"/>
                </a:cubicBezTo>
                <a:lnTo>
                  <a:pt x="7442" y="3246"/>
                </a:lnTo>
                <a:cubicBezTo>
                  <a:pt x="7464" y="2847"/>
                  <a:pt x="7290" y="2433"/>
                  <a:pt x="6933" y="2433"/>
                </a:cubicBezTo>
                <a:cubicBezTo>
                  <a:pt x="6818" y="2433"/>
                  <a:pt x="6684" y="2476"/>
                  <a:pt x="6531" y="2577"/>
                </a:cubicBezTo>
                <a:cubicBezTo>
                  <a:pt x="6499" y="2083"/>
                  <a:pt x="6147" y="1861"/>
                  <a:pt x="5748" y="1861"/>
                </a:cubicBezTo>
                <a:cubicBezTo>
                  <a:pt x="5433" y="1861"/>
                  <a:pt x="5090" y="1999"/>
                  <a:pt x="4851" y="2250"/>
                </a:cubicBezTo>
                <a:cubicBezTo>
                  <a:pt x="5250" y="1267"/>
                  <a:pt x="4638" y="171"/>
                  <a:pt x="3528" y="14"/>
                </a:cubicBezTo>
                <a:cubicBezTo>
                  <a:pt x="3459" y="5"/>
                  <a:pt x="3391" y="0"/>
                  <a:pt x="3325" y="0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>
            <p:ph type="title"/>
          </p:nvPr>
        </p:nvSpPr>
        <p:spPr>
          <a:xfrm>
            <a:off x="1412250" y="545100"/>
            <a:ext cx="6319500" cy="2529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9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8"/>
          <p:cNvSpPr/>
          <p:nvPr/>
        </p:nvSpPr>
        <p:spPr>
          <a:xfrm>
            <a:off x="-25" y="3514125"/>
            <a:ext cx="9144025" cy="1629373"/>
          </a:xfrm>
          <a:custGeom>
            <a:rect b="b" l="l" r="r" t="t"/>
            <a:pathLst>
              <a:path extrusionOk="0" h="5832" w="38434">
                <a:moveTo>
                  <a:pt x="3974" y="0"/>
                </a:moveTo>
                <a:cubicBezTo>
                  <a:pt x="2468" y="0"/>
                  <a:pt x="1146" y="66"/>
                  <a:pt x="0" y="166"/>
                </a:cubicBezTo>
                <a:lnTo>
                  <a:pt x="0" y="5831"/>
                </a:lnTo>
                <a:lnTo>
                  <a:pt x="38434" y="5831"/>
                </a:lnTo>
                <a:lnTo>
                  <a:pt x="38434" y="2187"/>
                </a:lnTo>
                <a:cubicBezTo>
                  <a:pt x="37628" y="2226"/>
                  <a:pt x="36759" y="2244"/>
                  <a:pt x="35836" y="2244"/>
                </a:cubicBezTo>
                <a:cubicBezTo>
                  <a:pt x="32715" y="2244"/>
                  <a:pt x="28983" y="2036"/>
                  <a:pt x="25039" y="1717"/>
                </a:cubicBezTo>
                <a:cubicBezTo>
                  <a:pt x="22079" y="1489"/>
                  <a:pt x="19018" y="1204"/>
                  <a:pt x="16000" y="919"/>
                </a:cubicBezTo>
                <a:cubicBezTo>
                  <a:pt x="13922" y="707"/>
                  <a:pt x="11872" y="507"/>
                  <a:pt x="9907" y="308"/>
                </a:cubicBezTo>
                <a:cubicBezTo>
                  <a:pt x="7678" y="87"/>
                  <a:pt x="5705" y="0"/>
                  <a:pt x="39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"/>
          <p:cNvSpPr/>
          <p:nvPr/>
        </p:nvSpPr>
        <p:spPr>
          <a:xfrm flipH="1">
            <a:off x="0" y="3514125"/>
            <a:ext cx="9144025" cy="1629373"/>
          </a:xfrm>
          <a:custGeom>
            <a:rect b="b" l="l" r="r" t="t"/>
            <a:pathLst>
              <a:path extrusionOk="0" h="5832" w="38434">
                <a:moveTo>
                  <a:pt x="3974" y="0"/>
                </a:moveTo>
                <a:cubicBezTo>
                  <a:pt x="2468" y="0"/>
                  <a:pt x="1146" y="66"/>
                  <a:pt x="0" y="166"/>
                </a:cubicBezTo>
                <a:lnTo>
                  <a:pt x="0" y="5831"/>
                </a:lnTo>
                <a:lnTo>
                  <a:pt x="38434" y="5831"/>
                </a:lnTo>
                <a:lnTo>
                  <a:pt x="38434" y="2187"/>
                </a:lnTo>
                <a:cubicBezTo>
                  <a:pt x="37628" y="2226"/>
                  <a:pt x="36759" y="2244"/>
                  <a:pt x="35836" y="2244"/>
                </a:cubicBezTo>
                <a:cubicBezTo>
                  <a:pt x="32715" y="2244"/>
                  <a:pt x="28983" y="2036"/>
                  <a:pt x="25039" y="1717"/>
                </a:cubicBezTo>
                <a:cubicBezTo>
                  <a:pt x="22079" y="1489"/>
                  <a:pt x="19018" y="1204"/>
                  <a:pt x="16000" y="919"/>
                </a:cubicBezTo>
                <a:cubicBezTo>
                  <a:pt x="13922" y="707"/>
                  <a:pt x="11872" y="507"/>
                  <a:pt x="9907" y="308"/>
                </a:cubicBezTo>
                <a:cubicBezTo>
                  <a:pt x="7678" y="87"/>
                  <a:pt x="5705" y="0"/>
                  <a:pt x="39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8"/>
          <p:cNvSpPr/>
          <p:nvPr/>
        </p:nvSpPr>
        <p:spPr>
          <a:xfrm flipH="1">
            <a:off x="0" y="4765525"/>
            <a:ext cx="9146043" cy="377972"/>
          </a:xfrm>
          <a:custGeom>
            <a:rect b="b" l="l" r="r" t="t"/>
            <a:pathLst>
              <a:path extrusionOk="0" h="5832" w="38434">
                <a:moveTo>
                  <a:pt x="3974" y="0"/>
                </a:moveTo>
                <a:cubicBezTo>
                  <a:pt x="2468" y="0"/>
                  <a:pt x="1146" y="66"/>
                  <a:pt x="0" y="166"/>
                </a:cubicBezTo>
                <a:lnTo>
                  <a:pt x="0" y="5831"/>
                </a:lnTo>
                <a:lnTo>
                  <a:pt x="38434" y="5831"/>
                </a:lnTo>
                <a:lnTo>
                  <a:pt x="38434" y="2187"/>
                </a:lnTo>
                <a:cubicBezTo>
                  <a:pt x="37628" y="2226"/>
                  <a:pt x="36759" y="2244"/>
                  <a:pt x="35836" y="2244"/>
                </a:cubicBezTo>
                <a:cubicBezTo>
                  <a:pt x="32715" y="2244"/>
                  <a:pt x="28983" y="2036"/>
                  <a:pt x="25039" y="1717"/>
                </a:cubicBezTo>
                <a:cubicBezTo>
                  <a:pt x="22079" y="1489"/>
                  <a:pt x="19018" y="1204"/>
                  <a:pt x="16000" y="919"/>
                </a:cubicBezTo>
                <a:cubicBezTo>
                  <a:pt x="13922" y="707"/>
                  <a:pt x="11872" y="507"/>
                  <a:pt x="9907" y="308"/>
                </a:cubicBezTo>
                <a:cubicBezTo>
                  <a:pt x="7678" y="87"/>
                  <a:pt x="5705" y="0"/>
                  <a:pt x="39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1154258" y="1629015"/>
            <a:ext cx="1261702" cy="491908"/>
          </a:xfrm>
          <a:custGeom>
            <a:rect b="b" l="l" r="r" t="t"/>
            <a:pathLst>
              <a:path extrusionOk="0" h="4783" w="12268">
                <a:moveTo>
                  <a:pt x="3958" y="1"/>
                </a:moveTo>
                <a:cubicBezTo>
                  <a:pt x="3616" y="1"/>
                  <a:pt x="3226" y="115"/>
                  <a:pt x="2787" y="383"/>
                </a:cubicBezTo>
                <a:cubicBezTo>
                  <a:pt x="757" y="1626"/>
                  <a:pt x="1760" y="3244"/>
                  <a:pt x="2326" y="3580"/>
                </a:cubicBezTo>
                <a:lnTo>
                  <a:pt x="2326" y="3580"/>
                </a:lnTo>
                <a:cubicBezTo>
                  <a:pt x="2001" y="3435"/>
                  <a:pt x="1703" y="3372"/>
                  <a:pt x="1438" y="3372"/>
                </a:cubicBezTo>
                <a:cubicBezTo>
                  <a:pt x="525" y="3372"/>
                  <a:pt x="0" y="4114"/>
                  <a:pt x="54" y="4782"/>
                </a:cubicBezTo>
                <a:lnTo>
                  <a:pt x="12268" y="4782"/>
                </a:lnTo>
                <a:cubicBezTo>
                  <a:pt x="12268" y="3779"/>
                  <a:pt x="11531" y="3405"/>
                  <a:pt x="10933" y="3405"/>
                </a:cubicBezTo>
                <a:cubicBezTo>
                  <a:pt x="10632" y="3405"/>
                  <a:pt x="10365" y="3500"/>
                  <a:pt x="10246" y="3657"/>
                </a:cubicBezTo>
                <a:cubicBezTo>
                  <a:pt x="10229" y="2933"/>
                  <a:pt x="9809" y="2569"/>
                  <a:pt x="9338" y="2569"/>
                </a:cubicBezTo>
                <a:cubicBezTo>
                  <a:pt x="9032" y="2569"/>
                  <a:pt x="8705" y="2723"/>
                  <a:pt x="8453" y="3031"/>
                </a:cubicBezTo>
                <a:cubicBezTo>
                  <a:pt x="8228" y="2002"/>
                  <a:pt x="7674" y="1627"/>
                  <a:pt x="7135" y="1627"/>
                </a:cubicBezTo>
                <a:cubicBezTo>
                  <a:pt x="6506" y="1627"/>
                  <a:pt x="5897" y="2138"/>
                  <a:pt x="5850" y="2718"/>
                </a:cubicBezTo>
                <a:lnTo>
                  <a:pt x="5850" y="2718"/>
                </a:lnTo>
                <a:cubicBezTo>
                  <a:pt x="5877" y="1678"/>
                  <a:pt x="5271" y="1"/>
                  <a:pt x="3958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5319951" y="3023575"/>
            <a:ext cx="834121" cy="286824"/>
          </a:xfrm>
          <a:custGeom>
            <a:rect b="b" l="l" r="r" t="t"/>
            <a:pathLst>
              <a:path extrusionOk="0" h="3247" w="7464">
                <a:moveTo>
                  <a:pt x="3325" y="0"/>
                </a:moveTo>
                <a:cubicBezTo>
                  <a:pt x="2309" y="0"/>
                  <a:pt x="1625" y="1087"/>
                  <a:pt x="1919" y="2250"/>
                </a:cubicBezTo>
                <a:cubicBezTo>
                  <a:pt x="1815" y="2013"/>
                  <a:pt x="1610" y="1913"/>
                  <a:pt x="1376" y="1913"/>
                </a:cubicBezTo>
                <a:cubicBezTo>
                  <a:pt x="781" y="1913"/>
                  <a:pt x="1" y="2561"/>
                  <a:pt x="226" y="3246"/>
                </a:cubicBezTo>
                <a:lnTo>
                  <a:pt x="7442" y="3246"/>
                </a:lnTo>
                <a:cubicBezTo>
                  <a:pt x="7464" y="2847"/>
                  <a:pt x="7290" y="2433"/>
                  <a:pt x="6933" y="2433"/>
                </a:cubicBezTo>
                <a:cubicBezTo>
                  <a:pt x="6818" y="2433"/>
                  <a:pt x="6684" y="2476"/>
                  <a:pt x="6531" y="2577"/>
                </a:cubicBezTo>
                <a:cubicBezTo>
                  <a:pt x="6499" y="2083"/>
                  <a:pt x="6147" y="1861"/>
                  <a:pt x="5748" y="1861"/>
                </a:cubicBezTo>
                <a:cubicBezTo>
                  <a:pt x="5433" y="1861"/>
                  <a:pt x="5090" y="1999"/>
                  <a:pt x="4851" y="2250"/>
                </a:cubicBezTo>
                <a:cubicBezTo>
                  <a:pt x="5250" y="1267"/>
                  <a:pt x="4638" y="171"/>
                  <a:pt x="3528" y="14"/>
                </a:cubicBezTo>
                <a:cubicBezTo>
                  <a:pt x="3459" y="5"/>
                  <a:pt x="3391" y="0"/>
                  <a:pt x="3325" y="0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/>
          <p:nvPr>
            <p:ph type="title"/>
          </p:nvPr>
        </p:nvSpPr>
        <p:spPr>
          <a:xfrm>
            <a:off x="2371800" y="539400"/>
            <a:ext cx="44004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9"/>
          <p:cNvSpPr txBox="1"/>
          <p:nvPr>
            <p:ph idx="1" type="subTitle"/>
          </p:nvPr>
        </p:nvSpPr>
        <p:spPr>
          <a:xfrm>
            <a:off x="1969200" y="1444525"/>
            <a:ext cx="5205600" cy="13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"/>
          <p:cNvSpPr/>
          <p:nvPr/>
        </p:nvSpPr>
        <p:spPr>
          <a:xfrm>
            <a:off x="-6755" y="1882023"/>
            <a:ext cx="9146073" cy="1813246"/>
          </a:xfrm>
          <a:custGeom>
            <a:rect b="b" l="l" r="r" t="t"/>
            <a:pathLst>
              <a:path extrusionOk="0" h="7617" w="38420">
                <a:moveTo>
                  <a:pt x="2861" y="1"/>
                </a:moveTo>
                <a:cubicBezTo>
                  <a:pt x="2307" y="1"/>
                  <a:pt x="1823" y="328"/>
                  <a:pt x="1609" y="812"/>
                </a:cubicBezTo>
                <a:cubicBezTo>
                  <a:pt x="1438" y="627"/>
                  <a:pt x="1197" y="513"/>
                  <a:pt x="940" y="513"/>
                </a:cubicBezTo>
                <a:cubicBezTo>
                  <a:pt x="413" y="513"/>
                  <a:pt x="1" y="940"/>
                  <a:pt x="1" y="1467"/>
                </a:cubicBezTo>
                <a:lnTo>
                  <a:pt x="1" y="7617"/>
                </a:lnTo>
                <a:lnTo>
                  <a:pt x="38420" y="7617"/>
                </a:lnTo>
                <a:lnTo>
                  <a:pt x="38420" y="4457"/>
                </a:lnTo>
                <a:cubicBezTo>
                  <a:pt x="38420" y="3161"/>
                  <a:pt x="37366" y="2107"/>
                  <a:pt x="36071" y="2107"/>
                </a:cubicBezTo>
                <a:cubicBezTo>
                  <a:pt x="35231" y="2107"/>
                  <a:pt x="34506" y="2534"/>
                  <a:pt x="34092" y="3189"/>
                </a:cubicBezTo>
                <a:cubicBezTo>
                  <a:pt x="33822" y="2904"/>
                  <a:pt x="33424" y="2720"/>
                  <a:pt x="32997" y="2720"/>
                </a:cubicBezTo>
                <a:cubicBezTo>
                  <a:pt x="32257" y="2720"/>
                  <a:pt x="31644" y="3261"/>
                  <a:pt x="31530" y="3958"/>
                </a:cubicBezTo>
                <a:cubicBezTo>
                  <a:pt x="31431" y="3929"/>
                  <a:pt x="31331" y="3901"/>
                  <a:pt x="31217" y="3901"/>
                </a:cubicBezTo>
                <a:cubicBezTo>
                  <a:pt x="30818" y="3901"/>
                  <a:pt x="30477" y="4172"/>
                  <a:pt x="30349" y="4527"/>
                </a:cubicBezTo>
                <a:cubicBezTo>
                  <a:pt x="30150" y="4413"/>
                  <a:pt x="29922" y="4356"/>
                  <a:pt x="29680" y="4356"/>
                </a:cubicBezTo>
                <a:cubicBezTo>
                  <a:pt x="29053" y="4356"/>
                  <a:pt x="28527" y="4770"/>
                  <a:pt x="28370" y="5353"/>
                </a:cubicBezTo>
                <a:cubicBezTo>
                  <a:pt x="28157" y="5125"/>
                  <a:pt x="27858" y="4983"/>
                  <a:pt x="27531" y="4983"/>
                </a:cubicBezTo>
                <a:cubicBezTo>
                  <a:pt x="27487" y="4983"/>
                  <a:pt x="27430" y="4997"/>
                  <a:pt x="27388" y="4997"/>
                </a:cubicBezTo>
                <a:lnTo>
                  <a:pt x="27388" y="4884"/>
                </a:lnTo>
                <a:cubicBezTo>
                  <a:pt x="27388" y="4043"/>
                  <a:pt x="26705" y="3360"/>
                  <a:pt x="25865" y="3360"/>
                </a:cubicBezTo>
                <a:cubicBezTo>
                  <a:pt x="25225" y="3360"/>
                  <a:pt x="24669" y="3758"/>
                  <a:pt x="24456" y="4328"/>
                </a:cubicBezTo>
                <a:cubicBezTo>
                  <a:pt x="24270" y="4214"/>
                  <a:pt x="24043" y="4157"/>
                  <a:pt x="23815" y="4157"/>
                </a:cubicBezTo>
                <a:cubicBezTo>
                  <a:pt x="23659" y="4157"/>
                  <a:pt x="23517" y="4186"/>
                  <a:pt x="23374" y="4229"/>
                </a:cubicBezTo>
                <a:cubicBezTo>
                  <a:pt x="23388" y="4214"/>
                  <a:pt x="23388" y="4200"/>
                  <a:pt x="23388" y="4172"/>
                </a:cubicBezTo>
                <a:cubicBezTo>
                  <a:pt x="23388" y="3375"/>
                  <a:pt x="22733" y="2720"/>
                  <a:pt x="21922" y="2720"/>
                </a:cubicBezTo>
                <a:cubicBezTo>
                  <a:pt x="21253" y="2720"/>
                  <a:pt x="20683" y="3189"/>
                  <a:pt x="20527" y="3815"/>
                </a:cubicBezTo>
                <a:cubicBezTo>
                  <a:pt x="20342" y="3702"/>
                  <a:pt x="20142" y="3645"/>
                  <a:pt x="19929" y="3645"/>
                </a:cubicBezTo>
                <a:cubicBezTo>
                  <a:pt x="19303" y="3645"/>
                  <a:pt x="18804" y="4143"/>
                  <a:pt x="18791" y="4755"/>
                </a:cubicBezTo>
                <a:cubicBezTo>
                  <a:pt x="18463" y="4599"/>
                  <a:pt x="18093" y="4499"/>
                  <a:pt x="17709" y="4499"/>
                </a:cubicBezTo>
                <a:cubicBezTo>
                  <a:pt x="17225" y="4499"/>
                  <a:pt x="16783" y="4641"/>
                  <a:pt x="16399" y="4884"/>
                </a:cubicBezTo>
                <a:cubicBezTo>
                  <a:pt x="16228" y="4669"/>
                  <a:pt x="15957" y="4527"/>
                  <a:pt x="15659" y="4527"/>
                </a:cubicBezTo>
                <a:cubicBezTo>
                  <a:pt x="15232" y="4527"/>
                  <a:pt x="14875" y="4798"/>
                  <a:pt x="14733" y="5168"/>
                </a:cubicBezTo>
                <a:cubicBezTo>
                  <a:pt x="14492" y="5054"/>
                  <a:pt x="14221" y="4983"/>
                  <a:pt x="13936" y="4983"/>
                </a:cubicBezTo>
                <a:cubicBezTo>
                  <a:pt x="13794" y="4983"/>
                  <a:pt x="13666" y="5011"/>
                  <a:pt x="13537" y="5026"/>
                </a:cubicBezTo>
                <a:lnTo>
                  <a:pt x="13537" y="4926"/>
                </a:lnTo>
                <a:cubicBezTo>
                  <a:pt x="13537" y="4058"/>
                  <a:pt x="12826" y="3360"/>
                  <a:pt x="11972" y="3360"/>
                </a:cubicBezTo>
                <a:cubicBezTo>
                  <a:pt x="11231" y="3360"/>
                  <a:pt x="10620" y="3872"/>
                  <a:pt x="10449" y="4556"/>
                </a:cubicBezTo>
                <a:cubicBezTo>
                  <a:pt x="10164" y="4157"/>
                  <a:pt x="9694" y="3901"/>
                  <a:pt x="9182" y="3901"/>
                </a:cubicBezTo>
                <a:cubicBezTo>
                  <a:pt x="8982" y="3901"/>
                  <a:pt x="8783" y="3944"/>
                  <a:pt x="8612" y="4015"/>
                </a:cubicBezTo>
                <a:cubicBezTo>
                  <a:pt x="8641" y="3887"/>
                  <a:pt x="8656" y="3773"/>
                  <a:pt x="8656" y="3645"/>
                </a:cubicBezTo>
                <a:cubicBezTo>
                  <a:pt x="8656" y="2791"/>
                  <a:pt x="7972" y="2107"/>
                  <a:pt x="7132" y="2107"/>
                </a:cubicBezTo>
                <a:cubicBezTo>
                  <a:pt x="6606" y="2107"/>
                  <a:pt x="6150" y="2363"/>
                  <a:pt x="5879" y="2762"/>
                </a:cubicBezTo>
                <a:cubicBezTo>
                  <a:pt x="5723" y="2207"/>
                  <a:pt x="5211" y="1794"/>
                  <a:pt x="4613" y="1794"/>
                </a:cubicBezTo>
                <a:cubicBezTo>
                  <a:pt x="4427" y="1794"/>
                  <a:pt x="4256" y="1837"/>
                  <a:pt x="4100" y="1908"/>
                </a:cubicBezTo>
                <a:cubicBezTo>
                  <a:pt x="4171" y="1737"/>
                  <a:pt x="4214" y="1553"/>
                  <a:pt x="4214" y="1353"/>
                </a:cubicBezTo>
                <a:cubicBezTo>
                  <a:pt x="4214" y="613"/>
                  <a:pt x="3602" y="1"/>
                  <a:pt x="2861" y="1"/>
                </a:cubicBez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/>
          <p:nvPr/>
        </p:nvSpPr>
        <p:spPr>
          <a:xfrm flipH="1">
            <a:off x="0" y="3330255"/>
            <a:ext cx="9144006" cy="1813244"/>
          </a:xfrm>
          <a:custGeom>
            <a:rect b="b" l="l" r="r" t="t"/>
            <a:pathLst>
              <a:path extrusionOk="0" h="11931" w="38421">
                <a:moveTo>
                  <a:pt x="21037" y="0"/>
                </a:moveTo>
                <a:cubicBezTo>
                  <a:pt x="20192" y="0"/>
                  <a:pt x="19354" y="22"/>
                  <a:pt x="18535" y="74"/>
                </a:cubicBezTo>
                <a:cubicBezTo>
                  <a:pt x="16257" y="216"/>
                  <a:pt x="14279" y="572"/>
                  <a:pt x="11901" y="600"/>
                </a:cubicBezTo>
                <a:cubicBezTo>
                  <a:pt x="11776" y="602"/>
                  <a:pt x="11652" y="603"/>
                  <a:pt x="11529" y="603"/>
                </a:cubicBezTo>
                <a:cubicBezTo>
                  <a:pt x="8684" y="603"/>
                  <a:pt x="6090" y="158"/>
                  <a:pt x="3227" y="158"/>
                </a:cubicBezTo>
                <a:cubicBezTo>
                  <a:pt x="3143" y="158"/>
                  <a:pt x="3060" y="159"/>
                  <a:pt x="2977" y="159"/>
                </a:cubicBezTo>
                <a:cubicBezTo>
                  <a:pt x="1895" y="173"/>
                  <a:pt x="898" y="245"/>
                  <a:pt x="1" y="372"/>
                </a:cubicBezTo>
                <a:lnTo>
                  <a:pt x="1" y="11931"/>
                </a:lnTo>
                <a:lnTo>
                  <a:pt x="38421" y="11931"/>
                </a:lnTo>
                <a:lnTo>
                  <a:pt x="38421" y="45"/>
                </a:lnTo>
                <a:cubicBezTo>
                  <a:pt x="38071" y="36"/>
                  <a:pt x="37720" y="31"/>
                  <a:pt x="37370" y="31"/>
                </a:cubicBezTo>
                <a:cubicBezTo>
                  <a:pt x="36679" y="31"/>
                  <a:pt x="35993" y="50"/>
                  <a:pt x="35331" y="88"/>
                </a:cubicBezTo>
                <a:cubicBezTo>
                  <a:pt x="33766" y="188"/>
                  <a:pt x="32314" y="387"/>
                  <a:pt x="30677" y="401"/>
                </a:cubicBezTo>
                <a:cubicBezTo>
                  <a:pt x="30521" y="404"/>
                  <a:pt x="30364" y="406"/>
                  <a:pt x="30208" y="406"/>
                </a:cubicBezTo>
                <a:cubicBezTo>
                  <a:pt x="29059" y="406"/>
                  <a:pt x="27922" y="320"/>
                  <a:pt x="26819" y="245"/>
                </a:cubicBezTo>
                <a:cubicBezTo>
                  <a:pt x="24954" y="115"/>
                  <a:pt x="22978" y="0"/>
                  <a:pt x="210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0" y="4765525"/>
            <a:ext cx="9146043" cy="377972"/>
          </a:xfrm>
          <a:custGeom>
            <a:rect b="b" l="l" r="r" t="t"/>
            <a:pathLst>
              <a:path extrusionOk="0" h="5832" w="38434">
                <a:moveTo>
                  <a:pt x="3974" y="0"/>
                </a:moveTo>
                <a:cubicBezTo>
                  <a:pt x="2468" y="0"/>
                  <a:pt x="1146" y="66"/>
                  <a:pt x="0" y="166"/>
                </a:cubicBezTo>
                <a:lnTo>
                  <a:pt x="0" y="5831"/>
                </a:lnTo>
                <a:lnTo>
                  <a:pt x="38434" y="5831"/>
                </a:lnTo>
                <a:lnTo>
                  <a:pt x="38434" y="2187"/>
                </a:lnTo>
                <a:cubicBezTo>
                  <a:pt x="37628" y="2226"/>
                  <a:pt x="36759" y="2244"/>
                  <a:pt x="35836" y="2244"/>
                </a:cubicBezTo>
                <a:cubicBezTo>
                  <a:pt x="32715" y="2244"/>
                  <a:pt x="28983" y="2036"/>
                  <a:pt x="25039" y="1717"/>
                </a:cubicBezTo>
                <a:cubicBezTo>
                  <a:pt x="22079" y="1489"/>
                  <a:pt x="19018" y="1204"/>
                  <a:pt x="16000" y="919"/>
                </a:cubicBezTo>
                <a:cubicBezTo>
                  <a:pt x="13922" y="707"/>
                  <a:pt x="11872" y="507"/>
                  <a:pt x="9907" y="308"/>
                </a:cubicBezTo>
                <a:cubicBezTo>
                  <a:pt x="7678" y="87"/>
                  <a:pt x="5705" y="0"/>
                  <a:pt x="39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"/>
          <p:cNvSpPr/>
          <p:nvPr/>
        </p:nvSpPr>
        <p:spPr>
          <a:xfrm flipH="1">
            <a:off x="6288475" y="3914844"/>
            <a:ext cx="285818" cy="33711"/>
          </a:xfrm>
          <a:custGeom>
            <a:rect b="b" l="l" r="r" t="t"/>
            <a:pathLst>
              <a:path extrusionOk="0" h="280" w="2374">
                <a:moveTo>
                  <a:pt x="1016" y="1"/>
                </a:moveTo>
                <a:cubicBezTo>
                  <a:pt x="867" y="1"/>
                  <a:pt x="730" y="40"/>
                  <a:pt x="583" y="95"/>
                </a:cubicBezTo>
                <a:cubicBezTo>
                  <a:pt x="384" y="167"/>
                  <a:pt x="213" y="252"/>
                  <a:pt x="0" y="252"/>
                </a:cubicBezTo>
                <a:cubicBezTo>
                  <a:pt x="57" y="271"/>
                  <a:pt x="115" y="279"/>
                  <a:pt x="174" y="279"/>
                </a:cubicBezTo>
                <a:cubicBezTo>
                  <a:pt x="292" y="279"/>
                  <a:pt x="412" y="247"/>
                  <a:pt x="526" y="209"/>
                </a:cubicBezTo>
                <a:cubicBezTo>
                  <a:pt x="712" y="155"/>
                  <a:pt x="871" y="109"/>
                  <a:pt x="1051" y="109"/>
                </a:cubicBezTo>
                <a:cubicBezTo>
                  <a:pt x="1106" y="109"/>
                  <a:pt x="1164" y="114"/>
                  <a:pt x="1225" y="124"/>
                </a:cubicBezTo>
                <a:cubicBezTo>
                  <a:pt x="1437" y="152"/>
                  <a:pt x="1637" y="209"/>
                  <a:pt x="1851" y="224"/>
                </a:cubicBezTo>
                <a:cubicBezTo>
                  <a:pt x="1881" y="226"/>
                  <a:pt x="1913" y="228"/>
                  <a:pt x="1947" y="228"/>
                </a:cubicBezTo>
                <a:cubicBezTo>
                  <a:pt x="2090" y="228"/>
                  <a:pt x="2256" y="199"/>
                  <a:pt x="2348" y="95"/>
                </a:cubicBezTo>
                <a:cubicBezTo>
                  <a:pt x="2374" y="70"/>
                  <a:pt x="2354" y="22"/>
                  <a:pt x="2329" y="22"/>
                </a:cubicBezTo>
                <a:cubicBezTo>
                  <a:pt x="2326" y="22"/>
                  <a:pt x="2323" y="23"/>
                  <a:pt x="2320" y="25"/>
                </a:cubicBezTo>
                <a:cubicBezTo>
                  <a:pt x="2221" y="53"/>
                  <a:pt x="2136" y="95"/>
                  <a:pt x="2050" y="110"/>
                </a:cubicBezTo>
                <a:cubicBezTo>
                  <a:pt x="2000" y="117"/>
                  <a:pt x="1950" y="120"/>
                  <a:pt x="1900" y="120"/>
                </a:cubicBezTo>
                <a:cubicBezTo>
                  <a:pt x="1851" y="120"/>
                  <a:pt x="1801" y="117"/>
                  <a:pt x="1751" y="110"/>
                </a:cubicBezTo>
                <a:cubicBezTo>
                  <a:pt x="1551" y="81"/>
                  <a:pt x="1352" y="25"/>
                  <a:pt x="1139" y="10"/>
                </a:cubicBezTo>
                <a:cubicBezTo>
                  <a:pt x="1097" y="4"/>
                  <a:pt x="1056" y="1"/>
                  <a:pt x="101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/>
          <p:nvPr/>
        </p:nvSpPr>
        <p:spPr>
          <a:xfrm flipH="1">
            <a:off x="5643831" y="4168116"/>
            <a:ext cx="792560" cy="68264"/>
          </a:xfrm>
          <a:custGeom>
            <a:rect b="b" l="l" r="r" t="t"/>
            <a:pathLst>
              <a:path extrusionOk="0" h="567" w="6583">
                <a:moveTo>
                  <a:pt x="6473" y="1"/>
                </a:moveTo>
                <a:cubicBezTo>
                  <a:pt x="6464" y="1"/>
                  <a:pt x="6456" y="3"/>
                  <a:pt x="6448" y="7"/>
                </a:cubicBezTo>
                <a:cubicBezTo>
                  <a:pt x="6278" y="106"/>
                  <a:pt x="6065" y="163"/>
                  <a:pt x="5879" y="206"/>
                </a:cubicBezTo>
                <a:cubicBezTo>
                  <a:pt x="5744" y="227"/>
                  <a:pt x="5600" y="240"/>
                  <a:pt x="5460" y="240"/>
                </a:cubicBezTo>
                <a:cubicBezTo>
                  <a:pt x="5409" y="240"/>
                  <a:pt x="5359" y="238"/>
                  <a:pt x="5310" y="234"/>
                </a:cubicBezTo>
                <a:cubicBezTo>
                  <a:pt x="4941" y="222"/>
                  <a:pt x="4583" y="188"/>
                  <a:pt x="4217" y="188"/>
                </a:cubicBezTo>
                <a:cubicBezTo>
                  <a:pt x="4159" y="188"/>
                  <a:pt x="4101" y="189"/>
                  <a:pt x="4043" y="191"/>
                </a:cubicBezTo>
                <a:cubicBezTo>
                  <a:pt x="3573" y="220"/>
                  <a:pt x="3104" y="320"/>
                  <a:pt x="2633" y="348"/>
                </a:cubicBezTo>
                <a:cubicBezTo>
                  <a:pt x="2546" y="353"/>
                  <a:pt x="2460" y="356"/>
                  <a:pt x="2375" y="356"/>
                </a:cubicBezTo>
                <a:cubicBezTo>
                  <a:pt x="2225" y="356"/>
                  <a:pt x="2076" y="347"/>
                  <a:pt x="1922" y="320"/>
                </a:cubicBezTo>
                <a:cubicBezTo>
                  <a:pt x="1709" y="291"/>
                  <a:pt x="1510" y="234"/>
                  <a:pt x="1295" y="177"/>
                </a:cubicBezTo>
                <a:cubicBezTo>
                  <a:pt x="1079" y="131"/>
                  <a:pt x="815" y="68"/>
                  <a:pt x="568" y="68"/>
                </a:cubicBezTo>
                <a:cubicBezTo>
                  <a:pt x="360" y="68"/>
                  <a:pt x="164" y="112"/>
                  <a:pt x="14" y="248"/>
                </a:cubicBezTo>
                <a:cubicBezTo>
                  <a:pt x="1" y="263"/>
                  <a:pt x="1" y="276"/>
                  <a:pt x="14" y="276"/>
                </a:cubicBezTo>
                <a:cubicBezTo>
                  <a:pt x="178" y="255"/>
                  <a:pt x="333" y="225"/>
                  <a:pt x="487" y="225"/>
                </a:cubicBezTo>
                <a:cubicBezTo>
                  <a:pt x="534" y="225"/>
                  <a:pt x="580" y="228"/>
                  <a:pt x="627" y="234"/>
                </a:cubicBezTo>
                <a:cubicBezTo>
                  <a:pt x="840" y="248"/>
                  <a:pt x="1054" y="305"/>
                  <a:pt x="1267" y="362"/>
                </a:cubicBezTo>
                <a:cubicBezTo>
                  <a:pt x="1466" y="419"/>
                  <a:pt x="1680" y="491"/>
                  <a:pt x="1893" y="519"/>
                </a:cubicBezTo>
                <a:cubicBezTo>
                  <a:pt x="2064" y="551"/>
                  <a:pt x="2242" y="567"/>
                  <a:pt x="2422" y="567"/>
                </a:cubicBezTo>
                <a:cubicBezTo>
                  <a:pt x="2483" y="567"/>
                  <a:pt x="2544" y="565"/>
                  <a:pt x="2605" y="561"/>
                </a:cubicBezTo>
                <a:cubicBezTo>
                  <a:pt x="3075" y="547"/>
                  <a:pt x="3545" y="447"/>
                  <a:pt x="4015" y="419"/>
                </a:cubicBezTo>
                <a:cubicBezTo>
                  <a:pt x="4098" y="413"/>
                  <a:pt x="4181" y="411"/>
                  <a:pt x="4265" y="411"/>
                </a:cubicBezTo>
                <a:cubicBezTo>
                  <a:pt x="4608" y="411"/>
                  <a:pt x="4952" y="450"/>
                  <a:pt x="5296" y="462"/>
                </a:cubicBezTo>
                <a:cubicBezTo>
                  <a:pt x="5524" y="462"/>
                  <a:pt x="5737" y="447"/>
                  <a:pt x="5964" y="405"/>
                </a:cubicBezTo>
                <a:cubicBezTo>
                  <a:pt x="6065" y="390"/>
                  <a:pt x="6164" y="362"/>
                  <a:pt x="6264" y="305"/>
                </a:cubicBezTo>
                <a:cubicBezTo>
                  <a:pt x="6363" y="263"/>
                  <a:pt x="6435" y="191"/>
                  <a:pt x="6534" y="120"/>
                </a:cubicBezTo>
                <a:cubicBezTo>
                  <a:pt x="6583" y="71"/>
                  <a:pt x="6526" y="1"/>
                  <a:pt x="64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"/>
          <p:cNvSpPr/>
          <p:nvPr/>
        </p:nvSpPr>
        <p:spPr>
          <a:xfrm flipH="1">
            <a:off x="8132015" y="3743850"/>
            <a:ext cx="214423" cy="30340"/>
          </a:xfrm>
          <a:custGeom>
            <a:rect b="b" l="l" r="r" t="t"/>
            <a:pathLst>
              <a:path extrusionOk="0" h="252" w="1781">
                <a:moveTo>
                  <a:pt x="1752" y="0"/>
                </a:moveTo>
                <a:cubicBezTo>
                  <a:pt x="1581" y="29"/>
                  <a:pt x="1424" y="86"/>
                  <a:pt x="1268" y="143"/>
                </a:cubicBezTo>
                <a:cubicBezTo>
                  <a:pt x="1183" y="156"/>
                  <a:pt x="1097" y="200"/>
                  <a:pt x="1012" y="200"/>
                </a:cubicBezTo>
                <a:cubicBezTo>
                  <a:pt x="940" y="200"/>
                  <a:pt x="855" y="185"/>
                  <a:pt x="784" y="156"/>
                </a:cubicBezTo>
                <a:cubicBezTo>
                  <a:pt x="671" y="125"/>
                  <a:pt x="555" y="108"/>
                  <a:pt x="441" y="108"/>
                </a:cubicBezTo>
                <a:cubicBezTo>
                  <a:pt x="295" y="108"/>
                  <a:pt x="150" y="136"/>
                  <a:pt x="15" y="200"/>
                </a:cubicBezTo>
                <a:cubicBezTo>
                  <a:pt x="1" y="200"/>
                  <a:pt x="15" y="213"/>
                  <a:pt x="15" y="213"/>
                </a:cubicBezTo>
                <a:cubicBezTo>
                  <a:pt x="158" y="171"/>
                  <a:pt x="300" y="143"/>
                  <a:pt x="456" y="143"/>
                </a:cubicBezTo>
                <a:cubicBezTo>
                  <a:pt x="613" y="156"/>
                  <a:pt x="756" y="213"/>
                  <a:pt x="898" y="242"/>
                </a:cubicBezTo>
                <a:cubicBezTo>
                  <a:pt x="931" y="249"/>
                  <a:pt x="964" y="251"/>
                  <a:pt x="996" y="251"/>
                </a:cubicBezTo>
                <a:cubicBezTo>
                  <a:pt x="1100" y="251"/>
                  <a:pt x="1198" y="222"/>
                  <a:pt x="1297" y="200"/>
                </a:cubicBezTo>
                <a:cubicBezTo>
                  <a:pt x="1453" y="143"/>
                  <a:pt x="1610" y="100"/>
                  <a:pt x="1766" y="43"/>
                </a:cubicBezTo>
                <a:cubicBezTo>
                  <a:pt x="1780" y="29"/>
                  <a:pt x="1780" y="0"/>
                  <a:pt x="175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9"/>
          <p:cNvSpPr/>
          <p:nvPr/>
        </p:nvSpPr>
        <p:spPr>
          <a:xfrm flipH="1">
            <a:off x="7028959" y="4184856"/>
            <a:ext cx="186371" cy="34794"/>
          </a:xfrm>
          <a:custGeom>
            <a:rect b="b" l="l" r="r" t="t"/>
            <a:pathLst>
              <a:path extrusionOk="0" h="289" w="1548">
                <a:moveTo>
                  <a:pt x="318" y="0"/>
                </a:moveTo>
                <a:cubicBezTo>
                  <a:pt x="210" y="0"/>
                  <a:pt x="105" y="24"/>
                  <a:pt x="15" y="95"/>
                </a:cubicBezTo>
                <a:cubicBezTo>
                  <a:pt x="0" y="95"/>
                  <a:pt x="15" y="109"/>
                  <a:pt x="15" y="109"/>
                </a:cubicBezTo>
                <a:cubicBezTo>
                  <a:pt x="94" y="61"/>
                  <a:pt x="176" y="43"/>
                  <a:pt x="258" y="43"/>
                </a:cubicBezTo>
                <a:cubicBezTo>
                  <a:pt x="443" y="43"/>
                  <a:pt x="631" y="135"/>
                  <a:pt x="798" y="195"/>
                </a:cubicBezTo>
                <a:cubicBezTo>
                  <a:pt x="915" y="241"/>
                  <a:pt x="1066" y="288"/>
                  <a:pt x="1209" y="288"/>
                </a:cubicBezTo>
                <a:cubicBezTo>
                  <a:pt x="1327" y="288"/>
                  <a:pt x="1440" y="256"/>
                  <a:pt x="1524" y="166"/>
                </a:cubicBezTo>
                <a:cubicBezTo>
                  <a:pt x="1548" y="142"/>
                  <a:pt x="1532" y="89"/>
                  <a:pt x="1493" y="89"/>
                </a:cubicBezTo>
                <a:cubicBezTo>
                  <a:pt x="1485" y="89"/>
                  <a:pt x="1476" y="91"/>
                  <a:pt x="1467" y="95"/>
                </a:cubicBezTo>
                <a:cubicBezTo>
                  <a:pt x="1373" y="130"/>
                  <a:pt x="1279" y="156"/>
                  <a:pt x="1184" y="156"/>
                </a:cubicBezTo>
                <a:cubicBezTo>
                  <a:pt x="1165" y="156"/>
                  <a:pt x="1145" y="155"/>
                  <a:pt x="1126" y="152"/>
                </a:cubicBezTo>
                <a:cubicBezTo>
                  <a:pt x="983" y="138"/>
                  <a:pt x="855" y="95"/>
                  <a:pt x="712" y="67"/>
                </a:cubicBezTo>
                <a:cubicBezTo>
                  <a:pt x="587" y="36"/>
                  <a:pt x="450" y="0"/>
                  <a:pt x="31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"/>
          <p:cNvSpPr/>
          <p:nvPr/>
        </p:nvSpPr>
        <p:spPr>
          <a:xfrm flipH="1">
            <a:off x="1223250" y="4405294"/>
            <a:ext cx="285818" cy="33711"/>
          </a:xfrm>
          <a:custGeom>
            <a:rect b="b" l="l" r="r" t="t"/>
            <a:pathLst>
              <a:path extrusionOk="0" h="280" w="2374">
                <a:moveTo>
                  <a:pt x="1016" y="1"/>
                </a:moveTo>
                <a:cubicBezTo>
                  <a:pt x="867" y="1"/>
                  <a:pt x="730" y="40"/>
                  <a:pt x="583" y="95"/>
                </a:cubicBezTo>
                <a:cubicBezTo>
                  <a:pt x="384" y="167"/>
                  <a:pt x="213" y="252"/>
                  <a:pt x="0" y="252"/>
                </a:cubicBezTo>
                <a:cubicBezTo>
                  <a:pt x="57" y="271"/>
                  <a:pt x="115" y="279"/>
                  <a:pt x="174" y="279"/>
                </a:cubicBezTo>
                <a:cubicBezTo>
                  <a:pt x="292" y="279"/>
                  <a:pt x="412" y="247"/>
                  <a:pt x="526" y="209"/>
                </a:cubicBezTo>
                <a:cubicBezTo>
                  <a:pt x="712" y="155"/>
                  <a:pt x="871" y="109"/>
                  <a:pt x="1051" y="109"/>
                </a:cubicBezTo>
                <a:cubicBezTo>
                  <a:pt x="1106" y="109"/>
                  <a:pt x="1164" y="114"/>
                  <a:pt x="1225" y="124"/>
                </a:cubicBezTo>
                <a:cubicBezTo>
                  <a:pt x="1437" y="152"/>
                  <a:pt x="1637" y="209"/>
                  <a:pt x="1851" y="224"/>
                </a:cubicBezTo>
                <a:cubicBezTo>
                  <a:pt x="1881" y="226"/>
                  <a:pt x="1913" y="228"/>
                  <a:pt x="1947" y="228"/>
                </a:cubicBezTo>
                <a:cubicBezTo>
                  <a:pt x="2090" y="228"/>
                  <a:pt x="2256" y="199"/>
                  <a:pt x="2348" y="95"/>
                </a:cubicBezTo>
                <a:cubicBezTo>
                  <a:pt x="2374" y="70"/>
                  <a:pt x="2354" y="22"/>
                  <a:pt x="2329" y="22"/>
                </a:cubicBezTo>
                <a:cubicBezTo>
                  <a:pt x="2326" y="22"/>
                  <a:pt x="2323" y="23"/>
                  <a:pt x="2320" y="25"/>
                </a:cubicBezTo>
                <a:cubicBezTo>
                  <a:pt x="2221" y="53"/>
                  <a:pt x="2136" y="95"/>
                  <a:pt x="2050" y="110"/>
                </a:cubicBezTo>
                <a:cubicBezTo>
                  <a:pt x="2000" y="117"/>
                  <a:pt x="1950" y="120"/>
                  <a:pt x="1900" y="120"/>
                </a:cubicBezTo>
                <a:cubicBezTo>
                  <a:pt x="1851" y="120"/>
                  <a:pt x="1801" y="117"/>
                  <a:pt x="1751" y="110"/>
                </a:cubicBezTo>
                <a:cubicBezTo>
                  <a:pt x="1551" y="81"/>
                  <a:pt x="1352" y="25"/>
                  <a:pt x="1139" y="10"/>
                </a:cubicBezTo>
                <a:cubicBezTo>
                  <a:pt x="1097" y="4"/>
                  <a:pt x="1056" y="1"/>
                  <a:pt x="101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9"/>
          <p:cNvSpPr/>
          <p:nvPr/>
        </p:nvSpPr>
        <p:spPr>
          <a:xfrm flipH="1">
            <a:off x="7846200" y="4253007"/>
            <a:ext cx="285818" cy="33711"/>
          </a:xfrm>
          <a:custGeom>
            <a:rect b="b" l="l" r="r" t="t"/>
            <a:pathLst>
              <a:path extrusionOk="0" h="280" w="2374">
                <a:moveTo>
                  <a:pt x="1016" y="1"/>
                </a:moveTo>
                <a:cubicBezTo>
                  <a:pt x="867" y="1"/>
                  <a:pt x="730" y="40"/>
                  <a:pt x="583" y="95"/>
                </a:cubicBezTo>
                <a:cubicBezTo>
                  <a:pt x="384" y="167"/>
                  <a:pt x="213" y="252"/>
                  <a:pt x="0" y="252"/>
                </a:cubicBezTo>
                <a:cubicBezTo>
                  <a:pt x="57" y="271"/>
                  <a:pt x="115" y="279"/>
                  <a:pt x="174" y="279"/>
                </a:cubicBezTo>
                <a:cubicBezTo>
                  <a:pt x="292" y="279"/>
                  <a:pt x="412" y="247"/>
                  <a:pt x="526" y="209"/>
                </a:cubicBezTo>
                <a:cubicBezTo>
                  <a:pt x="712" y="155"/>
                  <a:pt x="871" y="109"/>
                  <a:pt x="1051" y="109"/>
                </a:cubicBezTo>
                <a:cubicBezTo>
                  <a:pt x="1106" y="109"/>
                  <a:pt x="1164" y="114"/>
                  <a:pt x="1225" y="124"/>
                </a:cubicBezTo>
                <a:cubicBezTo>
                  <a:pt x="1437" y="152"/>
                  <a:pt x="1637" y="209"/>
                  <a:pt x="1851" y="224"/>
                </a:cubicBezTo>
                <a:cubicBezTo>
                  <a:pt x="1881" y="226"/>
                  <a:pt x="1913" y="228"/>
                  <a:pt x="1947" y="228"/>
                </a:cubicBezTo>
                <a:cubicBezTo>
                  <a:pt x="2090" y="228"/>
                  <a:pt x="2256" y="199"/>
                  <a:pt x="2348" y="95"/>
                </a:cubicBezTo>
                <a:cubicBezTo>
                  <a:pt x="2374" y="70"/>
                  <a:pt x="2354" y="22"/>
                  <a:pt x="2329" y="22"/>
                </a:cubicBezTo>
                <a:cubicBezTo>
                  <a:pt x="2326" y="22"/>
                  <a:pt x="2323" y="23"/>
                  <a:pt x="2320" y="25"/>
                </a:cubicBezTo>
                <a:cubicBezTo>
                  <a:pt x="2221" y="53"/>
                  <a:pt x="2136" y="95"/>
                  <a:pt x="2050" y="110"/>
                </a:cubicBezTo>
                <a:cubicBezTo>
                  <a:pt x="2000" y="117"/>
                  <a:pt x="1950" y="120"/>
                  <a:pt x="1900" y="120"/>
                </a:cubicBezTo>
                <a:cubicBezTo>
                  <a:pt x="1851" y="120"/>
                  <a:pt x="1801" y="117"/>
                  <a:pt x="1751" y="110"/>
                </a:cubicBezTo>
                <a:cubicBezTo>
                  <a:pt x="1551" y="81"/>
                  <a:pt x="1352" y="25"/>
                  <a:pt x="1139" y="10"/>
                </a:cubicBezTo>
                <a:cubicBezTo>
                  <a:pt x="1097" y="4"/>
                  <a:pt x="1056" y="1"/>
                  <a:pt x="101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6745932" y="3724899"/>
            <a:ext cx="698358" cy="68250"/>
          </a:xfrm>
          <a:custGeom>
            <a:rect b="b" l="l" r="r" t="t"/>
            <a:pathLst>
              <a:path extrusionOk="0" h="567" w="6583">
                <a:moveTo>
                  <a:pt x="6473" y="1"/>
                </a:moveTo>
                <a:cubicBezTo>
                  <a:pt x="6464" y="1"/>
                  <a:pt x="6456" y="3"/>
                  <a:pt x="6448" y="7"/>
                </a:cubicBezTo>
                <a:cubicBezTo>
                  <a:pt x="6278" y="106"/>
                  <a:pt x="6065" y="163"/>
                  <a:pt x="5879" y="206"/>
                </a:cubicBezTo>
                <a:cubicBezTo>
                  <a:pt x="5744" y="227"/>
                  <a:pt x="5600" y="240"/>
                  <a:pt x="5460" y="240"/>
                </a:cubicBezTo>
                <a:cubicBezTo>
                  <a:pt x="5409" y="240"/>
                  <a:pt x="5359" y="238"/>
                  <a:pt x="5310" y="234"/>
                </a:cubicBezTo>
                <a:cubicBezTo>
                  <a:pt x="4941" y="222"/>
                  <a:pt x="4583" y="188"/>
                  <a:pt x="4217" y="188"/>
                </a:cubicBezTo>
                <a:cubicBezTo>
                  <a:pt x="4159" y="188"/>
                  <a:pt x="4101" y="189"/>
                  <a:pt x="4043" y="191"/>
                </a:cubicBezTo>
                <a:cubicBezTo>
                  <a:pt x="3573" y="220"/>
                  <a:pt x="3104" y="320"/>
                  <a:pt x="2633" y="348"/>
                </a:cubicBezTo>
                <a:cubicBezTo>
                  <a:pt x="2546" y="353"/>
                  <a:pt x="2460" y="356"/>
                  <a:pt x="2375" y="356"/>
                </a:cubicBezTo>
                <a:cubicBezTo>
                  <a:pt x="2225" y="356"/>
                  <a:pt x="2076" y="347"/>
                  <a:pt x="1922" y="320"/>
                </a:cubicBezTo>
                <a:cubicBezTo>
                  <a:pt x="1709" y="291"/>
                  <a:pt x="1510" y="234"/>
                  <a:pt x="1295" y="177"/>
                </a:cubicBezTo>
                <a:cubicBezTo>
                  <a:pt x="1079" y="131"/>
                  <a:pt x="815" y="68"/>
                  <a:pt x="568" y="68"/>
                </a:cubicBezTo>
                <a:cubicBezTo>
                  <a:pt x="360" y="68"/>
                  <a:pt x="164" y="112"/>
                  <a:pt x="14" y="248"/>
                </a:cubicBezTo>
                <a:cubicBezTo>
                  <a:pt x="1" y="263"/>
                  <a:pt x="1" y="276"/>
                  <a:pt x="14" y="276"/>
                </a:cubicBezTo>
                <a:cubicBezTo>
                  <a:pt x="178" y="255"/>
                  <a:pt x="333" y="225"/>
                  <a:pt x="487" y="225"/>
                </a:cubicBezTo>
                <a:cubicBezTo>
                  <a:pt x="534" y="225"/>
                  <a:pt x="580" y="228"/>
                  <a:pt x="627" y="234"/>
                </a:cubicBezTo>
                <a:cubicBezTo>
                  <a:pt x="840" y="248"/>
                  <a:pt x="1054" y="305"/>
                  <a:pt x="1267" y="362"/>
                </a:cubicBezTo>
                <a:cubicBezTo>
                  <a:pt x="1466" y="419"/>
                  <a:pt x="1680" y="491"/>
                  <a:pt x="1893" y="519"/>
                </a:cubicBezTo>
                <a:cubicBezTo>
                  <a:pt x="2064" y="551"/>
                  <a:pt x="2242" y="567"/>
                  <a:pt x="2422" y="567"/>
                </a:cubicBezTo>
                <a:cubicBezTo>
                  <a:pt x="2483" y="567"/>
                  <a:pt x="2544" y="565"/>
                  <a:pt x="2605" y="561"/>
                </a:cubicBezTo>
                <a:cubicBezTo>
                  <a:pt x="3075" y="547"/>
                  <a:pt x="3545" y="447"/>
                  <a:pt x="4015" y="419"/>
                </a:cubicBezTo>
                <a:cubicBezTo>
                  <a:pt x="4098" y="413"/>
                  <a:pt x="4181" y="411"/>
                  <a:pt x="4265" y="411"/>
                </a:cubicBezTo>
                <a:cubicBezTo>
                  <a:pt x="4608" y="411"/>
                  <a:pt x="4952" y="450"/>
                  <a:pt x="5296" y="462"/>
                </a:cubicBezTo>
                <a:cubicBezTo>
                  <a:pt x="5524" y="462"/>
                  <a:pt x="5737" y="447"/>
                  <a:pt x="5964" y="405"/>
                </a:cubicBezTo>
                <a:cubicBezTo>
                  <a:pt x="6065" y="390"/>
                  <a:pt x="6164" y="362"/>
                  <a:pt x="6264" y="305"/>
                </a:cubicBezTo>
                <a:cubicBezTo>
                  <a:pt x="6363" y="263"/>
                  <a:pt x="6435" y="191"/>
                  <a:pt x="6534" y="120"/>
                </a:cubicBezTo>
                <a:cubicBezTo>
                  <a:pt x="6583" y="71"/>
                  <a:pt x="6526" y="1"/>
                  <a:pt x="64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7570409" y="3505068"/>
            <a:ext cx="186371" cy="34794"/>
          </a:xfrm>
          <a:custGeom>
            <a:rect b="b" l="l" r="r" t="t"/>
            <a:pathLst>
              <a:path extrusionOk="0" h="289" w="1548">
                <a:moveTo>
                  <a:pt x="318" y="0"/>
                </a:moveTo>
                <a:cubicBezTo>
                  <a:pt x="210" y="0"/>
                  <a:pt x="105" y="24"/>
                  <a:pt x="15" y="95"/>
                </a:cubicBezTo>
                <a:cubicBezTo>
                  <a:pt x="0" y="95"/>
                  <a:pt x="15" y="109"/>
                  <a:pt x="15" y="109"/>
                </a:cubicBezTo>
                <a:cubicBezTo>
                  <a:pt x="94" y="61"/>
                  <a:pt x="176" y="43"/>
                  <a:pt x="258" y="43"/>
                </a:cubicBezTo>
                <a:cubicBezTo>
                  <a:pt x="443" y="43"/>
                  <a:pt x="631" y="135"/>
                  <a:pt x="798" y="195"/>
                </a:cubicBezTo>
                <a:cubicBezTo>
                  <a:pt x="915" y="241"/>
                  <a:pt x="1066" y="288"/>
                  <a:pt x="1209" y="288"/>
                </a:cubicBezTo>
                <a:cubicBezTo>
                  <a:pt x="1327" y="288"/>
                  <a:pt x="1440" y="256"/>
                  <a:pt x="1524" y="166"/>
                </a:cubicBezTo>
                <a:cubicBezTo>
                  <a:pt x="1548" y="142"/>
                  <a:pt x="1532" y="89"/>
                  <a:pt x="1493" y="89"/>
                </a:cubicBezTo>
                <a:cubicBezTo>
                  <a:pt x="1485" y="89"/>
                  <a:pt x="1476" y="91"/>
                  <a:pt x="1467" y="95"/>
                </a:cubicBezTo>
                <a:cubicBezTo>
                  <a:pt x="1373" y="130"/>
                  <a:pt x="1279" y="156"/>
                  <a:pt x="1184" y="156"/>
                </a:cubicBezTo>
                <a:cubicBezTo>
                  <a:pt x="1165" y="156"/>
                  <a:pt x="1145" y="155"/>
                  <a:pt x="1126" y="152"/>
                </a:cubicBezTo>
                <a:cubicBezTo>
                  <a:pt x="983" y="138"/>
                  <a:pt x="855" y="95"/>
                  <a:pt x="712" y="67"/>
                </a:cubicBezTo>
                <a:cubicBezTo>
                  <a:pt x="587" y="36"/>
                  <a:pt x="450" y="0"/>
                  <a:pt x="31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3599825" y="539400"/>
            <a:ext cx="4831200" cy="1233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62D8F4">
            <a:alpha val="25099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Titan One"/>
              <a:buNone/>
              <a:defRPr sz="3500">
                <a:solidFill>
                  <a:schemeClr val="accent4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Titan One"/>
              <a:buNone/>
              <a:defRPr sz="3500">
                <a:solidFill>
                  <a:schemeClr val="accent4"/>
                </a:solidFill>
                <a:latin typeface="Titan One"/>
                <a:ea typeface="Titan One"/>
                <a:cs typeface="Titan One"/>
                <a:sym typeface="Tita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Titan One"/>
              <a:buNone/>
              <a:defRPr sz="3500">
                <a:solidFill>
                  <a:schemeClr val="accent4"/>
                </a:solidFill>
                <a:latin typeface="Titan One"/>
                <a:ea typeface="Titan One"/>
                <a:cs typeface="Titan One"/>
                <a:sym typeface="Tita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Titan One"/>
              <a:buNone/>
              <a:defRPr sz="3500">
                <a:solidFill>
                  <a:schemeClr val="accent4"/>
                </a:solidFill>
                <a:latin typeface="Titan One"/>
                <a:ea typeface="Titan One"/>
                <a:cs typeface="Titan One"/>
                <a:sym typeface="Tita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Titan One"/>
              <a:buNone/>
              <a:defRPr sz="3500">
                <a:solidFill>
                  <a:schemeClr val="accent4"/>
                </a:solidFill>
                <a:latin typeface="Titan One"/>
                <a:ea typeface="Titan One"/>
                <a:cs typeface="Titan One"/>
                <a:sym typeface="Tita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Titan One"/>
              <a:buNone/>
              <a:defRPr sz="3500">
                <a:solidFill>
                  <a:schemeClr val="accent4"/>
                </a:solidFill>
                <a:latin typeface="Titan One"/>
                <a:ea typeface="Titan One"/>
                <a:cs typeface="Titan One"/>
                <a:sym typeface="Tita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Titan One"/>
              <a:buNone/>
              <a:defRPr sz="3500">
                <a:solidFill>
                  <a:schemeClr val="accent4"/>
                </a:solidFill>
                <a:latin typeface="Titan One"/>
                <a:ea typeface="Titan One"/>
                <a:cs typeface="Titan One"/>
                <a:sym typeface="Tita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Titan One"/>
              <a:buNone/>
              <a:defRPr sz="3500">
                <a:solidFill>
                  <a:schemeClr val="accent4"/>
                </a:solidFill>
                <a:latin typeface="Titan One"/>
                <a:ea typeface="Titan One"/>
                <a:cs typeface="Titan One"/>
                <a:sym typeface="Tita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Titan One"/>
              <a:buNone/>
              <a:defRPr sz="3500">
                <a:solidFill>
                  <a:schemeClr val="accent4"/>
                </a:solidFill>
                <a:latin typeface="Titan One"/>
                <a:ea typeface="Titan One"/>
                <a:cs typeface="Titan One"/>
                <a:sym typeface="Titan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Lato"/>
              <a:buChar char="●"/>
              <a:defRPr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Lato"/>
              <a:buChar char="○"/>
              <a:defRPr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Lato"/>
              <a:buChar char="■"/>
              <a:defRPr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Lato"/>
              <a:buChar char="●"/>
              <a:defRPr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Lato"/>
              <a:buChar char="○"/>
              <a:defRPr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Lato"/>
              <a:buChar char="■"/>
              <a:defRPr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Lato"/>
              <a:buChar char="●"/>
              <a:defRPr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Lato"/>
              <a:buChar char="○"/>
              <a:defRPr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Lato"/>
              <a:buChar char="■"/>
              <a:defRPr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7"/>
          <p:cNvSpPr txBox="1"/>
          <p:nvPr>
            <p:ph type="ctrTitle"/>
          </p:nvPr>
        </p:nvSpPr>
        <p:spPr>
          <a:xfrm>
            <a:off x="1154850" y="615600"/>
            <a:ext cx="6834300" cy="1460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Platform Supply Vessel Logistics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74" name="Google Shape;374;p37"/>
          <p:cNvSpPr txBox="1"/>
          <p:nvPr>
            <p:ph idx="1" type="subTitle"/>
          </p:nvPr>
        </p:nvSpPr>
        <p:spPr>
          <a:xfrm>
            <a:off x="2307600" y="2069200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Venkata Praveen Naradasu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 Mahesh Boppana</a:t>
            </a:r>
            <a:endParaRPr/>
          </a:p>
        </p:txBody>
      </p:sp>
      <p:grpSp>
        <p:nvGrpSpPr>
          <p:cNvPr id="375" name="Google Shape;375;p37"/>
          <p:cNvGrpSpPr/>
          <p:nvPr/>
        </p:nvGrpSpPr>
        <p:grpSpPr>
          <a:xfrm>
            <a:off x="5466856" y="2513628"/>
            <a:ext cx="2195868" cy="2090474"/>
            <a:chOff x="7990500" y="932775"/>
            <a:chExt cx="1700246" cy="1618640"/>
          </a:xfrm>
        </p:grpSpPr>
        <p:sp>
          <p:nvSpPr>
            <p:cNvPr id="376" name="Google Shape;376;p37"/>
            <p:cNvSpPr/>
            <p:nvPr/>
          </p:nvSpPr>
          <p:spPr>
            <a:xfrm>
              <a:off x="8998372" y="1087529"/>
              <a:ext cx="558842" cy="1013061"/>
            </a:xfrm>
            <a:custGeom>
              <a:rect b="b" l="l" r="r" t="t"/>
              <a:pathLst>
                <a:path extrusionOk="0" h="16955" w="9353">
                  <a:moveTo>
                    <a:pt x="1" y="1"/>
                  </a:moveTo>
                  <a:lnTo>
                    <a:pt x="1" y="16955"/>
                  </a:lnTo>
                  <a:lnTo>
                    <a:pt x="9352" y="16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8281366" y="1087529"/>
              <a:ext cx="559678" cy="1013061"/>
            </a:xfrm>
            <a:custGeom>
              <a:rect b="b" l="l" r="r" t="t"/>
              <a:pathLst>
                <a:path extrusionOk="0" h="16955" w="9367">
                  <a:moveTo>
                    <a:pt x="9367" y="1"/>
                  </a:moveTo>
                  <a:lnTo>
                    <a:pt x="7560" y="3261"/>
                  </a:lnTo>
                  <a:lnTo>
                    <a:pt x="7303" y="3717"/>
                  </a:lnTo>
                  <a:lnTo>
                    <a:pt x="5652" y="6720"/>
                  </a:lnTo>
                  <a:lnTo>
                    <a:pt x="5396" y="7175"/>
                  </a:lnTo>
                  <a:lnTo>
                    <a:pt x="3730" y="10193"/>
                  </a:lnTo>
                  <a:lnTo>
                    <a:pt x="3474" y="10648"/>
                  </a:lnTo>
                  <a:lnTo>
                    <a:pt x="1822" y="13652"/>
                  </a:lnTo>
                  <a:lnTo>
                    <a:pt x="1566" y="14122"/>
                  </a:lnTo>
                  <a:lnTo>
                    <a:pt x="0" y="16955"/>
                  </a:lnTo>
                  <a:lnTo>
                    <a:pt x="9367" y="16955"/>
                  </a:lnTo>
                  <a:lnTo>
                    <a:pt x="93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8717724" y="1282375"/>
              <a:ext cx="123324" cy="27246"/>
            </a:xfrm>
            <a:custGeom>
              <a:rect b="b" l="l" r="r" t="t"/>
              <a:pathLst>
                <a:path extrusionOk="0" h="456" w="2064">
                  <a:moveTo>
                    <a:pt x="257" y="0"/>
                  </a:moveTo>
                  <a:lnTo>
                    <a:pt x="0" y="456"/>
                  </a:lnTo>
                  <a:lnTo>
                    <a:pt x="2064" y="456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8603720" y="1488993"/>
              <a:ext cx="237327" cy="27306"/>
            </a:xfrm>
            <a:custGeom>
              <a:rect b="b" l="l" r="r" t="t"/>
              <a:pathLst>
                <a:path extrusionOk="0" h="457" w="3972">
                  <a:moveTo>
                    <a:pt x="257" y="1"/>
                  </a:moveTo>
                  <a:lnTo>
                    <a:pt x="1" y="456"/>
                  </a:lnTo>
                  <a:lnTo>
                    <a:pt x="3972" y="456"/>
                  </a:lnTo>
                  <a:lnTo>
                    <a:pt x="39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8488879" y="1696507"/>
              <a:ext cx="352166" cy="27306"/>
            </a:xfrm>
            <a:custGeom>
              <a:rect b="b" l="l" r="r" t="t"/>
              <a:pathLst>
                <a:path extrusionOk="0" h="457" w="5894">
                  <a:moveTo>
                    <a:pt x="257" y="1"/>
                  </a:moveTo>
                  <a:lnTo>
                    <a:pt x="1" y="456"/>
                  </a:lnTo>
                  <a:lnTo>
                    <a:pt x="5894" y="456"/>
                  </a:lnTo>
                  <a:lnTo>
                    <a:pt x="58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8374935" y="1903243"/>
              <a:ext cx="466110" cy="28083"/>
            </a:xfrm>
            <a:custGeom>
              <a:rect b="b" l="l" r="r" t="t"/>
              <a:pathLst>
                <a:path extrusionOk="0" h="470" w="7801">
                  <a:moveTo>
                    <a:pt x="256" y="0"/>
                  </a:moveTo>
                  <a:lnTo>
                    <a:pt x="0" y="470"/>
                  </a:lnTo>
                  <a:lnTo>
                    <a:pt x="7801" y="470"/>
                  </a:lnTo>
                  <a:lnTo>
                    <a:pt x="78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8911614" y="955719"/>
              <a:ext cx="753627" cy="1347303"/>
            </a:xfrm>
            <a:custGeom>
              <a:rect b="b" l="l" r="r" t="t"/>
              <a:pathLst>
                <a:path extrusionOk="0" h="22549" w="12613">
                  <a:moveTo>
                    <a:pt x="229" y="1"/>
                  </a:moveTo>
                  <a:lnTo>
                    <a:pt x="1" y="115"/>
                  </a:lnTo>
                  <a:lnTo>
                    <a:pt x="12385" y="22549"/>
                  </a:lnTo>
                  <a:lnTo>
                    <a:pt x="12613" y="22420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8173396" y="955719"/>
              <a:ext cx="753627" cy="1347303"/>
            </a:xfrm>
            <a:custGeom>
              <a:rect b="b" l="l" r="r" t="t"/>
              <a:pathLst>
                <a:path extrusionOk="0" h="22549" w="12613">
                  <a:moveTo>
                    <a:pt x="12384" y="1"/>
                  </a:moveTo>
                  <a:lnTo>
                    <a:pt x="0" y="22420"/>
                  </a:lnTo>
                  <a:lnTo>
                    <a:pt x="228" y="22549"/>
                  </a:lnTo>
                  <a:lnTo>
                    <a:pt x="12612" y="115"/>
                  </a:lnTo>
                  <a:lnTo>
                    <a:pt x="123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7990500" y="2294490"/>
              <a:ext cx="1700246" cy="46784"/>
            </a:xfrm>
            <a:custGeom>
              <a:rect b="b" l="l" r="r" t="t"/>
              <a:pathLst>
                <a:path extrusionOk="0" h="783" w="28456">
                  <a:moveTo>
                    <a:pt x="342" y="0"/>
                  </a:moveTo>
                  <a:cubicBezTo>
                    <a:pt x="142" y="0"/>
                    <a:pt x="0" y="156"/>
                    <a:pt x="0" y="342"/>
                  </a:cubicBezTo>
                  <a:lnTo>
                    <a:pt x="0" y="441"/>
                  </a:lnTo>
                  <a:cubicBezTo>
                    <a:pt x="0" y="627"/>
                    <a:pt x="142" y="783"/>
                    <a:pt x="342" y="783"/>
                  </a:cubicBezTo>
                  <a:lnTo>
                    <a:pt x="28114" y="783"/>
                  </a:lnTo>
                  <a:cubicBezTo>
                    <a:pt x="28313" y="783"/>
                    <a:pt x="28456" y="627"/>
                    <a:pt x="28456" y="441"/>
                  </a:cubicBezTo>
                  <a:lnTo>
                    <a:pt x="28456" y="342"/>
                  </a:lnTo>
                  <a:cubicBezTo>
                    <a:pt x="28456" y="156"/>
                    <a:pt x="28313" y="0"/>
                    <a:pt x="28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8892913" y="932775"/>
              <a:ext cx="51086" cy="1361762"/>
            </a:xfrm>
            <a:custGeom>
              <a:rect b="b" l="l" r="r" t="t"/>
              <a:pathLst>
                <a:path extrusionOk="0" h="22791" w="855">
                  <a:moveTo>
                    <a:pt x="371" y="0"/>
                  </a:moveTo>
                  <a:cubicBezTo>
                    <a:pt x="171" y="0"/>
                    <a:pt x="1" y="186"/>
                    <a:pt x="1" y="385"/>
                  </a:cubicBezTo>
                  <a:lnTo>
                    <a:pt x="1" y="22790"/>
                  </a:lnTo>
                  <a:lnTo>
                    <a:pt x="855" y="22790"/>
                  </a:lnTo>
                  <a:lnTo>
                    <a:pt x="855" y="385"/>
                  </a:lnTo>
                  <a:cubicBezTo>
                    <a:pt x="855" y="186"/>
                    <a:pt x="684" y="0"/>
                    <a:pt x="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9045157" y="2086976"/>
              <a:ext cx="252683" cy="207572"/>
            </a:xfrm>
            <a:custGeom>
              <a:rect b="b" l="l" r="r" t="t"/>
              <a:pathLst>
                <a:path extrusionOk="0" h="3474" w="4229">
                  <a:moveTo>
                    <a:pt x="0" y="0"/>
                  </a:moveTo>
                  <a:lnTo>
                    <a:pt x="0" y="3473"/>
                  </a:lnTo>
                  <a:lnTo>
                    <a:pt x="4228" y="3473"/>
                  </a:lnTo>
                  <a:lnTo>
                    <a:pt x="4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9023886" y="2056324"/>
              <a:ext cx="295165" cy="31488"/>
            </a:xfrm>
            <a:custGeom>
              <a:rect b="b" l="l" r="r" t="t"/>
              <a:pathLst>
                <a:path extrusionOk="0" h="527" w="4940">
                  <a:moveTo>
                    <a:pt x="242" y="1"/>
                  </a:moveTo>
                  <a:cubicBezTo>
                    <a:pt x="100" y="1"/>
                    <a:pt x="1" y="115"/>
                    <a:pt x="1" y="242"/>
                  </a:cubicBezTo>
                  <a:lnTo>
                    <a:pt x="1" y="299"/>
                  </a:lnTo>
                  <a:cubicBezTo>
                    <a:pt x="1" y="428"/>
                    <a:pt x="100" y="527"/>
                    <a:pt x="242" y="527"/>
                  </a:cubicBezTo>
                  <a:lnTo>
                    <a:pt x="4712" y="527"/>
                  </a:lnTo>
                  <a:cubicBezTo>
                    <a:pt x="4841" y="527"/>
                    <a:pt x="4940" y="428"/>
                    <a:pt x="4940" y="299"/>
                  </a:cubicBezTo>
                  <a:lnTo>
                    <a:pt x="4940" y="242"/>
                  </a:lnTo>
                  <a:cubicBezTo>
                    <a:pt x="4940" y="115"/>
                    <a:pt x="4841" y="1"/>
                    <a:pt x="47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9113153" y="2129459"/>
              <a:ext cx="116632" cy="116572"/>
            </a:xfrm>
            <a:custGeom>
              <a:rect b="b" l="l" r="r" t="t"/>
              <a:pathLst>
                <a:path extrusionOk="0" h="1951" w="1952">
                  <a:moveTo>
                    <a:pt x="243" y="1"/>
                  </a:moveTo>
                  <a:cubicBezTo>
                    <a:pt x="158" y="1"/>
                    <a:pt x="86" y="43"/>
                    <a:pt x="44" y="100"/>
                  </a:cubicBezTo>
                  <a:cubicBezTo>
                    <a:pt x="16" y="143"/>
                    <a:pt x="1" y="185"/>
                    <a:pt x="1" y="242"/>
                  </a:cubicBezTo>
                  <a:lnTo>
                    <a:pt x="1" y="1709"/>
                  </a:lnTo>
                  <a:cubicBezTo>
                    <a:pt x="1" y="1766"/>
                    <a:pt x="16" y="1808"/>
                    <a:pt x="44" y="1851"/>
                  </a:cubicBezTo>
                  <a:cubicBezTo>
                    <a:pt x="86" y="1908"/>
                    <a:pt x="158" y="1950"/>
                    <a:pt x="243" y="1950"/>
                  </a:cubicBezTo>
                  <a:lnTo>
                    <a:pt x="1709" y="1950"/>
                  </a:lnTo>
                  <a:cubicBezTo>
                    <a:pt x="1794" y="1950"/>
                    <a:pt x="1866" y="1908"/>
                    <a:pt x="1908" y="1837"/>
                  </a:cubicBezTo>
                  <a:cubicBezTo>
                    <a:pt x="1937" y="1808"/>
                    <a:pt x="1952" y="1751"/>
                    <a:pt x="1952" y="1709"/>
                  </a:cubicBezTo>
                  <a:lnTo>
                    <a:pt x="1952" y="242"/>
                  </a:lnTo>
                  <a:cubicBezTo>
                    <a:pt x="1952" y="185"/>
                    <a:pt x="1937" y="128"/>
                    <a:pt x="1895" y="86"/>
                  </a:cubicBezTo>
                  <a:cubicBezTo>
                    <a:pt x="1851" y="29"/>
                    <a:pt x="1794" y="1"/>
                    <a:pt x="1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8529689" y="2086976"/>
              <a:ext cx="253519" cy="207572"/>
            </a:xfrm>
            <a:custGeom>
              <a:rect b="b" l="l" r="r" t="t"/>
              <a:pathLst>
                <a:path extrusionOk="0" h="3474" w="4243">
                  <a:moveTo>
                    <a:pt x="1" y="0"/>
                  </a:moveTo>
                  <a:lnTo>
                    <a:pt x="1" y="3473"/>
                  </a:lnTo>
                  <a:lnTo>
                    <a:pt x="4243" y="3473"/>
                  </a:lnTo>
                  <a:lnTo>
                    <a:pt x="42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8508478" y="2056324"/>
              <a:ext cx="296061" cy="31488"/>
            </a:xfrm>
            <a:custGeom>
              <a:rect b="b" l="l" r="r" t="t"/>
              <a:pathLst>
                <a:path extrusionOk="0" h="527" w="4955">
                  <a:moveTo>
                    <a:pt x="242" y="1"/>
                  </a:moveTo>
                  <a:cubicBezTo>
                    <a:pt x="114" y="1"/>
                    <a:pt x="1" y="115"/>
                    <a:pt x="1" y="242"/>
                  </a:cubicBezTo>
                  <a:lnTo>
                    <a:pt x="1" y="299"/>
                  </a:lnTo>
                  <a:cubicBezTo>
                    <a:pt x="1" y="428"/>
                    <a:pt x="114" y="527"/>
                    <a:pt x="242" y="527"/>
                  </a:cubicBezTo>
                  <a:lnTo>
                    <a:pt x="4712" y="527"/>
                  </a:lnTo>
                  <a:cubicBezTo>
                    <a:pt x="4840" y="527"/>
                    <a:pt x="4954" y="428"/>
                    <a:pt x="4954" y="299"/>
                  </a:cubicBezTo>
                  <a:lnTo>
                    <a:pt x="4954" y="242"/>
                  </a:lnTo>
                  <a:cubicBezTo>
                    <a:pt x="4954" y="115"/>
                    <a:pt x="4840" y="1"/>
                    <a:pt x="47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8597745" y="2129459"/>
              <a:ext cx="116632" cy="116572"/>
            </a:xfrm>
            <a:custGeom>
              <a:rect b="b" l="l" r="r" t="t"/>
              <a:pathLst>
                <a:path extrusionOk="0" h="1951" w="1952">
                  <a:moveTo>
                    <a:pt x="243" y="1"/>
                  </a:moveTo>
                  <a:cubicBezTo>
                    <a:pt x="171" y="1"/>
                    <a:pt x="101" y="43"/>
                    <a:pt x="58" y="100"/>
                  </a:cubicBezTo>
                  <a:cubicBezTo>
                    <a:pt x="29" y="143"/>
                    <a:pt x="1" y="185"/>
                    <a:pt x="1" y="242"/>
                  </a:cubicBezTo>
                  <a:lnTo>
                    <a:pt x="1" y="1709"/>
                  </a:lnTo>
                  <a:cubicBezTo>
                    <a:pt x="1" y="1766"/>
                    <a:pt x="29" y="1808"/>
                    <a:pt x="58" y="1851"/>
                  </a:cubicBezTo>
                  <a:cubicBezTo>
                    <a:pt x="101" y="1908"/>
                    <a:pt x="171" y="1950"/>
                    <a:pt x="243" y="1950"/>
                  </a:cubicBezTo>
                  <a:lnTo>
                    <a:pt x="1724" y="1950"/>
                  </a:lnTo>
                  <a:cubicBezTo>
                    <a:pt x="1809" y="1950"/>
                    <a:pt x="1880" y="1908"/>
                    <a:pt x="1923" y="1837"/>
                  </a:cubicBezTo>
                  <a:cubicBezTo>
                    <a:pt x="1937" y="1808"/>
                    <a:pt x="1951" y="1751"/>
                    <a:pt x="1951" y="1709"/>
                  </a:cubicBezTo>
                  <a:lnTo>
                    <a:pt x="1951" y="242"/>
                  </a:lnTo>
                  <a:cubicBezTo>
                    <a:pt x="1951" y="185"/>
                    <a:pt x="1937" y="128"/>
                    <a:pt x="1908" y="86"/>
                  </a:cubicBezTo>
                  <a:cubicBezTo>
                    <a:pt x="1866" y="29"/>
                    <a:pt x="1794" y="1"/>
                    <a:pt x="17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8050908" y="2341215"/>
              <a:ext cx="1579432" cy="210201"/>
            </a:xfrm>
            <a:custGeom>
              <a:rect b="b" l="l" r="r" t="t"/>
              <a:pathLst>
                <a:path extrusionOk="0" h="3518" w="26434">
                  <a:moveTo>
                    <a:pt x="0" y="1"/>
                  </a:moveTo>
                  <a:cubicBezTo>
                    <a:pt x="0" y="1"/>
                    <a:pt x="2050" y="3517"/>
                    <a:pt x="6277" y="3517"/>
                  </a:cubicBezTo>
                  <a:lnTo>
                    <a:pt x="21366" y="3517"/>
                  </a:lnTo>
                  <a:cubicBezTo>
                    <a:pt x="21366" y="3517"/>
                    <a:pt x="25152" y="2791"/>
                    <a:pt x="26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37"/>
          <p:cNvGrpSpPr/>
          <p:nvPr/>
        </p:nvGrpSpPr>
        <p:grpSpPr>
          <a:xfrm flipH="1">
            <a:off x="615643" y="2888733"/>
            <a:ext cx="2629325" cy="982899"/>
            <a:chOff x="4126225" y="-2295850"/>
            <a:chExt cx="3307744" cy="1236507"/>
          </a:xfrm>
        </p:grpSpPr>
        <p:sp>
          <p:nvSpPr>
            <p:cNvPr id="394" name="Google Shape;394;p37"/>
            <p:cNvSpPr/>
            <p:nvPr/>
          </p:nvSpPr>
          <p:spPr>
            <a:xfrm>
              <a:off x="6283589" y="-2295850"/>
              <a:ext cx="268547" cy="372799"/>
            </a:xfrm>
            <a:custGeom>
              <a:rect b="b" l="l" r="r" t="t"/>
              <a:pathLst>
                <a:path extrusionOk="0" h="5296" w="3815">
                  <a:moveTo>
                    <a:pt x="0" y="0"/>
                  </a:moveTo>
                  <a:lnTo>
                    <a:pt x="0" y="5295"/>
                  </a:lnTo>
                  <a:lnTo>
                    <a:pt x="3815" y="5295"/>
                  </a:lnTo>
                  <a:lnTo>
                    <a:pt x="38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6283589" y="-2238692"/>
              <a:ext cx="268547" cy="42095"/>
            </a:xfrm>
            <a:custGeom>
              <a:rect b="b" l="l" r="r" t="t"/>
              <a:pathLst>
                <a:path extrusionOk="0" h="598" w="3815">
                  <a:moveTo>
                    <a:pt x="0" y="0"/>
                  </a:moveTo>
                  <a:lnTo>
                    <a:pt x="0" y="598"/>
                  </a:lnTo>
                  <a:lnTo>
                    <a:pt x="3815" y="598"/>
                  </a:lnTo>
                  <a:lnTo>
                    <a:pt x="38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6283589" y="-2180619"/>
              <a:ext cx="268547" cy="21118"/>
            </a:xfrm>
            <a:custGeom>
              <a:rect b="b" l="l" r="r" t="t"/>
              <a:pathLst>
                <a:path extrusionOk="0" h="300" w="3815">
                  <a:moveTo>
                    <a:pt x="0" y="1"/>
                  </a:moveTo>
                  <a:lnTo>
                    <a:pt x="0" y="299"/>
                  </a:lnTo>
                  <a:lnTo>
                    <a:pt x="3815" y="299"/>
                  </a:lnTo>
                  <a:lnTo>
                    <a:pt x="38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4903771" y="-1920099"/>
              <a:ext cx="2144367" cy="566167"/>
            </a:xfrm>
            <a:custGeom>
              <a:rect b="b" l="l" r="r" t="t"/>
              <a:pathLst>
                <a:path extrusionOk="0" h="8043" w="30463">
                  <a:moveTo>
                    <a:pt x="5681" y="1"/>
                  </a:moveTo>
                  <a:lnTo>
                    <a:pt x="0" y="8043"/>
                  </a:lnTo>
                  <a:lnTo>
                    <a:pt x="30463" y="5794"/>
                  </a:lnTo>
                  <a:lnTo>
                    <a:pt x="285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5609166" y="-1873007"/>
              <a:ext cx="355834" cy="418906"/>
            </a:xfrm>
            <a:custGeom>
              <a:rect b="b" l="l" r="r" t="t"/>
              <a:pathLst>
                <a:path extrusionOk="0" h="5951" w="5055">
                  <a:moveTo>
                    <a:pt x="1" y="0"/>
                  </a:moveTo>
                  <a:lnTo>
                    <a:pt x="1" y="5950"/>
                  </a:lnTo>
                  <a:lnTo>
                    <a:pt x="5054" y="5580"/>
                  </a:lnTo>
                  <a:lnTo>
                    <a:pt x="5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5000982" y="-1873007"/>
              <a:ext cx="553215" cy="464027"/>
            </a:xfrm>
            <a:custGeom>
              <a:rect b="b" l="l" r="r" t="t"/>
              <a:pathLst>
                <a:path extrusionOk="0" h="6592" w="7859">
                  <a:moveTo>
                    <a:pt x="4655" y="0"/>
                  </a:moveTo>
                  <a:lnTo>
                    <a:pt x="1" y="6591"/>
                  </a:lnTo>
                  <a:lnTo>
                    <a:pt x="1" y="6591"/>
                  </a:lnTo>
                  <a:lnTo>
                    <a:pt x="7858" y="6007"/>
                  </a:lnTo>
                  <a:lnTo>
                    <a:pt x="78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4147272" y="-1648599"/>
              <a:ext cx="3265578" cy="589256"/>
            </a:xfrm>
            <a:custGeom>
              <a:rect b="b" l="l" r="r" t="t"/>
              <a:pathLst>
                <a:path extrusionOk="0" h="8371" w="46391">
                  <a:moveTo>
                    <a:pt x="1" y="1"/>
                  </a:moveTo>
                  <a:lnTo>
                    <a:pt x="3816" y="8371"/>
                  </a:lnTo>
                  <a:lnTo>
                    <a:pt x="40441" y="8371"/>
                  </a:lnTo>
                  <a:cubicBezTo>
                    <a:pt x="42662" y="8371"/>
                    <a:pt x="44584" y="6877"/>
                    <a:pt x="45138" y="4742"/>
                  </a:cubicBezTo>
                  <a:lnTo>
                    <a:pt x="46391" y="1"/>
                  </a:lnTo>
                  <a:lnTo>
                    <a:pt x="46391" y="1"/>
                  </a:lnTo>
                  <a:cubicBezTo>
                    <a:pt x="42050" y="1320"/>
                    <a:pt x="35448" y="1760"/>
                    <a:pt x="28575" y="1760"/>
                  </a:cubicBezTo>
                  <a:cubicBezTo>
                    <a:pt x="14830" y="176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4126225" y="-1669012"/>
              <a:ext cx="3307744" cy="225960"/>
            </a:xfrm>
            <a:custGeom>
              <a:rect b="b" l="l" r="r" t="t"/>
              <a:pathLst>
                <a:path extrusionOk="0" h="3210" w="46990">
                  <a:moveTo>
                    <a:pt x="46704" y="0"/>
                  </a:moveTo>
                  <a:cubicBezTo>
                    <a:pt x="46671" y="0"/>
                    <a:pt x="46637" y="7"/>
                    <a:pt x="46605" y="21"/>
                  </a:cubicBezTo>
                  <a:cubicBezTo>
                    <a:pt x="42317" y="1320"/>
                    <a:pt x="35761" y="1754"/>
                    <a:pt x="28922" y="1754"/>
                  </a:cubicBezTo>
                  <a:cubicBezTo>
                    <a:pt x="15304" y="1754"/>
                    <a:pt x="560" y="35"/>
                    <a:pt x="342" y="6"/>
                  </a:cubicBezTo>
                  <a:cubicBezTo>
                    <a:pt x="330" y="4"/>
                    <a:pt x="317" y="4"/>
                    <a:pt x="304" y="4"/>
                  </a:cubicBezTo>
                  <a:cubicBezTo>
                    <a:pt x="215" y="4"/>
                    <a:pt x="122" y="45"/>
                    <a:pt x="72" y="120"/>
                  </a:cubicBezTo>
                  <a:cubicBezTo>
                    <a:pt x="15" y="205"/>
                    <a:pt x="0" y="319"/>
                    <a:pt x="44" y="419"/>
                  </a:cubicBezTo>
                  <a:lnTo>
                    <a:pt x="456" y="1330"/>
                  </a:lnTo>
                  <a:cubicBezTo>
                    <a:pt x="499" y="1430"/>
                    <a:pt x="584" y="1486"/>
                    <a:pt x="698" y="1501"/>
                  </a:cubicBezTo>
                  <a:cubicBezTo>
                    <a:pt x="2890" y="1758"/>
                    <a:pt x="16328" y="3209"/>
                    <a:pt x="28883" y="3209"/>
                  </a:cubicBezTo>
                  <a:cubicBezTo>
                    <a:pt x="35644" y="3209"/>
                    <a:pt x="42163" y="2782"/>
                    <a:pt x="46519" y="1515"/>
                  </a:cubicBezTo>
                  <a:cubicBezTo>
                    <a:pt x="46619" y="1486"/>
                    <a:pt x="46690" y="1416"/>
                    <a:pt x="46718" y="1316"/>
                  </a:cubicBezTo>
                  <a:lnTo>
                    <a:pt x="46975" y="363"/>
                  </a:lnTo>
                  <a:cubicBezTo>
                    <a:pt x="46989" y="262"/>
                    <a:pt x="46961" y="163"/>
                    <a:pt x="46889" y="78"/>
                  </a:cubicBezTo>
                  <a:cubicBezTo>
                    <a:pt x="46841" y="29"/>
                    <a:pt x="46774" y="0"/>
                    <a:pt x="467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5231445" y="-1982185"/>
              <a:ext cx="1728488" cy="118259"/>
            </a:xfrm>
            <a:custGeom>
              <a:rect b="b" l="l" r="r" t="t"/>
              <a:pathLst>
                <a:path extrusionOk="0" h="1680" w="24555">
                  <a:moveTo>
                    <a:pt x="1" y="0"/>
                  </a:moveTo>
                  <a:lnTo>
                    <a:pt x="1" y="1680"/>
                  </a:lnTo>
                  <a:lnTo>
                    <a:pt x="24555" y="1680"/>
                  </a:lnTo>
                  <a:lnTo>
                    <a:pt x="245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6490963" y="-1850975"/>
              <a:ext cx="237575" cy="237575"/>
            </a:xfrm>
            <a:custGeom>
              <a:rect b="b" l="l" r="r" t="t"/>
              <a:pathLst>
                <a:path extrusionOk="0" h="3375" w="3375">
                  <a:moveTo>
                    <a:pt x="1680" y="627"/>
                  </a:moveTo>
                  <a:cubicBezTo>
                    <a:pt x="2264" y="627"/>
                    <a:pt x="2733" y="1111"/>
                    <a:pt x="2733" y="1695"/>
                  </a:cubicBezTo>
                  <a:cubicBezTo>
                    <a:pt x="2733" y="2264"/>
                    <a:pt x="2264" y="2748"/>
                    <a:pt x="1680" y="2748"/>
                  </a:cubicBezTo>
                  <a:cubicBezTo>
                    <a:pt x="1097" y="2748"/>
                    <a:pt x="626" y="2264"/>
                    <a:pt x="626" y="1695"/>
                  </a:cubicBezTo>
                  <a:cubicBezTo>
                    <a:pt x="626" y="1111"/>
                    <a:pt x="1097" y="627"/>
                    <a:pt x="1680" y="627"/>
                  </a:cubicBezTo>
                  <a:close/>
                  <a:moveTo>
                    <a:pt x="1680" y="0"/>
                  </a:moveTo>
                  <a:cubicBezTo>
                    <a:pt x="755" y="0"/>
                    <a:pt x="0" y="755"/>
                    <a:pt x="0" y="1695"/>
                  </a:cubicBezTo>
                  <a:cubicBezTo>
                    <a:pt x="0" y="2620"/>
                    <a:pt x="755" y="3375"/>
                    <a:pt x="1680" y="3375"/>
                  </a:cubicBezTo>
                  <a:cubicBezTo>
                    <a:pt x="2619" y="3375"/>
                    <a:pt x="3374" y="2620"/>
                    <a:pt x="3374" y="1695"/>
                  </a:cubicBezTo>
                  <a:cubicBezTo>
                    <a:pt x="3374" y="755"/>
                    <a:pt x="2619" y="0"/>
                    <a:pt x="16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6614218" y="-1850975"/>
              <a:ext cx="114317" cy="119315"/>
            </a:xfrm>
            <a:custGeom>
              <a:rect b="b" l="l" r="r" t="t"/>
              <a:pathLst>
                <a:path extrusionOk="0" h="1695" w="1624">
                  <a:moveTo>
                    <a:pt x="1" y="0"/>
                  </a:moveTo>
                  <a:lnTo>
                    <a:pt x="1" y="641"/>
                  </a:lnTo>
                  <a:cubicBezTo>
                    <a:pt x="555" y="670"/>
                    <a:pt x="982" y="1125"/>
                    <a:pt x="982" y="1695"/>
                  </a:cubicBezTo>
                  <a:lnTo>
                    <a:pt x="1623" y="1695"/>
                  </a:lnTo>
                  <a:cubicBezTo>
                    <a:pt x="1623" y="784"/>
                    <a:pt x="897" y="4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6490963" y="-1731731"/>
              <a:ext cx="123328" cy="118330"/>
            </a:xfrm>
            <a:custGeom>
              <a:rect b="b" l="l" r="r" t="t"/>
              <a:pathLst>
                <a:path extrusionOk="0" h="1681" w="1752">
                  <a:moveTo>
                    <a:pt x="0" y="1"/>
                  </a:moveTo>
                  <a:cubicBezTo>
                    <a:pt x="0" y="926"/>
                    <a:pt x="755" y="1681"/>
                    <a:pt x="1680" y="1681"/>
                  </a:cubicBezTo>
                  <a:lnTo>
                    <a:pt x="1752" y="1681"/>
                  </a:lnTo>
                  <a:lnTo>
                    <a:pt x="1752" y="1039"/>
                  </a:lnTo>
                  <a:cubicBezTo>
                    <a:pt x="1723" y="1039"/>
                    <a:pt x="1708" y="1054"/>
                    <a:pt x="1680" y="1054"/>
                  </a:cubicBezTo>
                  <a:cubicBezTo>
                    <a:pt x="1097" y="1054"/>
                    <a:pt x="626" y="570"/>
                    <a:pt x="6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4815571" y="-1312901"/>
              <a:ext cx="75250" cy="75250"/>
            </a:xfrm>
            <a:custGeom>
              <a:rect b="b" l="l" r="r" t="t"/>
              <a:pathLst>
                <a:path extrusionOk="0" h="1069" w="1069">
                  <a:moveTo>
                    <a:pt x="542" y="1"/>
                  </a:moveTo>
                  <a:cubicBezTo>
                    <a:pt x="243" y="1"/>
                    <a:pt x="1" y="242"/>
                    <a:pt x="1" y="527"/>
                  </a:cubicBezTo>
                  <a:cubicBezTo>
                    <a:pt x="1" y="827"/>
                    <a:pt x="243" y="1068"/>
                    <a:pt x="542" y="1068"/>
                  </a:cubicBezTo>
                  <a:cubicBezTo>
                    <a:pt x="841" y="1068"/>
                    <a:pt x="1069" y="827"/>
                    <a:pt x="1069" y="527"/>
                  </a:cubicBezTo>
                  <a:cubicBezTo>
                    <a:pt x="1069" y="242"/>
                    <a:pt x="841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5051101" y="-1312901"/>
              <a:ext cx="75179" cy="75250"/>
            </a:xfrm>
            <a:custGeom>
              <a:rect b="b" l="l" r="r" t="t"/>
              <a:pathLst>
                <a:path extrusionOk="0" h="1069" w="1068">
                  <a:moveTo>
                    <a:pt x="541" y="1"/>
                  </a:moveTo>
                  <a:cubicBezTo>
                    <a:pt x="242" y="1"/>
                    <a:pt x="0" y="242"/>
                    <a:pt x="0" y="527"/>
                  </a:cubicBezTo>
                  <a:cubicBezTo>
                    <a:pt x="0" y="827"/>
                    <a:pt x="242" y="1068"/>
                    <a:pt x="541" y="1068"/>
                  </a:cubicBezTo>
                  <a:cubicBezTo>
                    <a:pt x="840" y="1068"/>
                    <a:pt x="1067" y="827"/>
                    <a:pt x="1067" y="527"/>
                  </a:cubicBezTo>
                  <a:cubicBezTo>
                    <a:pt x="1067" y="242"/>
                    <a:pt x="840" y="1"/>
                    <a:pt x="5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5286561" y="-1312901"/>
              <a:ext cx="75250" cy="75250"/>
            </a:xfrm>
            <a:custGeom>
              <a:rect b="b" l="l" r="r" t="t"/>
              <a:pathLst>
                <a:path extrusionOk="0" h="1069" w="1069">
                  <a:moveTo>
                    <a:pt x="541" y="1"/>
                  </a:moveTo>
                  <a:cubicBezTo>
                    <a:pt x="243" y="1"/>
                    <a:pt x="0" y="242"/>
                    <a:pt x="0" y="527"/>
                  </a:cubicBezTo>
                  <a:cubicBezTo>
                    <a:pt x="0" y="827"/>
                    <a:pt x="243" y="1068"/>
                    <a:pt x="541" y="1068"/>
                  </a:cubicBezTo>
                  <a:cubicBezTo>
                    <a:pt x="840" y="1068"/>
                    <a:pt x="1068" y="827"/>
                    <a:pt x="1068" y="527"/>
                  </a:cubicBezTo>
                  <a:cubicBezTo>
                    <a:pt x="1068" y="242"/>
                    <a:pt x="840" y="1"/>
                    <a:pt x="5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5522021" y="-1312901"/>
              <a:ext cx="75179" cy="75250"/>
            </a:xfrm>
            <a:custGeom>
              <a:rect b="b" l="l" r="r" t="t"/>
              <a:pathLst>
                <a:path extrusionOk="0" h="1069" w="1068">
                  <a:moveTo>
                    <a:pt x="542" y="1"/>
                  </a:moveTo>
                  <a:cubicBezTo>
                    <a:pt x="242" y="1"/>
                    <a:pt x="1" y="242"/>
                    <a:pt x="1" y="527"/>
                  </a:cubicBezTo>
                  <a:cubicBezTo>
                    <a:pt x="1" y="827"/>
                    <a:pt x="242" y="1068"/>
                    <a:pt x="542" y="1068"/>
                  </a:cubicBezTo>
                  <a:cubicBezTo>
                    <a:pt x="840" y="1068"/>
                    <a:pt x="1068" y="827"/>
                    <a:pt x="1068" y="527"/>
                  </a:cubicBezTo>
                  <a:cubicBezTo>
                    <a:pt x="1068" y="242"/>
                    <a:pt x="840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Frequency of each Rig: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588" name="Google Shape;588;p46"/>
          <p:cNvGraphicFramePr/>
          <p:nvPr/>
        </p:nvGraphicFramePr>
        <p:xfrm>
          <a:off x="2004000" y="144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{74600EEE-FB52-44B4-AA6C-17CE7A2C6DF0}</a:tableStyleId>
              </a:tblPr>
              <a:tblGrid>
                <a:gridCol w="2568000"/>
                <a:gridCol w="2568000"/>
              </a:tblGrid>
              <a:tr h="530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accent6"/>
                          </a:solidFill>
                          <a:latin typeface="Titan One"/>
                          <a:ea typeface="Titan One"/>
                          <a:cs typeface="Titan One"/>
                          <a:sym typeface="Titan One"/>
                        </a:rPr>
                        <a:t>Rig </a:t>
                      </a:r>
                      <a:endParaRPr sz="2500">
                        <a:solidFill>
                          <a:schemeClr val="accent6"/>
                        </a:solidFill>
                        <a:latin typeface="Titan One"/>
                        <a:ea typeface="Titan One"/>
                        <a:cs typeface="Titan One"/>
                        <a:sym typeface="Titan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accent6"/>
                          </a:solidFill>
                          <a:latin typeface="Titan One"/>
                          <a:ea typeface="Titan One"/>
                          <a:cs typeface="Titan One"/>
                          <a:sym typeface="Titan One"/>
                        </a:rPr>
                        <a:t>Interarrival</a:t>
                      </a:r>
                      <a:endParaRPr sz="2500">
                        <a:solidFill>
                          <a:schemeClr val="accent6"/>
                        </a:solidFill>
                        <a:latin typeface="Titan One"/>
                        <a:ea typeface="Titan One"/>
                        <a:cs typeface="Titan One"/>
                        <a:sym typeface="Titan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7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Alpha</a:t>
                      </a:r>
                      <a:endParaRPr>
                        <a:solidFill>
                          <a:schemeClr val="accent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Random.exponential(9.37)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Beta</a:t>
                      </a:r>
                      <a:endParaRPr>
                        <a:solidFill>
                          <a:schemeClr val="accent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Random.exponential(5.87)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Charlie</a:t>
                      </a:r>
                      <a:endParaRPr>
                        <a:solidFill>
                          <a:schemeClr val="accent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Random.exponential(6.24)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Delta</a:t>
                      </a:r>
                      <a:endParaRPr>
                        <a:solidFill>
                          <a:schemeClr val="accent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Random.exponential(7.01)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7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Properties: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594" name="Google Shape;594;p47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{74600EEE-FB52-44B4-AA6C-17CE7A2C6DF0}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MaterialTypes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Load_UnloadTimeperUnit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UnitSize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OrderQuant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DeckCargo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Random.Discrete(5,0.32,7,0.75,32,0.843,68,0.92,57,0.98,9,1 )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Casing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13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Random.Discrete(9,0.34,20,0.74,12,1)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DryBulk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60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2500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Random.Discrete(1600,0.01,1700,0.02444,...1))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Fuel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60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2000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Random.Discrete(1000,0.00136,....1)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LiquidBulk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60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3000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Random.Discrete(1000,0.004,....1)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Pipe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15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Random.Discrete(5,0.237,18,0.585,40,0.631,12,0.900,50,0.95,60,1)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8"/>
          <p:cNvSpPr txBox="1"/>
          <p:nvPr>
            <p:ph type="title"/>
          </p:nvPr>
        </p:nvSpPr>
        <p:spPr>
          <a:xfrm>
            <a:off x="2256925" y="907450"/>
            <a:ext cx="4474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Concept</a:t>
            </a:r>
            <a:endParaRPr/>
          </a:p>
        </p:txBody>
      </p:sp>
      <p:grpSp>
        <p:nvGrpSpPr>
          <p:cNvPr id="600" name="Google Shape;600;p48"/>
          <p:cNvGrpSpPr/>
          <p:nvPr/>
        </p:nvGrpSpPr>
        <p:grpSpPr>
          <a:xfrm>
            <a:off x="3590151" y="3091633"/>
            <a:ext cx="3840243" cy="1472332"/>
            <a:chOff x="49457" y="-165092"/>
            <a:chExt cx="2748134" cy="1053623"/>
          </a:xfrm>
        </p:grpSpPr>
        <p:sp>
          <p:nvSpPr>
            <p:cNvPr id="601" name="Google Shape;601;p48"/>
            <p:cNvSpPr/>
            <p:nvPr/>
          </p:nvSpPr>
          <p:spPr>
            <a:xfrm>
              <a:off x="49457" y="721961"/>
              <a:ext cx="543562" cy="166569"/>
            </a:xfrm>
            <a:custGeom>
              <a:rect b="b" l="l" r="r" t="t"/>
              <a:pathLst>
                <a:path extrusionOk="0" h="1994" w="6507">
                  <a:moveTo>
                    <a:pt x="826" y="1"/>
                  </a:moveTo>
                  <a:cubicBezTo>
                    <a:pt x="599" y="1"/>
                    <a:pt x="414" y="100"/>
                    <a:pt x="272" y="242"/>
                  </a:cubicBezTo>
                  <a:cubicBezTo>
                    <a:pt x="72" y="456"/>
                    <a:pt x="1" y="798"/>
                    <a:pt x="158" y="1096"/>
                  </a:cubicBezTo>
                  <a:lnTo>
                    <a:pt x="627" y="1994"/>
                  </a:lnTo>
                  <a:lnTo>
                    <a:pt x="6507" y="1994"/>
                  </a:lnTo>
                  <a:lnTo>
                    <a:pt x="65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8"/>
            <p:cNvSpPr/>
            <p:nvPr/>
          </p:nvSpPr>
          <p:spPr>
            <a:xfrm>
              <a:off x="300394" y="444877"/>
              <a:ext cx="2497195" cy="109514"/>
            </a:xfrm>
            <a:custGeom>
              <a:rect b="b" l="l" r="r" t="t"/>
              <a:pathLst>
                <a:path extrusionOk="0" h="1311" w="29894">
                  <a:moveTo>
                    <a:pt x="1310" y="0"/>
                  </a:moveTo>
                  <a:cubicBezTo>
                    <a:pt x="982" y="0"/>
                    <a:pt x="684" y="114"/>
                    <a:pt x="442" y="314"/>
                  </a:cubicBezTo>
                  <a:cubicBezTo>
                    <a:pt x="172" y="556"/>
                    <a:pt x="1" y="912"/>
                    <a:pt x="1" y="1310"/>
                  </a:cubicBezTo>
                  <a:lnTo>
                    <a:pt x="29894" y="1310"/>
                  </a:lnTo>
                  <a:lnTo>
                    <a:pt x="29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8"/>
            <p:cNvSpPr/>
            <p:nvPr/>
          </p:nvSpPr>
          <p:spPr>
            <a:xfrm>
              <a:off x="60233" y="554307"/>
              <a:ext cx="2737358" cy="334224"/>
            </a:xfrm>
            <a:custGeom>
              <a:rect b="b" l="l" r="r" t="t"/>
              <a:pathLst>
                <a:path extrusionOk="0" h="4001" w="32769">
                  <a:moveTo>
                    <a:pt x="0" y="0"/>
                  </a:moveTo>
                  <a:lnTo>
                    <a:pt x="1566" y="3004"/>
                  </a:lnTo>
                  <a:cubicBezTo>
                    <a:pt x="1722" y="3303"/>
                    <a:pt x="1950" y="3545"/>
                    <a:pt x="2221" y="3716"/>
                  </a:cubicBezTo>
                  <a:cubicBezTo>
                    <a:pt x="2506" y="3900"/>
                    <a:pt x="2833" y="4001"/>
                    <a:pt x="3174" y="4001"/>
                  </a:cubicBezTo>
                  <a:lnTo>
                    <a:pt x="28854" y="4001"/>
                  </a:lnTo>
                  <a:cubicBezTo>
                    <a:pt x="28854" y="4001"/>
                    <a:pt x="28854" y="2008"/>
                    <a:pt x="327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8"/>
            <p:cNvSpPr/>
            <p:nvPr/>
          </p:nvSpPr>
          <p:spPr>
            <a:xfrm>
              <a:off x="60233" y="290255"/>
              <a:ext cx="482832" cy="264138"/>
            </a:xfrm>
            <a:custGeom>
              <a:rect b="b" l="l" r="r" t="t"/>
              <a:pathLst>
                <a:path extrusionOk="0" h="3162" w="5780">
                  <a:moveTo>
                    <a:pt x="1367" y="1"/>
                  </a:moveTo>
                  <a:cubicBezTo>
                    <a:pt x="997" y="1"/>
                    <a:pt x="655" y="143"/>
                    <a:pt x="399" y="400"/>
                  </a:cubicBezTo>
                  <a:cubicBezTo>
                    <a:pt x="143" y="656"/>
                    <a:pt x="0" y="997"/>
                    <a:pt x="0" y="1368"/>
                  </a:cubicBezTo>
                  <a:lnTo>
                    <a:pt x="0" y="3161"/>
                  </a:lnTo>
                  <a:lnTo>
                    <a:pt x="356" y="3161"/>
                  </a:lnTo>
                  <a:lnTo>
                    <a:pt x="356" y="1368"/>
                  </a:lnTo>
                  <a:cubicBezTo>
                    <a:pt x="356" y="1098"/>
                    <a:pt x="456" y="841"/>
                    <a:pt x="655" y="656"/>
                  </a:cubicBezTo>
                  <a:cubicBezTo>
                    <a:pt x="840" y="456"/>
                    <a:pt x="1096" y="357"/>
                    <a:pt x="1367" y="357"/>
                  </a:cubicBezTo>
                  <a:lnTo>
                    <a:pt x="1766" y="357"/>
                  </a:lnTo>
                  <a:lnTo>
                    <a:pt x="1766" y="3161"/>
                  </a:lnTo>
                  <a:lnTo>
                    <a:pt x="2107" y="3161"/>
                  </a:lnTo>
                  <a:lnTo>
                    <a:pt x="2107" y="357"/>
                  </a:lnTo>
                  <a:lnTo>
                    <a:pt x="3345" y="357"/>
                  </a:lnTo>
                  <a:lnTo>
                    <a:pt x="3345" y="3161"/>
                  </a:lnTo>
                  <a:lnTo>
                    <a:pt x="3701" y="3161"/>
                  </a:lnTo>
                  <a:lnTo>
                    <a:pt x="3701" y="357"/>
                  </a:lnTo>
                  <a:lnTo>
                    <a:pt x="5780" y="357"/>
                  </a:lnTo>
                  <a:lnTo>
                    <a:pt x="57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8"/>
            <p:cNvSpPr/>
            <p:nvPr/>
          </p:nvSpPr>
          <p:spPr>
            <a:xfrm>
              <a:off x="459778" y="38231"/>
              <a:ext cx="2337811" cy="406732"/>
            </a:xfrm>
            <a:custGeom>
              <a:rect b="b" l="l" r="r" t="t"/>
              <a:pathLst>
                <a:path extrusionOk="0" h="4869" w="27986">
                  <a:moveTo>
                    <a:pt x="1551" y="0"/>
                  </a:moveTo>
                  <a:lnTo>
                    <a:pt x="0" y="4868"/>
                  </a:lnTo>
                  <a:lnTo>
                    <a:pt x="27986" y="4868"/>
                  </a:lnTo>
                  <a:lnTo>
                    <a:pt x="23345" y="2293"/>
                  </a:lnTo>
                  <a:cubicBezTo>
                    <a:pt x="22007" y="1552"/>
                    <a:pt x="20597" y="983"/>
                    <a:pt x="19132" y="598"/>
                  </a:cubicBezTo>
                  <a:cubicBezTo>
                    <a:pt x="17623" y="199"/>
                    <a:pt x="16057" y="0"/>
                    <a:pt x="144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8"/>
            <p:cNvSpPr/>
            <p:nvPr/>
          </p:nvSpPr>
          <p:spPr>
            <a:xfrm>
              <a:off x="695179" y="-165092"/>
              <a:ext cx="959650" cy="203408"/>
            </a:xfrm>
            <a:custGeom>
              <a:rect b="b" l="l" r="r" t="t"/>
              <a:pathLst>
                <a:path extrusionOk="0" h="2435" w="11488">
                  <a:moveTo>
                    <a:pt x="627" y="1"/>
                  </a:moveTo>
                  <a:lnTo>
                    <a:pt x="1" y="2434"/>
                  </a:lnTo>
                  <a:lnTo>
                    <a:pt x="11488" y="2434"/>
                  </a:lnTo>
                  <a:lnTo>
                    <a:pt x="7843" y="798"/>
                  </a:lnTo>
                  <a:cubicBezTo>
                    <a:pt x="7346" y="570"/>
                    <a:pt x="6805" y="384"/>
                    <a:pt x="6264" y="257"/>
                  </a:cubicBezTo>
                  <a:cubicBezTo>
                    <a:pt x="5566" y="86"/>
                    <a:pt x="4854" y="1"/>
                    <a:pt x="4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8"/>
            <p:cNvSpPr/>
            <p:nvPr/>
          </p:nvSpPr>
          <p:spPr>
            <a:xfrm>
              <a:off x="579817" y="153592"/>
              <a:ext cx="644556" cy="255701"/>
            </a:xfrm>
            <a:custGeom>
              <a:rect b="b" l="l" r="r" t="t"/>
              <a:pathLst>
                <a:path extrusionOk="0" h="3061" w="7716">
                  <a:moveTo>
                    <a:pt x="854" y="1"/>
                  </a:moveTo>
                  <a:lnTo>
                    <a:pt x="854" y="14"/>
                  </a:lnTo>
                  <a:lnTo>
                    <a:pt x="129" y="2576"/>
                  </a:lnTo>
                  <a:lnTo>
                    <a:pt x="0" y="3060"/>
                  </a:lnTo>
                  <a:lnTo>
                    <a:pt x="7716" y="3060"/>
                  </a:lnTo>
                  <a:lnTo>
                    <a:pt x="7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1644131" y="153592"/>
              <a:ext cx="225962" cy="255701"/>
            </a:xfrm>
            <a:custGeom>
              <a:rect b="b" l="l" r="r" t="t"/>
              <a:pathLst>
                <a:path extrusionOk="0" h="3061" w="2705">
                  <a:moveTo>
                    <a:pt x="968" y="1"/>
                  </a:moveTo>
                  <a:cubicBezTo>
                    <a:pt x="441" y="1"/>
                    <a:pt x="0" y="441"/>
                    <a:pt x="0" y="969"/>
                  </a:cubicBezTo>
                  <a:lnTo>
                    <a:pt x="0" y="2092"/>
                  </a:lnTo>
                  <a:cubicBezTo>
                    <a:pt x="0" y="2620"/>
                    <a:pt x="441" y="3060"/>
                    <a:pt x="968" y="3060"/>
                  </a:cubicBezTo>
                  <a:lnTo>
                    <a:pt x="1737" y="3060"/>
                  </a:lnTo>
                  <a:cubicBezTo>
                    <a:pt x="2278" y="3060"/>
                    <a:pt x="2705" y="2620"/>
                    <a:pt x="2705" y="2092"/>
                  </a:cubicBezTo>
                  <a:lnTo>
                    <a:pt x="2705" y="969"/>
                  </a:lnTo>
                  <a:cubicBezTo>
                    <a:pt x="2705" y="441"/>
                    <a:pt x="2291" y="1"/>
                    <a:pt x="1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1388348" y="153592"/>
              <a:ext cx="227299" cy="255701"/>
            </a:xfrm>
            <a:custGeom>
              <a:rect b="b" l="l" r="r" t="t"/>
              <a:pathLst>
                <a:path extrusionOk="0" h="3061" w="2721">
                  <a:moveTo>
                    <a:pt x="969" y="1"/>
                  </a:moveTo>
                  <a:cubicBezTo>
                    <a:pt x="443" y="1"/>
                    <a:pt x="1" y="441"/>
                    <a:pt x="1" y="969"/>
                  </a:cubicBezTo>
                  <a:lnTo>
                    <a:pt x="1" y="2092"/>
                  </a:lnTo>
                  <a:cubicBezTo>
                    <a:pt x="1" y="2620"/>
                    <a:pt x="443" y="3060"/>
                    <a:pt x="969" y="3060"/>
                  </a:cubicBezTo>
                  <a:lnTo>
                    <a:pt x="1752" y="3060"/>
                  </a:lnTo>
                  <a:cubicBezTo>
                    <a:pt x="2279" y="3060"/>
                    <a:pt x="2720" y="2620"/>
                    <a:pt x="2720" y="2092"/>
                  </a:cubicBezTo>
                  <a:lnTo>
                    <a:pt x="2720" y="969"/>
                  </a:lnTo>
                  <a:cubicBezTo>
                    <a:pt x="2720" y="441"/>
                    <a:pt x="2279" y="1"/>
                    <a:pt x="17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>
              <a:off x="1899663" y="162363"/>
              <a:ext cx="730179" cy="246929"/>
            </a:xfrm>
            <a:custGeom>
              <a:rect b="b" l="l" r="r" t="t"/>
              <a:pathLst>
                <a:path extrusionOk="0" h="2956" w="8741">
                  <a:moveTo>
                    <a:pt x="474" y="1"/>
                  </a:moveTo>
                  <a:cubicBezTo>
                    <a:pt x="370" y="1"/>
                    <a:pt x="265" y="41"/>
                    <a:pt x="187" y="108"/>
                  </a:cubicBezTo>
                  <a:cubicBezTo>
                    <a:pt x="73" y="194"/>
                    <a:pt x="1" y="336"/>
                    <a:pt x="1" y="507"/>
                  </a:cubicBezTo>
                  <a:lnTo>
                    <a:pt x="1" y="2458"/>
                  </a:lnTo>
                  <a:cubicBezTo>
                    <a:pt x="1" y="2614"/>
                    <a:pt x="73" y="2756"/>
                    <a:pt x="187" y="2842"/>
                  </a:cubicBezTo>
                  <a:cubicBezTo>
                    <a:pt x="272" y="2913"/>
                    <a:pt x="386" y="2955"/>
                    <a:pt x="500" y="2955"/>
                  </a:cubicBezTo>
                  <a:lnTo>
                    <a:pt x="8741" y="2955"/>
                  </a:lnTo>
                  <a:lnTo>
                    <a:pt x="6122" y="1674"/>
                  </a:lnTo>
                  <a:lnTo>
                    <a:pt x="6108" y="1674"/>
                  </a:lnTo>
                  <a:lnTo>
                    <a:pt x="5937" y="1589"/>
                  </a:lnTo>
                  <a:lnTo>
                    <a:pt x="5695" y="1475"/>
                  </a:lnTo>
                  <a:cubicBezTo>
                    <a:pt x="5182" y="1234"/>
                    <a:pt x="4641" y="1006"/>
                    <a:pt x="4087" y="807"/>
                  </a:cubicBezTo>
                  <a:cubicBezTo>
                    <a:pt x="3831" y="721"/>
                    <a:pt x="3574" y="636"/>
                    <a:pt x="3303" y="564"/>
                  </a:cubicBezTo>
                  <a:cubicBezTo>
                    <a:pt x="3005" y="465"/>
                    <a:pt x="2692" y="380"/>
                    <a:pt x="2364" y="308"/>
                  </a:cubicBezTo>
                  <a:cubicBezTo>
                    <a:pt x="1781" y="180"/>
                    <a:pt x="1168" y="66"/>
                    <a:pt x="557" y="9"/>
                  </a:cubicBezTo>
                  <a:cubicBezTo>
                    <a:pt x="530" y="3"/>
                    <a:pt x="502" y="1"/>
                    <a:pt x="4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8"/>
            <p:cNvSpPr/>
            <p:nvPr/>
          </p:nvSpPr>
          <p:spPr>
            <a:xfrm>
              <a:off x="1133902" y="153592"/>
              <a:ext cx="226046" cy="255701"/>
            </a:xfrm>
            <a:custGeom>
              <a:rect b="b" l="l" r="r" t="t"/>
              <a:pathLst>
                <a:path extrusionOk="0" h="3061" w="2706">
                  <a:moveTo>
                    <a:pt x="969" y="1"/>
                  </a:moveTo>
                  <a:cubicBezTo>
                    <a:pt x="428" y="1"/>
                    <a:pt x="1" y="441"/>
                    <a:pt x="1" y="969"/>
                  </a:cubicBezTo>
                  <a:lnTo>
                    <a:pt x="1" y="2092"/>
                  </a:lnTo>
                  <a:cubicBezTo>
                    <a:pt x="1" y="2377"/>
                    <a:pt x="129" y="2648"/>
                    <a:pt x="329" y="2819"/>
                  </a:cubicBezTo>
                  <a:cubicBezTo>
                    <a:pt x="386" y="2876"/>
                    <a:pt x="443" y="2904"/>
                    <a:pt x="500" y="2947"/>
                  </a:cubicBezTo>
                  <a:cubicBezTo>
                    <a:pt x="642" y="3018"/>
                    <a:pt x="798" y="3060"/>
                    <a:pt x="969" y="3060"/>
                  </a:cubicBezTo>
                  <a:lnTo>
                    <a:pt x="1737" y="3060"/>
                  </a:lnTo>
                  <a:cubicBezTo>
                    <a:pt x="2265" y="3060"/>
                    <a:pt x="2705" y="2620"/>
                    <a:pt x="2705" y="2092"/>
                  </a:cubicBezTo>
                  <a:lnTo>
                    <a:pt x="2705" y="969"/>
                  </a:lnTo>
                  <a:cubicBezTo>
                    <a:pt x="2705" y="527"/>
                    <a:pt x="2392" y="143"/>
                    <a:pt x="1980" y="43"/>
                  </a:cubicBezTo>
                  <a:cubicBezTo>
                    <a:pt x="1908" y="14"/>
                    <a:pt x="1838" y="14"/>
                    <a:pt x="17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8"/>
            <p:cNvSpPr/>
            <p:nvPr/>
          </p:nvSpPr>
          <p:spPr>
            <a:xfrm>
              <a:off x="864085" y="153592"/>
              <a:ext cx="225962" cy="255701"/>
            </a:xfrm>
            <a:custGeom>
              <a:rect b="b" l="l" r="r" t="t"/>
              <a:pathLst>
                <a:path extrusionOk="0" h="3061" w="2705">
                  <a:moveTo>
                    <a:pt x="968" y="1"/>
                  </a:moveTo>
                  <a:cubicBezTo>
                    <a:pt x="441" y="1"/>
                    <a:pt x="0" y="441"/>
                    <a:pt x="0" y="969"/>
                  </a:cubicBezTo>
                  <a:lnTo>
                    <a:pt x="0" y="2092"/>
                  </a:lnTo>
                  <a:cubicBezTo>
                    <a:pt x="0" y="2620"/>
                    <a:pt x="441" y="3060"/>
                    <a:pt x="968" y="3060"/>
                  </a:cubicBezTo>
                  <a:lnTo>
                    <a:pt x="1737" y="3060"/>
                  </a:lnTo>
                  <a:cubicBezTo>
                    <a:pt x="2278" y="3060"/>
                    <a:pt x="2705" y="2620"/>
                    <a:pt x="2705" y="2092"/>
                  </a:cubicBezTo>
                  <a:lnTo>
                    <a:pt x="2705" y="969"/>
                  </a:lnTo>
                  <a:cubicBezTo>
                    <a:pt x="2705" y="441"/>
                    <a:pt x="2278" y="1"/>
                    <a:pt x="1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8"/>
            <p:cNvSpPr/>
            <p:nvPr/>
          </p:nvSpPr>
          <p:spPr>
            <a:xfrm>
              <a:off x="590593" y="153592"/>
              <a:ext cx="215186" cy="255701"/>
            </a:xfrm>
            <a:custGeom>
              <a:rect b="b" l="l" r="r" t="t"/>
              <a:pathLst>
                <a:path extrusionOk="0" h="3061" w="2576">
                  <a:moveTo>
                    <a:pt x="839" y="1"/>
                  </a:moveTo>
                  <a:cubicBezTo>
                    <a:pt x="797" y="1"/>
                    <a:pt x="769" y="1"/>
                    <a:pt x="725" y="14"/>
                  </a:cubicBezTo>
                  <a:lnTo>
                    <a:pt x="0" y="2576"/>
                  </a:lnTo>
                  <a:cubicBezTo>
                    <a:pt x="171" y="2876"/>
                    <a:pt x="484" y="3060"/>
                    <a:pt x="839" y="3060"/>
                  </a:cubicBezTo>
                  <a:lnTo>
                    <a:pt x="1608" y="3060"/>
                  </a:lnTo>
                  <a:cubicBezTo>
                    <a:pt x="2135" y="3060"/>
                    <a:pt x="2576" y="2620"/>
                    <a:pt x="2576" y="2092"/>
                  </a:cubicBezTo>
                  <a:lnTo>
                    <a:pt x="2576" y="969"/>
                  </a:lnTo>
                  <a:cubicBezTo>
                    <a:pt x="2576" y="441"/>
                    <a:pt x="2135" y="1"/>
                    <a:pt x="1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8"/>
            <p:cNvSpPr/>
            <p:nvPr/>
          </p:nvSpPr>
          <p:spPr>
            <a:xfrm>
              <a:off x="1913947" y="603092"/>
              <a:ext cx="159468" cy="53546"/>
            </a:xfrm>
            <a:custGeom>
              <a:rect b="b" l="l" r="r" t="t"/>
              <a:pathLst>
                <a:path extrusionOk="0" h="641" w="1909">
                  <a:moveTo>
                    <a:pt x="16" y="0"/>
                  </a:moveTo>
                  <a:cubicBezTo>
                    <a:pt x="1" y="0"/>
                    <a:pt x="1" y="14"/>
                    <a:pt x="1" y="14"/>
                  </a:cubicBezTo>
                  <a:lnTo>
                    <a:pt x="1" y="612"/>
                  </a:lnTo>
                  <a:cubicBezTo>
                    <a:pt x="1" y="627"/>
                    <a:pt x="1" y="640"/>
                    <a:pt x="16" y="640"/>
                  </a:cubicBezTo>
                  <a:lnTo>
                    <a:pt x="1880" y="640"/>
                  </a:lnTo>
                  <a:cubicBezTo>
                    <a:pt x="1895" y="640"/>
                    <a:pt x="1908" y="627"/>
                    <a:pt x="1908" y="612"/>
                  </a:cubicBezTo>
                  <a:lnTo>
                    <a:pt x="1908" y="14"/>
                  </a:lnTo>
                  <a:cubicBezTo>
                    <a:pt x="1908" y="14"/>
                    <a:pt x="1895" y="0"/>
                    <a:pt x="18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8"/>
            <p:cNvSpPr/>
            <p:nvPr/>
          </p:nvSpPr>
          <p:spPr>
            <a:xfrm>
              <a:off x="2133977" y="603092"/>
              <a:ext cx="159468" cy="53546"/>
            </a:xfrm>
            <a:custGeom>
              <a:rect b="b" l="l" r="r" t="t"/>
              <a:pathLst>
                <a:path extrusionOk="0" h="641" w="1909">
                  <a:moveTo>
                    <a:pt x="14" y="0"/>
                  </a:moveTo>
                  <a:cubicBezTo>
                    <a:pt x="1" y="0"/>
                    <a:pt x="1" y="14"/>
                    <a:pt x="1" y="14"/>
                  </a:cubicBezTo>
                  <a:lnTo>
                    <a:pt x="1" y="612"/>
                  </a:lnTo>
                  <a:cubicBezTo>
                    <a:pt x="1" y="627"/>
                    <a:pt x="1" y="640"/>
                    <a:pt x="14" y="640"/>
                  </a:cubicBezTo>
                  <a:lnTo>
                    <a:pt x="1880" y="640"/>
                  </a:lnTo>
                  <a:cubicBezTo>
                    <a:pt x="1893" y="640"/>
                    <a:pt x="1908" y="627"/>
                    <a:pt x="1908" y="612"/>
                  </a:cubicBezTo>
                  <a:lnTo>
                    <a:pt x="1908" y="14"/>
                  </a:lnTo>
                  <a:cubicBezTo>
                    <a:pt x="1908" y="14"/>
                    <a:pt x="1893" y="0"/>
                    <a:pt x="18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9"/>
          <p:cNvSpPr txBox="1"/>
          <p:nvPr>
            <p:ph type="title"/>
          </p:nvPr>
        </p:nvSpPr>
        <p:spPr>
          <a:xfrm>
            <a:off x="713100" y="598450"/>
            <a:ext cx="58878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Model </a:t>
            </a:r>
            <a:r>
              <a:rPr lang="en" sz="3500"/>
              <a:t>Components:</a:t>
            </a:r>
            <a:endParaRPr sz="3500"/>
          </a:p>
        </p:txBody>
      </p:sp>
      <p:grpSp>
        <p:nvGrpSpPr>
          <p:cNvPr id="621" name="Google Shape;621;p49"/>
          <p:cNvGrpSpPr/>
          <p:nvPr/>
        </p:nvGrpSpPr>
        <p:grpSpPr>
          <a:xfrm flipH="1">
            <a:off x="761220" y="3520730"/>
            <a:ext cx="3294328" cy="1191557"/>
            <a:chOff x="-61300" y="3384400"/>
            <a:chExt cx="2414312" cy="873191"/>
          </a:xfrm>
        </p:grpSpPr>
        <p:sp>
          <p:nvSpPr>
            <p:cNvPr id="622" name="Google Shape;622;p49"/>
            <p:cNvSpPr/>
            <p:nvPr/>
          </p:nvSpPr>
          <p:spPr>
            <a:xfrm>
              <a:off x="1837965" y="3384400"/>
              <a:ext cx="193242" cy="122192"/>
            </a:xfrm>
            <a:custGeom>
              <a:rect b="b" l="l" r="r" t="t"/>
              <a:pathLst>
                <a:path extrusionOk="0" h="2719" w="4300">
                  <a:moveTo>
                    <a:pt x="3104" y="0"/>
                  </a:moveTo>
                  <a:lnTo>
                    <a:pt x="1" y="2718"/>
                  </a:lnTo>
                  <a:lnTo>
                    <a:pt x="3404" y="2718"/>
                  </a:lnTo>
                  <a:lnTo>
                    <a:pt x="4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9"/>
            <p:cNvSpPr/>
            <p:nvPr/>
          </p:nvSpPr>
          <p:spPr>
            <a:xfrm>
              <a:off x="411426" y="3494415"/>
              <a:ext cx="1773332" cy="622464"/>
            </a:xfrm>
            <a:custGeom>
              <a:rect b="b" l="l" r="r" t="t"/>
              <a:pathLst>
                <a:path extrusionOk="0" h="13851" w="39460">
                  <a:moveTo>
                    <a:pt x="18350" y="0"/>
                  </a:moveTo>
                  <a:lnTo>
                    <a:pt x="18350" y="1466"/>
                  </a:lnTo>
                  <a:lnTo>
                    <a:pt x="20014" y="1466"/>
                  </a:lnTo>
                  <a:lnTo>
                    <a:pt x="16214" y="6321"/>
                  </a:lnTo>
                  <a:lnTo>
                    <a:pt x="1" y="11360"/>
                  </a:lnTo>
                  <a:lnTo>
                    <a:pt x="4371" y="13850"/>
                  </a:lnTo>
                  <a:lnTo>
                    <a:pt x="19730" y="13850"/>
                  </a:lnTo>
                  <a:lnTo>
                    <a:pt x="39459" y="11360"/>
                  </a:lnTo>
                  <a:lnTo>
                    <a:pt x="38591" y="9181"/>
                  </a:lnTo>
                  <a:cubicBezTo>
                    <a:pt x="37893" y="7473"/>
                    <a:pt x="36299" y="6306"/>
                    <a:pt x="34477" y="6164"/>
                  </a:cubicBezTo>
                  <a:lnTo>
                    <a:pt x="34477" y="1466"/>
                  </a:lnTo>
                  <a:lnTo>
                    <a:pt x="36257" y="1466"/>
                  </a:lnTo>
                  <a:lnTo>
                    <a:pt x="362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9"/>
            <p:cNvSpPr/>
            <p:nvPr/>
          </p:nvSpPr>
          <p:spPr>
            <a:xfrm>
              <a:off x="1563560" y="3791878"/>
              <a:ext cx="151628" cy="151672"/>
            </a:xfrm>
            <a:custGeom>
              <a:rect b="b" l="l" r="r" t="t"/>
              <a:pathLst>
                <a:path extrusionOk="0" h="3375" w="3374">
                  <a:moveTo>
                    <a:pt x="1680" y="641"/>
                  </a:moveTo>
                  <a:cubicBezTo>
                    <a:pt x="2264" y="641"/>
                    <a:pt x="2734" y="1110"/>
                    <a:pt x="2734" y="1695"/>
                  </a:cubicBezTo>
                  <a:cubicBezTo>
                    <a:pt x="2734" y="2278"/>
                    <a:pt x="2264" y="2748"/>
                    <a:pt x="1680" y="2748"/>
                  </a:cubicBezTo>
                  <a:cubicBezTo>
                    <a:pt x="1096" y="2748"/>
                    <a:pt x="627" y="2278"/>
                    <a:pt x="627" y="1695"/>
                  </a:cubicBezTo>
                  <a:cubicBezTo>
                    <a:pt x="627" y="1110"/>
                    <a:pt x="1096" y="641"/>
                    <a:pt x="1680" y="641"/>
                  </a:cubicBezTo>
                  <a:close/>
                  <a:moveTo>
                    <a:pt x="1680" y="0"/>
                  </a:moveTo>
                  <a:cubicBezTo>
                    <a:pt x="755" y="0"/>
                    <a:pt x="1" y="769"/>
                    <a:pt x="1" y="1695"/>
                  </a:cubicBezTo>
                  <a:cubicBezTo>
                    <a:pt x="1" y="2619"/>
                    <a:pt x="755" y="3374"/>
                    <a:pt x="1680" y="3374"/>
                  </a:cubicBezTo>
                  <a:cubicBezTo>
                    <a:pt x="2620" y="3374"/>
                    <a:pt x="3374" y="2619"/>
                    <a:pt x="3374" y="1695"/>
                  </a:cubicBezTo>
                  <a:cubicBezTo>
                    <a:pt x="3374" y="769"/>
                    <a:pt x="2620" y="0"/>
                    <a:pt x="16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9"/>
            <p:cNvSpPr/>
            <p:nvPr/>
          </p:nvSpPr>
          <p:spPr>
            <a:xfrm>
              <a:off x="1642250" y="3792508"/>
              <a:ext cx="72938" cy="75544"/>
            </a:xfrm>
            <a:custGeom>
              <a:rect b="b" l="l" r="r" t="t"/>
              <a:pathLst>
                <a:path extrusionOk="0" h="1681" w="1623">
                  <a:moveTo>
                    <a:pt x="0" y="1"/>
                  </a:moveTo>
                  <a:lnTo>
                    <a:pt x="0" y="627"/>
                  </a:lnTo>
                  <a:cubicBezTo>
                    <a:pt x="556" y="669"/>
                    <a:pt x="983" y="1125"/>
                    <a:pt x="983" y="1681"/>
                  </a:cubicBezTo>
                  <a:lnTo>
                    <a:pt x="1623" y="1681"/>
                  </a:lnTo>
                  <a:cubicBezTo>
                    <a:pt x="1623" y="770"/>
                    <a:pt x="897" y="29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9"/>
            <p:cNvSpPr/>
            <p:nvPr/>
          </p:nvSpPr>
          <p:spPr>
            <a:xfrm>
              <a:off x="1563560" y="3868008"/>
              <a:ext cx="78735" cy="75544"/>
            </a:xfrm>
            <a:custGeom>
              <a:rect b="b" l="l" r="r" t="t"/>
              <a:pathLst>
                <a:path extrusionOk="0" h="1681" w="1752">
                  <a:moveTo>
                    <a:pt x="1" y="1"/>
                  </a:moveTo>
                  <a:cubicBezTo>
                    <a:pt x="1" y="925"/>
                    <a:pt x="755" y="1680"/>
                    <a:pt x="1680" y="1680"/>
                  </a:cubicBezTo>
                  <a:lnTo>
                    <a:pt x="1751" y="1680"/>
                  </a:lnTo>
                  <a:lnTo>
                    <a:pt x="1751" y="1054"/>
                  </a:lnTo>
                  <a:lnTo>
                    <a:pt x="1680" y="1054"/>
                  </a:lnTo>
                  <a:cubicBezTo>
                    <a:pt x="1096" y="1054"/>
                    <a:pt x="627" y="584"/>
                    <a:pt x="6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9"/>
            <p:cNvSpPr/>
            <p:nvPr/>
          </p:nvSpPr>
          <p:spPr>
            <a:xfrm>
              <a:off x="-61300" y="3770756"/>
              <a:ext cx="2414312" cy="486835"/>
            </a:xfrm>
            <a:custGeom>
              <a:rect b="b" l="l" r="r" t="t"/>
              <a:pathLst>
                <a:path extrusionOk="0" h="10833" w="53723">
                  <a:moveTo>
                    <a:pt x="1" y="1"/>
                  </a:moveTo>
                  <a:lnTo>
                    <a:pt x="6619" y="10833"/>
                  </a:lnTo>
                  <a:lnTo>
                    <a:pt x="48142" y="10833"/>
                  </a:lnTo>
                  <a:cubicBezTo>
                    <a:pt x="50092" y="10833"/>
                    <a:pt x="51843" y="9609"/>
                    <a:pt x="52512" y="7773"/>
                  </a:cubicBezTo>
                  <a:lnTo>
                    <a:pt x="53722" y="4471"/>
                  </a:lnTo>
                  <a:lnTo>
                    <a:pt x="40469" y="4471"/>
                  </a:lnTo>
                  <a:cubicBezTo>
                    <a:pt x="36413" y="4471"/>
                    <a:pt x="32384" y="3873"/>
                    <a:pt x="28512" y="2705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9"/>
            <p:cNvSpPr/>
            <p:nvPr/>
          </p:nvSpPr>
          <p:spPr>
            <a:xfrm>
              <a:off x="-61300" y="3770756"/>
              <a:ext cx="2414312" cy="260382"/>
            </a:xfrm>
            <a:custGeom>
              <a:rect b="b" l="l" r="r" t="t"/>
              <a:pathLst>
                <a:path extrusionOk="0" h="5794" w="53723">
                  <a:moveTo>
                    <a:pt x="1" y="1"/>
                  </a:moveTo>
                  <a:lnTo>
                    <a:pt x="811" y="1324"/>
                  </a:lnTo>
                  <a:lnTo>
                    <a:pt x="19274" y="1324"/>
                  </a:lnTo>
                  <a:lnTo>
                    <a:pt x="28214" y="4029"/>
                  </a:lnTo>
                  <a:cubicBezTo>
                    <a:pt x="32086" y="5196"/>
                    <a:pt x="36113" y="5794"/>
                    <a:pt x="40171" y="5794"/>
                  </a:cubicBezTo>
                  <a:lnTo>
                    <a:pt x="53238" y="5794"/>
                  </a:lnTo>
                  <a:lnTo>
                    <a:pt x="53722" y="4471"/>
                  </a:lnTo>
                  <a:lnTo>
                    <a:pt x="40469" y="4471"/>
                  </a:lnTo>
                  <a:cubicBezTo>
                    <a:pt x="36413" y="4471"/>
                    <a:pt x="32384" y="3873"/>
                    <a:pt x="28512" y="2705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80B2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9"/>
            <p:cNvSpPr/>
            <p:nvPr/>
          </p:nvSpPr>
          <p:spPr>
            <a:xfrm>
              <a:off x="1209161" y="3606992"/>
              <a:ext cx="217555" cy="159312"/>
            </a:xfrm>
            <a:custGeom>
              <a:rect b="b" l="l" r="r" t="t"/>
              <a:pathLst>
                <a:path extrusionOk="0" h="3545" w="4841">
                  <a:moveTo>
                    <a:pt x="2762" y="1"/>
                  </a:moveTo>
                  <a:lnTo>
                    <a:pt x="1" y="3545"/>
                  </a:lnTo>
                  <a:lnTo>
                    <a:pt x="4841" y="3545"/>
                  </a:lnTo>
                  <a:lnTo>
                    <a:pt x="48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9"/>
            <p:cNvSpPr/>
            <p:nvPr/>
          </p:nvSpPr>
          <p:spPr>
            <a:xfrm>
              <a:off x="1482308" y="3606992"/>
              <a:ext cx="204747" cy="159312"/>
            </a:xfrm>
            <a:custGeom>
              <a:rect b="b" l="l" r="r" t="t"/>
              <a:pathLst>
                <a:path extrusionOk="0" h="3545" w="4556">
                  <a:moveTo>
                    <a:pt x="0" y="1"/>
                  </a:moveTo>
                  <a:lnTo>
                    <a:pt x="0" y="3545"/>
                  </a:lnTo>
                  <a:lnTo>
                    <a:pt x="4555" y="3545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9"/>
            <p:cNvSpPr/>
            <p:nvPr/>
          </p:nvSpPr>
          <p:spPr>
            <a:xfrm>
              <a:off x="1743321" y="3606992"/>
              <a:ext cx="170862" cy="159312"/>
            </a:xfrm>
            <a:custGeom>
              <a:rect b="b" l="l" r="r" t="t"/>
              <a:pathLst>
                <a:path extrusionOk="0" h="3545" w="3802">
                  <a:moveTo>
                    <a:pt x="0" y="1"/>
                  </a:moveTo>
                  <a:lnTo>
                    <a:pt x="0" y="3545"/>
                  </a:lnTo>
                  <a:lnTo>
                    <a:pt x="3801" y="3545"/>
                  </a:lnTo>
                  <a:lnTo>
                    <a:pt x="3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9"/>
            <p:cNvSpPr/>
            <p:nvPr/>
          </p:nvSpPr>
          <p:spPr>
            <a:xfrm>
              <a:off x="278358" y="3880816"/>
              <a:ext cx="55051" cy="54377"/>
            </a:xfrm>
            <a:custGeom>
              <a:rect b="b" l="l" r="r" t="t"/>
              <a:pathLst>
                <a:path extrusionOk="0" h="1210" w="1225">
                  <a:moveTo>
                    <a:pt x="613" y="0"/>
                  </a:moveTo>
                  <a:cubicBezTo>
                    <a:pt x="272" y="0"/>
                    <a:pt x="1" y="270"/>
                    <a:pt x="1" y="612"/>
                  </a:cubicBezTo>
                  <a:cubicBezTo>
                    <a:pt x="1" y="940"/>
                    <a:pt x="272" y="1210"/>
                    <a:pt x="613" y="1210"/>
                  </a:cubicBezTo>
                  <a:cubicBezTo>
                    <a:pt x="940" y="1210"/>
                    <a:pt x="1225" y="940"/>
                    <a:pt x="1225" y="612"/>
                  </a:cubicBezTo>
                  <a:cubicBezTo>
                    <a:pt x="1225" y="270"/>
                    <a:pt x="940" y="0"/>
                    <a:pt x="6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9"/>
            <p:cNvSpPr/>
            <p:nvPr/>
          </p:nvSpPr>
          <p:spPr>
            <a:xfrm>
              <a:off x="401180" y="3880816"/>
              <a:ext cx="55051" cy="54377"/>
            </a:xfrm>
            <a:custGeom>
              <a:rect b="b" l="l" r="r" t="t"/>
              <a:pathLst>
                <a:path extrusionOk="0" h="1210" w="1225">
                  <a:moveTo>
                    <a:pt x="613" y="0"/>
                  </a:moveTo>
                  <a:cubicBezTo>
                    <a:pt x="272" y="0"/>
                    <a:pt x="1" y="270"/>
                    <a:pt x="1" y="612"/>
                  </a:cubicBezTo>
                  <a:cubicBezTo>
                    <a:pt x="1" y="940"/>
                    <a:pt x="272" y="1210"/>
                    <a:pt x="613" y="1210"/>
                  </a:cubicBezTo>
                  <a:cubicBezTo>
                    <a:pt x="940" y="1210"/>
                    <a:pt x="1225" y="940"/>
                    <a:pt x="1225" y="612"/>
                  </a:cubicBezTo>
                  <a:cubicBezTo>
                    <a:pt x="1225" y="270"/>
                    <a:pt x="940" y="0"/>
                    <a:pt x="6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9"/>
            <p:cNvSpPr/>
            <p:nvPr/>
          </p:nvSpPr>
          <p:spPr>
            <a:xfrm>
              <a:off x="524002" y="3880816"/>
              <a:ext cx="55096" cy="54377"/>
            </a:xfrm>
            <a:custGeom>
              <a:rect b="b" l="l" r="r" t="t"/>
              <a:pathLst>
                <a:path extrusionOk="0" h="1210" w="1226">
                  <a:moveTo>
                    <a:pt x="614" y="0"/>
                  </a:moveTo>
                  <a:cubicBezTo>
                    <a:pt x="272" y="0"/>
                    <a:pt x="1" y="270"/>
                    <a:pt x="1" y="612"/>
                  </a:cubicBezTo>
                  <a:cubicBezTo>
                    <a:pt x="1" y="940"/>
                    <a:pt x="272" y="1210"/>
                    <a:pt x="614" y="1210"/>
                  </a:cubicBezTo>
                  <a:cubicBezTo>
                    <a:pt x="940" y="1210"/>
                    <a:pt x="1225" y="940"/>
                    <a:pt x="1225" y="612"/>
                  </a:cubicBezTo>
                  <a:cubicBezTo>
                    <a:pt x="1225" y="270"/>
                    <a:pt x="940" y="0"/>
                    <a:pt x="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5" name="Google Shape;635;p49"/>
          <p:cNvSpPr txBox="1"/>
          <p:nvPr>
            <p:ph idx="4294967295" type="body"/>
          </p:nvPr>
        </p:nvSpPr>
        <p:spPr>
          <a:xfrm>
            <a:off x="720000" y="1462925"/>
            <a:ext cx="7090800" cy="2355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4 Model entities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AlphaRigOrders,BetaRigOrders,CharlieRigOrders and DeltaRigOrders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4 Sources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Each one for the above with arrival rates from previous tables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2 Servers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Representing  Ports RotterDam and Hamburg.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4 Sinks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Alpha,Beta,Charlie and Delta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8 Servers for </a:t>
            </a:r>
            <a:r>
              <a:rPr lang="en">
                <a:solidFill>
                  <a:schemeClr val="dk1"/>
                </a:solidFill>
              </a:rPr>
              <a:t>waypoints with 0 service times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1 Entity,1 Source and 1 sink for Weather calculations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0"/>
          <p:cNvSpPr txBox="1"/>
          <p:nvPr>
            <p:ph type="title"/>
          </p:nvPr>
        </p:nvSpPr>
        <p:spPr>
          <a:xfrm>
            <a:off x="713100" y="598450"/>
            <a:ext cx="46968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0"/>
          <p:cNvSpPr txBox="1"/>
          <p:nvPr>
            <p:ph idx="1" type="subTitle"/>
          </p:nvPr>
        </p:nvSpPr>
        <p:spPr>
          <a:xfrm>
            <a:off x="713100" y="1339075"/>
            <a:ext cx="4696800" cy="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50"/>
          <p:cNvSpPr txBox="1"/>
          <p:nvPr>
            <p:ph idx="2" type="title"/>
          </p:nvPr>
        </p:nvSpPr>
        <p:spPr>
          <a:xfrm>
            <a:off x="2223600" y="1965350"/>
            <a:ext cx="46968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50"/>
          <p:cNvSpPr txBox="1"/>
          <p:nvPr>
            <p:ph idx="3" type="subTitle"/>
          </p:nvPr>
        </p:nvSpPr>
        <p:spPr>
          <a:xfrm>
            <a:off x="2223600" y="2724850"/>
            <a:ext cx="4696800" cy="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0"/>
          <p:cNvSpPr txBox="1"/>
          <p:nvPr>
            <p:ph idx="4" type="title"/>
          </p:nvPr>
        </p:nvSpPr>
        <p:spPr>
          <a:xfrm>
            <a:off x="3734100" y="3332250"/>
            <a:ext cx="46968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0"/>
          <p:cNvSpPr txBox="1"/>
          <p:nvPr>
            <p:ph idx="5" type="subTitle"/>
          </p:nvPr>
        </p:nvSpPr>
        <p:spPr>
          <a:xfrm>
            <a:off x="3734100" y="4091750"/>
            <a:ext cx="4696800" cy="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6" name="Google Shape;646;p50"/>
          <p:cNvPicPr preferRelativeResize="0"/>
          <p:nvPr/>
        </p:nvPicPr>
        <p:blipFill rotWithShape="1">
          <a:blip r:embed="rId3">
            <a:alphaModFix/>
          </a:blip>
          <a:srcRect b="0" l="0" r="17600" t="0"/>
          <a:stretch/>
        </p:blipFill>
        <p:spPr>
          <a:xfrm>
            <a:off x="856075" y="693175"/>
            <a:ext cx="7534848" cy="319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1"/>
          <p:cNvSpPr txBox="1"/>
          <p:nvPr>
            <p:ph idx="1" type="subTitle"/>
          </p:nvPr>
        </p:nvSpPr>
        <p:spPr>
          <a:xfrm>
            <a:off x="84925" y="778250"/>
            <a:ext cx="4386600" cy="205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State Variables: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ModelEntity.OrderDate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ModelEntity.Material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ModelEntity.Quantity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ModelEntity.Load_UnloadTimes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ModelEntity.TotalDeliveryTime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Tally Stats:</a:t>
            </a:r>
            <a:br>
              <a:rPr lang="en" sz="1600"/>
            </a:br>
            <a:r>
              <a:rPr lang="en" sz="1600"/>
              <a:t>	{Rig}LateDeliveries,{Rig}LateTimes</a:t>
            </a:r>
            <a:endParaRPr sz="1600"/>
          </a:p>
        </p:txBody>
      </p:sp>
      <p:grpSp>
        <p:nvGrpSpPr>
          <p:cNvPr id="652" name="Google Shape;652;p51"/>
          <p:cNvGrpSpPr/>
          <p:nvPr/>
        </p:nvGrpSpPr>
        <p:grpSpPr>
          <a:xfrm>
            <a:off x="1677201" y="3152049"/>
            <a:ext cx="3201950" cy="1300977"/>
            <a:chOff x="8688175" y="2124850"/>
            <a:chExt cx="2877381" cy="1169207"/>
          </a:xfrm>
        </p:grpSpPr>
        <p:sp>
          <p:nvSpPr>
            <p:cNvPr id="653" name="Google Shape;653;p51"/>
            <p:cNvSpPr/>
            <p:nvPr/>
          </p:nvSpPr>
          <p:spPr>
            <a:xfrm>
              <a:off x="9582118" y="2178636"/>
              <a:ext cx="1404056" cy="719218"/>
            </a:xfrm>
            <a:custGeom>
              <a:rect b="b" l="l" r="r" t="t"/>
              <a:pathLst>
                <a:path extrusionOk="0" h="9895" w="19317">
                  <a:moveTo>
                    <a:pt x="2734" y="1"/>
                  </a:moveTo>
                  <a:lnTo>
                    <a:pt x="2734" y="4941"/>
                  </a:lnTo>
                  <a:lnTo>
                    <a:pt x="2520" y="4941"/>
                  </a:lnTo>
                  <a:cubicBezTo>
                    <a:pt x="1125" y="4941"/>
                    <a:pt x="1" y="6065"/>
                    <a:pt x="1" y="7460"/>
                  </a:cubicBezTo>
                  <a:lnTo>
                    <a:pt x="1" y="9894"/>
                  </a:lnTo>
                  <a:lnTo>
                    <a:pt x="19317" y="9894"/>
                  </a:lnTo>
                  <a:lnTo>
                    <a:pt x="19317" y="7460"/>
                  </a:lnTo>
                  <a:cubicBezTo>
                    <a:pt x="19317" y="6065"/>
                    <a:pt x="18193" y="4941"/>
                    <a:pt x="16798" y="4941"/>
                  </a:cubicBezTo>
                  <a:lnTo>
                    <a:pt x="11559" y="4941"/>
                  </a:lnTo>
                  <a:lnTo>
                    <a:pt x="11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1"/>
            <p:cNvSpPr/>
            <p:nvPr/>
          </p:nvSpPr>
          <p:spPr>
            <a:xfrm>
              <a:off x="9741442" y="2582180"/>
              <a:ext cx="135630" cy="135630"/>
            </a:xfrm>
            <a:custGeom>
              <a:rect b="b" l="l" r="r" t="t"/>
              <a:pathLst>
                <a:path extrusionOk="0" h="1866" w="1866">
                  <a:moveTo>
                    <a:pt x="926" y="0"/>
                  </a:moveTo>
                  <a:cubicBezTo>
                    <a:pt x="413" y="0"/>
                    <a:pt x="1" y="427"/>
                    <a:pt x="1" y="940"/>
                  </a:cubicBezTo>
                  <a:cubicBezTo>
                    <a:pt x="1" y="1452"/>
                    <a:pt x="413" y="1866"/>
                    <a:pt x="926" y="1866"/>
                  </a:cubicBezTo>
                  <a:cubicBezTo>
                    <a:pt x="1438" y="1866"/>
                    <a:pt x="1865" y="1452"/>
                    <a:pt x="1865" y="940"/>
                  </a:cubicBezTo>
                  <a:cubicBezTo>
                    <a:pt x="1865" y="427"/>
                    <a:pt x="1438" y="0"/>
                    <a:pt x="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1"/>
            <p:cNvSpPr/>
            <p:nvPr/>
          </p:nvSpPr>
          <p:spPr>
            <a:xfrm>
              <a:off x="9994892" y="2582180"/>
              <a:ext cx="134613" cy="135630"/>
            </a:xfrm>
            <a:custGeom>
              <a:rect b="b" l="l" r="r" t="t"/>
              <a:pathLst>
                <a:path extrusionOk="0" h="1866" w="1852">
                  <a:moveTo>
                    <a:pt x="927" y="0"/>
                  </a:moveTo>
                  <a:cubicBezTo>
                    <a:pt x="414" y="0"/>
                    <a:pt x="1" y="427"/>
                    <a:pt x="1" y="940"/>
                  </a:cubicBezTo>
                  <a:cubicBezTo>
                    <a:pt x="1" y="1452"/>
                    <a:pt x="414" y="1866"/>
                    <a:pt x="927" y="1866"/>
                  </a:cubicBezTo>
                  <a:cubicBezTo>
                    <a:pt x="1439" y="1866"/>
                    <a:pt x="1851" y="1452"/>
                    <a:pt x="1851" y="940"/>
                  </a:cubicBezTo>
                  <a:cubicBezTo>
                    <a:pt x="1851" y="427"/>
                    <a:pt x="1439" y="0"/>
                    <a:pt x="9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1"/>
            <p:cNvSpPr/>
            <p:nvPr/>
          </p:nvSpPr>
          <p:spPr>
            <a:xfrm>
              <a:off x="10247397" y="2582180"/>
              <a:ext cx="134540" cy="135630"/>
            </a:xfrm>
            <a:custGeom>
              <a:rect b="b" l="l" r="r" t="t"/>
              <a:pathLst>
                <a:path extrusionOk="0" h="1866" w="1851">
                  <a:moveTo>
                    <a:pt x="926" y="0"/>
                  </a:moveTo>
                  <a:cubicBezTo>
                    <a:pt x="413" y="0"/>
                    <a:pt x="0" y="427"/>
                    <a:pt x="0" y="940"/>
                  </a:cubicBezTo>
                  <a:cubicBezTo>
                    <a:pt x="0" y="1452"/>
                    <a:pt x="413" y="1866"/>
                    <a:pt x="926" y="1866"/>
                  </a:cubicBezTo>
                  <a:cubicBezTo>
                    <a:pt x="1438" y="1866"/>
                    <a:pt x="1851" y="1452"/>
                    <a:pt x="1851" y="940"/>
                  </a:cubicBezTo>
                  <a:cubicBezTo>
                    <a:pt x="1851" y="427"/>
                    <a:pt x="1438" y="0"/>
                    <a:pt x="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1"/>
            <p:cNvSpPr/>
            <p:nvPr/>
          </p:nvSpPr>
          <p:spPr>
            <a:xfrm>
              <a:off x="10500919" y="2582180"/>
              <a:ext cx="134540" cy="135630"/>
            </a:xfrm>
            <a:custGeom>
              <a:rect b="b" l="l" r="r" t="t"/>
              <a:pathLst>
                <a:path extrusionOk="0" h="1866" w="1851">
                  <a:moveTo>
                    <a:pt x="925" y="0"/>
                  </a:moveTo>
                  <a:cubicBezTo>
                    <a:pt x="412" y="0"/>
                    <a:pt x="0" y="427"/>
                    <a:pt x="0" y="940"/>
                  </a:cubicBezTo>
                  <a:cubicBezTo>
                    <a:pt x="0" y="1452"/>
                    <a:pt x="412" y="1866"/>
                    <a:pt x="925" y="1866"/>
                  </a:cubicBezTo>
                  <a:cubicBezTo>
                    <a:pt x="1437" y="1866"/>
                    <a:pt x="1851" y="1452"/>
                    <a:pt x="1851" y="940"/>
                  </a:cubicBezTo>
                  <a:cubicBezTo>
                    <a:pt x="1851" y="427"/>
                    <a:pt x="1437" y="0"/>
                    <a:pt x="9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1"/>
            <p:cNvSpPr/>
            <p:nvPr/>
          </p:nvSpPr>
          <p:spPr>
            <a:xfrm>
              <a:off x="10753352" y="2582180"/>
              <a:ext cx="134540" cy="135630"/>
            </a:xfrm>
            <a:custGeom>
              <a:rect b="b" l="l" r="r" t="t"/>
              <a:pathLst>
                <a:path extrusionOk="0" h="1866" w="1851">
                  <a:moveTo>
                    <a:pt x="925" y="0"/>
                  </a:moveTo>
                  <a:cubicBezTo>
                    <a:pt x="413" y="0"/>
                    <a:pt x="0" y="427"/>
                    <a:pt x="0" y="940"/>
                  </a:cubicBezTo>
                  <a:cubicBezTo>
                    <a:pt x="0" y="1452"/>
                    <a:pt x="413" y="1866"/>
                    <a:pt x="925" y="1866"/>
                  </a:cubicBezTo>
                  <a:cubicBezTo>
                    <a:pt x="1437" y="1866"/>
                    <a:pt x="1851" y="1452"/>
                    <a:pt x="1851" y="940"/>
                  </a:cubicBezTo>
                  <a:cubicBezTo>
                    <a:pt x="1851" y="427"/>
                    <a:pt x="1437" y="0"/>
                    <a:pt x="9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51"/>
            <p:cNvSpPr/>
            <p:nvPr/>
          </p:nvSpPr>
          <p:spPr>
            <a:xfrm>
              <a:off x="9666941" y="2124850"/>
              <a:ext cx="869240" cy="92237"/>
            </a:xfrm>
            <a:custGeom>
              <a:rect b="b" l="l" r="r" t="t"/>
              <a:pathLst>
                <a:path extrusionOk="0" h="1269" w="11959">
                  <a:moveTo>
                    <a:pt x="1" y="1"/>
                  </a:moveTo>
                  <a:lnTo>
                    <a:pt x="1" y="1268"/>
                  </a:lnTo>
                  <a:lnTo>
                    <a:pt x="11958" y="1268"/>
                  </a:lnTo>
                  <a:lnTo>
                    <a:pt x="11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1"/>
            <p:cNvSpPr/>
            <p:nvPr/>
          </p:nvSpPr>
          <p:spPr>
            <a:xfrm>
              <a:off x="10125287" y="2255246"/>
              <a:ext cx="245312" cy="245312"/>
            </a:xfrm>
            <a:custGeom>
              <a:rect b="b" l="l" r="r" t="t"/>
              <a:pathLst>
                <a:path extrusionOk="0" h="3375" w="3375">
                  <a:moveTo>
                    <a:pt x="1680" y="626"/>
                  </a:moveTo>
                  <a:cubicBezTo>
                    <a:pt x="2264" y="626"/>
                    <a:pt x="2733" y="1097"/>
                    <a:pt x="2733" y="1680"/>
                  </a:cubicBezTo>
                  <a:cubicBezTo>
                    <a:pt x="2733" y="2264"/>
                    <a:pt x="2264" y="2733"/>
                    <a:pt x="1680" y="2733"/>
                  </a:cubicBezTo>
                  <a:cubicBezTo>
                    <a:pt x="1097" y="2733"/>
                    <a:pt x="627" y="2264"/>
                    <a:pt x="627" y="1680"/>
                  </a:cubicBezTo>
                  <a:cubicBezTo>
                    <a:pt x="627" y="1097"/>
                    <a:pt x="1097" y="626"/>
                    <a:pt x="1680" y="626"/>
                  </a:cubicBezTo>
                  <a:close/>
                  <a:moveTo>
                    <a:pt x="1680" y="0"/>
                  </a:moveTo>
                  <a:cubicBezTo>
                    <a:pt x="755" y="0"/>
                    <a:pt x="0" y="755"/>
                    <a:pt x="0" y="1680"/>
                  </a:cubicBezTo>
                  <a:cubicBezTo>
                    <a:pt x="0" y="2606"/>
                    <a:pt x="755" y="3374"/>
                    <a:pt x="1680" y="3374"/>
                  </a:cubicBezTo>
                  <a:cubicBezTo>
                    <a:pt x="2620" y="3374"/>
                    <a:pt x="3375" y="2606"/>
                    <a:pt x="3375" y="1680"/>
                  </a:cubicBezTo>
                  <a:cubicBezTo>
                    <a:pt x="3375" y="755"/>
                    <a:pt x="2620" y="0"/>
                    <a:pt x="16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1"/>
            <p:cNvSpPr/>
            <p:nvPr/>
          </p:nvSpPr>
          <p:spPr>
            <a:xfrm>
              <a:off x="10252557" y="2255246"/>
              <a:ext cx="118040" cy="122111"/>
            </a:xfrm>
            <a:custGeom>
              <a:rect b="b" l="l" r="r" t="t"/>
              <a:pathLst>
                <a:path extrusionOk="0" h="1680" w="1624">
                  <a:moveTo>
                    <a:pt x="1" y="0"/>
                  </a:moveTo>
                  <a:lnTo>
                    <a:pt x="1" y="626"/>
                  </a:lnTo>
                  <a:cubicBezTo>
                    <a:pt x="542" y="670"/>
                    <a:pt x="982" y="1125"/>
                    <a:pt x="982" y="1680"/>
                  </a:cubicBezTo>
                  <a:lnTo>
                    <a:pt x="1624" y="1680"/>
                  </a:lnTo>
                  <a:cubicBezTo>
                    <a:pt x="1624" y="769"/>
                    <a:pt x="897" y="29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1"/>
            <p:cNvSpPr/>
            <p:nvPr/>
          </p:nvSpPr>
          <p:spPr>
            <a:xfrm>
              <a:off x="10125287" y="2377283"/>
              <a:ext cx="127344" cy="123274"/>
            </a:xfrm>
            <a:custGeom>
              <a:rect b="b" l="l" r="r" t="t"/>
              <a:pathLst>
                <a:path extrusionOk="0" h="1696" w="1752">
                  <a:moveTo>
                    <a:pt x="0" y="1"/>
                  </a:moveTo>
                  <a:cubicBezTo>
                    <a:pt x="0" y="927"/>
                    <a:pt x="755" y="1695"/>
                    <a:pt x="1680" y="1695"/>
                  </a:cubicBezTo>
                  <a:cubicBezTo>
                    <a:pt x="1709" y="1695"/>
                    <a:pt x="1723" y="1681"/>
                    <a:pt x="1752" y="1681"/>
                  </a:cubicBezTo>
                  <a:lnTo>
                    <a:pt x="1752" y="1054"/>
                  </a:lnTo>
                  <a:lnTo>
                    <a:pt x="1680" y="1054"/>
                  </a:lnTo>
                  <a:cubicBezTo>
                    <a:pt x="1097" y="1054"/>
                    <a:pt x="627" y="585"/>
                    <a:pt x="6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1"/>
            <p:cNvSpPr/>
            <p:nvPr/>
          </p:nvSpPr>
          <p:spPr>
            <a:xfrm>
              <a:off x="8752355" y="2501427"/>
              <a:ext cx="2757378" cy="792630"/>
            </a:xfrm>
            <a:custGeom>
              <a:rect b="b" l="l" r="r" t="t"/>
              <a:pathLst>
                <a:path extrusionOk="0" h="10905" w="37936">
                  <a:moveTo>
                    <a:pt x="1" y="1"/>
                  </a:moveTo>
                  <a:lnTo>
                    <a:pt x="1" y="1"/>
                  </a:lnTo>
                  <a:cubicBezTo>
                    <a:pt x="1111" y="3645"/>
                    <a:pt x="2406" y="7318"/>
                    <a:pt x="3958" y="10806"/>
                  </a:cubicBezTo>
                  <a:cubicBezTo>
                    <a:pt x="4100" y="10819"/>
                    <a:pt x="4214" y="10905"/>
                    <a:pt x="4370" y="10905"/>
                  </a:cubicBezTo>
                  <a:lnTo>
                    <a:pt x="33636" y="10905"/>
                  </a:lnTo>
                  <a:cubicBezTo>
                    <a:pt x="36270" y="9382"/>
                    <a:pt x="37751" y="6293"/>
                    <a:pt x="37935" y="3261"/>
                  </a:cubicBezTo>
                  <a:lnTo>
                    <a:pt x="37935" y="3261"/>
                  </a:lnTo>
                  <a:cubicBezTo>
                    <a:pt x="33123" y="3561"/>
                    <a:pt x="28301" y="3869"/>
                    <a:pt x="23484" y="3869"/>
                  </a:cubicBezTo>
                  <a:cubicBezTo>
                    <a:pt x="21904" y="3869"/>
                    <a:pt x="20325" y="3836"/>
                    <a:pt x="18747" y="3759"/>
                  </a:cubicBezTo>
                  <a:cubicBezTo>
                    <a:pt x="12356" y="3446"/>
                    <a:pt x="5936" y="239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1"/>
            <p:cNvSpPr/>
            <p:nvPr/>
          </p:nvSpPr>
          <p:spPr>
            <a:xfrm>
              <a:off x="8688175" y="2467193"/>
              <a:ext cx="2877381" cy="365460"/>
            </a:xfrm>
            <a:custGeom>
              <a:rect b="b" l="l" r="r" t="t"/>
              <a:pathLst>
                <a:path extrusionOk="0" h="5028" w="39587">
                  <a:moveTo>
                    <a:pt x="699" y="0"/>
                  </a:moveTo>
                  <a:cubicBezTo>
                    <a:pt x="457" y="0"/>
                    <a:pt x="227" y="148"/>
                    <a:pt x="128" y="387"/>
                  </a:cubicBezTo>
                  <a:cubicBezTo>
                    <a:pt x="1" y="700"/>
                    <a:pt x="157" y="1070"/>
                    <a:pt x="470" y="1199"/>
                  </a:cubicBezTo>
                  <a:cubicBezTo>
                    <a:pt x="5993" y="3334"/>
                    <a:pt x="12256" y="4558"/>
                    <a:pt x="19588" y="4913"/>
                  </a:cubicBezTo>
                  <a:cubicBezTo>
                    <a:pt x="21239" y="4999"/>
                    <a:pt x="22904" y="5027"/>
                    <a:pt x="24570" y="5027"/>
                  </a:cubicBezTo>
                  <a:cubicBezTo>
                    <a:pt x="29410" y="5027"/>
                    <a:pt x="34263" y="4742"/>
                    <a:pt x="38989" y="4444"/>
                  </a:cubicBezTo>
                  <a:cubicBezTo>
                    <a:pt x="39331" y="4416"/>
                    <a:pt x="39587" y="4131"/>
                    <a:pt x="39573" y="3789"/>
                  </a:cubicBezTo>
                  <a:cubicBezTo>
                    <a:pt x="39546" y="3456"/>
                    <a:pt x="39275" y="3205"/>
                    <a:pt x="38945" y="3205"/>
                  </a:cubicBezTo>
                  <a:cubicBezTo>
                    <a:pt x="38936" y="3205"/>
                    <a:pt x="38927" y="3205"/>
                    <a:pt x="38919" y="3205"/>
                  </a:cubicBezTo>
                  <a:cubicBezTo>
                    <a:pt x="34178" y="3503"/>
                    <a:pt x="29334" y="3802"/>
                    <a:pt x="24506" y="3802"/>
                  </a:cubicBezTo>
                  <a:cubicBezTo>
                    <a:pt x="22882" y="3802"/>
                    <a:pt x="21260" y="3768"/>
                    <a:pt x="19645" y="3689"/>
                  </a:cubicBezTo>
                  <a:cubicBezTo>
                    <a:pt x="12456" y="3334"/>
                    <a:pt x="6321" y="2138"/>
                    <a:pt x="926" y="45"/>
                  </a:cubicBezTo>
                  <a:cubicBezTo>
                    <a:pt x="851" y="15"/>
                    <a:pt x="775" y="0"/>
                    <a:pt x="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1"/>
            <p:cNvSpPr/>
            <p:nvPr/>
          </p:nvSpPr>
          <p:spPr>
            <a:xfrm>
              <a:off x="9833533" y="2267602"/>
              <a:ext cx="228740" cy="228812"/>
            </a:xfrm>
            <a:custGeom>
              <a:rect b="b" l="l" r="r" t="t"/>
              <a:pathLst>
                <a:path extrusionOk="0" h="3148" w="3147">
                  <a:moveTo>
                    <a:pt x="0" y="1"/>
                  </a:moveTo>
                  <a:lnTo>
                    <a:pt x="0" y="3147"/>
                  </a:lnTo>
                  <a:lnTo>
                    <a:pt x="3147" y="3147"/>
                  </a:lnTo>
                  <a:lnTo>
                    <a:pt x="31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6" name="Google Shape;666;p51"/>
          <p:cNvSpPr txBox="1"/>
          <p:nvPr>
            <p:ph idx="1" type="subTitle"/>
          </p:nvPr>
        </p:nvSpPr>
        <p:spPr>
          <a:xfrm>
            <a:off x="4630875" y="916500"/>
            <a:ext cx="4386600" cy="1121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Properties</a:t>
            </a:r>
            <a:r>
              <a:rPr lang="en" sz="1600"/>
              <a:t>: (Variables)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VesselType</a:t>
            </a:r>
            <a:endParaRPr sz="16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NumofShipsatHamburg</a:t>
            </a:r>
            <a:endParaRPr sz="16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NumofShipsatRotterDam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Google Shape;67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00" y="576900"/>
            <a:ext cx="8839203" cy="3230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6" name="Google Shape;6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75" y="60425"/>
            <a:ext cx="3956202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53"/>
          <p:cNvSpPr/>
          <p:nvPr/>
        </p:nvSpPr>
        <p:spPr>
          <a:xfrm rot="10800000">
            <a:off x="4861235" y="1691623"/>
            <a:ext cx="581603" cy="336723"/>
          </a:xfrm>
          <a:custGeom>
            <a:rect b="b" l="l" r="r" t="t"/>
            <a:pathLst>
              <a:path extrusionOk="0" h="1544" w="3045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53"/>
          <p:cNvSpPr/>
          <p:nvPr/>
        </p:nvSpPr>
        <p:spPr>
          <a:xfrm rot="10800000">
            <a:off x="4861235" y="3464173"/>
            <a:ext cx="581603" cy="336723"/>
          </a:xfrm>
          <a:custGeom>
            <a:rect b="b" l="l" r="r" t="t"/>
            <a:pathLst>
              <a:path extrusionOk="0" h="1544" w="3045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53"/>
          <p:cNvSpPr txBox="1"/>
          <p:nvPr>
            <p:ph idx="4294967295" type="subTitle"/>
          </p:nvPr>
        </p:nvSpPr>
        <p:spPr>
          <a:xfrm>
            <a:off x="5515250" y="1355150"/>
            <a:ext cx="3229500" cy="1121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 calculate the tally stats at all the rigs to obtain number of late deliveries and sum of late times</a:t>
            </a:r>
            <a:endParaRPr sz="1600"/>
          </a:p>
        </p:txBody>
      </p:sp>
      <p:sp>
        <p:nvSpPr>
          <p:cNvPr id="680" name="Google Shape;680;p53"/>
          <p:cNvSpPr txBox="1"/>
          <p:nvPr>
            <p:ph idx="4294967295" type="subTitle"/>
          </p:nvPr>
        </p:nvSpPr>
        <p:spPr>
          <a:xfrm>
            <a:off x="5515250" y="3276275"/>
            <a:ext cx="3427500" cy="1121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 assign order </a:t>
            </a:r>
            <a:r>
              <a:rPr lang="en" sz="1600"/>
              <a:t>quantities and calculate load in and load times for each entity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4"/>
          <p:cNvSpPr txBox="1"/>
          <p:nvPr>
            <p:ph type="title"/>
          </p:nvPr>
        </p:nvSpPr>
        <p:spPr>
          <a:xfrm>
            <a:off x="4069600" y="773025"/>
            <a:ext cx="4474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686" name="Google Shape;686;p54"/>
          <p:cNvGrpSpPr/>
          <p:nvPr/>
        </p:nvGrpSpPr>
        <p:grpSpPr>
          <a:xfrm>
            <a:off x="636910" y="2461289"/>
            <a:ext cx="4040934" cy="1710051"/>
            <a:chOff x="605475" y="488550"/>
            <a:chExt cx="2637341" cy="1116075"/>
          </a:xfrm>
        </p:grpSpPr>
        <p:sp>
          <p:nvSpPr>
            <p:cNvPr id="687" name="Google Shape;687;p54"/>
            <p:cNvSpPr/>
            <p:nvPr/>
          </p:nvSpPr>
          <p:spPr>
            <a:xfrm>
              <a:off x="626187" y="890564"/>
              <a:ext cx="2309110" cy="430819"/>
            </a:xfrm>
            <a:custGeom>
              <a:rect b="b" l="l" r="r" t="t"/>
              <a:pathLst>
                <a:path extrusionOk="0" h="5325" w="28541">
                  <a:moveTo>
                    <a:pt x="7345" y="0"/>
                  </a:moveTo>
                  <a:lnTo>
                    <a:pt x="4057" y="3288"/>
                  </a:lnTo>
                  <a:lnTo>
                    <a:pt x="2050" y="3288"/>
                  </a:lnTo>
                  <a:cubicBezTo>
                    <a:pt x="925" y="3288"/>
                    <a:pt x="0" y="4199"/>
                    <a:pt x="0" y="5324"/>
                  </a:cubicBezTo>
                  <a:lnTo>
                    <a:pt x="28540" y="5324"/>
                  </a:lnTo>
                  <a:lnTo>
                    <a:pt x="28540" y="3673"/>
                  </a:lnTo>
                  <a:cubicBezTo>
                    <a:pt x="28540" y="1637"/>
                    <a:pt x="26889" y="0"/>
                    <a:pt x="24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4"/>
            <p:cNvSpPr/>
            <p:nvPr/>
          </p:nvSpPr>
          <p:spPr>
            <a:xfrm>
              <a:off x="605475" y="1551633"/>
              <a:ext cx="2310242" cy="52993"/>
            </a:xfrm>
            <a:custGeom>
              <a:rect b="b" l="l" r="r" t="t"/>
              <a:pathLst>
                <a:path extrusionOk="0" h="655" w="28555">
                  <a:moveTo>
                    <a:pt x="14" y="0"/>
                  </a:moveTo>
                  <a:cubicBezTo>
                    <a:pt x="0" y="0"/>
                    <a:pt x="0" y="14"/>
                    <a:pt x="0" y="29"/>
                  </a:cubicBezTo>
                  <a:lnTo>
                    <a:pt x="0" y="626"/>
                  </a:lnTo>
                  <a:cubicBezTo>
                    <a:pt x="0" y="640"/>
                    <a:pt x="0" y="655"/>
                    <a:pt x="14" y="655"/>
                  </a:cubicBezTo>
                  <a:lnTo>
                    <a:pt x="28498" y="655"/>
                  </a:lnTo>
                  <a:cubicBezTo>
                    <a:pt x="28526" y="655"/>
                    <a:pt x="28555" y="626"/>
                    <a:pt x="28555" y="598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4"/>
            <p:cNvSpPr/>
            <p:nvPr/>
          </p:nvSpPr>
          <p:spPr>
            <a:xfrm>
              <a:off x="626187" y="1187644"/>
              <a:ext cx="2616630" cy="364073"/>
            </a:xfrm>
            <a:custGeom>
              <a:rect b="b" l="l" r="r" t="t"/>
              <a:pathLst>
                <a:path extrusionOk="0" h="4500" w="32342">
                  <a:moveTo>
                    <a:pt x="26164" y="1"/>
                  </a:moveTo>
                  <a:cubicBezTo>
                    <a:pt x="25253" y="1"/>
                    <a:pt x="24512" y="741"/>
                    <a:pt x="24512" y="1652"/>
                  </a:cubicBezTo>
                  <a:lnTo>
                    <a:pt x="0" y="1652"/>
                  </a:lnTo>
                  <a:lnTo>
                    <a:pt x="0" y="4499"/>
                  </a:lnTo>
                  <a:lnTo>
                    <a:pt x="28299" y="4499"/>
                  </a:lnTo>
                  <a:cubicBezTo>
                    <a:pt x="28299" y="4499"/>
                    <a:pt x="28910" y="1466"/>
                    <a:pt x="32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4"/>
            <p:cNvSpPr/>
            <p:nvPr/>
          </p:nvSpPr>
          <p:spPr>
            <a:xfrm>
              <a:off x="1131678" y="488550"/>
              <a:ext cx="1506451" cy="402098"/>
            </a:xfrm>
            <a:custGeom>
              <a:rect b="b" l="l" r="r" t="t"/>
              <a:pathLst>
                <a:path extrusionOk="0" h="4970" w="18620">
                  <a:moveTo>
                    <a:pt x="11360" y="1"/>
                  </a:moveTo>
                  <a:cubicBezTo>
                    <a:pt x="11005" y="1"/>
                    <a:pt x="10692" y="130"/>
                    <a:pt x="10464" y="357"/>
                  </a:cubicBezTo>
                  <a:cubicBezTo>
                    <a:pt x="10208" y="599"/>
                    <a:pt x="10037" y="940"/>
                    <a:pt x="10037" y="1310"/>
                  </a:cubicBezTo>
                  <a:lnTo>
                    <a:pt x="10037" y="3930"/>
                  </a:lnTo>
                  <a:lnTo>
                    <a:pt x="2705" y="3930"/>
                  </a:lnTo>
                  <a:lnTo>
                    <a:pt x="1737" y="1097"/>
                  </a:lnTo>
                  <a:lnTo>
                    <a:pt x="969" y="1097"/>
                  </a:lnTo>
                  <a:lnTo>
                    <a:pt x="969" y="3930"/>
                  </a:lnTo>
                  <a:lnTo>
                    <a:pt x="1026" y="3930"/>
                  </a:lnTo>
                  <a:cubicBezTo>
                    <a:pt x="456" y="3930"/>
                    <a:pt x="1" y="4400"/>
                    <a:pt x="1" y="4969"/>
                  </a:cubicBezTo>
                  <a:lnTo>
                    <a:pt x="18620" y="4969"/>
                  </a:lnTo>
                  <a:lnTo>
                    <a:pt x="16456" y="2806"/>
                  </a:lnTo>
                  <a:lnTo>
                    <a:pt x="16456" y="1310"/>
                  </a:lnTo>
                  <a:cubicBezTo>
                    <a:pt x="16456" y="1054"/>
                    <a:pt x="16371" y="813"/>
                    <a:pt x="16257" y="614"/>
                  </a:cubicBezTo>
                  <a:cubicBezTo>
                    <a:pt x="16200" y="528"/>
                    <a:pt x="16143" y="456"/>
                    <a:pt x="16072" y="386"/>
                  </a:cubicBezTo>
                  <a:cubicBezTo>
                    <a:pt x="15830" y="143"/>
                    <a:pt x="15503" y="1"/>
                    <a:pt x="151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4"/>
            <p:cNvSpPr/>
            <p:nvPr/>
          </p:nvSpPr>
          <p:spPr>
            <a:xfrm>
              <a:off x="1669531" y="978102"/>
              <a:ext cx="248864" cy="183088"/>
            </a:xfrm>
            <a:custGeom>
              <a:rect b="b" l="l" r="r" t="t"/>
              <a:pathLst>
                <a:path extrusionOk="0" h="2263" w="3076">
                  <a:moveTo>
                    <a:pt x="1" y="0"/>
                  </a:moveTo>
                  <a:lnTo>
                    <a:pt x="1" y="2263"/>
                  </a:lnTo>
                  <a:lnTo>
                    <a:pt x="3076" y="2263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4"/>
            <p:cNvSpPr/>
            <p:nvPr/>
          </p:nvSpPr>
          <p:spPr>
            <a:xfrm>
              <a:off x="1963214" y="978102"/>
              <a:ext cx="248783" cy="183088"/>
            </a:xfrm>
            <a:custGeom>
              <a:rect b="b" l="l" r="r" t="t"/>
              <a:pathLst>
                <a:path extrusionOk="0" h="2263" w="3075">
                  <a:moveTo>
                    <a:pt x="0" y="0"/>
                  </a:moveTo>
                  <a:lnTo>
                    <a:pt x="0" y="2263"/>
                  </a:lnTo>
                  <a:lnTo>
                    <a:pt x="3075" y="2263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4"/>
            <p:cNvSpPr/>
            <p:nvPr/>
          </p:nvSpPr>
          <p:spPr>
            <a:xfrm>
              <a:off x="2256898" y="978102"/>
              <a:ext cx="372001" cy="183088"/>
            </a:xfrm>
            <a:custGeom>
              <a:rect b="b" l="l" r="r" t="t"/>
              <a:pathLst>
                <a:path extrusionOk="0" h="2263" w="4598">
                  <a:moveTo>
                    <a:pt x="1" y="0"/>
                  </a:moveTo>
                  <a:lnTo>
                    <a:pt x="1" y="2263"/>
                  </a:lnTo>
                  <a:lnTo>
                    <a:pt x="4598" y="2263"/>
                  </a:lnTo>
                  <a:cubicBezTo>
                    <a:pt x="4598" y="1864"/>
                    <a:pt x="4499" y="1494"/>
                    <a:pt x="4328" y="1181"/>
                  </a:cubicBezTo>
                  <a:cubicBezTo>
                    <a:pt x="4285" y="1110"/>
                    <a:pt x="4243" y="1039"/>
                    <a:pt x="4199" y="982"/>
                  </a:cubicBezTo>
                  <a:cubicBezTo>
                    <a:pt x="3829" y="441"/>
                    <a:pt x="3231" y="71"/>
                    <a:pt x="2548" y="14"/>
                  </a:cubicBezTo>
                  <a:cubicBezTo>
                    <a:pt x="2477" y="0"/>
                    <a:pt x="2406" y="0"/>
                    <a:pt x="2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54"/>
            <p:cNvSpPr/>
            <p:nvPr/>
          </p:nvSpPr>
          <p:spPr>
            <a:xfrm>
              <a:off x="1260721" y="978102"/>
              <a:ext cx="363992" cy="183088"/>
            </a:xfrm>
            <a:custGeom>
              <a:rect b="b" l="l" r="r" t="t"/>
              <a:pathLst>
                <a:path extrusionOk="0" h="2263" w="4499">
                  <a:moveTo>
                    <a:pt x="2264" y="0"/>
                  </a:moveTo>
                  <a:cubicBezTo>
                    <a:pt x="1025" y="0"/>
                    <a:pt x="0" y="1010"/>
                    <a:pt x="0" y="2263"/>
                  </a:cubicBezTo>
                  <a:lnTo>
                    <a:pt x="4498" y="2263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4"/>
            <p:cNvSpPr/>
            <p:nvPr/>
          </p:nvSpPr>
          <p:spPr>
            <a:xfrm>
              <a:off x="2272998" y="538144"/>
              <a:ext cx="190046" cy="176211"/>
            </a:xfrm>
            <a:custGeom>
              <a:rect b="b" l="l" r="r" t="t"/>
              <a:pathLst>
                <a:path extrusionOk="0" h="2178" w="2349">
                  <a:moveTo>
                    <a:pt x="1096" y="1"/>
                  </a:moveTo>
                  <a:cubicBezTo>
                    <a:pt x="783" y="1"/>
                    <a:pt x="513" y="128"/>
                    <a:pt x="314" y="327"/>
                  </a:cubicBezTo>
                  <a:cubicBezTo>
                    <a:pt x="128" y="527"/>
                    <a:pt x="1" y="798"/>
                    <a:pt x="1" y="1096"/>
                  </a:cubicBezTo>
                  <a:cubicBezTo>
                    <a:pt x="1" y="1481"/>
                    <a:pt x="200" y="1808"/>
                    <a:pt x="499" y="2007"/>
                  </a:cubicBezTo>
                  <a:cubicBezTo>
                    <a:pt x="555" y="2036"/>
                    <a:pt x="612" y="2079"/>
                    <a:pt x="669" y="2092"/>
                  </a:cubicBezTo>
                  <a:cubicBezTo>
                    <a:pt x="798" y="2149"/>
                    <a:pt x="940" y="2178"/>
                    <a:pt x="1096" y="2178"/>
                  </a:cubicBezTo>
                  <a:lnTo>
                    <a:pt x="2349" y="2178"/>
                  </a:lnTo>
                  <a:lnTo>
                    <a:pt x="2349" y="697"/>
                  </a:lnTo>
                  <a:cubicBezTo>
                    <a:pt x="2349" y="441"/>
                    <a:pt x="2264" y="200"/>
                    <a:pt x="2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4"/>
            <p:cNvSpPr/>
            <p:nvPr/>
          </p:nvSpPr>
          <p:spPr>
            <a:xfrm>
              <a:off x="2036918" y="554244"/>
              <a:ext cx="197004" cy="336403"/>
            </a:xfrm>
            <a:custGeom>
              <a:rect b="b" l="l" r="r" t="t"/>
              <a:pathLst>
                <a:path extrusionOk="0" h="4158" w="2435">
                  <a:moveTo>
                    <a:pt x="0" y="1"/>
                  </a:moveTo>
                  <a:lnTo>
                    <a:pt x="0" y="4157"/>
                  </a:lnTo>
                  <a:lnTo>
                    <a:pt x="2435" y="4157"/>
                  </a:lnTo>
                  <a:lnTo>
                    <a:pt x="24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4"/>
            <p:cNvSpPr/>
            <p:nvPr/>
          </p:nvSpPr>
          <p:spPr>
            <a:xfrm>
              <a:off x="1260721" y="649792"/>
              <a:ext cx="734779" cy="23139"/>
            </a:xfrm>
            <a:custGeom>
              <a:rect b="b" l="l" r="r" t="t"/>
              <a:pathLst>
                <a:path extrusionOk="0" h="286" w="9082">
                  <a:moveTo>
                    <a:pt x="0" y="1"/>
                  </a:moveTo>
                  <a:lnTo>
                    <a:pt x="0" y="285"/>
                  </a:lnTo>
                  <a:lnTo>
                    <a:pt x="9082" y="285"/>
                  </a:lnTo>
                  <a:lnTo>
                    <a:pt x="90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54"/>
            <p:cNvSpPr/>
            <p:nvPr/>
          </p:nvSpPr>
          <p:spPr>
            <a:xfrm>
              <a:off x="1394294" y="661362"/>
              <a:ext cx="24272" cy="153234"/>
            </a:xfrm>
            <a:custGeom>
              <a:rect b="b" l="l" r="r" t="t"/>
              <a:pathLst>
                <a:path extrusionOk="0" h="1894" w="300">
                  <a:moveTo>
                    <a:pt x="0" y="0"/>
                  </a:moveTo>
                  <a:lnTo>
                    <a:pt x="0" y="1894"/>
                  </a:lnTo>
                  <a:lnTo>
                    <a:pt x="300" y="1894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4"/>
            <p:cNvSpPr/>
            <p:nvPr/>
          </p:nvSpPr>
          <p:spPr>
            <a:xfrm>
              <a:off x="1489923" y="661362"/>
              <a:ext cx="23058" cy="153234"/>
            </a:xfrm>
            <a:custGeom>
              <a:rect b="b" l="l" r="r" t="t"/>
              <a:pathLst>
                <a:path extrusionOk="0" h="1894" w="285">
                  <a:moveTo>
                    <a:pt x="0" y="0"/>
                  </a:moveTo>
                  <a:lnTo>
                    <a:pt x="0" y="1894"/>
                  </a:lnTo>
                  <a:lnTo>
                    <a:pt x="285" y="1894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4"/>
            <p:cNvSpPr/>
            <p:nvPr/>
          </p:nvSpPr>
          <p:spPr>
            <a:xfrm>
              <a:off x="1585471" y="661362"/>
              <a:ext cx="23058" cy="153234"/>
            </a:xfrm>
            <a:custGeom>
              <a:rect b="b" l="l" r="r" t="t"/>
              <a:pathLst>
                <a:path extrusionOk="0" h="1894" w="285">
                  <a:moveTo>
                    <a:pt x="0" y="0"/>
                  </a:moveTo>
                  <a:lnTo>
                    <a:pt x="0" y="1894"/>
                  </a:lnTo>
                  <a:lnTo>
                    <a:pt x="285" y="1894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54"/>
            <p:cNvSpPr/>
            <p:nvPr/>
          </p:nvSpPr>
          <p:spPr>
            <a:xfrm>
              <a:off x="1679887" y="661362"/>
              <a:ext cx="24272" cy="153234"/>
            </a:xfrm>
            <a:custGeom>
              <a:rect b="b" l="l" r="r" t="t"/>
              <a:pathLst>
                <a:path extrusionOk="0" h="1894" w="300">
                  <a:moveTo>
                    <a:pt x="0" y="0"/>
                  </a:moveTo>
                  <a:lnTo>
                    <a:pt x="0" y="1894"/>
                  </a:lnTo>
                  <a:lnTo>
                    <a:pt x="300" y="1894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4"/>
            <p:cNvSpPr/>
            <p:nvPr/>
          </p:nvSpPr>
          <p:spPr>
            <a:xfrm>
              <a:off x="1775516" y="661362"/>
              <a:ext cx="24191" cy="153234"/>
            </a:xfrm>
            <a:custGeom>
              <a:rect b="b" l="l" r="r" t="t"/>
              <a:pathLst>
                <a:path extrusionOk="0" h="1894" w="299">
                  <a:moveTo>
                    <a:pt x="0" y="0"/>
                  </a:moveTo>
                  <a:lnTo>
                    <a:pt x="0" y="1894"/>
                  </a:lnTo>
                  <a:lnTo>
                    <a:pt x="299" y="1894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4"/>
            <p:cNvSpPr/>
            <p:nvPr/>
          </p:nvSpPr>
          <p:spPr>
            <a:xfrm>
              <a:off x="1871064" y="661362"/>
              <a:ext cx="23139" cy="153234"/>
            </a:xfrm>
            <a:custGeom>
              <a:rect b="b" l="l" r="r" t="t"/>
              <a:pathLst>
                <a:path extrusionOk="0" h="1894" w="286">
                  <a:moveTo>
                    <a:pt x="0" y="0"/>
                  </a:moveTo>
                  <a:lnTo>
                    <a:pt x="0" y="1894"/>
                  </a:lnTo>
                  <a:lnTo>
                    <a:pt x="285" y="1894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4"/>
            <p:cNvSpPr/>
            <p:nvPr/>
          </p:nvSpPr>
          <p:spPr>
            <a:xfrm>
              <a:off x="988881" y="1356896"/>
              <a:ext cx="69174" cy="70387"/>
            </a:xfrm>
            <a:custGeom>
              <a:rect b="b" l="l" r="r" t="t"/>
              <a:pathLst>
                <a:path extrusionOk="0" h="870" w="855">
                  <a:moveTo>
                    <a:pt x="428" y="1"/>
                  </a:moveTo>
                  <a:cubicBezTo>
                    <a:pt x="186" y="1"/>
                    <a:pt x="1" y="200"/>
                    <a:pt x="1" y="428"/>
                  </a:cubicBezTo>
                  <a:cubicBezTo>
                    <a:pt x="1" y="670"/>
                    <a:pt x="186" y="870"/>
                    <a:pt x="428" y="870"/>
                  </a:cubicBezTo>
                  <a:cubicBezTo>
                    <a:pt x="670" y="870"/>
                    <a:pt x="855" y="670"/>
                    <a:pt x="855" y="428"/>
                  </a:cubicBezTo>
                  <a:cubicBezTo>
                    <a:pt x="855" y="200"/>
                    <a:pt x="670" y="1"/>
                    <a:pt x="4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4"/>
            <p:cNvSpPr/>
            <p:nvPr/>
          </p:nvSpPr>
          <p:spPr>
            <a:xfrm>
              <a:off x="1547527" y="1356896"/>
              <a:ext cx="70226" cy="70387"/>
            </a:xfrm>
            <a:custGeom>
              <a:rect b="b" l="l" r="r" t="t"/>
              <a:pathLst>
                <a:path extrusionOk="0" h="870" w="868">
                  <a:moveTo>
                    <a:pt x="427" y="1"/>
                  </a:moveTo>
                  <a:cubicBezTo>
                    <a:pt x="185" y="1"/>
                    <a:pt x="0" y="200"/>
                    <a:pt x="0" y="428"/>
                  </a:cubicBezTo>
                  <a:cubicBezTo>
                    <a:pt x="0" y="670"/>
                    <a:pt x="185" y="870"/>
                    <a:pt x="427" y="870"/>
                  </a:cubicBezTo>
                  <a:cubicBezTo>
                    <a:pt x="668" y="870"/>
                    <a:pt x="868" y="670"/>
                    <a:pt x="868" y="428"/>
                  </a:cubicBezTo>
                  <a:cubicBezTo>
                    <a:pt x="868" y="200"/>
                    <a:pt x="668" y="1"/>
                    <a:pt x="4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4"/>
            <p:cNvSpPr/>
            <p:nvPr/>
          </p:nvSpPr>
          <p:spPr>
            <a:xfrm>
              <a:off x="2299453" y="978102"/>
              <a:ext cx="163590" cy="183088"/>
            </a:xfrm>
            <a:custGeom>
              <a:rect b="b" l="l" r="r" t="t"/>
              <a:pathLst>
                <a:path extrusionOk="0" h="2263" w="2022">
                  <a:moveTo>
                    <a:pt x="1168" y="0"/>
                  </a:moveTo>
                  <a:lnTo>
                    <a:pt x="1" y="2263"/>
                  </a:lnTo>
                  <a:lnTo>
                    <a:pt x="870" y="2263"/>
                  </a:lnTo>
                  <a:lnTo>
                    <a:pt x="2022" y="14"/>
                  </a:lnTo>
                  <a:cubicBezTo>
                    <a:pt x="1951" y="0"/>
                    <a:pt x="1880" y="0"/>
                    <a:pt x="18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4"/>
            <p:cNvSpPr/>
            <p:nvPr/>
          </p:nvSpPr>
          <p:spPr>
            <a:xfrm>
              <a:off x="2543623" y="1057469"/>
              <a:ext cx="63430" cy="103720"/>
            </a:xfrm>
            <a:custGeom>
              <a:rect b="b" l="l" r="r" t="t"/>
              <a:pathLst>
                <a:path extrusionOk="0" h="1282" w="784">
                  <a:moveTo>
                    <a:pt x="655" y="1"/>
                  </a:moveTo>
                  <a:lnTo>
                    <a:pt x="0" y="1282"/>
                  </a:lnTo>
                  <a:lnTo>
                    <a:pt x="228" y="1282"/>
                  </a:lnTo>
                  <a:lnTo>
                    <a:pt x="784" y="200"/>
                  </a:lnTo>
                  <a:cubicBezTo>
                    <a:pt x="741" y="129"/>
                    <a:pt x="699" y="58"/>
                    <a:pt x="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4"/>
            <p:cNvSpPr/>
            <p:nvPr/>
          </p:nvSpPr>
          <p:spPr>
            <a:xfrm>
              <a:off x="1444940" y="978102"/>
              <a:ext cx="110678" cy="183088"/>
            </a:xfrm>
            <a:custGeom>
              <a:rect b="b" l="l" r="r" t="t"/>
              <a:pathLst>
                <a:path extrusionOk="0" h="2263" w="1368">
                  <a:moveTo>
                    <a:pt x="1154" y="0"/>
                  </a:moveTo>
                  <a:lnTo>
                    <a:pt x="1" y="2263"/>
                  </a:lnTo>
                  <a:lnTo>
                    <a:pt x="215" y="2263"/>
                  </a:lnTo>
                  <a:lnTo>
                    <a:pt x="13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4"/>
            <p:cNvSpPr/>
            <p:nvPr/>
          </p:nvSpPr>
          <p:spPr>
            <a:xfrm>
              <a:off x="1769691" y="978102"/>
              <a:ext cx="111892" cy="183088"/>
            </a:xfrm>
            <a:custGeom>
              <a:rect b="b" l="l" r="r" t="t"/>
              <a:pathLst>
                <a:path extrusionOk="0" h="2263" w="1383">
                  <a:moveTo>
                    <a:pt x="1168" y="0"/>
                  </a:moveTo>
                  <a:lnTo>
                    <a:pt x="1" y="2263"/>
                  </a:lnTo>
                  <a:lnTo>
                    <a:pt x="228" y="2263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4"/>
            <p:cNvSpPr/>
            <p:nvPr/>
          </p:nvSpPr>
          <p:spPr>
            <a:xfrm>
              <a:off x="2078341" y="978102"/>
              <a:ext cx="111811" cy="183088"/>
            </a:xfrm>
            <a:custGeom>
              <a:rect b="b" l="l" r="r" t="t"/>
              <a:pathLst>
                <a:path extrusionOk="0" h="2263" w="1382">
                  <a:moveTo>
                    <a:pt x="1168" y="0"/>
                  </a:moveTo>
                  <a:lnTo>
                    <a:pt x="1" y="2263"/>
                  </a:lnTo>
                  <a:lnTo>
                    <a:pt x="228" y="2263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4"/>
            <p:cNvSpPr/>
            <p:nvPr/>
          </p:nvSpPr>
          <p:spPr>
            <a:xfrm>
              <a:off x="2313288" y="538144"/>
              <a:ext cx="101455" cy="169334"/>
            </a:xfrm>
            <a:custGeom>
              <a:rect b="b" l="l" r="r" t="t"/>
              <a:pathLst>
                <a:path extrusionOk="0" h="2093" w="1254">
                  <a:moveTo>
                    <a:pt x="1025" y="1"/>
                  </a:moveTo>
                  <a:lnTo>
                    <a:pt x="1" y="2007"/>
                  </a:lnTo>
                  <a:cubicBezTo>
                    <a:pt x="57" y="2036"/>
                    <a:pt x="114" y="2079"/>
                    <a:pt x="171" y="2092"/>
                  </a:cubicBezTo>
                  <a:lnTo>
                    <a:pt x="1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5"/>
          <p:cNvSpPr txBox="1"/>
          <p:nvPr>
            <p:ph idx="1" type="body"/>
          </p:nvPr>
        </p:nvSpPr>
        <p:spPr>
          <a:xfrm>
            <a:off x="709675" y="507794"/>
            <a:ext cx="41178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>
                <a:solidFill>
                  <a:schemeClr val="dk1"/>
                </a:solidFill>
              </a:rPr>
              <a:t>Responses: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Count of Late Deliveries at each rig.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delayed each late delivery is?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Penalty = 240000*DelayedTime in Days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Total Cost=Penalty+Ship expenses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17" name="Google Shape;717;p55"/>
          <p:cNvGrpSpPr/>
          <p:nvPr/>
        </p:nvGrpSpPr>
        <p:grpSpPr>
          <a:xfrm>
            <a:off x="4587500" y="2174626"/>
            <a:ext cx="4278744" cy="1953925"/>
            <a:chOff x="7495050" y="563601"/>
            <a:chExt cx="4278744" cy="1953925"/>
          </a:xfrm>
        </p:grpSpPr>
        <p:sp>
          <p:nvSpPr>
            <p:cNvPr id="718" name="Google Shape;718;p55"/>
            <p:cNvSpPr/>
            <p:nvPr/>
          </p:nvSpPr>
          <p:spPr>
            <a:xfrm>
              <a:off x="8685079" y="705338"/>
              <a:ext cx="1520107" cy="1278531"/>
            </a:xfrm>
            <a:custGeom>
              <a:rect b="b" l="l" r="r" t="t"/>
              <a:pathLst>
                <a:path extrusionOk="0" h="10094" w="12001">
                  <a:moveTo>
                    <a:pt x="157" y="0"/>
                  </a:moveTo>
                  <a:lnTo>
                    <a:pt x="0" y="171"/>
                  </a:lnTo>
                  <a:lnTo>
                    <a:pt x="11843" y="10093"/>
                  </a:lnTo>
                  <a:lnTo>
                    <a:pt x="12000" y="9908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5"/>
            <p:cNvSpPr/>
            <p:nvPr/>
          </p:nvSpPr>
          <p:spPr>
            <a:xfrm>
              <a:off x="8683305" y="710785"/>
              <a:ext cx="1098059" cy="1492971"/>
            </a:xfrm>
            <a:custGeom>
              <a:rect b="b" l="l" r="r" t="t"/>
              <a:pathLst>
                <a:path extrusionOk="0" h="11787" w="8669">
                  <a:moveTo>
                    <a:pt x="185" y="1"/>
                  </a:moveTo>
                  <a:lnTo>
                    <a:pt x="0" y="143"/>
                  </a:lnTo>
                  <a:lnTo>
                    <a:pt x="8484" y="11787"/>
                  </a:lnTo>
                  <a:lnTo>
                    <a:pt x="8669" y="11658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5"/>
            <p:cNvSpPr/>
            <p:nvPr/>
          </p:nvSpPr>
          <p:spPr>
            <a:xfrm>
              <a:off x="9963394" y="1278748"/>
              <a:ext cx="1379382" cy="789741"/>
            </a:xfrm>
            <a:custGeom>
              <a:rect b="b" l="l" r="r" t="t"/>
              <a:pathLst>
                <a:path extrusionOk="0" h="6235" w="10890">
                  <a:moveTo>
                    <a:pt x="1" y="0"/>
                  </a:moveTo>
                  <a:lnTo>
                    <a:pt x="1" y="6235"/>
                  </a:lnTo>
                  <a:lnTo>
                    <a:pt x="10890" y="6235"/>
                  </a:lnTo>
                  <a:lnTo>
                    <a:pt x="10165" y="3872"/>
                  </a:lnTo>
                  <a:lnTo>
                    <a:pt x="9225" y="826"/>
                  </a:lnTo>
                  <a:lnTo>
                    <a:pt x="89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5"/>
            <p:cNvSpPr/>
            <p:nvPr/>
          </p:nvSpPr>
          <p:spPr>
            <a:xfrm>
              <a:off x="7495050" y="2414549"/>
              <a:ext cx="3892922" cy="102977"/>
            </a:xfrm>
            <a:custGeom>
              <a:rect b="b" l="l" r="r" t="t"/>
              <a:pathLst>
                <a:path extrusionOk="0" h="813" w="30734">
                  <a:moveTo>
                    <a:pt x="385" y="1"/>
                  </a:moveTo>
                  <a:cubicBezTo>
                    <a:pt x="285" y="1"/>
                    <a:pt x="199" y="44"/>
                    <a:pt x="129" y="101"/>
                  </a:cubicBezTo>
                  <a:cubicBezTo>
                    <a:pt x="43" y="172"/>
                    <a:pt x="0" y="286"/>
                    <a:pt x="0" y="399"/>
                  </a:cubicBezTo>
                  <a:cubicBezTo>
                    <a:pt x="0" y="513"/>
                    <a:pt x="43" y="614"/>
                    <a:pt x="114" y="684"/>
                  </a:cubicBezTo>
                  <a:cubicBezTo>
                    <a:pt x="186" y="756"/>
                    <a:pt x="285" y="813"/>
                    <a:pt x="385" y="813"/>
                  </a:cubicBezTo>
                  <a:lnTo>
                    <a:pt x="29936" y="813"/>
                  </a:lnTo>
                  <a:cubicBezTo>
                    <a:pt x="30192" y="813"/>
                    <a:pt x="30405" y="699"/>
                    <a:pt x="30548" y="513"/>
                  </a:cubicBezTo>
                  <a:cubicBezTo>
                    <a:pt x="30662" y="386"/>
                    <a:pt x="30733" y="200"/>
                    <a:pt x="30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5"/>
            <p:cNvSpPr/>
            <p:nvPr/>
          </p:nvSpPr>
          <p:spPr>
            <a:xfrm>
              <a:off x="9844454" y="1159684"/>
              <a:ext cx="1370389" cy="119189"/>
            </a:xfrm>
            <a:custGeom>
              <a:rect b="b" l="l" r="r" t="t"/>
              <a:pathLst>
                <a:path extrusionOk="0" h="941" w="10819">
                  <a:moveTo>
                    <a:pt x="29" y="1"/>
                  </a:moveTo>
                  <a:cubicBezTo>
                    <a:pt x="14" y="1"/>
                    <a:pt x="0" y="15"/>
                    <a:pt x="0" y="29"/>
                  </a:cubicBezTo>
                  <a:lnTo>
                    <a:pt x="0" y="912"/>
                  </a:lnTo>
                  <a:cubicBezTo>
                    <a:pt x="0" y="926"/>
                    <a:pt x="14" y="940"/>
                    <a:pt x="29" y="940"/>
                  </a:cubicBezTo>
                  <a:lnTo>
                    <a:pt x="10790" y="940"/>
                  </a:lnTo>
                  <a:cubicBezTo>
                    <a:pt x="10804" y="940"/>
                    <a:pt x="10819" y="926"/>
                    <a:pt x="10819" y="912"/>
                  </a:cubicBezTo>
                  <a:lnTo>
                    <a:pt x="10819" y="29"/>
                  </a:lnTo>
                  <a:cubicBezTo>
                    <a:pt x="10819" y="15"/>
                    <a:pt x="10804" y="1"/>
                    <a:pt x="107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5"/>
            <p:cNvSpPr/>
            <p:nvPr/>
          </p:nvSpPr>
          <p:spPr>
            <a:xfrm>
              <a:off x="9963394" y="1015413"/>
              <a:ext cx="519453" cy="144395"/>
            </a:xfrm>
            <a:custGeom>
              <a:rect b="b" l="l" r="r" t="t"/>
              <a:pathLst>
                <a:path extrusionOk="0" h="1140" w="4101">
                  <a:moveTo>
                    <a:pt x="86" y="1"/>
                  </a:moveTo>
                  <a:cubicBezTo>
                    <a:pt x="29" y="1"/>
                    <a:pt x="1" y="44"/>
                    <a:pt x="1" y="86"/>
                  </a:cubicBezTo>
                  <a:lnTo>
                    <a:pt x="1" y="1140"/>
                  </a:lnTo>
                  <a:lnTo>
                    <a:pt x="4101" y="1140"/>
                  </a:lnTo>
                  <a:lnTo>
                    <a:pt x="4101" y="86"/>
                  </a:lnTo>
                  <a:cubicBezTo>
                    <a:pt x="4101" y="44"/>
                    <a:pt x="4057" y="1"/>
                    <a:pt x="40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5"/>
            <p:cNvSpPr/>
            <p:nvPr/>
          </p:nvSpPr>
          <p:spPr>
            <a:xfrm>
              <a:off x="8313567" y="563601"/>
              <a:ext cx="460047" cy="1613047"/>
            </a:xfrm>
            <a:custGeom>
              <a:rect b="b" l="l" r="r" t="t"/>
              <a:pathLst>
                <a:path extrusionOk="0" h="12735" w="3632">
                  <a:moveTo>
                    <a:pt x="3188" y="0"/>
                  </a:moveTo>
                  <a:cubicBezTo>
                    <a:pt x="3081" y="0"/>
                    <a:pt x="2984" y="42"/>
                    <a:pt x="2905" y="109"/>
                  </a:cubicBezTo>
                  <a:cubicBezTo>
                    <a:pt x="2834" y="166"/>
                    <a:pt x="2791" y="237"/>
                    <a:pt x="2777" y="322"/>
                  </a:cubicBezTo>
                  <a:lnTo>
                    <a:pt x="1" y="12550"/>
                  </a:lnTo>
                  <a:lnTo>
                    <a:pt x="826" y="12735"/>
                  </a:lnTo>
                  <a:lnTo>
                    <a:pt x="3603" y="508"/>
                  </a:lnTo>
                  <a:cubicBezTo>
                    <a:pt x="3631" y="394"/>
                    <a:pt x="3603" y="280"/>
                    <a:pt x="3531" y="180"/>
                  </a:cubicBezTo>
                  <a:cubicBezTo>
                    <a:pt x="3474" y="94"/>
                    <a:pt x="3389" y="38"/>
                    <a:pt x="3275" y="9"/>
                  </a:cubicBezTo>
                  <a:cubicBezTo>
                    <a:pt x="3245" y="3"/>
                    <a:pt x="3216" y="0"/>
                    <a:pt x="31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5"/>
            <p:cNvSpPr/>
            <p:nvPr/>
          </p:nvSpPr>
          <p:spPr>
            <a:xfrm>
              <a:off x="8558793" y="1125484"/>
              <a:ext cx="730477" cy="1080051"/>
            </a:xfrm>
            <a:custGeom>
              <a:rect b="b" l="l" r="r" t="t"/>
              <a:pathLst>
                <a:path extrusionOk="0" h="8527" w="5767">
                  <a:moveTo>
                    <a:pt x="385" y="1"/>
                  </a:moveTo>
                  <a:lnTo>
                    <a:pt x="1" y="242"/>
                  </a:lnTo>
                  <a:lnTo>
                    <a:pt x="5225" y="8527"/>
                  </a:lnTo>
                  <a:lnTo>
                    <a:pt x="5766" y="8527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5"/>
            <p:cNvSpPr/>
            <p:nvPr/>
          </p:nvSpPr>
          <p:spPr>
            <a:xfrm>
              <a:off x="8428960" y="1677235"/>
              <a:ext cx="218370" cy="41545"/>
            </a:xfrm>
            <a:custGeom>
              <a:rect b="b" l="l" r="r" t="t"/>
              <a:pathLst>
                <a:path extrusionOk="0" h="328" w="1724">
                  <a:moveTo>
                    <a:pt x="1" y="0"/>
                  </a:moveTo>
                  <a:lnTo>
                    <a:pt x="1" y="327"/>
                  </a:lnTo>
                  <a:lnTo>
                    <a:pt x="1724" y="327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5"/>
            <p:cNvSpPr/>
            <p:nvPr/>
          </p:nvSpPr>
          <p:spPr>
            <a:xfrm>
              <a:off x="8428960" y="1814286"/>
              <a:ext cx="218370" cy="41545"/>
            </a:xfrm>
            <a:custGeom>
              <a:rect b="b" l="l" r="r" t="t"/>
              <a:pathLst>
                <a:path extrusionOk="0" h="328" w="1724">
                  <a:moveTo>
                    <a:pt x="1" y="0"/>
                  </a:moveTo>
                  <a:lnTo>
                    <a:pt x="1" y="327"/>
                  </a:lnTo>
                  <a:lnTo>
                    <a:pt x="1724" y="327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5"/>
            <p:cNvSpPr/>
            <p:nvPr/>
          </p:nvSpPr>
          <p:spPr>
            <a:xfrm>
              <a:off x="8428960" y="1951337"/>
              <a:ext cx="218370" cy="41419"/>
            </a:xfrm>
            <a:custGeom>
              <a:rect b="b" l="l" r="r" t="t"/>
              <a:pathLst>
                <a:path extrusionOk="0" h="327" w="1724">
                  <a:moveTo>
                    <a:pt x="1" y="0"/>
                  </a:moveTo>
                  <a:lnTo>
                    <a:pt x="1" y="327"/>
                  </a:lnTo>
                  <a:lnTo>
                    <a:pt x="1724" y="327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rgbClr val="857A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5"/>
            <p:cNvSpPr/>
            <p:nvPr/>
          </p:nvSpPr>
          <p:spPr>
            <a:xfrm>
              <a:off x="8560693" y="712558"/>
              <a:ext cx="218244" cy="218366"/>
            </a:xfrm>
            <a:custGeom>
              <a:rect b="b" l="l" r="r" t="t"/>
              <a:pathLst>
                <a:path extrusionOk="0" h="1724" w="1723">
                  <a:moveTo>
                    <a:pt x="868" y="0"/>
                  </a:moveTo>
                  <a:cubicBezTo>
                    <a:pt x="384" y="0"/>
                    <a:pt x="0" y="385"/>
                    <a:pt x="0" y="869"/>
                  </a:cubicBezTo>
                  <a:cubicBezTo>
                    <a:pt x="0" y="1338"/>
                    <a:pt x="384" y="1723"/>
                    <a:pt x="868" y="1723"/>
                  </a:cubicBezTo>
                  <a:cubicBezTo>
                    <a:pt x="1338" y="1723"/>
                    <a:pt x="1722" y="1338"/>
                    <a:pt x="1722" y="869"/>
                  </a:cubicBezTo>
                  <a:cubicBezTo>
                    <a:pt x="1722" y="385"/>
                    <a:pt x="1338" y="0"/>
                    <a:pt x="8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5"/>
            <p:cNvSpPr/>
            <p:nvPr/>
          </p:nvSpPr>
          <p:spPr>
            <a:xfrm>
              <a:off x="7909755" y="1642909"/>
              <a:ext cx="342629" cy="533756"/>
            </a:xfrm>
            <a:custGeom>
              <a:rect b="b" l="l" r="r" t="t"/>
              <a:pathLst>
                <a:path extrusionOk="0" h="4214" w="2705">
                  <a:moveTo>
                    <a:pt x="1353" y="0"/>
                  </a:moveTo>
                  <a:cubicBezTo>
                    <a:pt x="613" y="0"/>
                    <a:pt x="0" y="598"/>
                    <a:pt x="0" y="1338"/>
                  </a:cubicBezTo>
                  <a:cubicBezTo>
                    <a:pt x="0" y="1980"/>
                    <a:pt x="427" y="2506"/>
                    <a:pt x="1011" y="2648"/>
                  </a:cubicBezTo>
                  <a:lnTo>
                    <a:pt x="1011" y="4214"/>
                  </a:lnTo>
                  <a:lnTo>
                    <a:pt x="1695" y="4214"/>
                  </a:lnTo>
                  <a:lnTo>
                    <a:pt x="1695" y="2648"/>
                  </a:lnTo>
                  <a:cubicBezTo>
                    <a:pt x="2278" y="2506"/>
                    <a:pt x="2705" y="1980"/>
                    <a:pt x="2705" y="1338"/>
                  </a:cubicBezTo>
                  <a:cubicBezTo>
                    <a:pt x="2705" y="598"/>
                    <a:pt x="2093" y="0"/>
                    <a:pt x="1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55"/>
            <p:cNvSpPr/>
            <p:nvPr/>
          </p:nvSpPr>
          <p:spPr>
            <a:xfrm>
              <a:off x="8003488" y="1736640"/>
              <a:ext cx="155165" cy="153515"/>
            </a:xfrm>
            <a:custGeom>
              <a:rect b="b" l="l" r="r" t="t"/>
              <a:pathLst>
                <a:path extrusionOk="0" h="1212" w="1225">
                  <a:moveTo>
                    <a:pt x="613" y="1"/>
                  </a:moveTo>
                  <a:cubicBezTo>
                    <a:pt x="271" y="1"/>
                    <a:pt x="0" y="272"/>
                    <a:pt x="0" y="598"/>
                  </a:cubicBezTo>
                  <a:cubicBezTo>
                    <a:pt x="0" y="940"/>
                    <a:pt x="271" y="1211"/>
                    <a:pt x="613" y="1211"/>
                  </a:cubicBezTo>
                  <a:cubicBezTo>
                    <a:pt x="955" y="1211"/>
                    <a:pt x="1224" y="940"/>
                    <a:pt x="1224" y="598"/>
                  </a:cubicBezTo>
                  <a:cubicBezTo>
                    <a:pt x="1224" y="272"/>
                    <a:pt x="955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5"/>
            <p:cNvSpPr/>
            <p:nvPr/>
          </p:nvSpPr>
          <p:spPr>
            <a:xfrm>
              <a:off x="7531023" y="1799846"/>
              <a:ext cx="4242771" cy="614820"/>
            </a:xfrm>
            <a:custGeom>
              <a:rect b="b" l="l" r="r" t="t"/>
              <a:pathLst>
                <a:path extrusionOk="0" h="4854" w="33496">
                  <a:moveTo>
                    <a:pt x="27973" y="0"/>
                  </a:moveTo>
                  <a:lnTo>
                    <a:pt x="26648" y="2121"/>
                  </a:lnTo>
                  <a:lnTo>
                    <a:pt x="2734" y="2121"/>
                  </a:lnTo>
                  <a:cubicBezTo>
                    <a:pt x="1225" y="2121"/>
                    <a:pt x="1" y="3345"/>
                    <a:pt x="1" y="4854"/>
                  </a:cubicBezTo>
                  <a:lnTo>
                    <a:pt x="30449" y="4854"/>
                  </a:lnTo>
                  <a:lnTo>
                    <a:pt x="334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5"/>
            <p:cNvSpPr/>
            <p:nvPr/>
          </p:nvSpPr>
          <p:spPr>
            <a:xfrm>
              <a:off x="10794577" y="1383247"/>
              <a:ext cx="456374" cy="385941"/>
            </a:xfrm>
            <a:custGeom>
              <a:rect b="b" l="l" r="r" t="t"/>
              <a:pathLst>
                <a:path extrusionOk="0" h="3047" w="3603">
                  <a:moveTo>
                    <a:pt x="784" y="1"/>
                  </a:moveTo>
                  <a:cubicBezTo>
                    <a:pt x="627" y="1"/>
                    <a:pt x="471" y="44"/>
                    <a:pt x="342" y="129"/>
                  </a:cubicBezTo>
                  <a:cubicBezTo>
                    <a:pt x="143" y="272"/>
                    <a:pt x="1" y="513"/>
                    <a:pt x="1" y="784"/>
                  </a:cubicBezTo>
                  <a:lnTo>
                    <a:pt x="1" y="2265"/>
                  </a:lnTo>
                  <a:cubicBezTo>
                    <a:pt x="1" y="2464"/>
                    <a:pt x="86" y="2663"/>
                    <a:pt x="215" y="2805"/>
                  </a:cubicBezTo>
                  <a:cubicBezTo>
                    <a:pt x="357" y="2948"/>
                    <a:pt x="556" y="3047"/>
                    <a:pt x="784" y="3047"/>
                  </a:cubicBezTo>
                  <a:lnTo>
                    <a:pt x="3603" y="3047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5"/>
            <p:cNvSpPr/>
            <p:nvPr/>
          </p:nvSpPr>
          <p:spPr>
            <a:xfrm>
              <a:off x="10239273" y="1383247"/>
              <a:ext cx="413055" cy="385941"/>
            </a:xfrm>
            <a:custGeom>
              <a:rect b="b" l="l" r="r" t="t"/>
              <a:pathLst>
                <a:path extrusionOk="0" h="3047" w="3261">
                  <a:moveTo>
                    <a:pt x="784" y="1"/>
                  </a:moveTo>
                  <a:cubicBezTo>
                    <a:pt x="584" y="1"/>
                    <a:pt x="399" y="72"/>
                    <a:pt x="257" y="215"/>
                  </a:cubicBezTo>
                  <a:cubicBezTo>
                    <a:pt x="101" y="357"/>
                    <a:pt x="0" y="556"/>
                    <a:pt x="0" y="784"/>
                  </a:cubicBezTo>
                  <a:lnTo>
                    <a:pt x="0" y="2265"/>
                  </a:lnTo>
                  <a:cubicBezTo>
                    <a:pt x="0" y="2506"/>
                    <a:pt x="114" y="2720"/>
                    <a:pt x="271" y="2862"/>
                  </a:cubicBezTo>
                  <a:cubicBezTo>
                    <a:pt x="414" y="2976"/>
                    <a:pt x="598" y="3047"/>
                    <a:pt x="784" y="3047"/>
                  </a:cubicBezTo>
                  <a:lnTo>
                    <a:pt x="2477" y="3047"/>
                  </a:lnTo>
                  <a:cubicBezTo>
                    <a:pt x="2720" y="3047"/>
                    <a:pt x="2933" y="2948"/>
                    <a:pt x="3075" y="2777"/>
                  </a:cubicBezTo>
                  <a:cubicBezTo>
                    <a:pt x="3189" y="2635"/>
                    <a:pt x="3261" y="2464"/>
                    <a:pt x="3261" y="2265"/>
                  </a:cubicBezTo>
                  <a:lnTo>
                    <a:pt x="3261" y="784"/>
                  </a:lnTo>
                  <a:cubicBezTo>
                    <a:pt x="3261" y="627"/>
                    <a:pt x="3217" y="471"/>
                    <a:pt x="3132" y="342"/>
                  </a:cubicBezTo>
                  <a:cubicBezTo>
                    <a:pt x="2990" y="129"/>
                    <a:pt x="2748" y="1"/>
                    <a:pt x="2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55"/>
          <p:cNvSpPr txBox="1"/>
          <p:nvPr>
            <p:ph idx="1" type="body"/>
          </p:nvPr>
        </p:nvSpPr>
        <p:spPr>
          <a:xfrm>
            <a:off x="709675" y="1969075"/>
            <a:ext cx="4117800" cy="1953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OptQuest: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>
                <a:solidFill>
                  <a:schemeClr val="dk1"/>
                </a:solidFill>
              </a:rPr>
              <a:t>Objective = Max(TotalCostFunc)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>
                <a:solidFill>
                  <a:schemeClr val="dk1"/>
                </a:solidFill>
              </a:rPr>
              <a:t>Variables: Vessel Type (1,2&amp;3)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>
                <a:solidFill>
                  <a:schemeClr val="dk1"/>
                </a:solidFill>
              </a:rPr>
              <a:t>Vessel Counts at each port: [20,70] increments of 10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>
                <a:solidFill>
                  <a:schemeClr val="dk1"/>
                </a:solidFill>
              </a:rPr>
              <a:t>Warm up period: 30 days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>
                <a:solidFill>
                  <a:schemeClr val="dk1"/>
                </a:solidFill>
              </a:rPr>
              <a:t>Run Time: 365 days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>
                <a:solidFill>
                  <a:schemeClr val="dk1"/>
                </a:solidFill>
              </a:rPr>
              <a:t>Confidence</a:t>
            </a:r>
            <a:r>
              <a:rPr lang="en">
                <a:solidFill>
                  <a:schemeClr val="dk1"/>
                </a:solidFill>
              </a:rPr>
              <a:t> level: 95%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>
                <a:solidFill>
                  <a:schemeClr val="dk1"/>
                </a:solidFill>
              </a:rPr>
              <a:t>Min and max replicas: 10,20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>
                <a:solidFill>
                  <a:schemeClr val="dk1"/>
                </a:solidFill>
              </a:rPr>
              <a:t>Max scenarios: 300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8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Agenda: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15" name="Google Shape;415;p38"/>
          <p:cNvSpPr txBox="1"/>
          <p:nvPr>
            <p:ph idx="1" type="body"/>
          </p:nvPr>
        </p:nvSpPr>
        <p:spPr>
          <a:xfrm>
            <a:off x="720000" y="1262025"/>
            <a:ext cx="77040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sz="1800">
                <a:solidFill>
                  <a:schemeClr val="accent5"/>
                </a:solidFill>
              </a:rPr>
              <a:t>Introduction and Problem Statement</a:t>
            </a:r>
            <a:endParaRPr sz="1800">
              <a:solidFill>
                <a:schemeClr val="accent5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</a:pPr>
            <a:r>
              <a:rPr lang="en" sz="1800">
                <a:solidFill>
                  <a:schemeClr val="accent5"/>
                </a:solidFill>
              </a:rPr>
              <a:t>Assumptions and Scope</a:t>
            </a:r>
            <a:endParaRPr sz="18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sz="1800">
                <a:solidFill>
                  <a:schemeClr val="accent5"/>
                </a:solidFill>
              </a:rPr>
              <a:t>Objective and Constraints</a:t>
            </a:r>
            <a:endParaRPr sz="18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sz="1800">
                <a:solidFill>
                  <a:schemeClr val="accent5"/>
                </a:solidFill>
              </a:rPr>
              <a:t>Input Data Analysis</a:t>
            </a:r>
            <a:endParaRPr sz="18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sz="1800">
                <a:solidFill>
                  <a:schemeClr val="accent5"/>
                </a:solidFill>
              </a:rPr>
              <a:t>Model Concept</a:t>
            </a:r>
            <a:endParaRPr sz="1800">
              <a:solidFill>
                <a:schemeClr val="accent5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</a:pPr>
            <a:r>
              <a:rPr lang="en" sz="1800">
                <a:solidFill>
                  <a:schemeClr val="accent5"/>
                </a:solidFill>
              </a:rPr>
              <a:t>Discussion on Model,objects,Data,State Variables,Tally Stats</a:t>
            </a:r>
            <a:endParaRPr sz="18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sz="1800">
                <a:solidFill>
                  <a:schemeClr val="accent5"/>
                </a:solidFill>
              </a:rPr>
              <a:t>Experimentation on Opt Quest</a:t>
            </a:r>
            <a:endParaRPr sz="1800">
              <a:solidFill>
                <a:schemeClr val="accent5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</a:pPr>
            <a:r>
              <a:rPr lang="en" sz="1800">
                <a:solidFill>
                  <a:schemeClr val="accent5"/>
                </a:solidFill>
              </a:rPr>
              <a:t>Results</a:t>
            </a:r>
            <a:endParaRPr sz="18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sz="1800">
                <a:solidFill>
                  <a:schemeClr val="accent5"/>
                </a:solidFill>
              </a:rPr>
              <a:t>Future constraints and discussion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6"/>
          <p:cNvSpPr txBox="1"/>
          <p:nvPr>
            <p:ph type="title"/>
          </p:nvPr>
        </p:nvSpPr>
        <p:spPr>
          <a:xfrm>
            <a:off x="387650" y="529463"/>
            <a:ext cx="77178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41" name="Google Shape;741;p56"/>
          <p:cNvSpPr txBox="1"/>
          <p:nvPr>
            <p:ph idx="1" type="body"/>
          </p:nvPr>
        </p:nvSpPr>
        <p:spPr>
          <a:xfrm>
            <a:off x="720000" y="1462925"/>
            <a:ext cx="63621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>
                <a:solidFill>
                  <a:schemeClr val="dk1"/>
                </a:solidFill>
              </a:rPr>
              <a:t>A minimal cost is obtained by employing vessel type 9000  by having 30 at Hamburg port and 40 at Rotterdam Port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42" name="Google Shape;742;p56"/>
          <p:cNvGrpSpPr/>
          <p:nvPr/>
        </p:nvGrpSpPr>
        <p:grpSpPr>
          <a:xfrm>
            <a:off x="4587500" y="2174626"/>
            <a:ext cx="4278744" cy="1953925"/>
            <a:chOff x="7495050" y="563601"/>
            <a:chExt cx="4278744" cy="1953925"/>
          </a:xfrm>
        </p:grpSpPr>
        <p:sp>
          <p:nvSpPr>
            <p:cNvPr id="743" name="Google Shape;743;p56"/>
            <p:cNvSpPr/>
            <p:nvPr/>
          </p:nvSpPr>
          <p:spPr>
            <a:xfrm>
              <a:off x="8685079" y="705338"/>
              <a:ext cx="1520107" cy="1278531"/>
            </a:xfrm>
            <a:custGeom>
              <a:rect b="b" l="l" r="r" t="t"/>
              <a:pathLst>
                <a:path extrusionOk="0" h="10094" w="12001">
                  <a:moveTo>
                    <a:pt x="157" y="0"/>
                  </a:moveTo>
                  <a:lnTo>
                    <a:pt x="0" y="171"/>
                  </a:lnTo>
                  <a:lnTo>
                    <a:pt x="11843" y="10093"/>
                  </a:lnTo>
                  <a:lnTo>
                    <a:pt x="12000" y="9908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6"/>
            <p:cNvSpPr/>
            <p:nvPr/>
          </p:nvSpPr>
          <p:spPr>
            <a:xfrm>
              <a:off x="8683305" y="710785"/>
              <a:ext cx="1098059" cy="1492971"/>
            </a:xfrm>
            <a:custGeom>
              <a:rect b="b" l="l" r="r" t="t"/>
              <a:pathLst>
                <a:path extrusionOk="0" h="11787" w="8669">
                  <a:moveTo>
                    <a:pt x="185" y="1"/>
                  </a:moveTo>
                  <a:lnTo>
                    <a:pt x="0" y="143"/>
                  </a:lnTo>
                  <a:lnTo>
                    <a:pt x="8484" y="11787"/>
                  </a:lnTo>
                  <a:lnTo>
                    <a:pt x="8669" y="11658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6"/>
            <p:cNvSpPr/>
            <p:nvPr/>
          </p:nvSpPr>
          <p:spPr>
            <a:xfrm>
              <a:off x="9963394" y="1278748"/>
              <a:ext cx="1379382" cy="789741"/>
            </a:xfrm>
            <a:custGeom>
              <a:rect b="b" l="l" r="r" t="t"/>
              <a:pathLst>
                <a:path extrusionOk="0" h="6235" w="10890">
                  <a:moveTo>
                    <a:pt x="1" y="0"/>
                  </a:moveTo>
                  <a:lnTo>
                    <a:pt x="1" y="6235"/>
                  </a:lnTo>
                  <a:lnTo>
                    <a:pt x="10890" y="6235"/>
                  </a:lnTo>
                  <a:lnTo>
                    <a:pt x="10165" y="3872"/>
                  </a:lnTo>
                  <a:lnTo>
                    <a:pt x="9225" y="826"/>
                  </a:lnTo>
                  <a:lnTo>
                    <a:pt x="89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6"/>
            <p:cNvSpPr/>
            <p:nvPr/>
          </p:nvSpPr>
          <p:spPr>
            <a:xfrm>
              <a:off x="7495050" y="2414549"/>
              <a:ext cx="3892922" cy="102977"/>
            </a:xfrm>
            <a:custGeom>
              <a:rect b="b" l="l" r="r" t="t"/>
              <a:pathLst>
                <a:path extrusionOk="0" h="813" w="30734">
                  <a:moveTo>
                    <a:pt x="385" y="1"/>
                  </a:moveTo>
                  <a:cubicBezTo>
                    <a:pt x="285" y="1"/>
                    <a:pt x="199" y="44"/>
                    <a:pt x="129" y="101"/>
                  </a:cubicBezTo>
                  <a:cubicBezTo>
                    <a:pt x="43" y="172"/>
                    <a:pt x="0" y="286"/>
                    <a:pt x="0" y="399"/>
                  </a:cubicBezTo>
                  <a:cubicBezTo>
                    <a:pt x="0" y="513"/>
                    <a:pt x="43" y="614"/>
                    <a:pt x="114" y="684"/>
                  </a:cubicBezTo>
                  <a:cubicBezTo>
                    <a:pt x="186" y="756"/>
                    <a:pt x="285" y="813"/>
                    <a:pt x="385" y="813"/>
                  </a:cubicBezTo>
                  <a:lnTo>
                    <a:pt x="29936" y="813"/>
                  </a:lnTo>
                  <a:cubicBezTo>
                    <a:pt x="30192" y="813"/>
                    <a:pt x="30405" y="699"/>
                    <a:pt x="30548" y="513"/>
                  </a:cubicBezTo>
                  <a:cubicBezTo>
                    <a:pt x="30662" y="386"/>
                    <a:pt x="30733" y="200"/>
                    <a:pt x="30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6"/>
            <p:cNvSpPr/>
            <p:nvPr/>
          </p:nvSpPr>
          <p:spPr>
            <a:xfrm>
              <a:off x="9844454" y="1159684"/>
              <a:ext cx="1370389" cy="119189"/>
            </a:xfrm>
            <a:custGeom>
              <a:rect b="b" l="l" r="r" t="t"/>
              <a:pathLst>
                <a:path extrusionOk="0" h="941" w="10819">
                  <a:moveTo>
                    <a:pt x="29" y="1"/>
                  </a:moveTo>
                  <a:cubicBezTo>
                    <a:pt x="14" y="1"/>
                    <a:pt x="0" y="15"/>
                    <a:pt x="0" y="29"/>
                  </a:cubicBezTo>
                  <a:lnTo>
                    <a:pt x="0" y="912"/>
                  </a:lnTo>
                  <a:cubicBezTo>
                    <a:pt x="0" y="926"/>
                    <a:pt x="14" y="940"/>
                    <a:pt x="29" y="940"/>
                  </a:cubicBezTo>
                  <a:lnTo>
                    <a:pt x="10790" y="940"/>
                  </a:lnTo>
                  <a:cubicBezTo>
                    <a:pt x="10804" y="940"/>
                    <a:pt x="10819" y="926"/>
                    <a:pt x="10819" y="912"/>
                  </a:cubicBezTo>
                  <a:lnTo>
                    <a:pt x="10819" y="29"/>
                  </a:lnTo>
                  <a:cubicBezTo>
                    <a:pt x="10819" y="15"/>
                    <a:pt x="10804" y="1"/>
                    <a:pt x="107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6"/>
            <p:cNvSpPr/>
            <p:nvPr/>
          </p:nvSpPr>
          <p:spPr>
            <a:xfrm>
              <a:off x="9963394" y="1015413"/>
              <a:ext cx="519453" cy="144395"/>
            </a:xfrm>
            <a:custGeom>
              <a:rect b="b" l="l" r="r" t="t"/>
              <a:pathLst>
                <a:path extrusionOk="0" h="1140" w="4101">
                  <a:moveTo>
                    <a:pt x="86" y="1"/>
                  </a:moveTo>
                  <a:cubicBezTo>
                    <a:pt x="29" y="1"/>
                    <a:pt x="1" y="44"/>
                    <a:pt x="1" y="86"/>
                  </a:cubicBezTo>
                  <a:lnTo>
                    <a:pt x="1" y="1140"/>
                  </a:lnTo>
                  <a:lnTo>
                    <a:pt x="4101" y="1140"/>
                  </a:lnTo>
                  <a:lnTo>
                    <a:pt x="4101" y="86"/>
                  </a:lnTo>
                  <a:cubicBezTo>
                    <a:pt x="4101" y="44"/>
                    <a:pt x="4057" y="1"/>
                    <a:pt x="40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6"/>
            <p:cNvSpPr/>
            <p:nvPr/>
          </p:nvSpPr>
          <p:spPr>
            <a:xfrm>
              <a:off x="8313567" y="563601"/>
              <a:ext cx="460047" cy="1613047"/>
            </a:xfrm>
            <a:custGeom>
              <a:rect b="b" l="l" r="r" t="t"/>
              <a:pathLst>
                <a:path extrusionOk="0" h="12735" w="3632">
                  <a:moveTo>
                    <a:pt x="3188" y="0"/>
                  </a:moveTo>
                  <a:cubicBezTo>
                    <a:pt x="3081" y="0"/>
                    <a:pt x="2984" y="42"/>
                    <a:pt x="2905" y="109"/>
                  </a:cubicBezTo>
                  <a:cubicBezTo>
                    <a:pt x="2834" y="166"/>
                    <a:pt x="2791" y="237"/>
                    <a:pt x="2777" y="322"/>
                  </a:cubicBezTo>
                  <a:lnTo>
                    <a:pt x="1" y="12550"/>
                  </a:lnTo>
                  <a:lnTo>
                    <a:pt x="826" y="12735"/>
                  </a:lnTo>
                  <a:lnTo>
                    <a:pt x="3603" y="508"/>
                  </a:lnTo>
                  <a:cubicBezTo>
                    <a:pt x="3631" y="394"/>
                    <a:pt x="3603" y="280"/>
                    <a:pt x="3531" y="180"/>
                  </a:cubicBezTo>
                  <a:cubicBezTo>
                    <a:pt x="3474" y="94"/>
                    <a:pt x="3389" y="38"/>
                    <a:pt x="3275" y="9"/>
                  </a:cubicBezTo>
                  <a:cubicBezTo>
                    <a:pt x="3245" y="3"/>
                    <a:pt x="3216" y="0"/>
                    <a:pt x="31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6"/>
            <p:cNvSpPr/>
            <p:nvPr/>
          </p:nvSpPr>
          <p:spPr>
            <a:xfrm>
              <a:off x="8558793" y="1125484"/>
              <a:ext cx="730477" cy="1080051"/>
            </a:xfrm>
            <a:custGeom>
              <a:rect b="b" l="l" r="r" t="t"/>
              <a:pathLst>
                <a:path extrusionOk="0" h="8527" w="5767">
                  <a:moveTo>
                    <a:pt x="385" y="1"/>
                  </a:moveTo>
                  <a:lnTo>
                    <a:pt x="1" y="242"/>
                  </a:lnTo>
                  <a:lnTo>
                    <a:pt x="5225" y="8527"/>
                  </a:lnTo>
                  <a:lnTo>
                    <a:pt x="5766" y="8527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6"/>
            <p:cNvSpPr/>
            <p:nvPr/>
          </p:nvSpPr>
          <p:spPr>
            <a:xfrm>
              <a:off x="8428960" y="1677235"/>
              <a:ext cx="218370" cy="41545"/>
            </a:xfrm>
            <a:custGeom>
              <a:rect b="b" l="l" r="r" t="t"/>
              <a:pathLst>
                <a:path extrusionOk="0" h="328" w="1724">
                  <a:moveTo>
                    <a:pt x="1" y="0"/>
                  </a:moveTo>
                  <a:lnTo>
                    <a:pt x="1" y="327"/>
                  </a:lnTo>
                  <a:lnTo>
                    <a:pt x="1724" y="327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6"/>
            <p:cNvSpPr/>
            <p:nvPr/>
          </p:nvSpPr>
          <p:spPr>
            <a:xfrm>
              <a:off x="8428960" y="1814286"/>
              <a:ext cx="218370" cy="41545"/>
            </a:xfrm>
            <a:custGeom>
              <a:rect b="b" l="l" r="r" t="t"/>
              <a:pathLst>
                <a:path extrusionOk="0" h="328" w="1724">
                  <a:moveTo>
                    <a:pt x="1" y="0"/>
                  </a:moveTo>
                  <a:lnTo>
                    <a:pt x="1" y="327"/>
                  </a:lnTo>
                  <a:lnTo>
                    <a:pt x="1724" y="327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6"/>
            <p:cNvSpPr/>
            <p:nvPr/>
          </p:nvSpPr>
          <p:spPr>
            <a:xfrm>
              <a:off x="8428960" y="1951337"/>
              <a:ext cx="218370" cy="41419"/>
            </a:xfrm>
            <a:custGeom>
              <a:rect b="b" l="l" r="r" t="t"/>
              <a:pathLst>
                <a:path extrusionOk="0" h="327" w="1724">
                  <a:moveTo>
                    <a:pt x="1" y="0"/>
                  </a:moveTo>
                  <a:lnTo>
                    <a:pt x="1" y="327"/>
                  </a:lnTo>
                  <a:lnTo>
                    <a:pt x="1724" y="327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rgbClr val="857A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6"/>
            <p:cNvSpPr/>
            <p:nvPr/>
          </p:nvSpPr>
          <p:spPr>
            <a:xfrm>
              <a:off x="8560693" y="712558"/>
              <a:ext cx="218244" cy="218366"/>
            </a:xfrm>
            <a:custGeom>
              <a:rect b="b" l="l" r="r" t="t"/>
              <a:pathLst>
                <a:path extrusionOk="0" h="1724" w="1723">
                  <a:moveTo>
                    <a:pt x="868" y="0"/>
                  </a:moveTo>
                  <a:cubicBezTo>
                    <a:pt x="384" y="0"/>
                    <a:pt x="0" y="385"/>
                    <a:pt x="0" y="869"/>
                  </a:cubicBezTo>
                  <a:cubicBezTo>
                    <a:pt x="0" y="1338"/>
                    <a:pt x="384" y="1723"/>
                    <a:pt x="868" y="1723"/>
                  </a:cubicBezTo>
                  <a:cubicBezTo>
                    <a:pt x="1338" y="1723"/>
                    <a:pt x="1722" y="1338"/>
                    <a:pt x="1722" y="869"/>
                  </a:cubicBezTo>
                  <a:cubicBezTo>
                    <a:pt x="1722" y="385"/>
                    <a:pt x="1338" y="0"/>
                    <a:pt x="8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6"/>
            <p:cNvSpPr/>
            <p:nvPr/>
          </p:nvSpPr>
          <p:spPr>
            <a:xfrm>
              <a:off x="7909755" y="1642909"/>
              <a:ext cx="342629" cy="533756"/>
            </a:xfrm>
            <a:custGeom>
              <a:rect b="b" l="l" r="r" t="t"/>
              <a:pathLst>
                <a:path extrusionOk="0" h="4214" w="2705">
                  <a:moveTo>
                    <a:pt x="1353" y="0"/>
                  </a:moveTo>
                  <a:cubicBezTo>
                    <a:pt x="613" y="0"/>
                    <a:pt x="0" y="598"/>
                    <a:pt x="0" y="1338"/>
                  </a:cubicBezTo>
                  <a:cubicBezTo>
                    <a:pt x="0" y="1980"/>
                    <a:pt x="427" y="2506"/>
                    <a:pt x="1011" y="2648"/>
                  </a:cubicBezTo>
                  <a:lnTo>
                    <a:pt x="1011" y="4214"/>
                  </a:lnTo>
                  <a:lnTo>
                    <a:pt x="1695" y="4214"/>
                  </a:lnTo>
                  <a:lnTo>
                    <a:pt x="1695" y="2648"/>
                  </a:lnTo>
                  <a:cubicBezTo>
                    <a:pt x="2278" y="2506"/>
                    <a:pt x="2705" y="1980"/>
                    <a:pt x="2705" y="1338"/>
                  </a:cubicBezTo>
                  <a:cubicBezTo>
                    <a:pt x="2705" y="598"/>
                    <a:pt x="2093" y="0"/>
                    <a:pt x="1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6"/>
            <p:cNvSpPr/>
            <p:nvPr/>
          </p:nvSpPr>
          <p:spPr>
            <a:xfrm>
              <a:off x="8003488" y="1736640"/>
              <a:ext cx="155165" cy="153515"/>
            </a:xfrm>
            <a:custGeom>
              <a:rect b="b" l="l" r="r" t="t"/>
              <a:pathLst>
                <a:path extrusionOk="0" h="1212" w="1225">
                  <a:moveTo>
                    <a:pt x="613" y="1"/>
                  </a:moveTo>
                  <a:cubicBezTo>
                    <a:pt x="271" y="1"/>
                    <a:pt x="0" y="272"/>
                    <a:pt x="0" y="598"/>
                  </a:cubicBezTo>
                  <a:cubicBezTo>
                    <a:pt x="0" y="940"/>
                    <a:pt x="271" y="1211"/>
                    <a:pt x="613" y="1211"/>
                  </a:cubicBezTo>
                  <a:cubicBezTo>
                    <a:pt x="955" y="1211"/>
                    <a:pt x="1224" y="940"/>
                    <a:pt x="1224" y="598"/>
                  </a:cubicBezTo>
                  <a:cubicBezTo>
                    <a:pt x="1224" y="272"/>
                    <a:pt x="955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6"/>
            <p:cNvSpPr/>
            <p:nvPr/>
          </p:nvSpPr>
          <p:spPr>
            <a:xfrm>
              <a:off x="7531023" y="1799846"/>
              <a:ext cx="4242771" cy="614820"/>
            </a:xfrm>
            <a:custGeom>
              <a:rect b="b" l="l" r="r" t="t"/>
              <a:pathLst>
                <a:path extrusionOk="0" h="4854" w="33496">
                  <a:moveTo>
                    <a:pt x="27973" y="0"/>
                  </a:moveTo>
                  <a:lnTo>
                    <a:pt x="26648" y="2121"/>
                  </a:lnTo>
                  <a:lnTo>
                    <a:pt x="2734" y="2121"/>
                  </a:lnTo>
                  <a:cubicBezTo>
                    <a:pt x="1225" y="2121"/>
                    <a:pt x="1" y="3345"/>
                    <a:pt x="1" y="4854"/>
                  </a:cubicBezTo>
                  <a:lnTo>
                    <a:pt x="30449" y="4854"/>
                  </a:lnTo>
                  <a:lnTo>
                    <a:pt x="334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6"/>
            <p:cNvSpPr/>
            <p:nvPr/>
          </p:nvSpPr>
          <p:spPr>
            <a:xfrm>
              <a:off x="10794577" y="1383247"/>
              <a:ext cx="456374" cy="385941"/>
            </a:xfrm>
            <a:custGeom>
              <a:rect b="b" l="l" r="r" t="t"/>
              <a:pathLst>
                <a:path extrusionOk="0" h="3047" w="3603">
                  <a:moveTo>
                    <a:pt x="784" y="1"/>
                  </a:moveTo>
                  <a:cubicBezTo>
                    <a:pt x="627" y="1"/>
                    <a:pt x="471" y="44"/>
                    <a:pt x="342" y="129"/>
                  </a:cubicBezTo>
                  <a:cubicBezTo>
                    <a:pt x="143" y="272"/>
                    <a:pt x="1" y="513"/>
                    <a:pt x="1" y="784"/>
                  </a:cubicBezTo>
                  <a:lnTo>
                    <a:pt x="1" y="2265"/>
                  </a:lnTo>
                  <a:cubicBezTo>
                    <a:pt x="1" y="2464"/>
                    <a:pt x="86" y="2663"/>
                    <a:pt x="215" y="2805"/>
                  </a:cubicBezTo>
                  <a:cubicBezTo>
                    <a:pt x="357" y="2948"/>
                    <a:pt x="556" y="3047"/>
                    <a:pt x="784" y="3047"/>
                  </a:cubicBezTo>
                  <a:lnTo>
                    <a:pt x="3603" y="3047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6"/>
            <p:cNvSpPr/>
            <p:nvPr/>
          </p:nvSpPr>
          <p:spPr>
            <a:xfrm>
              <a:off x="10239273" y="1383247"/>
              <a:ext cx="413055" cy="385941"/>
            </a:xfrm>
            <a:custGeom>
              <a:rect b="b" l="l" r="r" t="t"/>
              <a:pathLst>
                <a:path extrusionOk="0" h="3047" w="3261">
                  <a:moveTo>
                    <a:pt x="784" y="1"/>
                  </a:moveTo>
                  <a:cubicBezTo>
                    <a:pt x="584" y="1"/>
                    <a:pt x="399" y="72"/>
                    <a:pt x="257" y="215"/>
                  </a:cubicBezTo>
                  <a:cubicBezTo>
                    <a:pt x="101" y="357"/>
                    <a:pt x="0" y="556"/>
                    <a:pt x="0" y="784"/>
                  </a:cubicBezTo>
                  <a:lnTo>
                    <a:pt x="0" y="2265"/>
                  </a:lnTo>
                  <a:cubicBezTo>
                    <a:pt x="0" y="2506"/>
                    <a:pt x="114" y="2720"/>
                    <a:pt x="271" y="2862"/>
                  </a:cubicBezTo>
                  <a:cubicBezTo>
                    <a:pt x="414" y="2976"/>
                    <a:pt x="598" y="3047"/>
                    <a:pt x="784" y="3047"/>
                  </a:cubicBezTo>
                  <a:lnTo>
                    <a:pt x="2477" y="3047"/>
                  </a:lnTo>
                  <a:cubicBezTo>
                    <a:pt x="2720" y="3047"/>
                    <a:pt x="2933" y="2948"/>
                    <a:pt x="3075" y="2777"/>
                  </a:cubicBezTo>
                  <a:cubicBezTo>
                    <a:pt x="3189" y="2635"/>
                    <a:pt x="3261" y="2464"/>
                    <a:pt x="3261" y="2265"/>
                  </a:cubicBezTo>
                  <a:lnTo>
                    <a:pt x="3261" y="784"/>
                  </a:lnTo>
                  <a:cubicBezTo>
                    <a:pt x="3261" y="627"/>
                    <a:pt x="3217" y="471"/>
                    <a:pt x="3132" y="342"/>
                  </a:cubicBezTo>
                  <a:cubicBezTo>
                    <a:pt x="2990" y="129"/>
                    <a:pt x="2748" y="1"/>
                    <a:pt x="2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0" name="Google Shape;760;p56"/>
          <p:cNvSpPr txBox="1"/>
          <p:nvPr/>
        </p:nvSpPr>
        <p:spPr>
          <a:xfrm>
            <a:off x="632875" y="2646550"/>
            <a:ext cx="356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Note: Capacity constraint is not added here hence its decision is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solely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dependent on Speed and Cost of usage.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57"/>
          <p:cNvSpPr txBox="1"/>
          <p:nvPr>
            <p:ph idx="1" type="body"/>
          </p:nvPr>
        </p:nvSpPr>
        <p:spPr>
          <a:xfrm>
            <a:off x="687000" y="1394250"/>
            <a:ext cx="7770000" cy="23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Analysis on combination of vehicles (For this model)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Capacity constraint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Dwell times for fueling conditions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Cost </a:t>
            </a:r>
            <a:r>
              <a:rPr lang="en"/>
              <a:t>calculations</a:t>
            </a:r>
            <a:r>
              <a:rPr lang="en"/>
              <a:t> that includes Slip usage cost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Analysis on metrics by adding a new port and its impact on </a:t>
            </a:r>
            <a:r>
              <a:rPr lang="en"/>
              <a:t>penalty</a:t>
            </a:r>
            <a:r>
              <a:rPr lang="en"/>
              <a:t> functions</a:t>
            </a:r>
            <a:endParaRPr/>
          </a:p>
        </p:txBody>
      </p:sp>
      <p:sp>
        <p:nvSpPr>
          <p:cNvPr id="766" name="Google Shape;766;p57"/>
          <p:cNvSpPr txBox="1"/>
          <p:nvPr>
            <p:ph type="title"/>
          </p:nvPr>
        </p:nvSpPr>
        <p:spPr>
          <a:xfrm>
            <a:off x="713100" y="543613"/>
            <a:ext cx="77178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 and Constraints: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8"/>
          <p:cNvSpPr txBox="1"/>
          <p:nvPr>
            <p:ph type="title"/>
          </p:nvPr>
        </p:nvSpPr>
        <p:spPr>
          <a:xfrm>
            <a:off x="720000" y="463200"/>
            <a:ext cx="77109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772" name="Google Shape;772;p58"/>
          <p:cNvSpPr txBox="1"/>
          <p:nvPr>
            <p:ph idx="1" type="subTitle"/>
          </p:nvPr>
        </p:nvSpPr>
        <p:spPr>
          <a:xfrm>
            <a:off x="2854650" y="1891350"/>
            <a:ext cx="3434700" cy="1298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58"/>
          <p:cNvSpPr txBox="1"/>
          <p:nvPr/>
        </p:nvSpPr>
        <p:spPr>
          <a:xfrm>
            <a:off x="3075450" y="4386294"/>
            <a:ext cx="30000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Please keep </a:t>
            </a:r>
            <a:r>
              <a:rPr lang="en" sz="12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this</a:t>
            </a:r>
            <a:r>
              <a:rPr lang="en" sz="12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slide for attribution</a:t>
            </a:r>
            <a:endParaRPr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"/>
          <p:cNvSpPr txBox="1"/>
          <p:nvPr>
            <p:ph type="title"/>
          </p:nvPr>
        </p:nvSpPr>
        <p:spPr>
          <a:xfrm>
            <a:off x="713100" y="1423925"/>
            <a:ext cx="47277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421" name="Google Shape;421;p39"/>
          <p:cNvGrpSpPr/>
          <p:nvPr/>
        </p:nvGrpSpPr>
        <p:grpSpPr>
          <a:xfrm>
            <a:off x="4592062" y="2488681"/>
            <a:ext cx="4213404" cy="1575063"/>
            <a:chOff x="4126225" y="-2295850"/>
            <a:chExt cx="3307744" cy="1236507"/>
          </a:xfrm>
        </p:grpSpPr>
        <p:sp>
          <p:nvSpPr>
            <p:cNvPr id="422" name="Google Shape;422;p39"/>
            <p:cNvSpPr/>
            <p:nvPr/>
          </p:nvSpPr>
          <p:spPr>
            <a:xfrm>
              <a:off x="6283589" y="-2295850"/>
              <a:ext cx="268547" cy="372799"/>
            </a:xfrm>
            <a:custGeom>
              <a:rect b="b" l="l" r="r" t="t"/>
              <a:pathLst>
                <a:path extrusionOk="0" h="5296" w="3815">
                  <a:moveTo>
                    <a:pt x="0" y="0"/>
                  </a:moveTo>
                  <a:lnTo>
                    <a:pt x="0" y="5295"/>
                  </a:lnTo>
                  <a:lnTo>
                    <a:pt x="3815" y="5295"/>
                  </a:lnTo>
                  <a:lnTo>
                    <a:pt x="38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6283589" y="-2238692"/>
              <a:ext cx="268547" cy="42095"/>
            </a:xfrm>
            <a:custGeom>
              <a:rect b="b" l="l" r="r" t="t"/>
              <a:pathLst>
                <a:path extrusionOk="0" h="598" w="3815">
                  <a:moveTo>
                    <a:pt x="0" y="0"/>
                  </a:moveTo>
                  <a:lnTo>
                    <a:pt x="0" y="598"/>
                  </a:lnTo>
                  <a:lnTo>
                    <a:pt x="3815" y="598"/>
                  </a:lnTo>
                  <a:lnTo>
                    <a:pt x="38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6283589" y="-2180619"/>
              <a:ext cx="268547" cy="21118"/>
            </a:xfrm>
            <a:custGeom>
              <a:rect b="b" l="l" r="r" t="t"/>
              <a:pathLst>
                <a:path extrusionOk="0" h="300" w="3815">
                  <a:moveTo>
                    <a:pt x="0" y="1"/>
                  </a:moveTo>
                  <a:lnTo>
                    <a:pt x="0" y="299"/>
                  </a:lnTo>
                  <a:lnTo>
                    <a:pt x="3815" y="299"/>
                  </a:lnTo>
                  <a:lnTo>
                    <a:pt x="38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4903771" y="-1920099"/>
              <a:ext cx="2144367" cy="566167"/>
            </a:xfrm>
            <a:custGeom>
              <a:rect b="b" l="l" r="r" t="t"/>
              <a:pathLst>
                <a:path extrusionOk="0" h="8043" w="30463">
                  <a:moveTo>
                    <a:pt x="5681" y="1"/>
                  </a:moveTo>
                  <a:lnTo>
                    <a:pt x="0" y="8043"/>
                  </a:lnTo>
                  <a:lnTo>
                    <a:pt x="30463" y="5794"/>
                  </a:lnTo>
                  <a:lnTo>
                    <a:pt x="285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5609166" y="-1873007"/>
              <a:ext cx="355834" cy="418906"/>
            </a:xfrm>
            <a:custGeom>
              <a:rect b="b" l="l" r="r" t="t"/>
              <a:pathLst>
                <a:path extrusionOk="0" h="5951" w="5055">
                  <a:moveTo>
                    <a:pt x="1" y="0"/>
                  </a:moveTo>
                  <a:lnTo>
                    <a:pt x="1" y="5950"/>
                  </a:lnTo>
                  <a:lnTo>
                    <a:pt x="5054" y="5580"/>
                  </a:lnTo>
                  <a:lnTo>
                    <a:pt x="5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5000982" y="-1873007"/>
              <a:ext cx="553215" cy="464027"/>
            </a:xfrm>
            <a:custGeom>
              <a:rect b="b" l="l" r="r" t="t"/>
              <a:pathLst>
                <a:path extrusionOk="0" h="6592" w="7859">
                  <a:moveTo>
                    <a:pt x="4655" y="0"/>
                  </a:moveTo>
                  <a:lnTo>
                    <a:pt x="1" y="6591"/>
                  </a:lnTo>
                  <a:lnTo>
                    <a:pt x="1" y="6591"/>
                  </a:lnTo>
                  <a:lnTo>
                    <a:pt x="7858" y="6007"/>
                  </a:lnTo>
                  <a:lnTo>
                    <a:pt x="78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4147272" y="-1648599"/>
              <a:ext cx="3265578" cy="589256"/>
            </a:xfrm>
            <a:custGeom>
              <a:rect b="b" l="l" r="r" t="t"/>
              <a:pathLst>
                <a:path extrusionOk="0" h="8371" w="46391">
                  <a:moveTo>
                    <a:pt x="1" y="1"/>
                  </a:moveTo>
                  <a:lnTo>
                    <a:pt x="3816" y="8371"/>
                  </a:lnTo>
                  <a:lnTo>
                    <a:pt x="40441" y="8371"/>
                  </a:lnTo>
                  <a:cubicBezTo>
                    <a:pt x="42662" y="8371"/>
                    <a:pt x="44584" y="6877"/>
                    <a:pt x="45138" y="4742"/>
                  </a:cubicBezTo>
                  <a:lnTo>
                    <a:pt x="46391" y="1"/>
                  </a:lnTo>
                  <a:lnTo>
                    <a:pt x="46391" y="1"/>
                  </a:lnTo>
                  <a:cubicBezTo>
                    <a:pt x="42050" y="1320"/>
                    <a:pt x="35448" y="1760"/>
                    <a:pt x="28575" y="1760"/>
                  </a:cubicBezTo>
                  <a:cubicBezTo>
                    <a:pt x="14830" y="176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4126225" y="-1669012"/>
              <a:ext cx="3307744" cy="225960"/>
            </a:xfrm>
            <a:custGeom>
              <a:rect b="b" l="l" r="r" t="t"/>
              <a:pathLst>
                <a:path extrusionOk="0" h="3210" w="46990">
                  <a:moveTo>
                    <a:pt x="46704" y="0"/>
                  </a:moveTo>
                  <a:cubicBezTo>
                    <a:pt x="46671" y="0"/>
                    <a:pt x="46637" y="7"/>
                    <a:pt x="46605" y="21"/>
                  </a:cubicBezTo>
                  <a:cubicBezTo>
                    <a:pt x="42317" y="1320"/>
                    <a:pt x="35761" y="1754"/>
                    <a:pt x="28922" y="1754"/>
                  </a:cubicBezTo>
                  <a:cubicBezTo>
                    <a:pt x="15304" y="1754"/>
                    <a:pt x="560" y="35"/>
                    <a:pt x="342" y="6"/>
                  </a:cubicBezTo>
                  <a:cubicBezTo>
                    <a:pt x="330" y="4"/>
                    <a:pt x="317" y="4"/>
                    <a:pt x="304" y="4"/>
                  </a:cubicBezTo>
                  <a:cubicBezTo>
                    <a:pt x="215" y="4"/>
                    <a:pt x="122" y="45"/>
                    <a:pt x="72" y="120"/>
                  </a:cubicBezTo>
                  <a:cubicBezTo>
                    <a:pt x="15" y="205"/>
                    <a:pt x="0" y="319"/>
                    <a:pt x="44" y="419"/>
                  </a:cubicBezTo>
                  <a:lnTo>
                    <a:pt x="456" y="1330"/>
                  </a:lnTo>
                  <a:cubicBezTo>
                    <a:pt x="499" y="1430"/>
                    <a:pt x="584" y="1486"/>
                    <a:pt x="698" y="1501"/>
                  </a:cubicBezTo>
                  <a:cubicBezTo>
                    <a:pt x="2890" y="1758"/>
                    <a:pt x="16328" y="3209"/>
                    <a:pt x="28883" y="3209"/>
                  </a:cubicBezTo>
                  <a:cubicBezTo>
                    <a:pt x="35644" y="3209"/>
                    <a:pt x="42163" y="2782"/>
                    <a:pt x="46519" y="1515"/>
                  </a:cubicBezTo>
                  <a:cubicBezTo>
                    <a:pt x="46619" y="1486"/>
                    <a:pt x="46690" y="1416"/>
                    <a:pt x="46718" y="1316"/>
                  </a:cubicBezTo>
                  <a:lnTo>
                    <a:pt x="46975" y="363"/>
                  </a:lnTo>
                  <a:cubicBezTo>
                    <a:pt x="46989" y="262"/>
                    <a:pt x="46961" y="163"/>
                    <a:pt x="46889" y="78"/>
                  </a:cubicBezTo>
                  <a:cubicBezTo>
                    <a:pt x="46841" y="29"/>
                    <a:pt x="46774" y="0"/>
                    <a:pt x="467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5231445" y="-1982185"/>
              <a:ext cx="1728488" cy="118259"/>
            </a:xfrm>
            <a:custGeom>
              <a:rect b="b" l="l" r="r" t="t"/>
              <a:pathLst>
                <a:path extrusionOk="0" h="1680" w="24555">
                  <a:moveTo>
                    <a:pt x="1" y="0"/>
                  </a:moveTo>
                  <a:lnTo>
                    <a:pt x="1" y="1680"/>
                  </a:lnTo>
                  <a:lnTo>
                    <a:pt x="24555" y="1680"/>
                  </a:lnTo>
                  <a:lnTo>
                    <a:pt x="245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6490963" y="-1850975"/>
              <a:ext cx="237575" cy="237575"/>
            </a:xfrm>
            <a:custGeom>
              <a:rect b="b" l="l" r="r" t="t"/>
              <a:pathLst>
                <a:path extrusionOk="0" h="3375" w="3375">
                  <a:moveTo>
                    <a:pt x="1680" y="627"/>
                  </a:moveTo>
                  <a:cubicBezTo>
                    <a:pt x="2264" y="627"/>
                    <a:pt x="2733" y="1111"/>
                    <a:pt x="2733" y="1695"/>
                  </a:cubicBezTo>
                  <a:cubicBezTo>
                    <a:pt x="2733" y="2264"/>
                    <a:pt x="2264" y="2748"/>
                    <a:pt x="1680" y="2748"/>
                  </a:cubicBezTo>
                  <a:cubicBezTo>
                    <a:pt x="1097" y="2748"/>
                    <a:pt x="626" y="2264"/>
                    <a:pt x="626" y="1695"/>
                  </a:cubicBezTo>
                  <a:cubicBezTo>
                    <a:pt x="626" y="1111"/>
                    <a:pt x="1097" y="627"/>
                    <a:pt x="1680" y="627"/>
                  </a:cubicBezTo>
                  <a:close/>
                  <a:moveTo>
                    <a:pt x="1680" y="0"/>
                  </a:moveTo>
                  <a:cubicBezTo>
                    <a:pt x="755" y="0"/>
                    <a:pt x="0" y="755"/>
                    <a:pt x="0" y="1695"/>
                  </a:cubicBezTo>
                  <a:cubicBezTo>
                    <a:pt x="0" y="2620"/>
                    <a:pt x="755" y="3375"/>
                    <a:pt x="1680" y="3375"/>
                  </a:cubicBezTo>
                  <a:cubicBezTo>
                    <a:pt x="2619" y="3375"/>
                    <a:pt x="3374" y="2620"/>
                    <a:pt x="3374" y="1695"/>
                  </a:cubicBezTo>
                  <a:cubicBezTo>
                    <a:pt x="3374" y="755"/>
                    <a:pt x="2619" y="0"/>
                    <a:pt x="16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614218" y="-1850975"/>
              <a:ext cx="114317" cy="119315"/>
            </a:xfrm>
            <a:custGeom>
              <a:rect b="b" l="l" r="r" t="t"/>
              <a:pathLst>
                <a:path extrusionOk="0" h="1695" w="1624">
                  <a:moveTo>
                    <a:pt x="1" y="0"/>
                  </a:moveTo>
                  <a:lnTo>
                    <a:pt x="1" y="641"/>
                  </a:lnTo>
                  <a:cubicBezTo>
                    <a:pt x="555" y="670"/>
                    <a:pt x="982" y="1125"/>
                    <a:pt x="982" y="1695"/>
                  </a:cubicBezTo>
                  <a:lnTo>
                    <a:pt x="1623" y="1695"/>
                  </a:lnTo>
                  <a:cubicBezTo>
                    <a:pt x="1623" y="784"/>
                    <a:pt x="897" y="4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490963" y="-1731731"/>
              <a:ext cx="123328" cy="118330"/>
            </a:xfrm>
            <a:custGeom>
              <a:rect b="b" l="l" r="r" t="t"/>
              <a:pathLst>
                <a:path extrusionOk="0" h="1681" w="1752">
                  <a:moveTo>
                    <a:pt x="0" y="1"/>
                  </a:moveTo>
                  <a:cubicBezTo>
                    <a:pt x="0" y="926"/>
                    <a:pt x="755" y="1681"/>
                    <a:pt x="1680" y="1681"/>
                  </a:cubicBezTo>
                  <a:lnTo>
                    <a:pt x="1752" y="1681"/>
                  </a:lnTo>
                  <a:lnTo>
                    <a:pt x="1752" y="1039"/>
                  </a:lnTo>
                  <a:cubicBezTo>
                    <a:pt x="1723" y="1039"/>
                    <a:pt x="1708" y="1054"/>
                    <a:pt x="1680" y="1054"/>
                  </a:cubicBezTo>
                  <a:cubicBezTo>
                    <a:pt x="1097" y="1054"/>
                    <a:pt x="626" y="570"/>
                    <a:pt x="6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4815571" y="-1312901"/>
              <a:ext cx="75250" cy="75250"/>
            </a:xfrm>
            <a:custGeom>
              <a:rect b="b" l="l" r="r" t="t"/>
              <a:pathLst>
                <a:path extrusionOk="0" h="1069" w="1069">
                  <a:moveTo>
                    <a:pt x="542" y="1"/>
                  </a:moveTo>
                  <a:cubicBezTo>
                    <a:pt x="243" y="1"/>
                    <a:pt x="1" y="242"/>
                    <a:pt x="1" y="527"/>
                  </a:cubicBezTo>
                  <a:cubicBezTo>
                    <a:pt x="1" y="827"/>
                    <a:pt x="243" y="1068"/>
                    <a:pt x="542" y="1068"/>
                  </a:cubicBezTo>
                  <a:cubicBezTo>
                    <a:pt x="841" y="1068"/>
                    <a:pt x="1069" y="827"/>
                    <a:pt x="1069" y="527"/>
                  </a:cubicBezTo>
                  <a:cubicBezTo>
                    <a:pt x="1069" y="242"/>
                    <a:pt x="841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5051101" y="-1312901"/>
              <a:ext cx="75179" cy="75250"/>
            </a:xfrm>
            <a:custGeom>
              <a:rect b="b" l="l" r="r" t="t"/>
              <a:pathLst>
                <a:path extrusionOk="0" h="1069" w="1068">
                  <a:moveTo>
                    <a:pt x="541" y="1"/>
                  </a:moveTo>
                  <a:cubicBezTo>
                    <a:pt x="242" y="1"/>
                    <a:pt x="0" y="242"/>
                    <a:pt x="0" y="527"/>
                  </a:cubicBezTo>
                  <a:cubicBezTo>
                    <a:pt x="0" y="827"/>
                    <a:pt x="242" y="1068"/>
                    <a:pt x="541" y="1068"/>
                  </a:cubicBezTo>
                  <a:cubicBezTo>
                    <a:pt x="840" y="1068"/>
                    <a:pt x="1067" y="827"/>
                    <a:pt x="1067" y="527"/>
                  </a:cubicBezTo>
                  <a:cubicBezTo>
                    <a:pt x="1067" y="242"/>
                    <a:pt x="840" y="1"/>
                    <a:pt x="5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5286561" y="-1312901"/>
              <a:ext cx="75250" cy="75250"/>
            </a:xfrm>
            <a:custGeom>
              <a:rect b="b" l="l" r="r" t="t"/>
              <a:pathLst>
                <a:path extrusionOk="0" h="1069" w="1069">
                  <a:moveTo>
                    <a:pt x="541" y="1"/>
                  </a:moveTo>
                  <a:cubicBezTo>
                    <a:pt x="243" y="1"/>
                    <a:pt x="0" y="242"/>
                    <a:pt x="0" y="527"/>
                  </a:cubicBezTo>
                  <a:cubicBezTo>
                    <a:pt x="0" y="827"/>
                    <a:pt x="243" y="1068"/>
                    <a:pt x="541" y="1068"/>
                  </a:cubicBezTo>
                  <a:cubicBezTo>
                    <a:pt x="840" y="1068"/>
                    <a:pt x="1068" y="827"/>
                    <a:pt x="1068" y="527"/>
                  </a:cubicBezTo>
                  <a:cubicBezTo>
                    <a:pt x="1068" y="242"/>
                    <a:pt x="840" y="1"/>
                    <a:pt x="5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5522021" y="-1312901"/>
              <a:ext cx="75179" cy="75250"/>
            </a:xfrm>
            <a:custGeom>
              <a:rect b="b" l="l" r="r" t="t"/>
              <a:pathLst>
                <a:path extrusionOk="0" h="1069" w="1068">
                  <a:moveTo>
                    <a:pt x="542" y="1"/>
                  </a:moveTo>
                  <a:cubicBezTo>
                    <a:pt x="242" y="1"/>
                    <a:pt x="1" y="242"/>
                    <a:pt x="1" y="527"/>
                  </a:cubicBezTo>
                  <a:cubicBezTo>
                    <a:pt x="1" y="827"/>
                    <a:pt x="242" y="1068"/>
                    <a:pt x="542" y="1068"/>
                  </a:cubicBezTo>
                  <a:cubicBezTo>
                    <a:pt x="840" y="1068"/>
                    <a:pt x="1068" y="827"/>
                    <a:pt x="1068" y="527"/>
                  </a:cubicBezTo>
                  <a:cubicBezTo>
                    <a:pt x="1068" y="242"/>
                    <a:pt x="840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/>
          <p:cNvSpPr txBox="1"/>
          <p:nvPr>
            <p:ph idx="1" type="subTitle"/>
          </p:nvPr>
        </p:nvSpPr>
        <p:spPr>
          <a:xfrm>
            <a:off x="700425" y="636750"/>
            <a:ext cx="7902600" cy="2135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Simio Supply Logistics (SSL) is an organization that charters offshore vessels to and from various offshore drilling locations. SSL can choose from a variety of watercraft to rent monthly. The collection of platform supply vessels (PSVs) is selected and dispatched out of ports. These vessels service four deep-water rigs. The system is presently under scrutiny due to high costs, unmet demand, and excessive standby time.</a:t>
            </a:r>
            <a:endParaRPr sz="1600"/>
          </a:p>
        </p:txBody>
      </p:sp>
      <p:grpSp>
        <p:nvGrpSpPr>
          <p:cNvPr id="443" name="Google Shape;443;p40"/>
          <p:cNvGrpSpPr/>
          <p:nvPr/>
        </p:nvGrpSpPr>
        <p:grpSpPr>
          <a:xfrm>
            <a:off x="829280" y="3057785"/>
            <a:ext cx="4932555" cy="1228943"/>
            <a:chOff x="2172775" y="5554500"/>
            <a:chExt cx="3378694" cy="841800"/>
          </a:xfrm>
        </p:grpSpPr>
        <p:sp>
          <p:nvSpPr>
            <p:cNvPr id="444" name="Google Shape;444;p40"/>
            <p:cNvSpPr/>
            <p:nvPr/>
          </p:nvSpPr>
          <p:spPr>
            <a:xfrm>
              <a:off x="2824353" y="5559886"/>
              <a:ext cx="1714684" cy="156926"/>
            </a:xfrm>
            <a:custGeom>
              <a:rect b="b" l="l" r="r" t="t"/>
              <a:pathLst>
                <a:path extrusionOk="0" h="1282" w="14008">
                  <a:moveTo>
                    <a:pt x="1" y="0"/>
                  </a:moveTo>
                  <a:lnTo>
                    <a:pt x="1" y="185"/>
                  </a:lnTo>
                  <a:lnTo>
                    <a:pt x="13381" y="185"/>
                  </a:lnTo>
                  <a:cubicBezTo>
                    <a:pt x="13524" y="185"/>
                    <a:pt x="13653" y="256"/>
                    <a:pt x="13738" y="370"/>
                  </a:cubicBezTo>
                  <a:cubicBezTo>
                    <a:pt x="13795" y="441"/>
                    <a:pt x="13823" y="541"/>
                    <a:pt x="13823" y="640"/>
                  </a:cubicBezTo>
                  <a:lnTo>
                    <a:pt x="13823" y="1281"/>
                  </a:lnTo>
                  <a:lnTo>
                    <a:pt x="14008" y="1281"/>
                  </a:lnTo>
                  <a:lnTo>
                    <a:pt x="14008" y="640"/>
                  </a:lnTo>
                  <a:cubicBezTo>
                    <a:pt x="14008" y="498"/>
                    <a:pt x="13966" y="370"/>
                    <a:pt x="13880" y="256"/>
                  </a:cubicBezTo>
                  <a:cubicBezTo>
                    <a:pt x="13766" y="99"/>
                    <a:pt x="13581" y="0"/>
                    <a:pt x="13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2946394" y="5679968"/>
              <a:ext cx="1456772" cy="21054"/>
            </a:xfrm>
            <a:custGeom>
              <a:rect b="b" l="l" r="r" t="t"/>
              <a:pathLst>
                <a:path extrusionOk="0" h="172" w="11901">
                  <a:moveTo>
                    <a:pt x="0" y="1"/>
                  </a:moveTo>
                  <a:lnTo>
                    <a:pt x="0" y="172"/>
                  </a:lnTo>
                  <a:lnTo>
                    <a:pt x="11901" y="172"/>
                  </a:lnTo>
                  <a:lnTo>
                    <a:pt x="11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2172775" y="6333505"/>
              <a:ext cx="2713162" cy="62795"/>
            </a:xfrm>
            <a:custGeom>
              <a:rect b="b" l="l" r="r" t="t"/>
              <a:pathLst>
                <a:path extrusionOk="0" h="513" w="22165">
                  <a:moveTo>
                    <a:pt x="15" y="0"/>
                  </a:moveTo>
                  <a:cubicBezTo>
                    <a:pt x="0" y="0"/>
                    <a:pt x="0" y="14"/>
                    <a:pt x="0" y="29"/>
                  </a:cubicBezTo>
                  <a:lnTo>
                    <a:pt x="0" y="498"/>
                  </a:lnTo>
                  <a:cubicBezTo>
                    <a:pt x="0" y="498"/>
                    <a:pt x="0" y="513"/>
                    <a:pt x="15" y="513"/>
                  </a:cubicBezTo>
                  <a:lnTo>
                    <a:pt x="22121" y="513"/>
                  </a:lnTo>
                  <a:cubicBezTo>
                    <a:pt x="22136" y="513"/>
                    <a:pt x="22164" y="498"/>
                    <a:pt x="22164" y="470"/>
                  </a:cubicBezTo>
                  <a:lnTo>
                    <a:pt x="221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2272170" y="5960650"/>
              <a:ext cx="3279297" cy="372976"/>
            </a:xfrm>
            <a:custGeom>
              <a:rect b="b" l="l" r="r" t="t"/>
              <a:pathLst>
                <a:path extrusionOk="0" h="3047" w="26790">
                  <a:moveTo>
                    <a:pt x="3046" y="0"/>
                  </a:moveTo>
                  <a:cubicBezTo>
                    <a:pt x="2064" y="0"/>
                    <a:pt x="1196" y="469"/>
                    <a:pt x="640" y="1181"/>
                  </a:cubicBezTo>
                  <a:cubicBezTo>
                    <a:pt x="228" y="1694"/>
                    <a:pt x="0" y="2348"/>
                    <a:pt x="0" y="3046"/>
                  </a:cubicBezTo>
                  <a:lnTo>
                    <a:pt x="21337" y="3046"/>
                  </a:lnTo>
                  <a:cubicBezTo>
                    <a:pt x="21337" y="3046"/>
                    <a:pt x="25167" y="2377"/>
                    <a:pt x="267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2645025" y="5845586"/>
              <a:ext cx="2906444" cy="115185"/>
            </a:xfrm>
            <a:custGeom>
              <a:rect b="b" l="l" r="r" t="t"/>
              <a:pathLst>
                <a:path extrusionOk="0" h="941" w="23744">
                  <a:moveTo>
                    <a:pt x="2821" y="0"/>
                  </a:moveTo>
                  <a:cubicBezTo>
                    <a:pt x="2507" y="0"/>
                    <a:pt x="932" y="46"/>
                    <a:pt x="0" y="940"/>
                  </a:cubicBezTo>
                  <a:lnTo>
                    <a:pt x="23744" y="940"/>
                  </a:lnTo>
                  <a:cubicBezTo>
                    <a:pt x="23744" y="940"/>
                    <a:pt x="22789" y="1"/>
                    <a:pt x="21381" y="1"/>
                  </a:cubicBezTo>
                  <a:lnTo>
                    <a:pt x="2876" y="1"/>
                  </a:lnTo>
                  <a:cubicBezTo>
                    <a:pt x="2876" y="1"/>
                    <a:pt x="2856" y="0"/>
                    <a:pt x="2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2678075" y="5554500"/>
              <a:ext cx="1033364" cy="291207"/>
            </a:xfrm>
            <a:custGeom>
              <a:rect b="b" l="l" r="r" t="t"/>
              <a:pathLst>
                <a:path extrusionOk="0" h="2379" w="8442">
                  <a:moveTo>
                    <a:pt x="0" y="1"/>
                  </a:moveTo>
                  <a:lnTo>
                    <a:pt x="2378" y="2379"/>
                  </a:lnTo>
                  <a:lnTo>
                    <a:pt x="8442" y="2379"/>
                  </a:lnTo>
                  <a:cubicBezTo>
                    <a:pt x="4712" y="2379"/>
                    <a:pt x="1552" y="1"/>
                    <a:pt x="1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3082267" y="5565027"/>
              <a:ext cx="99517" cy="132567"/>
            </a:xfrm>
            <a:custGeom>
              <a:rect b="b" l="l" r="r" t="t"/>
              <a:pathLst>
                <a:path extrusionOk="0" h="1083" w="813">
                  <a:moveTo>
                    <a:pt x="143" y="0"/>
                  </a:moveTo>
                  <a:lnTo>
                    <a:pt x="1" y="101"/>
                  </a:lnTo>
                  <a:lnTo>
                    <a:pt x="670" y="1082"/>
                  </a:lnTo>
                  <a:lnTo>
                    <a:pt x="813" y="96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3223526" y="5565027"/>
              <a:ext cx="101109" cy="132567"/>
            </a:xfrm>
            <a:custGeom>
              <a:rect b="b" l="l" r="r" t="t"/>
              <a:pathLst>
                <a:path extrusionOk="0" h="1083" w="826">
                  <a:moveTo>
                    <a:pt x="156" y="0"/>
                  </a:moveTo>
                  <a:lnTo>
                    <a:pt x="0" y="101"/>
                  </a:lnTo>
                  <a:lnTo>
                    <a:pt x="669" y="1082"/>
                  </a:lnTo>
                  <a:lnTo>
                    <a:pt x="826" y="96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3364540" y="5565027"/>
              <a:ext cx="101231" cy="132567"/>
            </a:xfrm>
            <a:custGeom>
              <a:rect b="b" l="l" r="r" t="t"/>
              <a:pathLst>
                <a:path extrusionOk="0" h="1083" w="827">
                  <a:moveTo>
                    <a:pt x="158" y="0"/>
                  </a:moveTo>
                  <a:lnTo>
                    <a:pt x="1" y="101"/>
                  </a:lnTo>
                  <a:lnTo>
                    <a:pt x="670" y="1082"/>
                  </a:lnTo>
                  <a:lnTo>
                    <a:pt x="826" y="96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3507390" y="5565027"/>
              <a:ext cx="99517" cy="132567"/>
            </a:xfrm>
            <a:custGeom>
              <a:rect b="b" l="l" r="r" t="t"/>
              <a:pathLst>
                <a:path extrusionOk="0" h="1083" w="813">
                  <a:moveTo>
                    <a:pt x="143" y="0"/>
                  </a:moveTo>
                  <a:lnTo>
                    <a:pt x="1" y="101"/>
                  </a:lnTo>
                  <a:lnTo>
                    <a:pt x="670" y="1082"/>
                  </a:lnTo>
                  <a:lnTo>
                    <a:pt x="813" y="96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3648649" y="5565027"/>
              <a:ext cx="99395" cy="132567"/>
            </a:xfrm>
            <a:custGeom>
              <a:rect b="b" l="l" r="r" t="t"/>
              <a:pathLst>
                <a:path extrusionOk="0" h="1083" w="812">
                  <a:moveTo>
                    <a:pt x="143" y="0"/>
                  </a:moveTo>
                  <a:lnTo>
                    <a:pt x="0" y="101"/>
                  </a:lnTo>
                  <a:lnTo>
                    <a:pt x="669" y="1082"/>
                  </a:lnTo>
                  <a:lnTo>
                    <a:pt x="811" y="96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3789663" y="5565027"/>
              <a:ext cx="99517" cy="132567"/>
            </a:xfrm>
            <a:custGeom>
              <a:rect b="b" l="l" r="r" t="t"/>
              <a:pathLst>
                <a:path extrusionOk="0" h="1083" w="813">
                  <a:moveTo>
                    <a:pt x="158" y="0"/>
                  </a:moveTo>
                  <a:lnTo>
                    <a:pt x="1" y="101"/>
                  </a:lnTo>
                  <a:lnTo>
                    <a:pt x="670" y="1082"/>
                  </a:lnTo>
                  <a:lnTo>
                    <a:pt x="813" y="96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3930921" y="5565027"/>
              <a:ext cx="101231" cy="132567"/>
            </a:xfrm>
            <a:custGeom>
              <a:rect b="b" l="l" r="r" t="t"/>
              <a:pathLst>
                <a:path extrusionOk="0" h="1083" w="827">
                  <a:moveTo>
                    <a:pt x="156" y="0"/>
                  </a:moveTo>
                  <a:lnTo>
                    <a:pt x="0" y="101"/>
                  </a:lnTo>
                  <a:lnTo>
                    <a:pt x="669" y="1082"/>
                  </a:lnTo>
                  <a:lnTo>
                    <a:pt x="826" y="96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4071936" y="5565027"/>
              <a:ext cx="101231" cy="132567"/>
            </a:xfrm>
            <a:custGeom>
              <a:rect b="b" l="l" r="r" t="t"/>
              <a:pathLst>
                <a:path extrusionOk="0" h="1083" w="827">
                  <a:moveTo>
                    <a:pt x="158" y="0"/>
                  </a:moveTo>
                  <a:lnTo>
                    <a:pt x="1" y="101"/>
                  </a:lnTo>
                  <a:lnTo>
                    <a:pt x="671" y="1082"/>
                  </a:lnTo>
                  <a:lnTo>
                    <a:pt x="827" y="96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4214908" y="5565027"/>
              <a:ext cx="99517" cy="132567"/>
            </a:xfrm>
            <a:custGeom>
              <a:rect b="b" l="l" r="r" t="t"/>
              <a:pathLst>
                <a:path extrusionOk="0" h="1083" w="813">
                  <a:moveTo>
                    <a:pt x="143" y="0"/>
                  </a:moveTo>
                  <a:lnTo>
                    <a:pt x="0" y="101"/>
                  </a:lnTo>
                  <a:lnTo>
                    <a:pt x="670" y="1082"/>
                  </a:lnTo>
                  <a:lnTo>
                    <a:pt x="812" y="96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4356045" y="5565027"/>
              <a:ext cx="99395" cy="132567"/>
            </a:xfrm>
            <a:custGeom>
              <a:rect b="b" l="l" r="r" t="t"/>
              <a:pathLst>
                <a:path extrusionOk="0" h="1083" w="812">
                  <a:moveTo>
                    <a:pt x="143" y="0"/>
                  </a:moveTo>
                  <a:lnTo>
                    <a:pt x="1" y="101"/>
                  </a:lnTo>
                  <a:lnTo>
                    <a:pt x="669" y="1082"/>
                  </a:lnTo>
                  <a:lnTo>
                    <a:pt x="812" y="96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3235644" y="5609828"/>
              <a:ext cx="1563144" cy="235879"/>
            </a:xfrm>
            <a:custGeom>
              <a:rect b="b" l="l" r="r" t="t"/>
              <a:pathLst>
                <a:path extrusionOk="0" h="1927" w="12770">
                  <a:moveTo>
                    <a:pt x="7877" y="0"/>
                  </a:moveTo>
                  <a:cubicBezTo>
                    <a:pt x="7215" y="0"/>
                    <a:pt x="6547" y="91"/>
                    <a:pt x="5893" y="275"/>
                  </a:cubicBezTo>
                  <a:lnTo>
                    <a:pt x="5225" y="460"/>
                  </a:lnTo>
                  <a:lnTo>
                    <a:pt x="5068" y="503"/>
                  </a:lnTo>
                  <a:lnTo>
                    <a:pt x="2363" y="1272"/>
                  </a:lnTo>
                  <a:lnTo>
                    <a:pt x="2207" y="1314"/>
                  </a:lnTo>
                  <a:lnTo>
                    <a:pt x="0" y="1927"/>
                  </a:lnTo>
                  <a:lnTo>
                    <a:pt x="12769" y="1927"/>
                  </a:lnTo>
                  <a:cubicBezTo>
                    <a:pt x="12371" y="1557"/>
                    <a:pt x="11929" y="1229"/>
                    <a:pt x="11460" y="959"/>
                  </a:cubicBezTo>
                  <a:cubicBezTo>
                    <a:pt x="11289" y="873"/>
                    <a:pt x="11118" y="773"/>
                    <a:pt x="10947" y="688"/>
                  </a:cubicBezTo>
                  <a:cubicBezTo>
                    <a:pt x="10904" y="674"/>
                    <a:pt x="10876" y="659"/>
                    <a:pt x="10833" y="646"/>
                  </a:cubicBezTo>
                  <a:cubicBezTo>
                    <a:pt x="10477" y="475"/>
                    <a:pt x="10107" y="346"/>
                    <a:pt x="9723" y="247"/>
                  </a:cubicBezTo>
                  <a:cubicBezTo>
                    <a:pt x="9566" y="204"/>
                    <a:pt x="9410" y="162"/>
                    <a:pt x="9253" y="133"/>
                  </a:cubicBezTo>
                  <a:cubicBezTo>
                    <a:pt x="8802" y="45"/>
                    <a:pt x="8341" y="0"/>
                    <a:pt x="78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2350511" y="5960650"/>
              <a:ext cx="2225246" cy="372976"/>
            </a:xfrm>
            <a:custGeom>
              <a:rect b="b" l="l" r="r" t="t"/>
              <a:pathLst>
                <a:path extrusionOk="0" h="3047" w="18179">
                  <a:moveTo>
                    <a:pt x="2406" y="0"/>
                  </a:moveTo>
                  <a:cubicBezTo>
                    <a:pt x="1424" y="0"/>
                    <a:pt x="556" y="469"/>
                    <a:pt x="0" y="1181"/>
                  </a:cubicBezTo>
                  <a:lnTo>
                    <a:pt x="0" y="1196"/>
                  </a:lnTo>
                  <a:lnTo>
                    <a:pt x="15914" y="1196"/>
                  </a:lnTo>
                  <a:lnTo>
                    <a:pt x="14933" y="3046"/>
                  </a:lnTo>
                  <a:lnTo>
                    <a:pt x="16569" y="3046"/>
                  </a:lnTo>
                  <a:lnTo>
                    <a:pt x="17552" y="1196"/>
                  </a:lnTo>
                  <a:lnTo>
                    <a:pt x="181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/>
          <p:nvPr>
            <p:ph type="title"/>
          </p:nvPr>
        </p:nvSpPr>
        <p:spPr>
          <a:xfrm>
            <a:off x="285475" y="255025"/>
            <a:ext cx="43602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Scope:</a:t>
            </a:r>
            <a:endParaRPr/>
          </a:p>
        </p:txBody>
      </p:sp>
      <p:sp>
        <p:nvSpPr>
          <p:cNvPr id="467" name="Google Shape;467;p41"/>
          <p:cNvSpPr txBox="1"/>
          <p:nvPr>
            <p:ph idx="1" type="subTitle"/>
          </p:nvPr>
        </p:nvSpPr>
        <p:spPr>
          <a:xfrm>
            <a:off x="665050" y="884375"/>
            <a:ext cx="7203000" cy="205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Considered 2 ports,3 vessel types to serve 4 rigs orders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Vessel Speed variations based on weather conditions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Loading and unloading times of orders based on material type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Ships carrying only one order at a time - Capacity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Cost calculations - Ship daily costs, Usage Costs,Penalty Costs</a:t>
            </a:r>
            <a:endParaRPr sz="1600"/>
          </a:p>
        </p:txBody>
      </p:sp>
      <p:grpSp>
        <p:nvGrpSpPr>
          <p:cNvPr id="468" name="Google Shape;468;p41"/>
          <p:cNvGrpSpPr/>
          <p:nvPr/>
        </p:nvGrpSpPr>
        <p:grpSpPr>
          <a:xfrm>
            <a:off x="1677201" y="3152049"/>
            <a:ext cx="3201950" cy="1300977"/>
            <a:chOff x="8688175" y="2124850"/>
            <a:chExt cx="2877381" cy="1169207"/>
          </a:xfrm>
        </p:grpSpPr>
        <p:sp>
          <p:nvSpPr>
            <p:cNvPr id="469" name="Google Shape;469;p41"/>
            <p:cNvSpPr/>
            <p:nvPr/>
          </p:nvSpPr>
          <p:spPr>
            <a:xfrm>
              <a:off x="9582118" y="2178636"/>
              <a:ext cx="1404056" cy="719218"/>
            </a:xfrm>
            <a:custGeom>
              <a:rect b="b" l="l" r="r" t="t"/>
              <a:pathLst>
                <a:path extrusionOk="0" h="9895" w="19317">
                  <a:moveTo>
                    <a:pt x="2734" y="1"/>
                  </a:moveTo>
                  <a:lnTo>
                    <a:pt x="2734" y="4941"/>
                  </a:lnTo>
                  <a:lnTo>
                    <a:pt x="2520" y="4941"/>
                  </a:lnTo>
                  <a:cubicBezTo>
                    <a:pt x="1125" y="4941"/>
                    <a:pt x="1" y="6065"/>
                    <a:pt x="1" y="7460"/>
                  </a:cubicBezTo>
                  <a:lnTo>
                    <a:pt x="1" y="9894"/>
                  </a:lnTo>
                  <a:lnTo>
                    <a:pt x="19317" y="9894"/>
                  </a:lnTo>
                  <a:lnTo>
                    <a:pt x="19317" y="7460"/>
                  </a:lnTo>
                  <a:cubicBezTo>
                    <a:pt x="19317" y="6065"/>
                    <a:pt x="18193" y="4941"/>
                    <a:pt x="16798" y="4941"/>
                  </a:cubicBezTo>
                  <a:lnTo>
                    <a:pt x="11559" y="4941"/>
                  </a:lnTo>
                  <a:lnTo>
                    <a:pt x="11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9741442" y="2582180"/>
              <a:ext cx="135630" cy="135630"/>
            </a:xfrm>
            <a:custGeom>
              <a:rect b="b" l="l" r="r" t="t"/>
              <a:pathLst>
                <a:path extrusionOk="0" h="1866" w="1866">
                  <a:moveTo>
                    <a:pt x="926" y="0"/>
                  </a:moveTo>
                  <a:cubicBezTo>
                    <a:pt x="413" y="0"/>
                    <a:pt x="1" y="427"/>
                    <a:pt x="1" y="940"/>
                  </a:cubicBezTo>
                  <a:cubicBezTo>
                    <a:pt x="1" y="1452"/>
                    <a:pt x="413" y="1866"/>
                    <a:pt x="926" y="1866"/>
                  </a:cubicBezTo>
                  <a:cubicBezTo>
                    <a:pt x="1438" y="1866"/>
                    <a:pt x="1865" y="1452"/>
                    <a:pt x="1865" y="940"/>
                  </a:cubicBezTo>
                  <a:cubicBezTo>
                    <a:pt x="1865" y="427"/>
                    <a:pt x="1438" y="0"/>
                    <a:pt x="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9994892" y="2582180"/>
              <a:ext cx="134613" cy="135630"/>
            </a:xfrm>
            <a:custGeom>
              <a:rect b="b" l="l" r="r" t="t"/>
              <a:pathLst>
                <a:path extrusionOk="0" h="1866" w="1852">
                  <a:moveTo>
                    <a:pt x="927" y="0"/>
                  </a:moveTo>
                  <a:cubicBezTo>
                    <a:pt x="414" y="0"/>
                    <a:pt x="1" y="427"/>
                    <a:pt x="1" y="940"/>
                  </a:cubicBezTo>
                  <a:cubicBezTo>
                    <a:pt x="1" y="1452"/>
                    <a:pt x="414" y="1866"/>
                    <a:pt x="927" y="1866"/>
                  </a:cubicBezTo>
                  <a:cubicBezTo>
                    <a:pt x="1439" y="1866"/>
                    <a:pt x="1851" y="1452"/>
                    <a:pt x="1851" y="940"/>
                  </a:cubicBezTo>
                  <a:cubicBezTo>
                    <a:pt x="1851" y="427"/>
                    <a:pt x="1439" y="0"/>
                    <a:pt x="9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10247397" y="2582180"/>
              <a:ext cx="134540" cy="135630"/>
            </a:xfrm>
            <a:custGeom>
              <a:rect b="b" l="l" r="r" t="t"/>
              <a:pathLst>
                <a:path extrusionOk="0" h="1866" w="1851">
                  <a:moveTo>
                    <a:pt x="926" y="0"/>
                  </a:moveTo>
                  <a:cubicBezTo>
                    <a:pt x="413" y="0"/>
                    <a:pt x="0" y="427"/>
                    <a:pt x="0" y="940"/>
                  </a:cubicBezTo>
                  <a:cubicBezTo>
                    <a:pt x="0" y="1452"/>
                    <a:pt x="413" y="1866"/>
                    <a:pt x="926" y="1866"/>
                  </a:cubicBezTo>
                  <a:cubicBezTo>
                    <a:pt x="1438" y="1866"/>
                    <a:pt x="1851" y="1452"/>
                    <a:pt x="1851" y="940"/>
                  </a:cubicBezTo>
                  <a:cubicBezTo>
                    <a:pt x="1851" y="427"/>
                    <a:pt x="1438" y="0"/>
                    <a:pt x="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10500919" y="2582180"/>
              <a:ext cx="134540" cy="135630"/>
            </a:xfrm>
            <a:custGeom>
              <a:rect b="b" l="l" r="r" t="t"/>
              <a:pathLst>
                <a:path extrusionOk="0" h="1866" w="1851">
                  <a:moveTo>
                    <a:pt x="925" y="0"/>
                  </a:moveTo>
                  <a:cubicBezTo>
                    <a:pt x="412" y="0"/>
                    <a:pt x="0" y="427"/>
                    <a:pt x="0" y="940"/>
                  </a:cubicBezTo>
                  <a:cubicBezTo>
                    <a:pt x="0" y="1452"/>
                    <a:pt x="412" y="1866"/>
                    <a:pt x="925" y="1866"/>
                  </a:cubicBezTo>
                  <a:cubicBezTo>
                    <a:pt x="1437" y="1866"/>
                    <a:pt x="1851" y="1452"/>
                    <a:pt x="1851" y="940"/>
                  </a:cubicBezTo>
                  <a:cubicBezTo>
                    <a:pt x="1851" y="427"/>
                    <a:pt x="1437" y="0"/>
                    <a:pt x="9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10753352" y="2582180"/>
              <a:ext cx="134540" cy="135630"/>
            </a:xfrm>
            <a:custGeom>
              <a:rect b="b" l="l" r="r" t="t"/>
              <a:pathLst>
                <a:path extrusionOk="0" h="1866" w="1851">
                  <a:moveTo>
                    <a:pt x="925" y="0"/>
                  </a:moveTo>
                  <a:cubicBezTo>
                    <a:pt x="413" y="0"/>
                    <a:pt x="0" y="427"/>
                    <a:pt x="0" y="940"/>
                  </a:cubicBezTo>
                  <a:cubicBezTo>
                    <a:pt x="0" y="1452"/>
                    <a:pt x="413" y="1866"/>
                    <a:pt x="925" y="1866"/>
                  </a:cubicBezTo>
                  <a:cubicBezTo>
                    <a:pt x="1437" y="1866"/>
                    <a:pt x="1851" y="1452"/>
                    <a:pt x="1851" y="940"/>
                  </a:cubicBezTo>
                  <a:cubicBezTo>
                    <a:pt x="1851" y="427"/>
                    <a:pt x="1437" y="0"/>
                    <a:pt x="9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9666941" y="2124850"/>
              <a:ext cx="869240" cy="92237"/>
            </a:xfrm>
            <a:custGeom>
              <a:rect b="b" l="l" r="r" t="t"/>
              <a:pathLst>
                <a:path extrusionOk="0" h="1269" w="11959">
                  <a:moveTo>
                    <a:pt x="1" y="1"/>
                  </a:moveTo>
                  <a:lnTo>
                    <a:pt x="1" y="1268"/>
                  </a:lnTo>
                  <a:lnTo>
                    <a:pt x="11958" y="1268"/>
                  </a:lnTo>
                  <a:lnTo>
                    <a:pt x="11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10125287" y="2255246"/>
              <a:ext cx="245312" cy="245312"/>
            </a:xfrm>
            <a:custGeom>
              <a:rect b="b" l="l" r="r" t="t"/>
              <a:pathLst>
                <a:path extrusionOk="0" h="3375" w="3375">
                  <a:moveTo>
                    <a:pt x="1680" y="626"/>
                  </a:moveTo>
                  <a:cubicBezTo>
                    <a:pt x="2264" y="626"/>
                    <a:pt x="2733" y="1097"/>
                    <a:pt x="2733" y="1680"/>
                  </a:cubicBezTo>
                  <a:cubicBezTo>
                    <a:pt x="2733" y="2264"/>
                    <a:pt x="2264" y="2733"/>
                    <a:pt x="1680" y="2733"/>
                  </a:cubicBezTo>
                  <a:cubicBezTo>
                    <a:pt x="1097" y="2733"/>
                    <a:pt x="627" y="2264"/>
                    <a:pt x="627" y="1680"/>
                  </a:cubicBezTo>
                  <a:cubicBezTo>
                    <a:pt x="627" y="1097"/>
                    <a:pt x="1097" y="626"/>
                    <a:pt x="1680" y="626"/>
                  </a:cubicBezTo>
                  <a:close/>
                  <a:moveTo>
                    <a:pt x="1680" y="0"/>
                  </a:moveTo>
                  <a:cubicBezTo>
                    <a:pt x="755" y="0"/>
                    <a:pt x="0" y="755"/>
                    <a:pt x="0" y="1680"/>
                  </a:cubicBezTo>
                  <a:cubicBezTo>
                    <a:pt x="0" y="2606"/>
                    <a:pt x="755" y="3374"/>
                    <a:pt x="1680" y="3374"/>
                  </a:cubicBezTo>
                  <a:cubicBezTo>
                    <a:pt x="2620" y="3374"/>
                    <a:pt x="3375" y="2606"/>
                    <a:pt x="3375" y="1680"/>
                  </a:cubicBezTo>
                  <a:cubicBezTo>
                    <a:pt x="3375" y="755"/>
                    <a:pt x="2620" y="0"/>
                    <a:pt x="16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10252557" y="2255246"/>
              <a:ext cx="118040" cy="122111"/>
            </a:xfrm>
            <a:custGeom>
              <a:rect b="b" l="l" r="r" t="t"/>
              <a:pathLst>
                <a:path extrusionOk="0" h="1680" w="1624">
                  <a:moveTo>
                    <a:pt x="1" y="0"/>
                  </a:moveTo>
                  <a:lnTo>
                    <a:pt x="1" y="626"/>
                  </a:lnTo>
                  <a:cubicBezTo>
                    <a:pt x="542" y="670"/>
                    <a:pt x="982" y="1125"/>
                    <a:pt x="982" y="1680"/>
                  </a:cubicBezTo>
                  <a:lnTo>
                    <a:pt x="1624" y="1680"/>
                  </a:lnTo>
                  <a:cubicBezTo>
                    <a:pt x="1624" y="769"/>
                    <a:pt x="897" y="29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10125287" y="2377283"/>
              <a:ext cx="127344" cy="123274"/>
            </a:xfrm>
            <a:custGeom>
              <a:rect b="b" l="l" r="r" t="t"/>
              <a:pathLst>
                <a:path extrusionOk="0" h="1696" w="1752">
                  <a:moveTo>
                    <a:pt x="0" y="1"/>
                  </a:moveTo>
                  <a:cubicBezTo>
                    <a:pt x="0" y="927"/>
                    <a:pt x="755" y="1695"/>
                    <a:pt x="1680" y="1695"/>
                  </a:cubicBezTo>
                  <a:cubicBezTo>
                    <a:pt x="1709" y="1695"/>
                    <a:pt x="1723" y="1681"/>
                    <a:pt x="1752" y="1681"/>
                  </a:cubicBezTo>
                  <a:lnTo>
                    <a:pt x="1752" y="1054"/>
                  </a:lnTo>
                  <a:lnTo>
                    <a:pt x="1680" y="1054"/>
                  </a:lnTo>
                  <a:cubicBezTo>
                    <a:pt x="1097" y="1054"/>
                    <a:pt x="627" y="585"/>
                    <a:pt x="6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8752355" y="2501427"/>
              <a:ext cx="2757378" cy="792630"/>
            </a:xfrm>
            <a:custGeom>
              <a:rect b="b" l="l" r="r" t="t"/>
              <a:pathLst>
                <a:path extrusionOk="0" h="10905" w="37936">
                  <a:moveTo>
                    <a:pt x="1" y="1"/>
                  </a:moveTo>
                  <a:lnTo>
                    <a:pt x="1" y="1"/>
                  </a:lnTo>
                  <a:cubicBezTo>
                    <a:pt x="1111" y="3645"/>
                    <a:pt x="2406" y="7318"/>
                    <a:pt x="3958" y="10806"/>
                  </a:cubicBezTo>
                  <a:cubicBezTo>
                    <a:pt x="4100" y="10819"/>
                    <a:pt x="4214" y="10905"/>
                    <a:pt x="4370" y="10905"/>
                  </a:cubicBezTo>
                  <a:lnTo>
                    <a:pt x="33636" y="10905"/>
                  </a:lnTo>
                  <a:cubicBezTo>
                    <a:pt x="36270" y="9382"/>
                    <a:pt x="37751" y="6293"/>
                    <a:pt x="37935" y="3261"/>
                  </a:cubicBezTo>
                  <a:lnTo>
                    <a:pt x="37935" y="3261"/>
                  </a:lnTo>
                  <a:cubicBezTo>
                    <a:pt x="33123" y="3561"/>
                    <a:pt x="28301" y="3869"/>
                    <a:pt x="23484" y="3869"/>
                  </a:cubicBezTo>
                  <a:cubicBezTo>
                    <a:pt x="21904" y="3869"/>
                    <a:pt x="20325" y="3836"/>
                    <a:pt x="18747" y="3759"/>
                  </a:cubicBezTo>
                  <a:cubicBezTo>
                    <a:pt x="12356" y="3446"/>
                    <a:pt x="5936" y="239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8688175" y="2467193"/>
              <a:ext cx="2877381" cy="365460"/>
            </a:xfrm>
            <a:custGeom>
              <a:rect b="b" l="l" r="r" t="t"/>
              <a:pathLst>
                <a:path extrusionOk="0" h="5028" w="39587">
                  <a:moveTo>
                    <a:pt x="699" y="0"/>
                  </a:moveTo>
                  <a:cubicBezTo>
                    <a:pt x="457" y="0"/>
                    <a:pt x="227" y="148"/>
                    <a:pt x="128" y="387"/>
                  </a:cubicBezTo>
                  <a:cubicBezTo>
                    <a:pt x="1" y="700"/>
                    <a:pt x="157" y="1070"/>
                    <a:pt x="470" y="1199"/>
                  </a:cubicBezTo>
                  <a:cubicBezTo>
                    <a:pt x="5993" y="3334"/>
                    <a:pt x="12256" y="4558"/>
                    <a:pt x="19588" y="4913"/>
                  </a:cubicBezTo>
                  <a:cubicBezTo>
                    <a:pt x="21239" y="4999"/>
                    <a:pt x="22904" y="5027"/>
                    <a:pt x="24570" y="5027"/>
                  </a:cubicBezTo>
                  <a:cubicBezTo>
                    <a:pt x="29410" y="5027"/>
                    <a:pt x="34263" y="4742"/>
                    <a:pt x="38989" y="4444"/>
                  </a:cubicBezTo>
                  <a:cubicBezTo>
                    <a:pt x="39331" y="4416"/>
                    <a:pt x="39587" y="4131"/>
                    <a:pt x="39573" y="3789"/>
                  </a:cubicBezTo>
                  <a:cubicBezTo>
                    <a:pt x="39546" y="3456"/>
                    <a:pt x="39275" y="3205"/>
                    <a:pt x="38945" y="3205"/>
                  </a:cubicBezTo>
                  <a:cubicBezTo>
                    <a:pt x="38936" y="3205"/>
                    <a:pt x="38927" y="3205"/>
                    <a:pt x="38919" y="3205"/>
                  </a:cubicBezTo>
                  <a:cubicBezTo>
                    <a:pt x="34178" y="3503"/>
                    <a:pt x="29334" y="3802"/>
                    <a:pt x="24506" y="3802"/>
                  </a:cubicBezTo>
                  <a:cubicBezTo>
                    <a:pt x="22882" y="3802"/>
                    <a:pt x="21260" y="3768"/>
                    <a:pt x="19645" y="3689"/>
                  </a:cubicBezTo>
                  <a:cubicBezTo>
                    <a:pt x="12456" y="3334"/>
                    <a:pt x="6321" y="2138"/>
                    <a:pt x="926" y="45"/>
                  </a:cubicBezTo>
                  <a:cubicBezTo>
                    <a:pt x="851" y="15"/>
                    <a:pt x="775" y="0"/>
                    <a:pt x="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9833533" y="2267602"/>
              <a:ext cx="228740" cy="228812"/>
            </a:xfrm>
            <a:custGeom>
              <a:rect b="b" l="l" r="r" t="t"/>
              <a:pathLst>
                <a:path extrusionOk="0" h="3148" w="3147">
                  <a:moveTo>
                    <a:pt x="0" y="1"/>
                  </a:moveTo>
                  <a:lnTo>
                    <a:pt x="0" y="3147"/>
                  </a:lnTo>
                  <a:lnTo>
                    <a:pt x="3147" y="3147"/>
                  </a:lnTo>
                  <a:lnTo>
                    <a:pt x="31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2"/>
          <p:cNvSpPr txBox="1"/>
          <p:nvPr>
            <p:ph type="title"/>
          </p:nvPr>
        </p:nvSpPr>
        <p:spPr>
          <a:xfrm>
            <a:off x="387650" y="529463"/>
            <a:ext cx="77178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87" name="Google Shape;487;p42"/>
          <p:cNvSpPr txBox="1"/>
          <p:nvPr>
            <p:ph idx="1" type="body"/>
          </p:nvPr>
        </p:nvSpPr>
        <p:spPr>
          <a:xfrm>
            <a:off x="720000" y="1462913"/>
            <a:ext cx="4117800" cy="2355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>
                <a:solidFill>
                  <a:schemeClr val="dk1"/>
                </a:solidFill>
              </a:rPr>
              <a:t>All the rigs follow same discrete distribution in the quantities of each material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>
                <a:solidFill>
                  <a:schemeClr val="dk1"/>
                </a:solidFill>
              </a:rPr>
              <a:t>Only one kind of vessel type is used at any given time in the system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>
                <a:solidFill>
                  <a:schemeClr val="dk1"/>
                </a:solidFill>
              </a:rPr>
              <a:t>Bundles are considered to be 1 unit for certain material types (Load in,Load out)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>
                <a:solidFill>
                  <a:schemeClr val="dk1"/>
                </a:solidFill>
              </a:rPr>
              <a:t>Alpha and Beta Rigs served by Rotterdam and Charlie and Delta Rigs served by Hamburg port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88" name="Google Shape;488;p42"/>
          <p:cNvGrpSpPr/>
          <p:nvPr/>
        </p:nvGrpSpPr>
        <p:grpSpPr>
          <a:xfrm>
            <a:off x="4587500" y="2174626"/>
            <a:ext cx="4278744" cy="1953925"/>
            <a:chOff x="7495050" y="563601"/>
            <a:chExt cx="4278744" cy="1953925"/>
          </a:xfrm>
        </p:grpSpPr>
        <p:sp>
          <p:nvSpPr>
            <p:cNvPr id="489" name="Google Shape;489;p42"/>
            <p:cNvSpPr/>
            <p:nvPr/>
          </p:nvSpPr>
          <p:spPr>
            <a:xfrm>
              <a:off x="8685079" y="705338"/>
              <a:ext cx="1520107" cy="1278531"/>
            </a:xfrm>
            <a:custGeom>
              <a:rect b="b" l="l" r="r" t="t"/>
              <a:pathLst>
                <a:path extrusionOk="0" h="10094" w="12001">
                  <a:moveTo>
                    <a:pt x="157" y="0"/>
                  </a:moveTo>
                  <a:lnTo>
                    <a:pt x="0" y="171"/>
                  </a:lnTo>
                  <a:lnTo>
                    <a:pt x="11843" y="10093"/>
                  </a:lnTo>
                  <a:lnTo>
                    <a:pt x="12000" y="9908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8683305" y="710785"/>
              <a:ext cx="1098059" cy="1492971"/>
            </a:xfrm>
            <a:custGeom>
              <a:rect b="b" l="l" r="r" t="t"/>
              <a:pathLst>
                <a:path extrusionOk="0" h="11787" w="8669">
                  <a:moveTo>
                    <a:pt x="185" y="1"/>
                  </a:moveTo>
                  <a:lnTo>
                    <a:pt x="0" y="143"/>
                  </a:lnTo>
                  <a:lnTo>
                    <a:pt x="8484" y="11787"/>
                  </a:lnTo>
                  <a:lnTo>
                    <a:pt x="8669" y="11658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2"/>
            <p:cNvSpPr/>
            <p:nvPr/>
          </p:nvSpPr>
          <p:spPr>
            <a:xfrm>
              <a:off x="9963394" y="1278748"/>
              <a:ext cx="1379382" cy="789741"/>
            </a:xfrm>
            <a:custGeom>
              <a:rect b="b" l="l" r="r" t="t"/>
              <a:pathLst>
                <a:path extrusionOk="0" h="6235" w="10890">
                  <a:moveTo>
                    <a:pt x="1" y="0"/>
                  </a:moveTo>
                  <a:lnTo>
                    <a:pt x="1" y="6235"/>
                  </a:lnTo>
                  <a:lnTo>
                    <a:pt x="10890" y="6235"/>
                  </a:lnTo>
                  <a:lnTo>
                    <a:pt x="10165" y="3872"/>
                  </a:lnTo>
                  <a:lnTo>
                    <a:pt x="9225" y="826"/>
                  </a:lnTo>
                  <a:lnTo>
                    <a:pt x="89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7495050" y="2414549"/>
              <a:ext cx="3892922" cy="102977"/>
            </a:xfrm>
            <a:custGeom>
              <a:rect b="b" l="l" r="r" t="t"/>
              <a:pathLst>
                <a:path extrusionOk="0" h="813" w="30734">
                  <a:moveTo>
                    <a:pt x="385" y="1"/>
                  </a:moveTo>
                  <a:cubicBezTo>
                    <a:pt x="285" y="1"/>
                    <a:pt x="199" y="44"/>
                    <a:pt x="129" y="101"/>
                  </a:cubicBezTo>
                  <a:cubicBezTo>
                    <a:pt x="43" y="172"/>
                    <a:pt x="0" y="286"/>
                    <a:pt x="0" y="399"/>
                  </a:cubicBezTo>
                  <a:cubicBezTo>
                    <a:pt x="0" y="513"/>
                    <a:pt x="43" y="614"/>
                    <a:pt x="114" y="684"/>
                  </a:cubicBezTo>
                  <a:cubicBezTo>
                    <a:pt x="186" y="756"/>
                    <a:pt x="285" y="813"/>
                    <a:pt x="385" y="813"/>
                  </a:cubicBezTo>
                  <a:lnTo>
                    <a:pt x="29936" y="813"/>
                  </a:lnTo>
                  <a:cubicBezTo>
                    <a:pt x="30192" y="813"/>
                    <a:pt x="30405" y="699"/>
                    <a:pt x="30548" y="513"/>
                  </a:cubicBezTo>
                  <a:cubicBezTo>
                    <a:pt x="30662" y="386"/>
                    <a:pt x="30733" y="200"/>
                    <a:pt x="30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9844454" y="1159684"/>
              <a:ext cx="1370389" cy="119189"/>
            </a:xfrm>
            <a:custGeom>
              <a:rect b="b" l="l" r="r" t="t"/>
              <a:pathLst>
                <a:path extrusionOk="0" h="941" w="10819">
                  <a:moveTo>
                    <a:pt x="29" y="1"/>
                  </a:moveTo>
                  <a:cubicBezTo>
                    <a:pt x="14" y="1"/>
                    <a:pt x="0" y="15"/>
                    <a:pt x="0" y="29"/>
                  </a:cubicBezTo>
                  <a:lnTo>
                    <a:pt x="0" y="912"/>
                  </a:lnTo>
                  <a:cubicBezTo>
                    <a:pt x="0" y="926"/>
                    <a:pt x="14" y="940"/>
                    <a:pt x="29" y="940"/>
                  </a:cubicBezTo>
                  <a:lnTo>
                    <a:pt x="10790" y="940"/>
                  </a:lnTo>
                  <a:cubicBezTo>
                    <a:pt x="10804" y="940"/>
                    <a:pt x="10819" y="926"/>
                    <a:pt x="10819" y="912"/>
                  </a:cubicBezTo>
                  <a:lnTo>
                    <a:pt x="10819" y="29"/>
                  </a:lnTo>
                  <a:cubicBezTo>
                    <a:pt x="10819" y="15"/>
                    <a:pt x="10804" y="1"/>
                    <a:pt x="107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2"/>
            <p:cNvSpPr/>
            <p:nvPr/>
          </p:nvSpPr>
          <p:spPr>
            <a:xfrm>
              <a:off x="9963394" y="1015413"/>
              <a:ext cx="519453" cy="144395"/>
            </a:xfrm>
            <a:custGeom>
              <a:rect b="b" l="l" r="r" t="t"/>
              <a:pathLst>
                <a:path extrusionOk="0" h="1140" w="4101">
                  <a:moveTo>
                    <a:pt x="86" y="1"/>
                  </a:moveTo>
                  <a:cubicBezTo>
                    <a:pt x="29" y="1"/>
                    <a:pt x="1" y="44"/>
                    <a:pt x="1" y="86"/>
                  </a:cubicBezTo>
                  <a:lnTo>
                    <a:pt x="1" y="1140"/>
                  </a:lnTo>
                  <a:lnTo>
                    <a:pt x="4101" y="1140"/>
                  </a:lnTo>
                  <a:lnTo>
                    <a:pt x="4101" y="86"/>
                  </a:lnTo>
                  <a:cubicBezTo>
                    <a:pt x="4101" y="44"/>
                    <a:pt x="4057" y="1"/>
                    <a:pt x="40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2"/>
            <p:cNvSpPr/>
            <p:nvPr/>
          </p:nvSpPr>
          <p:spPr>
            <a:xfrm>
              <a:off x="8313567" y="563601"/>
              <a:ext cx="460047" cy="1613047"/>
            </a:xfrm>
            <a:custGeom>
              <a:rect b="b" l="l" r="r" t="t"/>
              <a:pathLst>
                <a:path extrusionOk="0" h="12735" w="3632">
                  <a:moveTo>
                    <a:pt x="3188" y="0"/>
                  </a:moveTo>
                  <a:cubicBezTo>
                    <a:pt x="3081" y="0"/>
                    <a:pt x="2984" y="42"/>
                    <a:pt x="2905" y="109"/>
                  </a:cubicBezTo>
                  <a:cubicBezTo>
                    <a:pt x="2834" y="166"/>
                    <a:pt x="2791" y="237"/>
                    <a:pt x="2777" y="322"/>
                  </a:cubicBezTo>
                  <a:lnTo>
                    <a:pt x="1" y="12550"/>
                  </a:lnTo>
                  <a:lnTo>
                    <a:pt x="826" y="12735"/>
                  </a:lnTo>
                  <a:lnTo>
                    <a:pt x="3603" y="508"/>
                  </a:lnTo>
                  <a:cubicBezTo>
                    <a:pt x="3631" y="394"/>
                    <a:pt x="3603" y="280"/>
                    <a:pt x="3531" y="180"/>
                  </a:cubicBezTo>
                  <a:cubicBezTo>
                    <a:pt x="3474" y="94"/>
                    <a:pt x="3389" y="38"/>
                    <a:pt x="3275" y="9"/>
                  </a:cubicBezTo>
                  <a:cubicBezTo>
                    <a:pt x="3245" y="3"/>
                    <a:pt x="3216" y="0"/>
                    <a:pt x="31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8558793" y="1125484"/>
              <a:ext cx="730477" cy="1080051"/>
            </a:xfrm>
            <a:custGeom>
              <a:rect b="b" l="l" r="r" t="t"/>
              <a:pathLst>
                <a:path extrusionOk="0" h="8527" w="5767">
                  <a:moveTo>
                    <a:pt x="385" y="1"/>
                  </a:moveTo>
                  <a:lnTo>
                    <a:pt x="1" y="242"/>
                  </a:lnTo>
                  <a:lnTo>
                    <a:pt x="5225" y="8527"/>
                  </a:lnTo>
                  <a:lnTo>
                    <a:pt x="5766" y="8527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2"/>
            <p:cNvSpPr/>
            <p:nvPr/>
          </p:nvSpPr>
          <p:spPr>
            <a:xfrm>
              <a:off x="8428960" y="1677235"/>
              <a:ext cx="218370" cy="41545"/>
            </a:xfrm>
            <a:custGeom>
              <a:rect b="b" l="l" r="r" t="t"/>
              <a:pathLst>
                <a:path extrusionOk="0" h="328" w="1724">
                  <a:moveTo>
                    <a:pt x="1" y="0"/>
                  </a:moveTo>
                  <a:lnTo>
                    <a:pt x="1" y="327"/>
                  </a:lnTo>
                  <a:lnTo>
                    <a:pt x="1724" y="327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8428960" y="1814286"/>
              <a:ext cx="218370" cy="41545"/>
            </a:xfrm>
            <a:custGeom>
              <a:rect b="b" l="l" r="r" t="t"/>
              <a:pathLst>
                <a:path extrusionOk="0" h="328" w="1724">
                  <a:moveTo>
                    <a:pt x="1" y="0"/>
                  </a:moveTo>
                  <a:lnTo>
                    <a:pt x="1" y="327"/>
                  </a:lnTo>
                  <a:lnTo>
                    <a:pt x="1724" y="327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8428960" y="1951337"/>
              <a:ext cx="218370" cy="41419"/>
            </a:xfrm>
            <a:custGeom>
              <a:rect b="b" l="l" r="r" t="t"/>
              <a:pathLst>
                <a:path extrusionOk="0" h="327" w="1724">
                  <a:moveTo>
                    <a:pt x="1" y="0"/>
                  </a:moveTo>
                  <a:lnTo>
                    <a:pt x="1" y="327"/>
                  </a:lnTo>
                  <a:lnTo>
                    <a:pt x="1724" y="327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rgbClr val="857A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8560693" y="712558"/>
              <a:ext cx="218244" cy="218366"/>
            </a:xfrm>
            <a:custGeom>
              <a:rect b="b" l="l" r="r" t="t"/>
              <a:pathLst>
                <a:path extrusionOk="0" h="1724" w="1723">
                  <a:moveTo>
                    <a:pt x="868" y="0"/>
                  </a:moveTo>
                  <a:cubicBezTo>
                    <a:pt x="384" y="0"/>
                    <a:pt x="0" y="385"/>
                    <a:pt x="0" y="869"/>
                  </a:cubicBezTo>
                  <a:cubicBezTo>
                    <a:pt x="0" y="1338"/>
                    <a:pt x="384" y="1723"/>
                    <a:pt x="868" y="1723"/>
                  </a:cubicBezTo>
                  <a:cubicBezTo>
                    <a:pt x="1338" y="1723"/>
                    <a:pt x="1722" y="1338"/>
                    <a:pt x="1722" y="869"/>
                  </a:cubicBezTo>
                  <a:cubicBezTo>
                    <a:pt x="1722" y="385"/>
                    <a:pt x="1338" y="0"/>
                    <a:pt x="8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7909755" y="1642909"/>
              <a:ext cx="342629" cy="533756"/>
            </a:xfrm>
            <a:custGeom>
              <a:rect b="b" l="l" r="r" t="t"/>
              <a:pathLst>
                <a:path extrusionOk="0" h="4214" w="2705">
                  <a:moveTo>
                    <a:pt x="1353" y="0"/>
                  </a:moveTo>
                  <a:cubicBezTo>
                    <a:pt x="613" y="0"/>
                    <a:pt x="0" y="598"/>
                    <a:pt x="0" y="1338"/>
                  </a:cubicBezTo>
                  <a:cubicBezTo>
                    <a:pt x="0" y="1980"/>
                    <a:pt x="427" y="2506"/>
                    <a:pt x="1011" y="2648"/>
                  </a:cubicBezTo>
                  <a:lnTo>
                    <a:pt x="1011" y="4214"/>
                  </a:lnTo>
                  <a:lnTo>
                    <a:pt x="1695" y="4214"/>
                  </a:lnTo>
                  <a:lnTo>
                    <a:pt x="1695" y="2648"/>
                  </a:lnTo>
                  <a:cubicBezTo>
                    <a:pt x="2278" y="2506"/>
                    <a:pt x="2705" y="1980"/>
                    <a:pt x="2705" y="1338"/>
                  </a:cubicBezTo>
                  <a:cubicBezTo>
                    <a:pt x="2705" y="598"/>
                    <a:pt x="2093" y="0"/>
                    <a:pt x="1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2"/>
            <p:cNvSpPr/>
            <p:nvPr/>
          </p:nvSpPr>
          <p:spPr>
            <a:xfrm>
              <a:off x="8003488" y="1736640"/>
              <a:ext cx="155165" cy="153515"/>
            </a:xfrm>
            <a:custGeom>
              <a:rect b="b" l="l" r="r" t="t"/>
              <a:pathLst>
                <a:path extrusionOk="0" h="1212" w="1225">
                  <a:moveTo>
                    <a:pt x="613" y="1"/>
                  </a:moveTo>
                  <a:cubicBezTo>
                    <a:pt x="271" y="1"/>
                    <a:pt x="0" y="272"/>
                    <a:pt x="0" y="598"/>
                  </a:cubicBezTo>
                  <a:cubicBezTo>
                    <a:pt x="0" y="940"/>
                    <a:pt x="271" y="1211"/>
                    <a:pt x="613" y="1211"/>
                  </a:cubicBezTo>
                  <a:cubicBezTo>
                    <a:pt x="955" y="1211"/>
                    <a:pt x="1224" y="940"/>
                    <a:pt x="1224" y="598"/>
                  </a:cubicBezTo>
                  <a:cubicBezTo>
                    <a:pt x="1224" y="272"/>
                    <a:pt x="955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2"/>
            <p:cNvSpPr/>
            <p:nvPr/>
          </p:nvSpPr>
          <p:spPr>
            <a:xfrm>
              <a:off x="7531023" y="1799846"/>
              <a:ext cx="4242771" cy="614820"/>
            </a:xfrm>
            <a:custGeom>
              <a:rect b="b" l="l" r="r" t="t"/>
              <a:pathLst>
                <a:path extrusionOk="0" h="4854" w="33496">
                  <a:moveTo>
                    <a:pt x="27973" y="0"/>
                  </a:moveTo>
                  <a:lnTo>
                    <a:pt x="26648" y="2121"/>
                  </a:lnTo>
                  <a:lnTo>
                    <a:pt x="2734" y="2121"/>
                  </a:lnTo>
                  <a:cubicBezTo>
                    <a:pt x="1225" y="2121"/>
                    <a:pt x="1" y="3345"/>
                    <a:pt x="1" y="4854"/>
                  </a:cubicBezTo>
                  <a:lnTo>
                    <a:pt x="30449" y="4854"/>
                  </a:lnTo>
                  <a:lnTo>
                    <a:pt x="334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10794577" y="1383247"/>
              <a:ext cx="456374" cy="385941"/>
            </a:xfrm>
            <a:custGeom>
              <a:rect b="b" l="l" r="r" t="t"/>
              <a:pathLst>
                <a:path extrusionOk="0" h="3047" w="3603">
                  <a:moveTo>
                    <a:pt x="784" y="1"/>
                  </a:moveTo>
                  <a:cubicBezTo>
                    <a:pt x="627" y="1"/>
                    <a:pt x="471" y="44"/>
                    <a:pt x="342" y="129"/>
                  </a:cubicBezTo>
                  <a:cubicBezTo>
                    <a:pt x="143" y="272"/>
                    <a:pt x="1" y="513"/>
                    <a:pt x="1" y="784"/>
                  </a:cubicBezTo>
                  <a:lnTo>
                    <a:pt x="1" y="2265"/>
                  </a:lnTo>
                  <a:cubicBezTo>
                    <a:pt x="1" y="2464"/>
                    <a:pt x="86" y="2663"/>
                    <a:pt x="215" y="2805"/>
                  </a:cubicBezTo>
                  <a:cubicBezTo>
                    <a:pt x="357" y="2948"/>
                    <a:pt x="556" y="3047"/>
                    <a:pt x="784" y="3047"/>
                  </a:cubicBezTo>
                  <a:lnTo>
                    <a:pt x="3603" y="3047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10239273" y="1383247"/>
              <a:ext cx="413055" cy="385941"/>
            </a:xfrm>
            <a:custGeom>
              <a:rect b="b" l="l" r="r" t="t"/>
              <a:pathLst>
                <a:path extrusionOk="0" h="3047" w="3261">
                  <a:moveTo>
                    <a:pt x="784" y="1"/>
                  </a:moveTo>
                  <a:cubicBezTo>
                    <a:pt x="584" y="1"/>
                    <a:pt x="399" y="72"/>
                    <a:pt x="257" y="215"/>
                  </a:cubicBezTo>
                  <a:cubicBezTo>
                    <a:pt x="101" y="357"/>
                    <a:pt x="0" y="556"/>
                    <a:pt x="0" y="784"/>
                  </a:cubicBezTo>
                  <a:lnTo>
                    <a:pt x="0" y="2265"/>
                  </a:lnTo>
                  <a:cubicBezTo>
                    <a:pt x="0" y="2506"/>
                    <a:pt x="114" y="2720"/>
                    <a:pt x="271" y="2862"/>
                  </a:cubicBezTo>
                  <a:cubicBezTo>
                    <a:pt x="414" y="2976"/>
                    <a:pt x="598" y="3047"/>
                    <a:pt x="784" y="3047"/>
                  </a:cubicBezTo>
                  <a:lnTo>
                    <a:pt x="2477" y="3047"/>
                  </a:lnTo>
                  <a:cubicBezTo>
                    <a:pt x="2720" y="3047"/>
                    <a:pt x="2933" y="2948"/>
                    <a:pt x="3075" y="2777"/>
                  </a:cubicBezTo>
                  <a:cubicBezTo>
                    <a:pt x="3189" y="2635"/>
                    <a:pt x="3261" y="2464"/>
                    <a:pt x="3261" y="2265"/>
                  </a:cubicBezTo>
                  <a:lnTo>
                    <a:pt x="3261" y="784"/>
                  </a:lnTo>
                  <a:cubicBezTo>
                    <a:pt x="3261" y="627"/>
                    <a:pt x="3217" y="471"/>
                    <a:pt x="3132" y="342"/>
                  </a:cubicBezTo>
                  <a:cubicBezTo>
                    <a:pt x="2990" y="129"/>
                    <a:pt x="2748" y="1"/>
                    <a:pt x="2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3"/>
          <p:cNvSpPr txBox="1"/>
          <p:nvPr>
            <p:ph type="title"/>
          </p:nvPr>
        </p:nvSpPr>
        <p:spPr>
          <a:xfrm>
            <a:off x="720000" y="539362"/>
            <a:ext cx="77040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</a:t>
            </a:r>
            <a:endParaRPr/>
          </a:p>
        </p:txBody>
      </p:sp>
      <p:grpSp>
        <p:nvGrpSpPr>
          <p:cNvPr id="511" name="Google Shape;511;p43"/>
          <p:cNvGrpSpPr/>
          <p:nvPr/>
        </p:nvGrpSpPr>
        <p:grpSpPr>
          <a:xfrm>
            <a:off x="3418275" y="4109690"/>
            <a:ext cx="3220828" cy="696387"/>
            <a:chOff x="1614825" y="-1249950"/>
            <a:chExt cx="3514270" cy="759833"/>
          </a:xfrm>
        </p:grpSpPr>
        <p:sp>
          <p:nvSpPr>
            <p:cNvPr id="512" name="Google Shape;512;p43"/>
            <p:cNvSpPr/>
            <p:nvPr/>
          </p:nvSpPr>
          <p:spPr>
            <a:xfrm>
              <a:off x="1614825" y="-1249865"/>
              <a:ext cx="3514270" cy="759748"/>
            </a:xfrm>
            <a:custGeom>
              <a:rect b="b" l="l" r="r" t="t"/>
              <a:pathLst>
                <a:path extrusionOk="0" h="8939" w="41348">
                  <a:moveTo>
                    <a:pt x="39325" y="1"/>
                  </a:moveTo>
                  <a:cubicBezTo>
                    <a:pt x="38115" y="1"/>
                    <a:pt x="36493" y="718"/>
                    <a:pt x="35374" y="1571"/>
                  </a:cubicBezTo>
                  <a:cubicBezTo>
                    <a:pt x="31894" y="4231"/>
                    <a:pt x="20020" y="4715"/>
                    <a:pt x="11844" y="4715"/>
                  </a:cubicBezTo>
                  <a:cubicBezTo>
                    <a:pt x="7173" y="4715"/>
                    <a:pt x="3709" y="4557"/>
                    <a:pt x="3709" y="4557"/>
                  </a:cubicBezTo>
                  <a:cubicBezTo>
                    <a:pt x="3709" y="4557"/>
                    <a:pt x="3437" y="4523"/>
                    <a:pt x="3040" y="4523"/>
                  </a:cubicBezTo>
                  <a:cubicBezTo>
                    <a:pt x="1976" y="4523"/>
                    <a:pt x="12" y="4765"/>
                    <a:pt x="0" y="6552"/>
                  </a:cubicBezTo>
                  <a:cubicBezTo>
                    <a:pt x="0" y="8673"/>
                    <a:pt x="1591" y="8938"/>
                    <a:pt x="2387" y="8938"/>
                  </a:cubicBezTo>
                  <a:cubicBezTo>
                    <a:pt x="2652" y="8938"/>
                    <a:pt x="2829" y="8909"/>
                    <a:pt x="2829" y="8909"/>
                  </a:cubicBezTo>
                  <a:lnTo>
                    <a:pt x="25631" y="8909"/>
                  </a:lnTo>
                  <a:cubicBezTo>
                    <a:pt x="25631" y="8909"/>
                    <a:pt x="39271" y="8517"/>
                    <a:pt x="40795" y="2780"/>
                  </a:cubicBezTo>
                  <a:cubicBezTo>
                    <a:pt x="41347" y="729"/>
                    <a:pt x="40545" y="1"/>
                    <a:pt x="39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1638793" y="-1211279"/>
              <a:ext cx="3470074" cy="721076"/>
            </a:xfrm>
            <a:custGeom>
              <a:rect b="b" l="l" r="r" t="t"/>
              <a:pathLst>
                <a:path extrusionOk="0" h="8484" w="40828">
                  <a:moveTo>
                    <a:pt x="40309" y="1"/>
                  </a:moveTo>
                  <a:cubicBezTo>
                    <a:pt x="40356" y="394"/>
                    <a:pt x="40309" y="865"/>
                    <a:pt x="40152" y="1446"/>
                  </a:cubicBezTo>
                  <a:cubicBezTo>
                    <a:pt x="38596" y="7261"/>
                    <a:pt x="24798" y="7638"/>
                    <a:pt x="24798" y="7638"/>
                  </a:cubicBezTo>
                  <a:lnTo>
                    <a:pt x="1714" y="7638"/>
                  </a:lnTo>
                  <a:cubicBezTo>
                    <a:pt x="1714" y="7638"/>
                    <a:pt x="1526" y="7670"/>
                    <a:pt x="1245" y="7670"/>
                  </a:cubicBezTo>
                  <a:cubicBezTo>
                    <a:pt x="908" y="7670"/>
                    <a:pt x="438" y="7624"/>
                    <a:pt x="1" y="7418"/>
                  </a:cubicBezTo>
                  <a:lnTo>
                    <a:pt x="1" y="7418"/>
                  </a:lnTo>
                  <a:cubicBezTo>
                    <a:pt x="500" y="8341"/>
                    <a:pt x="1524" y="8484"/>
                    <a:pt x="2110" y="8484"/>
                  </a:cubicBezTo>
                  <a:cubicBezTo>
                    <a:pt x="2372" y="8484"/>
                    <a:pt x="2547" y="8455"/>
                    <a:pt x="2547" y="8455"/>
                  </a:cubicBezTo>
                  <a:lnTo>
                    <a:pt x="25349" y="8455"/>
                  </a:lnTo>
                  <a:cubicBezTo>
                    <a:pt x="25349" y="8455"/>
                    <a:pt x="38989" y="8063"/>
                    <a:pt x="40513" y="2326"/>
                  </a:cubicBezTo>
                  <a:cubicBezTo>
                    <a:pt x="40827" y="1163"/>
                    <a:pt x="40702" y="425"/>
                    <a:pt x="40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1622814" y="-1228617"/>
              <a:ext cx="3447381" cy="634469"/>
            </a:xfrm>
            <a:custGeom>
              <a:rect b="b" l="l" r="r" t="t"/>
              <a:pathLst>
                <a:path extrusionOk="0" h="7465" w="40561">
                  <a:moveTo>
                    <a:pt x="40246" y="1"/>
                  </a:moveTo>
                  <a:cubicBezTo>
                    <a:pt x="39161" y="3599"/>
                    <a:pt x="34903" y="5327"/>
                    <a:pt x="31446" y="6161"/>
                  </a:cubicBezTo>
                  <a:cubicBezTo>
                    <a:pt x="27580" y="7088"/>
                    <a:pt x="23886" y="7088"/>
                    <a:pt x="23855" y="7088"/>
                  </a:cubicBezTo>
                  <a:lnTo>
                    <a:pt x="0" y="7088"/>
                  </a:lnTo>
                  <a:cubicBezTo>
                    <a:pt x="32" y="7230"/>
                    <a:pt x="80" y="7355"/>
                    <a:pt x="126" y="7465"/>
                  </a:cubicBezTo>
                  <a:lnTo>
                    <a:pt x="23855" y="7465"/>
                  </a:lnTo>
                  <a:cubicBezTo>
                    <a:pt x="23886" y="7465"/>
                    <a:pt x="27627" y="7450"/>
                    <a:pt x="31540" y="6522"/>
                  </a:cubicBezTo>
                  <a:cubicBezTo>
                    <a:pt x="36490" y="5327"/>
                    <a:pt x="39586" y="3175"/>
                    <a:pt x="40560" y="267"/>
                  </a:cubicBezTo>
                  <a:cubicBezTo>
                    <a:pt x="40466" y="158"/>
                    <a:pt x="40372" y="79"/>
                    <a:pt x="40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1614825" y="-1249950"/>
              <a:ext cx="3377857" cy="571745"/>
            </a:xfrm>
            <a:custGeom>
              <a:rect b="b" l="l" r="r" t="t"/>
              <a:pathLst>
                <a:path extrusionOk="0" h="6727" w="39743">
                  <a:moveTo>
                    <a:pt x="39349" y="0"/>
                  </a:moveTo>
                  <a:cubicBezTo>
                    <a:pt x="37951" y="3112"/>
                    <a:pt x="34038" y="4652"/>
                    <a:pt x="30832" y="5421"/>
                  </a:cubicBezTo>
                  <a:cubicBezTo>
                    <a:pt x="26966" y="6349"/>
                    <a:pt x="23274" y="6364"/>
                    <a:pt x="23226" y="6364"/>
                  </a:cubicBezTo>
                  <a:lnTo>
                    <a:pt x="16" y="6364"/>
                  </a:lnTo>
                  <a:cubicBezTo>
                    <a:pt x="16" y="6427"/>
                    <a:pt x="0" y="6490"/>
                    <a:pt x="0" y="6553"/>
                  </a:cubicBezTo>
                  <a:cubicBezTo>
                    <a:pt x="0" y="6616"/>
                    <a:pt x="0" y="6663"/>
                    <a:pt x="16" y="6726"/>
                  </a:cubicBezTo>
                  <a:lnTo>
                    <a:pt x="23226" y="6726"/>
                  </a:lnTo>
                  <a:cubicBezTo>
                    <a:pt x="23274" y="6726"/>
                    <a:pt x="26998" y="6710"/>
                    <a:pt x="30911" y="5783"/>
                  </a:cubicBezTo>
                  <a:cubicBezTo>
                    <a:pt x="35578" y="4667"/>
                    <a:pt x="38595" y="2687"/>
                    <a:pt x="39743" y="32"/>
                  </a:cubicBezTo>
                  <a:cubicBezTo>
                    <a:pt x="39617" y="16"/>
                    <a:pt x="39491" y="0"/>
                    <a:pt x="39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2063581" y="-794565"/>
              <a:ext cx="205767" cy="37482"/>
            </a:xfrm>
            <a:custGeom>
              <a:rect b="b" l="l" r="r" t="t"/>
              <a:pathLst>
                <a:path extrusionOk="0" h="441" w="2421">
                  <a:moveTo>
                    <a:pt x="220" y="0"/>
                  </a:moveTo>
                  <a:cubicBezTo>
                    <a:pt x="94" y="0"/>
                    <a:pt x="0" y="95"/>
                    <a:pt x="0" y="220"/>
                  </a:cubicBezTo>
                  <a:cubicBezTo>
                    <a:pt x="0" y="346"/>
                    <a:pt x="94" y="440"/>
                    <a:pt x="220" y="440"/>
                  </a:cubicBezTo>
                  <a:lnTo>
                    <a:pt x="2200" y="440"/>
                  </a:lnTo>
                  <a:cubicBezTo>
                    <a:pt x="2311" y="440"/>
                    <a:pt x="2420" y="346"/>
                    <a:pt x="2420" y="220"/>
                  </a:cubicBezTo>
                  <a:cubicBezTo>
                    <a:pt x="2420" y="95"/>
                    <a:pt x="2311" y="0"/>
                    <a:pt x="2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2843549" y="-794565"/>
              <a:ext cx="205767" cy="37482"/>
            </a:xfrm>
            <a:custGeom>
              <a:rect b="b" l="l" r="r" t="t"/>
              <a:pathLst>
                <a:path extrusionOk="0" h="441" w="2421">
                  <a:moveTo>
                    <a:pt x="220" y="0"/>
                  </a:moveTo>
                  <a:cubicBezTo>
                    <a:pt x="111" y="0"/>
                    <a:pt x="0" y="95"/>
                    <a:pt x="0" y="220"/>
                  </a:cubicBezTo>
                  <a:cubicBezTo>
                    <a:pt x="0" y="346"/>
                    <a:pt x="111" y="440"/>
                    <a:pt x="220" y="440"/>
                  </a:cubicBezTo>
                  <a:lnTo>
                    <a:pt x="2200" y="440"/>
                  </a:lnTo>
                  <a:cubicBezTo>
                    <a:pt x="2326" y="440"/>
                    <a:pt x="2420" y="346"/>
                    <a:pt x="2420" y="220"/>
                  </a:cubicBezTo>
                  <a:cubicBezTo>
                    <a:pt x="2420" y="95"/>
                    <a:pt x="2326" y="0"/>
                    <a:pt x="2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3789165" y="-869953"/>
              <a:ext cx="204492" cy="70714"/>
            </a:xfrm>
            <a:custGeom>
              <a:rect b="b" l="l" r="r" t="t"/>
              <a:pathLst>
                <a:path extrusionOk="0" h="832" w="2406">
                  <a:moveTo>
                    <a:pt x="2177" y="1"/>
                  </a:moveTo>
                  <a:cubicBezTo>
                    <a:pt x="2159" y="1"/>
                    <a:pt x="2141" y="3"/>
                    <a:pt x="2122" y="7"/>
                  </a:cubicBezTo>
                  <a:lnTo>
                    <a:pt x="189" y="401"/>
                  </a:lnTo>
                  <a:cubicBezTo>
                    <a:pt x="80" y="416"/>
                    <a:pt x="0" y="542"/>
                    <a:pt x="17" y="652"/>
                  </a:cubicBezTo>
                  <a:cubicBezTo>
                    <a:pt x="43" y="759"/>
                    <a:pt x="126" y="832"/>
                    <a:pt x="228" y="832"/>
                  </a:cubicBezTo>
                  <a:cubicBezTo>
                    <a:pt x="246" y="832"/>
                    <a:pt x="264" y="829"/>
                    <a:pt x="283" y="825"/>
                  </a:cubicBezTo>
                  <a:lnTo>
                    <a:pt x="2217" y="432"/>
                  </a:lnTo>
                  <a:cubicBezTo>
                    <a:pt x="2342" y="416"/>
                    <a:pt x="2405" y="290"/>
                    <a:pt x="2389" y="181"/>
                  </a:cubicBezTo>
                  <a:cubicBezTo>
                    <a:pt x="2362" y="74"/>
                    <a:pt x="2279" y="1"/>
                    <a:pt x="2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4543806" y="-1125522"/>
              <a:ext cx="184434" cy="129104"/>
            </a:xfrm>
            <a:custGeom>
              <a:rect b="b" l="l" r="r" t="t"/>
              <a:pathLst>
                <a:path extrusionOk="0" h="1519" w="2170">
                  <a:moveTo>
                    <a:pt x="1924" y="1"/>
                  </a:moveTo>
                  <a:cubicBezTo>
                    <a:pt x="1880" y="1"/>
                    <a:pt x="1834" y="15"/>
                    <a:pt x="1792" y="45"/>
                  </a:cubicBezTo>
                  <a:lnTo>
                    <a:pt x="142" y="1114"/>
                  </a:lnTo>
                  <a:cubicBezTo>
                    <a:pt x="32" y="1176"/>
                    <a:pt x="1" y="1317"/>
                    <a:pt x="79" y="1412"/>
                  </a:cubicBezTo>
                  <a:cubicBezTo>
                    <a:pt x="118" y="1480"/>
                    <a:pt x="187" y="1519"/>
                    <a:pt x="257" y="1519"/>
                  </a:cubicBezTo>
                  <a:cubicBezTo>
                    <a:pt x="300" y="1519"/>
                    <a:pt x="342" y="1504"/>
                    <a:pt x="378" y="1474"/>
                  </a:cubicBezTo>
                  <a:lnTo>
                    <a:pt x="2044" y="406"/>
                  </a:lnTo>
                  <a:cubicBezTo>
                    <a:pt x="2138" y="343"/>
                    <a:pt x="2169" y="202"/>
                    <a:pt x="2106" y="108"/>
                  </a:cubicBezTo>
                  <a:cubicBezTo>
                    <a:pt x="2067" y="39"/>
                    <a:pt x="1998" y="1"/>
                    <a:pt x="1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" name="Google Shape;520;p43"/>
          <p:cNvSpPr txBox="1"/>
          <p:nvPr>
            <p:ph idx="4294967295" type="body"/>
          </p:nvPr>
        </p:nvSpPr>
        <p:spPr>
          <a:xfrm>
            <a:off x="720000" y="1462925"/>
            <a:ext cx="79326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Minimize (Vessel cost + Penalty due to order delay)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21" name="Google Shape;521;p43"/>
          <p:cNvSpPr/>
          <p:nvPr/>
        </p:nvSpPr>
        <p:spPr>
          <a:xfrm rot="-5400000">
            <a:off x="2625535" y="1939248"/>
            <a:ext cx="581603" cy="336723"/>
          </a:xfrm>
          <a:custGeom>
            <a:rect b="b" l="l" r="r" t="t"/>
            <a:pathLst>
              <a:path extrusionOk="0" h="1544" w="3045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3"/>
          <p:cNvSpPr/>
          <p:nvPr/>
        </p:nvSpPr>
        <p:spPr>
          <a:xfrm rot="-5400000">
            <a:off x="5579635" y="1939248"/>
            <a:ext cx="581603" cy="336723"/>
          </a:xfrm>
          <a:custGeom>
            <a:rect b="b" l="l" r="r" t="t"/>
            <a:pathLst>
              <a:path extrusionOk="0" h="1544" w="3045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3"/>
          <p:cNvSpPr txBox="1"/>
          <p:nvPr>
            <p:ph idx="4294967295" type="body"/>
          </p:nvPr>
        </p:nvSpPr>
        <p:spPr>
          <a:xfrm>
            <a:off x="1759525" y="2494725"/>
            <a:ext cx="23136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Increases with the number of vessels deported at each port and type of vessels used.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4" name="Google Shape;524;p43"/>
          <p:cNvSpPr txBox="1"/>
          <p:nvPr>
            <p:ph idx="4294967295" type="body"/>
          </p:nvPr>
        </p:nvSpPr>
        <p:spPr>
          <a:xfrm>
            <a:off x="4713638" y="2494725"/>
            <a:ext cx="23136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Can be decreased by increasing faster deliveries using better vessel type which in turn increases the Vessel costs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4"/>
          <p:cNvSpPr txBox="1"/>
          <p:nvPr>
            <p:ph type="title"/>
          </p:nvPr>
        </p:nvSpPr>
        <p:spPr>
          <a:xfrm>
            <a:off x="720000" y="539400"/>
            <a:ext cx="77040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Constraints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30" name="Google Shape;530;p44"/>
          <p:cNvSpPr txBox="1"/>
          <p:nvPr>
            <p:ph idx="2" type="subTitle"/>
          </p:nvPr>
        </p:nvSpPr>
        <p:spPr>
          <a:xfrm>
            <a:off x="714575" y="1391275"/>
            <a:ext cx="22761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Slips at each port</a:t>
            </a:r>
            <a:endParaRPr/>
          </a:p>
        </p:txBody>
      </p:sp>
      <p:sp>
        <p:nvSpPr>
          <p:cNvPr id="531" name="Google Shape;531;p44"/>
          <p:cNvSpPr txBox="1"/>
          <p:nvPr>
            <p:ph idx="4" type="subTitle"/>
          </p:nvPr>
        </p:nvSpPr>
        <p:spPr>
          <a:xfrm>
            <a:off x="3367691" y="1384725"/>
            <a:ext cx="22761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Vessel Speeds</a:t>
            </a:r>
            <a:endParaRPr/>
          </a:p>
        </p:txBody>
      </p:sp>
      <p:sp>
        <p:nvSpPr>
          <p:cNvPr id="532" name="Google Shape;532;p44"/>
          <p:cNvSpPr txBox="1"/>
          <p:nvPr>
            <p:ph idx="6" type="subTitle"/>
          </p:nvPr>
        </p:nvSpPr>
        <p:spPr>
          <a:xfrm>
            <a:off x="6147913" y="1384725"/>
            <a:ext cx="22761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Penalty </a:t>
            </a:r>
            <a:endParaRPr/>
          </a:p>
        </p:txBody>
      </p:sp>
      <p:grpSp>
        <p:nvGrpSpPr>
          <p:cNvPr id="533" name="Google Shape;533;p44"/>
          <p:cNvGrpSpPr/>
          <p:nvPr/>
        </p:nvGrpSpPr>
        <p:grpSpPr>
          <a:xfrm>
            <a:off x="2446952" y="3626271"/>
            <a:ext cx="4255543" cy="1060171"/>
            <a:chOff x="1897700" y="1783430"/>
            <a:chExt cx="2365768" cy="589344"/>
          </a:xfrm>
        </p:grpSpPr>
        <p:sp>
          <p:nvSpPr>
            <p:cNvPr id="534" name="Google Shape;534;p44"/>
            <p:cNvSpPr/>
            <p:nvPr/>
          </p:nvSpPr>
          <p:spPr>
            <a:xfrm>
              <a:off x="2353935" y="1787201"/>
              <a:ext cx="1200626" cy="109864"/>
            </a:xfrm>
            <a:custGeom>
              <a:rect b="b" l="l" r="r" t="t"/>
              <a:pathLst>
                <a:path extrusionOk="0" h="1282" w="14008">
                  <a:moveTo>
                    <a:pt x="1" y="0"/>
                  </a:moveTo>
                  <a:lnTo>
                    <a:pt x="1" y="185"/>
                  </a:lnTo>
                  <a:lnTo>
                    <a:pt x="13381" y="185"/>
                  </a:lnTo>
                  <a:cubicBezTo>
                    <a:pt x="13524" y="185"/>
                    <a:pt x="13653" y="256"/>
                    <a:pt x="13738" y="370"/>
                  </a:cubicBezTo>
                  <a:cubicBezTo>
                    <a:pt x="13795" y="441"/>
                    <a:pt x="13823" y="541"/>
                    <a:pt x="13823" y="640"/>
                  </a:cubicBezTo>
                  <a:lnTo>
                    <a:pt x="13823" y="1281"/>
                  </a:lnTo>
                  <a:lnTo>
                    <a:pt x="14008" y="1281"/>
                  </a:lnTo>
                  <a:lnTo>
                    <a:pt x="14008" y="640"/>
                  </a:lnTo>
                  <a:cubicBezTo>
                    <a:pt x="14008" y="498"/>
                    <a:pt x="13966" y="370"/>
                    <a:pt x="13880" y="256"/>
                  </a:cubicBezTo>
                  <a:cubicBezTo>
                    <a:pt x="13766" y="99"/>
                    <a:pt x="13581" y="0"/>
                    <a:pt x="133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4"/>
            <p:cNvSpPr/>
            <p:nvPr/>
          </p:nvSpPr>
          <p:spPr>
            <a:xfrm>
              <a:off x="2439388" y="1871270"/>
              <a:ext cx="1020035" cy="14740"/>
            </a:xfrm>
            <a:custGeom>
              <a:rect b="b" l="l" r="r" t="t"/>
              <a:pathLst>
                <a:path extrusionOk="0" h="172" w="11901">
                  <a:moveTo>
                    <a:pt x="0" y="1"/>
                  </a:moveTo>
                  <a:lnTo>
                    <a:pt x="0" y="172"/>
                  </a:lnTo>
                  <a:lnTo>
                    <a:pt x="11901" y="172"/>
                  </a:lnTo>
                  <a:lnTo>
                    <a:pt x="11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4"/>
            <p:cNvSpPr/>
            <p:nvPr/>
          </p:nvSpPr>
          <p:spPr>
            <a:xfrm>
              <a:off x="1897700" y="2328811"/>
              <a:ext cx="1899762" cy="43963"/>
            </a:xfrm>
            <a:custGeom>
              <a:rect b="b" l="l" r="r" t="t"/>
              <a:pathLst>
                <a:path extrusionOk="0" h="513" w="22165">
                  <a:moveTo>
                    <a:pt x="15" y="0"/>
                  </a:moveTo>
                  <a:cubicBezTo>
                    <a:pt x="0" y="0"/>
                    <a:pt x="0" y="14"/>
                    <a:pt x="0" y="29"/>
                  </a:cubicBezTo>
                  <a:lnTo>
                    <a:pt x="0" y="498"/>
                  </a:lnTo>
                  <a:cubicBezTo>
                    <a:pt x="0" y="498"/>
                    <a:pt x="0" y="513"/>
                    <a:pt x="15" y="513"/>
                  </a:cubicBezTo>
                  <a:lnTo>
                    <a:pt x="22121" y="513"/>
                  </a:lnTo>
                  <a:cubicBezTo>
                    <a:pt x="22136" y="513"/>
                    <a:pt x="22164" y="498"/>
                    <a:pt x="22164" y="470"/>
                  </a:cubicBezTo>
                  <a:lnTo>
                    <a:pt x="221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4"/>
            <p:cNvSpPr/>
            <p:nvPr/>
          </p:nvSpPr>
          <p:spPr>
            <a:xfrm>
              <a:off x="1967297" y="2067775"/>
              <a:ext cx="2296171" cy="261120"/>
            </a:xfrm>
            <a:custGeom>
              <a:rect b="b" l="l" r="r" t="t"/>
              <a:pathLst>
                <a:path extrusionOk="0" h="3047" w="26790">
                  <a:moveTo>
                    <a:pt x="3046" y="0"/>
                  </a:moveTo>
                  <a:cubicBezTo>
                    <a:pt x="2064" y="0"/>
                    <a:pt x="1196" y="469"/>
                    <a:pt x="640" y="1181"/>
                  </a:cubicBezTo>
                  <a:cubicBezTo>
                    <a:pt x="228" y="1694"/>
                    <a:pt x="0" y="2348"/>
                    <a:pt x="0" y="3046"/>
                  </a:cubicBezTo>
                  <a:lnTo>
                    <a:pt x="21337" y="3046"/>
                  </a:lnTo>
                  <a:cubicBezTo>
                    <a:pt x="21337" y="3046"/>
                    <a:pt x="25167" y="2377"/>
                    <a:pt x="267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4"/>
            <p:cNvSpPr/>
            <p:nvPr/>
          </p:nvSpPr>
          <p:spPr>
            <a:xfrm>
              <a:off x="2228370" y="1987219"/>
              <a:ext cx="2035098" cy="80641"/>
            </a:xfrm>
            <a:custGeom>
              <a:rect b="b" l="l" r="r" t="t"/>
              <a:pathLst>
                <a:path extrusionOk="0" h="941" w="23744">
                  <a:moveTo>
                    <a:pt x="2821" y="0"/>
                  </a:moveTo>
                  <a:cubicBezTo>
                    <a:pt x="2507" y="0"/>
                    <a:pt x="932" y="46"/>
                    <a:pt x="0" y="940"/>
                  </a:cubicBezTo>
                  <a:lnTo>
                    <a:pt x="23744" y="940"/>
                  </a:lnTo>
                  <a:cubicBezTo>
                    <a:pt x="23744" y="940"/>
                    <a:pt x="22789" y="1"/>
                    <a:pt x="21381" y="1"/>
                  </a:cubicBezTo>
                  <a:lnTo>
                    <a:pt x="2876" y="1"/>
                  </a:lnTo>
                  <a:cubicBezTo>
                    <a:pt x="2876" y="1"/>
                    <a:pt x="2856" y="0"/>
                    <a:pt x="2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4"/>
            <p:cNvSpPr/>
            <p:nvPr/>
          </p:nvSpPr>
          <p:spPr>
            <a:xfrm>
              <a:off x="2251512" y="1783430"/>
              <a:ext cx="723564" cy="203874"/>
            </a:xfrm>
            <a:custGeom>
              <a:rect b="b" l="l" r="r" t="t"/>
              <a:pathLst>
                <a:path extrusionOk="0" h="2379" w="8442">
                  <a:moveTo>
                    <a:pt x="0" y="1"/>
                  </a:moveTo>
                  <a:lnTo>
                    <a:pt x="2378" y="2379"/>
                  </a:lnTo>
                  <a:lnTo>
                    <a:pt x="8442" y="2379"/>
                  </a:lnTo>
                  <a:cubicBezTo>
                    <a:pt x="4712" y="2379"/>
                    <a:pt x="1552" y="1"/>
                    <a:pt x="1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4"/>
            <p:cNvSpPr/>
            <p:nvPr/>
          </p:nvSpPr>
          <p:spPr>
            <a:xfrm>
              <a:off x="2534526" y="1790800"/>
              <a:ext cx="69682" cy="92810"/>
            </a:xfrm>
            <a:custGeom>
              <a:rect b="b" l="l" r="r" t="t"/>
              <a:pathLst>
                <a:path extrusionOk="0" h="1083" w="813">
                  <a:moveTo>
                    <a:pt x="143" y="0"/>
                  </a:moveTo>
                  <a:lnTo>
                    <a:pt x="1" y="101"/>
                  </a:lnTo>
                  <a:lnTo>
                    <a:pt x="670" y="1082"/>
                  </a:lnTo>
                  <a:lnTo>
                    <a:pt x="813" y="96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4"/>
            <p:cNvSpPr/>
            <p:nvPr/>
          </p:nvSpPr>
          <p:spPr>
            <a:xfrm>
              <a:off x="2633436" y="1790800"/>
              <a:ext cx="70796" cy="92810"/>
            </a:xfrm>
            <a:custGeom>
              <a:rect b="b" l="l" r="r" t="t"/>
              <a:pathLst>
                <a:path extrusionOk="0" h="1083" w="826">
                  <a:moveTo>
                    <a:pt x="156" y="0"/>
                  </a:moveTo>
                  <a:lnTo>
                    <a:pt x="0" y="101"/>
                  </a:lnTo>
                  <a:lnTo>
                    <a:pt x="669" y="1082"/>
                  </a:lnTo>
                  <a:lnTo>
                    <a:pt x="826" y="96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4"/>
            <p:cNvSpPr/>
            <p:nvPr/>
          </p:nvSpPr>
          <p:spPr>
            <a:xfrm>
              <a:off x="2732174" y="1790800"/>
              <a:ext cx="70882" cy="92810"/>
            </a:xfrm>
            <a:custGeom>
              <a:rect b="b" l="l" r="r" t="t"/>
              <a:pathLst>
                <a:path extrusionOk="0" h="1083" w="827">
                  <a:moveTo>
                    <a:pt x="158" y="0"/>
                  </a:moveTo>
                  <a:lnTo>
                    <a:pt x="1" y="101"/>
                  </a:lnTo>
                  <a:lnTo>
                    <a:pt x="670" y="1082"/>
                  </a:lnTo>
                  <a:lnTo>
                    <a:pt x="826" y="96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4"/>
            <p:cNvSpPr/>
            <p:nvPr/>
          </p:nvSpPr>
          <p:spPr>
            <a:xfrm>
              <a:off x="2832198" y="1790800"/>
              <a:ext cx="69682" cy="92810"/>
            </a:xfrm>
            <a:custGeom>
              <a:rect b="b" l="l" r="r" t="t"/>
              <a:pathLst>
                <a:path extrusionOk="0" h="1083" w="813">
                  <a:moveTo>
                    <a:pt x="143" y="0"/>
                  </a:moveTo>
                  <a:lnTo>
                    <a:pt x="1" y="101"/>
                  </a:lnTo>
                  <a:lnTo>
                    <a:pt x="670" y="1082"/>
                  </a:lnTo>
                  <a:lnTo>
                    <a:pt x="813" y="96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4"/>
            <p:cNvSpPr/>
            <p:nvPr/>
          </p:nvSpPr>
          <p:spPr>
            <a:xfrm>
              <a:off x="2931107" y="1790800"/>
              <a:ext cx="69597" cy="92810"/>
            </a:xfrm>
            <a:custGeom>
              <a:rect b="b" l="l" r="r" t="t"/>
              <a:pathLst>
                <a:path extrusionOk="0" h="1083" w="812">
                  <a:moveTo>
                    <a:pt x="143" y="0"/>
                  </a:moveTo>
                  <a:lnTo>
                    <a:pt x="0" y="101"/>
                  </a:lnTo>
                  <a:lnTo>
                    <a:pt x="669" y="1082"/>
                  </a:lnTo>
                  <a:lnTo>
                    <a:pt x="811" y="96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4"/>
            <p:cNvSpPr/>
            <p:nvPr/>
          </p:nvSpPr>
          <p:spPr>
            <a:xfrm>
              <a:off x="3029845" y="1790800"/>
              <a:ext cx="69682" cy="92810"/>
            </a:xfrm>
            <a:custGeom>
              <a:rect b="b" l="l" r="r" t="t"/>
              <a:pathLst>
                <a:path extrusionOk="0" h="1083" w="813">
                  <a:moveTo>
                    <a:pt x="158" y="0"/>
                  </a:moveTo>
                  <a:lnTo>
                    <a:pt x="1" y="101"/>
                  </a:lnTo>
                  <a:lnTo>
                    <a:pt x="670" y="1082"/>
                  </a:lnTo>
                  <a:lnTo>
                    <a:pt x="813" y="96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4"/>
            <p:cNvSpPr/>
            <p:nvPr/>
          </p:nvSpPr>
          <p:spPr>
            <a:xfrm>
              <a:off x="3128754" y="1790800"/>
              <a:ext cx="70882" cy="92810"/>
            </a:xfrm>
            <a:custGeom>
              <a:rect b="b" l="l" r="r" t="t"/>
              <a:pathLst>
                <a:path extrusionOk="0" h="1083" w="827">
                  <a:moveTo>
                    <a:pt x="156" y="0"/>
                  </a:moveTo>
                  <a:lnTo>
                    <a:pt x="0" y="101"/>
                  </a:lnTo>
                  <a:lnTo>
                    <a:pt x="669" y="1082"/>
                  </a:lnTo>
                  <a:lnTo>
                    <a:pt x="826" y="96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4"/>
            <p:cNvSpPr/>
            <p:nvPr/>
          </p:nvSpPr>
          <p:spPr>
            <a:xfrm>
              <a:off x="3227492" y="1790800"/>
              <a:ext cx="70882" cy="92810"/>
            </a:xfrm>
            <a:custGeom>
              <a:rect b="b" l="l" r="r" t="t"/>
              <a:pathLst>
                <a:path extrusionOk="0" h="1083" w="827">
                  <a:moveTo>
                    <a:pt x="158" y="0"/>
                  </a:moveTo>
                  <a:lnTo>
                    <a:pt x="1" y="101"/>
                  </a:lnTo>
                  <a:lnTo>
                    <a:pt x="671" y="1082"/>
                  </a:lnTo>
                  <a:lnTo>
                    <a:pt x="827" y="96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4"/>
            <p:cNvSpPr/>
            <p:nvPr/>
          </p:nvSpPr>
          <p:spPr>
            <a:xfrm>
              <a:off x="3327602" y="1790800"/>
              <a:ext cx="69682" cy="92810"/>
            </a:xfrm>
            <a:custGeom>
              <a:rect b="b" l="l" r="r" t="t"/>
              <a:pathLst>
                <a:path extrusionOk="0" h="1083" w="813">
                  <a:moveTo>
                    <a:pt x="143" y="0"/>
                  </a:moveTo>
                  <a:lnTo>
                    <a:pt x="0" y="101"/>
                  </a:lnTo>
                  <a:lnTo>
                    <a:pt x="670" y="1082"/>
                  </a:lnTo>
                  <a:lnTo>
                    <a:pt x="812" y="96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4"/>
            <p:cNvSpPr/>
            <p:nvPr/>
          </p:nvSpPr>
          <p:spPr>
            <a:xfrm>
              <a:off x="3426426" y="1790800"/>
              <a:ext cx="69597" cy="92810"/>
            </a:xfrm>
            <a:custGeom>
              <a:rect b="b" l="l" r="r" t="t"/>
              <a:pathLst>
                <a:path extrusionOk="0" h="1083" w="812">
                  <a:moveTo>
                    <a:pt x="143" y="0"/>
                  </a:moveTo>
                  <a:lnTo>
                    <a:pt x="1" y="101"/>
                  </a:lnTo>
                  <a:lnTo>
                    <a:pt x="669" y="1082"/>
                  </a:lnTo>
                  <a:lnTo>
                    <a:pt x="812" y="96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4"/>
            <p:cNvSpPr/>
            <p:nvPr/>
          </p:nvSpPr>
          <p:spPr>
            <a:xfrm>
              <a:off x="2641921" y="1822165"/>
              <a:ext cx="1094517" cy="165139"/>
            </a:xfrm>
            <a:custGeom>
              <a:rect b="b" l="l" r="r" t="t"/>
              <a:pathLst>
                <a:path extrusionOk="0" h="1927" w="12770">
                  <a:moveTo>
                    <a:pt x="7877" y="0"/>
                  </a:moveTo>
                  <a:cubicBezTo>
                    <a:pt x="7215" y="0"/>
                    <a:pt x="6547" y="91"/>
                    <a:pt x="5893" y="275"/>
                  </a:cubicBezTo>
                  <a:lnTo>
                    <a:pt x="5225" y="460"/>
                  </a:lnTo>
                  <a:lnTo>
                    <a:pt x="5068" y="503"/>
                  </a:lnTo>
                  <a:lnTo>
                    <a:pt x="2363" y="1272"/>
                  </a:lnTo>
                  <a:lnTo>
                    <a:pt x="2207" y="1314"/>
                  </a:lnTo>
                  <a:lnTo>
                    <a:pt x="0" y="1927"/>
                  </a:lnTo>
                  <a:lnTo>
                    <a:pt x="12769" y="1927"/>
                  </a:lnTo>
                  <a:cubicBezTo>
                    <a:pt x="12371" y="1557"/>
                    <a:pt x="11929" y="1229"/>
                    <a:pt x="11460" y="959"/>
                  </a:cubicBezTo>
                  <a:cubicBezTo>
                    <a:pt x="11289" y="873"/>
                    <a:pt x="11118" y="773"/>
                    <a:pt x="10947" y="688"/>
                  </a:cubicBezTo>
                  <a:cubicBezTo>
                    <a:pt x="10904" y="674"/>
                    <a:pt x="10876" y="659"/>
                    <a:pt x="10833" y="646"/>
                  </a:cubicBezTo>
                  <a:cubicBezTo>
                    <a:pt x="10477" y="475"/>
                    <a:pt x="10107" y="346"/>
                    <a:pt x="9723" y="247"/>
                  </a:cubicBezTo>
                  <a:cubicBezTo>
                    <a:pt x="9566" y="204"/>
                    <a:pt x="9410" y="162"/>
                    <a:pt x="9253" y="133"/>
                  </a:cubicBezTo>
                  <a:cubicBezTo>
                    <a:pt x="8802" y="45"/>
                    <a:pt x="8341" y="0"/>
                    <a:pt x="78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4"/>
            <p:cNvSpPr/>
            <p:nvPr/>
          </p:nvSpPr>
          <p:spPr>
            <a:xfrm>
              <a:off x="2022151" y="2067775"/>
              <a:ext cx="1558122" cy="261120"/>
            </a:xfrm>
            <a:custGeom>
              <a:rect b="b" l="l" r="r" t="t"/>
              <a:pathLst>
                <a:path extrusionOk="0" h="3047" w="18179">
                  <a:moveTo>
                    <a:pt x="2406" y="0"/>
                  </a:moveTo>
                  <a:cubicBezTo>
                    <a:pt x="1424" y="0"/>
                    <a:pt x="556" y="469"/>
                    <a:pt x="0" y="1181"/>
                  </a:cubicBezTo>
                  <a:lnTo>
                    <a:pt x="0" y="1196"/>
                  </a:lnTo>
                  <a:lnTo>
                    <a:pt x="15914" y="1196"/>
                  </a:lnTo>
                  <a:lnTo>
                    <a:pt x="14933" y="3046"/>
                  </a:lnTo>
                  <a:lnTo>
                    <a:pt x="16569" y="3046"/>
                  </a:lnTo>
                  <a:lnTo>
                    <a:pt x="17552" y="1196"/>
                  </a:lnTo>
                  <a:lnTo>
                    <a:pt x="18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5"/>
          <p:cNvSpPr txBox="1"/>
          <p:nvPr>
            <p:ph type="title"/>
          </p:nvPr>
        </p:nvSpPr>
        <p:spPr>
          <a:xfrm>
            <a:off x="4069600" y="773025"/>
            <a:ext cx="4474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Data 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557" name="Google Shape;557;p45"/>
          <p:cNvGrpSpPr/>
          <p:nvPr/>
        </p:nvGrpSpPr>
        <p:grpSpPr>
          <a:xfrm>
            <a:off x="636910" y="2461289"/>
            <a:ext cx="4040934" cy="1710051"/>
            <a:chOff x="605475" y="488550"/>
            <a:chExt cx="2637341" cy="1116075"/>
          </a:xfrm>
        </p:grpSpPr>
        <p:sp>
          <p:nvSpPr>
            <p:cNvPr id="558" name="Google Shape;558;p45"/>
            <p:cNvSpPr/>
            <p:nvPr/>
          </p:nvSpPr>
          <p:spPr>
            <a:xfrm>
              <a:off x="626187" y="890564"/>
              <a:ext cx="2309110" cy="430819"/>
            </a:xfrm>
            <a:custGeom>
              <a:rect b="b" l="l" r="r" t="t"/>
              <a:pathLst>
                <a:path extrusionOk="0" h="5325" w="28541">
                  <a:moveTo>
                    <a:pt x="7345" y="0"/>
                  </a:moveTo>
                  <a:lnTo>
                    <a:pt x="4057" y="3288"/>
                  </a:lnTo>
                  <a:lnTo>
                    <a:pt x="2050" y="3288"/>
                  </a:lnTo>
                  <a:cubicBezTo>
                    <a:pt x="925" y="3288"/>
                    <a:pt x="0" y="4199"/>
                    <a:pt x="0" y="5324"/>
                  </a:cubicBezTo>
                  <a:lnTo>
                    <a:pt x="28540" y="5324"/>
                  </a:lnTo>
                  <a:lnTo>
                    <a:pt x="28540" y="3673"/>
                  </a:lnTo>
                  <a:cubicBezTo>
                    <a:pt x="28540" y="1637"/>
                    <a:pt x="26889" y="0"/>
                    <a:pt x="24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5"/>
            <p:cNvSpPr/>
            <p:nvPr/>
          </p:nvSpPr>
          <p:spPr>
            <a:xfrm>
              <a:off x="605475" y="1551633"/>
              <a:ext cx="2310242" cy="52993"/>
            </a:xfrm>
            <a:custGeom>
              <a:rect b="b" l="l" r="r" t="t"/>
              <a:pathLst>
                <a:path extrusionOk="0" h="655" w="28555">
                  <a:moveTo>
                    <a:pt x="14" y="0"/>
                  </a:moveTo>
                  <a:cubicBezTo>
                    <a:pt x="0" y="0"/>
                    <a:pt x="0" y="14"/>
                    <a:pt x="0" y="29"/>
                  </a:cubicBezTo>
                  <a:lnTo>
                    <a:pt x="0" y="626"/>
                  </a:lnTo>
                  <a:cubicBezTo>
                    <a:pt x="0" y="640"/>
                    <a:pt x="0" y="655"/>
                    <a:pt x="14" y="655"/>
                  </a:cubicBezTo>
                  <a:lnTo>
                    <a:pt x="28498" y="655"/>
                  </a:lnTo>
                  <a:cubicBezTo>
                    <a:pt x="28526" y="655"/>
                    <a:pt x="28555" y="626"/>
                    <a:pt x="28555" y="598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5"/>
            <p:cNvSpPr/>
            <p:nvPr/>
          </p:nvSpPr>
          <p:spPr>
            <a:xfrm>
              <a:off x="626187" y="1187644"/>
              <a:ext cx="2616630" cy="364073"/>
            </a:xfrm>
            <a:custGeom>
              <a:rect b="b" l="l" r="r" t="t"/>
              <a:pathLst>
                <a:path extrusionOk="0" h="4500" w="32342">
                  <a:moveTo>
                    <a:pt x="26164" y="1"/>
                  </a:moveTo>
                  <a:cubicBezTo>
                    <a:pt x="25253" y="1"/>
                    <a:pt x="24512" y="741"/>
                    <a:pt x="24512" y="1652"/>
                  </a:cubicBezTo>
                  <a:lnTo>
                    <a:pt x="0" y="1652"/>
                  </a:lnTo>
                  <a:lnTo>
                    <a:pt x="0" y="4499"/>
                  </a:lnTo>
                  <a:lnTo>
                    <a:pt x="28299" y="4499"/>
                  </a:lnTo>
                  <a:cubicBezTo>
                    <a:pt x="28299" y="4499"/>
                    <a:pt x="28910" y="1466"/>
                    <a:pt x="32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5"/>
            <p:cNvSpPr/>
            <p:nvPr/>
          </p:nvSpPr>
          <p:spPr>
            <a:xfrm>
              <a:off x="1131678" y="488550"/>
              <a:ext cx="1506451" cy="402098"/>
            </a:xfrm>
            <a:custGeom>
              <a:rect b="b" l="l" r="r" t="t"/>
              <a:pathLst>
                <a:path extrusionOk="0" h="4970" w="18620">
                  <a:moveTo>
                    <a:pt x="11360" y="1"/>
                  </a:moveTo>
                  <a:cubicBezTo>
                    <a:pt x="11005" y="1"/>
                    <a:pt x="10692" y="130"/>
                    <a:pt x="10464" y="357"/>
                  </a:cubicBezTo>
                  <a:cubicBezTo>
                    <a:pt x="10208" y="599"/>
                    <a:pt x="10037" y="940"/>
                    <a:pt x="10037" y="1310"/>
                  </a:cubicBezTo>
                  <a:lnTo>
                    <a:pt x="10037" y="3930"/>
                  </a:lnTo>
                  <a:lnTo>
                    <a:pt x="2705" y="3930"/>
                  </a:lnTo>
                  <a:lnTo>
                    <a:pt x="1737" y="1097"/>
                  </a:lnTo>
                  <a:lnTo>
                    <a:pt x="969" y="1097"/>
                  </a:lnTo>
                  <a:lnTo>
                    <a:pt x="969" y="3930"/>
                  </a:lnTo>
                  <a:lnTo>
                    <a:pt x="1026" y="3930"/>
                  </a:lnTo>
                  <a:cubicBezTo>
                    <a:pt x="456" y="3930"/>
                    <a:pt x="1" y="4400"/>
                    <a:pt x="1" y="4969"/>
                  </a:cubicBezTo>
                  <a:lnTo>
                    <a:pt x="18620" y="4969"/>
                  </a:lnTo>
                  <a:lnTo>
                    <a:pt x="16456" y="2806"/>
                  </a:lnTo>
                  <a:lnTo>
                    <a:pt x="16456" y="1310"/>
                  </a:lnTo>
                  <a:cubicBezTo>
                    <a:pt x="16456" y="1054"/>
                    <a:pt x="16371" y="813"/>
                    <a:pt x="16257" y="614"/>
                  </a:cubicBezTo>
                  <a:cubicBezTo>
                    <a:pt x="16200" y="528"/>
                    <a:pt x="16143" y="456"/>
                    <a:pt x="16072" y="386"/>
                  </a:cubicBezTo>
                  <a:cubicBezTo>
                    <a:pt x="15830" y="143"/>
                    <a:pt x="15503" y="1"/>
                    <a:pt x="151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5"/>
            <p:cNvSpPr/>
            <p:nvPr/>
          </p:nvSpPr>
          <p:spPr>
            <a:xfrm>
              <a:off x="1669531" y="978102"/>
              <a:ext cx="248864" cy="183088"/>
            </a:xfrm>
            <a:custGeom>
              <a:rect b="b" l="l" r="r" t="t"/>
              <a:pathLst>
                <a:path extrusionOk="0" h="2263" w="3076">
                  <a:moveTo>
                    <a:pt x="1" y="0"/>
                  </a:moveTo>
                  <a:lnTo>
                    <a:pt x="1" y="2263"/>
                  </a:lnTo>
                  <a:lnTo>
                    <a:pt x="3076" y="2263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5"/>
            <p:cNvSpPr/>
            <p:nvPr/>
          </p:nvSpPr>
          <p:spPr>
            <a:xfrm>
              <a:off x="1963214" y="978102"/>
              <a:ext cx="248783" cy="183088"/>
            </a:xfrm>
            <a:custGeom>
              <a:rect b="b" l="l" r="r" t="t"/>
              <a:pathLst>
                <a:path extrusionOk="0" h="2263" w="3075">
                  <a:moveTo>
                    <a:pt x="0" y="0"/>
                  </a:moveTo>
                  <a:lnTo>
                    <a:pt x="0" y="2263"/>
                  </a:lnTo>
                  <a:lnTo>
                    <a:pt x="3075" y="2263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5"/>
            <p:cNvSpPr/>
            <p:nvPr/>
          </p:nvSpPr>
          <p:spPr>
            <a:xfrm>
              <a:off x="2256898" y="978102"/>
              <a:ext cx="372001" cy="183088"/>
            </a:xfrm>
            <a:custGeom>
              <a:rect b="b" l="l" r="r" t="t"/>
              <a:pathLst>
                <a:path extrusionOk="0" h="2263" w="4598">
                  <a:moveTo>
                    <a:pt x="1" y="0"/>
                  </a:moveTo>
                  <a:lnTo>
                    <a:pt x="1" y="2263"/>
                  </a:lnTo>
                  <a:lnTo>
                    <a:pt x="4598" y="2263"/>
                  </a:lnTo>
                  <a:cubicBezTo>
                    <a:pt x="4598" y="1864"/>
                    <a:pt x="4499" y="1494"/>
                    <a:pt x="4328" y="1181"/>
                  </a:cubicBezTo>
                  <a:cubicBezTo>
                    <a:pt x="4285" y="1110"/>
                    <a:pt x="4243" y="1039"/>
                    <a:pt x="4199" y="982"/>
                  </a:cubicBezTo>
                  <a:cubicBezTo>
                    <a:pt x="3829" y="441"/>
                    <a:pt x="3231" y="71"/>
                    <a:pt x="2548" y="14"/>
                  </a:cubicBezTo>
                  <a:cubicBezTo>
                    <a:pt x="2477" y="0"/>
                    <a:pt x="2406" y="0"/>
                    <a:pt x="2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5"/>
            <p:cNvSpPr/>
            <p:nvPr/>
          </p:nvSpPr>
          <p:spPr>
            <a:xfrm>
              <a:off x="1260721" y="978102"/>
              <a:ext cx="363992" cy="183088"/>
            </a:xfrm>
            <a:custGeom>
              <a:rect b="b" l="l" r="r" t="t"/>
              <a:pathLst>
                <a:path extrusionOk="0" h="2263" w="4499">
                  <a:moveTo>
                    <a:pt x="2264" y="0"/>
                  </a:moveTo>
                  <a:cubicBezTo>
                    <a:pt x="1025" y="0"/>
                    <a:pt x="0" y="1010"/>
                    <a:pt x="0" y="2263"/>
                  </a:cubicBezTo>
                  <a:lnTo>
                    <a:pt x="4498" y="2263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5"/>
            <p:cNvSpPr/>
            <p:nvPr/>
          </p:nvSpPr>
          <p:spPr>
            <a:xfrm>
              <a:off x="2272998" y="538144"/>
              <a:ext cx="190046" cy="176211"/>
            </a:xfrm>
            <a:custGeom>
              <a:rect b="b" l="l" r="r" t="t"/>
              <a:pathLst>
                <a:path extrusionOk="0" h="2178" w="2349">
                  <a:moveTo>
                    <a:pt x="1096" y="1"/>
                  </a:moveTo>
                  <a:cubicBezTo>
                    <a:pt x="783" y="1"/>
                    <a:pt x="513" y="128"/>
                    <a:pt x="314" y="327"/>
                  </a:cubicBezTo>
                  <a:cubicBezTo>
                    <a:pt x="128" y="527"/>
                    <a:pt x="1" y="798"/>
                    <a:pt x="1" y="1096"/>
                  </a:cubicBezTo>
                  <a:cubicBezTo>
                    <a:pt x="1" y="1481"/>
                    <a:pt x="200" y="1808"/>
                    <a:pt x="499" y="2007"/>
                  </a:cubicBezTo>
                  <a:cubicBezTo>
                    <a:pt x="555" y="2036"/>
                    <a:pt x="612" y="2079"/>
                    <a:pt x="669" y="2092"/>
                  </a:cubicBezTo>
                  <a:cubicBezTo>
                    <a:pt x="798" y="2149"/>
                    <a:pt x="940" y="2178"/>
                    <a:pt x="1096" y="2178"/>
                  </a:cubicBezTo>
                  <a:lnTo>
                    <a:pt x="2349" y="2178"/>
                  </a:lnTo>
                  <a:lnTo>
                    <a:pt x="2349" y="697"/>
                  </a:lnTo>
                  <a:cubicBezTo>
                    <a:pt x="2349" y="441"/>
                    <a:pt x="2264" y="200"/>
                    <a:pt x="2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5"/>
            <p:cNvSpPr/>
            <p:nvPr/>
          </p:nvSpPr>
          <p:spPr>
            <a:xfrm>
              <a:off x="2036918" y="554244"/>
              <a:ext cx="197004" cy="336403"/>
            </a:xfrm>
            <a:custGeom>
              <a:rect b="b" l="l" r="r" t="t"/>
              <a:pathLst>
                <a:path extrusionOk="0" h="4158" w="2435">
                  <a:moveTo>
                    <a:pt x="0" y="1"/>
                  </a:moveTo>
                  <a:lnTo>
                    <a:pt x="0" y="4157"/>
                  </a:lnTo>
                  <a:lnTo>
                    <a:pt x="2435" y="4157"/>
                  </a:lnTo>
                  <a:lnTo>
                    <a:pt x="24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5"/>
            <p:cNvSpPr/>
            <p:nvPr/>
          </p:nvSpPr>
          <p:spPr>
            <a:xfrm>
              <a:off x="1260721" y="649792"/>
              <a:ext cx="734779" cy="23139"/>
            </a:xfrm>
            <a:custGeom>
              <a:rect b="b" l="l" r="r" t="t"/>
              <a:pathLst>
                <a:path extrusionOk="0" h="286" w="9082">
                  <a:moveTo>
                    <a:pt x="0" y="1"/>
                  </a:moveTo>
                  <a:lnTo>
                    <a:pt x="0" y="285"/>
                  </a:lnTo>
                  <a:lnTo>
                    <a:pt x="9082" y="285"/>
                  </a:lnTo>
                  <a:lnTo>
                    <a:pt x="90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5"/>
            <p:cNvSpPr/>
            <p:nvPr/>
          </p:nvSpPr>
          <p:spPr>
            <a:xfrm>
              <a:off x="1394294" y="661362"/>
              <a:ext cx="24272" cy="153234"/>
            </a:xfrm>
            <a:custGeom>
              <a:rect b="b" l="l" r="r" t="t"/>
              <a:pathLst>
                <a:path extrusionOk="0" h="1894" w="300">
                  <a:moveTo>
                    <a:pt x="0" y="0"/>
                  </a:moveTo>
                  <a:lnTo>
                    <a:pt x="0" y="1894"/>
                  </a:lnTo>
                  <a:lnTo>
                    <a:pt x="300" y="1894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5"/>
            <p:cNvSpPr/>
            <p:nvPr/>
          </p:nvSpPr>
          <p:spPr>
            <a:xfrm>
              <a:off x="1489923" y="661362"/>
              <a:ext cx="23058" cy="153234"/>
            </a:xfrm>
            <a:custGeom>
              <a:rect b="b" l="l" r="r" t="t"/>
              <a:pathLst>
                <a:path extrusionOk="0" h="1894" w="285">
                  <a:moveTo>
                    <a:pt x="0" y="0"/>
                  </a:moveTo>
                  <a:lnTo>
                    <a:pt x="0" y="1894"/>
                  </a:lnTo>
                  <a:lnTo>
                    <a:pt x="285" y="1894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5"/>
            <p:cNvSpPr/>
            <p:nvPr/>
          </p:nvSpPr>
          <p:spPr>
            <a:xfrm>
              <a:off x="1585471" y="661362"/>
              <a:ext cx="23058" cy="153234"/>
            </a:xfrm>
            <a:custGeom>
              <a:rect b="b" l="l" r="r" t="t"/>
              <a:pathLst>
                <a:path extrusionOk="0" h="1894" w="285">
                  <a:moveTo>
                    <a:pt x="0" y="0"/>
                  </a:moveTo>
                  <a:lnTo>
                    <a:pt x="0" y="1894"/>
                  </a:lnTo>
                  <a:lnTo>
                    <a:pt x="285" y="1894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5"/>
            <p:cNvSpPr/>
            <p:nvPr/>
          </p:nvSpPr>
          <p:spPr>
            <a:xfrm>
              <a:off x="1679887" y="661362"/>
              <a:ext cx="24272" cy="153234"/>
            </a:xfrm>
            <a:custGeom>
              <a:rect b="b" l="l" r="r" t="t"/>
              <a:pathLst>
                <a:path extrusionOk="0" h="1894" w="300">
                  <a:moveTo>
                    <a:pt x="0" y="0"/>
                  </a:moveTo>
                  <a:lnTo>
                    <a:pt x="0" y="1894"/>
                  </a:lnTo>
                  <a:lnTo>
                    <a:pt x="300" y="1894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5"/>
            <p:cNvSpPr/>
            <p:nvPr/>
          </p:nvSpPr>
          <p:spPr>
            <a:xfrm>
              <a:off x="1775516" y="661362"/>
              <a:ext cx="24191" cy="153234"/>
            </a:xfrm>
            <a:custGeom>
              <a:rect b="b" l="l" r="r" t="t"/>
              <a:pathLst>
                <a:path extrusionOk="0" h="1894" w="299">
                  <a:moveTo>
                    <a:pt x="0" y="0"/>
                  </a:moveTo>
                  <a:lnTo>
                    <a:pt x="0" y="1894"/>
                  </a:lnTo>
                  <a:lnTo>
                    <a:pt x="299" y="1894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5"/>
            <p:cNvSpPr/>
            <p:nvPr/>
          </p:nvSpPr>
          <p:spPr>
            <a:xfrm>
              <a:off x="1871064" y="661362"/>
              <a:ext cx="23139" cy="153234"/>
            </a:xfrm>
            <a:custGeom>
              <a:rect b="b" l="l" r="r" t="t"/>
              <a:pathLst>
                <a:path extrusionOk="0" h="1894" w="286">
                  <a:moveTo>
                    <a:pt x="0" y="0"/>
                  </a:moveTo>
                  <a:lnTo>
                    <a:pt x="0" y="1894"/>
                  </a:lnTo>
                  <a:lnTo>
                    <a:pt x="285" y="1894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5"/>
            <p:cNvSpPr/>
            <p:nvPr/>
          </p:nvSpPr>
          <p:spPr>
            <a:xfrm>
              <a:off x="988881" y="1356896"/>
              <a:ext cx="69174" cy="70387"/>
            </a:xfrm>
            <a:custGeom>
              <a:rect b="b" l="l" r="r" t="t"/>
              <a:pathLst>
                <a:path extrusionOk="0" h="870" w="855">
                  <a:moveTo>
                    <a:pt x="428" y="1"/>
                  </a:moveTo>
                  <a:cubicBezTo>
                    <a:pt x="186" y="1"/>
                    <a:pt x="1" y="200"/>
                    <a:pt x="1" y="428"/>
                  </a:cubicBezTo>
                  <a:cubicBezTo>
                    <a:pt x="1" y="670"/>
                    <a:pt x="186" y="870"/>
                    <a:pt x="428" y="870"/>
                  </a:cubicBezTo>
                  <a:cubicBezTo>
                    <a:pt x="670" y="870"/>
                    <a:pt x="855" y="670"/>
                    <a:pt x="855" y="428"/>
                  </a:cubicBezTo>
                  <a:cubicBezTo>
                    <a:pt x="855" y="200"/>
                    <a:pt x="670" y="1"/>
                    <a:pt x="4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5"/>
            <p:cNvSpPr/>
            <p:nvPr/>
          </p:nvSpPr>
          <p:spPr>
            <a:xfrm>
              <a:off x="1547527" y="1356896"/>
              <a:ext cx="70226" cy="70387"/>
            </a:xfrm>
            <a:custGeom>
              <a:rect b="b" l="l" r="r" t="t"/>
              <a:pathLst>
                <a:path extrusionOk="0" h="870" w="868">
                  <a:moveTo>
                    <a:pt x="427" y="1"/>
                  </a:moveTo>
                  <a:cubicBezTo>
                    <a:pt x="185" y="1"/>
                    <a:pt x="0" y="200"/>
                    <a:pt x="0" y="428"/>
                  </a:cubicBezTo>
                  <a:cubicBezTo>
                    <a:pt x="0" y="670"/>
                    <a:pt x="185" y="870"/>
                    <a:pt x="427" y="870"/>
                  </a:cubicBezTo>
                  <a:cubicBezTo>
                    <a:pt x="668" y="870"/>
                    <a:pt x="868" y="670"/>
                    <a:pt x="868" y="428"/>
                  </a:cubicBezTo>
                  <a:cubicBezTo>
                    <a:pt x="868" y="200"/>
                    <a:pt x="668" y="1"/>
                    <a:pt x="4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5"/>
            <p:cNvSpPr/>
            <p:nvPr/>
          </p:nvSpPr>
          <p:spPr>
            <a:xfrm>
              <a:off x="2299453" y="978102"/>
              <a:ext cx="163590" cy="183088"/>
            </a:xfrm>
            <a:custGeom>
              <a:rect b="b" l="l" r="r" t="t"/>
              <a:pathLst>
                <a:path extrusionOk="0" h="2263" w="2022">
                  <a:moveTo>
                    <a:pt x="1168" y="0"/>
                  </a:moveTo>
                  <a:lnTo>
                    <a:pt x="1" y="2263"/>
                  </a:lnTo>
                  <a:lnTo>
                    <a:pt x="870" y="2263"/>
                  </a:lnTo>
                  <a:lnTo>
                    <a:pt x="2022" y="14"/>
                  </a:lnTo>
                  <a:cubicBezTo>
                    <a:pt x="1951" y="0"/>
                    <a:pt x="1880" y="0"/>
                    <a:pt x="18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5"/>
            <p:cNvSpPr/>
            <p:nvPr/>
          </p:nvSpPr>
          <p:spPr>
            <a:xfrm>
              <a:off x="2543623" y="1057469"/>
              <a:ext cx="63430" cy="103720"/>
            </a:xfrm>
            <a:custGeom>
              <a:rect b="b" l="l" r="r" t="t"/>
              <a:pathLst>
                <a:path extrusionOk="0" h="1282" w="784">
                  <a:moveTo>
                    <a:pt x="655" y="1"/>
                  </a:moveTo>
                  <a:lnTo>
                    <a:pt x="0" y="1282"/>
                  </a:lnTo>
                  <a:lnTo>
                    <a:pt x="228" y="1282"/>
                  </a:lnTo>
                  <a:lnTo>
                    <a:pt x="784" y="200"/>
                  </a:lnTo>
                  <a:cubicBezTo>
                    <a:pt x="741" y="129"/>
                    <a:pt x="699" y="58"/>
                    <a:pt x="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5"/>
            <p:cNvSpPr/>
            <p:nvPr/>
          </p:nvSpPr>
          <p:spPr>
            <a:xfrm>
              <a:off x="1444940" y="978102"/>
              <a:ext cx="110678" cy="183088"/>
            </a:xfrm>
            <a:custGeom>
              <a:rect b="b" l="l" r="r" t="t"/>
              <a:pathLst>
                <a:path extrusionOk="0" h="2263" w="1368">
                  <a:moveTo>
                    <a:pt x="1154" y="0"/>
                  </a:moveTo>
                  <a:lnTo>
                    <a:pt x="1" y="2263"/>
                  </a:lnTo>
                  <a:lnTo>
                    <a:pt x="215" y="2263"/>
                  </a:lnTo>
                  <a:lnTo>
                    <a:pt x="13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1769691" y="978102"/>
              <a:ext cx="111892" cy="183088"/>
            </a:xfrm>
            <a:custGeom>
              <a:rect b="b" l="l" r="r" t="t"/>
              <a:pathLst>
                <a:path extrusionOk="0" h="2263" w="1383">
                  <a:moveTo>
                    <a:pt x="1168" y="0"/>
                  </a:moveTo>
                  <a:lnTo>
                    <a:pt x="1" y="2263"/>
                  </a:lnTo>
                  <a:lnTo>
                    <a:pt x="228" y="2263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5"/>
            <p:cNvSpPr/>
            <p:nvPr/>
          </p:nvSpPr>
          <p:spPr>
            <a:xfrm>
              <a:off x="2078341" y="978102"/>
              <a:ext cx="111811" cy="183088"/>
            </a:xfrm>
            <a:custGeom>
              <a:rect b="b" l="l" r="r" t="t"/>
              <a:pathLst>
                <a:path extrusionOk="0" h="2263" w="1382">
                  <a:moveTo>
                    <a:pt x="1168" y="0"/>
                  </a:moveTo>
                  <a:lnTo>
                    <a:pt x="1" y="2263"/>
                  </a:lnTo>
                  <a:lnTo>
                    <a:pt x="228" y="2263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5"/>
            <p:cNvSpPr/>
            <p:nvPr/>
          </p:nvSpPr>
          <p:spPr>
            <a:xfrm>
              <a:off x="2313288" y="538144"/>
              <a:ext cx="101455" cy="169334"/>
            </a:xfrm>
            <a:custGeom>
              <a:rect b="b" l="l" r="r" t="t"/>
              <a:pathLst>
                <a:path extrusionOk="0" h="2093" w="1254">
                  <a:moveTo>
                    <a:pt x="1025" y="1"/>
                  </a:moveTo>
                  <a:lnTo>
                    <a:pt x="1" y="2007"/>
                  </a:lnTo>
                  <a:cubicBezTo>
                    <a:pt x="57" y="2036"/>
                    <a:pt x="114" y="2079"/>
                    <a:pt x="171" y="2092"/>
                  </a:cubicBezTo>
                  <a:lnTo>
                    <a:pt x="1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p Types &amp; Classification Class by Slidesgo">
  <a:themeElements>
    <a:clrScheme name="Simple Light">
      <a:dk1>
        <a:srgbClr val="191919"/>
      </a:dk1>
      <a:lt1>
        <a:srgbClr val="62D8F4"/>
      </a:lt1>
      <a:dk2>
        <a:srgbClr val="EFD8A8"/>
      </a:dk2>
      <a:lt2>
        <a:srgbClr val="F6A41C"/>
      </a:lt2>
      <a:accent1>
        <a:srgbClr val="924424"/>
      </a:accent1>
      <a:accent2>
        <a:srgbClr val="DBD7D8"/>
      </a:accent2>
      <a:accent3>
        <a:srgbClr val="857A7C"/>
      </a:accent3>
      <a:accent4>
        <a:srgbClr val="D61F2B"/>
      </a:accent4>
      <a:accent5>
        <a:srgbClr val="10446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