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71" r:id="rId4"/>
    <p:sldId id="258" r:id="rId5"/>
    <p:sldId id="272" r:id="rId6"/>
    <p:sldId id="260" r:id="rId7"/>
    <p:sldId id="264" r:id="rId8"/>
    <p:sldId id="273" r:id="rId9"/>
    <p:sldId id="256" r:id="rId10"/>
    <p:sldId id="269" r:id="rId11"/>
    <p:sldId id="270" r:id="rId12"/>
    <p:sldId id="265" r:id="rId13"/>
    <p:sldId id="274" r:id="rId14"/>
    <p:sldId id="285" r:id="rId15"/>
    <p:sldId id="28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0" autoAdjust="0"/>
    <p:restoredTop sz="94711" autoAdjust="0"/>
  </p:normalViewPr>
  <p:slideViewPr>
    <p:cSldViewPr snapToGrid="0" snapToObjects="1">
      <p:cViewPr>
        <p:scale>
          <a:sx n="68" d="100"/>
          <a:sy n="68" d="100"/>
        </p:scale>
        <p:origin x="-736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93" y="3770494"/>
            <a:ext cx="2280007" cy="2868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702" y="120336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サンタクロースを信じている子供のピュアな気持ちを大切にしたい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702" y="2394595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どんなに忙しくても子供のことを思っているお父さん、お母さんをサポートしたい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900643"/>
            <a:ext cx="5460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latin typeface="メイリオ"/>
                <a:ea typeface="メイリオ"/>
                <a:cs typeface="メイリオ"/>
              </a:rPr>
              <a:t>YOU GIFT</a:t>
            </a:r>
            <a:r>
              <a:rPr lang="ja-JP" altLang="en-US" sz="5400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5400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sz="54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1525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94" y="4467880"/>
            <a:ext cx="2512106" cy="209569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61087" y="1905252"/>
            <a:ext cx="1811004" cy="332237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5553" y="2258654"/>
            <a:ext cx="1499813" cy="23859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89" y="2753271"/>
            <a:ext cx="1292609" cy="16263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5706" y="14746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30" y="3957841"/>
            <a:ext cx="2634894" cy="154993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43256" y="123777"/>
            <a:ext cx="3617831" cy="612648"/>
          </a:xfrm>
          <a:prstGeom prst="wedgeRoundRectCallout">
            <a:avLst>
              <a:gd name="adj1" fmla="val -55158"/>
              <a:gd name="adj2" fmla="val -10825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こんにちは。ーーーーちゃん。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もうプレゼントは決まったかい？</a:t>
            </a:r>
            <a:endParaRPr 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31998" y="621297"/>
            <a:ext cx="3388456" cy="612648"/>
          </a:xfrm>
          <a:prstGeom prst="wedgeRoundRectCallout">
            <a:avLst>
              <a:gd name="adj1" fmla="val 54340"/>
              <a:gd name="adj2" fmla="val -30442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うん！決めたよ。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ーーーーーーが欲しいな</a:t>
            </a:r>
            <a:endParaRPr 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43257" y="1233945"/>
            <a:ext cx="3509740" cy="1024709"/>
          </a:xfrm>
          <a:prstGeom prst="wedgeRoundRectCallout">
            <a:avLst>
              <a:gd name="adj1" fmla="val -55779"/>
              <a:gd name="adj2" fmla="val -40343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いいねぇ。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ーーーーーー</a:t>
            </a:r>
            <a:endParaRPr lang="en-US" altLang="ja-JP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なぜーーーーが欲しいの？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20487" b="26372"/>
          <a:stretch/>
        </p:blipFill>
        <p:spPr>
          <a:xfrm>
            <a:off x="4135553" y="5257880"/>
            <a:ext cx="1219507" cy="673977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6242322" y="1843960"/>
            <a:ext cx="2678132" cy="709805"/>
          </a:xfrm>
          <a:prstGeom prst="wedgeRoundRectCallout">
            <a:avLst>
              <a:gd name="adj1" fmla="val 57776"/>
              <a:gd name="adj2" fmla="val -55873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黄色くて、可愛らしいから。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○○</a:t>
            </a:r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ちゃんも持ってるよ。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43257" y="2704108"/>
            <a:ext cx="3509740" cy="862329"/>
          </a:xfrm>
          <a:prstGeom prst="wedgeRoundRectCallout">
            <a:avLst>
              <a:gd name="adj1" fmla="val -55779"/>
              <a:gd name="adj2" fmla="val -19554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これからーーーーちゃんのために、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頑張って探してくるよ！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楽しみにしててね。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081553" y="3032448"/>
            <a:ext cx="2678132" cy="709805"/>
          </a:xfrm>
          <a:prstGeom prst="wedgeRoundRectCallout">
            <a:avLst>
              <a:gd name="adj1" fmla="val 59654"/>
              <a:gd name="adj2" fmla="val -47015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わーい！ありがとう！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楽しみに待ってるよ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3522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0" y="3533261"/>
            <a:ext cx="3491131" cy="2503075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3470257" y="238304"/>
            <a:ext cx="5092223" cy="3106602"/>
          </a:xfrm>
          <a:prstGeom prst="cloudCallout">
            <a:avLst>
              <a:gd name="adj1" fmla="val -43512"/>
              <a:gd name="adj2" fmla="val 66062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ーーーちゃんは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ポケモンのゲームが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欲しいのかぁ。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仕事の合間に探しておこう！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5966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" y="1641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クリスマス当日</a:t>
            </a:r>
            <a:endParaRPr lang="en-US" b="1" u="sng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14" b="17235"/>
          <a:stretch/>
        </p:blipFill>
        <p:spPr>
          <a:xfrm>
            <a:off x="5378752" y="4228619"/>
            <a:ext cx="3498061" cy="2455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" y="1953238"/>
            <a:ext cx="2921656" cy="363390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2424006" y="354759"/>
            <a:ext cx="2758274" cy="1721608"/>
          </a:xfrm>
          <a:prstGeom prst="wedgeEllipseCallout">
            <a:avLst>
              <a:gd name="adj1" fmla="val -57756"/>
              <a:gd name="adj2" fmla="val 38742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わーい！！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サンタさん、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ありがとう！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28" y="709489"/>
            <a:ext cx="2654300" cy="30607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056408" y="2507011"/>
            <a:ext cx="3569770" cy="1721608"/>
          </a:xfrm>
          <a:prstGeom prst="wedgeEllipseCallout">
            <a:avLst>
              <a:gd name="adj1" fmla="val 50879"/>
              <a:gd name="adj2" fmla="val 43855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YOU GIFT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APP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の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おかげで欲しいものが聞けてよかったね。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1235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988" y="181445"/>
            <a:ext cx="3496235" cy="31525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16" r="2239"/>
          <a:stretch/>
        </p:blipFill>
        <p:spPr>
          <a:xfrm>
            <a:off x="3609028" y="148507"/>
            <a:ext cx="5445324" cy="4412350"/>
          </a:xfrm>
          <a:prstGeom prst="rect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5079651" y="2024549"/>
            <a:ext cx="2036890" cy="16316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Signup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87" y="329952"/>
            <a:ext cx="1571625" cy="2794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Picture 2" descr="Logi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7" y="329952"/>
            <a:ext cx="1571625" cy="2794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 descr="MessageLis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9" y="3668768"/>
            <a:ext cx="1610310" cy="28627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 descr="Messag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42" y="3656193"/>
            <a:ext cx="1610310" cy="28627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 flipV="1">
            <a:off x="3529223" y="448146"/>
            <a:ext cx="401693" cy="39976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006" y="3560180"/>
            <a:ext cx="3496235" cy="31525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35939" y="2024549"/>
            <a:ext cx="1543712" cy="153563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30916" y="448146"/>
            <a:ext cx="3886307" cy="6776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09028" y="5168362"/>
            <a:ext cx="5496808" cy="154440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サンタとして、何が欲しいか聞くことができる。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場合によっては、交渉も可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6740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7" y="314062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u="sng" dirty="0" smtClean="0">
                <a:latin typeface="メイリオ"/>
                <a:ea typeface="メイリオ"/>
                <a:cs typeface="メイリオ"/>
              </a:rPr>
              <a:t>システムアーキテクチャ</a:t>
            </a:r>
            <a:endParaRPr lang="en-US" sz="3600" b="1" u="sng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0132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2-11 at 2.4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379"/>
            <a:ext cx="9144000" cy="54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305" t="21359"/>
          <a:stretch/>
        </p:blipFill>
        <p:spPr>
          <a:xfrm>
            <a:off x="2485200" y="1136846"/>
            <a:ext cx="4057260" cy="2962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2898" y="6033466"/>
            <a:ext cx="481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latin typeface="メイリオ"/>
                <a:ea typeface="メイリオ"/>
                <a:cs typeface="メイリオ"/>
              </a:rPr>
              <a:t>See you soon</a:t>
            </a:r>
            <a:r>
              <a:rPr lang="ja-JP" altLang="en-US" sz="3600" b="1" dirty="0" smtClean="0">
                <a:latin typeface="メイリオ"/>
                <a:ea typeface="メイリオ"/>
                <a:cs typeface="メイリオ"/>
              </a:rPr>
              <a:t>・・・</a:t>
            </a:r>
            <a:endParaRPr lang="en-US" sz="36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3715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7704" y="448969"/>
            <a:ext cx="8326140" cy="40142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事前に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携帯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電話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YOU GIFT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APP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をインストール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クリスマス前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に起動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し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サンタ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が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子供の欲しいプレゼント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をヒアリング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します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親には言わず、サンタだけに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お願いした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プレゼント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がクリスマス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の夜には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届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きます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忙しいお父さん、お母さんにも便利で、子供とのコミュニケーションも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取れる便利なアプリです。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070"/>
            <a:ext cx="1401368" cy="1634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9179" y="52822"/>
            <a:ext cx="110799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atin typeface="メイリオ"/>
                <a:ea typeface="メイリオ"/>
                <a:cs typeface="メイリオ"/>
              </a:rPr>
              <a:t>概要</a:t>
            </a:r>
            <a:endParaRPr lang="en-US" sz="36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3544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0483" y="29679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u="sng" dirty="0" smtClean="0">
                <a:latin typeface="メイリオ"/>
                <a:ea typeface="メイリオ"/>
                <a:cs typeface="メイリオ"/>
              </a:rPr>
              <a:t>使い方イメージ</a:t>
            </a:r>
            <a:endParaRPr lang="en-US" sz="3600" b="1" u="sng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871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30" y="2475743"/>
            <a:ext cx="4147371" cy="4202669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781591" y="629785"/>
            <a:ext cx="5678743" cy="1845958"/>
          </a:xfrm>
          <a:prstGeom prst="cloudCallout">
            <a:avLst>
              <a:gd name="adj1" fmla="val 35355"/>
              <a:gd name="adj2" fmla="val 62500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サンタさん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, 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今年も良い子にしてたので、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-----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をください。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147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4" y="2881796"/>
            <a:ext cx="3519696" cy="3597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33" r="2704" b="6109"/>
          <a:stretch/>
        </p:blipFill>
        <p:spPr>
          <a:xfrm>
            <a:off x="4775046" y="3455712"/>
            <a:ext cx="3517142" cy="279631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1783004" y="263454"/>
            <a:ext cx="6045115" cy="2288643"/>
          </a:xfrm>
          <a:prstGeom prst="cloudCallout">
            <a:avLst>
              <a:gd name="adj1" fmla="val 33739"/>
              <a:gd name="adj2" fmla="val 76906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クリスマスプレゼント</a:t>
            </a:r>
            <a:endParaRPr lang="en-US" altLang="ja-JP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何にが欲しいか聞きたいけど時間がないなぁ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75920" y="2552098"/>
            <a:ext cx="305308" cy="32969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0876" y="3000852"/>
            <a:ext cx="122117" cy="9486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90978" y="2762740"/>
            <a:ext cx="219819" cy="23811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2" y="3164091"/>
            <a:ext cx="1626343" cy="286775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966177" y="287986"/>
            <a:ext cx="1811004" cy="332237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497" y="653741"/>
            <a:ext cx="1499813" cy="23859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33" y="1249431"/>
            <a:ext cx="1292609" cy="1626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21818" y="653741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YOU GIFT</a:t>
            </a:r>
          </a:p>
          <a:p>
            <a:pPr algn="ctr"/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16" y="1675245"/>
            <a:ext cx="1192123" cy="11921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43769" y="3127715"/>
            <a:ext cx="421714" cy="41140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1783004" y="263454"/>
            <a:ext cx="3353731" cy="2288643"/>
          </a:xfrm>
          <a:prstGeom prst="cloudCallout">
            <a:avLst>
              <a:gd name="adj1" fmla="val -46491"/>
              <a:gd name="adj2" fmla="val 69214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YOU GIFT APP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を使ってみよう！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3660" y="4011372"/>
            <a:ext cx="6465142" cy="24017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忙しくて、帰宅はいつも子供が寝たあと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子供の世界で流行っているものが分からない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プレゼントを探し回る時間はないが、子供を喜ばせたい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3825" y="3826706"/>
            <a:ext cx="31854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こんなお父さん、お母さんに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147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86" y="532820"/>
            <a:ext cx="7219417" cy="5589227"/>
          </a:xfrm>
          <a:prstGeom prst="rect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3070"/>
            <a:ext cx="1401368" cy="16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8925" y="1143161"/>
            <a:ext cx="7772630" cy="1991209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年齢　</a:t>
            </a:r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–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12</a:t>
            </a:r>
            <a:r>
              <a:rPr lang="ja-JP" altLang="en-US" dirty="0" smtClean="0">
                <a:solidFill>
                  <a:schemeClr val="tx1"/>
                </a:solidFill>
              </a:rPr>
              <a:t>歳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親がインストール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文字でのコミュニケーションができない可能性があるので、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ja-JP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チャットの文章を読み上げる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925" y="4360333"/>
            <a:ext cx="7772630" cy="2047654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年齢　</a:t>
            </a:r>
            <a:r>
              <a:rPr lang="en-US" altLang="ja-JP" dirty="0" smtClean="0">
                <a:solidFill>
                  <a:schemeClr val="tx1"/>
                </a:solidFill>
              </a:rPr>
              <a:t>13</a:t>
            </a:r>
            <a:r>
              <a:rPr lang="ja-JP" altLang="en-US" dirty="0" smtClean="0">
                <a:solidFill>
                  <a:schemeClr val="tx1"/>
                </a:solidFill>
              </a:rPr>
              <a:t>歳以上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自分で</a:t>
            </a:r>
            <a:r>
              <a:rPr lang="ja-JP" altLang="en-US" dirty="0" smtClean="0">
                <a:solidFill>
                  <a:schemeClr val="tx1"/>
                </a:solidFill>
              </a:rPr>
              <a:t>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住所、名前、</a:t>
            </a:r>
            <a:r>
              <a:rPr lang="en-US" altLang="ja-JP" dirty="0" smtClean="0">
                <a:solidFill>
                  <a:schemeClr val="tx1"/>
                </a:solidFill>
              </a:rPr>
              <a:t>e-mail</a:t>
            </a:r>
            <a:r>
              <a:rPr lang="ja-JP" altLang="en-US" dirty="0" smtClean="0">
                <a:solidFill>
                  <a:schemeClr val="tx1"/>
                </a:solidFill>
              </a:rPr>
              <a:t>から親を特定し、お知らせする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44" y="1755229"/>
            <a:ext cx="2130778" cy="1864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24" y="5250039"/>
            <a:ext cx="2734698" cy="14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3395" y="518231"/>
            <a:ext cx="3309929" cy="5900734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6028" y="1111084"/>
            <a:ext cx="3079004" cy="43998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15" y="2763413"/>
            <a:ext cx="2027011" cy="255034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796955" y="1213704"/>
            <a:ext cx="2758274" cy="1308424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Hello, </a:t>
            </a:r>
          </a:p>
          <a:p>
            <a:r>
              <a:rPr lang="ja-JP" altLang="ja-JP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----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ちゃん！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1963"/>
          <a:stretch/>
        </p:blipFill>
        <p:spPr>
          <a:xfrm>
            <a:off x="6090564" y="3074976"/>
            <a:ext cx="2178530" cy="334398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800205" y="5723507"/>
            <a:ext cx="560785" cy="58094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77777" y="536182"/>
            <a:ext cx="226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クリスマス </a:t>
            </a:r>
            <a:r>
              <a:rPr lang="en-US" altLang="ja-JP" b="1" u="sng" dirty="0" smtClean="0"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週間前</a:t>
            </a:r>
            <a:endParaRPr lang="en-US" b="1" u="sng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0375" y="1011087"/>
            <a:ext cx="347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YOU GIFT APP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が自動的に起動</a:t>
            </a:r>
            <a:endParaRPr 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05544" y="2267795"/>
            <a:ext cx="2275865" cy="3455712"/>
          </a:xfrm>
          <a:prstGeom prst="cloud">
            <a:avLst/>
          </a:prstGeom>
          <a:solidFill>
            <a:srgbClr val="FFFFFF"/>
          </a:solidFill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33" y="3074976"/>
            <a:ext cx="1105022" cy="19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336</Words>
  <Application>Microsoft Macintosh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Evolable Asia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Nazomi Nakagawa</dc:creator>
  <cp:lastModifiedBy>Nazomi Nakagawa</cp:lastModifiedBy>
  <cp:revision>60</cp:revision>
  <dcterms:created xsi:type="dcterms:W3CDTF">2016-12-10T01:19:47Z</dcterms:created>
  <dcterms:modified xsi:type="dcterms:W3CDTF">2016-12-11T07:03:50Z</dcterms:modified>
</cp:coreProperties>
</file>