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  <p:sldId id="321" r:id="rId3"/>
    <p:sldId id="322" r:id="rId4"/>
    <p:sldId id="32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DB46-2C85-3764-1144-0D1CF538B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19932-805F-C9D0-07C2-0F464B414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31972-E715-9286-8757-4E4B620E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A258-3F75-FBAE-ECF1-8F59EC6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FA4C-243A-B5D1-02ED-1E781994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9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EA66-A5CB-5B0A-D668-78B1235A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E49BD-E2D4-CF32-4263-18374A7F7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33ED-CCC3-6158-9042-6A127F5F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A318E-99A4-49E9-9B95-63C4E3A8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2F41-50F2-AB42-3522-81DA1A30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7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C0BD-58F4-45D6-703B-C6C990075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44B81-E44D-5F54-C030-60E08362E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1FAC-7236-52A1-1E2E-61202FF4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5AD2-3717-19D9-4FB2-9C44C16E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5869B-E0BE-AB39-2B23-DEC95CA1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86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715F-6AB3-FF91-F166-433F1D9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B897-76A4-0399-5B44-28F91CCE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B5DA-F408-3008-3D53-4BD274C3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7B68-F05E-CD30-7720-E77FA7D1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8F25-733F-1B92-DE7B-CEE2538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2D42-C37F-1879-66BE-AC76CE6B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EB670-803D-0B6B-EEB3-47C9D551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E89C-D34A-A259-7624-10B649BD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BFC4-06B0-68DE-BB1A-C92DEAE7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4E36-C391-2B46-899E-687724D0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D52A-9140-9CDA-BAC5-0D906083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44DC-6F6A-C662-E77D-5AA5ECAE2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8D2B9-4BF3-84F6-FD6C-92B95FB33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ED1F2-F8CF-3F04-9563-3C5BA7F0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95780-9C26-165C-381C-ED177E50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D552E-2F42-1E31-5396-61D1E813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5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F9D9-5060-671F-7C54-BC85DF66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C949D-3AAC-AF5E-C199-68705206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C8A62-540D-BE73-517F-6044B7F20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A5736-7425-588A-F3D9-D2E645BC4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58781-7C92-DE1A-74C3-B68D03825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6FBA9-0915-0300-AF97-21E412D6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93243-7831-F2D9-ABDC-8D21BB28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288C-8ED5-EC92-09AA-CC172655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BC17-FAD1-D1F9-92EA-FCCF73B8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BBAF5-1C7D-D72D-9E8F-D66A1A89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7EA37-0588-2ABC-A8A3-A57EB226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41A-EEA2-EB2E-1556-384F64AC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7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517DA-CE97-DF82-947C-C1C3E9F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8B94-6EEC-410A-889B-CC46CDA1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F7D8F-C7B8-FF20-5973-7F9D4838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75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1C4C-42F0-95B2-E616-746E0D6A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89CD-A3E9-397A-4144-4A6AC07E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B2127-98D8-9F47-EE07-E659EB85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85CCF-18FA-3C80-E3AE-909204C9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BEF31-69A5-C640-E0BC-D30F2E7A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2B90D-0512-C991-8A6A-24FCDC4B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4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5C92-7172-2A5D-C930-476BF7D3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00BC6-373F-18F6-2CF3-98BE62144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5250E-814D-7236-E981-9C6864C53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099DA-FFDD-14D8-F8CD-D2A7CA59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8BCE3-0DDE-9C9B-1174-6EDEAAA7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B0683-129C-1E55-1561-BC2BC40A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1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94D96-CE4B-9658-949F-8A609424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AA9D7-DF92-83AB-4A45-0CEFE2A3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B625-C529-0B68-671A-7DC0C45CA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812-9F64-4D53-9B87-0E6CA952B774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05E6-CB31-75C3-7CD2-6C141488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6B95-D9AF-A6D3-A00E-E2E100F9F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5385C-18D1-4741-B97D-D8600C131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0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47DC-6B37-D473-D377-772E90F3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4"/>
            <a:ext cx="10515600" cy="81364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Without</a:t>
            </a:r>
            <a:r>
              <a:rPr lang="en-IN" dirty="0"/>
              <a:t> Using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93A9-DE90-6FAB-AF00-225F8FD3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36"/>
            <a:ext cx="10515600" cy="468924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C8D7FE-43AB-B485-D1F3-716922FB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02" y="2273031"/>
            <a:ext cx="744306" cy="644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BF3F33-EA91-930E-A0E6-3C7F74AB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961" y="3148157"/>
            <a:ext cx="1115202" cy="11152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1FED8F-327D-044E-E1AE-FA002215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854" y="3256190"/>
            <a:ext cx="899998" cy="89999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13FBAA9-EBC0-F4A8-9FDC-326E8FD729AF}"/>
              </a:ext>
            </a:extLst>
          </p:cNvPr>
          <p:cNvGrpSpPr/>
          <p:nvPr/>
        </p:nvGrpSpPr>
        <p:grpSpPr>
          <a:xfrm>
            <a:off x="1398310" y="1140153"/>
            <a:ext cx="2116037" cy="2116037"/>
            <a:chOff x="1398310" y="1140153"/>
            <a:chExt cx="2116037" cy="21160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FE4CD7-11EB-1362-839B-0E81FE7C7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2357" y="1799202"/>
              <a:ext cx="1847945" cy="94619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9559C4-58FB-694C-F05A-0EAD7185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8310" y="1140153"/>
              <a:ext cx="2116037" cy="211603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9F6A40-510C-DB92-15F5-CFE4B7F57484}"/>
              </a:ext>
            </a:extLst>
          </p:cNvPr>
          <p:cNvGrpSpPr/>
          <p:nvPr/>
        </p:nvGrpSpPr>
        <p:grpSpPr>
          <a:xfrm>
            <a:off x="1398309" y="4545408"/>
            <a:ext cx="2116037" cy="2116037"/>
            <a:chOff x="1216636" y="4420913"/>
            <a:chExt cx="2116037" cy="21160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A26BFA-CAA6-58D0-2C9C-79270E2C6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98310" y="5032702"/>
              <a:ext cx="1752690" cy="9779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90B732A-0FA1-0287-24B4-346AD43F6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6636" y="4420913"/>
              <a:ext cx="2116037" cy="2116037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FBFAAC-2E71-937B-CA6E-400DA200F1FA}"/>
              </a:ext>
            </a:extLst>
          </p:cNvPr>
          <p:cNvCxnSpPr>
            <a:cxnSpLocks/>
          </p:cNvCxnSpPr>
          <p:nvPr/>
        </p:nvCxnSpPr>
        <p:spPr>
          <a:xfrm>
            <a:off x="3514347" y="2470035"/>
            <a:ext cx="815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ADCA0B-0C10-C7B5-FCCA-D75B7544CFF2}"/>
              </a:ext>
            </a:extLst>
          </p:cNvPr>
          <p:cNvCxnSpPr>
            <a:cxnSpLocks/>
          </p:cNvCxnSpPr>
          <p:nvPr/>
        </p:nvCxnSpPr>
        <p:spPr>
          <a:xfrm>
            <a:off x="5180957" y="2591539"/>
            <a:ext cx="2086117" cy="8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7D0079-0743-AF32-D5CC-9D5AEE51F479}"/>
              </a:ext>
            </a:extLst>
          </p:cNvPr>
          <p:cNvCxnSpPr>
            <a:cxnSpLocks/>
          </p:cNvCxnSpPr>
          <p:nvPr/>
        </p:nvCxnSpPr>
        <p:spPr>
          <a:xfrm>
            <a:off x="8284163" y="3496608"/>
            <a:ext cx="206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AC5892-F22C-7C69-4F75-20B27A3E4DFB}"/>
              </a:ext>
            </a:extLst>
          </p:cNvPr>
          <p:cNvCxnSpPr>
            <a:cxnSpLocks/>
          </p:cNvCxnSpPr>
          <p:nvPr/>
        </p:nvCxnSpPr>
        <p:spPr>
          <a:xfrm flipH="1" flipV="1">
            <a:off x="8284163" y="3878981"/>
            <a:ext cx="2063743" cy="51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E9A9B7-C8CF-15A7-3CE6-E15854ABF414}"/>
              </a:ext>
            </a:extLst>
          </p:cNvPr>
          <p:cNvCxnSpPr>
            <a:cxnSpLocks/>
          </p:cNvCxnSpPr>
          <p:nvPr/>
        </p:nvCxnSpPr>
        <p:spPr>
          <a:xfrm flipH="1" flipV="1">
            <a:off x="4899259" y="2873818"/>
            <a:ext cx="2269702" cy="949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AA70B8-68B1-58B3-6975-CFC5935DAA7A}"/>
              </a:ext>
            </a:extLst>
          </p:cNvPr>
          <p:cNvCxnSpPr>
            <a:cxnSpLocks/>
          </p:cNvCxnSpPr>
          <p:nvPr/>
        </p:nvCxnSpPr>
        <p:spPr>
          <a:xfrm flipH="1">
            <a:off x="3514347" y="2745401"/>
            <a:ext cx="8150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0621DA-EF34-2070-8769-277FDB9DF317}"/>
              </a:ext>
            </a:extLst>
          </p:cNvPr>
          <p:cNvCxnSpPr/>
          <p:nvPr/>
        </p:nvCxnSpPr>
        <p:spPr>
          <a:xfrm>
            <a:off x="1579983" y="3010269"/>
            <a:ext cx="0" cy="167723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F3505D-80F1-21C9-5F01-9551EACBEA97}"/>
              </a:ext>
            </a:extLst>
          </p:cNvPr>
          <p:cNvCxnSpPr>
            <a:cxnSpLocks/>
          </p:cNvCxnSpPr>
          <p:nvPr/>
        </p:nvCxnSpPr>
        <p:spPr>
          <a:xfrm flipV="1">
            <a:off x="2974206" y="3073769"/>
            <a:ext cx="0" cy="167723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48183D5-C05A-7EDA-00BB-88C9B2B07688}"/>
              </a:ext>
            </a:extLst>
          </p:cNvPr>
          <p:cNvSpPr txBox="1"/>
          <p:nvPr/>
        </p:nvSpPr>
        <p:spPr>
          <a:xfrm rot="1281012">
            <a:off x="5568536" y="2671136"/>
            <a:ext cx="160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Get/courses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C2C478-A364-141E-6499-3EC66AED95B0}"/>
              </a:ext>
            </a:extLst>
          </p:cNvPr>
          <p:cNvSpPr txBox="1"/>
          <p:nvPr/>
        </p:nvSpPr>
        <p:spPr>
          <a:xfrm>
            <a:off x="8227906" y="3114236"/>
            <a:ext cx="224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course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C2BFEF-C294-01F1-859F-FA72CEAE8E35}"/>
              </a:ext>
            </a:extLst>
          </p:cNvPr>
          <p:cNvSpPr txBox="1"/>
          <p:nvPr/>
        </p:nvSpPr>
        <p:spPr>
          <a:xfrm>
            <a:off x="8689972" y="3928810"/>
            <a:ext cx="26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courseList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7A1869-86BA-0C6D-7DC9-BB09197FBF81}"/>
              </a:ext>
            </a:extLst>
          </p:cNvPr>
          <p:cNvSpPr txBox="1"/>
          <p:nvPr/>
        </p:nvSpPr>
        <p:spPr>
          <a:xfrm rot="1446857">
            <a:off x="5425326" y="332047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courses</a:t>
            </a:r>
          </a:p>
          <a:p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247674-A14B-58E1-1C41-F3222C9416D6}"/>
              </a:ext>
            </a:extLst>
          </p:cNvPr>
          <p:cNvSpPr txBox="1"/>
          <p:nvPr/>
        </p:nvSpPr>
        <p:spPr>
          <a:xfrm>
            <a:off x="3519905" y="2119840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8E8C39-DA01-0950-7AF5-768829B61811}"/>
              </a:ext>
            </a:extLst>
          </p:cNvPr>
          <p:cNvSpPr txBox="1"/>
          <p:nvPr/>
        </p:nvSpPr>
        <p:spPr>
          <a:xfrm>
            <a:off x="3457562" y="2742199"/>
            <a:ext cx="92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339028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47DC-6B37-D473-D377-772E90F3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4"/>
            <a:ext cx="10515600" cy="80798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Without</a:t>
            </a:r>
            <a:r>
              <a:rPr lang="en-IN" dirty="0"/>
              <a:t> Using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93A9-DE90-6FAB-AF00-225F8FD3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36"/>
            <a:ext cx="10515600" cy="468924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C8D7FE-43AB-B485-D1F3-716922FB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02" y="2273031"/>
            <a:ext cx="744306" cy="644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BF3F33-EA91-930E-A0E6-3C7F74AB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961" y="3148157"/>
            <a:ext cx="1115202" cy="11152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1FED8F-327D-044E-E1AE-FA002215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854" y="3256190"/>
            <a:ext cx="899998" cy="89999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13FBAA9-EBC0-F4A8-9FDC-326E8FD729AF}"/>
              </a:ext>
            </a:extLst>
          </p:cNvPr>
          <p:cNvGrpSpPr/>
          <p:nvPr/>
        </p:nvGrpSpPr>
        <p:grpSpPr>
          <a:xfrm>
            <a:off x="1398310" y="1140153"/>
            <a:ext cx="2116037" cy="2116037"/>
            <a:chOff x="1398310" y="1140153"/>
            <a:chExt cx="2116037" cy="21160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FE4CD7-11EB-1362-839B-0E81FE7C7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2357" y="1799202"/>
              <a:ext cx="1847945" cy="94619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9559C4-58FB-694C-F05A-0EAD7185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8310" y="1140153"/>
              <a:ext cx="2116037" cy="211603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9F6A40-510C-DB92-15F5-CFE4B7F57484}"/>
              </a:ext>
            </a:extLst>
          </p:cNvPr>
          <p:cNvGrpSpPr/>
          <p:nvPr/>
        </p:nvGrpSpPr>
        <p:grpSpPr>
          <a:xfrm>
            <a:off x="1398309" y="4545408"/>
            <a:ext cx="2116037" cy="2116037"/>
            <a:chOff x="1216636" y="4420913"/>
            <a:chExt cx="2116037" cy="21160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A26BFA-CAA6-58D0-2C9C-79270E2C6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98310" y="5032702"/>
              <a:ext cx="1752690" cy="9779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90B732A-0FA1-0287-24B4-346AD43F6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6636" y="4420913"/>
              <a:ext cx="2116037" cy="2116037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FBFAAC-2E71-937B-CA6E-400DA200F1FA}"/>
              </a:ext>
            </a:extLst>
          </p:cNvPr>
          <p:cNvCxnSpPr>
            <a:cxnSpLocks/>
          </p:cNvCxnSpPr>
          <p:nvPr/>
        </p:nvCxnSpPr>
        <p:spPr>
          <a:xfrm>
            <a:off x="3514347" y="2470035"/>
            <a:ext cx="815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ADCA0B-0C10-C7B5-FCCA-D75B7544CFF2}"/>
              </a:ext>
            </a:extLst>
          </p:cNvPr>
          <p:cNvCxnSpPr>
            <a:cxnSpLocks/>
          </p:cNvCxnSpPr>
          <p:nvPr/>
        </p:nvCxnSpPr>
        <p:spPr>
          <a:xfrm>
            <a:off x="5180957" y="2591539"/>
            <a:ext cx="2086117" cy="8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7D0079-0743-AF32-D5CC-9D5AEE51F479}"/>
              </a:ext>
            </a:extLst>
          </p:cNvPr>
          <p:cNvCxnSpPr>
            <a:cxnSpLocks/>
          </p:cNvCxnSpPr>
          <p:nvPr/>
        </p:nvCxnSpPr>
        <p:spPr>
          <a:xfrm>
            <a:off x="8284163" y="3496608"/>
            <a:ext cx="206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AC5892-F22C-7C69-4F75-20B27A3E4DFB}"/>
              </a:ext>
            </a:extLst>
          </p:cNvPr>
          <p:cNvCxnSpPr>
            <a:cxnSpLocks/>
          </p:cNvCxnSpPr>
          <p:nvPr/>
        </p:nvCxnSpPr>
        <p:spPr>
          <a:xfrm flipH="1" flipV="1">
            <a:off x="8284163" y="3878981"/>
            <a:ext cx="2063743" cy="51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E9A9B7-C8CF-15A7-3CE6-E15854ABF414}"/>
              </a:ext>
            </a:extLst>
          </p:cNvPr>
          <p:cNvCxnSpPr>
            <a:cxnSpLocks/>
          </p:cNvCxnSpPr>
          <p:nvPr/>
        </p:nvCxnSpPr>
        <p:spPr>
          <a:xfrm flipH="1" flipV="1">
            <a:off x="4899259" y="2873818"/>
            <a:ext cx="2269702" cy="949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AA70B8-68B1-58B3-6975-CFC5935DAA7A}"/>
              </a:ext>
            </a:extLst>
          </p:cNvPr>
          <p:cNvCxnSpPr>
            <a:cxnSpLocks/>
          </p:cNvCxnSpPr>
          <p:nvPr/>
        </p:nvCxnSpPr>
        <p:spPr>
          <a:xfrm flipH="1">
            <a:off x="3514347" y="2745401"/>
            <a:ext cx="8150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0621DA-EF34-2070-8769-277FDB9DF317}"/>
              </a:ext>
            </a:extLst>
          </p:cNvPr>
          <p:cNvCxnSpPr/>
          <p:nvPr/>
        </p:nvCxnSpPr>
        <p:spPr>
          <a:xfrm>
            <a:off x="1579983" y="3010269"/>
            <a:ext cx="0" cy="167723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F3505D-80F1-21C9-5F01-9551EACBEA97}"/>
              </a:ext>
            </a:extLst>
          </p:cNvPr>
          <p:cNvCxnSpPr>
            <a:cxnSpLocks/>
          </p:cNvCxnSpPr>
          <p:nvPr/>
        </p:nvCxnSpPr>
        <p:spPr>
          <a:xfrm flipV="1">
            <a:off x="2974206" y="3073769"/>
            <a:ext cx="0" cy="167723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48183D5-C05A-7EDA-00BB-88C9B2B07688}"/>
              </a:ext>
            </a:extLst>
          </p:cNvPr>
          <p:cNvSpPr txBox="1"/>
          <p:nvPr/>
        </p:nvSpPr>
        <p:spPr>
          <a:xfrm rot="1281012">
            <a:off x="5568536" y="2671136"/>
            <a:ext cx="160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Get/courses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C2C478-A364-141E-6499-3EC66AED95B0}"/>
              </a:ext>
            </a:extLst>
          </p:cNvPr>
          <p:cNvSpPr txBox="1"/>
          <p:nvPr/>
        </p:nvSpPr>
        <p:spPr>
          <a:xfrm>
            <a:off x="8227906" y="3114236"/>
            <a:ext cx="224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course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C2BFEF-C294-01F1-859F-FA72CEAE8E35}"/>
              </a:ext>
            </a:extLst>
          </p:cNvPr>
          <p:cNvSpPr txBox="1"/>
          <p:nvPr/>
        </p:nvSpPr>
        <p:spPr>
          <a:xfrm>
            <a:off x="8689972" y="3928810"/>
            <a:ext cx="26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courseList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7A1869-86BA-0C6D-7DC9-BB09197FBF81}"/>
              </a:ext>
            </a:extLst>
          </p:cNvPr>
          <p:cNvSpPr txBox="1"/>
          <p:nvPr/>
        </p:nvSpPr>
        <p:spPr>
          <a:xfrm rot="1446857">
            <a:off x="5425326" y="332047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courses</a:t>
            </a:r>
          </a:p>
          <a:p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247674-A14B-58E1-1C41-F3222C9416D6}"/>
              </a:ext>
            </a:extLst>
          </p:cNvPr>
          <p:cNvSpPr txBox="1"/>
          <p:nvPr/>
        </p:nvSpPr>
        <p:spPr>
          <a:xfrm>
            <a:off x="3519905" y="2119840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8E8C39-DA01-0950-7AF5-768829B61811}"/>
              </a:ext>
            </a:extLst>
          </p:cNvPr>
          <p:cNvSpPr txBox="1"/>
          <p:nvPr/>
        </p:nvSpPr>
        <p:spPr>
          <a:xfrm>
            <a:off x="3457562" y="2742199"/>
            <a:ext cx="92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D3AD5-502C-D285-602D-4EABECA3EC63}"/>
              </a:ext>
            </a:extLst>
          </p:cNvPr>
          <p:cNvSpPr txBox="1"/>
          <p:nvPr/>
        </p:nvSpPr>
        <p:spPr>
          <a:xfrm flipH="1">
            <a:off x="270438" y="3345820"/>
            <a:ext cx="260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Localhost:4200/any-other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25C17-8EEC-E302-397F-4C9630466572}"/>
              </a:ext>
            </a:extLst>
          </p:cNvPr>
          <p:cNvSpPr txBox="1"/>
          <p:nvPr/>
        </p:nvSpPr>
        <p:spPr>
          <a:xfrm>
            <a:off x="2223626" y="4293437"/>
            <a:ext cx="313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Localhost:4200/course-list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90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47DC-6B37-D473-D377-772E90F3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5" y="36448"/>
            <a:ext cx="10515600" cy="743149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With</a:t>
            </a:r>
            <a:r>
              <a:rPr lang="en-IN" dirty="0"/>
              <a:t> Using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93A9-DE90-6FAB-AF00-225F8FD3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36"/>
            <a:ext cx="10515600" cy="468924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C8D7FE-43AB-B485-D1F3-716922FB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02" y="2273031"/>
            <a:ext cx="744306" cy="644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BF3F33-EA91-930E-A0E6-3C7F74AB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961" y="3148157"/>
            <a:ext cx="1115202" cy="11152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1FED8F-327D-044E-E1AE-FA002215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854" y="3256190"/>
            <a:ext cx="899998" cy="89999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13FBAA9-EBC0-F4A8-9FDC-326E8FD729AF}"/>
              </a:ext>
            </a:extLst>
          </p:cNvPr>
          <p:cNvGrpSpPr/>
          <p:nvPr/>
        </p:nvGrpSpPr>
        <p:grpSpPr>
          <a:xfrm>
            <a:off x="1398310" y="1140153"/>
            <a:ext cx="2116037" cy="2116037"/>
            <a:chOff x="1398310" y="1140153"/>
            <a:chExt cx="2116037" cy="21160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FE4CD7-11EB-1362-839B-0E81FE7C7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2357" y="1799202"/>
              <a:ext cx="1847945" cy="94619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9559C4-58FB-694C-F05A-0EAD7185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8310" y="1140153"/>
              <a:ext cx="2116037" cy="211603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9F6A40-510C-DB92-15F5-CFE4B7F57484}"/>
              </a:ext>
            </a:extLst>
          </p:cNvPr>
          <p:cNvGrpSpPr/>
          <p:nvPr/>
        </p:nvGrpSpPr>
        <p:grpSpPr>
          <a:xfrm>
            <a:off x="1398309" y="4545408"/>
            <a:ext cx="2116037" cy="2116037"/>
            <a:chOff x="1216636" y="4420913"/>
            <a:chExt cx="2116037" cy="21160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A26BFA-CAA6-58D0-2C9C-79270E2C6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98310" y="5032702"/>
              <a:ext cx="1752690" cy="9779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90B732A-0FA1-0287-24B4-346AD43F6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6636" y="4420913"/>
              <a:ext cx="2116037" cy="2116037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FBFAAC-2E71-937B-CA6E-400DA200F1FA}"/>
              </a:ext>
            </a:extLst>
          </p:cNvPr>
          <p:cNvCxnSpPr>
            <a:cxnSpLocks/>
          </p:cNvCxnSpPr>
          <p:nvPr/>
        </p:nvCxnSpPr>
        <p:spPr>
          <a:xfrm>
            <a:off x="3514347" y="2470035"/>
            <a:ext cx="815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ADCA0B-0C10-C7B5-FCCA-D75B7544CFF2}"/>
              </a:ext>
            </a:extLst>
          </p:cNvPr>
          <p:cNvCxnSpPr>
            <a:cxnSpLocks/>
          </p:cNvCxnSpPr>
          <p:nvPr/>
        </p:nvCxnSpPr>
        <p:spPr>
          <a:xfrm>
            <a:off x="5180957" y="2591539"/>
            <a:ext cx="2086117" cy="8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7D0079-0743-AF32-D5CC-9D5AEE51F479}"/>
              </a:ext>
            </a:extLst>
          </p:cNvPr>
          <p:cNvCxnSpPr>
            <a:cxnSpLocks/>
          </p:cNvCxnSpPr>
          <p:nvPr/>
        </p:nvCxnSpPr>
        <p:spPr>
          <a:xfrm>
            <a:off x="8284163" y="3496608"/>
            <a:ext cx="206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AC5892-F22C-7C69-4F75-20B27A3E4DFB}"/>
              </a:ext>
            </a:extLst>
          </p:cNvPr>
          <p:cNvCxnSpPr>
            <a:cxnSpLocks/>
          </p:cNvCxnSpPr>
          <p:nvPr/>
        </p:nvCxnSpPr>
        <p:spPr>
          <a:xfrm flipH="1" flipV="1">
            <a:off x="8284163" y="3878981"/>
            <a:ext cx="2063743" cy="51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E9A9B7-C8CF-15A7-3CE6-E15854ABF414}"/>
              </a:ext>
            </a:extLst>
          </p:cNvPr>
          <p:cNvCxnSpPr>
            <a:cxnSpLocks/>
          </p:cNvCxnSpPr>
          <p:nvPr/>
        </p:nvCxnSpPr>
        <p:spPr>
          <a:xfrm flipH="1" flipV="1">
            <a:off x="4899259" y="2873818"/>
            <a:ext cx="2269702" cy="949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AA70B8-68B1-58B3-6975-CFC5935DAA7A}"/>
              </a:ext>
            </a:extLst>
          </p:cNvPr>
          <p:cNvCxnSpPr>
            <a:cxnSpLocks/>
          </p:cNvCxnSpPr>
          <p:nvPr/>
        </p:nvCxnSpPr>
        <p:spPr>
          <a:xfrm flipH="1">
            <a:off x="3514347" y="2745401"/>
            <a:ext cx="8150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0621DA-EF34-2070-8769-277FDB9DF317}"/>
              </a:ext>
            </a:extLst>
          </p:cNvPr>
          <p:cNvCxnSpPr/>
          <p:nvPr/>
        </p:nvCxnSpPr>
        <p:spPr>
          <a:xfrm>
            <a:off x="1579983" y="3010269"/>
            <a:ext cx="0" cy="167723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F3505D-80F1-21C9-5F01-9551EACBEA97}"/>
              </a:ext>
            </a:extLst>
          </p:cNvPr>
          <p:cNvCxnSpPr>
            <a:cxnSpLocks/>
          </p:cNvCxnSpPr>
          <p:nvPr/>
        </p:nvCxnSpPr>
        <p:spPr>
          <a:xfrm flipV="1">
            <a:off x="2974206" y="3073769"/>
            <a:ext cx="0" cy="167723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48183D5-C05A-7EDA-00BB-88C9B2B07688}"/>
              </a:ext>
            </a:extLst>
          </p:cNvPr>
          <p:cNvSpPr txBox="1"/>
          <p:nvPr/>
        </p:nvSpPr>
        <p:spPr>
          <a:xfrm rot="1281012">
            <a:off x="5568536" y="2671136"/>
            <a:ext cx="160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Get/courses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C2C478-A364-141E-6499-3EC66AED95B0}"/>
              </a:ext>
            </a:extLst>
          </p:cNvPr>
          <p:cNvSpPr txBox="1"/>
          <p:nvPr/>
        </p:nvSpPr>
        <p:spPr>
          <a:xfrm>
            <a:off x="8227906" y="3114236"/>
            <a:ext cx="224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course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C2BFEF-C294-01F1-859F-FA72CEAE8E35}"/>
              </a:ext>
            </a:extLst>
          </p:cNvPr>
          <p:cNvSpPr txBox="1"/>
          <p:nvPr/>
        </p:nvSpPr>
        <p:spPr>
          <a:xfrm>
            <a:off x="8689972" y="3928810"/>
            <a:ext cx="26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courseList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7A1869-86BA-0C6D-7DC9-BB09197FBF81}"/>
              </a:ext>
            </a:extLst>
          </p:cNvPr>
          <p:cNvSpPr txBox="1"/>
          <p:nvPr/>
        </p:nvSpPr>
        <p:spPr>
          <a:xfrm rot="1446857">
            <a:off x="5425326" y="332047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courses</a:t>
            </a:r>
          </a:p>
          <a:p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247674-A14B-58E1-1C41-F3222C9416D6}"/>
              </a:ext>
            </a:extLst>
          </p:cNvPr>
          <p:cNvSpPr txBox="1"/>
          <p:nvPr/>
        </p:nvSpPr>
        <p:spPr>
          <a:xfrm>
            <a:off x="3519905" y="2119840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8E8C39-DA01-0950-7AF5-768829B61811}"/>
              </a:ext>
            </a:extLst>
          </p:cNvPr>
          <p:cNvSpPr txBox="1"/>
          <p:nvPr/>
        </p:nvSpPr>
        <p:spPr>
          <a:xfrm>
            <a:off x="3457562" y="2742199"/>
            <a:ext cx="92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D3AD5-502C-D285-602D-4EABECA3EC63}"/>
              </a:ext>
            </a:extLst>
          </p:cNvPr>
          <p:cNvSpPr txBox="1"/>
          <p:nvPr/>
        </p:nvSpPr>
        <p:spPr>
          <a:xfrm flipH="1">
            <a:off x="270438" y="3345820"/>
            <a:ext cx="260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Localhost:4200/any-other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25C17-8EEC-E302-397F-4C9630466572}"/>
              </a:ext>
            </a:extLst>
          </p:cNvPr>
          <p:cNvSpPr txBox="1"/>
          <p:nvPr/>
        </p:nvSpPr>
        <p:spPr>
          <a:xfrm>
            <a:off x="2223626" y="4293437"/>
            <a:ext cx="313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Localhost:4200/course-list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5DE520-ECD7-0FE5-D38E-6823454FDB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195" y="889519"/>
            <a:ext cx="1750879" cy="976064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FFA91F9-7056-1F4A-3383-B00A24B180C9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rot="5400000" flipH="1" flipV="1">
            <a:off x="4661135" y="1417971"/>
            <a:ext cx="895480" cy="8146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E91DE2-C2C6-CA1D-2D93-5580A25A10BE}"/>
              </a:ext>
            </a:extLst>
          </p:cNvPr>
          <p:cNvSpPr txBox="1"/>
          <p:nvPr/>
        </p:nvSpPr>
        <p:spPr>
          <a:xfrm>
            <a:off x="3793248" y="100821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check/courses</a:t>
            </a:r>
          </a:p>
        </p:txBody>
      </p:sp>
    </p:spTree>
    <p:extLst>
      <p:ext uri="{BB962C8B-B14F-4D97-AF65-F5344CB8AC3E}">
        <p14:creationId xmlns:p14="http://schemas.microsoft.com/office/powerpoint/2010/main" val="218655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47DC-6B37-D473-D377-772E90F3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5" y="36448"/>
            <a:ext cx="10515600" cy="743149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With</a:t>
            </a:r>
            <a:r>
              <a:rPr lang="en-IN" dirty="0"/>
              <a:t> Using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93A9-DE90-6FAB-AF00-225F8FD3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36"/>
            <a:ext cx="10515600" cy="468924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F3F33-EA91-930E-A0E6-3C7F74AB7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961" y="3148157"/>
            <a:ext cx="1115202" cy="11152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1FED8F-327D-044E-E1AE-FA002215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854" y="3256190"/>
            <a:ext cx="899998" cy="899998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FBFAAC-2E71-937B-CA6E-400DA200F1FA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1502241" y="3871762"/>
            <a:ext cx="2" cy="11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ADCA0B-0C10-C7B5-FCCA-D75B7544CFF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50066" y="3705758"/>
            <a:ext cx="5118895" cy="153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7D0079-0743-AF32-D5CC-9D5AEE51F479}"/>
              </a:ext>
            </a:extLst>
          </p:cNvPr>
          <p:cNvCxnSpPr>
            <a:cxnSpLocks/>
          </p:cNvCxnSpPr>
          <p:nvPr/>
        </p:nvCxnSpPr>
        <p:spPr>
          <a:xfrm>
            <a:off x="8284163" y="3496608"/>
            <a:ext cx="206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AC5892-F22C-7C69-4F75-20B27A3E4DFB}"/>
              </a:ext>
            </a:extLst>
          </p:cNvPr>
          <p:cNvCxnSpPr>
            <a:cxnSpLocks/>
          </p:cNvCxnSpPr>
          <p:nvPr/>
        </p:nvCxnSpPr>
        <p:spPr>
          <a:xfrm flipH="1" flipV="1">
            <a:off x="8284163" y="3878981"/>
            <a:ext cx="2063743" cy="51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E9A9B7-C8CF-15A7-3CE6-E15854ABF414}"/>
              </a:ext>
            </a:extLst>
          </p:cNvPr>
          <p:cNvCxnSpPr>
            <a:cxnSpLocks/>
          </p:cNvCxnSpPr>
          <p:nvPr/>
        </p:nvCxnSpPr>
        <p:spPr>
          <a:xfrm flipH="1">
            <a:off x="2101695" y="4098887"/>
            <a:ext cx="5165379" cy="1614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48183D5-C05A-7EDA-00BB-88C9B2B07688}"/>
              </a:ext>
            </a:extLst>
          </p:cNvPr>
          <p:cNvSpPr txBox="1"/>
          <p:nvPr/>
        </p:nvSpPr>
        <p:spPr>
          <a:xfrm rot="20656932">
            <a:off x="3983917" y="4994612"/>
            <a:ext cx="160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Get/</a:t>
            </a:r>
            <a:r>
              <a:rPr lang="en-IN" dirty="0" err="1"/>
              <a:t>courseId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C2C478-A364-141E-6499-3EC66AED95B0}"/>
              </a:ext>
            </a:extLst>
          </p:cNvPr>
          <p:cNvSpPr txBox="1"/>
          <p:nvPr/>
        </p:nvSpPr>
        <p:spPr>
          <a:xfrm>
            <a:off x="8024714" y="2979522"/>
            <a:ext cx="256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course into courses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C2BFEF-C294-01F1-859F-FA72CEAE8E35}"/>
              </a:ext>
            </a:extLst>
          </p:cNvPr>
          <p:cNvSpPr txBox="1"/>
          <p:nvPr/>
        </p:nvSpPr>
        <p:spPr>
          <a:xfrm>
            <a:off x="8689972" y="3928810"/>
            <a:ext cx="26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courseList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7A1869-86BA-0C6D-7DC9-BB09197FBF81}"/>
              </a:ext>
            </a:extLst>
          </p:cNvPr>
          <p:cNvSpPr txBox="1"/>
          <p:nvPr/>
        </p:nvSpPr>
        <p:spPr>
          <a:xfrm rot="20572395">
            <a:off x="3871909" y="4094216"/>
            <a:ext cx="130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post/course</a:t>
            </a:r>
          </a:p>
          <a:p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247674-A14B-58E1-1C41-F3222C9416D6}"/>
              </a:ext>
            </a:extLst>
          </p:cNvPr>
          <p:cNvSpPr txBox="1"/>
          <p:nvPr/>
        </p:nvSpPr>
        <p:spPr>
          <a:xfrm>
            <a:off x="1599691" y="4186486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8E8C39-DA01-0950-7AF5-768829B61811}"/>
              </a:ext>
            </a:extLst>
          </p:cNvPr>
          <p:cNvSpPr txBox="1"/>
          <p:nvPr/>
        </p:nvSpPr>
        <p:spPr>
          <a:xfrm>
            <a:off x="2092821" y="5878363"/>
            <a:ext cx="92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5DE520-ECD7-0FE5-D38E-6823454FD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829" y="5782779"/>
            <a:ext cx="1750879" cy="97606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FB4E3A-A32F-B652-11C4-36222FF8F3D8}"/>
              </a:ext>
            </a:extLst>
          </p:cNvPr>
          <p:cNvGrpSpPr/>
          <p:nvPr/>
        </p:nvGrpSpPr>
        <p:grpSpPr>
          <a:xfrm>
            <a:off x="444224" y="1755725"/>
            <a:ext cx="2116037" cy="2116037"/>
            <a:chOff x="1483809" y="2954104"/>
            <a:chExt cx="2116037" cy="21160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9559C4-58FB-694C-F05A-0EAD7185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3809" y="2954104"/>
              <a:ext cx="2116037" cy="21160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D92090-E0AE-BA83-F2B3-289CB9524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5007" y="3691260"/>
              <a:ext cx="1733639" cy="977950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D10FBDF-96D5-80B2-BFAA-8594E072D2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660" y="4995813"/>
            <a:ext cx="1181161" cy="125736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5FD06B-9183-2040-1DE5-4EAAF02997C9}"/>
              </a:ext>
            </a:extLst>
          </p:cNvPr>
          <p:cNvCxnSpPr>
            <a:cxnSpLocks/>
            <a:stCxn id="21" idx="2"/>
            <a:endCxn id="12" idx="1"/>
          </p:cNvCxnSpPr>
          <p:nvPr/>
        </p:nvCxnSpPr>
        <p:spPr>
          <a:xfrm>
            <a:off x="1502241" y="6253178"/>
            <a:ext cx="1988588" cy="1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440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Without Using Design Pattern</vt:lpstr>
      <vt:lpstr>Without Using Design Pattern</vt:lpstr>
      <vt:lpstr>With Using Design Pattern</vt:lpstr>
      <vt:lpstr>With Using 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Without Using Design Pattern</dc:title>
  <dc:creator>Satish Huddar</dc:creator>
  <cp:lastModifiedBy>Satish Huddar</cp:lastModifiedBy>
  <cp:revision>1</cp:revision>
  <dcterms:created xsi:type="dcterms:W3CDTF">2023-04-26T19:54:01Z</dcterms:created>
  <dcterms:modified xsi:type="dcterms:W3CDTF">2023-04-26T20:46:22Z</dcterms:modified>
</cp:coreProperties>
</file>