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000" dirty="0"/>
              <a:t>Do you feel safe</a:t>
            </a:r>
            <a:r>
              <a:rPr lang="en-GB" sz="1000" baseline="0" dirty="0"/>
              <a:t> in Mermaid Quay?</a:t>
            </a:r>
            <a:endParaRPr lang="en-GB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39010937294102"/>
          <c:y val="0.10590239803194505"/>
          <c:w val="0.80523145272114605"/>
          <c:h val="0.7197407944633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Responses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4-4A1D-AD66-3C9218573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Responses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D4-4A1D-AD66-3C92185731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217792"/>
        <c:axId val="172210720"/>
      </c:barChart>
      <c:catAx>
        <c:axId val="17221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10720"/>
        <c:crosses val="autoZero"/>
        <c:auto val="1"/>
        <c:lblAlgn val="ctr"/>
        <c:lblOffset val="100"/>
        <c:noMultiLvlLbl val="0"/>
      </c:catAx>
      <c:valAx>
        <c:axId val="17221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1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CB8A-23A0-1DAE-7EEC-471E63AFE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77A98-B216-9C5D-C647-F646C3AD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D814-673D-A9D9-4B41-FF789B2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70FB-3559-BB65-6B1D-C9135A6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08D5-908C-5FE7-C206-57E8A869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0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3CB-A4AE-A616-70BE-4FB95B4D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BEAB3-21AE-5977-5577-AEF18AA6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5535-13B8-832F-B40E-8CCC535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233C-5F5B-0F3A-68C0-FF620B94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DF62-F51A-7321-5A7D-497B0A6B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EEFF1-6EE1-F1DD-1296-956C6CF6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BCB64-7DFA-BCF5-76C7-7A321099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12D1-AFF6-A16F-E906-E3F6D988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EC20-F050-5F29-E4A2-927E7510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6104-43A3-EE3A-98C0-38E80BDA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2949-00F7-6117-2F53-F4C8F22D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A9B2-37D7-D808-B43F-B62B4B73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52E9-B90A-29BA-DB75-CEF14C9A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8621-3D2A-708A-B26A-51E6C151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6D93-56BC-4F6D-7C62-6C5389F1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C19C-A50F-622B-BBD6-ED97C7BE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ADE4-07FF-F7CB-A43D-A1568AE0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C0375-77F7-9800-92FC-73535ACA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2AB4-DE86-75D8-804E-D31BD892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E305-0470-5A55-C84F-3ED87654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24BD-5C07-CA52-C530-0313B8D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8134-B3A8-152C-B8C1-965B303C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91C71-8C72-74DC-3D4F-6BDF056F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926C-2057-F6C1-8B3D-42818B6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677A-085B-9CDA-4E9F-23237343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7027-85F1-B279-A593-4A041EE8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223B-F87A-5609-8057-8EE0BAE8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61587-D9D6-ED91-1107-7176E389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B341-9591-B551-B0C8-787B2067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52AB0-C353-3B98-5FE6-0689158ED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A332-4C4E-39B0-40D6-788492D9D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872DC-9AB0-E13F-1C9B-1780E875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4E904-5889-AEFE-1EDD-CA1239FC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23A3D-B84A-1611-AE15-0BC228C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98D7-C007-BF92-9125-E23B96BE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DA033-295F-3597-48F5-34A30CE8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EF53-8529-4916-5758-9074BDF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349B-75AE-4C59-927F-68F657F3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5EF86-680C-B5C5-D905-8524F636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73C5-3D98-721B-7EB0-96A3803B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14D1A-5C09-CFD7-720E-34C2E7B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0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E08D-1C41-0F6E-E5DF-C8D0980E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F701-ACA2-75C6-C321-6FBADC3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DC92-E043-070B-60BB-B773347E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0651-783B-E829-9F12-D0603F1D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57CF-0D0C-6040-B7B5-A7970F63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E557-D069-CB26-61C0-CAA89C09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29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A3E7-C32F-509A-3111-1AF9F9DB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33C78-EA8E-9567-BA8E-8D3E947E3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F5B9-05B0-D99D-193C-C0B347C1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E41A-2EEC-2BFC-A3E9-B75324D4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4033-7D34-C290-D5F2-2309E0FC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8625-2664-68F3-1474-0ADFFC9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5ABE-040F-358E-15B1-BFEDA33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EA5-F1D0-CFAC-FA7A-87E17DEB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DF34-B4CF-2A6F-E824-B79E1350D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EA681-767F-4A50-A95B-03346A8753C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FD19-5AFC-2224-E36D-2B432C81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0AF-04F3-C661-E9D5-A8994A870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9E12-1A46-4DE0-BC22-5EB51C25C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FB12BC-5CDB-307E-6CCF-8A74991ED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38968" cy="68580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4E4192-EC71-699D-3119-4B030B746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493991"/>
              </p:ext>
            </p:extLst>
          </p:nvPr>
        </p:nvGraphicFramePr>
        <p:xfrm>
          <a:off x="9738026" y="2689805"/>
          <a:ext cx="2453974" cy="416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98B594-7E24-95E3-2D9A-080638F18292}"/>
              </a:ext>
            </a:extLst>
          </p:cNvPr>
          <p:cNvSpPr txBox="1"/>
          <p:nvPr/>
        </p:nvSpPr>
        <p:spPr>
          <a:xfrm rot="16200000">
            <a:off x="8218882" y="4523380"/>
            <a:ext cx="279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Number of responses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7345B-F2E0-B296-074D-F451C79D6A6A}"/>
              </a:ext>
            </a:extLst>
          </p:cNvPr>
          <p:cNvSpPr/>
          <p:nvPr/>
        </p:nvSpPr>
        <p:spPr>
          <a:xfrm>
            <a:off x="9491805" y="53395"/>
            <a:ext cx="360000" cy="360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5FA90-C066-0AC1-B6C1-4B2EAEC882A7}"/>
              </a:ext>
            </a:extLst>
          </p:cNvPr>
          <p:cNvSpPr/>
          <p:nvPr/>
        </p:nvSpPr>
        <p:spPr>
          <a:xfrm>
            <a:off x="9491805" y="483898"/>
            <a:ext cx="360000" cy="360000"/>
          </a:xfrm>
          <a:prstGeom prst="rect">
            <a:avLst/>
          </a:prstGeom>
          <a:solidFill>
            <a:schemeClr val="bg2">
              <a:lumMod val="25000"/>
              <a:alpha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88081-2F79-D85F-2695-17571EF799B8}"/>
              </a:ext>
            </a:extLst>
          </p:cNvPr>
          <p:cNvSpPr/>
          <p:nvPr/>
        </p:nvSpPr>
        <p:spPr>
          <a:xfrm>
            <a:off x="9491805" y="914401"/>
            <a:ext cx="360000" cy="360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32CA-8F06-F0EB-5A9D-A4CB2FACAD5C}"/>
              </a:ext>
            </a:extLst>
          </p:cNvPr>
          <p:cNvSpPr/>
          <p:nvPr/>
        </p:nvSpPr>
        <p:spPr>
          <a:xfrm>
            <a:off x="9491805" y="2212992"/>
            <a:ext cx="36000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8853E-6BD2-2827-0336-854E4B67754B}"/>
              </a:ext>
            </a:extLst>
          </p:cNvPr>
          <p:cNvSpPr/>
          <p:nvPr/>
        </p:nvSpPr>
        <p:spPr>
          <a:xfrm>
            <a:off x="9491805" y="1778948"/>
            <a:ext cx="360000" cy="360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E6537-0E32-F1AB-5E8D-6B390C9E4A13}"/>
              </a:ext>
            </a:extLst>
          </p:cNvPr>
          <p:cNvSpPr/>
          <p:nvPr/>
        </p:nvSpPr>
        <p:spPr>
          <a:xfrm>
            <a:off x="9491805" y="1344904"/>
            <a:ext cx="360000" cy="360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FB1D7-F156-407D-2406-41261FCC417E}"/>
              </a:ext>
            </a:extLst>
          </p:cNvPr>
          <p:cNvSpPr txBox="1"/>
          <p:nvPr/>
        </p:nvSpPr>
        <p:spPr>
          <a:xfrm>
            <a:off x="9847666" y="65942"/>
            <a:ext cx="8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EAB30-88EF-6FCD-9D20-817798537C01}"/>
              </a:ext>
            </a:extLst>
          </p:cNvPr>
          <p:cNvSpPr txBox="1"/>
          <p:nvPr/>
        </p:nvSpPr>
        <p:spPr>
          <a:xfrm>
            <a:off x="9847666" y="496445"/>
            <a:ext cx="8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1A68D-8CE5-C6DC-2A33-D738FB6B25A5}"/>
              </a:ext>
            </a:extLst>
          </p:cNvPr>
          <p:cNvSpPr txBox="1"/>
          <p:nvPr/>
        </p:nvSpPr>
        <p:spPr>
          <a:xfrm>
            <a:off x="9851804" y="926948"/>
            <a:ext cx="8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Joyful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E64CA-773B-E942-64B3-9648548C091D}"/>
              </a:ext>
            </a:extLst>
          </p:cNvPr>
          <p:cNvSpPr txBox="1"/>
          <p:nvPr/>
        </p:nvSpPr>
        <p:spPr>
          <a:xfrm>
            <a:off x="9851805" y="1355486"/>
            <a:ext cx="8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Happy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DE97E8-A50A-4239-4E13-9E03D1769904}"/>
              </a:ext>
            </a:extLst>
          </p:cNvPr>
          <p:cNvSpPr txBox="1"/>
          <p:nvPr/>
        </p:nvSpPr>
        <p:spPr>
          <a:xfrm>
            <a:off x="9851805" y="1792962"/>
            <a:ext cx="9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Peaceful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BCBD0-7E28-6A68-34A3-B0D91E248D96}"/>
              </a:ext>
            </a:extLst>
          </p:cNvPr>
          <p:cNvSpPr txBox="1"/>
          <p:nvPr/>
        </p:nvSpPr>
        <p:spPr>
          <a:xfrm>
            <a:off x="9851805" y="2227006"/>
            <a:ext cx="8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A13723-4B9A-4750-368C-1BE089B642E9}"/>
              </a:ext>
            </a:extLst>
          </p:cNvPr>
          <p:cNvSpPr/>
          <p:nvPr/>
        </p:nvSpPr>
        <p:spPr>
          <a:xfrm>
            <a:off x="4197852" y="1704904"/>
            <a:ext cx="144000" cy="145147"/>
          </a:xfrm>
          <a:prstGeom prst="rect">
            <a:avLst/>
          </a:prstGeom>
          <a:solidFill>
            <a:schemeClr val="bg2">
              <a:lumMod val="25000"/>
              <a:alpha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F98835-F3E6-8660-2A8E-A6813D750104}"/>
              </a:ext>
            </a:extLst>
          </p:cNvPr>
          <p:cNvSpPr/>
          <p:nvPr/>
        </p:nvSpPr>
        <p:spPr>
          <a:xfrm>
            <a:off x="6332007" y="4574490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1E56C5-CC69-98D8-AB59-571EBB636126}"/>
              </a:ext>
            </a:extLst>
          </p:cNvPr>
          <p:cNvSpPr/>
          <p:nvPr/>
        </p:nvSpPr>
        <p:spPr>
          <a:xfrm>
            <a:off x="5671438" y="4593903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AF98C6-3CCE-1904-278A-0E370210F557}"/>
              </a:ext>
            </a:extLst>
          </p:cNvPr>
          <p:cNvSpPr/>
          <p:nvPr/>
        </p:nvSpPr>
        <p:spPr>
          <a:xfrm>
            <a:off x="3923850" y="3570388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9BA543-BC53-E639-ACD6-B3002B989851}"/>
              </a:ext>
            </a:extLst>
          </p:cNvPr>
          <p:cNvSpPr/>
          <p:nvPr/>
        </p:nvSpPr>
        <p:spPr>
          <a:xfrm>
            <a:off x="4091460" y="4466490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D405CE-63A7-658F-D4FB-00771823D9ED}"/>
              </a:ext>
            </a:extLst>
          </p:cNvPr>
          <p:cNvSpPr/>
          <p:nvPr/>
        </p:nvSpPr>
        <p:spPr>
          <a:xfrm>
            <a:off x="5038761" y="3835154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79DF81-632E-ABB3-09C0-B38CB6BC4CBF}"/>
              </a:ext>
            </a:extLst>
          </p:cNvPr>
          <p:cNvSpPr/>
          <p:nvPr/>
        </p:nvSpPr>
        <p:spPr>
          <a:xfrm>
            <a:off x="4019460" y="2572992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5AFC5B-CFC5-5BE8-BA81-92BF7D3BA9E5}"/>
              </a:ext>
            </a:extLst>
          </p:cNvPr>
          <p:cNvSpPr/>
          <p:nvPr/>
        </p:nvSpPr>
        <p:spPr>
          <a:xfrm>
            <a:off x="2257241" y="4215745"/>
            <a:ext cx="144000" cy="144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EADDD0-82CB-D075-4C3E-24184B144F74}"/>
              </a:ext>
            </a:extLst>
          </p:cNvPr>
          <p:cNvSpPr/>
          <p:nvPr/>
        </p:nvSpPr>
        <p:spPr>
          <a:xfrm>
            <a:off x="4015321" y="662196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EBE74-9254-663F-5420-3AE39B899A11}"/>
              </a:ext>
            </a:extLst>
          </p:cNvPr>
          <p:cNvSpPr/>
          <p:nvPr/>
        </p:nvSpPr>
        <p:spPr>
          <a:xfrm>
            <a:off x="4165069" y="1311429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E2152-9D0B-1120-18CB-1513AEB71165}"/>
              </a:ext>
            </a:extLst>
          </p:cNvPr>
          <p:cNvSpPr/>
          <p:nvPr/>
        </p:nvSpPr>
        <p:spPr>
          <a:xfrm>
            <a:off x="4193869" y="2154724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1432D6-AF2F-EC61-7830-8040860177BE}"/>
              </a:ext>
            </a:extLst>
          </p:cNvPr>
          <p:cNvSpPr/>
          <p:nvPr/>
        </p:nvSpPr>
        <p:spPr>
          <a:xfrm>
            <a:off x="4193869" y="3099609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552691-F2FA-9A4C-91E7-31B195D53591}"/>
              </a:ext>
            </a:extLst>
          </p:cNvPr>
          <p:cNvSpPr/>
          <p:nvPr/>
        </p:nvSpPr>
        <p:spPr>
          <a:xfrm>
            <a:off x="4940342" y="3907154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7C320F-7DFE-3F5D-B76F-DB3A6BF994B0}"/>
              </a:ext>
            </a:extLst>
          </p:cNvPr>
          <p:cNvSpPr/>
          <p:nvPr/>
        </p:nvSpPr>
        <p:spPr>
          <a:xfrm>
            <a:off x="5105020" y="4581681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E062C7-E942-447C-490A-D47881D21487}"/>
              </a:ext>
            </a:extLst>
          </p:cNvPr>
          <p:cNvSpPr/>
          <p:nvPr/>
        </p:nvSpPr>
        <p:spPr>
          <a:xfrm>
            <a:off x="2700299" y="4149640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0A2116-C02F-F678-74FC-1342957DD326}"/>
              </a:ext>
            </a:extLst>
          </p:cNvPr>
          <p:cNvSpPr/>
          <p:nvPr/>
        </p:nvSpPr>
        <p:spPr>
          <a:xfrm>
            <a:off x="3272362" y="4286490"/>
            <a:ext cx="144000" cy="144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4CAA47-59A9-B3A3-FF9D-28B304B146CB}"/>
              </a:ext>
            </a:extLst>
          </p:cNvPr>
          <p:cNvSpPr/>
          <p:nvPr/>
        </p:nvSpPr>
        <p:spPr>
          <a:xfrm>
            <a:off x="4483776" y="4247069"/>
            <a:ext cx="144000" cy="144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50D8E-17E4-54AB-9449-D1D8CAE5D3E5}"/>
              </a:ext>
            </a:extLst>
          </p:cNvPr>
          <p:cNvSpPr/>
          <p:nvPr/>
        </p:nvSpPr>
        <p:spPr>
          <a:xfrm>
            <a:off x="4316746" y="3783049"/>
            <a:ext cx="144000" cy="144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E5BDE6-210F-278C-FF30-FC95DDC65A50}"/>
              </a:ext>
            </a:extLst>
          </p:cNvPr>
          <p:cNvSpPr/>
          <p:nvPr/>
        </p:nvSpPr>
        <p:spPr>
          <a:xfrm>
            <a:off x="3753114" y="4154548"/>
            <a:ext cx="144000" cy="144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18C06D-D363-7FC3-BAE8-8289EA45F6A4}"/>
              </a:ext>
            </a:extLst>
          </p:cNvPr>
          <p:cNvSpPr/>
          <p:nvPr/>
        </p:nvSpPr>
        <p:spPr>
          <a:xfrm>
            <a:off x="5138447" y="4279451"/>
            <a:ext cx="144000" cy="144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DE732A-FFEF-DB70-99C4-5DBD7C521C77}"/>
              </a:ext>
            </a:extLst>
          </p:cNvPr>
          <p:cNvSpPr/>
          <p:nvPr/>
        </p:nvSpPr>
        <p:spPr>
          <a:xfrm>
            <a:off x="4045392" y="1930294"/>
            <a:ext cx="144000" cy="1440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1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Netherton</dc:creator>
  <cp:lastModifiedBy>Joshua Netherton</cp:lastModifiedBy>
  <cp:revision>4</cp:revision>
  <dcterms:created xsi:type="dcterms:W3CDTF">2022-11-24T22:16:21Z</dcterms:created>
  <dcterms:modified xsi:type="dcterms:W3CDTF">2022-11-24T23:20:53Z</dcterms:modified>
</cp:coreProperties>
</file>