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Transect</a:t>
            </a:r>
            <a:r>
              <a:rPr lang="en-GB" baseline="0" dirty="0"/>
              <a:t> 1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CCTV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Security Features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FE-4A0C-AFDF-C6D8572999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Alarms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Security Features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FE-4A0C-AFDF-C6D8572999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Anti-Homeless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Security Features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FE-4A0C-AFDF-C6D8572999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98389440"/>
        <c:axId val="298389856"/>
      </c:barChart>
      <c:catAx>
        <c:axId val="29838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389856"/>
        <c:crosses val="autoZero"/>
        <c:auto val="1"/>
        <c:lblAlgn val="ctr"/>
        <c:lblOffset val="100"/>
        <c:noMultiLvlLbl val="0"/>
      </c:catAx>
      <c:valAx>
        <c:axId val="29838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38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Transect</a:t>
            </a:r>
            <a:r>
              <a:rPr lang="en-GB" baseline="0" dirty="0"/>
              <a:t> 2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CCTV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Security Features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5D-4BB4-990F-C3D5A47B1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Alarms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Security Features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5D-4BB4-990F-C3D5A47B1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Anti-Homeless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Security Features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5D-4BB4-990F-C3D5A47B12A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8589632"/>
        <c:axId val="288591296"/>
      </c:barChart>
      <c:catAx>
        <c:axId val="28858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591296"/>
        <c:crosses val="autoZero"/>
        <c:auto val="1"/>
        <c:lblAlgn val="ctr"/>
        <c:lblOffset val="100"/>
        <c:noMultiLvlLbl val="0"/>
      </c:catAx>
      <c:valAx>
        <c:axId val="28859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58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6F21-B77C-9F4E-E0C2-73696833B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20A9A-CC15-A5A6-64F0-A28D5DBED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C6A23-C51D-91D6-F91F-6FC25732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1F07-14A1-489C-9CE4-DAAF41CE1B7C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0349A-43E1-9A46-17CB-2507CD30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8D728-F1EC-EDB6-19A9-7D3A6957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B3E2-DDE9-444C-99E7-339155C4D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37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C693-4DA2-885D-498B-CCA27C4E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6A43B-5CBB-5A9C-3BA5-4D3FC2FEC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57324-5E0B-6E8C-9061-80B1B14F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1F07-14A1-489C-9CE4-DAAF41CE1B7C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5DC9E-46C9-70E6-FE81-8EB7D863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8396A-4BB2-4FD7-CEFC-C12C30EB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B3E2-DDE9-444C-99E7-339155C4D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11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BA615-EF94-C52D-5946-43D620E50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3BCD5-F8FD-69B1-D24B-00E85BF4F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4EBB9-095E-50BD-1AF2-5CD23665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1F07-14A1-489C-9CE4-DAAF41CE1B7C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62DA2-558F-194D-DDEB-426EDB24E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1C469-1EA2-3099-4435-DC813AEA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B3E2-DDE9-444C-99E7-339155C4D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69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C8C2-F69A-1D16-6F68-DF73EDFC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1535F-03BC-2D9B-1F69-520202D14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73A3B-5791-B865-B9C5-46A6F74C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1F07-14A1-489C-9CE4-DAAF41CE1B7C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9C7D-771F-AC76-C653-64718246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ACB23-02BB-AABE-03A1-30DE986B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B3E2-DDE9-444C-99E7-339155C4D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73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552F-423B-D113-EAAF-68D209FA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96861-A762-E88D-A25A-959CC35D9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1F785-66F7-862A-FFD7-F75AFFB2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1F07-14A1-489C-9CE4-DAAF41CE1B7C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CAD0A-A949-F2E3-926D-7BE97E7C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3906D-22F3-5E61-2B7F-B4B0AE13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B3E2-DDE9-444C-99E7-339155C4D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32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235A-A85F-7B70-CD21-84144DE4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99E44-09F2-C269-9501-C3924DDC6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46CDE-F12F-C8E2-5476-94C6D58E9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133A9-974F-FFBC-001A-94EB7716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1F07-14A1-489C-9CE4-DAAF41CE1B7C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C28D4-1B3A-1792-5A0F-00789C14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A6BA0-82B5-7B2C-30EB-7C64807B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B3E2-DDE9-444C-99E7-339155C4D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5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BBFB-416A-92C7-5225-1E7DDD71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6DE5-620B-111E-2AF6-6E7541420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3C165-3999-F80F-1E1D-E60DE7A4A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3AA31-15A2-AFDA-0847-868FC45F4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CF159E-1D29-35B2-F3B3-EBBE1EC6B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9EBBF9-0BEC-4AC9-0B79-32E18470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1F07-14A1-489C-9CE4-DAAF41CE1B7C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10AB6-1F9A-93D0-3A23-A8A285FE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CDBD1-5AF5-3999-D794-A8A24EA5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B3E2-DDE9-444C-99E7-339155C4D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74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3ABA-2BCB-9FCA-0CD8-00004AE9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61D55-F544-1E7D-3806-4C86C19B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1F07-14A1-489C-9CE4-DAAF41CE1B7C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4D20C-8D19-C869-DA81-AE9A7202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725AC-3AE3-8782-8795-A03B1ACB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B3E2-DDE9-444C-99E7-339155C4D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79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5BD03-753B-C6F5-321A-A90322C5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1F07-14A1-489C-9CE4-DAAF41CE1B7C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93A69-5985-E7FF-0E25-F48A6EEF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38B92-C5AB-CD17-236B-770D3A93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B3E2-DDE9-444C-99E7-339155C4D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26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C435-FE4F-8CB7-6F12-6CBDC5B9A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A5AD-01EC-29A0-3409-744E9A9BC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5612B-D396-9D94-C7DD-64AB8B0F6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D2288-DB5D-78DB-326F-EFF52F78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1F07-14A1-489C-9CE4-DAAF41CE1B7C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92F23-CE6A-3472-4531-09C73C3A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B885A-5432-23E5-8921-369908C5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B3E2-DDE9-444C-99E7-339155C4D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22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CC1D-8537-DEF6-3067-0722C7A1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AC438-664B-56D6-0E6E-8504707EE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D6033-C08A-A3F4-9FCB-4182B3A48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E7B13-2DDC-33BA-CF7B-E2EB456D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1F07-14A1-489C-9CE4-DAAF41CE1B7C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61B60-6C6C-1959-17C5-B716C134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60888-5BE7-5A41-6463-7165BB3C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B3E2-DDE9-444C-99E7-339155C4D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30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A8B8D-43D2-5FF3-E255-69099FF5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AC744-5322-2D6E-E331-1D9D3C032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187CC-E769-0161-5783-C5455E753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21F07-14A1-489C-9CE4-DAAF41CE1B7C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26B59-2648-4896-F6C5-AFD6D79F2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E246E-A201-D5F3-D87D-42556642E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2B3E2-DDE9-444C-99E7-339155C4D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2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ircuit, electronics&#10;&#10;Description automatically generated">
            <a:extLst>
              <a:ext uri="{FF2B5EF4-FFF2-40B4-BE49-F238E27FC236}">
                <a16:creationId xmlns:a16="http://schemas.microsoft.com/office/drawing/2014/main" id="{2E22CC4C-ED23-91A2-160E-BBE358CD7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49118" cy="68610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C37EBB-CBFE-F308-E1C1-AF8E5EF1EB7D}"/>
              </a:ext>
            </a:extLst>
          </p:cNvPr>
          <p:cNvSpPr txBox="1"/>
          <p:nvPr/>
        </p:nvSpPr>
        <p:spPr>
          <a:xfrm>
            <a:off x="9975270" y="267351"/>
            <a:ext cx="196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- CCTV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ADE65-E3C7-7A70-777A-1484396DC623}"/>
              </a:ext>
            </a:extLst>
          </p:cNvPr>
          <p:cNvSpPr txBox="1"/>
          <p:nvPr/>
        </p:nvSpPr>
        <p:spPr>
          <a:xfrm>
            <a:off x="9892145" y="653557"/>
            <a:ext cx="152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</a:t>
            </a:r>
            <a:r>
              <a:rPr lang="en-GB" dirty="0"/>
              <a:t> - Alarm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1563CC-831E-75E3-D664-767A080778F7}"/>
              </a:ext>
            </a:extLst>
          </p:cNvPr>
          <p:cNvSpPr txBox="1"/>
          <p:nvPr/>
        </p:nvSpPr>
        <p:spPr>
          <a:xfrm>
            <a:off x="9850055" y="1014963"/>
            <a:ext cx="213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- Anti-Homeless Architecture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170578B-277B-E019-6463-31ECF353F71F}"/>
              </a:ext>
            </a:extLst>
          </p:cNvPr>
          <p:cNvSpPr/>
          <p:nvPr/>
        </p:nvSpPr>
        <p:spPr>
          <a:xfrm>
            <a:off x="7843651" y="5308269"/>
            <a:ext cx="144000" cy="144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52007902-1C42-D512-6DE2-AB6FE202A94E}"/>
              </a:ext>
            </a:extLst>
          </p:cNvPr>
          <p:cNvSpPr/>
          <p:nvPr/>
        </p:nvSpPr>
        <p:spPr>
          <a:xfrm>
            <a:off x="6834249" y="5039096"/>
            <a:ext cx="144000" cy="144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F6D95450-6582-53AF-4602-2FB0EE0EF120}"/>
              </a:ext>
            </a:extLst>
          </p:cNvPr>
          <p:cNvSpPr/>
          <p:nvPr/>
        </p:nvSpPr>
        <p:spPr>
          <a:xfrm>
            <a:off x="6464135" y="5039096"/>
            <a:ext cx="144000" cy="144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83B12A81-3991-B93B-417D-EE0BE5C97642}"/>
              </a:ext>
            </a:extLst>
          </p:cNvPr>
          <p:cNvSpPr/>
          <p:nvPr/>
        </p:nvSpPr>
        <p:spPr>
          <a:xfrm>
            <a:off x="6390904" y="5039096"/>
            <a:ext cx="144000" cy="144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BC87C46D-5A03-7F38-65C7-15FB93589B66}"/>
              </a:ext>
            </a:extLst>
          </p:cNvPr>
          <p:cNvSpPr/>
          <p:nvPr/>
        </p:nvSpPr>
        <p:spPr>
          <a:xfrm>
            <a:off x="6132616" y="5122223"/>
            <a:ext cx="144000" cy="144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90358C0D-FF0E-A10F-957E-16CE74637C6A}"/>
              </a:ext>
            </a:extLst>
          </p:cNvPr>
          <p:cNvSpPr/>
          <p:nvPr/>
        </p:nvSpPr>
        <p:spPr>
          <a:xfrm>
            <a:off x="5916358" y="5169723"/>
            <a:ext cx="144000" cy="144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F7AFD5D3-87AE-F72E-A3EE-320062314E81}"/>
              </a:ext>
            </a:extLst>
          </p:cNvPr>
          <p:cNvSpPr/>
          <p:nvPr/>
        </p:nvSpPr>
        <p:spPr>
          <a:xfrm>
            <a:off x="5786720" y="4587833"/>
            <a:ext cx="144000" cy="144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D3D1D3A3-EB7F-A3E1-851B-238BE6A3AB35}"/>
              </a:ext>
            </a:extLst>
          </p:cNvPr>
          <p:cNvSpPr/>
          <p:nvPr/>
        </p:nvSpPr>
        <p:spPr>
          <a:xfrm>
            <a:off x="5843127" y="4781796"/>
            <a:ext cx="144000" cy="144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6422F055-A281-95CC-88CE-9B61FECF07A2}"/>
              </a:ext>
            </a:extLst>
          </p:cNvPr>
          <p:cNvSpPr/>
          <p:nvPr/>
        </p:nvSpPr>
        <p:spPr>
          <a:xfrm>
            <a:off x="5303790" y="4615540"/>
            <a:ext cx="144000" cy="144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3F3BA8E5-D431-75CD-CB85-CE9CEF43767B}"/>
              </a:ext>
            </a:extLst>
          </p:cNvPr>
          <p:cNvSpPr/>
          <p:nvPr/>
        </p:nvSpPr>
        <p:spPr>
          <a:xfrm>
            <a:off x="3959899" y="4684813"/>
            <a:ext cx="144000" cy="144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0BD8CEAE-4CA2-BD43-955F-02782A9144FC}"/>
              </a:ext>
            </a:extLst>
          </p:cNvPr>
          <p:cNvSpPr/>
          <p:nvPr/>
        </p:nvSpPr>
        <p:spPr>
          <a:xfrm>
            <a:off x="3886668" y="4864919"/>
            <a:ext cx="144000" cy="144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F7A1BF91-16A1-FFD2-EF07-49EE2F486D70}"/>
              </a:ext>
            </a:extLst>
          </p:cNvPr>
          <p:cNvSpPr/>
          <p:nvPr/>
        </p:nvSpPr>
        <p:spPr>
          <a:xfrm>
            <a:off x="3919380" y="5052950"/>
            <a:ext cx="144000" cy="144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B357F3C8-8844-ADB5-B67C-83DCEAB926A5}"/>
              </a:ext>
            </a:extLst>
          </p:cNvPr>
          <p:cNvSpPr/>
          <p:nvPr/>
        </p:nvSpPr>
        <p:spPr>
          <a:xfrm>
            <a:off x="3702133" y="5209308"/>
            <a:ext cx="144000" cy="144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F5ADBDA5-FE52-1FEC-9C23-1513EBD608EE}"/>
              </a:ext>
            </a:extLst>
          </p:cNvPr>
          <p:cNvSpPr/>
          <p:nvPr/>
        </p:nvSpPr>
        <p:spPr>
          <a:xfrm>
            <a:off x="2442882" y="5476503"/>
            <a:ext cx="144000" cy="144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2EA06B0A-599B-0238-B78F-2C122FCC51D9}"/>
              </a:ext>
            </a:extLst>
          </p:cNvPr>
          <p:cNvSpPr/>
          <p:nvPr/>
        </p:nvSpPr>
        <p:spPr>
          <a:xfrm>
            <a:off x="3992611" y="5630439"/>
            <a:ext cx="144000" cy="144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2447A03B-FDFC-5E3F-306A-33CC2C994C11}"/>
              </a:ext>
            </a:extLst>
          </p:cNvPr>
          <p:cNvSpPr/>
          <p:nvPr/>
        </p:nvSpPr>
        <p:spPr>
          <a:xfrm>
            <a:off x="4139073" y="5865967"/>
            <a:ext cx="144000" cy="144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0C4C1904-C0FB-D7CF-C7DF-73684DC59220}"/>
              </a:ext>
            </a:extLst>
          </p:cNvPr>
          <p:cNvSpPr/>
          <p:nvPr/>
        </p:nvSpPr>
        <p:spPr>
          <a:xfrm>
            <a:off x="3628902" y="5561166"/>
            <a:ext cx="144000" cy="144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3D1A73A4-BB26-C0F7-9F42-E0505B96683B}"/>
              </a:ext>
            </a:extLst>
          </p:cNvPr>
          <p:cNvSpPr/>
          <p:nvPr/>
        </p:nvSpPr>
        <p:spPr>
          <a:xfrm>
            <a:off x="1923075" y="5833856"/>
            <a:ext cx="144000" cy="144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8B1DBCE3-634B-0403-8072-D9A77C207701}"/>
              </a:ext>
            </a:extLst>
          </p:cNvPr>
          <p:cNvSpPr/>
          <p:nvPr/>
        </p:nvSpPr>
        <p:spPr>
          <a:xfrm>
            <a:off x="2687054" y="5727421"/>
            <a:ext cx="144000" cy="144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FA1850DB-EF52-EC8A-0B7A-3D3925C54E1F}"/>
              </a:ext>
            </a:extLst>
          </p:cNvPr>
          <p:cNvSpPr/>
          <p:nvPr/>
        </p:nvSpPr>
        <p:spPr>
          <a:xfrm>
            <a:off x="2814350" y="5727421"/>
            <a:ext cx="144000" cy="144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D030E000-A687-AA2D-E3E2-3F64241F61A3}"/>
              </a:ext>
            </a:extLst>
          </p:cNvPr>
          <p:cNvSpPr/>
          <p:nvPr/>
        </p:nvSpPr>
        <p:spPr>
          <a:xfrm>
            <a:off x="4285535" y="2634340"/>
            <a:ext cx="144000" cy="144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2B9DE15E-1957-ABEE-A5BD-DAA77C89FE37}"/>
              </a:ext>
            </a:extLst>
          </p:cNvPr>
          <p:cNvSpPr/>
          <p:nvPr/>
        </p:nvSpPr>
        <p:spPr>
          <a:xfrm>
            <a:off x="4874559" y="2565064"/>
            <a:ext cx="144000" cy="144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9C822B0C-2BC8-832F-EBDB-71E2F0A593B0}"/>
              </a:ext>
            </a:extLst>
          </p:cNvPr>
          <p:cNvSpPr/>
          <p:nvPr/>
        </p:nvSpPr>
        <p:spPr>
          <a:xfrm>
            <a:off x="4595488" y="2630376"/>
            <a:ext cx="144000" cy="144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04244E37-46DE-D7E1-83D8-A59A45BF7EFF}"/>
              </a:ext>
            </a:extLst>
          </p:cNvPr>
          <p:cNvSpPr/>
          <p:nvPr/>
        </p:nvSpPr>
        <p:spPr>
          <a:xfrm>
            <a:off x="3944847" y="1338129"/>
            <a:ext cx="144000" cy="144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A2825953-435C-714A-D7A3-054B841FB5A2}"/>
              </a:ext>
            </a:extLst>
          </p:cNvPr>
          <p:cNvSpPr/>
          <p:nvPr/>
        </p:nvSpPr>
        <p:spPr>
          <a:xfrm>
            <a:off x="4041307" y="1915794"/>
            <a:ext cx="144000" cy="144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1EA3F2A4-F855-49E5-AAB1-EAC38BED3F33}"/>
              </a:ext>
            </a:extLst>
          </p:cNvPr>
          <p:cNvSpPr/>
          <p:nvPr/>
        </p:nvSpPr>
        <p:spPr>
          <a:xfrm>
            <a:off x="3555671" y="1089015"/>
            <a:ext cx="144000" cy="144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728B644E-6715-A8F9-6FDD-EAA43EB8C322}"/>
              </a:ext>
            </a:extLst>
          </p:cNvPr>
          <p:cNvSpPr/>
          <p:nvPr/>
        </p:nvSpPr>
        <p:spPr>
          <a:xfrm>
            <a:off x="9892144" y="309135"/>
            <a:ext cx="321647" cy="33280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F36A3B46-D795-F90F-2625-2006DCA08D23}"/>
              </a:ext>
            </a:extLst>
          </p:cNvPr>
          <p:cNvSpPr/>
          <p:nvPr/>
        </p:nvSpPr>
        <p:spPr>
          <a:xfrm>
            <a:off x="9891114" y="701693"/>
            <a:ext cx="321647" cy="332809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328E674E-48E6-2A74-6F48-FC03A381459B}"/>
              </a:ext>
            </a:extLst>
          </p:cNvPr>
          <p:cNvSpPr/>
          <p:nvPr/>
        </p:nvSpPr>
        <p:spPr>
          <a:xfrm>
            <a:off x="6984641" y="5039096"/>
            <a:ext cx="144000" cy="1440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554EA24B-3F6F-2960-465D-912C478FA846}"/>
              </a:ext>
            </a:extLst>
          </p:cNvPr>
          <p:cNvSpPr/>
          <p:nvPr/>
        </p:nvSpPr>
        <p:spPr>
          <a:xfrm>
            <a:off x="6697614" y="5044550"/>
            <a:ext cx="144000" cy="1440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7" name="Multiplication Sign 46">
            <a:extLst>
              <a:ext uri="{FF2B5EF4-FFF2-40B4-BE49-F238E27FC236}">
                <a16:creationId xmlns:a16="http://schemas.microsoft.com/office/drawing/2014/main" id="{7893E4D1-9A06-B2A3-EFDC-30FCD422B30B}"/>
              </a:ext>
            </a:extLst>
          </p:cNvPr>
          <p:cNvSpPr/>
          <p:nvPr/>
        </p:nvSpPr>
        <p:spPr>
          <a:xfrm>
            <a:off x="6024001" y="5122223"/>
            <a:ext cx="144000" cy="1440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CF191241-A0FE-A728-766A-6F40EAD669ED}"/>
              </a:ext>
            </a:extLst>
          </p:cNvPr>
          <p:cNvSpPr/>
          <p:nvPr/>
        </p:nvSpPr>
        <p:spPr>
          <a:xfrm>
            <a:off x="3485875" y="5583421"/>
            <a:ext cx="144000" cy="1440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A2867611-E331-6114-BFC9-7A5FAE642E1A}"/>
              </a:ext>
            </a:extLst>
          </p:cNvPr>
          <p:cNvSpPr/>
          <p:nvPr/>
        </p:nvSpPr>
        <p:spPr>
          <a:xfrm>
            <a:off x="2488496" y="5761373"/>
            <a:ext cx="144000" cy="1440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0B98C089-CF66-107E-D538-4F7E57989F87}"/>
              </a:ext>
            </a:extLst>
          </p:cNvPr>
          <p:cNvSpPr/>
          <p:nvPr/>
        </p:nvSpPr>
        <p:spPr>
          <a:xfrm>
            <a:off x="2112130" y="5846784"/>
            <a:ext cx="144000" cy="1440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EA2845A1-1EA0-6910-74DE-2874E6ECD1E1}"/>
              </a:ext>
            </a:extLst>
          </p:cNvPr>
          <p:cNvSpPr/>
          <p:nvPr/>
        </p:nvSpPr>
        <p:spPr>
          <a:xfrm>
            <a:off x="2184130" y="5511421"/>
            <a:ext cx="144000" cy="1440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814EA57B-F2D6-7715-3095-FE754229CAB4}"/>
              </a:ext>
            </a:extLst>
          </p:cNvPr>
          <p:cNvSpPr/>
          <p:nvPr/>
        </p:nvSpPr>
        <p:spPr>
          <a:xfrm>
            <a:off x="2814179" y="5324142"/>
            <a:ext cx="144000" cy="1440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A5CFCFFC-DF18-C8CD-6193-5BC0603946C9}"/>
              </a:ext>
            </a:extLst>
          </p:cNvPr>
          <p:cNvSpPr/>
          <p:nvPr/>
        </p:nvSpPr>
        <p:spPr>
          <a:xfrm>
            <a:off x="3035892" y="5332503"/>
            <a:ext cx="144000" cy="1440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id="{92A55B10-E99B-7A48-8ED3-80F30C9BCD1A}"/>
              </a:ext>
            </a:extLst>
          </p:cNvPr>
          <p:cNvSpPr/>
          <p:nvPr/>
        </p:nvSpPr>
        <p:spPr>
          <a:xfrm>
            <a:off x="3281587" y="5260503"/>
            <a:ext cx="144000" cy="1440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ED785C78-5B20-EC1A-1AE9-D3C5DD0067A7}"/>
              </a:ext>
            </a:extLst>
          </p:cNvPr>
          <p:cNvSpPr/>
          <p:nvPr/>
        </p:nvSpPr>
        <p:spPr>
          <a:xfrm>
            <a:off x="4041307" y="4015896"/>
            <a:ext cx="144000" cy="1440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7E1A1C08-138F-238C-6845-1E9076022DF7}"/>
              </a:ext>
            </a:extLst>
          </p:cNvPr>
          <p:cNvSpPr/>
          <p:nvPr/>
        </p:nvSpPr>
        <p:spPr>
          <a:xfrm>
            <a:off x="3942873" y="3429000"/>
            <a:ext cx="144000" cy="1440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id="{E4618DEB-ECA1-888C-E8D8-07B4F04D166D}"/>
              </a:ext>
            </a:extLst>
          </p:cNvPr>
          <p:cNvSpPr/>
          <p:nvPr/>
        </p:nvSpPr>
        <p:spPr>
          <a:xfrm>
            <a:off x="3908437" y="3153937"/>
            <a:ext cx="144000" cy="1440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8" name="Multiplication Sign 57">
            <a:extLst>
              <a:ext uri="{FF2B5EF4-FFF2-40B4-BE49-F238E27FC236}">
                <a16:creationId xmlns:a16="http://schemas.microsoft.com/office/drawing/2014/main" id="{DB02AE0A-14ED-EA70-929E-0A8E5835B221}"/>
              </a:ext>
            </a:extLst>
          </p:cNvPr>
          <p:cNvSpPr/>
          <p:nvPr/>
        </p:nvSpPr>
        <p:spPr>
          <a:xfrm>
            <a:off x="3847380" y="2862778"/>
            <a:ext cx="144000" cy="1440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9" name="Multiplication Sign 58">
            <a:extLst>
              <a:ext uri="{FF2B5EF4-FFF2-40B4-BE49-F238E27FC236}">
                <a16:creationId xmlns:a16="http://schemas.microsoft.com/office/drawing/2014/main" id="{F3D723E1-865C-201E-3274-B0B6E4974905}"/>
              </a:ext>
            </a:extLst>
          </p:cNvPr>
          <p:cNvSpPr/>
          <p:nvPr/>
        </p:nvSpPr>
        <p:spPr>
          <a:xfrm>
            <a:off x="4281617" y="2934778"/>
            <a:ext cx="144000" cy="1440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0" name="Multiplication Sign 59">
            <a:extLst>
              <a:ext uri="{FF2B5EF4-FFF2-40B4-BE49-F238E27FC236}">
                <a16:creationId xmlns:a16="http://schemas.microsoft.com/office/drawing/2014/main" id="{FEDC1BCE-D708-BC2D-AD50-E67908FFAF42}"/>
              </a:ext>
            </a:extLst>
          </p:cNvPr>
          <p:cNvSpPr/>
          <p:nvPr/>
        </p:nvSpPr>
        <p:spPr>
          <a:xfrm>
            <a:off x="4285535" y="3059897"/>
            <a:ext cx="144000" cy="1440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1" name="Multiplication Sign 60">
            <a:extLst>
              <a:ext uri="{FF2B5EF4-FFF2-40B4-BE49-F238E27FC236}">
                <a16:creationId xmlns:a16="http://schemas.microsoft.com/office/drawing/2014/main" id="{7706C7A4-C4A7-1CF9-1B57-1FE9847C1427}"/>
              </a:ext>
            </a:extLst>
          </p:cNvPr>
          <p:cNvSpPr/>
          <p:nvPr/>
        </p:nvSpPr>
        <p:spPr>
          <a:xfrm>
            <a:off x="4253500" y="2809659"/>
            <a:ext cx="144000" cy="1440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2" name="Multiplication Sign 61">
            <a:extLst>
              <a:ext uri="{FF2B5EF4-FFF2-40B4-BE49-F238E27FC236}">
                <a16:creationId xmlns:a16="http://schemas.microsoft.com/office/drawing/2014/main" id="{84303B2E-25FF-7609-BC2D-D6E13EF22043}"/>
              </a:ext>
            </a:extLst>
          </p:cNvPr>
          <p:cNvSpPr/>
          <p:nvPr/>
        </p:nvSpPr>
        <p:spPr>
          <a:xfrm>
            <a:off x="4203203" y="2665659"/>
            <a:ext cx="144000" cy="1440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3" name="Multiplication Sign 62">
            <a:extLst>
              <a:ext uri="{FF2B5EF4-FFF2-40B4-BE49-F238E27FC236}">
                <a16:creationId xmlns:a16="http://schemas.microsoft.com/office/drawing/2014/main" id="{104D480B-9BEF-DC0A-CC92-7ED61CCD1756}"/>
              </a:ext>
            </a:extLst>
          </p:cNvPr>
          <p:cNvSpPr/>
          <p:nvPr/>
        </p:nvSpPr>
        <p:spPr>
          <a:xfrm>
            <a:off x="4475029" y="2681884"/>
            <a:ext cx="144000" cy="1440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id="{2C81E0DF-3527-C725-DE66-8650C5E26C00}"/>
              </a:ext>
            </a:extLst>
          </p:cNvPr>
          <p:cNvSpPr/>
          <p:nvPr/>
        </p:nvSpPr>
        <p:spPr>
          <a:xfrm>
            <a:off x="4376330" y="2684540"/>
            <a:ext cx="144000" cy="1440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id="{E192332A-B785-66BD-95CD-E14177DE6693}"/>
              </a:ext>
            </a:extLst>
          </p:cNvPr>
          <p:cNvSpPr/>
          <p:nvPr/>
        </p:nvSpPr>
        <p:spPr>
          <a:xfrm>
            <a:off x="4583401" y="2679228"/>
            <a:ext cx="144000" cy="1440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6" name="Multiplication Sign 65">
            <a:extLst>
              <a:ext uri="{FF2B5EF4-FFF2-40B4-BE49-F238E27FC236}">
                <a16:creationId xmlns:a16="http://schemas.microsoft.com/office/drawing/2014/main" id="{1278A063-3617-E2C4-325E-E70181E8D0DC}"/>
              </a:ext>
            </a:extLst>
          </p:cNvPr>
          <p:cNvSpPr/>
          <p:nvPr/>
        </p:nvSpPr>
        <p:spPr>
          <a:xfrm>
            <a:off x="4682100" y="2653043"/>
            <a:ext cx="144000" cy="1440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id="{798FD93B-6652-DFA7-5166-313950BD27E3}"/>
              </a:ext>
            </a:extLst>
          </p:cNvPr>
          <p:cNvSpPr/>
          <p:nvPr/>
        </p:nvSpPr>
        <p:spPr>
          <a:xfrm>
            <a:off x="4799867" y="2634340"/>
            <a:ext cx="144000" cy="1440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8" name="Multiplication Sign 67">
            <a:extLst>
              <a:ext uri="{FF2B5EF4-FFF2-40B4-BE49-F238E27FC236}">
                <a16:creationId xmlns:a16="http://schemas.microsoft.com/office/drawing/2014/main" id="{F18C0A43-132B-CDE8-2437-0E484A19C922}"/>
              </a:ext>
            </a:extLst>
          </p:cNvPr>
          <p:cNvSpPr/>
          <p:nvPr/>
        </p:nvSpPr>
        <p:spPr>
          <a:xfrm>
            <a:off x="3671155" y="1771727"/>
            <a:ext cx="144000" cy="1440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0" name="Multiplication Sign 69">
            <a:extLst>
              <a:ext uri="{FF2B5EF4-FFF2-40B4-BE49-F238E27FC236}">
                <a16:creationId xmlns:a16="http://schemas.microsoft.com/office/drawing/2014/main" id="{C2060463-5F34-1327-8255-C22FA7C60EDD}"/>
              </a:ext>
            </a:extLst>
          </p:cNvPr>
          <p:cNvSpPr/>
          <p:nvPr/>
        </p:nvSpPr>
        <p:spPr>
          <a:xfrm>
            <a:off x="3527155" y="962502"/>
            <a:ext cx="144000" cy="1440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1" name="Multiplication Sign 70">
            <a:extLst>
              <a:ext uri="{FF2B5EF4-FFF2-40B4-BE49-F238E27FC236}">
                <a16:creationId xmlns:a16="http://schemas.microsoft.com/office/drawing/2014/main" id="{50357C27-CF57-D0D3-9AC5-061F21320996}"/>
              </a:ext>
            </a:extLst>
          </p:cNvPr>
          <p:cNvSpPr/>
          <p:nvPr/>
        </p:nvSpPr>
        <p:spPr>
          <a:xfrm>
            <a:off x="3897307" y="1227945"/>
            <a:ext cx="144000" cy="1440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2" name="Multiplication Sign 71">
            <a:extLst>
              <a:ext uri="{FF2B5EF4-FFF2-40B4-BE49-F238E27FC236}">
                <a16:creationId xmlns:a16="http://schemas.microsoft.com/office/drawing/2014/main" id="{8452EC66-DAC0-65D0-B711-14F6C63A1333}"/>
              </a:ext>
            </a:extLst>
          </p:cNvPr>
          <p:cNvSpPr/>
          <p:nvPr/>
        </p:nvSpPr>
        <p:spPr>
          <a:xfrm>
            <a:off x="9891114" y="1039136"/>
            <a:ext cx="321647" cy="332809"/>
          </a:xfrm>
          <a:prstGeom prst="mathMultiply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8DB48C59-3EB7-9729-41EE-FDFFC0F1F5DE}"/>
              </a:ext>
            </a:extLst>
          </p:cNvPr>
          <p:cNvSpPr/>
          <p:nvPr/>
        </p:nvSpPr>
        <p:spPr>
          <a:xfrm>
            <a:off x="7423105" y="5387741"/>
            <a:ext cx="144000" cy="144000"/>
          </a:xfrm>
          <a:prstGeom prst="mathMultiply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255A1F9B-4AF7-D708-FB3A-AC04CB47EAE8}"/>
              </a:ext>
            </a:extLst>
          </p:cNvPr>
          <p:cNvSpPr/>
          <p:nvPr/>
        </p:nvSpPr>
        <p:spPr>
          <a:xfrm>
            <a:off x="6697614" y="5426578"/>
            <a:ext cx="144000" cy="144000"/>
          </a:xfrm>
          <a:prstGeom prst="mathMultiply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5" name="Multiplication Sign 74">
            <a:extLst>
              <a:ext uri="{FF2B5EF4-FFF2-40B4-BE49-F238E27FC236}">
                <a16:creationId xmlns:a16="http://schemas.microsoft.com/office/drawing/2014/main" id="{E9F56A31-EC1B-512E-3E3D-5DFF4E270001}"/>
              </a:ext>
            </a:extLst>
          </p:cNvPr>
          <p:cNvSpPr/>
          <p:nvPr/>
        </p:nvSpPr>
        <p:spPr>
          <a:xfrm>
            <a:off x="5401809" y="5439421"/>
            <a:ext cx="144000" cy="144000"/>
          </a:xfrm>
          <a:prstGeom prst="mathMultiply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6" name="Multiplication Sign 75">
            <a:extLst>
              <a:ext uri="{FF2B5EF4-FFF2-40B4-BE49-F238E27FC236}">
                <a16:creationId xmlns:a16="http://schemas.microsoft.com/office/drawing/2014/main" id="{F247BDCD-3CF4-CA80-4471-1C7CAF94F744}"/>
              </a:ext>
            </a:extLst>
          </p:cNvPr>
          <p:cNvSpPr/>
          <p:nvPr/>
        </p:nvSpPr>
        <p:spPr>
          <a:xfrm>
            <a:off x="4729170" y="5088614"/>
            <a:ext cx="144000" cy="144000"/>
          </a:xfrm>
          <a:prstGeom prst="mathMultiply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7" name="Multiplication Sign 76">
            <a:extLst>
              <a:ext uri="{FF2B5EF4-FFF2-40B4-BE49-F238E27FC236}">
                <a16:creationId xmlns:a16="http://schemas.microsoft.com/office/drawing/2014/main" id="{0162A20F-0FD4-1C00-E971-8679B3B2207D}"/>
              </a:ext>
            </a:extLst>
          </p:cNvPr>
          <p:cNvSpPr/>
          <p:nvPr/>
        </p:nvSpPr>
        <p:spPr>
          <a:xfrm>
            <a:off x="4074851" y="5486439"/>
            <a:ext cx="144000" cy="144000"/>
          </a:xfrm>
          <a:prstGeom prst="mathMultiply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8" name="Multiplication Sign 77">
            <a:extLst>
              <a:ext uri="{FF2B5EF4-FFF2-40B4-BE49-F238E27FC236}">
                <a16:creationId xmlns:a16="http://schemas.microsoft.com/office/drawing/2014/main" id="{7885C70F-2C46-F9F2-4FEA-E91C6F1E06BA}"/>
              </a:ext>
            </a:extLst>
          </p:cNvPr>
          <p:cNvSpPr/>
          <p:nvPr/>
        </p:nvSpPr>
        <p:spPr>
          <a:xfrm>
            <a:off x="1942646" y="5548503"/>
            <a:ext cx="144000" cy="144000"/>
          </a:xfrm>
          <a:prstGeom prst="mathMultiply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aphicFrame>
        <p:nvGraphicFramePr>
          <p:cNvPr id="82" name="Chart 81">
            <a:extLst>
              <a:ext uri="{FF2B5EF4-FFF2-40B4-BE49-F238E27FC236}">
                <a16:creationId xmlns:a16="http://schemas.microsoft.com/office/drawing/2014/main" id="{B6711DCF-E181-ECDB-B55B-718AF6FFCC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908335"/>
              </p:ext>
            </p:extLst>
          </p:nvPr>
        </p:nvGraphicFramePr>
        <p:xfrm>
          <a:off x="9761205" y="1549497"/>
          <a:ext cx="2430795" cy="2641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5" name="Chart 84">
            <a:extLst>
              <a:ext uri="{FF2B5EF4-FFF2-40B4-BE49-F238E27FC236}">
                <a16:creationId xmlns:a16="http://schemas.microsoft.com/office/drawing/2014/main" id="{52C1F8EC-E8CA-21A1-6121-D5794FD51F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8792169"/>
              </p:ext>
            </p:extLst>
          </p:nvPr>
        </p:nvGraphicFramePr>
        <p:xfrm>
          <a:off x="9755510" y="4085707"/>
          <a:ext cx="2431162" cy="264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8087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Netherton</dc:creator>
  <cp:lastModifiedBy>Joshua Netherton</cp:lastModifiedBy>
  <cp:revision>3</cp:revision>
  <dcterms:created xsi:type="dcterms:W3CDTF">2022-11-24T22:38:42Z</dcterms:created>
  <dcterms:modified xsi:type="dcterms:W3CDTF">2022-11-24T23:25:37Z</dcterms:modified>
</cp:coreProperties>
</file>