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A58-5D4A-3C84-518E-B7FCAFEE2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2182-BF55-E645-F554-AC3D3CCD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3C6C-7505-F113-903D-9906E8AC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4058-AAF5-B41D-613B-2A54128A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6BB7-F161-F5EE-8F09-90C83678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9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2225-B26B-4292-FBCB-38A7BC96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70A37-F716-D75F-E080-79433F16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396-18AD-D032-DAF7-715D084F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FDC8-1A91-3E86-06FC-356210A7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61E2-C2F5-B296-547C-DF24BEE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E4CFD-3103-B002-BFD1-A1AE6BC7D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6406-6936-0063-53A2-8576C935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83B5-9F44-50F9-2E54-190810E8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A3EA-D6C0-8024-B654-0636376C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DFB4-9049-D109-6C7F-EA8386EC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80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C0F-A0FB-50E4-FDC3-35732751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BF69-16BF-5110-CDE1-885DC925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EB87-90A7-BE06-EFA9-5212953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CD6B-839A-08C7-2B2B-78512EB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8C0C-A387-7666-2260-4D92DA95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AF0F-756A-1CFF-3DCC-BF7FA11A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2D04-A88E-F7EE-3FC9-10B59ACC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4C4F-7F94-5D81-8334-56F15625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B639-472A-839D-3808-8C39D983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64F1-4493-9819-337A-9D88056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C5A-006F-C5BC-EE05-54D4192F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D8BD-381F-1B5F-00E6-10D447DA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646D-C92B-3F35-E00A-6ED5786D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9158-7C75-5900-4BEF-1F028FC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9C0D-CD0B-BB2F-70E5-52BBC604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9AA71-2A1E-2532-BAE5-CB0C5671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6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0080-615C-EE33-6ECD-4D33F2A0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B385-70C5-4AE6-0B35-2D280B8B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910F8-C78C-7F36-E2CD-A6A821A9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91603-D2A5-DC1F-7FB2-8D86F2F20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AE0DD-79D4-428C-8708-4F05CEF7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14D43-540E-3415-477F-3D1658BD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CCD26-737E-790E-E70E-FFB4B275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E4004-B641-3C80-D8A1-84C18A8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4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B15B-F886-F79E-75A7-B5FAB82E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0CB18-5974-B304-5193-8113D728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3D455-A778-7011-2C13-7C32A13C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41FA4-17FF-EA5B-035B-DAD70D7A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1EA8F-FB77-1EB5-87CF-B6F62DAF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E6D30-6D46-31D5-3B31-F5F75376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8050-6D50-8AF5-ABAB-27FFD9D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09FF-B225-841F-CE36-758BB59A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442B-9377-42B3-9826-0EDAA812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42A3-6812-DD48-78AC-A64F7462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820C8-1B23-79CB-4108-A8EBF36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BE9-DBDB-861A-65EA-CB346694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0904-79CF-B2B3-3D16-D9B3455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8079-8415-048A-4EC4-D503A596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4DD3C-492C-B1F2-2585-C06D1A88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43A48-B06E-E7E3-4117-90334085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34C6-0115-7D6F-E504-569CEE9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5844-1F88-C764-5889-5984D7D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6D1F7-EC0E-747C-6097-4A37AB99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BCFC-92D7-C0C5-5E40-3FC1C3B4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8D14-74EA-3616-8D64-84AAB71F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DF37-94BC-D4B4-0E98-712DF300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D50B-4DC7-4BDE-8CAE-2EA840543B6E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4775-C852-461A-ED09-954CFB70F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3B1A-60BE-FADE-AE8B-E56AC977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E9C8-AA2E-409B-B8C9-A00B67781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7075C94B-A79C-CC05-5B05-EE4EFDE5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53600" cy="6864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51DDA-04F7-9BBA-6C6D-E757A3BF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99" y="2516188"/>
            <a:ext cx="8699502" cy="4349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3BB35E-B3F4-99B3-5FD6-F9FAAD235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36"/>
          <a:stretch/>
        </p:blipFill>
        <p:spPr>
          <a:xfrm>
            <a:off x="1054098" y="-6239"/>
            <a:ext cx="8699502" cy="2508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057419-32F0-D023-31DC-7788C3709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8" t="75767" r="18430"/>
          <a:stretch/>
        </p:blipFill>
        <p:spPr>
          <a:xfrm rot="16200000">
            <a:off x="-2901952" y="2901950"/>
            <a:ext cx="6858002" cy="10540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A93D2A-B75C-3E06-04C8-7855EE11A28C}"/>
              </a:ext>
            </a:extLst>
          </p:cNvPr>
          <p:cNvSpPr/>
          <p:nvPr/>
        </p:nvSpPr>
        <p:spPr>
          <a:xfrm>
            <a:off x="7530303" y="5359400"/>
            <a:ext cx="292899" cy="293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51F1F3-3729-D35C-B794-9CC617F3CE66}"/>
              </a:ext>
            </a:extLst>
          </p:cNvPr>
          <p:cNvSpPr/>
          <p:nvPr/>
        </p:nvSpPr>
        <p:spPr>
          <a:xfrm>
            <a:off x="9893172" y="557186"/>
            <a:ext cx="238125" cy="235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6E4C2-4B99-16D8-8B4D-AFF1B36332BB}"/>
              </a:ext>
            </a:extLst>
          </p:cNvPr>
          <p:cNvSpPr txBox="1"/>
          <p:nvPr/>
        </p:nvSpPr>
        <p:spPr>
          <a:xfrm>
            <a:off x="10131296" y="490392"/>
            <a:ext cx="17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1-2 features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292712-9D93-E5A3-722E-3A5B5D1964F3}"/>
              </a:ext>
            </a:extLst>
          </p:cNvPr>
          <p:cNvSpPr txBox="1"/>
          <p:nvPr/>
        </p:nvSpPr>
        <p:spPr>
          <a:xfrm>
            <a:off x="10128632" y="895248"/>
            <a:ext cx="20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3-4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74A9FF-4F35-00A2-5EB1-79B6174E81EB}"/>
              </a:ext>
            </a:extLst>
          </p:cNvPr>
          <p:cNvSpPr/>
          <p:nvPr/>
        </p:nvSpPr>
        <p:spPr>
          <a:xfrm>
            <a:off x="9893171" y="962042"/>
            <a:ext cx="238125" cy="235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AAD441-D3CB-A2B0-96C8-716A57408762}"/>
              </a:ext>
            </a:extLst>
          </p:cNvPr>
          <p:cNvSpPr/>
          <p:nvPr/>
        </p:nvSpPr>
        <p:spPr>
          <a:xfrm>
            <a:off x="6810594" y="4937080"/>
            <a:ext cx="295722" cy="2645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07D45-8571-3890-770D-F415E6CE6869}"/>
              </a:ext>
            </a:extLst>
          </p:cNvPr>
          <p:cNvSpPr/>
          <p:nvPr/>
        </p:nvSpPr>
        <p:spPr>
          <a:xfrm>
            <a:off x="6318539" y="4937080"/>
            <a:ext cx="314411" cy="294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A51597-31FA-79F6-BA45-2EF059E0EB8D}"/>
              </a:ext>
            </a:extLst>
          </p:cNvPr>
          <p:cNvSpPr/>
          <p:nvPr/>
        </p:nvSpPr>
        <p:spPr>
          <a:xfrm>
            <a:off x="5810410" y="5158200"/>
            <a:ext cx="324580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046C4B-27AE-E4A8-43D7-DDEC3F1C0B1C}"/>
              </a:ext>
            </a:extLst>
          </p:cNvPr>
          <p:cNvSpPr/>
          <p:nvPr/>
        </p:nvSpPr>
        <p:spPr>
          <a:xfrm>
            <a:off x="5820579" y="4697604"/>
            <a:ext cx="352938" cy="292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72E37-7E4C-CBD8-B88C-1C2C208822C4}"/>
              </a:ext>
            </a:extLst>
          </p:cNvPr>
          <p:cNvSpPr/>
          <p:nvPr/>
        </p:nvSpPr>
        <p:spPr>
          <a:xfrm>
            <a:off x="5637325" y="4444261"/>
            <a:ext cx="252000" cy="30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AD60B-0E52-1C33-A044-20D9CA30D0AE}"/>
              </a:ext>
            </a:extLst>
          </p:cNvPr>
          <p:cNvSpPr/>
          <p:nvPr/>
        </p:nvSpPr>
        <p:spPr>
          <a:xfrm>
            <a:off x="5166834" y="4444261"/>
            <a:ext cx="243716" cy="30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90F7D-B2EE-A837-41BF-3E9EBC2A5987}"/>
              </a:ext>
            </a:extLst>
          </p:cNvPr>
          <p:cNvSpPr/>
          <p:nvPr/>
        </p:nvSpPr>
        <p:spPr>
          <a:xfrm>
            <a:off x="3961507" y="4691063"/>
            <a:ext cx="251999" cy="254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BD7EB-4B7C-5146-195E-A217C9828FD4}"/>
              </a:ext>
            </a:extLst>
          </p:cNvPr>
          <p:cNvSpPr/>
          <p:nvPr/>
        </p:nvSpPr>
        <p:spPr>
          <a:xfrm>
            <a:off x="3963342" y="4937726"/>
            <a:ext cx="269302" cy="28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DF46A-BA09-9338-FE3B-0AC1F74FFF1C}"/>
              </a:ext>
            </a:extLst>
          </p:cNvPr>
          <p:cNvSpPr/>
          <p:nvPr/>
        </p:nvSpPr>
        <p:spPr>
          <a:xfrm>
            <a:off x="3688198" y="5173309"/>
            <a:ext cx="269898" cy="235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7D9AAD-D231-3EEB-CC64-4ABB38790275}"/>
              </a:ext>
            </a:extLst>
          </p:cNvPr>
          <p:cNvSpPr/>
          <p:nvPr/>
        </p:nvSpPr>
        <p:spPr>
          <a:xfrm>
            <a:off x="4090075" y="5519229"/>
            <a:ext cx="347842" cy="376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983164-5BDE-DD1B-E6CF-B5E786E60D75}"/>
              </a:ext>
            </a:extLst>
          </p:cNvPr>
          <p:cNvSpPr/>
          <p:nvPr/>
        </p:nvSpPr>
        <p:spPr>
          <a:xfrm>
            <a:off x="3475377" y="5607153"/>
            <a:ext cx="260456" cy="292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E14ED2-1D4B-376E-5C3B-473C6B74AC91}"/>
              </a:ext>
            </a:extLst>
          </p:cNvPr>
          <p:cNvSpPr/>
          <p:nvPr/>
        </p:nvSpPr>
        <p:spPr>
          <a:xfrm>
            <a:off x="2747863" y="5177593"/>
            <a:ext cx="762691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DB1CF0-96D9-590D-8A8C-9C83EC17DB7C}"/>
              </a:ext>
            </a:extLst>
          </p:cNvPr>
          <p:cNvSpPr/>
          <p:nvPr/>
        </p:nvSpPr>
        <p:spPr>
          <a:xfrm>
            <a:off x="2244202" y="5410200"/>
            <a:ext cx="310954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F7822D-44DD-573F-2780-5144F80BE10E}"/>
              </a:ext>
            </a:extLst>
          </p:cNvPr>
          <p:cNvSpPr/>
          <p:nvPr/>
        </p:nvSpPr>
        <p:spPr>
          <a:xfrm>
            <a:off x="2505362" y="5645944"/>
            <a:ext cx="252000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E00F8F-47FD-29D7-490F-0616A34860B7}"/>
              </a:ext>
            </a:extLst>
          </p:cNvPr>
          <p:cNvSpPr/>
          <p:nvPr/>
        </p:nvSpPr>
        <p:spPr>
          <a:xfrm>
            <a:off x="2023367" y="5847231"/>
            <a:ext cx="242501" cy="292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BEDC9-C2B0-4CF4-6FED-86A61CDD6746}"/>
              </a:ext>
            </a:extLst>
          </p:cNvPr>
          <p:cNvSpPr/>
          <p:nvPr/>
        </p:nvSpPr>
        <p:spPr>
          <a:xfrm>
            <a:off x="3960494" y="3925522"/>
            <a:ext cx="238654" cy="27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90A32C-BD17-3336-35FC-7E961DB69ACB}"/>
              </a:ext>
            </a:extLst>
          </p:cNvPr>
          <p:cNvSpPr/>
          <p:nvPr/>
        </p:nvSpPr>
        <p:spPr>
          <a:xfrm>
            <a:off x="3955069" y="3480370"/>
            <a:ext cx="269300" cy="256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2AB6B0-90EA-6AF3-F824-0C057C22BAD1}"/>
              </a:ext>
            </a:extLst>
          </p:cNvPr>
          <p:cNvSpPr/>
          <p:nvPr/>
        </p:nvSpPr>
        <p:spPr>
          <a:xfrm>
            <a:off x="3952613" y="3002142"/>
            <a:ext cx="484039" cy="235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F540EF-12A5-41BC-3E85-44EC23784FC0}"/>
              </a:ext>
            </a:extLst>
          </p:cNvPr>
          <p:cNvSpPr/>
          <p:nvPr/>
        </p:nvSpPr>
        <p:spPr>
          <a:xfrm>
            <a:off x="3710908" y="1775262"/>
            <a:ext cx="240612" cy="26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F26F9-064F-15C3-1E49-0C6B1CE893FE}"/>
              </a:ext>
            </a:extLst>
          </p:cNvPr>
          <p:cNvSpPr/>
          <p:nvPr/>
        </p:nvSpPr>
        <p:spPr>
          <a:xfrm>
            <a:off x="3474726" y="1051225"/>
            <a:ext cx="336363" cy="2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234BB-72E7-1010-0B65-566D1BD2AAEB}"/>
              </a:ext>
            </a:extLst>
          </p:cNvPr>
          <p:cNvSpPr/>
          <p:nvPr/>
        </p:nvSpPr>
        <p:spPr>
          <a:xfrm>
            <a:off x="3951520" y="1051226"/>
            <a:ext cx="241224" cy="479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6C5D72-925D-A482-D305-5CD0601DEDAB}"/>
              </a:ext>
            </a:extLst>
          </p:cNvPr>
          <p:cNvSpPr/>
          <p:nvPr/>
        </p:nvSpPr>
        <p:spPr>
          <a:xfrm>
            <a:off x="3952131" y="2014658"/>
            <a:ext cx="240613" cy="235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EC342C-7B7E-18B1-772B-4DC6D1FA95EF}"/>
              </a:ext>
            </a:extLst>
          </p:cNvPr>
          <p:cNvSpPr/>
          <p:nvPr/>
        </p:nvSpPr>
        <p:spPr>
          <a:xfrm>
            <a:off x="4185308" y="2750141"/>
            <a:ext cx="252000" cy="2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0A46FC-F2B8-8528-5A93-65A386A71A3D}"/>
              </a:ext>
            </a:extLst>
          </p:cNvPr>
          <p:cNvSpPr/>
          <p:nvPr/>
        </p:nvSpPr>
        <p:spPr>
          <a:xfrm>
            <a:off x="4196761" y="2514943"/>
            <a:ext cx="252000" cy="235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D616BD-45D0-F6B3-0C5F-CE9ED97B2D7B}"/>
              </a:ext>
            </a:extLst>
          </p:cNvPr>
          <p:cNvSpPr/>
          <p:nvPr/>
        </p:nvSpPr>
        <p:spPr>
          <a:xfrm>
            <a:off x="4446417" y="2518685"/>
            <a:ext cx="475591" cy="235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1F18B0-53C2-EB75-DB87-0478E1A06724}"/>
              </a:ext>
            </a:extLst>
          </p:cNvPr>
          <p:cNvSpPr/>
          <p:nvPr/>
        </p:nvSpPr>
        <p:spPr>
          <a:xfrm>
            <a:off x="1783873" y="5645945"/>
            <a:ext cx="277020" cy="253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6CAF7-0EA5-595F-6E0F-14802C47C0A0}"/>
              </a:ext>
            </a:extLst>
          </p:cNvPr>
          <p:cNvSpPr/>
          <p:nvPr/>
        </p:nvSpPr>
        <p:spPr>
          <a:xfrm>
            <a:off x="5889927" y="5410199"/>
            <a:ext cx="298525" cy="24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766D26-73AE-8878-2F0B-E232F20E1D15}"/>
              </a:ext>
            </a:extLst>
          </p:cNvPr>
          <p:cNvSpPr/>
          <p:nvPr/>
        </p:nvSpPr>
        <p:spPr>
          <a:xfrm>
            <a:off x="6577686" y="5359400"/>
            <a:ext cx="324580" cy="294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A1B4E-06ED-E95E-A6C0-FDEB29361ED9}"/>
              </a:ext>
            </a:extLst>
          </p:cNvPr>
          <p:cNvSpPr/>
          <p:nvPr/>
        </p:nvSpPr>
        <p:spPr>
          <a:xfrm>
            <a:off x="4610340" y="5158199"/>
            <a:ext cx="354343" cy="317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10C667-5797-E9FC-EF05-4C9B30096B06}"/>
              </a:ext>
            </a:extLst>
          </p:cNvPr>
          <p:cNvSpPr/>
          <p:nvPr/>
        </p:nvSpPr>
        <p:spPr>
          <a:xfrm>
            <a:off x="4623781" y="4899174"/>
            <a:ext cx="340902" cy="264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650F8D-50ED-D3EF-9A48-93B274778C84}"/>
              </a:ext>
            </a:extLst>
          </p:cNvPr>
          <p:cNvSpPr/>
          <p:nvPr/>
        </p:nvSpPr>
        <p:spPr>
          <a:xfrm>
            <a:off x="4922008" y="4897471"/>
            <a:ext cx="283958" cy="327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AE670C-B588-9EB1-ED02-C1AE00F0A8BD}"/>
              </a:ext>
            </a:extLst>
          </p:cNvPr>
          <p:cNvSpPr/>
          <p:nvPr/>
        </p:nvSpPr>
        <p:spPr>
          <a:xfrm>
            <a:off x="4096776" y="5359400"/>
            <a:ext cx="406297" cy="294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3ABAF2-A4A3-13BE-35E0-34DFD07A38AB}"/>
              </a:ext>
            </a:extLst>
          </p:cNvPr>
          <p:cNvSpPr/>
          <p:nvPr/>
        </p:nvSpPr>
        <p:spPr>
          <a:xfrm>
            <a:off x="9894030" y="152330"/>
            <a:ext cx="238125" cy="235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A9B473-EA56-7B4B-4364-DDBC70258411}"/>
              </a:ext>
            </a:extLst>
          </p:cNvPr>
          <p:cNvSpPr txBox="1"/>
          <p:nvPr/>
        </p:nvSpPr>
        <p:spPr>
          <a:xfrm>
            <a:off x="10128632" y="116314"/>
            <a:ext cx="197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 counted features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298D79-FC39-5848-61A8-5D2838188AD8}"/>
              </a:ext>
            </a:extLst>
          </p:cNvPr>
          <p:cNvSpPr/>
          <p:nvPr/>
        </p:nvSpPr>
        <p:spPr>
          <a:xfrm>
            <a:off x="7289865" y="5168780"/>
            <a:ext cx="530954" cy="235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0FD986-F591-B998-3F93-576C5F85BF45}"/>
              </a:ext>
            </a:extLst>
          </p:cNvPr>
          <p:cNvSpPr/>
          <p:nvPr/>
        </p:nvSpPr>
        <p:spPr>
          <a:xfrm>
            <a:off x="7340265" y="5168652"/>
            <a:ext cx="238125" cy="235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8D3112-AED3-0AE9-DF46-3C734CCE905F}"/>
              </a:ext>
            </a:extLst>
          </p:cNvPr>
          <p:cNvSpPr/>
          <p:nvPr/>
        </p:nvSpPr>
        <p:spPr>
          <a:xfrm>
            <a:off x="7337389" y="5276850"/>
            <a:ext cx="238125" cy="3764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CEACA3-D9EE-C8DA-C6E1-147CB878A0B7}"/>
              </a:ext>
            </a:extLst>
          </p:cNvPr>
          <p:cNvSpPr/>
          <p:nvPr/>
        </p:nvSpPr>
        <p:spPr>
          <a:xfrm>
            <a:off x="7043497" y="5393944"/>
            <a:ext cx="295722" cy="260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0656AA-B476-FBCA-8C8C-9A58A363794D}"/>
              </a:ext>
            </a:extLst>
          </p:cNvPr>
          <p:cNvSpPr/>
          <p:nvPr/>
        </p:nvSpPr>
        <p:spPr>
          <a:xfrm>
            <a:off x="6860188" y="5401277"/>
            <a:ext cx="238125" cy="251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4B4B5FB-E29A-F3FE-1ADB-3DA1D0F9F5E4}"/>
              </a:ext>
            </a:extLst>
          </p:cNvPr>
          <p:cNvSpPr/>
          <p:nvPr/>
        </p:nvSpPr>
        <p:spPr>
          <a:xfrm>
            <a:off x="7094884" y="4936429"/>
            <a:ext cx="283958" cy="251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A12166-2E6C-733B-3F99-62355BFE62B0}"/>
              </a:ext>
            </a:extLst>
          </p:cNvPr>
          <p:cNvSpPr/>
          <p:nvPr/>
        </p:nvSpPr>
        <p:spPr>
          <a:xfrm>
            <a:off x="6808485" y="5174455"/>
            <a:ext cx="281153" cy="235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408522-7354-43A0-7E6B-A1F8440348A3}"/>
              </a:ext>
            </a:extLst>
          </p:cNvPr>
          <p:cNvSpPr/>
          <p:nvPr/>
        </p:nvSpPr>
        <p:spPr>
          <a:xfrm>
            <a:off x="7043490" y="5182185"/>
            <a:ext cx="295473" cy="235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2F7659-0418-B9A2-9B20-73845DCE2FC8}"/>
              </a:ext>
            </a:extLst>
          </p:cNvPr>
          <p:cNvSpPr/>
          <p:nvPr/>
        </p:nvSpPr>
        <p:spPr>
          <a:xfrm>
            <a:off x="7342868" y="4934112"/>
            <a:ext cx="238125" cy="3065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DEC2C8-3240-A72A-2ED3-CB8BCC05388C}"/>
              </a:ext>
            </a:extLst>
          </p:cNvPr>
          <p:cNvSpPr/>
          <p:nvPr/>
        </p:nvSpPr>
        <p:spPr>
          <a:xfrm>
            <a:off x="6621902" y="5179115"/>
            <a:ext cx="23680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0B676-66E2-F944-0771-61C30C5F38E4}"/>
              </a:ext>
            </a:extLst>
          </p:cNvPr>
          <p:cNvSpPr/>
          <p:nvPr/>
        </p:nvSpPr>
        <p:spPr>
          <a:xfrm>
            <a:off x="6618313" y="4933434"/>
            <a:ext cx="238125" cy="251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4A95C2-7D30-7141-168B-DC2A9DA4D67D}"/>
              </a:ext>
            </a:extLst>
          </p:cNvPr>
          <p:cNvSpPr/>
          <p:nvPr/>
        </p:nvSpPr>
        <p:spPr>
          <a:xfrm>
            <a:off x="6131884" y="5179115"/>
            <a:ext cx="540460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CF1E78-24E8-4B6A-22C2-F5DB39BDD56A}"/>
              </a:ext>
            </a:extLst>
          </p:cNvPr>
          <p:cNvSpPr/>
          <p:nvPr/>
        </p:nvSpPr>
        <p:spPr>
          <a:xfrm>
            <a:off x="6133362" y="5414081"/>
            <a:ext cx="484039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C31AA8-7358-1C29-A447-61358F18BA1B}"/>
              </a:ext>
            </a:extLst>
          </p:cNvPr>
          <p:cNvSpPr/>
          <p:nvPr/>
        </p:nvSpPr>
        <p:spPr>
          <a:xfrm>
            <a:off x="5166834" y="4934495"/>
            <a:ext cx="1204647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E770F6-5D9E-E6B3-7D70-7D2E18B9A194}"/>
              </a:ext>
            </a:extLst>
          </p:cNvPr>
          <p:cNvSpPr/>
          <p:nvPr/>
        </p:nvSpPr>
        <p:spPr>
          <a:xfrm>
            <a:off x="4200950" y="4696643"/>
            <a:ext cx="1686573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2D1755-38C2-ADA6-F38C-96962BC3A99E}"/>
              </a:ext>
            </a:extLst>
          </p:cNvPr>
          <p:cNvSpPr/>
          <p:nvPr/>
        </p:nvSpPr>
        <p:spPr>
          <a:xfrm>
            <a:off x="4923974" y="5166907"/>
            <a:ext cx="967065" cy="483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01B7C3-A093-C6F2-DFC1-B1BE9A1DD8E9}"/>
              </a:ext>
            </a:extLst>
          </p:cNvPr>
          <p:cNvSpPr/>
          <p:nvPr/>
        </p:nvSpPr>
        <p:spPr>
          <a:xfrm>
            <a:off x="6134990" y="4938236"/>
            <a:ext cx="236806" cy="272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A06FCBA-22F2-048A-BDB7-1244095EAEFB}"/>
              </a:ext>
            </a:extLst>
          </p:cNvPr>
          <p:cNvSpPr/>
          <p:nvPr/>
        </p:nvSpPr>
        <p:spPr>
          <a:xfrm>
            <a:off x="4439858" y="5414080"/>
            <a:ext cx="484039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406CD1-47DF-AF47-E571-06098AF7FA59}"/>
              </a:ext>
            </a:extLst>
          </p:cNvPr>
          <p:cNvSpPr/>
          <p:nvPr/>
        </p:nvSpPr>
        <p:spPr>
          <a:xfrm>
            <a:off x="4203498" y="4877145"/>
            <a:ext cx="484039" cy="540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76BE6E-3AEF-DEEF-C390-640F0004C8B1}"/>
              </a:ext>
            </a:extLst>
          </p:cNvPr>
          <p:cNvSpPr/>
          <p:nvPr/>
        </p:nvSpPr>
        <p:spPr>
          <a:xfrm>
            <a:off x="3966409" y="5175535"/>
            <a:ext cx="484039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63C6C1C-5159-0D05-334F-10732A06D79B}"/>
              </a:ext>
            </a:extLst>
          </p:cNvPr>
          <p:cNvSpPr/>
          <p:nvPr/>
        </p:nvSpPr>
        <p:spPr>
          <a:xfrm>
            <a:off x="4445473" y="4536815"/>
            <a:ext cx="23680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D846B0-AFD3-F915-F315-967F85198226}"/>
              </a:ext>
            </a:extLst>
          </p:cNvPr>
          <p:cNvSpPr/>
          <p:nvPr/>
        </p:nvSpPr>
        <p:spPr>
          <a:xfrm>
            <a:off x="2509460" y="5414080"/>
            <a:ext cx="1691490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23E69-4BF0-0361-8689-345E1227A6A7}"/>
              </a:ext>
            </a:extLst>
          </p:cNvPr>
          <p:cNvSpPr/>
          <p:nvPr/>
        </p:nvSpPr>
        <p:spPr>
          <a:xfrm>
            <a:off x="3475595" y="5179115"/>
            <a:ext cx="23680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166358-1B2C-0F9D-585F-20A588D52125}"/>
              </a:ext>
            </a:extLst>
          </p:cNvPr>
          <p:cNvSpPr/>
          <p:nvPr/>
        </p:nvSpPr>
        <p:spPr>
          <a:xfrm>
            <a:off x="2746360" y="5647395"/>
            <a:ext cx="732598" cy="248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368BD1-EA2E-AA46-6665-B9790BBE62E8}"/>
              </a:ext>
            </a:extLst>
          </p:cNvPr>
          <p:cNvSpPr/>
          <p:nvPr/>
        </p:nvSpPr>
        <p:spPr>
          <a:xfrm>
            <a:off x="2026375" y="5654009"/>
            <a:ext cx="484039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D80AC9-6C4E-B9E7-2706-B863A60A87E0}"/>
              </a:ext>
            </a:extLst>
          </p:cNvPr>
          <p:cNvSpPr/>
          <p:nvPr/>
        </p:nvSpPr>
        <p:spPr>
          <a:xfrm>
            <a:off x="1781829" y="5415256"/>
            <a:ext cx="484039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783B52-F895-8C34-EB3F-9711010B85A3}"/>
              </a:ext>
            </a:extLst>
          </p:cNvPr>
          <p:cNvSpPr/>
          <p:nvPr/>
        </p:nvSpPr>
        <p:spPr>
          <a:xfrm>
            <a:off x="3721744" y="5650836"/>
            <a:ext cx="477758" cy="24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EE7500-6A8D-1C19-E6DB-0CD1010B3061}"/>
              </a:ext>
            </a:extLst>
          </p:cNvPr>
          <p:cNvSpPr/>
          <p:nvPr/>
        </p:nvSpPr>
        <p:spPr>
          <a:xfrm rot="16200000">
            <a:off x="4080742" y="4087982"/>
            <a:ext cx="484039" cy="717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D189912-F381-38AF-B924-2EC755ABEAD4}"/>
              </a:ext>
            </a:extLst>
          </p:cNvPr>
          <p:cNvSpPr/>
          <p:nvPr/>
        </p:nvSpPr>
        <p:spPr>
          <a:xfrm rot="16200000">
            <a:off x="3834238" y="3602796"/>
            <a:ext cx="968635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C1DEF9-BBF0-7ACA-D351-14F2BA01C972}"/>
              </a:ext>
            </a:extLst>
          </p:cNvPr>
          <p:cNvSpPr/>
          <p:nvPr/>
        </p:nvSpPr>
        <p:spPr>
          <a:xfrm>
            <a:off x="3956390" y="3723481"/>
            <a:ext cx="269301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624A75-28A6-C0D1-758B-D150F7FE997B}"/>
              </a:ext>
            </a:extLst>
          </p:cNvPr>
          <p:cNvSpPr/>
          <p:nvPr/>
        </p:nvSpPr>
        <p:spPr>
          <a:xfrm>
            <a:off x="3962341" y="3239109"/>
            <a:ext cx="277125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301E05-4E44-E0F9-E408-BE02E0F48B2C}"/>
              </a:ext>
            </a:extLst>
          </p:cNvPr>
          <p:cNvSpPr/>
          <p:nvPr/>
        </p:nvSpPr>
        <p:spPr>
          <a:xfrm rot="16200000">
            <a:off x="3695434" y="2499982"/>
            <a:ext cx="751794" cy="252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402E75-56D9-706F-3E4C-517F10714312}"/>
              </a:ext>
            </a:extLst>
          </p:cNvPr>
          <p:cNvSpPr/>
          <p:nvPr/>
        </p:nvSpPr>
        <p:spPr>
          <a:xfrm rot="16200000">
            <a:off x="3590645" y="2142935"/>
            <a:ext cx="479341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0B0DF0-A482-0B13-520E-59E60AE99242}"/>
              </a:ext>
            </a:extLst>
          </p:cNvPr>
          <p:cNvSpPr/>
          <p:nvPr/>
        </p:nvSpPr>
        <p:spPr>
          <a:xfrm rot="16200000">
            <a:off x="3833667" y="1660138"/>
            <a:ext cx="479341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0CC5963-1BB4-7BAA-9E34-295A46FB9043}"/>
              </a:ext>
            </a:extLst>
          </p:cNvPr>
          <p:cNvSpPr/>
          <p:nvPr/>
        </p:nvSpPr>
        <p:spPr>
          <a:xfrm rot="16200000">
            <a:off x="3349387" y="1176616"/>
            <a:ext cx="96009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BCEC06-03ED-4063-96B2-BF898BE34AD0}"/>
              </a:ext>
            </a:extLst>
          </p:cNvPr>
          <p:cNvSpPr/>
          <p:nvPr/>
        </p:nvSpPr>
        <p:spPr>
          <a:xfrm>
            <a:off x="3473221" y="815276"/>
            <a:ext cx="23680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F12147-F2B5-07EE-CE92-8839A9D7CC3B}"/>
              </a:ext>
            </a:extLst>
          </p:cNvPr>
          <p:cNvSpPr/>
          <p:nvPr/>
        </p:nvSpPr>
        <p:spPr>
          <a:xfrm>
            <a:off x="4200152" y="4529575"/>
            <a:ext cx="236806" cy="238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C9B2CE-8086-FDCA-DF32-F68913EF2C57}"/>
              </a:ext>
            </a:extLst>
          </p:cNvPr>
          <p:cNvSpPr/>
          <p:nvPr/>
        </p:nvSpPr>
        <p:spPr>
          <a:xfrm>
            <a:off x="9893171" y="1366898"/>
            <a:ext cx="238125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9CB5AB-D3A8-74CF-A6D7-3CBFCE2583BB}"/>
              </a:ext>
            </a:extLst>
          </p:cNvPr>
          <p:cNvSpPr txBox="1"/>
          <p:nvPr/>
        </p:nvSpPr>
        <p:spPr>
          <a:xfrm>
            <a:off x="10128632" y="1300104"/>
            <a:ext cx="20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in count</a:t>
            </a:r>
          </a:p>
        </p:txBody>
      </p:sp>
    </p:spTree>
    <p:extLst>
      <p:ext uri="{BB962C8B-B14F-4D97-AF65-F5344CB8AC3E}">
        <p14:creationId xmlns:p14="http://schemas.microsoft.com/office/powerpoint/2010/main" val="10747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Netherton</dc:creator>
  <cp:lastModifiedBy>Joshua Netherton</cp:lastModifiedBy>
  <cp:revision>3</cp:revision>
  <dcterms:created xsi:type="dcterms:W3CDTF">2022-11-24T23:49:44Z</dcterms:created>
  <dcterms:modified xsi:type="dcterms:W3CDTF">2022-11-25T00:19:22Z</dcterms:modified>
</cp:coreProperties>
</file>