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B00"/>
    <a:srgbClr val="FB37ED"/>
    <a:srgbClr val="AC12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C7D2D-8B63-6B0B-FFE6-08FA49E29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7F9E3E-A192-0DE2-1D2B-6CB7012CC7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9FDC4-3469-BE75-B4D8-FA24598F5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4346-0792-4775-AF0C-597824B327C8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DCF20-6B8E-6096-6636-6CF8861EA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29B79-6F08-956F-D1C1-5EFC66E54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B522-4678-4AAE-8C71-B82C1C3A36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426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8C5B-1EC4-2418-2030-D64E2045C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B0D57-984B-5219-8A14-999F10C69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F9AF0-036B-8CCA-06F0-01FE11454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4346-0792-4775-AF0C-597824B327C8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787D7-04AE-C627-A049-FE418BC63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4737C-B168-AA2F-0DC6-89B2588CB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B522-4678-4AAE-8C71-B82C1C3A36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910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07090-27BA-88FC-65D7-B1906717C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AB7520-822D-D249-D5DA-146CC9F1E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78426-75FC-510D-399C-CB6B251C2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4346-0792-4775-AF0C-597824B327C8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A4E3B-7370-43BA-EC23-67D38D988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2084D-5E64-6988-40F2-186D18E2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B522-4678-4AAE-8C71-B82C1C3A36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62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29B0C-4629-240F-3CDD-9773AD49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96712-9500-936F-E938-986092CBF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B0A1E-D969-DF10-BD8F-26DAFCD1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4346-0792-4775-AF0C-597824B327C8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B1539-CBEB-E56F-D1B6-6C0EB77EF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E2318-0748-173B-B807-0E6F8333E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B522-4678-4AAE-8C71-B82C1C3A36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312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6A549-683E-5CE8-38B6-D4793694A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73260-350B-1C3B-0331-C1D119B58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ED72D-326D-31B5-1358-04A9F58FE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4346-0792-4775-AF0C-597824B327C8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3040F-588B-7DCC-0B41-E2427A6D2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9D799-189E-C6FD-DAC0-A73A38F53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B522-4678-4AAE-8C71-B82C1C3A36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927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991EB-082C-A51C-7A96-AE807156E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1486B-B9F8-23B0-7720-AEB523D956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082A1-4B5B-DB2F-AC47-E0B026B29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02CA3-FC13-A362-F0F4-F13DF36C1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4346-0792-4775-AF0C-597824B327C8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564E8-6834-C7E2-6BF9-D3DAF10AF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3E4E0-50DF-0E6F-0097-442A76CFE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B522-4678-4AAE-8C71-B82C1C3A36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80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4A2A8-F229-1982-93FF-2C72FC34C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FE8A6-2DF8-2061-25F7-AC165AE26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94E37-37C3-681F-239F-504511E78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0FFFCF-C79E-B70E-26AC-3CF50455C3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340074-9CA9-82CA-C083-3407241DC8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5F22F0-80D2-EE4F-D32E-DD13A9301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4346-0792-4775-AF0C-597824B327C8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25BE79-3465-1D69-E23A-AFFA45A83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EAD184-CBD4-4C42-0D66-3D0C9403E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B522-4678-4AAE-8C71-B82C1C3A36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64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3406B-B0D4-2F01-F217-AF8FAED6E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BDBB17-5A08-BC32-9F46-8D487DAD6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4346-0792-4775-AF0C-597824B327C8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887AE5-6AB2-E80F-6964-47A01F783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0E35EB-2F68-EDBF-6A0E-FFBDEB826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B522-4678-4AAE-8C71-B82C1C3A36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178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F02405-A938-6B1B-D571-C173FB047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4346-0792-4775-AF0C-597824B327C8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256271-9340-456F-3832-B927A1924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A2ACAC-0C4E-CBA2-687C-FC73324EB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B522-4678-4AAE-8C71-B82C1C3A36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68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84284-AFFE-10CA-A09A-908E1E1F5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473EB-27E6-8F89-F7A6-6B8C75672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36395-D454-073E-8BC3-F3FC43CA4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A2A16-A640-FE6B-2B62-AA7E73DE0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4346-0792-4775-AF0C-597824B327C8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57C5A-E485-395E-F04A-B7F970E58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81F6A-CD35-E26E-E13C-72247F48E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B522-4678-4AAE-8C71-B82C1C3A36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32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22FDC-9D19-ADA4-4806-A6ED261E4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A4B840-A378-B1AD-D9BF-C973E1A2A2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C3CFC9-39A3-59F6-8559-D39147D8C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C15FA-A54E-DE1D-F030-8744C16DF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4346-0792-4775-AF0C-597824B327C8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0C1C0-A762-1459-6A39-71805A970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2AB53-24B5-5545-A765-C46521814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B522-4678-4AAE-8C71-B82C1C3A36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791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F2F162-5994-E166-4938-DB7393520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1764F-FBB6-CD9A-D239-A26984F37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BB9E6-5A20-F12A-4D05-1FBA3DDCA4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24346-0792-4775-AF0C-597824B327C8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D43D8-3C7C-CBB9-FD5A-46A06D8D24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E1E40-4003-F6AD-15B2-F7971D2F7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7B522-4678-4AAE-8C71-B82C1C3A36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794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BD8E36-9C09-8EAB-1800-D33BBF0AC328}"/>
              </a:ext>
            </a:extLst>
          </p:cNvPr>
          <p:cNvSpPr/>
          <p:nvPr/>
        </p:nvSpPr>
        <p:spPr>
          <a:xfrm>
            <a:off x="158620" y="139959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781C0E-3AA0-E2EE-9680-1B7501019C66}"/>
              </a:ext>
            </a:extLst>
          </p:cNvPr>
          <p:cNvSpPr/>
          <p:nvPr/>
        </p:nvSpPr>
        <p:spPr>
          <a:xfrm>
            <a:off x="158620" y="990600"/>
            <a:ext cx="720000" cy="720000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DC04A1-B648-AEBD-D114-845F6E332A83}"/>
              </a:ext>
            </a:extLst>
          </p:cNvPr>
          <p:cNvSpPr/>
          <p:nvPr/>
        </p:nvSpPr>
        <p:spPr>
          <a:xfrm>
            <a:off x="158620" y="3542523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rgbClr val="CC9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F2753F-2EA2-28EB-E4B1-61E2A132982E}"/>
              </a:ext>
            </a:extLst>
          </p:cNvPr>
          <p:cNvSpPr/>
          <p:nvPr/>
        </p:nvSpPr>
        <p:spPr>
          <a:xfrm>
            <a:off x="158620" y="2691882"/>
            <a:ext cx="720000" cy="720000"/>
          </a:xfrm>
          <a:prstGeom prst="rect">
            <a:avLst/>
          </a:prstGeom>
          <a:solidFill>
            <a:srgbClr val="FB37ED"/>
          </a:solidFill>
          <a:ln>
            <a:solidFill>
              <a:srgbClr val="AC12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0C26B4-F4D7-B2A0-CBEC-A60B97DF85EE}"/>
              </a:ext>
            </a:extLst>
          </p:cNvPr>
          <p:cNvSpPr/>
          <p:nvPr/>
        </p:nvSpPr>
        <p:spPr>
          <a:xfrm>
            <a:off x="158620" y="1841241"/>
            <a:ext cx="720000" cy="72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1DE7D7-226E-A6B8-D87A-AD18CDFB8C7F}"/>
              </a:ext>
            </a:extLst>
          </p:cNvPr>
          <p:cNvSpPr txBox="1"/>
          <p:nvPr/>
        </p:nvSpPr>
        <p:spPr>
          <a:xfrm>
            <a:off x="878620" y="315293"/>
            <a:ext cx="392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 Restaurants/Fast Food/Coffee shops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22629A-8839-4C36-5A31-34518AE2F1F7}"/>
              </a:ext>
            </a:extLst>
          </p:cNvPr>
          <p:cNvSpPr txBox="1"/>
          <p:nvPr/>
        </p:nvSpPr>
        <p:spPr>
          <a:xfrm>
            <a:off x="878620" y="1165934"/>
            <a:ext cx="392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 Retailing/Supermarkets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A2D3A3-374C-B8C7-7786-576152360466}"/>
              </a:ext>
            </a:extLst>
          </p:cNvPr>
          <p:cNvSpPr txBox="1"/>
          <p:nvPr/>
        </p:nvSpPr>
        <p:spPr>
          <a:xfrm>
            <a:off x="878620" y="1984896"/>
            <a:ext cx="392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 Office Spaces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0AEB86-0B54-8C18-F85D-71A348187A6C}"/>
              </a:ext>
            </a:extLst>
          </p:cNvPr>
          <p:cNvSpPr txBox="1"/>
          <p:nvPr/>
        </p:nvSpPr>
        <p:spPr>
          <a:xfrm>
            <a:off x="878620" y="2867216"/>
            <a:ext cx="392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 Public Services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D7203A-F6FF-AEDE-4E55-3C872741F9BE}"/>
              </a:ext>
            </a:extLst>
          </p:cNvPr>
          <p:cNvSpPr txBox="1"/>
          <p:nvPr/>
        </p:nvSpPr>
        <p:spPr>
          <a:xfrm>
            <a:off x="878620" y="3717857"/>
            <a:ext cx="392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 Entertainment</a:t>
            </a:r>
          </a:p>
        </p:txBody>
      </p:sp>
    </p:spTree>
    <p:extLst>
      <p:ext uri="{BB962C8B-B14F-4D97-AF65-F5344CB8AC3E}">
        <p14:creationId xmlns:p14="http://schemas.microsoft.com/office/powerpoint/2010/main" val="177988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Netherton</dc:creator>
  <cp:lastModifiedBy>Joshua Netherton</cp:lastModifiedBy>
  <cp:revision>1</cp:revision>
  <dcterms:created xsi:type="dcterms:W3CDTF">2022-12-01T15:44:10Z</dcterms:created>
  <dcterms:modified xsi:type="dcterms:W3CDTF">2022-12-01T15:50:43Z</dcterms:modified>
</cp:coreProperties>
</file>