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2" r:id="rId4"/>
    <p:sldId id="280" r:id="rId5"/>
    <p:sldId id="284" r:id="rId6"/>
    <p:sldId id="283" r:id="rId7"/>
    <p:sldId id="285" r:id="rId8"/>
    <p:sldId id="286" r:id="rId9"/>
    <p:sldId id="287"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D14F59"/>
    <a:srgbClr val="B17E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5F75-A101-4134-9315-E8E9101F6FDF}" v="50" dt="2021-02-08T16:18:36.233"/>
    <p1510:client id="{A9BEE890-DB47-4A56-A9DA-16896353AF19}" v="36" dt="2021-02-09T14:00:02.962"/>
    <p1510:client id="{F5C94FF2-147A-4188-9F1F-2CB53FD411F4}" v="24" dt="2021-02-09T13:06:23.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59" d="100"/>
          <a:sy n="159" d="100"/>
        </p:scale>
        <p:origin x="3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F5C94FF2-147A-4188-9F1F-2CB53FD411F4}"/>
    <pc:docChg chg="undo custSel addSld delSld modSld sldOrd">
      <pc:chgData name="Geoff Butcher" userId="1cb31d20-838c-4d88-81d0-dc1a78ccb326" providerId="ADAL" clId="{F5C94FF2-147A-4188-9F1F-2CB53FD411F4}" dt="2021-02-09T13:06:40.392" v="4691" actId="20577"/>
      <pc:docMkLst>
        <pc:docMk/>
      </pc:docMkLst>
      <pc:sldChg chg="modSp mod">
        <pc:chgData name="Geoff Butcher" userId="1cb31d20-838c-4d88-81d0-dc1a78ccb326" providerId="ADAL" clId="{F5C94FF2-147A-4188-9F1F-2CB53FD411F4}" dt="2021-02-09T09:38:38.303" v="67" actId="20577"/>
        <pc:sldMkLst>
          <pc:docMk/>
          <pc:sldMk cId="1623591203" sldId="256"/>
        </pc:sldMkLst>
        <pc:spChg chg="mod">
          <ac:chgData name="Geoff Butcher" userId="1cb31d20-838c-4d88-81d0-dc1a78ccb326" providerId="ADAL" clId="{F5C94FF2-147A-4188-9F1F-2CB53FD411F4}" dt="2021-02-09T09:38:38.303" v="67" actId="20577"/>
          <ac:spMkLst>
            <pc:docMk/>
            <pc:sldMk cId="1623591203" sldId="256"/>
            <ac:spMk id="3" creationId="{6C3DF028-08B5-467A-BCAB-6E353E480A02}"/>
          </ac:spMkLst>
        </pc:spChg>
      </pc:sldChg>
      <pc:sldChg chg="delSp modSp mod">
        <pc:chgData name="Geoff Butcher" userId="1cb31d20-838c-4d88-81d0-dc1a78ccb326" providerId="ADAL" clId="{F5C94FF2-147A-4188-9F1F-2CB53FD411F4}" dt="2021-02-09T09:49:02.473" v="217" actId="20577"/>
        <pc:sldMkLst>
          <pc:docMk/>
          <pc:sldMk cId="1502008898" sldId="278"/>
        </pc:sldMkLst>
        <pc:spChg chg="mod">
          <ac:chgData name="Geoff Butcher" userId="1cb31d20-838c-4d88-81d0-dc1a78ccb326" providerId="ADAL" clId="{F5C94FF2-147A-4188-9F1F-2CB53FD411F4}" dt="2021-02-09T09:49:02.473" v="217" actId="20577"/>
          <ac:spMkLst>
            <pc:docMk/>
            <pc:sldMk cId="1502008898" sldId="278"/>
            <ac:spMk id="3" creationId="{C21548A7-856A-423C-B856-D820BC415E43}"/>
          </ac:spMkLst>
        </pc:spChg>
        <pc:spChg chg="del">
          <ac:chgData name="Geoff Butcher" userId="1cb31d20-838c-4d88-81d0-dc1a78ccb326" providerId="ADAL" clId="{F5C94FF2-147A-4188-9F1F-2CB53FD411F4}" dt="2021-02-09T09:48:06.908" v="68" actId="478"/>
          <ac:spMkLst>
            <pc:docMk/>
            <pc:sldMk cId="1502008898" sldId="278"/>
            <ac:spMk id="7" creationId="{D7E50970-73DE-49D3-A73D-532500ADEAEC}"/>
          </ac:spMkLst>
        </pc:spChg>
        <pc:spChg chg="mod">
          <ac:chgData name="Geoff Butcher" userId="1cb31d20-838c-4d88-81d0-dc1a78ccb326" providerId="ADAL" clId="{F5C94FF2-147A-4188-9F1F-2CB53FD411F4}" dt="2021-02-09T09:48:21.665" v="70" actId="207"/>
          <ac:spMkLst>
            <pc:docMk/>
            <pc:sldMk cId="1502008898" sldId="278"/>
            <ac:spMk id="9" creationId="{9F6389ED-C44D-4919-AFA3-BD02A015FFE0}"/>
          </ac:spMkLst>
        </pc:spChg>
      </pc:sldChg>
      <pc:sldChg chg="addSp modSp new mod">
        <pc:chgData name="Geoff Butcher" userId="1cb31d20-838c-4d88-81d0-dc1a78ccb326" providerId="ADAL" clId="{F5C94FF2-147A-4188-9F1F-2CB53FD411F4}" dt="2021-02-09T09:51:33.986" v="565" actId="20577"/>
        <pc:sldMkLst>
          <pc:docMk/>
          <pc:sldMk cId="3004073544" sldId="279"/>
        </pc:sldMkLst>
        <pc:spChg chg="mod">
          <ac:chgData name="Geoff Butcher" userId="1cb31d20-838c-4d88-81d0-dc1a78ccb326" providerId="ADAL" clId="{F5C94FF2-147A-4188-9F1F-2CB53FD411F4}" dt="2021-02-09T09:49:36.756" v="282" actId="20577"/>
          <ac:spMkLst>
            <pc:docMk/>
            <pc:sldMk cId="3004073544" sldId="279"/>
            <ac:spMk id="2" creationId="{A93066ED-13B5-4757-AAEE-378DF030A9F1}"/>
          </ac:spMkLst>
        </pc:spChg>
        <pc:spChg chg="mod">
          <ac:chgData name="Geoff Butcher" userId="1cb31d20-838c-4d88-81d0-dc1a78ccb326" providerId="ADAL" clId="{F5C94FF2-147A-4188-9F1F-2CB53FD411F4}" dt="2021-02-09T09:51:33.986" v="565" actId="20577"/>
          <ac:spMkLst>
            <pc:docMk/>
            <pc:sldMk cId="3004073544" sldId="279"/>
            <ac:spMk id="3" creationId="{AF1A9C9C-3EE6-4964-BA36-8563B7E75949}"/>
          </ac:spMkLst>
        </pc:spChg>
        <pc:picChg chg="add mod">
          <ac:chgData name="Geoff Butcher" userId="1cb31d20-838c-4d88-81d0-dc1a78ccb326" providerId="ADAL" clId="{F5C94FF2-147A-4188-9F1F-2CB53FD411F4}" dt="2021-02-09T09:50:23.891" v="311" actId="1076"/>
          <ac:picMkLst>
            <pc:docMk/>
            <pc:sldMk cId="3004073544" sldId="279"/>
            <ac:picMk id="4" creationId="{16D777AF-8CD1-46A8-AE44-5744907AEEDF}"/>
          </ac:picMkLst>
        </pc:picChg>
      </pc:sldChg>
      <pc:sldChg chg="del">
        <pc:chgData name="Geoff Butcher" userId="1cb31d20-838c-4d88-81d0-dc1a78ccb326" providerId="ADAL" clId="{F5C94FF2-147A-4188-9F1F-2CB53FD411F4}" dt="2021-02-09T09:49:10.931" v="218" actId="47"/>
        <pc:sldMkLst>
          <pc:docMk/>
          <pc:sldMk cId="1254132252" sldId="280"/>
        </pc:sldMkLst>
      </pc:sldChg>
      <pc:sldChg chg="modSp add mod">
        <pc:chgData name="Geoff Butcher" userId="1cb31d20-838c-4d88-81d0-dc1a78ccb326" providerId="ADAL" clId="{F5C94FF2-147A-4188-9F1F-2CB53FD411F4}" dt="2021-02-09T09:53:38.420" v="1021" actId="207"/>
        <pc:sldMkLst>
          <pc:docMk/>
          <pc:sldMk cId="2914532766" sldId="280"/>
        </pc:sldMkLst>
        <pc:spChg chg="mod">
          <ac:chgData name="Geoff Butcher" userId="1cb31d20-838c-4d88-81d0-dc1a78ccb326" providerId="ADAL" clId="{F5C94FF2-147A-4188-9F1F-2CB53FD411F4}" dt="2021-02-09T09:53:38.420" v="1021" actId="207"/>
          <ac:spMkLst>
            <pc:docMk/>
            <pc:sldMk cId="2914532766" sldId="280"/>
            <ac:spMk id="3" creationId="{AF1A9C9C-3EE6-4964-BA36-8563B7E75949}"/>
          </ac:spMkLst>
        </pc:spChg>
      </pc:sldChg>
      <pc:sldChg chg="del">
        <pc:chgData name="Geoff Butcher" userId="1cb31d20-838c-4d88-81d0-dc1a78ccb326" providerId="ADAL" clId="{F5C94FF2-147A-4188-9F1F-2CB53FD411F4}" dt="2021-02-09T09:49:11.443" v="219" actId="47"/>
        <pc:sldMkLst>
          <pc:docMk/>
          <pc:sldMk cId="813729174" sldId="281"/>
        </pc:sldMkLst>
      </pc:sldChg>
      <pc:sldChg chg="addSp delSp modSp add mod">
        <pc:chgData name="Geoff Butcher" userId="1cb31d20-838c-4d88-81d0-dc1a78ccb326" providerId="ADAL" clId="{F5C94FF2-147A-4188-9F1F-2CB53FD411F4}" dt="2021-02-09T09:57:26.926" v="1244" actId="207"/>
        <pc:sldMkLst>
          <pc:docMk/>
          <pc:sldMk cId="2464209861" sldId="281"/>
        </pc:sldMkLst>
        <pc:spChg chg="mod">
          <ac:chgData name="Geoff Butcher" userId="1cb31d20-838c-4d88-81d0-dc1a78ccb326" providerId="ADAL" clId="{F5C94FF2-147A-4188-9F1F-2CB53FD411F4}" dt="2021-02-09T09:57:26.926" v="1244" actId="207"/>
          <ac:spMkLst>
            <pc:docMk/>
            <pc:sldMk cId="2464209861" sldId="281"/>
            <ac:spMk id="3" creationId="{AF1A9C9C-3EE6-4964-BA36-8563B7E75949}"/>
          </ac:spMkLst>
        </pc:spChg>
        <pc:picChg chg="del">
          <ac:chgData name="Geoff Butcher" userId="1cb31d20-838c-4d88-81d0-dc1a78ccb326" providerId="ADAL" clId="{F5C94FF2-147A-4188-9F1F-2CB53FD411F4}" dt="2021-02-09T09:53:48.121" v="1023" actId="478"/>
          <ac:picMkLst>
            <pc:docMk/>
            <pc:sldMk cId="2464209861" sldId="281"/>
            <ac:picMk id="4" creationId="{16D777AF-8CD1-46A8-AE44-5744907AEEDF}"/>
          </ac:picMkLst>
        </pc:picChg>
        <pc:picChg chg="add mod">
          <ac:chgData name="Geoff Butcher" userId="1cb31d20-838c-4d88-81d0-dc1a78ccb326" providerId="ADAL" clId="{F5C94FF2-147A-4188-9F1F-2CB53FD411F4}" dt="2021-02-09T09:56:34.957" v="1156" actId="1076"/>
          <ac:picMkLst>
            <pc:docMk/>
            <pc:sldMk cId="2464209861" sldId="281"/>
            <ac:picMk id="6" creationId="{D316F3DF-7CFA-479C-B49C-BCF05E564575}"/>
          </ac:picMkLst>
        </pc:picChg>
        <pc:picChg chg="add mod">
          <ac:chgData name="Geoff Butcher" userId="1cb31d20-838c-4d88-81d0-dc1a78ccb326" providerId="ADAL" clId="{F5C94FF2-147A-4188-9F1F-2CB53FD411F4}" dt="2021-02-09T09:56:32.779" v="1155" actId="1076"/>
          <ac:picMkLst>
            <pc:docMk/>
            <pc:sldMk cId="2464209861" sldId="281"/>
            <ac:picMk id="7" creationId="{C12D957C-0E58-4D17-A507-195872D23C09}"/>
          </ac:picMkLst>
        </pc:picChg>
      </pc:sldChg>
      <pc:sldChg chg="del">
        <pc:chgData name="Geoff Butcher" userId="1cb31d20-838c-4d88-81d0-dc1a78ccb326" providerId="ADAL" clId="{F5C94FF2-147A-4188-9F1F-2CB53FD411F4}" dt="2021-02-09T09:49:11.915" v="220" actId="47"/>
        <pc:sldMkLst>
          <pc:docMk/>
          <pc:sldMk cId="2015613160" sldId="282"/>
        </pc:sldMkLst>
      </pc:sldChg>
      <pc:sldChg chg="addSp delSp modSp new mod">
        <pc:chgData name="Geoff Butcher" userId="1cb31d20-838c-4d88-81d0-dc1a78ccb326" providerId="ADAL" clId="{F5C94FF2-147A-4188-9F1F-2CB53FD411F4}" dt="2021-02-09T12:11:12.533" v="3045" actId="962"/>
        <pc:sldMkLst>
          <pc:docMk/>
          <pc:sldMk cId="4281620179" sldId="282"/>
        </pc:sldMkLst>
        <pc:spChg chg="mod">
          <ac:chgData name="Geoff Butcher" userId="1cb31d20-838c-4d88-81d0-dc1a78ccb326" providerId="ADAL" clId="{F5C94FF2-147A-4188-9F1F-2CB53FD411F4}" dt="2021-02-09T10:09:23.461" v="1253"/>
          <ac:spMkLst>
            <pc:docMk/>
            <pc:sldMk cId="4281620179" sldId="282"/>
            <ac:spMk id="2" creationId="{7CD1528B-9050-40E3-BD19-FE7F4615150D}"/>
          </ac:spMkLst>
        </pc:spChg>
        <pc:spChg chg="del">
          <ac:chgData name="Geoff Butcher" userId="1cb31d20-838c-4d88-81d0-dc1a78ccb326" providerId="ADAL" clId="{F5C94FF2-147A-4188-9F1F-2CB53FD411F4}" dt="2021-02-09T10:09:02.237" v="1246"/>
          <ac:spMkLst>
            <pc:docMk/>
            <pc:sldMk cId="4281620179" sldId="282"/>
            <ac:spMk id="3" creationId="{0AE113B6-E14D-452E-A2E2-F2942315D20B}"/>
          </ac:spMkLst>
        </pc:spChg>
        <pc:spChg chg="add mod">
          <ac:chgData name="Geoff Butcher" userId="1cb31d20-838c-4d88-81d0-dc1a78ccb326" providerId="ADAL" clId="{F5C94FF2-147A-4188-9F1F-2CB53FD411F4}" dt="2021-02-09T10:11:05.615" v="1494" actId="20577"/>
          <ac:spMkLst>
            <pc:docMk/>
            <pc:sldMk cId="4281620179" sldId="282"/>
            <ac:spMk id="7" creationId="{5028A4BE-2DF5-4F09-8713-EEEF6932918E}"/>
          </ac:spMkLst>
        </pc:spChg>
        <pc:picChg chg="add mod">
          <ac:chgData name="Geoff Butcher" userId="1cb31d20-838c-4d88-81d0-dc1a78ccb326" providerId="ADAL" clId="{F5C94FF2-147A-4188-9F1F-2CB53FD411F4}" dt="2021-02-09T12:11:12.533" v="3045" actId="962"/>
          <ac:picMkLst>
            <pc:docMk/>
            <pc:sldMk cId="4281620179" sldId="282"/>
            <ac:picMk id="4" creationId="{E40515F9-E6FA-486C-9052-A230C1FE5543}"/>
          </ac:picMkLst>
        </pc:picChg>
        <pc:picChg chg="add del mod">
          <ac:chgData name="Geoff Butcher" userId="1cb31d20-838c-4d88-81d0-dc1a78ccb326" providerId="ADAL" clId="{F5C94FF2-147A-4188-9F1F-2CB53FD411F4}" dt="2021-02-09T10:09:05.278" v="1249" actId="21"/>
          <ac:picMkLst>
            <pc:docMk/>
            <pc:sldMk cId="4281620179" sldId="282"/>
            <ac:picMk id="5" creationId="{9B3EA79A-D938-4C50-B55E-9D16B095A538}"/>
          </ac:picMkLst>
        </pc:picChg>
        <pc:picChg chg="add del mod">
          <ac:chgData name="Geoff Butcher" userId="1cb31d20-838c-4d88-81d0-dc1a78ccb326" providerId="ADAL" clId="{F5C94FF2-147A-4188-9F1F-2CB53FD411F4}" dt="2021-02-09T12:11:02.306" v="3041" actId="478"/>
          <ac:picMkLst>
            <pc:docMk/>
            <pc:sldMk cId="4281620179" sldId="282"/>
            <ac:picMk id="8" creationId="{43F24DD8-6118-4BAB-AB7E-6A5DF4B7FE1A}"/>
          </ac:picMkLst>
        </pc:picChg>
      </pc:sldChg>
      <pc:sldChg chg="addSp modSp new mod">
        <pc:chgData name="Geoff Butcher" userId="1cb31d20-838c-4d88-81d0-dc1a78ccb326" providerId="ADAL" clId="{F5C94FF2-147A-4188-9F1F-2CB53FD411F4}" dt="2021-02-09T12:03:16.499" v="3030" actId="27636"/>
        <pc:sldMkLst>
          <pc:docMk/>
          <pc:sldMk cId="436656615" sldId="283"/>
        </pc:sldMkLst>
        <pc:spChg chg="mod">
          <ac:chgData name="Geoff Butcher" userId="1cb31d20-838c-4d88-81d0-dc1a78ccb326" providerId="ADAL" clId="{F5C94FF2-147A-4188-9F1F-2CB53FD411F4}" dt="2021-02-09T10:23:02.914" v="2569" actId="20577"/>
          <ac:spMkLst>
            <pc:docMk/>
            <pc:sldMk cId="436656615" sldId="283"/>
            <ac:spMk id="2" creationId="{4922C8A5-891E-408E-B430-33A9B858F9AD}"/>
          </ac:spMkLst>
        </pc:spChg>
        <pc:spChg chg="mod">
          <ac:chgData name="Geoff Butcher" userId="1cb31d20-838c-4d88-81d0-dc1a78ccb326" providerId="ADAL" clId="{F5C94FF2-147A-4188-9F1F-2CB53FD411F4}" dt="2021-02-09T12:03:16.499" v="3030" actId="27636"/>
          <ac:spMkLst>
            <pc:docMk/>
            <pc:sldMk cId="436656615" sldId="283"/>
            <ac:spMk id="3" creationId="{38E35D32-41FE-41DD-A438-289A4A3621E8}"/>
          </ac:spMkLst>
        </pc:spChg>
        <pc:picChg chg="add mod">
          <ac:chgData name="Geoff Butcher" userId="1cb31d20-838c-4d88-81d0-dc1a78ccb326" providerId="ADAL" clId="{F5C94FF2-147A-4188-9F1F-2CB53FD411F4}" dt="2021-02-09T12:00:03.198" v="2579" actId="1076"/>
          <ac:picMkLst>
            <pc:docMk/>
            <pc:sldMk cId="436656615" sldId="283"/>
            <ac:picMk id="5" creationId="{5F3005D3-32B2-46B4-8DA8-0CD98E58FFB8}"/>
          </ac:picMkLst>
        </pc:picChg>
      </pc:sldChg>
      <pc:sldChg chg="del">
        <pc:chgData name="Geoff Butcher" userId="1cb31d20-838c-4d88-81d0-dc1a78ccb326" providerId="ADAL" clId="{F5C94FF2-147A-4188-9F1F-2CB53FD411F4}" dt="2021-02-09T09:49:12.309" v="221" actId="47"/>
        <pc:sldMkLst>
          <pc:docMk/>
          <pc:sldMk cId="3249571848" sldId="283"/>
        </pc:sldMkLst>
      </pc:sldChg>
      <pc:sldChg chg="del">
        <pc:chgData name="Geoff Butcher" userId="1cb31d20-838c-4d88-81d0-dc1a78ccb326" providerId="ADAL" clId="{F5C94FF2-147A-4188-9F1F-2CB53FD411F4}" dt="2021-02-09T09:49:12.755" v="222" actId="47"/>
        <pc:sldMkLst>
          <pc:docMk/>
          <pc:sldMk cId="2651835908" sldId="284"/>
        </pc:sldMkLst>
      </pc:sldChg>
      <pc:sldChg chg="addSp modSp new mod">
        <pc:chgData name="Geoff Butcher" userId="1cb31d20-838c-4d88-81d0-dc1a78ccb326" providerId="ADAL" clId="{F5C94FF2-147A-4188-9F1F-2CB53FD411F4}" dt="2021-02-09T10:15:57.926" v="1957" actId="207"/>
        <pc:sldMkLst>
          <pc:docMk/>
          <pc:sldMk cId="3165432224" sldId="284"/>
        </pc:sldMkLst>
        <pc:spChg chg="mod">
          <ac:chgData name="Geoff Butcher" userId="1cb31d20-838c-4d88-81d0-dc1a78ccb326" providerId="ADAL" clId="{F5C94FF2-147A-4188-9F1F-2CB53FD411F4}" dt="2021-02-09T10:13:11.164" v="1557" actId="20577"/>
          <ac:spMkLst>
            <pc:docMk/>
            <pc:sldMk cId="3165432224" sldId="284"/>
            <ac:spMk id="2" creationId="{DDA74211-3A8D-4CA1-9F4C-91A5D022D54C}"/>
          </ac:spMkLst>
        </pc:spChg>
        <pc:spChg chg="mod">
          <ac:chgData name="Geoff Butcher" userId="1cb31d20-838c-4d88-81d0-dc1a78ccb326" providerId="ADAL" clId="{F5C94FF2-147A-4188-9F1F-2CB53FD411F4}" dt="2021-02-09T10:15:57.926" v="1957" actId="207"/>
          <ac:spMkLst>
            <pc:docMk/>
            <pc:sldMk cId="3165432224" sldId="284"/>
            <ac:spMk id="3" creationId="{ADF5ED74-3F9E-4029-B596-370D52A72457}"/>
          </ac:spMkLst>
        </pc:spChg>
        <pc:picChg chg="add mod">
          <ac:chgData name="Geoff Butcher" userId="1cb31d20-838c-4d88-81d0-dc1a78ccb326" providerId="ADAL" clId="{F5C94FF2-147A-4188-9F1F-2CB53FD411F4}" dt="2021-02-09T10:13:42.668" v="1565" actId="962"/>
          <ac:picMkLst>
            <pc:docMk/>
            <pc:sldMk cId="3165432224" sldId="284"/>
            <ac:picMk id="5" creationId="{401D574B-9420-40C4-995D-7CA01B604ACD}"/>
          </ac:picMkLst>
        </pc:picChg>
      </pc:sldChg>
      <pc:sldChg chg="del">
        <pc:chgData name="Geoff Butcher" userId="1cb31d20-838c-4d88-81d0-dc1a78ccb326" providerId="ADAL" clId="{F5C94FF2-147A-4188-9F1F-2CB53FD411F4}" dt="2021-02-09T09:49:13.163" v="223" actId="47"/>
        <pc:sldMkLst>
          <pc:docMk/>
          <pc:sldMk cId="89665454" sldId="285"/>
        </pc:sldMkLst>
      </pc:sldChg>
      <pc:sldChg chg="addSp delSp modSp add mod">
        <pc:chgData name="Geoff Butcher" userId="1cb31d20-838c-4d88-81d0-dc1a78ccb326" providerId="ADAL" clId="{F5C94FF2-147A-4188-9F1F-2CB53FD411F4}" dt="2021-02-09T10:22:51.549" v="2542" actId="1076"/>
        <pc:sldMkLst>
          <pc:docMk/>
          <pc:sldMk cId="4242730414" sldId="285"/>
        </pc:sldMkLst>
        <pc:spChg chg="mod">
          <ac:chgData name="Geoff Butcher" userId="1cb31d20-838c-4d88-81d0-dc1a78ccb326" providerId="ADAL" clId="{F5C94FF2-147A-4188-9F1F-2CB53FD411F4}" dt="2021-02-09T10:21:58.851" v="2397" actId="207"/>
          <ac:spMkLst>
            <pc:docMk/>
            <pc:sldMk cId="4242730414" sldId="285"/>
            <ac:spMk id="3" creationId="{ADF5ED74-3F9E-4029-B596-370D52A72457}"/>
          </ac:spMkLst>
        </pc:spChg>
        <pc:spChg chg="add mod">
          <ac:chgData name="Geoff Butcher" userId="1cb31d20-838c-4d88-81d0-dc1a78ccb326" providerId="ADAL" clId="{F5C94FF2-147A-4188-9F1F-2CB53FD411F4}" dt="2021-02-09T10:22:51.549" v="2542" actId="1076"/>
          <ac:spMkLst>
            <pc:docMk/>
            <pc:sldMk cId="4242730414" sldId="285"/>
            <ac:spMk id="7" creationId="{638990F1-9227-4738-8F65-B25ACAF1569A}"/>
          </ac:spMkLst>
        </pc:spChg>
        <pc:picChg chg="del">
          <ac:chgData name="Geoff Butcher" userId="1cb31d20-838c-4d88-81d0-dc1a78ccb326" providerId="ADAL" clId="{F5C94FF2-147A-4188-9F1F-2CB53FD411F4}" dt="2021-02-09T10:16:05.396" v="1959" actId="478"/>
          <ac:picMkLst>
            <pc:docMk/>
            <pc:sldMk cId="4242730414" sldId="285"/>
            <ac:picMk id="5" creationId="{401D574B-9420-40C4-995D-7CA01B604ACD}"/>
          </ac:picMkLst>
        </pc:picChg>
        <pc:picChg chg="add mod">
          <ac:chgData name="Geoff Butcher" userId="1cb31d20-838c-4d88-81d0-dc1a78ccb326" providerId="ADAL" clId="{F5C94FF2-147A-4188-9F1F-2CB53FD411F4}" dt="2021-02-09T10:19:28.561" v="1972" actId="1076"/>
          <ac:picMkLst>
            <pc:docMk/>
            <pc:sldMk cId="4242730414" sldId="285"/>
            <ac:picMk id="6" creationId="{7E638439-1B13-4CBB-AAA1-B65E1822D977}"/>
          </ac:picMkLst>
        </pc:picChg>
      </pc:sldChg>
      <pc:sldChg chg="addSp modSp new mod ord">
        <pc:chgData name="Geoff Butcher" userId="1cb31d20-838c-4d88-81d0-dc1a78ccb326" providerId="ADAL" clId="{F5C94FF2-147A-4188-9F1F-2CB53FD411F4}" dt="2021-02-09T12:16:57.727" v="3649" actId="207"/>
        <pc:sldMkLst>
          <pc:docMk/>
          <pc:sldMk cId="2089203842" sldId="286"/>
        </pc:sldMkLst>
        <pc:spChg chg="mod">
          <ac:chgData name="Geoff Butcher" userId="1cb31d20-838c-4d88-81d0-dc1a78ccb326" providerId="ADAL" clId="{F5C94FF2-147A-4188-9F1F-2CB53FD411F4}" dt="2021-02-09T12:13:39.732" v="3247" actId="20577"/>
          <ac:spMkLst>
            <pc:docMk/>
            <pc:sldMk cId="2089203842" sldId="286"/>
            <ac:spMk id="2" creationId="{AA1DE021-413A-42B8-81C4-FE8ADF813F00}"/>
          </ac:spMkLst>
        </pc:spChg>
        <pc:spChg chg="mod">
          <ac:chgData name="Geoff Butcher" userId="1cb31d20-838c-4d88-81d0-dc1a78ccb326" providerId="ADAL" clId="{F5C94FF2-147A-4188-9F1F-2CB53FD411F4}" dt="2021-02-09T12:16:57.727" v="3649" actId="207"/>
          <ac:spMkLst>
            <pc:docMk/>
            <pc:sldMk cId="2089203842" sldId="286"/>
            <ac:spMk id="3" creationId="{530D5FC8-1649-49E7-8E66-3C97ED11B000}"/>
          </ac:spMkLst>
        </pc:spChg>
        <pc:picChg chg="add mod">
          <ac:chgData name="Geoff Butcher" userId="1cb31d20-838c-4d88-81d0-dc1a78ccb326" providerId="ADAL" clId="{F5C94FF2-147A-4188-9F1F-2CB53FD411F4}" dt="2021-02-09T12:14:00.210" v="3252" actId="1076"/>
          <ac:picMkLst>
            <pc:docMk/>
            <pc:sldMk cId="2089203842" sldId="286"/>
            <ac:picMk id="5" creationId="{278C3C92-CBF7-4E97-8BE7-39E450912F45}"/>
          </ac:picMkLst>
        </pc:picChg>
      </pc:sldChg>
      <pc:sldChg chg="del">
        <pc:chgData name="Geoff Butcher" userId="1cb31d20-838c-4d88-81d0-dc1a78ccb326" providerId="ADAL" clId="{F5C94FF2-147A-4188-9F1F-2CB53FD411F4}" dt="2021-02-09T09:49:13.517" v="224" actId="47"/>
        <pc:sldMkLst>
          <pc:docMk/>
          <pc:sldMk cId="2629009919" sldId="286"/>
        </pc:sldMkLst>
      </pc:sldChg>
      <pc:sldChg chg="addSp delSp modSp add mod">
        <pc:chgData name="Geoff Butcher" userId="1cb31d20-838c-4d88-81d0-dc1a78ccb326" providerId="ADAL" clId="{F5C94FF2-147A-4188-9F1F-2CB53FD411F4}" dt="2021-02-09T12:19:45.633" v="3786" actId="207"/>
        <pc:sldMkLst>
          <pc:docMk/>
          <pc:sldMk cId="753923811" sldId="287"/>
        </pc:sldMkLst>
        <pc:spChg chg="mod">
          <ac:chgData name="Geoff Butcher" userId="1cb31d20-838c-4d88-81d0-dc1a78ccb326" providerId="ADAL" clId="{F5C94FF2-147A-4188-9F1F-2CB53FD411F4}" dt="2021-02-09T12:19:45.633" v="3786" actId="207"/>
          <ac:spMkLst>
            <pc:docMk/>
            <pc:sldMk cId="753923811" sldId="287"/>
            <ac:spMk id="7" creationId="{5028A4BE-2DF5-4F09-8713-EEEF6932918E}"/>
          </ac:spMkLst>
        </pc:spChg>
        <pc:spChg chg="add mod">
          <ac:chgData name="Geoff Butcher" userId="1cb31d20-838c-4d88-81d0-dc1a78ccb326" providerId="ADAL" clId="{F5C94FF2-147A-4188-9F1F-2CB53FD411F4}" dt="2021-02-09T12:18:25.941" v="3663" actId="6549"/>
          <ac:spMkLst>
            <pc:docMk/>
            <pc:sldMk cId="753923811" sldId="287"/>
            <ac:spMk id="9" creationId="{7BB7CD5B-A7EE-48A5-A122-29949EDA1A47}"/>
          </ac:spMkLst>
        </pc:spChg>
        <pc:picChg chg="add del mod">
          <ac:chgData name="Geoff Butcher" userId="1cb31d20-838c-4d88-81d0-dc1a78ccb326" providerId="ADAL" clId="{F5C94FF2-147A-4188-9F1F-2CB53FD411F4}" dt="2021-02-09T12:10:23.388" v="3040" actId="478"/>
          <ac:picMkLst>
            <pc:docMk/>
            <pc:sldMk cId="753923811" sldId="287"/>
            <ac:picMk id="4" creationId="{2AEFE0F5-7B7E-440B-9FA9-F69F20F28E4B}"/>
          </ac:picMkLst>
        </pc:picChg>
        <pc:picChg chg="add del mod">
          <ac:chgData name="Geoff Butcher" userId="1cb31d20-838c-4d88-81d0-dc1a78ccb326" providerId="ADAL" clId="{F5C94FF2-147A-4188-9F1F-2CB53FD411F4}" dt="2021-02-09T12:18:27.067" v="3664" actId="478"/>
          <ac:picMkLst>
            <pc:docMk/>
            <pc:sldMk cId="753923811" sldId="287"/>
            <ac:picMk id="6" creationId="{67E1CC11-51D3-4139-804F-061D715AB9C8}"/>
          </ac:picMkLst>
        </pc:picChg>
        <pc:picChg chg="del">
          <ac:chgData name="Geoff Butcher" userId="1cb31d20-838c-4d88-81d0-dc1a78ccb326" providerId="ADAL" clId="{F5C94FF2-147A-4188-9F1F-2CB53FD411F4}" dt="2021-02-09T12:10:02.924" v="3033" actId="478"/>
          <ac:picMkLst>
            <pc:docMk/>
            <pc:sldMk cId="753923811" sldId="287"/>
            <ac:picMk id="8" creationId="{43F24DD8-6118-4BAB-AB7E-6A5DF4B7FE1A}"/>
          </ac:picMkLst>
        </pc:picChg>
        <pc:picChg chg="add mod ord">
          <ac:chgData name="Geoff Butcher" userId="1cb31d20-838c-4d88-81d0-dc1a78ccb326" providerId="ADAL" clId="{F5C94FF2-147A-4188-9F1F-2CB53FD411F4}" dt="2021-02-09T12:19:04.639" v="3671" actId="171"/>
          <ac:picMkLst>
            <pc:docMk/>
            <pc:sldMk cId="753923811" sldId="287"/>
            <ac:picMk id="11" creationId="{4AA368E0-0CCD-41E6-9E7E-442E70EF9336}"/>
          </ac:picMkLst>
        </pc:picChg>
      </pc:sldChg>
      <pc:sldChg chg="del">
        <pc:chgData name="Geoff Butcher" userId="1cb31d20-838c-4d88-81d0-dc1a78ccb326" providerId="ADAL" clId="{F5C94FF2-147A-4188-9F1F-2CB53FD411F4}" dt="2021-02-09T09:49:13.815" v="225" actId="47"/>
        <pc:sldMkLst>
          <pc:docMk/>
          <pc:sldMk cId="1476283338" sldId="287"/>
        </pc:sldMkLst>
      </pc:sldChg>
      <pc:sldChg chg="del">
        <pc:chgData name="Geoff Butcher" userId="1cb31d20-838c-4d88-81d0-dc1a78ccb326" providerId="ADAL" clId="{F5C94FF2-147A-4188-9F1F-2CB53FD411F4}" dt="2021-02-09T09:49:14.130" v="226" actId="47"/>
        <pc:sldMkLst>
          <pc:docMk/>
          <pc:sldMk cId="1808149236" sldId="288"/>
        </pc:sldMkLst>
      </pc:sldChg>
      <pc:sldChg chg="addSp delSp modSp new mod">
        <pc:chgData name="Geoff Butcher" userId="1cb31d20-838c-4d88-81d0-dc1a78ccb326" providerId="ADAL" clId="{F5C94FF2-147A-4188-9F1F-2CB53FD411F4}" dt="2021-02-09T12:58:53.066" v="4232" actId="14100"/>
        <pc:sldMkLst>
          <pc:docMk/>
          <pc:sldMk cId="1922613649" sldId="288"/>
        </pc:sldMkLst>
        <pc:spChg chg="mod">
          <ac:chgData name="Geoff Butcher" userId="1cb31d20-838c-4d88-81d0-dc1a78ccb326" providerId="ADAL" clId="{F5C94FF2-147A-4188-9F1F-2CB53FD411F4}" dt="2021-02-09T12:29:34.062" v="4051" actId="20577"/>
          <ac:spMkLst>
            <pc:docMk/>
            <pc:sldMk cId="1922613649" sldId="288"/>
            <ac:spMk id="2" creationId="{59D4DCF2-64C7-467F-8DBC-B3B8EE1681FE}"/>
          </ac:spMkLst>
        </pc:spChg>
        <pc:spChg chg="mod">
          <ac:chgData name="Geoff Butcher" userId="1cb31d20-838c-4d88-81d0-dc1a78ccb326" providerId="ADAL" clId="{F5C94FF2-147A-4188-9F1F-2CB53FD411F4}" dt="2021-02-09T12:58:10.564" v="4224" actId="20577"/>
          <ac:spMkLst>
            <pc:docMk/>
            <pc:sldMk cId="1922613649" sldId="288"/>
            <ac:spMk id="3" creationId="{09951B9A-BBF9-4855-838D-D429D134EEC2}"/>
          </ac:spMkLst>
        </pc:spChg>
        <pc:spChg chg="add mod">
          <ac:chgData name="Geoff Butcher" userId="1cb31d20-838c-4d88-81d0-dc1a78ccb326" providerId="ADAL" clId="{F5C94FF2-147A-4188-9F1F-2CB53FD411F4}" dt="2021-02-09T12:58:39.538" v="4230" actId="1582"/>
          <ac:spMkLst>
            <pc:docMk/>
            <pc:sldMk cId="1922613649" sldId="288"/>
            <ac:spMk id="10" creationId="{E88F5242-CDE9-4E5C-8CB0-2E7D7C5F3DD7}"/>
          </ac:spMkLst>
        </pc:spChg>
        <pc:spChg chg="add mod">
          <ac:chgData name="Geoff Butcher" userId="1cb31d20-838c-4d88-81d0-dc1a78ccb326" providerId="ADAL" clId="{F5C94FF2-147A-4188-9F1F-2CB53FD411F4}" dt="2021-02-09T12:58:53.066" v="4232" actId="14100"/>
          <ac:spMkLst>
            <pc:docMk/>
            <pc:sldMk cId="1922613649" sldId="288"/>
            <ac:spMk id="11" creationId="{A736A89A-CEC2-45C4-88C0-A1CB722763AE}"/>
          </ac:spMkLst>
        </pc:spChg>
        <pc:picChg chg="add del mod">
          <ac:chgData name="Geoff Butcher" userId="1cb31d20-838c-4d88-81d0-dc1a78ccb326" providerId="ADAL" clId="{F5C94FF2-147A-4188-9F1F-2CB53FD411F4}" dt="2021-02-09T12:17:46.954" v="3655" actId="478"/>
          <ac:picMkLst>
            <pc:docMk/>
            <pc:sldMk cId="1922613649" sldId="288"/>
            <ac:picMk id="5" creationId="{EF89532E-EF0C-4B2F-BCBA-309E26DCC521}"/>
          </ac:picMkLst>
        </pc:picChg>
        <pc:picChg chg="add del mod">
          <ac:chgData name="Geoff Butcher" userId="1cb31d20-838c-4d88-81d0-dc1a78ccb326" providerId="ADAL" clId="{F5C94FF2-147A-4188-9F1F-2CB53FD411F4}" dt="2021-02-09T12:20:11.678" v="3809" actId="478"/>
          <ac:picMkLst>
            <pc:docMk/>
            <pc:sldMk cId="1922613649" sldId="288"/>
            <ac:picMk id="7" creationId="{F7A3BEBB-EFC4-4FF8-AEB5-C590FAD54D4D}"/>
          </ac:picMkLst>
        </pc:picChg>
        <pc:picChg chg="add mod">
          <ac:chgData name="Geoff Butcher" userId="1cb31d20-838c-4d88-81d0-dc1a78ccb326" providerId="ADAL" clId="{F5C94FF2-147A-4188-9F1F-2CB53FD411F4}" dt="2021-02-09T12:22:03.392" v="3813" actId="962"/>
          <ac:picMkLst>
            <pc:docMk/>
            <pc:sldMk cId="1922613649" sldId="288"/>
            <ac:picMk id="9" creationId="{562079A3-7970-49B3-8600-C827304FBAFD}"/>
          </ac:picMkLst>
        </pc:picChg>
      </pc:sldChg>
      <pc:sldChg chg="del">
        <pc:chgData name="Geoff Butcher" userId="1cb31d20-838c-4d88-81d0-dc1a78ccb326" providerId="ADAL" clId="{F5C94FF2-147A-4188-9F1F-2CB53FD411F4}" dt="2021-02-09T09:49:14.395" v="227" actId="47"/>
        <pc:sldMkLst>
          <pc:docMk/>
          <pc:sldMk cId="3264453007" sldId="289"/>
        </pc:sldMkLst>
      </pc:sldChg>
      <pc:sldChg chg="addSp delSp modSp new mod">
        <pc:chgData name="Geoff Butcher" userId="1cb31d20-838c-4d88-81d0-dc1a78ccb326" providerId="ADAL" clId="{F5C94FF2-147A-4188-9F1F-2CB53FD411F4}" dt="2021-02-09T13:05:37.826" v="4687" actId="20577"/>
        <pc:sldMkLst>
          <pc:docMk/>
          <pc:sldMk cId="3602942764" sldId="289"/>
        </pc:sldMkLst>
        <pc:spChg chg="mod">
          <ac:chgData name="Geoff Butcher" userId="1cb31d20-838c-4d88-81d0-dc1a78ccb326" providerId="ADAL" clId="{F5C94FF2-147A-4188-9F1F-2CB53FD411F4}" dt="2021-02-09T12:59:00.034" v="4244" actId="20577"/>
          <ac:spMkLst>
            <pc:docMk/>
            <pc:sldMk cId="3602942764" sldId="289"/>
            <ac:spMk id="2" creationId="{089E81E6-4D13-4139-92B1-E8C80FCE2AA5}"/>
          </ac:spMkLst>
        </pc:spChg>
        <pc:spChg chg="mod">
          <ac:chgData name="Geoff Butcher" userId="1cb31d20-838c-4d88-81d0-dc1a78ccb326" providerId="ADAL" clId="{F5C94FF2-147A-4188-9F1F-2CB53FD411F4}" dt="2021-02-09T13:05:37.826" v="4687" actId="20577"/>
          <ac:spMkLst>
            <pc:docMk/>
            <pc:sldMk cId="3602942764" sldId="289"/>
            <ac:spMk id="3" creationId="{42FF0709-6F57-4786-B35A-1F99D9DC276B}"/>
          </ac:spMkLst>
        </pc:spChg>
        <pc:grpChg chg="mod">
          <ac:chgData name="Geoff Butcher" userId="1cb31d20-838c-4d88-81d0-dc1a78ccb326" providerId="ADAL" clId="{F5C94FF2-147A-4188-9F1F-2CB53FD411F4}" dt="2021-02-09T13:02:09.340" v="4262"/>
          <ac:grpSpMkLst>
            <pc:docMk/>
            <pc:sldMk cId="3602942764" sldId="289"/>
            <ac:grpSpMk id="10" creationId="{E8C1165F-BEEE-4639-8552-89467512990E}"/>
          </ac:grpSpMkLst>
        </pc:grpChg>
        <pc:picChg chg="add mod">
          <ac:chgData name="Geoff Butcher" userId="1cb31d20-838c-4d88-81d0-dc1a78ccb326" providerId="ADAL" clId="{F5C94FF2-147A-4188-9F1F-2CB53FD411F4}" dt="2021-02-09T13:00:24.582" v="4254" actId="1076"/>
          <ac:picMkLst>
            <pc:docMk/>
            <pc:sldMk cId="3602942764" sldId="289"/>
            <ac:picMk id="5" creationId="{B602D623-7598-4569-A4D2-0AD5B42B1E99}"/>
          </ac:picMkLst>
        </pc:picChg>
        <pc:picChg chg="add del mod">
          <ac:chgData name="Geoff Butcher" userId="1cb31d20-838c-4d88-81d0-dc1a78ccb326" providerId="ADAL" clId="{F5C94FF2-147A-4188-9F1F-2CB53FD411F4}" dt="2021-02-09T13:00:57.045" v="4257" actId="478"/>
          <ac:picMkLst>
            <pc:docMk/>
            <pc:sldMk cId="3602942764" sldId="289"/>
            <ac:picMk id="6" creationId="{CF6D2CD7-BA3F-4CB2-A116-BB3C59C6B091}"/>
          </ac:picMkLst>
        </pc:picChg>
        <pc:picChg chg="add mod">
          <ac:chgData name="Geoff Butcher" userId="1cb31d20-838c-4d88-81d0-dc1a78ccb326" providerId="ADAL" clId="{F5C94FF2-147A-4188-9F1F-2CB53FD411F4}" dt="2021-02-09T13:01:45.839" v="4259" actId="1076"/>
          <ac:picMkLst>
            <pc:docMk/>
            <pc:sldMk cId="3602942764" sldId="289"/>
            <ac:picMk id="7" creationId="{138A26EA-6CD0-4FBF-B923-2D79CE00E4C7}"/>
          </ac:picMkLst>
        </pc:picChg>
        <pc:inkChg chg="add mod">
          <ac:chgData name="Geoff Butcher" userId="1cb31d20-838c-4d88-81d0-dc1a78ccb326" providerId="ADAL" clId="{F5C94FF2-147A-4188-9F1F-2CB53FD411F4}" dt="2021-02-09T13:02:09.340" v="4262"/>
          <ac:inkMkLst>
            <pc:docMk/>
            <pc:sldMk cId="3602942764" sldId="289"/>
            <ac:inkMk id="8" creationId="{A96EDD3F-1D8A-4676-9AE4-EAEC446B5DF2}"/>
          </ac:inkMkLst>
        </pc:inkChg>
        <pc:inkChg chg="add mod">
          <ac:chgData name="Geoff Butcher" userId="1cb31d20-838c-4d88-81d0-dc1a78ccb326" providerId="ADAL" clId="{F5C94FF2-147A-4188-9F1F-2CB53FD411F4}" dt="2021-02-09T13:02:09.340" v="4262"/>
          <ac:inkMkLst>
            <pc:docMk/>
            <pc:sldMk cId="3602942764" sldId="289"/>
            <ac:inkMk id="9" creationId="{1ACDEFDE-C437-4FD4-966E-DF8905EC4527}"/>
          </ac:inkMkLst>
        </pc:inkChg>
      </pc:sldChg>
      <pc:sldChg chg="del">
        <pc:chgData name="Geoff Butcher" userId="1cb31d20-838c-4d88-81d0-dc1a78ccb326" providerId="ADAL" clId="{F5C94FF2-147A-4188-9F1F-2CB53FD411F4}" dt="2021-02-09T09:49:14.640" v="228" actId="47"/>
        <pc:sldMkLst>
          <pc:docMk/>
          <pc:sldMk cId="1163171234" sldId="290"/>
        </pc:sldMkLst>
      </pc:sldChg>
      <pc:sldChg chg="del">
        <pc:chgData name="Geoff Butcher" userId="1cb31d20-838c-4d88-81d0-dc1a78ccb326" providerId="ADAL" clId="{F5C94FF2-147A-4188-9F1F-2CB53FD411F4}" dt="2021-02-09T09:49:14.876" v="229" actId="47"/>
        <pc:sldMkLst>
          <pc:docMk/>
          <pc:sldMk cId="1799103300" sldId="291"/>
        </pc:sldMkLst>
      </pc:sldChg>
      <pc:sldChg chg="del">
        <pc:chgData name="Geoff Butcher" userId="1cb31d20-838c-4d88-81d0-dc1a78ccb326" providerId="ADAL" clId="{F5C94FF2-147A-4188-9F1F-2CB53FD411F4}" dt="2021-02-09T09:49:15.096" v="230" actId="47"/>
        <pc:sldMkLst>
          <pc:docMk/>
          <pc:sldMk cId="687084584" sldId="292"/>
        </pc:sldMkLst>
      </pc:sldChg>
      <pc:sldChg chg="del">
        <pc:chgData name="Geoff Butcher" userId="1cb31d20-838c-4d88-81d0-dc1a78ccb326" providerId="ADAL" clId="{F5C94FF2-147A-4188-9F1F-2CB53FD411F4}" dt="2021-02-09T09:49:15.304" v="231" actId="47"/>
        <pc:sldMkLst>
          <pc:docMk/>
          <pc:sldMk cId="1579232271" sldId="293"/>
        </pc:sldMkLst>
      </pc:sldChg>
      <pc:sldChg chg="del">
        <pc:chgData name="Geoff Butcher" userId="1cb31d20-838c-4d88-81d0-dc1a78ccb326" providerId="ADAL" clId="{F5C94FF2-147A-4188-9F1F-2CB53FD411F4}" dt="2021-02-09T09:49:15.526" v="232" actId="47"/>
        <pc:sldMkLst>
          <pc:docMk/>
          <pc:sldMk cId="515411083" sldId="294"/>
        </pc:sldMkLst>
      </pc:sldChg>
      <pc:sldChg chg="del">
        <pc:chgData name="Geoff Butcher" userId="1cb31d20-838c-4d88-81d0-dc1a78ccb326" providerId="ADAL" clId="{F5C94FF2-147A-4188-9F1F-2CB53FD411F4}" dt="2021-02-09T09:49:15.691" v="233" actId="47"/>
        <pc:sldMkLst>
          <pc:docMk/>
          <pc:sldMk cId="3215462902" sldId="295"/>
        </pc:sldMkLst>
      </pc:sldChg>
      <pc:sldChg chg="del">
        <pc:chgData name="Geoff Butcher" userId="1cb31d20-838c-4d88-81d0-dc1a78ccb326" providerId="ADAL" clId="{F5C94FF2-147A-4188-9F1F-2CB53FD411F4}" dt="2021-02-09T09:49:15.867" v="234" actId="47"/>
        <pc:sldMkLst>
          <pc:docMk/>
          <pc:sldMk cId="1682279406" sldId="296"/>
        </pc:sldMkLst>
      </pc:sldChg>
      <pc:sldChg chg="del">
        <pc:chgData name="Geoff Butcher" userId="1cb31d20-838c-4d88-81d0-dc1a78ccb326" providerId="ADAL" clId="{F5C94FF2-147A-4188-9F1F-2CB53FD411F4}" dt="2021-02-09T09:49:16.086" v="235" actId="47"/>
        <pc:sldMkLst>
          <pc:docMk/>
          <pc:sldMk cId="1301476706" sldId="297"/>
        </pc:sldMkLst>
      </pc:sldChg>
      <pc:sldChg chg="del">
        <pc:chgData name="Geoff Butcher" userId="1cb31d20-838c-4d88-81d0-dc1a78ccb326" providerId="ADAL" clId="{F5C94FF2-147A-4188-9F1F-2CB53FD411F4}" dt="2021-02-09T09:49:16.303" v="236" actId="47"/>
        <pc:sldMkLst>
          <pc:docMk/>
          <pc:sldMk cId="551453504" sldId="298"/>
        </pc:sldMkLst>
      </pc:sldChg>
      <pc:sldChg chg="del">
        <pc:chgData name="Geoff Butcher" userId="1cb31d20-838c-4d88-81d0-dc1a78ccb326" providerId="ADAL" clId="{F5C94FF2-147A-4188-9F1F-2CB53FD411F4}" dt="2021-02-09T09:49:16.513" v="237" actId="47"/>
        <pc:sldMkLst>
          <pc:docMk/>
          <pc:sldMk cId="999579115" sldId="299"/>
        </pc:sldMkLst>
      </pc:sldChg>
      <pc:sldChg chg="modSp add del mod">
        <pc:chgData name="Geoff Butcher" userId="1cb31d20-838c-4d88-81d0-dc1a78ccb326" providerId="ADAL" clId="{F5C94FF2-147A-4188-9F1F-2CB53FD411F4}" dt="2021-02-09T13:06:40.392" v="4691" actId="20577"/>
        <pc:sldMkLst>
          <pc:docMk/>
          <pc:sldMk cId="2162200981" sldId="300"/>
        </pc:sldMkLst>
        <pc:spChg chg="mod">
          <ac:chgData name="Geoff Butcher" userId="1cb31d20-838c-4d88-81d0-dc1a78ccb326" providerId="ADAL" clId="{F5C94FF2-147A-4188-9F1F-2CB53FD411F4}" dt="2021-02-09T13:06:40.392" v="4691" actId="20577"/>
          <ac:spMkLst>
            <pc:docMk/>
            <pc:sldMk cId="2162200981" sldId="300"/>
            <ac:spMk id="3" creationId="{428BBB71-2B59-49E0-B4AC-4AB134217278}"/>
          </ac:spMkLst>
        </pc:spChg>
      </pc:sldChg>
    </pc:docChg>
  </pc:docChgLst>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08T16:20:06.305" v="8619" actId="207"/>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08T15:52:02.810" v="6503" actId="2763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08T15:51:53.905" v="6500" actId="207"/>
          <ac:spMkLst>
            <pc:docMk/>
            <pc:sldMk cId="1579232271" sldId="293"/>
            <ac:spMk id="11" creationId="{ADC96833-EEA7-4ECD-865F-B2579F131CBA}"/>
          </ac:spMkLst>
        </pc:spChg>
        <pc:spChg chg="add mod">
          <ac:chgData name="Geoff Butcher" userId="1cb31d20-838c-4d88-81d0-dc1a78ccb326" providerId="ADAL" clId="{180F5F75-A101-4134-9315-E8E9101F6FDF}" dt="2021-02-08T15:50:48.793" v="6472" actId="208"/>
          <ac:spMkLst>
            <pc:docMk/>
            <pc:sldMk cId="1579232271" sldId="293"/>
            <ac:spMk id="12" creationId="{95930B5C-9BDA-4093-A9BE-B6D17467D2A1}"/>
          </ac:spMkLst>
        </pc:spChg>
        <pc:spChg chg="add mod">
          <ac:chgData name="Geoff Butcher" userId="1cb31d20-838c-4d88-81d0-dc1a78ccb326" providerId="ADAL" clId="{180F5F75-A101-4134-9315-E8E9101F6FDF}" dt="2021-02-08T15:50:48.793" v="6472" actId="208"/>
          <ac:spMkLst>
            <pc:docMk/>
            <pc:sldMk cId="1579232271" sldId="293"/>
            <ac:spMk id="13" creationId="{F91156C7-2E30-4C0C-8942-A79B437E5D46}"/>
          </ac:spMkLst>
        </pc:spChg>
        <pc:spChg chg="add mod">
          <ac:chgData name="Geoff Butcher" userId="1cb31d20-838c-4d88-81d0-dc1a78ccb326" providerId="ADAL" clId="{180F5F75-A101-4134-9315-E8E9101F6FDF}" dt="2021-02-08T15:51:38.202" v="6495"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08T16:06:01.044" v="7620" actId="208"/>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08T16:04:29.677" v="7491" actId="6549"/>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docChgLst>
    <pc:chgData name="Geoff Butcher" userId="1cb31d20-838c-4d88-81d0-dc1a78ccb326" providerId="ADAL" clId="{A9BEE890-DB47-4A56-A9DA-16896353AF19}"/>
    <pc:docChg chg="undo custSel addSld delSld modSld sldOrd">
      <pc:chgData name="Geoff Butcher" userId="1cb31d20-838c-4d88-81d0-dc1a78ccb326" providerId="ADAL" clId="{A9BEE890-DB47-4A56-A9DA-16896353AF19}" dt="2021-02-09T14:02:27.233" v="3726" actId="207"/>
      <pc:docMkLst>
        <pc:docMk/>
      </pc:docMkLst>
      <pc:sldChg chg="modSp mod">
        <pc:chgData name="Geoff Butcher" userId="1cb31d20-838c-4d88-81d0-dc1a78ccb326" providerId="ADAL" clId="{A9BEE890-DB47-4A56-A9DA-16896353AF19}" dt="2021-02-09T13:08:24.867" v="46" actId="20577"/>
        <pc:sldMkLst>
          <pc:docMk/>
          <pc:sldMk cId="1623591203" sldId="256"/>
        </pc:sldMkLst>
        <pc:spChg chg="mod">
          <ac:chgData name="Geoff Butcher" userId="1cb31d20-838c-4d88-81d0-dc1a78ccb326" providerId="ADAL" clId="{A9BEE890-DB47-4A56-A9DA-16896353AF19}" dt="2021-02-09T13:08:24.867" v="46" actId="20577"/>
          <ac:spMkLst>
            <pc:docMk/>
            <pc:sldMk cId="1623591203" sldId="256"/>
            <ac:spMk id="3" creationId="{6C3DF028-08B5-467A-BCAB-6E353E480A02}"/>
          </ac:spMkLst>
        </pc:spChg>
      </pc:sldChg>
      <pc:sldChg chg="addSp delSp modSp mod">
        <pc:chgData name="Geoff Butcher" userId="1cb31d20-838c-4d88-81d0-dc1a78ccb326" providerId="ADAL" clId="{A9BEE890-DB47-4A56-A9DA-16896353AF19}" dt="2021-02-09T13:17:07.893" v="177" actId="20577"/>
        <pc:sldMkLst>
          <pc:docMk/>
          <pc:sldMk cId="1502008898" sldId="278"/>
        </pc:sldMkLst>
        <pc:spChg chg="mod">
          <ac:chgData name="Geoff Butcher" userId="1cb31d20-838c-4d88-81d0-dc1a78ccb326" providerId="ADAL" clId="{A9BEE890-DB47-4A56-A9DA-16896353AF19}" dt="2021-02-09T13:17:07.893" v="177" actId="20577"/>
          <ac:spMkLst>
            <pc:docMk/>
            <pc:sldMk cId="1502008898" sldId="278"/>
            <ac:spMk id="3" creationId="{C21548A7-856A-423C-B856-D820BC415E43}"/>
          </ac:spMkLst>
        </pc:spChg>
        <pc:spChg chg="add mod">
          <ac:chgData name="Geoff Butcher" userId="1cb31d20-838c-4d88-81d0-dc1a78ccb326" providerId="ADAL" clId="{A9BEE890-DB47-4A56-A9DA-16896353AF19}" dt="2021-02-09T13:16:11.804" v="90" actId="1076"/>
          <ac:spMkLst>
            <pc:docMk/>
            <pc:sldMk cId="1502008898" sldId="278"/>
            <ac:spMk id="7" creationId="{E22CA3C0-BDE7-4177-96FB-30A8CCA79632}"/>
          </ac:spMkLst>
        </pc:spChg>
        <pc:spChg chg="add mod">
          <ac:chgData name="Geoff Butcher" userId="1cb31d20-838c-4d88-81d0-dc1a78ccb326" providerId="ADAL" clId="{A9BEE890-DB47-4A56-A9DA-16896353AF19}" dt="2021-02-09T13:16:38.047" v="100" actId="13822"/>
          <ac:spMkLst>
            <pc:docMk/>
            <pc:sldMk cId="1502008898" sldId="278"/>
            <ac:spMk id="8" creationId="{4B72065A-AA2D-4F63-AB90-5C31A61ED57C}"/>
          </ac:spMkLst>
        </pc:spChg>
        <pc:spChg chg="del">
          <ac:chgData name="Geoff Butcher" userId="1cb31d20-838c-4d88-81d0-dc1a78ccb326" providerId="ADAL" clId="{A9BEE890-DB47-4A56-A9DA-16896353AF19}" dt="2021-02-09T13:16:08.199" v="89" actId="478"/>
          <ac:spMkLst>
            <pc:docMk/>
            <pc:sldMk cId="1502008898" sldId="278"/>
            <ac:spMk id="9" creationId="{9F6389ED-C44D-4919-AFA3-BD02A015FFE0}"/>
          </ac:spMkLst>
        </pc:spChg>
      </pc:sldChg>
      <pc:sldChg chg="del">
        <pc:chgData name="Geoff Butcher" userId="1cb31d20-838c-4d88-81d0-dc1a78ccb326" providerId="ADAL" clId="{A9BEE890-DB47-4A56-A9DA-16896353AF19}" dt="2021-02-09T13:14:31.883" v="69" actId="47"/>
        <pc:sldMkLst>
          <pc:docMk/>
          <pc:sldMk cId="3004073544" sldId="279"/>
        </pc:sldMkLst>
      </pc:sldChg>
      <pc:sldChg chg="addSp modSp add del mod">
        <pc:chgData name="Geoff Butcher" userId="1cb31d20-838c-4d88-81d0-dc1a78ccb326" providerId="ADAL" clId="{A9BEE890-DB47-4A56-A9DA-16896353AF19}" dt="2021-02-09T13:23:47.418" v="289" actId="1076"/>
        <pc:sldMkLst>
          <pc:docMk/>
          <pc:sldMk cId="2914532766" sldId="280"/>
        </pc:sldMkLst>
        <pc:spChg chg="mod">
          <ac:chgData name="Geoff Butcher" userId="1cb31d20-838c-4d88-81d0-dc1a78ccb326" providerId="ADAL" clId="{A9BEE890-DB47-4A56-A9DA-16896353AF19}" dt="2021-02-09T13:20:27.548" v="186" actId="20577"/>
          <ac:spMkLst>
            <pc:docMk/>
            <pc:sldMk cId="2914532766" sldId="280"/>
            <ac:spMk id="2" creationId="{A93066ED-13B5-4757-AAEE-378DF030A9F1}"/>
          </ac:spMkLst>
        </pc:spChg>
        <pc:spChg chg="mod">
          <ac:chgData name="Geoff Butcher" userId="1cb31d20-838c-4d88-81d0-dc1a78ccb326" providerId="ADAL" clId="{A9BEE890-DB47-4A56-A9DA-16896353AF19}" dt="2021-02-09T13:20:54.446" v="283" actId="14100"/>
          <ac:spMkLst>
            <pc:docMk/>
            <pc:sldMk cId="2914532766" sldId="280"/>
            <ac:spMk id="3" creationId="{AF1A9C9C-3EE6-4964-BA36-8563B7E75949}"/>
          </ac:spMkLst>
        </pc:spChg>
        <pc:spChg chg="add mod">
          <ac:chgData name="Geoff Butcher" userId="1cb31d20-838c-4d88-81d0-dc1a78ccb326" providerId="ADAL" clId="{A9BEE890-DB47-4A56-A9DA-16896353AF19}" dt="2021-02-09T13:23:42.431" v="287" actId="207"/>
          <ac:spMkLst>
            <pc:docMk/>
            <pc:sldMk cId="2914532766" sldId="280"/>
            <ac:spMk id="5" creationId="{041D6D34-CF7F-40F4-8C50-36C4B8251C8F}"/>
          </ac:spMkLst>
        </pc:spChg>
        <pc:spChg chg="add mod">
          <ac:chgData name="Geoff Butcher" userId="1cb31d20-838c-4d88-81d0-dc1a78ccb326" providerId="ADAL" clId="{A9BEE890-DB47-4A56-A9DA-16896353AF19}" dt="2021-02-09T13:23:47.418" v="289" actId="1076"/>
          <ac:spMkLst>
            <pc:docMk/>
            <pc:sldMk cId="2914532766" sldId="280"/>
            <ac:spMk id="6" creationId="{5601AFDA-4791-474C-A3DC-EB9723D55196}"/>
          </ac:spMkLst>
        </pc:spChg>
      </pc:sldChg>
      <pc:sldChg chg="add del">
        <pc:chgData name="Geoff Butcher" userId="1cb31d20-838c-4d88-81d0-dc1a78ccb326" providerId="ADAL" clId="{A9BEE890-DB47-4A56-A9DA-16896353AF19}" dt="2021-02-09T13:14:37.081" v="76" actId="47"/>
        <pc:sldMkLst>
          <pc:docMk/>
          <pc:sldMk cId="2464209861" sldId="281"/>
        </pc:sldMkLst>
      </pc:sldChg>
      <pc:sldChg chg="addSp delSp modSp mod">
        <pc:chgData name="Geoff Butcher" userId="1cb31d20-838c-4d88-81d0-dc1a78ccb326" providerId="ADAL" clId="{A9BEE890-DB47-4A56-A9DA-16896353AF19}" dt="2021-02-09T13:43:28.903" v="1852" actId="20577"/>
        <pc:sldMkLst>
          <pc:docMk/>
          <pc:sldMk cId="4281620179" sldId="282"/>
        </pc:sldMkLst>
        <pc:spChg chg="add mod">
          <ac:chgData name="Geoff Butcher" userId="1cb31d20-838c-4d88-81d0-dc1a78ccb326" providerId="ADAL" clId="{A9BEE890-DB47-4A56-A9DA-16896353AF19}" dt="2021-02-09T13:43:02.976" v="1771" actId="1076"/>
          <ac:spMkLst>
            <pc:docMk/>
            <pc:sldMk cId="4281620179" sldId="282"/>
            <ac:spMk id="6" creationId="{48B6DD73-483E-46F8-BFF7-9BB19E1D3FB1}"/>
          </ac:spMkLst>
        </pc:spChg>
        <pc:spChg chg="mod">
          <ac:chgData name="Geoff Butcher" userId="1cb31d20-838c-4d88-81d0-dc1a78ccb326" providerId="ADAL" clId="{A9BEE890-DB47-4A56-A9DA-16896353AF19}" dt="2021-02-09T13:25:28.079" v="587" actId="20577"/>
          <ac:spMkLst>
            <pc:docMk/>
            <pc:sldMk cId="4281620179" sldId="282"/>
            <ac:spMk id="7" creationId="{5028A4BE-2DF5-4F09-8713-EEEF6932918E}"/>
          </ac:spMkLst>
        </pc:spChg>
        <pc:spChg chg="add mod">
          <ac:chgData name="Geoff Butcher" userId="1cb31d20-838c-4d88-81d0-dc1a78ccb326" providerId="ADAL" clId="{A9BEE890-DB47-4A56-A9DA-16896353AF19}" dt="2021-02-09T13:43:28.903" v="1852" actId="20577"/>
          <ac:spMkLst>
            <pc:docMk/>
            <pc:sldMk cId="4281620179" sldId="282"/>
            <ac:spMk id="10" creationId="{FA2B4D21-CEA5-4CF6-9B60-39B27F8F53BA}"/>
          </ac:spMkLst>
        </pc:spChg>
        <pc:picChg chg="del">
          <ac:chgData name="Geoff Butcher" userId="1cb31d20-838c-4d88-81d0-dc1a78ccb326" providerId="ADAL" clId="{A9BEE890-DB47-4A56-A9DA-16896353AF19}" dt="2021-02-09T13:14:02.356" v="47" actId="478"/>
          <ac:picMkLst>
            <pc:docMk/>
            <pc:sldMk cId="4281620179" sldId="282"/>
            <ac:picMk id="4" creationId="{E40515F9-E6FA-486C-9052-A230C1FE5543}"/>
          </ac:picMkLst>
        </pc:picChg>
        <pc:picChg chg="add del mod">
          <ac:chgData name="Geoff Butcher" userId="1cb31d20-838c-4d88-81d0-dc1a78ccb326" providerId="ADAL" clId="{A9BEE890-DB47-4A56-A9DA-16896353AF19}" dt="2021-02-09T13:38:56.206" v="1454" actId="478"/>
          <ac:picMkLst>
            <pc:docMk/>
            <pc:sldMk cId="4281620179" sldId="282"/>
            <ac:picMk id="5" creationId="{A0ED615C-50F9-4586-9CDC-91EAA2C735C3}"/>
          </ac:picMkLst>
        </pc:picChg>
        <pc:picChg chg="add del mod">
          <ac:chgData name="Geoff Butcher" userId="1cb31d20-838c-4d88-81d0-dc1a78ccb326" providerId="ADAL" clId="{A9BEE890-DB47-4A56-A9DA-16896353AF19}" dt="2021-02-09T13:42:45.246" v="1766" actId="478"/>
          <ac:picMkLst>
            <pc:docMk/>
            <pc:sldMk cId="4281620179" sldId="282"/>
            <ac:picMk id="8" creationId="{CEC05201-5BB9-42E6-AEE9-A2272C452E86}"/>
          </ac:picMkLst>
        </pc:picChg>
        <pc:picChg chg="add mod ord">
          <ac:chgData name="Geoff Butcher" userId="1cb31d20-838c-4d88-81d0-dc1a78ccb326" providerId="ADAL" clId="{A9BEE890-DB47-4A56-A9DA-16896353AF19}" dt="2021-02-09T13:42:56.634" v="1770" actId="171"/>
          <ac:picMkLst>
            <pc:docMk/>
            <pc:sldMk cId="4281620179" sldId="282"/>
            <ac:picMk id="9" creationId="{65538F5C-0FF8-46DD-99C3-3F010D994B3E}"/>
          </ac:picMkLst>
        </pc:picChg>
      </pc:sldChg>
      <pc:sldChg chg="del">
        <pc:chgData name="Geoff Butcher" userId="1cb31d20-838c-4d88-81d0-dc1a78ccb326" providerId="ADAL" clId="{A9BEE890-DB47-4A56-A9DA-16896353AF19}" dt="2021-02-09T13:14:37.584" v="79" actId="47"/>
        <pc:sldMkLst>
          <pc:docMk/>
          <pc:sldMk cId="436656615" sldId="283"/>
        </pc:sldMkLst>
      </pc:sldChg>
      <pc:sldChg chg="addSp delSp modSp new mod">
        <pc:chgData name="Geoff Butcher" userId="1cb31d20-838c-4d88-81d0-dc1a78ccb326" providerId="ADAL" clId="{A9BEE890-DB47-4A56-A9DA-16896353AF19}" dt="2021-02-09T13:34:38.074" v="1002" actId="14100"/>
        <pc:sldMkLst>
          <pc:docMk/>
          <pc:sldMk cId="1090814858" sldId="283"/>
        </pc:sldMkLst>
        <pc:spChg chg="mod">
          <ac:chgData name="Geoff Butcher" userId="1cb31d20-838c-4d88-81d0-dc1a78ccb326" providerId="ADAL" clId="{A9BEE890-DB47-4A56-A9DA-16896353AF19}" dt="2021-02-09T13:27:37.378" v="791" actId="20577"/>
          <ac:spMkLst>
            <pc:docMk/>
            <pc:sldMk cId="1090814858" sldId="283"/>
            <ac:spMk id="2" creationId="{1C7F3F8A-4011-4056-B453-18F2CA6ED499}"/>
          </ac:spMkLst>
        </pc:spChg>
        <pc:spChg chg="mod">
          <ac:chgData name="Geoff Butcher" userId="1cb31d20-838c-4d88-81d0-dc1a78ccb326" providerId="ADAL" clId="{A9BEE890-DB47-4A56-A9DA-16896353AF19}" dt="2021-02-09T13:28:45.144" v="983" actId="20577"/>
          <ac:spMkLst>
            <pc:docMk/>
            <pc:sldMk cId="1090814858" sldId="283"/>
            <ac:spMk id="3" creationId="{389B20B2-9D46-43A7-A0D0-1CABABD9B7FF}"/>
          </ac:spMkLst>
        </pc:spChg>
        <pc:picChg chg="add del mod modCrop">
          <ac:chgData name="Geoff Butcher" userId="1cb31d20-838c-4d88-81d0-dc1a78ccb326" providerId="ADAL" clId="{A9BEE890-DB47-4A56-A9DA-16896353AF19}" dt="2021-02-09T13:32:51.709" v="988" actId="478"/>
          <ac:picMkLst>
            <pc:docMk/>
            <pc:sldMk cId="1090814858" sldId="283"/>
            <ac:picMk id="5" creationId="{46BF1761-648C-4EBC-B072-E3B61E0C098B}"/>
          </ac:picMkLst>
        </pc:picChg>
        <pc:picChg chg="add mod">
          <ac:chgData name="Geoff Butcher" userId="1cb31d20-838c-4d88-81d0-dc1a78ccb326" providerId="ADAL" clId="{A9BEE890-DB47-4A56-A9DA-16896353AF19}" dt="2021-02-09T13:29:31.148" v="985" actId="1076"/>
          <ac:picMkLst>
            <pc:docMk/>
            <pc:sldMk cId="1090814858" sldId="283"/>
            <ac:picMk id="9" creationId="{BCACD7F4-0F8E-4B4F-B7B4-95A43B5F75BD}"/>
          </ac:picMkLst>
        </pc:picChg>
        <pc:picChg chg="add del mod">
          <ac:chgData name="Geoff Butcher" userId="1cb31d20-838c-4d88-81d0-dc1a78ccb326" providerId="ADAL" clId="{A9BEE890-DB47-4A56-A9DA-16896353AF19}" dt="2021-02-09T13:34:24.531" v="997" actId="478"/>
          <ac:picMkLst>
            <pc:docMk/>
            <pc:sldMk cId="1090814858" sldId="283"/>
            <ac:picMk id="11" creationId="{7D9BFDC7-EF05-4D8E-9F3A-1D33A9491CA3}"/>
          </ac:picMkLst>
        </pc:picChg>
        <pc:picChg chg="add mod">
          <ac:chgData name="Geoff Butcher" userId="1cb31d20-838c-4d88-81d0-dc1a78ccb326" providerId="ADAL" clId="{A9BEE890-DB47-4A56-A9DA-16896353AF19}" dt="2021-02-09T13:34:38.074" v="1002" actId="14100"/>
          <ac:picMkLst>
            <pc:docMk/>
            <pc:sldMk cId="1090814858" sldId="283"/>
            <ac:picMk id="13" creationId="{0D8297F0-6B47-4396-955D-765A4B74037D}"/>
          </ac:picMkLst>
        </pc:picChg>
      </pc:sldChg>
      <pc:sldChg chg="add del">
        <pc:chgData name="Geoff Butcher" userId="1cb31d20-838c-4d88-81d0-dc1a78ccb326" providerId="ADAL" clId="{A9BEE890-DB47-4A56-A9DA-16896353AF19}" dt="2021-02-09T13:14:37.291" v="77" actId="47"/>
        <pc:sldMkLst>
          <pc:docMk/>
          <pc:sldMk cId="3165432224" sldId="284"/>
        </pc:sldMkLst>
      </pc:sldChg>
      <pc:sldChg chg="addSp modSp new mod ord">
        <pc:chgData name="Geoff Butcher" userId="1cb31d20-838c-4d88-81d0-dc1a78ccb326" providerId="ADAL" clId="{A9BEE890-DB47-4A56-A9DA-16896353AF19}" dt="2021-02-09T13:27:28.709" v="776" actId="1076"/>
        <pc:sldMkLst>
          <pc:docMk/>
          <pc:sldMk cId="3520079827" sldId="284"/>
        </pc:sldMkLst>
        <pc:spChg chg="mod">
          <ac:chgData name="Geoff Butcher" userId="1cb31d20-838c-4d88-81d0-dc1a78ccb326" providerId="ADAL" clId="{A9BEE890-DB47-4A56-A9DA-16896353AF19}" dt="2021-02-09T13:26:34.836" v="612" actId="20577"/>
          <ac:spMkLst>
            <pc:docMk/>
            <pc:sldMk cId="3520079827" sldId="284"/>
            <ac:spMk id="2" creationId="{F745A34E-B421-4734-8D42-C149173BDA2C}"/>
          </ac:spMkLst>
        </pc:spChg>
        <pc:spChg chg="mod">
          <ac:chgData name="Geoff Butcher" userId="1cb31d20-838c-4d88-81d0-dc1a78ccb326" providerId="ADAL" clId="{A9BEE890-DB47-4A56-A9DA-16896353AF19}" dt="2021-02-09T13:27:20.303" v="774" actId="20577"/>
          <ac:spMkLst>
            <pc:docMk/>
            <pc:sldMk cId="3520079827" sldId="284"/>
            <ac:spMk id="3" creationId="{6F82EB44-787D-492D-A150-A3CE531957D5}"/>
          </ac:spMkLst>
        </pc:spChg>
        <pc:spChg chg="add mod">
          <ac:chgData name="Geoff Butcher" userId="1cb31d20-838c-4d88-81d0-dc1a78ccb326" providerId="ADAL" clId="{A9BEE890-DB47-4A56-A9DA-16896353AF19}" dt="2021-02-09T13:27:28.709" v="776" actId="1076"/>
          <ac:spMkLst>
            <pc:docMk/>
            <pc:sldMk cId="3520079827" sldId="284"/>
            <ac:spMk id="6" creationId="{4B88205C-D992-48BF-B612-FFF3FA13F4A0}"/>
          </ac:spMkLst>
        </pc:spChg>
        <pc:picChg chg="add mod">
          <ac:chgData name="Geoff Butcher" userId="1cb31d20-838c-4d88-81d0-dc1a78ccb326" providerId="ADAL" clId="{A9BEE890-DB47-4A56-A9DA-16896353AF19}" dt="2021-02-09T13:26:42.188" v="615" actId="1076"/>
          <ac:picMkLst>
            <pc:docMk/>
            <pc:sldMk cId="3520079827" sldId="284"/>
            <ac:picMk id="5" creationId="{530568AD-6CD5-4232-93FD-E849D018E3C3}"/>
          </ac:picMkLst>
        </pc:picChg>
      </pc:sldChg>
      <pc:sldChg chg="addSp delSp modSp add mod">
        <pc:chgData name="Geoff Butcher" userId="1cb31d20-838c-4d88-81d0-dc1a78ccb326" providerId="ADAL" clId="{A9BEE890-DB47-4A56-A9DA-16896353AF19}" dt="2021-02-09T13:41:15.599" v="1759" actId="207"/>
        <pc:sldMkLst>
          <pc:docMk/>
          <pc:sldMk cId="2898109039" sldId="285"/>
        </pc:sldMkLst>
        <pc:spChg chg="mod">
          <ac:chgData name="Geoff Butcher" userId="1cb31d20-838c-4d88-81d0-dc1a78ccb326" providerId="ADAL" clId="{A9BEE890-DB47-4A56-A9DA-16896353AF19}" dt="2021-02-09T13:41:15.599" v="1759" actId="207"/>
          <ac:spMkLst>
            <pc:docMk/>
            <pc:sldMk cId="2898109039" sldId="285"/>
            <ac:spMk id="3" creationId="{389B20B2-9D46-43A7-A0D0-1CABABD9B7FF}"/>
          </ac:spMkLst>
        </pc:spChg>
        <pc:spChg chg="add mod">
          <ac:chgData name="Geoff Butcher" userId="1cb31d20-838c-4d88-81d0-dc1a78ccb326" providerId="ADAL" clId="{A9BEE890-DB47-4A56-A9DA-16896353AF19}" dt="2021-02-09T13:37:06.499" v="1274" actId="1582"/>
          <ac:spMkLst>
            <pc:docMk/>
            <pc:sldMk cId="2898109039" sldId="285"/>
            <ac:spMk id="8" creationId="{A2A5F4C0-2B49-487B-9204-FF0A896084D6}"/>
          </ac:spMkLst>
        </pc:spChg>
        <pc:spChg chg="add mod">
          <ac:chgData name="Geoff Butcher" userId="1cb31d20-838c-4d88-81d0-dc1a78ccb326" providerId="ADAL" clId="{A9BEE890-DB47-4A56-A9DA-16896353AF19}" dt="2021-02-09T13:38:17.040" v="1448" actId="14100"/>
          <ac:spMkLst>
            <pc:docMk/>
            <pc:sldMk cId="2898109039" sldId="285"/>
            <ac:spMk id="10" creationId="{0CF26CFE-0323-4F7B-A1F1-16F0DA75BE58}"/>
          </ac:spMkLst>
        </pc:spChg>
        <pc:spChg chg="add mod">
          <ac:chgData name="Geoff Butcher" userId="1cb31d20-838c-4d88-81d0-dc1a78ccb326" providerId="ADAL" clId="{A9BEE890-DB47-4A56-A9DA-16896353AF19}" dt="2021-02-09T13:38:23.420" v="1451" actId="14100"/>
          <ac:spMkLst>
            <pc:docMk/>
            <pc:sldMk cId="2898109039" sldId="285"/>
            <ac:spMk id="11" creationId="{8DBD2809-9A93-4C9F-BFD4-1883D7E4DB51}"/>
          </ac:spMkLst>
        </pc:spChg>
        <pc:picChg chg="del">
          <ac:chgData name="Geoff Butcher" userId="1cb31d20-838c-4d88-81d0-dc1a78ccb326" providerId="ADAL" clId="{A9BEE890-DB47-4A56-A9DA-16896353AF19}" dt="2021-02-09T13:32:50.118" v="987" actId="478"/>
          <ac:picMkLst>
            <pc:docMk/>
            <pc:sldMk cId="2898109039" sldId="285"/>
            <ac:picMk id="5" creationId="{46BF1761-648C-4EBC-B072-E3B61E0C098B}"/>
          </ac:picMkLst>
        </pc:picChg>
        <pc:picChg chg="add del mod">
          <ac:chgData name="Geoff Butcher" userId="1cb31d20-838c-4d88-81d0-dc1a78ccb326" providerId="ADAL" clId="{A9BEE890-DB47-4A56-A9DA-16896353AF19}" dt="2021-02-09T13:34:22.521" v="996" actId="478"/>
          <ac:picMkLst>
            <pc:docMk/>
            <pc:sldMk cId="2898109039" sldId="285"/>
            <ac:picMk id="6" creationId="{62ED492C-11BF-4F76-8DF9-0F5920B01B00}"/>
          </ac:picMkLst>
        </pc:picChg>
        <pc:picChg chg="add mod">
          <ac:chgData name="Geoff Butcher" userId="1cb31d20-838c-4d88-81d0-dc1a78ccb326" providerId="ADAL" clId="{A9BEE890-DB47-4A56-A9DA-16896353AF19}" dt="2021-02-09T13:34:41.284" v="1003"/>
          <ac:picMkLst>
            <pc:docMk/>
            <pc:sldMk cId="2898109039" sldId="285"/>
            <ac:picMk id="7" creationId="{C0E4FDB8-2E73-49D0-B714-7BB234D1D7E6}"/>
          </ac:picMkLst>
        </pc:picChg>
        <pc:picChg chg="del">
          <ac:chgData name="Geoff Butcher" userId="1cb31d20-838c-4d88-81d0-dc1a78ccb326" providerId="ADAL" clId="{A9BEE890-DB47-4A56-A9DA-16896353AF19}" dt="2021-02-09T13:36:38.878" v="1269" actId="478"/>
          <ac:picMkLst>
            <pc:docMk/>
            <pc:sldMk cId="2898109039" sldId="285"/>
            <ac:picMk id="9" creationId="{BCACD7F4-0F8E-4B4F-B7B4-95A43B5F75BD}"/>
          </ac:picMkLst>
        </pc:picChg>
        <pc:picChg chg="add del mod">
          <ac:chgData name="Geoff Butcher" userId="1cb31d20-838c-4d88-81d0-dc1a78ccb326" providerId="ADAL" clId="{A9BEE890-DB47-4A56-A9DA-16896353AF19}" dt="2021-02-09T13:38:54.104" v="1453" actId="21"/>
          <ac:picMkLst>
            <pc:docMk/>
            <pc:sldMk cId="2898109039" sldId="285"/>
            <ac:picMk id="12" creationId="{5EB66063-F516-42D1-AE3A-7CD02D0F2B01}"/>
          </ac:picMkLst>
        </pc:picChg>
      </pc:sldChg>
      <pc:sldChg chg="del">
        <pc:chgData name="Geoff Butcher" userId="1cb31d20-838c-4d88-81d0-dc1a78ccb326" providerId="ADAL" clId="{A9BEE890-DB47-4A56-A9DA-16896353AF19}" dt="2021-02-09T13:14:37.421" v="78" actId="47"/>
        <pc:sldMkLst>
          <pc:docMk/>
          <pc:sldMk cId="4242730414" sldId="285"/>
        </pc:sldMkLst>
      </pc:sldChg>
      <pc:sldChg chg="addSp delSp modSp new mod">
        <pc:chgData name="Geoff Butcher" userId="1cb31d20-838c-4d88-81d0-dc1a78ccb326" providerId="ADAL" clId="{A9BEE890-DB47-4A56-A9DA-16896353AF19}" dt="2021-02-09T13:47:35.483" v="2226" actId="20577"/>
        <pc:sldMkLst>
          <pc:docMk/>
          <pc:sldMk cId="445402100" sldId="286"/>
        </pc:sldMkLst>
        <pc:spChg chg="mod">
          <ac:chgData name="Geoff Butcher" userId="1cb31d20-838c-4d88-81d0-dc1a78ccb326" providerId="ADAL" clId="{A9BEE890-DB47-4A56-A9DA-16896353AF19}" dt="2021-02-09T13:43:38.587" v="1859" actId="20577"/>
          <ac:spMkLst>
            <pc:docMk/>
            <pc:sldMk cId="445402100" sldId="286"/>
            <ac:spMk id="2" creationId="{74FF3126-43D7-41B0-B306-24C3DE1C0DA4}"/>
          </ac:spMkLst>
        </pc:spChg>
        <pc:spChg chg="del">
          <ac:chgData name="Geoff Butcher" userId="1cb31d20-838c-4d88-81d0-dc1a78ccb326" providerId="ADAL" clId="{A9BEE890-DB47-4A56-A9DA-16896353AF19}" dt="2021-02-09T13:42:18.658" v="1761"/>
          <ac:spMkLst>
            <pc:docMk/>
            <pc:sldMk cId="445402100" sldId="286"/>
            <ac:spMk id="3" creationId="{F9A28734-DBD9-40FB-A654-75DAF72D58E0}"/>
          </ac:spMkLst>
        </pc:spChg>
        <pc:spChg chg="add mod">
          <ac:chgData name="Geoff Butcher" userId="1cb31d20-838c-4d88-81d0-dc1a78ccb326" providerId="ADAL" clId="{A9BEE890-DB47-4A56-A9DA-16896353AF19}" dt="2021-02-09T13:47:35.483" v="2226" actId="20577"/>
          <ac:spMkLst>
            <pc:docMk/>
            <pc:sldMk cId="445402100" sldId="286"/>
            <ac:spMk id="7" creationId="{E6780F6B-1102-4E27-9B58-C75CE72E780D}"/>
          </ac:spMkLst>
        </pc:spChg>
        <pc:spChg chg="add del mod">
          <ac:chgData name="Geoff Butcher" userId="1cb31d20-838c-4d88-81d0-dc1a78ccb326" providerId="ADAL" clId="{A9BEE890-DB47-4A56-A9DA-16896353AF19}" dt="2021-02-09T13:45:08.456" v="2089" actId="21"/>
          <ac:spMkLst>
            <pc:docMk/>
            <pc:sldMk cId="445402100" sldId="286"/>
            <ac:spMk id="10" creationId="{D524807F-1337-4929-9216-1410C042DC00}"/>
          </ac:spMkLst>
        </pc:spChg>
        <pc:spChg chg="add mod">
          <ac:chgData name="Geoff Butcher" userId="1cb31d20-838c-4d88-81d0-dc1a78ccb326" providerId="ADAL" clId="{A9BEE890-DB47-4A56-A9DA-16896353AF19}" dt="2021-02-09T13:47:00.987" v="2182" actId="1076"/>
          <ac:spMkLst>
            <pc:docMk/>
            <pc:sldMk cId="445402100" sldId="286"/>
            <ac:spMk id="11" creationId="{283AC379-FE35-4F2C-84AD-281C1E039195}"/>
          </ac:spMkLst>
        </pc:spChg>
        <pc:spChg chg="add mod">
          <ac:chgData name="Geoff Butcher" userId="1cb31d20-838c-4d88-81d0-dc1a78ccb326" providerId="ADAL" clId="{A9BEE890-DB47-4A56-A9DA-16896353AF19}" dt="2021-02-09T13:46:53.676" v="2181" actId="1076"/>
          <ac:spMkLst>
            <pc:docMk/>
            <pc:sldMk cId="445402100" sldId="286"/>
            <ac:spMk id="14" creationId="{BB5613D1-9139-43C1-95F7-4D450AA41535}"/>
          </ac:spMkLst>
        </pc:spChg>
        <pc:picChg chg="add del mod">
          <ac:chgData name="Geoff Butcher" userId="1cb31d20-838c-4d88-81d0-dc1a78ccb326" providerId="ADAL" clId="{A9BEE890-DB47-4A56-A9DA-16896353AF19}" dt="2021-02-09T13:42:41.151" v="1764" actId="21"/>
          <ac:picMkLst>
            <pc:docMk/>
            <pc:sldMk cId="445402100" sldId="286"/>
            <ac:picMk id="5" creationId="{BD8FFD3F-B7A1-4372-A981-C669BBACBED4}"/>
          </ac:picMkLst>
        </pc:picChg>
        <pc:picChg chg="add mod">
          <ac:chgData name="Geoff Butcher" userId="1cb31d20-838c-4d88-81d0-dc1a78ccb326" providerId="ADAL" clId="{A9BEE890-DB47-4A56-A9DA-16896353AF19}" dt="2021-02-09T13:47:00.987" v="2182" actId="1076"/>
          <ac:picMkLst>
            <pc:docMk/>
            <pc:sldMk cId="445402100" sldId="286"/>
            <ac:picMk id="9" creationId="{23C17208-5B42-47C7-8DDC-6D0E6193C0C2}"/>
          </ac:picMkLst>
        </pc:picChg>
        <pc:picChg chg="add mod">
          <ac:chgData name="Geoff Butcher" userId="1cb31d20-838c-4d88-81d0-dc1a78ccb326" providerId="ADAL" clId="{A9BEE890-DB47-4A56-A9DA-16896353AF19}" dt="2021-02-09T13:46:53.676" v="2181" actId="1076"/>
          <ac:picMkLst>
            <pc:docMk/>
            <pc:sldMk cId="445402100" sldId="286"/>
            <ac:picMk id="13" creationId="{82569158-9B59-4D2E-9FF0-7607CD1FD83C}"/>
          </ac:picMkLst>
        </pc:picChg>
      </pc:sldChg>
      <pc:sldChg chg="del">
        <pc:chgData name="Geoff Butcher" userId="1cb31d20-838c-4d88-81d0-dc1a78ccb326" providerId="ADAL" clId="{A9BEE890-DB47-4A56-A9DA-16896353AF19}" dt="2021-02-09T13:14:37.855" v="81" actId="47"/>
        <pc:sldMkLst>
          <pc:docMk/>
          <pc:sldMk cId="2089203842" sldId="286"/>
        </pc:sldMkLst>
      </pc:sldChg>
      <pc:sldChg chg="del">
        <pc:chgData name="Geoff Butcher" userId="1cb31d20-838c-4d88-81d0-dc1a78ccb326" providerId="ADAL" clId="{A9BEE890-DB47-4A56-A9DA-16896353AF19}" dt="2021-02-09T13:14:37.697" v="80" actId="47"/>
        <pc:sldMkLst>
          <pc:docMk/>
          <pc:sldMk cId="753923811" sldId="287"/>
        </pc:sldMkLst>
      </pc:sldChg>
      <pc:sldChg chg="addSp delSp modSp new mod">
        <pc:chgData name="Geoff Butcher" userId="1cb31d20-838c-4d88-81d0-dc1a78ccb326" providerId="ADAL" clId="{A9BEE890-DB47-4A56-A9DA-16896353AF19}" dt="2021-02-09T13:49:25.259" v="2388" actId="20577"/>
        <pc:sldMkLst>
          <pc:docMk/>
          <pc:sldMk cId="1045108439" sldId="287"/>
        </pc:sldMkLst>
        <pc:spChg chg="mod">
          <ac:chgData name="Geoff Butcher" userId="1cb31d20-838c-4d88-81d0-dc1a78ccb326" providerId="ADAL" clId="{A9BEE890-DB47-4A56-A9DA-16896353AF19}" dt="2021-02-09T13:47:42.239" v="2236" actId="20577"/>
          <ac:spMkLst>
            <pc:docMk/>
            <pc:sldMk cId="1045108439" sldId="287"/>
            <ac:spMk id="2" creationId="{9A391639-CCBC-4A8B-AC6D-727260CCA664}"/>
          </ac:spMkLst>
        </pc:spChg>
        <pc:spChg chg="mod">
          <ac:chgData name="Geoff Butcher" userId="1cb31d20-838c-4d88-81d0-dc1a78ccb326" providerId="ADAL" clId="{A9BEE890-DB47-4A56-A9DA-16896353AF19}" dt="2021-02-09T13:49:25.259" v="2388" actId="20577"/>
          <ac:spMkLst>
            <pc:docMk/>
            <pc:sldMk cId="1045108439" sldId="287"/>
            <ac:spMk id="3" creationId="{A43316D0-9A60-43FA-A992-6629F78BD4E6}"/>
          </ac:spMkLst>
        </pc:spChg>
        <pc:spChg chg="add mod">
          <ac:chgData name="Geoff Butcher" userId="1cb31d20-838c-4d88-81d0-dc1a78ccb326" providerId="ADAL" clId="{A9BEE890-DB47-4A56-A9DA-16896353AF19}" dt="2021-02-09T13:49:07.766" v="2367" actId="14100"/>
          <ac:spMkLst>
            <pc:docMk/>
            <pc:sldMk cId="1045108439" sldId="287"/>
            <ac:spMk id="8" creationId="{70FF24CF-75C7-4D7D-BE3B-64679BD87074}"/>
          </ac:spMkLst>
        </pc:spChg>
        <pc:picChg chg="add del mod">
          <ac:chgData name="Geoff Butcher" userId="1cb31d20-838c-4d88-81d0-dc1a78ccb326" providerId="ADAL" clId="{A9BEE890-DB47-4A56-A9DA-16896353AF19}" dt="2021-02-09T13:48:48.662" v="2360" actId="478"/>
          <ac:picMkLst>
            <pc:docMk/>
            <pc:sldMk cId="1045108439" sldId="287"/>
            <ac:picMk id="5" creationId="{12DB75D5-1A85-47D4-A553-2CAFF068CD58}"/>
          </ac:picMkLst>
        </pc:picChg>
        <pc:picChg chg="add mod">
          <ac:chgData name="Geoff Butcher" userId="1cb31d20-838c-4d88-81d0-dc1a78ccb326" providerId="ADAL" clId="{A9BEE890-DB47-4A56-A9DA-16896353AF19}" dt="2021-02-09T13:48:59.482" v="2364" actId="962"/>
          <ac:picMkLst>
            <pc:docMk/>
            <pc:sldMk cId="1045108439" sldId="287"/>
            <ac:picMk id="7" creationId="{D02D40E9-8210-4D28-9929-E1685AFA41C6}"/>
          </ac:picMkLst>
        </pc:picChg>
      </pc:sldChg>
      <pc:sldChg chg="addSp modSp new mod">
        <pc:chgData name="Geoff Butcher" userId="1cb31d20-838c-4d88-81d0-dc1a78ccb326" providerId="ADAL" clId="{A9BEE890-DB47-4A56-A9DA-16896353AF19}" dt="2021-02-09T13:51:01.008" v="2518" actId="1076"/>
        <pc:sldMkLst>
          <pc:docMk/>
          <pc:sldMk cId="1307834004" sldId="288"/>
        </pc:sldMkLst>
        <pc:spChg chg="mod">
          <ac:chgData name="Geoff Butcher" userId="1cb31d20-838c-4d88-81d0-dc1a78ccb326" providerId="ADAL" clId="{A9BEE890-DB47-4A56-A9DA-16896353AF19}" dt="2021-02-09T13:49:36.075" v="2411" actId="20577"/>
          <ac:spMkLst>
            <pc:docMk/>
            <pc:sldMk cId="1307834004" sldId="288"/>
            <ac:spMk id="2" creationId="{F46E305A-A47F-467D-AE7B-7E166300CA9C}"/>
          </ac:spMkLst>
        </pc:spChg>
        <pc:spChg chg="mod">
          <ac:chgData name="Geoff Butcher" userId="1cb31d20-838c-4d88-81d0-dc1a78ccb326" providerId="ADAL" clId="{A9BEE890-DB47-4A56-A9DA-16896353AF19}" dt="2021-02-09T13:49:59.608" v="2515" actId="14100"/>
          <ac:spMkLst>
            <pc:docMk/>
            <pc:sldMk cId="1307834004" sldId="288"/>
            <ac:spMk id="3" creationId="{82055CDE-AA21-496E-AB2A-821CD2910F7A}"/>
          </ac:spMkLst>
        </pc:spChg>
        <pc:picChg chg="add mod">
          <ac:chgData name="Geoff Butcher" userId="1cb31d20-838c-4d88-81d0-dc1a78ccb326" providerId="ADAL" clId="{A9BEE890-DB47-4A56-A9DA-16896353AF19}" dt="2021-02-09T13:51:01.008" v="2518" actId="1076"/>
          <ac:picMkLst>
            <pc:docMk/>
            <pc:sldMk cId="1307834004" sldId="288"/>
            <ac:picMk id="5" creationId="{BC526304-BCD8-4FBA-B38D-92EA2C9CF41F}"/>
          </ac:picMkLst>
        </pc:picChg>
      </pc:sldChg>
      <pc:sldChg chg="del">
        <pc:chgData name="Geoff Butcher" userId="1cb31d20-838c-4d88-81d0-dc1a78ccb326" providerId="ADAL" clId="{A9BEE890-DB47-4A56-A9DA-16896353AF19}" dt="2021-02-09T13:14:38.057" v="82" actId="47"/>
        <pc:sldMkLst>
          <pc:docMk/>
          <pc:sldMk cId="1922613649" sldId="288"/>
        </pc:sldMkLst>
      </pc:sldChg>
      <pc:sldChg chg="modSp new mod">
        <pc:chgData name="Geoff Butcher" userId="1cb31d20-838c-4d88-81d0-dc1a78ccb326" providerId="ADAL" clId="{A9BEE890-DB47-4A56-A9DA-16896353AF19}" dt="2021-02-09T13:52:12.650" v="2737" actId="207"/>
        <pc:sldMkLst>
          <pc:docMk/>
          <pc:sldMk cId="1718258489" sldId="289"/>
        </pc:sldMkLst>
        <pc:spChg chg="mod">
          <ac:chgData name="Geoff Butcher" userId="1cb31d20-838c-4d88-81d0-dc1a78ccb326" providerId="ADAL" clId="{A9BEE890-DB47-4A56-A9DA-16896353AF19}" dt="2021-02-09T13:51:08.917" v="2534" actId="20577"/>
          <ac:spMkLst>
            <pc:docMk/>
            <pc:sldMk cId="1718258489" sldId="289"/>
            <ac:spMk id="2" creationId="{27BE9414-444C-4F3D-94AD-EC8EA1CC3E0B}"/>
          </ac:spMkLst>
        </pc:spChg>
        <pc:spChg chg="mod">
          <ac:chgData name="Geoff Butcher" userId="1cb31d20-838c-4d88-81d0-dc1a78ccb326" providerId="ADAL" clId="{A9BEE890-DB47-4A56-A9DA-16896353AF19}" dt="2021-02-09T13:52:12.650" v="2737" actId="207"/>
          <ac:spMkLst>
            <pc:docMk/>
            <pc:sldMk cId="1718258489" sldId="289"/>
            <ac:spMk id="3" creationId="{694A43C0-151B-479D-BABE-9AD8FB965673}"/>
          </ac:spMkLst>
        </pc:spChg>
      </pc:sldChg>
      <pc:sldChg chg="del">
        <pc:chgData name="Geoff Butcher" userId="1cb31d20-838c-4d88-81d0-dc1a78ccb326" providerId="ADAL" clId="{A9BEE890-DB47-4A56-A9DA-16896353AF19}" dt="2021-02-09T13:14:38.187" v="83" actId="47"/>
        <pc:sldMkLst>
          <pc:docMk/>
          <pc:sldMk cId="3602942764" sldId="289"/>
        </pc:sldMkLst>
      </pc:sldChg>
      <pc:sldChg chg="addSp modSp new mod">
        <pc:chgData name="Geoff Butcher" userId="1cb31d20-838c-4d88-81d0-dc1a78ccb326" providerId="ADAL" clId="{A9BEE890-DB47-4A56-A9DA-16896353AF19}" dt="2021-02-09T13:57:43.791" v="3399" actId="27636"/>
        <pc:sldMkLst>
          <pc:docMk/>
          <pc:sldMk cId="1758660884" sldId="290"/>
        </pc:sldMkLst>
        <pc:spChg chg="mod">
          <ac:chgData name="Geoff Butcher" userId="1cb31d20-838c-4d88-81d0-dc1a78ccb326" providerId="ADAL" clId="{A9BEE890-DB47-4A56-A9DA-16896353AF19}" dt="2021-02-09T13:53:10.890" v="2851" actId="20577"/>
          <ac:spMkLst>
            <pc:docMk/>
            <pc:sldMk cId="1758660884" sldId="290"/>
            <ac:spMk id="2" creationId="{6DD132DB-CFAA-46CE-B385-490E930D79EB}"/>
          </ac:spMkLst>
        </pc:spChg>
        <pc:spChg chg="mod">
          <ac:chgData name="Geoff Butcher" userId="1cb31d20-838c-4d88-81d0-dc1a78ccb326" providerId="ADAL" clId="{A9BEE890-DB47-4A56-A9DA-16896353AF19}" dt="2021-02-09T13:57:43.791" v="3399" actId="27636"/>
          <ac:spMkLst>
            <pc:docMk/>
            <pc:sldMk cId="1758660884" sldId="290"/>
            <ac:spMk id="3" creationId="{32447D4D-C924-459C-AF18-3EC07C8F6273}"/>
          </ac:spMkLst>
        </pc:spChg>
        <pc:spChg chg="add mod">
          <ac:chgData name="Geoff Butcher" userId="1cb31d20-838c-4d88-81d0-dc1a78ccb326" providerId="ADAL" clId="{A9BEE890-DB47-4A56-A9DA-16896353AF19}" dt="2021-02-09T13:55:43.194" v="3259" actId="14100"/>
          <ac:spMkLst>
            <pc:docMk/>
            <pc:sldMk cId="1758660884" sldId="290"/>
            <ac:spMk id="5" creationId="{612B0AE0-1351-48CE-A259-7381B3503926}"/>
          </ac:spMkLst>
        </pc:spChg>
        <pc:spChg chg="add mod">
          <ac:chgData name="Geoff Butcher" userId="1cb31d20-838c-4d88-81d0-dc1a78ccb326" providerId="ADAL" clId="{A9BEE890-DB47-4A56-A9DA-16896353AF19}" dt="2021-02-09T13:55:54.774" v="3262" actId="14100"/>
          <ac:spMkLst>
            <pc:docMk/>
            <pc:sldMk cId="1758660884" sldId="290"/>
            <ac:spMk id="6" creationId="{8D23D2C0-0F9B-461F-A8E8-6A9ECFBA5AEF}"/>
          </ac:spMkLst>
        </pc:spChg>
        <pc:spChg chg="add mod">
          <ac:chgData name="Geoff Butcher" userId="1cb31d20-838c-4d88-81d0-dc1a78ccb326" providerId="ADAL" clId="{A9BEE890-DB47-4A56-A9DA-16896353AF19}" dt="2021-02-09T13:56:02.782" v="3265" actId="14100"/>
          <ac:spMkLst>
            <pc:docMk/>
            <pc:sldMk cId="1758660884" sldId="290"/>
            <ac:spMk id="7" creationId="{289F5345-80CC-4F33-B887-4C49C60FD3E3}"/>
          </ac:spMkLst>
        </pc:spChg>
        <pc:spChg chg="add mod">
          <ac:chgData name="Geoff Butcher" userId="1cb31d20-838c-4d88-81d0-dc1a78ccb326" providerId="ADAL" clId="{A9BEE890-DB47-4A56-A9DA-16896353AF19}" dt="2021-02-09T13:56:09.686" v="3268" actId="14100"/>
          <ac:spMkLst>
            <pc:docMk/>
            <pc:sldMk cId="1758660884" sldId="290"/>
            <ac:spMk id="8" creationId="{D0975ABE-AE44-4E1E-A536-F616244E7ED8}"/>
          </ac:spMkLst>
        </pc:spChg>
        <pc:picChg chg="add mod">
          <ac:chgData name="Geoff Butcher" userId="1cb31d20-838c-4d88-81d0-dc1a78ccb326" providerId="ADAL" clId="{A9BEE890-DB47-4A56-A9DA-16896353AF19}" dt="2021-02-09T13:52:30.605" v="2739"/>
          <ac:picMkLst>
            <pc:docMk/>
            <pc:sldMk cId="1758660884" sldId="290"/>
            <ac:picMk id="4" creationId="{79A25991-05E6-4434-964E-8A68811E7BCE}"/>
          </ac:picMkLst>
        </pc:picChg>
      </pc:sldChg>
      <pc:sldChg chg="addSp delSp modSp add mod">
        <pc:chgData name="Geoff Butcher" userId="1cb31d20-838c-4d88-81d0-dc1a78ccb326" providerId="ADAL" clId="{A9BEE890-DB47-4A56-A9DA-16896353AF19}" dt="2021-02-09T14:02:27.233" v="3726" actId="207"/>
        <pc:sldMkLst>
          <pc:docMk/>
          <pc:sldMk cId="4226520764" sldId="291"/>
        </pc:sldMkLst>
        <pc:spChg chg="mod">
          <ac:chgData name="Geoff Butcher" userId="1cb31d20-838c-4d88-81d0-dc1a78ccb326" providerId="ADAL" clId="{A9BEE890-DB47-4A56-A9DA-16896353AF19}" dt="2021-02-09T14:02:27.233" v="3726" actId="207"/>
          <ac:spMkLst>
            <pc:docMk/>
            <pc:sldMk cId="4226520764" sldId="291"/>
            <ac:spMk id="3" creationId="{32447D4D-C924-459C-AF18-3EC07C8F6273}"/>
          </ac:spMkLst>
        </pc:spChg>
        <pc:spChg chg="add del">
          <ac:chgData name="Geoff Butcher" userId="1cb31d20-838c-4d88-81d0-dc1a78ccb326" providerId="ADAL" clId="{A9BEE890-DB47-4A56-A9DA-16896353AF19}" dt="2021-02-09T13:59:24.968" v="3408" actId="21"/>
          <ac:spMkLst>
            <pc:docMk/>
            <pc:sldMk cId="4226520764" sldId="291"/>
            <ac:spMk id="5" creationId="{612B0AE0-1351-48CE-A259-7381B3503926}"/>
          </ac:spMkLst>
        </pc:spChg>
        <pc:spChg chg="add del">
          <ac:chgData name="Geoff Butcher" userId="1cb31d20-838c-4d88-81d0-dc1a78ccb326" providerId="ADAL" clId="{A9BEE890-DB47-4A56-A9DA-16896353AF19}" dt="2021-02-09T13:59:24.968" v="3408" actId="21"/>
          <ac:spMkLst>
            <pc:docMk/>
            <pc:sldMk cId="4226520764" sldId="291"/>
            <ac:spMk id="6" creationId="{8D23D2C0-0F9B-461F-A8E8-6A9ECFBA5AEF}"/>
          </ac:spMkLst>
        </pc:spChg>
        <pc:spChg chg="del">
          <ac:chgData name="Geoff Butcher" userId="1cb31d20-838c-4d88-81d0-dc1a78ccb326" providerId="ADAL" clId="{A9BEE890-DB47-4A56-A9DA-16896353AF19}" dt="2021-02-09T13:59:24.968" v="3408" actId="21"/>
          <ac:spMkLst>
            <pc:docMk/>
            <pc:sldMk cId="4226520764" sldId="291"/>
            <ac:spMk id="7" creationId="{289F5345-80CC-4F33-B887-4C49C60FD3E3}"/>
          </ac:spMkLst>
        </pc:spChg>
        <pc:spChg chg="add del">
          <ac:chgData name="Geoff Butcher" userId="1cb31d20-838c-4d88-81d0-dc1a78ccb326" providerId="ADAL" clId="{A9BEE890-DB47-4A56-A9DA-16896353AF19}" dt="2021-02-09T13:59:24.968" v="3408" actId="21"/>
          <ac:spMkLst>
            <pc:docMk/>
            <pc:sldMk cId="4226520764" sldId="291"/>
            <ac:spMk id="8" creationId="{D0975ABE-AE44-4E1E-A536-F616244E7ED8}"/>
          </ac:spMkLst>
        </pc:spChg>
        <pc:spChg chg="add mod">
          <ac:chgData name="Geoff Butcher" userId="1cb31d20-838c-4d88-81d0-dc1a78ccb326" providerId="ADAL" clId="{A9BEE890-DB47-4A56-A9DA-16896353AF19}" dt="2021-02-09T14:00:11.120" v="3427" actId="14100"/>
          <ac:spMkLst>
            <pc:docMk/>
            <pc:sldMk cId="4226520764" sldId="291"/>
            <ac:spMk id="11" creationId="{16475A80-D26C-4BFD-A3FE-E6C0B430A9BB}"/>
          </ac:spMkLst>
        </pc:spChg>
        <pc:picChg chg="add del mod">
          <ac:chgData name="Geoff Butcher" userId="1cb31d20-838c-4d88-81d0-dc1a78ccb326" providerId="ADAL" clId="{A9BEE890-DB47-4A56-A9DA-16896353AF19}" dt="2021-02-09T13:59:24.968" v="3408" actId="21"/>
          <ac:picMkLst>
            <pc:docMk/>
            <pc:sldMk cId="4226520764" sldId="291"/>
            <ac:picMk id="4" creationId="{79A25991-05E6-4434-964E-8A68811E7BCE}"/>
          </ac:picMkLst>
        </pc:picChg>
        <pc:picChg chg="add mod">
          <ac:chgData name="Geoff Butcher" userId="1cb31d20-838c-4d88-81d0-dc1a78ccb326" providerId="ADAL" clId="{A9BEE890-DB47-4A56-A9DA-16896353AF19}" dt="2021-02-09T13:59:52.924" v="3423" actId="1076"/>
          <ac:picMkLst>
            <pc:docMk/>
            <pc:sldMk cId="4226520764" sldId="291"/>
            <ac:picMk id="9" creationId="{E60D92A6-6626-47AC-9078-D1CEC3DF4D6D}"/>
          </ac:picMkLst>
        </pc:picChg>
        <pc:picChg chg="add mod">
          <ac:chgData name="Geoff Butcher" userId="1cb31d20-838c-4d88-81d0-dc1a78ccb326" providerId="ADAL" clId="{A9BEE890-DB47-4A56-A9DA-16896353AF19}" dt="2021-02-09T13:59:50.124" v="3422" actId="1076"/>
          <ac:picMkLst>
            <pc:docMk/>
            <pc:sldMk cId="4226520764" sldId="291"/>
            <ac:picMk id="10" creationId="{AF1DB1F1-3424-44C0-9191-58CF94C189BF}"/>
          </ac:picMkLst>
        </pc:picChg>
      </pc:sldChg>
      <pc:sldChg chg="del">
        <pc:chgData name="Geoff Butcher" userId="1cb31d20-838c-4d88-81d0-dc1a78ccb326" providerId="ADAL" clId="{A9BEE890-DB47-4A56-A9DA-16896353AF19}" dt="2021-02-09T13:14:38.319" v="84" actId="47"/>
        <pc:sldMkLst>
          <pc:docMk/>
          <pc:sldMk cId="2162200981"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09/02/2021</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09/02/2021</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4 – The Head-Up-Display</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305A-A47F-467D-AE7B-7E166300CA9C}"/>
              </a:ext>
            </a:extLst>
          </p:cNvPr>
          <p:cNvSpPr>
            <a:spLocks noGrp="1"/>
          </p:cNvSpPr>
          <p:nvPr>
            <p:ph type="title"/>
          </p:nvPr>
        </p:nvSpPr>
        <p:spPr/>
        <p:txBody>
          <a:bodyPr/>
          <a:lstStyle/>
          <a:p>
            <a:r>
              <a:rPr lang="en-US"/>
              <a:t>Test the game</a:t>
            </a:r>
            <a:endParaRPr lang="en-GB"/>
          </a:p>
        </p:txBody>
      </p:sp>
      <p:sp>
        <p:nvSpPr>
          <p:cNvPr id="3" name="Content Placeholder 2">
            <a:extLst>
              <a:ext uri="{FF2B5EF4-FFF2-40B4-BE49-F238E27FC236}">
                <a16:creationId xmlns:a16="http://schemas.microsoft.com/office/drawing/2014/main" id="{82055CDE-AA21-496E-AB2A-821CD2910F7A}"/>
              </a:ext>
            </a:extLst>
          </p:cNvPr>
          <p:cNvSpPr>
            <a:spLocks noGrp="1"/>
          </p:cNvSpPr>
          <p:nvPr>
            <p:ph idx="1"/>
          </p:nvPr>
        </p:nvSpPr>
        <p:spPr>
          <a:xfrm>
            <a:off x="203200" y="1825625"/>
            <a:ext cx="4633843" cy="4351338"/>
          </a:xfrm>
        </p:spPr>
        <p:txBody>
          <a:bodyPr/>
          <a:lstStyle/>
          <a:p>
            <a:pPr marL="0" indent="0">
              <a:buNone/>
            </a:pPr>
            <a:r>
              <a:rPr lang="en-US"/>
              <a:t>When you now run the game you should see the HUD and the score increasing as the snake eats food</a:t>
            </a:r>
            <a:endParaRPr lang="en-GB"/>
          </a:p>
        </p:txBody>
      </p:sp>
      <p:pic>
        <p:nvPicPr>
          <p:cNvPr id="5" name="Picture 4">
            <a:extLst>
              <a:ext uri="{FF2B5EF4-FFF2-40B4-BE49-F238E27FC236}">
                <a16:creationId xmlns:a16="http://schemas.microsoft.com/office/drawing/2014/main" id="{BC526304-BCD8-4FBA-B38D-92EA2C9CF41F}"/>
              </a:ext>
            </a:extLst>
          </p:cNvPr>
          <p:cNvPicPr>
            <a:picLocks noChangeAspect="1"/>
          </p:cNvPicPr>
          <p:nvPr/>
        </p:nvPicPr>
        <p:blipFill>
          <a:blip r:embed="rId2"/>
          <a:stretch>
            <a:fillRect/>
          </a:stretch>
        </p:blipFill>
        <p:spPr>
          <a:xfrm>
            <a:off x="5063490" y="1890436"/>
            <a:ext cx="4183374" cy="4351338"/>
          </a:xfrm>
          <a:prstGeom prst="rect">
            <a:avLst/>
          </a:prstGeom>
        </p:spPr>
      </p:pic>
    </p:spTree>
    <p:extLst>
      <p:ext uri="{BB962C8B-B14F-4D97-AF65-F5344CB8AC3E}">
        <p14:creationId xmlns:p14="http://schemas.microsoft.com/office/powerpoint/2010/main" val="130783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414-444C-4F3D-94AD-EC8EA1CC3E0B}"/>
              </a:ext>
            </a:extLst>
          </p:cNvPr>
          <p:cNvSpPr>
            <a:spLocks noGrp="1"/>
          </p:cNvSpPr>
          <p:nvPr>
            <p:ph type="title"/>
          </p:nvPr>
        </p:nvSpPr>
        <p:spPr/>
        <p:txBody>
          <a:bodyPr/>
          <a:lstStyle/>
          <a:p>
            <a:r>
              <a:rPr lang="en-US"/>
              <a:t>Unfinshed</a:t>
            </a:r>
            <a:endParaRPr lang="en-GB"/>
          </a:p>
        </p:txBody>
      </p:sp>
      <p:sp>
        <p:nvSpPr>
          <p:cNvPr id="3" name="Content Placeholder 2">
            <a:extLst>
              <a:ext uri="{FF2B5EF4-FFF2-40B4-BE49-F238E27FC236}">
                <a16:creationId xmlns:a16="http://schemas.microsoft.com/office/drawing/2014/main" id="{694A43C0-151B-479D-BABE-9AD8FB965673}"/>
              </a:ext>
            </a:extLst>
          </p:cNvPr>
          <p:cNvSpPr>
            <a:spLocks noGrp="1"/>
          </p:cNvSpPr>
          <p:nvPr>
            <p:ph idx="1"/>
          </p:nvPr>
        </p:nvSpPr>
        <p:spPr/>
        <p:txBody>
          <a:bodyPr/>
          <a:lstStyle/>
          <a:p>
            <a:pPr marL="0" indent="0">
              <a:buNone/>
            </a:pPr>
            <a:r>
              <a:rPr lang="en-US"/>
              <a:t>You still to work out the following:</a:t>
            </a:r>
          </a:p>
          <a:p>
            <a:pPr marL="0" indent="0">
              <a:buNone/>
            </a:pPr>
            <a:endParaRPr lang="en-US"/>
          </a:p>
          <a:p>
            <a:pPr marL="0" indent="0">
              <a:buNone/>
            </a:pPr>
            <a:r>
              <a:rPr lang="en-US"/>
              <a:t>Resetting the score to 0 when the player dies</a:t>
            </a:r>
          </a:p>
          <a:p>
            <a:pPr marL="0" indent="0">
              <a:buNone/>
            </a:pPr>
            <a:r>
              <a:rPr lang="en-US">
                <a:solidFill>
                  <a:schemeClr val="accent1"/>
                </a:solidFill>
              </a:rPr>
              <a:t>Keeping track </a:t>
            </a:r>
            <a:r>
              <a:rPr lang="en-US"/>
              <a:t>and </a:t>
            </a:r>
            <a:r>
              <a:rPr lang="en-US">
                <a:solidFill>
                  <a:schemeClr val="accent4">
                    <a:lumMod val="60000"/>
                    <a:lumOff val="40000"/>
                  </a:schemeClr>
                </a:solidFill>
              </a:rPr>
              <a:t>updating</a:t>
            </a:r>
            <a:r>
              <a:rPr lang="en-US"/>
              <a:t> and </a:t>
            </a:r>
            <a:r>
              <a:rPr lang="en-US">
                <a:solidFill>
                  <a:schemeClr val="accent5">
                    <a:lumMod val="60000"/>
                    <a:lumOff val="40000"/>
                  </a:schemeClr>
                </a:solidFill>
              </a:rPr>
              <a:t>displaying</a:t>
            </a:r>
            <a:r>
              <a:rPr lang="en-US"/>
              <a:t> the highscore</a:t>
            </a:r>
            <a:endParaRPr lang="en-GB"/>
          </a:p>
        </p:txBody>
      </p:sp>
    </p:spTree>
    <p:extLst>
      <p:ext uri="{BB962C8B-B14F-4D97-AF65-F5344CB8AC3E}">
        <p14:creationId xmlns:p14="http://schemas.microsoft.com/office/powerpoint/2010/main" val="171825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2DB-CFAA-46CE-B385-490E930D79EB}"/>
              </a:ext>
            </a:extLst>
          </p:cNvPr>
          <p:cNvSpPr>
            <a:spLocks noGrp="1"/>
          </p:cNvSpPr>
          <p:nvPr>
            <p:ph type="title"/>
          </p:nvPr>
        </p:nvSpPr>
        <p:spPr/>
        <p:txBody>
          <a:bodyPr/>
          <a:lstStyle/>
          <a:p>
            <a:r>
              <a:rPr lang="en-US"/>
              <a:t>A Level Projects –Some ideas</a:t>
            </a:r>
            <a:endParaRPr lang="en-GB"/>
          </a:p>
        </p:txBody>
      </p:sp>
      <p:sp>
        <p:nvSpPr>
          <p:cNvPr id="3" name="Content Placeholder 2">
            <a:extLst>
              <a:ext uri="{FF2B5EF4-FFF2-40B4-BE49-F238E27FC236}">
                <a16:creationId xmlns:a16="http://schemas.microsoft.com/office/drawing/2014/main" id="{32447D4D-C924-459C-AF18-3EC07C8F6273}"/>
              </a:ext>
            </a:extLst>
          </p:cNvPr>
          <p:cNvSpPr>
            <a:spLocks noGrp="1"/>
          </p:cNvSpPr>
          <p:nvPr>
            <p:ph idx="1"/>
          </p:nvPr>
        </p:nvSpPr>
        <p:spPr>
          <a:xfrm>
            <a:off x="6096000" y="1825625"/>
            <a:ext cx="3717073" cy="4351338"/>
          </a:xfrm>
        </p:spPr>
        <p:txBody>
          <a:bodyPr>
            <a:normAutofit fontScale="70000" lnSpcReduction="20000"/>
          </a:bodyPr>
          <a:lstStyle/>
          <a:p>
            <a:pPr marL="0" indent="0">
              <a:buNone/>
            </a:pPr>
            <a:r>
              <a:rPr lang="en-US">
                <a:solidFill>
                  <a:schemeClr val="accent5">
                    <a:lumMod val="60000"/>
                    <a:lumOff val="40000"/>
                  </a:schemeClr>
                </a:solidFill>
              </a:rPr>
              <a:t>How could this game be developed into an A level project?</a:t>
            </a:r>
          </a:p>
          <a:p>
            <a:pPr marL="0" indent="0">
              <a:buNone/>
            </a:pPr>
            <a:endParaRPr lang="en-US"/>
          </a:p>
          <a:p>
            <a:pPr marL="0" indent="0">
              <a:buNone/>
            </a:pPr>
            <a:r>
              <a:rPr lang="en-US">
                <a:solidFill>
                  <a:schemeClr val="accent2"/>
                </a:solidFill>
              </a:rPr>
              <a:t>Create a client server application where the server allows the player to connect and play the game. </a:t>
            </a:r>
          </a:p>
          <a:p>
            <a:pPr marL="0" indent="0">
              <a:buNone/>
            </a:pPr>
            <a:r>
              <a:rPr lang="en-US"/>
              <a:t>(Server probably just tracks high scores and authenticates the player against known accounts). Server allows multiple clients to connect. </a:t>
            </a:r>
          </a:p>
          <a:p>
            <a:pPr marL="0" indent="0">
              <a:buNone/>
            </a:pPr>
            <a:r>
              <a:rPr lang="en-US">
                <a:solidFill>
                  <a:schemeClr val="accent4">
                    <a:lumMod val="60000"/>
                    <a:lumOff val="40000"/>
                  </a:schemeClr>
                </a:solidFill>
              </a:rPr>
              <a:t>Use a priority Queue to maintain a High score table</a:t>
            </a:r>
          </a:p>
          <a:p>
            <a:pPr marL="0" indent="0">
              <a:buNone/>
            </a:pPr>
            <a:endParaRPr lang="en-US">
              <a:solidFill>
                <a:schemeClr val="accent4">
                  <a:lumMod val="60000"/>
                  <a:lumOff val="40000"/>
                </a:schemeClr>
              </a:solidFill>
            </a:endParaRPr>
          </a:p>
          <a:p>
            <a:pPr marL="0" indent="0">
              <a:buNone/>
            </a:pPr>
            <a:endParaRPr lang="en-US">
              <a:solidFill>
                <a:schemeClr val="accent4">
                  <a:lumMod val="60000"/>
                  <a:lumOff val="40000"/>
                </a:schemeClr>
              </a:solidFill>
            </a:endParaRPr>
          </a:p>
          <a:p>
            <a:pPr marL="0" indent="0">
              <a:buNone/>
            </a:pPr>
            <a:endParaRPr lang="en-US"/>
          </a:p>
        </p:txBody>
      </p:sp>
      <p:pic>
        <p:nvPicPr>
          <p:cNvPr id="4" name="Content Placeholder 4">
            <a:extLst>
              <a:ext uri="{FF2B5EF4-FFF2-40B4-BE49-F238E27FC236}">
                <a16:creationId xmlns:a16="http://schemas.microsoft.com/office/drawing/2014/main" id="{79A25991-05E6-4434-964E-8A68811E7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602265"/>
            <a:ext cx="5676634" cy="4798057"/>
          </a:xfrm>
          <a:prstGeom prst="rect">
            <a:avLst/>
          </a:prstGeom>
        </p:spPr>
      </p:pic>
      <p:sp>
        <p:nvSpPr>
          <p:cNvPr id="5" name="Rectangle 4">
            <a:extLst>
              <a:ext uri="{FF2B5EF4-FFF2-40B4-BE49-F238E27FC236}">
                <a16:creationId xmlns:a16="http://schemas.microsoft.com/office/drawing/2014/main" id="{612B0AE0-1351-48CE-A259-7381B3503926}"/>
              </a:ext>
            </a:extLst>
          </p:cNvPr>
          <p:cNvSpPr/>
          <p:nvPr/>
        </p:nvSpPr>
        <p:spPr>
          <a:xfrm>
            <a:off x="3296570" y="3233518"/>
            <a:ext cx="1487465" cy="2456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D23D2C0-0F9B-461F-A8E8-6A9ECFBA5AEF}"/>
              </a:ext>
            </a:extLst>
          </p:cNvPr>
          <p:cNvSpPr/>
          <p:nvPr/>
        </p:nvSpPr>
        <p:spPr>
          <a:xfrm>
            <a:off x="3296570" y="5373744"/>
            <a:ext cx="2534387" cy="4837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89F5345-80CC-4F33-B887-4C49C60FD3E3}"/>
              </a:ext>
            </a:extLst>
          </p:cNvPr>
          <p:cNvSpPr/>
          <p:nvPr/>
        </p:nvSpPr>
        <p:spPr>
          <a:xfrm>
            <a:off x="713307" y="5635480"/>
            <a:ext cx="2534387" cy="221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0975ABE-AE44-4E1E-A536-F616244E7ED8}"/>
              </a:ext>
            </a:extLst>
          </p:cNvPr>
          <p:cNvSpPr/>
          <p:nvPr/>
        </p:nvSpPr>
        <p:spPr>
          <a:xfrm>
            <a:off x="713307" y="4981628"/>
            <a:ext cx="2534387" cy="653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66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2DB-CFAA-46CE-B385-490E930D79EB}"/>
              </a:ext>
            </a:extLst>
          </p:cNvPr>
          <p:cNvSpPr>
            <a:spLocks noGrp="1"/>
          </p:cNvSpPr>
          <p:nvPr>
            <p:ph type="title"/>
          </p:nvPr>
        </p:nvSpPr>
        <p:spPr/>
        <p:txBody>
          <a:bodyPr/>
          <a:lstStyle/>
          <a:p>
            <a:r>
              <a:rPr lang="en-US"/>
              <a:t>A Level Projects –Some ideas</a:t>
            </a:r>
            <a:endParaRPr lang="en-GB"/>
          </a:p>
        </p:txBody>
      </p:sp>
      <p:sp>
        <p:nvSpPr>
          <p:cNvPr id="3" name="Content Placeholder 2">
            <a:extLst>
              <a:ext uri="{FF2B5EF4-FFF2-40B4-BE49-F238E27FC236}">
                <a16:creationId xmlns:a16="http://schemas.microsoft.com/office/drawing/2014/main" id="{32447D4D-C924-459C-AF18-3EC07C8F6273}"/>
              </a:ext>
            </a:extLst>
          </p:cNvPr>
          <p:cNvSpPr>
            <a:spLocks noGrp="1"/>
          </p:cNvSpPr>
          <p:nvPr>
            <p:ph idx="1"/>
          </p:nvPr>
        </p:nvSpPr>
        <p:spPr>
          <a:xfrm>
            <a:off x="135037" y="1805792"/>
            <a:ext cx="4082031" cy="4351338"/>
          </a:xfrm>
        </p:spPr>
        <p:txBody>
          <a:bodyPr>
            <a:normAutofit fontScale="92500" lnSpcReduction="20000"/>
          </a:bodyPr>
          <a:lstStyle/>
          <a:p>
            <a:pPr marL="0" indent="0">
              <a:buNone/>
            </a:pPr>
            <a:r>
              <a:rPr lang="en-US">
                <a:solidFill>
                  <a:schemeClr val="accent5">
                    <a:lumMod val="60000"/>
                    <a:lumOff val="40000"/>
                  </a:schemeClr>
                </a:solidFill>
              </a:rPr>
              <a:t>It might not be the most complex or technically challenging problem to tackle.</a:t>
            </a:r>
          </a:p>
          <a:p>
            <a:pPr marL="0" indent="0">
              <a:buNone/>
            </a:pPr>
            <a:endParaRPr lang="en-US">
              <a:solidFill>
                <a:schemeClr val="accent5">
                  <a:lumMod val="60000"/>
                  <a:lumOff val="40000"/>
                </a:schemeClr>
              </a:solidFill>
            </a:endParaRPr>
          </a:p>
          <a:p>
            <a:pPr marL="0" indent="0">
              <a:buNone/>
            </a:pPr>
            <a:r>
              <a:rPr lang="en-US">
                <a:solidFill>
                  <a:schemeClr val="accent5">
                    <a:lumMod val="60000"/>
                    <a:lumOff val="40000"/>
                  </a:schemeClr>
                </a:solidFill>
              </a:rPr>
              <a:t>But you would be able to access the higher tier in techniques used.</a:t>
            </a:r>
          </a:p>
          <a:p>
            <a:pPr marL="0" indent="0">
              <a:buNone/>
            </a:pPr>
            <a:endParaRPr lang="en-US">
              <a:solidFill>
                <a:schemeClr val="accent5">
                  <a:lumMod val="60000"/>
                  <a:lumOff val="40000"/>
                </a:schemeClr>
              </a:solidFill>
            </a:endParaRPr>
          </a:p>
          <a:p>
            <a:pPr marL="0" indent="0">
              <a:buNone/>
            </a:pPr>
            <a:r>
              <a:rPr lang="en-US"/>
              <a:t>Project is marked out 75 </a:t>
            </a:r>
          </a:p>
          <a:p>
            <a:pPr marL="0" indent="0">
              <a:buNone/>
            </a:pPr>
            <a:r>
              <a:rPr lang="en-US"/>
              <a:t>so </a:t>
            </a:r>
            <a:r>
              <a:rPr lang="en-US">
                <a:solidFill>
                  <a:schemeClr val="accent4"/>
                </a:solidFill>
              </a:rPr>
              <a:t>19-27</a:t>
            </a:r>
            <a:r>
              <a:rPr lang="en-US"/>
              <a:t> is a good place to be scoring marks for techniques.</a:t>
            </a:r>
          </a:p>
        </p:txBody>
      </p:sp>
      <p:pic>
        <p:nvPicPr>
          <p:cNvPr id="9" name="Picture 8">
            <a:extLst>
              <a:ext uri="{FF2B5EF4-FFF2-40B4-BE49-F238E27FC236}">
                <a16:creationId xmlns:a16="http://schemas.microsoft.com/office/drawing/2014/main" id="{E60D92A6-6626-47AC-9078-D1CEC3DF4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9" y="1805792"/>
            <a:ext cx="3556752" cy="4351338"/>
          </a:xfrm>
          <a:prstGeom prst="rect">
            <a:avLst/>
          </a:prstGeom>
        </p:spPr>
      </p:pic>
      <p:pic>
        <p:nvPicPr>
          <p:cNvPr id="10" name="Picture 9">
            <a:extLst>
              <a:ext uri="{FF2B5EF4-FFF2-40B4-BE49-F238E27FC236}">
                <a16:creationId xmlns:a16="http://schemas.microsoft.com/office/drawing/2014/main" id="{AF1DB1F1-3424-44C0-9191-58CF94C189BF}"/>
              </a:ext>
            </a:extLst>
          </p:cNvPr>
          <p:cNvPicPr>
            <a:picLocks noChangeAspect="1"/>
          </p:cNvPicPr>
          <p:nvPr/>
        </p:nvPicPr>
        <p:blipFill>
          <a:blip r:embed="rId3"/>
          <a:stretch>
            <a:fillRect/>
          </a:stretch>
        </p:blipFill>
        <p:spPr>
          <a:xfrm>
            <a:off x="8163159" y="1805792"/>
            <a:ext cx="3844548" cy="3246416"/>
          </a:xfrm>
          <a:prstGeom prst="rect">
            <a:avLst/>
          </a:prstGeom>
        </p:spPr>
      </p:pic>
      <p:sp>
        <p:nvSpPr>
          <p:cNvPr id="11" name="Rectangle 10">
            <a:extLst>
              <a:ext uri="{FF2B5EF4-FFF2-40B4-BE49-F238E27FC236}">
                <a16:creationId xmlns:a16="http://schemas.microsoft.com/office/drawing/2014/main" id="{16475A80-D26C-4BFD-A3FE-E6C0B430A9BB}"/>
              </a:ext>
            </a:extLst>
          </p:cNvPr>
          <p:cNvSpPr/>
          <p:nvPr/>
        </p:nvSpPr>
        <p:spPr>
          <a:xfrm>
            <a:off x="4529169" y="2057954"/>
            <a:ext cx="3556752" cy="1954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65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a:bodyPr>
          <a:lstStyle/>
          <a:p>
            <a:pPr marL="0" indent="0">
              <a:buNone/>
            </a:pPr>
            <a:r>
              <a:rPr lang="en-US"/>
              <a:t>In this tutorial we will be looking to develop the world model to display a head-up display providing information on scoring the game</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E22CA3C0-BDE7-4177-96FB-30A8CCA79632}"/>
              </a:ext>
            </a:extLst>
          </p:cNvPr>
          <p:cNvSpPr/>
          <p:nvPr/>
        </p:nvSpPr>
        <p:spPr>
          <a:xfrm>
            <a:off x="5008135" y="1703717"/>
            <a:ext cx="3289388"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
        <p:nvSpPr>
          <p:cNvPr id="8" name="Rectangle 7">
            <a:extLst>
              <a:ext uri="{FF2B5EF4-FFF2-40B4-BE49-F238E27FC236}">
                <a16:creationId xmlns:a16="http://schemas.microsoft.com/office/drawing/2014/main" id="{4B72065A-AA2D-4F63-AB90-5C31A61ED57C}"/>
              </a:ext>
            </a:extLst>
          </p:cNvPr>
          <p:cNvSpPr/>
          <p:nvPr/>
        </p:nvSpPr>
        <p:spPr>
          <a:xfrm>
            <a:off x="5008135" y="2674189"/>
            <a:ext cx="3289388" cy="3598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HUD</a:t>
            </a:r>
            <a:endParaRPr lang="en-GB"/>
          </a:p>
        </p:txBody>
      </p:sp>
    </p:spTree>
    <p:extLst>
      <p:ext uri="{BB962C8B-B14F-4D97-AF65-F5344CB8AC3E}">
        <p14:creationId xmlns:p14="http://schemas.microsoft.com/office/powerpoint/2010/main" val="15020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9" y="1767847"/>
            <a:ext cx="3678688" cy="4351338"/>
          </a:xfrm>
        </p:spPr>
        <p:txBody>
          <a:bodyPr>
            <a:normAutofit fontScale="85000" lnSpcReduction="10000"/>
          </a:bodyPr>
          <a:lstStyle/>
          <a:p>
            <a:pPr marL="0" indent="0">
              <a:buNone/>
            </a:pPr>
            <a:r>
              <a:rPr lang="en-US"/>
              <a:t>We will need to add a new attribute to our Window class to represent the turtle object responsible for drawing the display. We will also need a method for Drawing the HUD.</a:t>
            </a:r>
          </a:p>
          <a:p>
            <a:pPr marL="0" indent="0">
              <a:buNone/>
            </a:pPr>
            <a:r>
              <a:rPr lang="en-US"/>
              <a:t>Finally we will be developing the </a:t>
            </a:r>
            <a:r>
              <a:rPr lang="en-US">
                <a:solidFill>
                  <a:srgbClr val="FF0000"/>
                </a:solidFill>
              </a:rPr>
              <a:t>World_Update() </a:t>
            </a:r>
            <a:r>
              <a:rPr lang="en-US"/>
              <a:t>method to ensure the display is drawn/updated in the game loop</a:t>
            </a:r>
            <a:endParaRPr lang="en-GB"/>
          </a:p>
        </p:txBody>
      </p:sp>
      <p:pic>
        <p:nvPicPr>
          <p:cNvPr id="9" name="Content Placeholder 4" descr="Diagram&#10;&#10;Description automatically generated">
            <a:extLst>
              <a:ext uri="{FF2B5EF4-FFF2-40B4-BE49-F238E27FC236}">
                <a16:creationId xmlns:a16="http://schemas.microsoft.com/office/drawing/2014/main" id="{65538F5C-0FF8-46DD-99C3-3F010D994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49" y="1270930"/>
            <a:ext cx="6982790" cy="5263543"/>
          </a:xfrm>
          <a:prstGeom prst="rect">
            <a:avLst/>
          </a:prstGeom>
        </p:spPr>
      </p:pic>
      <p:sp>
        <p:nvSpPr>
          <p:cNvPr id="6" name="Rectangle 5">
            <a:extLst>
              <a:ext uri="{FF2B5EF4-FFF2-40B4-BE49-F238E27FC236}">
                <a16:creationId xmlns:a16="http://schemas.microsoft.com/office/drawing/2014/main" id="{48B6DD73-483E-46F8-BFF7-9BB19E1D3FB1}"/>
              </a:ext>
            </a:extLst>
          </p:cNvPr>
          <p:cNvSpPr/>
          <p:nvPr/>
        </p:nvSpPr>
        <p:spPr>
          <a:xfrm>
            <a:off x="4806310" y="4987409"/>
            <a:ext cx="2579379" cy="11993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Notice that DrawHud is expecting a parameter</a:t>
            </a:r>
            <a:endParaRPr lang="en-GB"/>
          </a:p>
        </p:txBody>
      </p:sp>
      <p:sp>
        <p:nvSpPr>
          <p:cNvPr id="10" name="Rectangle 9">
            <a:extLst>
              <a:ext uri="{FF2B5EF4-FFF2-40B4-BE49-F238E27FC236}">
                <a16:creationId xmlns:a16="http://schemas.microsoft.com/office/drawing/2014/main" id="{FA2B4D21-CEA5-4CF6-9B60-39B27F8F53BA}"/>
              </a:ext>
            </a:extLst>
          </p:cNvPr>
          <p:cNvSpPr/>
          <p:nvPr/>
        </p:nvSpPr>
        <p:spPr>
          <a:xfrm>
            <a:off x="4806309" y="3695322"/>
            <a:ext cx="2579379" cy="11993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Notice the extra attributes for scores in GameWord</a:t>
            </a:r>
            <a:endParaRPr lang="en-GB"/>
          </a:p>
        </p:txBody>
      </p:sp>
    </p:spTree>
    <p:extLst>
      <p:ext uri="{BB962C8B-B14F-4D97-AF65-F5344CB8AC3E}">
        <p14:creationId xmlns:p14="http://schemas.microsoft.com/office/powerpoint/2010/main" val="428162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The HUD</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3991801" cy="4351338"/>
          </a:xfrm>
        </p:spPr>
        <p:txBody>
          <a:bodyPr>
            <a:normAutofit/>
          </a:bodyPr>
          <a:lstStyle/>
          <a:p>
            <a:pPr marL="0" indent="0">
              <a:buNone/>
            </a:pPr>
            <a:r>
              <a:rPr lang="en-US"/>
              <a:t>The HUD can be placed anywhere on the screen. Usually it is found at the top of bottom. </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
        <p:nvSpPr>
          <p:cNvPr id="5" name="Rectangle 4">
            <a:extLst>
              <a:ext uri="{FF2B5EF4-FFF2-40B4-BE49-F238E27FC236}">
                <a16:creationId xmlns:a16="http://schemas.microsoft.com/office/drawing/2014/main" id="{041D6D34-CF7F-40F4-8C50-36C4B8251C8F}"/>
              </a:ext>
            </a:extLst>
          </p:cNvPr>
          <p:cNvSpPr/>
          <p:nvPr/>
        </p:nvSpPr>
        <p:spPr>
          <a:xfrm>
            <a:off x="5089585" y="1923112"/>
            <a:ext cx="4097547" cy="4060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601AFDA-4791-474C-A3DC-EB9723D55196}"/>
              </a:ext>
            </a:extLst>
          </p:cNvPr>
          <p:cNvSpPr/>
          <p:nvPr/>
        </p:nvSpPr>
        <p:spPr>
          <a:xfrm>
            <a:off x="5089585" y="5673456"/>
            <a:ext cx="4097547" cy="4060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53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A34E-B421-4734-8D42-C149173BDA2C}"/>
              </a:ext>
            </a:extLst>
          </p:cNvPr>
          <p:cNvSpPr>
            <a:spLocks noGrp="1"/>
          </p:cNvSpPr>
          <p:nvPr>
            <p:ph type="title"/>
          </p:nvPr>
        </p:nvSpPr>
        <p:spPr/>
        <p:txBody>
          <a:bodyPr/>
          <a:lstStyle/>
          <a:p>
            <a:r>
              <a:rPr lang="en-US"/>
              <a:t>HUD Turtle</a:t>
            </a:r>
            <a:endParaRPr lang="en-GB"/>
          </a:p>
        </p:txBody>
      </p:sp>
      <p:sp>
        <p:nvSpPr>
          <p:cNvPr id="3" name="Content Placeholder 2">
            <a:extLst>
              <a:ext uri="{FF2B5EF4-FFF2-40B4-BE49-F238E27FC236}">
                <a16:creationId xmlns:a16="http://schemas.microsoft.com/office/drawing/2014/main" id="{6F82EB44-787D-492D-A150-A3CE531957D5}"/>
              </a:ext>
            </a:extLst>
          </p:cNvPr>
          <p:cNvSpPr>
            <a:spLocks noGrp="1"/>
          </p:cNvSpPr>
          <p:nvPr>
            <p:ph idx="1"/>
          </p:nvPr>
        </p:nvSpPr>
        <p:spPr>
          <a:xfrm>
            <a:off x="203200" y="1825625"/>
            <a:ext cx="5192765" cy="4351338"/>
          </a:xfrm>
        </p:spPr>
        <p:txBody>
          <a:bodyPr/>
          <a:lstStyle/>
          <a:p>
            <a:pPr marL="0" indent="0">
              <a:buNone/>
            </a:pPr>
            <a:r>
              <a:rPr lang="en-US"/>
              <a:t>To start off with we need to create our hud turtle and assign it with an instantiated turtle object.</a:t>
            </a:r>
            <a:endParaRPr lang="en-GB"/>
          </a:p>
        </p:txBody>
      </p:sp>
      <p:pic>
        <p:nvPicPr>
          <p:cNvPr id="5" name="Picture 4" descr="Text, letter&#10;&#10;Description automatically generated">
            <a:extLst>
              <a:ext uri="{FF2B5EF4-FFF2-40B4-BE49-F238E27FC236}">
                <a16:creationId xmlns:a16="http://schemas.microsoft.com/office/drawing/2014/main" id="{530568AD-6CD5-4232-93FD-E849D018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917" y="1825625"/>
            <a:ext cx="5963482" cy="2295845"/>
          </a:xfrm>
          <a:prstGeom prst="rect">
            <a:avLst/>
          </a:prstGeom>
        </p:spPr>
      </p:pic>
      <p:sp>
        <p:nvSpPr>
          <p:cNvPr id="6" name="Rectangle 5">
            <a:extLst>
              <a:ext uri="{FF2B5EF4-FFF2-40B4-BE49-F238E27FC236}">
                <a16:creationId xmlns:a16="http://schemas.microsoft.com/office/drawing/2014/main" id="{4B88205C-D992-48BF-B612-FFF3FA13F4A0}"/>
              </a:ext>
            </a:extLst>
          </p:cNvPr>
          <p:cNvSpPr/>
          <p:nvPr/>
        </p:nvSpPr>
        <p:spPr>
          <a:xfrm>
            <a:off x="6096000" y="3715450"/>
            <a:ext cx="4097547" cy="4060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007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3F8A-4011-4056-B453-18F2CA6ED499}"/>
              </a:ext>
            </a:extLst>
          </p:cNvPr>
          <p:cNvSpPr>
            <a:spLocks noGrp="1"/>
          </p:cNvSpPr>
          <p:nvPr>
            <p:ph type="title"/>
          </p:nvPr>
        </p:nvSpPr>
        <p:spPr/>
        <p:txBody>
          <a:bodyPr/>
          <a:lstStyle/>
          <a:p>
            <a:r>
              <a:rPr lang="en-US"/>
              <a:t>Drawing the HUD</a:t>
            </a:r>
            <a:endParaRPr lang="en-GB"/>
          </a:p>
        </p:txBody>
      </p:sp>
      <p:sp>
        <p:nvSpPr>
          <p:cNvPr id="3" name="Content Placeholder 2">
            <a:extLst>
              <a:ext uri="{FF2B5EF4-FFF2-40B4-BE49-F238E27FC236}">
                <a16:creationId xmlns:a16="http://schemas.microsoft.com/office/drawing/2014/main" id="{389B20B2-9D46-43A7-A0D0-1CABABD9B7FF}"/>
              </a:ext>
            </a:extLst>
          </p:cNvPr>
          <p:cNvSpPr>
            <a:spLocks noGrp="1"/>
          </p:cNvSpPr>
          <p:nvPr>
            <p:ph idx="1"/>
          </p:nvPr>
        </p:nvSpPr>
        <p:spPr>
          <a:xfrm>
            <a:off x="203200" y="3895913"/>
            <a:ext cx="9609873" cy="2281049"/>
          </a:xfrm>
        </p:spPr>
        <p:txBody>
          <a:bodyPr/>
          <a:lstStyle/>
          <a:p>
            <a:pPr marL="0" indent="0">
              <a:buNone/>
            </a:pPr>
            <a:r>
              <a:rPr lang="en-US"/>
              <a:t>Our method here will clear the HUD drawing when called. If we don’t do this we will be writing on top of writing. As scores grow this will cause an unpleasant effect.</a:t>
            </a:r>
            <a:endParaRPr lang="en-GB"/>
          </a:p>
        </p:txBody>
      </p:sp>
      <p:pic>
        <p:nvPicPr>
          <p:cNvPr id="9" name="Picture 8">
            <a:extLst>
              <a:ext uri="{FF2B5EF4-FFF2-40B4-BE49-F238E27FC236}">
                <a16:creationId xmlns:a16="http://schemas.microsoft.com/office/drawing/2014/main" id="{BCACD7F4-0F8E-4B4F-B7B4-95A43B5F75BD}"/>
              </a:ext>
            </a:extLst>
          </p:cNvPr>
          <p:cNvPicPr>
            <a:picLocks noChangeAspect="1"/>
          </p:cNvPicPr>
          <p:nvPr/>
        </p:nvPicPr>
        <p:blipFill>
          <a:blip r:embed="rId2"/>
          <a:stretch>
            <a:fillRect/>
          </a:stretch>
        </p:blipFill>
        <p:spPr>
          <a:xfrm>
            <a:off x="2521499" y="5338645"/>
            <a:ext cx="4887007" cy="838317"/>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0D8297F0-6B47-4396-955D-765A4B740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9" y="1559328"/>
            <a:ext cx="9609873" cy="1818314"/>
          </a:xfrm>
          <a:prstGeom prst="rect">
            <a:avLst/>
          </a:prstGeom>
        </p:spPr>
      </p:pic>
    </p:spTree>
    <p:extLst>
      <p:ext uri="{BB962C8B-B14F-4D97-AF65-F5344CB8AC3E}">
        <p14:creationId xmlns:p14="http://schemas.microsoft.com/office/powerpoint/2010/main" val="109081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3F8A-4011-4056-B453-18F2CA6ED499}"/>
              </a:ext>
            </a:extLst>
          </p:cNvPr>
          <p:cNvSpPr>
            <a:spLocks noGrp="1"/>
          </p:cNvSpPr>
          <p:nvPr>
            <p:ph type="title"/>
          </p:nvPr>
        </p:nvSpPr>
        <p:spPr/>
        <p:txBody>
          <a:bodyPr/>
          <a:lstStyle/>
          <a:p>
            <a:r>
              <a:rPr lang="en-US"/>
              <a:t>Drawing the HUD</a:t>
            </a:r>
            <a:endParaRPr lang="en-GB"/>
          </a:p>
        </p:txBody>
      </p:sp>
      <p:sp>
        <p:nvSpPr>
          <p:cNvPr id="3" name="Content Placeholder 2">
            <a:extLst>
              <a:ext uri="{FF2B5EF4-FFF2-40B4-BE49-F238E27FC236}">
                <a16:creationId xmlns:a16="http://schemas.microsoft.com/office/drawing/2014/main" id="{389B20B2-9D46-43A7-A0D0-1CABABD9B7FF}"/>
              </a:ext>
            </a:extLst>
          </p:cNvPr>
          <p:cNvSpPr>
            <a:spLocks noGrp="1"/>
          </p:cNvSpPr>
          <p:nvPr>
            <p:ph idx="1"/>
          </p:nvPr>
        </p:nvSpPr>
        <p:spPr>
          <a:xfrm>
            <a:off x="203200" y="3895913"/>
            <a:ext cx="9609873" cy="2281049"/>
          </a:xfrm>
        </p:spPr>
        <p:txBody>
          <a:bodyPr>
            <a:normAutofit fontScale="62500" lnSpcReduction="20000"/>
          </a:bodyPr>
          <a:lstStyle/>
          <a:p>
            <a:pPr marL="0" indent="0">
              <a:buNone/>
            </a:pPr>
            <a:r>
              <a:rPr lang="en-US"/>
              <a:t>The colour is simply the colour of the text and it uses pen up to ensure as it moves it doesn’t draw lines. AS the HUD is drawn the turtle is set to be hidden so you can’t actually see the turle shape (arow, square etc). </a:t>
            </a:r>
          </a:p>
          <a:p>
            <a:pPr marL="0" indent="0">
              <a:buNone/>
            </a:pPr>
            <a:r>
              <a:rPr lang="en-GB"/>
              <a:t>The </a:t>
            </a:r>
            <a:r>
              <a:rPr lang="en-GB">
                <a:solidFill>
                  <a:schemeClr val="accent2"/>
                </a:solidFill>
              </a:rPr>
              <a:t>.goto() </a:t>
            </a:r>
            <a:r>
              <a:rPr lang="en-GB"/>
              <a:t>method is used to specify where you want the HUD to appear on the screen. In this example it is set to the bottom.</a:t>
            </a:r>
          </a:p>
          <a:p>
            <a:pPr marL="0" indent="0">
              <a:buNone/>
            </a:pPr>
            <a:endParaRPr lang="en-GB"/>
          </a:p>
          <a:p>
            <a:pPr marL="0" indent="0">
              <a:buNone/>
            </a:pPr>
            <a:r>
              <a:rPr lang="en-GB"/>
              <a:t>The last line of the method writes on the screen and substitutes the value held in the score variable (passed as a parameter) where </a:t>
            </a:r>
            <a:r>
              <a:rPr lang="en-GB">
                <a:solidFill>
                  <a:schemeClr val="accent2"/>
                </a:solidFill>
              </a:rPr>
              <a:t>%d</a:t>
            </a:r>
            <a:r>
              <a:rPr lang="en-GB"/>
              <a:t> is located in the </a:t>
            </a:r>
            <a:r>
              <a:rPr lang="en-GB">
                <a:solidFill>
                  <a:schemeClr val="accent2"/>
                </a:solidFill>
              </a:rPr>
              <a:t>string</a:t>
            </a:r>
            <a:r>
              <a:rPr lang="en-GB"/>
              <a:t>. You can change font and alignment as you please.  </a:t>
            </a:r>
          </a:p>
        </p:txBody>
      </p:sp>
      <p:pic>
        <p:nvPicPr>
          <p:cNvPr id="7" name="Picture 6" descr="A picture containing graphical user interface&#10;&#10;Description automatically generated">
            <a:extLst>
              <a:ext uri="{FF2B5EF4-FFF2-40B4-BE49-F238E27FC236}">
                <a16:creationId xmlns:a16="http://schemas.microsoft.com/office/drawing/2014/main" id="{C0E4FDB8-2E73-49D0-B714-7BB234D1D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559328"/>
            <a:ext cx="9609873" cy="1818314"/>
          </a:xfrm>
          <a:prstGeom prst="rect">
            <a:avLst/>
          </a:prstGeom>
        </p:spPr>
      </p:pic>
      <p:sp>
        <p:nvSpPr>
          <p:cNvPr id="8" name="Rectangle 7">
            <a:extLst>
              <a:ext uri="{FF2B5EF4-FFF2-40B4-BE49-F238E27FC236}">
                <a16:creationId xmlns:a16="http://schemas.microsoft.com/office/drawing/2014/main" id="{A2A5F4C0-2B49-487B-9204-FF0A896084D6}"/>
              </a:ext>
            </a:extLst>
          </p:cNvPr>
          <p:cNvSpPr/>
          <p:nvPr/>
        </p:nvSpPr>
        <p:spPr>
          <a:xfrm>
            <a:off x="465222" y="2746907"/>
            <a:ext cx="2374232" cy="242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0CF26CFE-0323-4F7B-A1F1-16F0DA75BE58}"/>
              </a:ext>
            </a:extLst>
          </p:cNvPr>
          <p:cNvSpPr/>
          <p:nvPr/>
        </p:nvSpPr>
        <p:spPr>
          <a:xfrm>
            <a:off x="4379494" y="3134702"/>
            <a:ext cx="806117" cy="242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DBD2809-9A93-4C9F-BFD4-1883D7E4DB51}"/>
              </a:ext>
            </a:extLst>
          </p:cNvPr>
          <p:cNvSpPr/>
          <p:nvPr/>
        </p:nvSpPr>
        <p:spPr>
          <a:xfrm>
            <a:off x="1812758" y="1559328"/>
            <a:ext cx="623638" cy="242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81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3126-43D7-41B0-B306-24C3DE1C0DA4}"/>
              </a:ext>
            </a:extLst>
          </p:cNvPr>
          <p:cNvSpPr>
            <a:spLocks noGrp="1"/>
          </p:cNvSpPr>
          <p:nvPr>
            <p:ph type="title"/>
          </p:nvPr>
        </p:nvSpPr>
        <p:spPr/>
        <p:txBody>
          <a:bodyPr/>
          <a:lstStyle/>
          <a:p>
            <a:r>
              <a:rPr lang="en-US"/>
              <a:t>Scoring</a:t>
            </a:r>
            <a:endParaRPr lang="en-GB"/>
          </a:p>
        </p:txBody>
      </p:sp>
      <p:sp>
        <p:nvSpPr>
          <p:cNvPr id="7" name="Content Placeholder 6">
            <a:extLst>
              <a:ext uri="{FF2B5EF4-FFF2-40B4-BE49-F238E27FC236}">
                <a16:creationId xmlns:a16="http://schemas.microsoft.com/office/drawing/2014/main" id="{E6780F6B-1102-4E27-9B58-C75CE72E780D}"/>
              </a:ext>
            </a:extLst>
          </p:cNvPr>
          <p:cNvSpPr>
            <a:spLocks noGrp="1"/>
          </p:cNvSpPr>
          <p:nvPr>
            <p:ph idx="1"/>
          </p:nvPr>
        </p:nvSpPr>
        <p:spPr>
          <a:xfrm>
            <a:off x="203201" y="1825625"/>
            <a:ext cx="4812748" cy="4351338"/>
          </a:xfrm>
        </p:spPr>
        <p:txBody>
          <a:bodyPr/>
          <a:lstStyle/>
          <a:p>
            <a:pPr marL="0" indent="0">
              <a:buNone/>
            </a:pPr>
            <a:r>
              <a:rPr lang="en-US"/>
              <a:t>We will need to set up attributes to track player score and high score</a:t>
            </a:r>
          </a:p>
          <a:p>
            <a:pPr marL="0" indent="0">
              <a:buNone/>
            </a:pPr>
            <a:endParaRPr lang="en-US"/>
          </a:p>
          <a:p>
            <a:pPr marL="0" indent="0">
              <a:buNone/>
            </a:pPr>
            <a:endParaRPr lang="en-US"/>
          </a:p>
          <a:p>
            <a:pPr marL="0" indent="0">
              <a:buNone/>
            </a:pPr>
            <a:r>
              <a:rPr lang="en-US"/>
              <a:t>The players score will increase by an amount everytime the snake eats a food item.</a:t>
            </a:r>
          </a:p>
          <a:p>
            <a:pPr marL="0" indent="0">
              <a:buNone/>
            </a:pPr>
            <a:endParaRPr lang="en-US"/>
          </a:p>
          <a:p>
            <a:pPr marL="0" indent="0">
              <a:buNone/>
            </a:pPr>
            <a:endParaRPr lang="en-GB"/>
          </a:p>
        </p:txBody>
      </p:sp>
      <p:pic>
        <p:nvPicPr>
          <p:cNvPr id="9" name="Picture 8" descr="Text, letter&#10;&#10;Description automatically generated">
            <a:extLst>
              <a:ext uri="{FF2B5EF4-FFF2-40B4-BE49-F238E27FC236}">
                <a16:creationId xmlns:a16="http://schemas.microsoft.com/office/drawing/2014/main" id="{23C17208-5B42-47C7-8DDC-6D0E6193C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175" y="1610777"/>
            <a:ext cx="3372321" cy="1771897"/>
          </a:xfrm>
          <a:prstGeom prst="rect">
            <a:avLst/>
          </a:prstGeom>
        </p:spPr>
      </p:pic>
      <p:sp>
        <p:nvSpPr>
          <p:cNvPr id="11" name="Rectangle 10">
            <a:extLst>
              <a:ext uri="{FF2B5EF4-FFF2-40B4-BE49-F238E27FC236}">
                <a16:creationId xmlns:a16="http://schemas.microsoft.com/office/drawing/2014/main" id="{283AC379-FE35-4F2C-84AD-281C1E039195}"/>
              </a:ext>
            </a:extLst>
          </p:cNvPr>
          <p:cNvSpPr/>
          <p:nvPr/>
        </p:nvSpPr>
        <p:spPr>
          <a:xfrm>
            <a:off x="6791825" y="2924148"/>
            <a:ext cx="2496554" cy="458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Text&#10;&#10;Description automatically generated">
            <a:extLst>
              <a:ext uri="{FF2B5EF4-FFF2-40B4-BE49-F238E27FC236}">
                <a16:creationId xmlns:a16="http://schemas.microsoft.com/office/drawing/2014/main" id="{82569158-9B59-4D2E-9FF0-7607CD1F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901" y="4046227"/>
            <a:ext cx="5925377" cy="1600423"/>
          </a:xfrm>
          <a:prstGeom prst="rect">
            <a:avLst/>
          </a:prstGeom>
        </p:spPr>
      </p:pic>
      <p:sp>
        <p:nvSpPr>
          <p:cNvPr id="14" name="Rectangle 13">
            <a:extLst>
              <a:ext uri="{FF2B5EF4-FFF2-40B4-BE49-F238E27FC236}">
                <a16:creationId xmlns:a16="http://schemas.microsoft.com/office/drawing/2014/main" id="{BB5613D1-9139-43C1-95F7-4D450AA41535}"/>
              </a:ext>
            </a:extLst>
          </p:cNvPr>
          <p:cNvSpPr/>
          <p:nvPr/>
        </p:nvSpPr>
        <p:spPr>
          <a:xfrm>
            <a:off x="5528511" y="5155083"/>
            <a:ext cx="2583263" cy="2456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540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1639-CCBC-4A8B-AC6D-727260CCA664}"/>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A43316D0-9A60-43FA-A992-6629F78BD4E6}"/>
              </a:ext>
            </a:extLst>
          </p:cNvPr>
          <p:cNvSpPr>
            <a:spLocks noGrp="1"/>
          </p:cNvSpPr>
          <p:nvPr>
            <p:ph idx="1"/>
          </p:nvPr>
        </p:nvSpPr>
        <p:spPr>
          <a:xfrm>
            <a:off x="203200" y="3994483"/>
            <a:ext cx="9644647" cy="2182479"/>
          </a:xfrm>
        </p:spPr>
        <p:txBody>
          <a:bodyPr/>
          <a:lstStyle/>
          <a:p>
            <a:pPr marL="0" indent="0">
              <a:buNone/>
            </a:pPr>
            <a:r>
              <a:rPr lang="en-US"/>
              <a:t>Within the game loop we need to call our DrawHud() method to display, passing the attribute for the score</a:t>
            </a:r>
            <a:endParaRPr lang="en-GB"/>
          </a:p>
        </p:txBody>
      </p:sp>
      <p:pic>
        <p:nvPicPr>
          <p:cNvPr id="7" name="Picture 6" descr="Text, letter&#10;&#10;Description automatically generated">
            <a:extLst>
              <a:ext uri="{FF2B5EF4-FFF2-40B4-BE49-F238E27FC236}">
                <a16:creationId xmlns:a16="http://schemas.microsoft.com/office/drawing/2014/main" id="{D02D40E9-8210-4D28-9929-E1685AFA4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302" y="1676155"/>
            <a:ext cx="5763429" cy="1752845"/>
          </a:xfrm>
          <a:prstGeom prst="rect">
            <a:avLst/>
          </a:prstGeom>
        </p:spPr>
      </p:pic>
      <p:sp>
        <p:nvSpPr>
          <p:cNvPr id="8" name="Rectangle 7">
            <a:extLst>
              <a:ext uri="{FF2B5EF4-FFF2-40B4-BE49-F238E27FC236}">
                <a16:creationId xmlns:a16="http://schemas.microsoft.com/office/drawing/2014/main" id="{70FF24CF-75C7-4D7D-BE3B-64679BD87074}"/>
              </a:ext>
            </a:extLst>
          </p:cNvPr>
          <p:cNvSpPr/>
          <p:nvPr/>
        </p:nvSpPr>
        <p:spPr>
          <a:xfrm>
            <a:off x="1994453" y="2924148"/>
            <a:ext cx="4247322" cy="458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510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A97D6F-AF80-42BB-ACF1-8B4FB8ED53B7}"/>
</file>

<file path=customXml/itemProps2.xml><?xml version="1.0" encoding="utf-8"?>
<ds:datastoreItem xmlns:ds="http://schemas.openxmlformats.org/officeDocument/2006/customXml" ds:itemID="{1AA4B632-2277-42B9-A8BE-2E17249331A0}"/>
</file>

<file path=docProps/app.xml><?xml version="1.0" encoding="utf-8"?>
<Properties xmlns="http://schemas.openxmlformats.org/officeDocument/2006/extended-properties" xmlns:vt="http://schemas.openxmlformats.org/officeDocument/2006/docPropsVTypes">
  <TotalTime>984</TotalTime>
  <Words>566</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SemiLight</vt:lpstr>
      <vt:lpstr>Calibri</vt:lpstr>
      <vt:lpstr>Calibri Light</vt:lpstr>
      <vt:lpstr>MV Boli</vt:lpstr>
      <vt:lpstr>Office Theme</vt:lpstr>
      <vt:lpstr>OOP Snake</vt:lpstr>
      <vt:lpstr>Game OOP Structure</vt:lpstr>
      <vt:lpstr>Game OOP Structure</vt:lpstr>
      <vt:lpstr>The HUD</vt:lpstr>
      <vt:lpstr>HUD Turtle</vt:lpstr>
      <vt:lpstr>Drawing the HUD</vt:lpstr>
      <vt:lpstr>Drawing the HUD</vt:lpstr>
      <vt:lpstr>Scoring</vt:lpstr>
      <vt:lpstr>Game Loop</vt:lpstr>
      <vt:lpstr>Test the game</vt:lpstr>
      <vt:lpstr>Unfinshed</vt:lpstr>
      <vt:lpstr>A Level Projects –Some ideas</vt:lpstr>
      <vt:lpstr>A Level Projects –Some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Geoff Butcher</cp:lastModifiedBy>
  <cp:revision>33</cp:revision>
  <dcterms:created xsi:type="dcterms:W3CDTF">2020-12-14T15:09:46Z</dcterms:created>
  <dcterms:modified xsi:type="dcterms:W3CDTF">2021-02-09T14:02:32Z</dcterms:modified>
</cp:coreProperties>
</file>