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4F59"/>
    <a:srgbClr val="B17ED8"/>
    <a:srgbClr val="FF0000"/>
    <a:srgbClr val="E6E6E6"/>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F5F75-A101-4134-9315-E8E9101F6FDF}" v="50" dt="2021-02-08T16:18:36.2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ff Butcher" userId="1cb31d20-838c-4d88-81d0-dc1a78ccb326" providerId="ADAL" clId="{180F5F75-A101-4134-9315-E8E9101F6FDF}"/>
    <pc:docChg chg="undo redo custSel addSld delSld modSld sldOrd">
      <pc:chgData name="Geoff Butcher" userId="1cb31d20-838c-4d88-81d0-dc1a78ccb326" providerId="ADAL" clId="{180F5F75-A101-4134-9315-E8E9101F6FDF}" dt="2021-02-11T16:07:03.500" v="8624" actId="1076"/>
      <pc:docMkLst>
        <pc:docMk/>
      </pc:docMkLst>
      <pc:sldChg chg="modSp mod">
        <pc:chgData name="Geoff Butcher" userId="1cb31d20-838c-4d88-81d0-dc1a78ccb326" providerId="ADAL" clId="{180F5F75-A101-4134-9315-E8E9101F6FDF}" dt="2021-02-08T12:20:32.659" v="67" actId="20577"/>
        <pc:sldMkLst>
          <pc:docMk/>
          <pc:sldMk cId="1623591203" sldId="256"/>
        </pc:sldMkLst>
        <pc:spChg chg="mod">
          <ac:chgData name="Geoff Butcher" userId="1cb31d20-838c-4d88-81d0-dc1a78ccb326" providerId="ADAL" clId="{180F5F75-A101-4134-9315-E8E9101F6FDF}" dt="2021-02-08T12:20:32.659" v="67" actId="20577"/>
          <ac:spMkLst>
            <pc:docMk/>
            <pc:sldMk cId="1623591203" sldId="256"/>
            <ac:spMk id="3" creationId="{6C3DF028-08B5-467A-BCAB-6E353E480A02}"/>
          </ac:spMkLst>
        </pc:spChg>
      </pc:sldChg>
      <pc:sldChg chg="del">
        <pc:chgData name="Geoff Butcher" userId="1cb31d20-838c-4d88-81d0-dc1a78ccb326" providerId="ADAL" clId="{180F5F75-A101-4134-9315-E8E9101F6FDF}" dt="2021-02-08T12:20:55.694" v="68" actId="47"/>
        <pc:sldMkLst>
          <pc:docMk/>
          <pc:sldMk cId="760060510" sldId="277"/>
        </pc:sldMkLst>
      </pc:sldChg>
      <pc:sldChg chg="addSp delSp modSp add del mod">
        <pc:chgData name="Geoff Butcher" userId="1cb31d20-838c-4d88-81d0-dc1a78ccb326" providerId="ADAL" clId="{180F5F75-A101-4134-9315-E8E9101F6FDF}" dt="2021-02-08T12:23:52.179" v="423" actId="20577"/>
        <pc:sldMkLst>
          <pc:docMk/>
          <pc:sldMk cId="1502008898" sldId="278"/>
        </pc:sldMkLst>
        <pc:spChg chg="mod">
          <ac:chgData name="Geoff Butcher" userId="1cb31d20-838c-4d88-81d0-dc1a78ccb326" providerId="ADAL" clId="{180F5F75-A101-4134-9315-E8E9101F6FDF}" dt="2021-02-08T12:23:52.179" v="423" actId="20577"/>
          <ac:spMkLst>
            <pc:docMk/>
            <pc:sldMk cId="1502008898" sldId="278"/>
            <ac:spMk id="3" creationId="{C21548A7-856A-423C-B856-D820BC415E43}"/>
          </ac:spMkLst>
        </pc:spChg>
        <pc:spChg chg="mod">
          <ac:chgData name="Geoff Butcher" userId="1cb31d20-838c-4d88-81d0-dc1a78ccb326" providerId="ADAL" clId="{180F5F75-A101-4134-9315-E8E9101F6FDF}" dt="2021-02-08T12:21:24.196" v="76" actId="14100"/>
          <ac:spMkLst>
            <pc:docMk/>
            <pc:sldMk cId="1502008898" sldId="278"/>
            <ac:spMk id="6" creationId="{905F5F27-5928-4697-8A64-521401D86C88}"/>
          </ac:spMkLst>
        </pc:spChg>
        <pc:spChg chg="mod">
          <ac:chgData name="Geoff Butcher" userId="1cb31d20-838c-4d88-81d0-dc1a78ccb326" providerId="ADAL" clId="{180F5F75-A101-4134-9315-E8E9101F6FDF}" dt="2021-02-08T12:21:25.913" v="77" actId="14100"/>
          <ac:spMkLst>
            <pc:docMk/>
            <pc:sldMk cId="1502008898" sldId="278"/>
            <ac:spMk id="7" creationId="{D7E50970-73DE-49D3-A73D-532500ADEAEC}"/>
          </ac:spMkLst>
        </pc:spChg>
        <pc:spChg chg="add del mod">
          <ac:chgData name="Geoff Butcher" userId="1cb31d20-838c-4d88-81d0-dc1a78ccb326" providerId="ADAL" clId="{180F5F75-A101-4134-9315-E8E9101F6FDF}" dt="2021-02-08T12:21:29.019" v="79" actId="478"/>
          <ac:spMkLst>
            <pc:docMk/>
            <pc:sldMk cId="1502008898" sldId="278"/>
            <ac:spMk id="8" creationId="{8F0AE46E-34C2-498B-A2DA-FE65DB39A4FE}"/>
          </ac:spMkLst>
        </pc:spChg>
        <pc:spChg chg="add mod">
          <ac:chgData name="Geoff Butcher" userId="1cb31d20-838c-4d88-81d0-dc1a78ccb326" providerId="ADAL" clId="{180F5F75-A101-4134-9315-E8E9101F6FDF}" dt="2021-02-08T12:22:36.368" v="112" actId="207"/>
          <ac:spMkLst>
            <pc:docMk/>
            <pc:sldMk cId="1502008898" sldId="278"/>
            <ac:spMk id="9" creationId="{9F6389ED-C44D-4919-AFA3-BD02A015FFE0}"/>
          </ac:spMkLst>
        </pc:spChg>
      </pc:sldChg>
      <pc:sldChg chg="del">
        <pc:chgData name="Geoff Butcher" userId="1cb31d20-838c-4d88-81d0-dc1a78ccb326" providerId="ADAL" clId="{180F5F75-A101-4134-9315-E8E9101F6FDF}" dt="2021-02-08T12:23:58.685" v="424" actId="47"/>
        <pc:sldMkLst>
          <pc:docMk/>
          <pc:sldMk cId="2748250560" sldId="279"/>
        </pc:sldMkLst>
      </pc:sldChg>
      <pc:sldChg chg="addSp delSp modSp add del mod">
        <pc:chgData name="Geoff Butcher" userId="1cb31d20-838c-4d88-81d0-dc1a78ccb326" providerId="ADAL" clId="{180F5F75-A101-4134-9315-E8E9101F6FDF}" dt="2021-02-08T12:33:35.684" v="645" actId="47"/>
        <pc:sldMkLst>
          <pc:docMk/>
          <pc:sldMk cId="1254132252" sldId="280"/>
        </pc:sldMkLst>
        <pc:spChg chg="mod">
          <ac:chgData name="Geoff Butcher" userId="1cb31d20-838c-4d88-81d0-dc1a78ccb326" providerId="ADAL" clId="{180F5F75-A101-4134-9315-E8E9101F6FDF}" dt="2021-02-08T12:33:20.930" v="628" actId="115"/>
          <ac:spMkLst>
            <pc:docMk/>
            <pc:sldMk cId="1254132252" sldId="280"/>
            <ac:spMk id="3" creationId="{FA8CECFA-1E6F-4264-A092-BAEA1D19BCFA}"/>
          </ac:spMkLst>
        </pc:spChg>
        <pc:picChg chg="del">
          <ac:chgData name="Geoff Butcher" userId="1cb31d20-838c-4d88-81d0-dc1a78ccb326" providerId="ADAL" clId="{180F5F75-A101-4134-9315-E8E9101F6FDF}" dt="2021-02-08T12:31:45.982" v="425" actId="478"/>
          <ac:picMkLst>
            <pc:docMk/>
            <pc:sldMk cId="1254132252" sldId="280"/>
            <ac:picMk id="5" creationId="{6C7FCA2E-8E18-4052-9F9E-737F534F33EA}"/>
          </ac:picMkLst>
        </pc:picChg>
        <pc:picChg chg="add mod">
          <ac:chgData name="Geoff Butcher" userId="1cb31d20-838c-4d88-81d0-dc1a78ccb326" providerId="ADAL" clId="{180F5F75-A101-4134-9315-E8E9101F6FDF}" dt="2021-02-08T12:32:04.298" v="434" actId="1076"/>
          <ac:picMkLst>
            <pc:docMk/>
            <pc:sldMk cId="1254132252" sldId="280"/>
            <ac:picMk id="6" creationId="{838C8152-4900-4436-9DFF-D0F0D9B3C4B0}"/>
          </ac:picMkLst>
        </pc:picChg>
      </pc:sldChg>
      <pc:sldChg chg="del">
        <pc:chgData name="Geoff Butcher" userId="1cb31d20-838c-4d88-81d0-dc1a78ccb326" providerId="ADAL" clId="{180F5F75-A101-4134-9315-E8E9101F6FDF}" dt="2021-02-08T12:33:31.409" v="630" actId="47"/>
        <pc:sldMkLst>
          <pc:docMk/>
          <pc:sldMk cId="104411360" sldId="281"/>
        </pc:sldMkLst>
      </pc:sldChg>
      <pc:sldChg chg="addSp delSp modSp new mod">
        <pc:chgData name="Geoff Butcher" userId="1cb31d20-838c-4d88-81d0-dc1a78ccb326" providerId="ADAL" clId="{180F5F75-A101-4134-9315-E8E9101F6FDF}" dt="2021-02-08T12:38:58.801" v="1366" actId="13926"/>
        <pc:sldMkLst>
          <pc:docMk/>
          <pc:sldMk cId="813729174" sldId="281"/>
        </pc:sldMkLst>
        <pc:spChg chg="mod">
          <ac:chgData name="Geoff Butcher" userId="1cb31d20-838c-4d88-81d0-dc1a78ccb326" providerId="ADAL" clId="{180F5F75-A101-4134-9315-E8E9101F6FDF}" dt="2021-02-08T12:38:58.801" v="1366" actId="13926"/>
          <ac:spMkLst>
            <pc:docMk/>
            <pc:sldMk cId="813729174" sldId="281"/>
            <ac:spMk id="2" creationId="{3CCCD360-6CA5-4C52-A873-54A28E4B56E6}"/>
          </ac:spMkLst>
        </pc:spChg>
        <pc:spChg chg="mod">
          <ac:chgData name="Geoff Butcher" userId="1cb31d20-838c-4d88-81d0-dc1a78ccb326" providerId="ADAL" clId="{180F5F75-A101-4134-9315-E8E9101F6FDF}" dt="2021-02-08T12:35:53.656" v="1118" actId="27636"/>
          <ac:spMkLst>
            <pc:docMk/>
            <pc:sldMk cId="813729174" sldId="281"/>
            <ac:spMk id="3" creationId="{1FDB2459-FB66-4502-BF4B-5EA8C55CE09B}"/>
          </ac:spMkLst>
        </pc:spChg>
        <pc:spChg chg="add del mod">
          <ac:chgData name="Geoff Butcher" userId="1cb31d20-838c-4d88-81d0-dc1a78ccb326" providerId="ADAL" clId="{180F5F75-A101-4134-9315-E8E9101F6FDF}" dt="2021-02-08T12:36:04.714" v="1123" actId="478"/>
          <ac:spMkLst>
            <pc:docMk/>
            <pc:sldMk cId="813729174" sldId="281"/>
            <ac:spMk id="4" creationId="{3763417A-DF3F-4450-B0E4-472133B974F0}"/>
          </ac:spMkLst>
        </pc:spChg>
        <pc:spChg chg="add mod">
          <ac:chgData name="Geoff Butcher" userId="1cb31d20-838c-4d88-81d0-dc1a78ccb326" providerId="ADAL" clId="{180F5F75-A101-4134-9315-E8E9101F6FDF}" dt="2021-02-08T12:38:18.802" v="1313" actId="207"/>
          <ac:spMkLst>
            <pc:docMk/>
            <pc:sldMk cId="813729174" sldId="281"/>
            <ac:spMk id="7" creationId="{16965B21-B4C8-47AE-B239-79DE740BC423}"/>
          </ac:spMkLst>
        </pc:spChg>
        <pc:picChg chg="add mod">
          <ac:chgData name="Geoff Butcher" userId="1cb31d20-838c-4d88-81d0-dc1a78ccb326" providerId="ADAL" clId="{180F5F75-A101-4134-9315-E8E9101F6FDF}" dt="2021-02-08T12:37:00.149" v="1129" actId="1076"/>
          <ac:picMkLst>
            <pc:docMk/>
            <pc:sldMk cId="813729174" sldId="281"/>
            <ac:picMk id="6" creationId="{9B2C14CD-B9FB-4537-AA13-E149A5D567CE}"/>
          </ac:picMkLst>
        </pc:picChg>
      </pc:sldChg>
      <pc:sldChg chg="del">
        <pc:chgData name="Geoff Butcher" userId="1cb31d20-838c-4d88-81d0-dc1a78ccb326" providerId="ADAL" clId="{180F5F75-A101-4134-9315-E8E9101F6FDF}" dt="2021-02-08T12:33:32.412" v="633" actId="47"/>
        <pc:sldMkLst>
          <pc:docMk/>
          <pc:sldMk cId="26861849" sldId="282"/>
        </pc:sldMkLst>
      </pc:sldChg>
      <pc:sldChg chg="addSp delSp modSp new mod">
        <pc:chgData name="Geoff Butcher" userId="1cb31d20-838c-4d88-81d0-dc1a78ccb326" providerId="ADAL" clId="{180F5F75-A101-4134-9315-E8E9101F6FDF}" dt="2021-02-08T12:48:51.132" v="1766" actId="207"/>
        <pc:sldMkLst>
          <pc:docMk/>
          <pc:sldMk cId="2015613160" sldId="282"/>
        </pc:sldMkLst>
        <pc:spChg chg="mod">
          <ac:chgData name="Geoff Butcher" userId="1cb31d20-838c-4d88-81d0-dc1a78ccb326" providerId="ADAL" clId="{180F5F75-A101-4134-9315-E8E9101F6FDF}" dt="2021-02-08T12:45:10.027" v="1380"/>
          <ac:spMkLst>
            <pc:docMk/>
            <pc:sldMk cId="2015613160" sldId="282"/>
            <ac:spMk id="2" creationId="{F1D1325E-570D-4659-A3EA-68DBCCD73007}"/>
          </ac:spMkLst>
        </pc:spChg>
        <pc:spChg chg="del">
          <ac:chgData name="Geoff Butcher" userId="1cb31d20-838c-4d88-81d0-dc1a78ccb326" providerId="ADAL" clId="{180F5F75-A101-4134-9315-E8E9101F6FDF}" dt="2021-02-08T12:45:17.733" v="1381"/>
          <ac:spMkLst>
            <pc:docMk/>
            <pc:sldMk cId="2015613160" sldId="282"/>
            <ac:spMk id="3" creationId="{518FC185-48A2-4C65-88B7-28B0921F6A3E}"/>
          </ac:spMkLst>
        </pc:spChg>
        <pc:spChg chg="add mod">
          <ac:chgData name="Geoff Butcher" userId="1cb31d20-838c-4d88-81d0-dc1a78ccb326" providerId="ADAL" clId="{180F5F75-A101-4134-9315-E8E9101F6FDF}" dt="2021-02-08T12:48:51.132" v="1766" actId="207"/>
          <ac:spMkLst>
            <pc:docMk/>
            <pc:sldMk cId="2015613160" sldId="282"/>
            <ac:spMk id="7" creationId="{5A1EAA69-EB7A-45D7-83DD-1A1EE93C04E0}"/>
          </ac:spMkLst>
        </pc:spChg>
        <pc:picChg chg="add del mod">
          <ac:chgData name="Geoff Butcher" userId="1cb31d20-838c-4d88-81d0-dc1a78ccb326" providerId="ADAL" clId="{180F5F75-A101-4134-9315-E8E9101F6FDF}" dt="2021-02-08T12:45:20.291" v="1383" actId="21"/>
          <ac:picMkLst>
            <pc:docMk/>
            <pc:sldMk cId="2015613160" sldId="282"/>
            <ac:picMk id="5" creationId="{CA5FECB4-389A-4B43-B26F-4E23C5A2A71D}"/>
          </ac:picMkLst>
        </pc:picChg>
        <pc:picChg chg="add del mod">
          <ac:chgData name="Geoff Butcher" userId="1cb31d20-838c-4d88-81d0-dc1a78ccb326" providerId="ADAL" clId="{180F5F75-A101-4134-9315-E8E9101F6FDF}" dt="2021-02-08T12:47:20.908" v="1529" actId="478"/>
          <ac:picMkLst>
            <pc:docMk/>
            <pc:sldMk cId="2015613160" sldId="282"/>
            <ac:picMk id="8" creationId="{BA3520F5-5CBB-4A48-9084-09F661387FE3}"/>
          </ac:picMkLst>
        </pc:picChg>
        <pc:picChg chg="add mod">
          <ac:chgData name="Geoff Butcher" userId="1cb31d20-838c-4d88-81d0-dc1a78ccb326" providerId="ADAL" clId="{180F5F75-A101-4134-9315-E8E9101F6FDF}" dt="2021-02-08T12:47:31.546" v="1535" actId="1076"/>
          <ac:picMkLst>
            <pc:docMk/>
            <pc:sldMk cId="2015613160" sldId="282"/>
            <ac:picMk id="10" creationId="{9813D2A6-172E-41C7-98CE-E2E09C782ED3}"/>
          </ac:picMkLst>
        </pc:picChg>
      </pc:sldChg>
      <pc:sldChg chg="del">
        <pc:chgData name="Geoff Butcher" userId="1cb31d20-838c-4d88-81d0-dc1a78ccb326" providerId="ADAL" clId="{180F5F75-A101-4134-9315-E8E9101F6FDF}" dt="2021-02-08T12:33:29.688" v="629" actId="47"/>
        <pc:sldMkLst>
          <pc:docMk/>
          <pc:sldMk cId="1836482924" sldId="283"/>
        </pc:sldMkLst>
      </pc:sldChg>
      <pc:sldChg chg="addSp modSp new mod">
        <pc:chgData name="Geoff Butcher" userId="1cb31d20-838c-4d88-81d0-dc1a78ccb326" providerId="ADAL" clId="{180F5F75-A101-4134-9315-E8E9101F6FDF}" dt="2021-02-08T13:22:55.801" v="2692" actId="404"/>
        <pc:sldMkLst>
          <pc:docMk/>
          <pc:sldMk cId="3249571848" sldId="283"/>
        </pc:sldMkLst>
        <pc:spChg chg="mod">
          <ac:chgData name="Geoff Butcher" userId="1cb31d20-838c-4d88-81d0-dc1a78ccb326" providerId="ADAL" clId="{180F5F75-A101-4134-9315-E8E9101F6FDF}" dt="2021-02-08T13:14:56.501" v="1802" actId="20577"/>
          <ac:spMkLst>
            <pc:docMk/>
            <pc:sldMk cId="3249571848" sldId="283"/>
            <ac:spMk id="2" creationId="{0F51E72E-64B6-45B6-9770-38F678E67306}"/>
          </ac:spMkLst>
        </pc:spChg>
        <pc:spChg chg="mod">
          <ac:chgData name="Geoff Butcher" userId="1cb31d20-838c-4d88-81d0-dc1a78ccb326" providerId="ADAL" clId="{180F5F75-A101-4134-9315-E8E9101F6FDF}" dt="2021-02-08T13:18:06.954" v="2151" actId="20577"/>
          <ac:spMkLst>
            <pc:docMk/>
            <pc:sldMk cId="3249571848" sldId="283"/>
            <ac:spMk id="3" creationId="{7A466A05-8EF7-461B-A4A5-2DE7F578FD21}"/>
          </ac:spMkLst>
        </pc:spChg>
        <pc:spChg chg="add mod">
          <ac:chgData name="Geoff Butcher" userId="1cb31d20-838c-4d88-81d0-dc1a78ccb326" providerId="ADAL" clId="{180F5F75-A101-4134-9315-E8E9101F6FDF}" dt="2021-02-08T13:22:55.801" v="2692" actId="404"/>
          <ac:spMkLst>
            <pc:docMk/>
            <pc:sldMk cId="3249571848" sldId="283"/>
            <ac:spMk id="6" creationId="{78D4792A-9D00-48CF-A620-23119ECA0780}"/>
          </ac:spMkLst>
        </pc:spChg>
        <pc:picChg chg="add mod">
          <ac:chgData name="Geoff Butcher" userId="1cb31d20-838c-4d88-81d0-dc1a78ccb326" providerId="ADAL" clId="{180F5F75-A101-4134-9315-E8E9101F6FDF}" dt="2021-02-08T13:20:34.945" v="2156" actId="1076"/>
          <ac:picMkLst>
            <pc:docMk/>
            <pc:sldMk cId="3249571848" sldId="283"/>
            <ac:picMk id="5" creationId="{9FB8E137-3394-489B-9902-47D41E83A380}"/>
          </ac:picMkLst>
        </pc:picChg>
      </pc:sldChg>
      <pc:sldChg chg="del">
        <pc:chgData name="Geoff Butcher" userId="1cb31d20-838c-4d88-81d0-dc1a78ccb326" providerId="ADAL" clId="{180F5F75-A101-4134-9315-E8E9101F6FDF}" dt="2021-02-08T12:33:32.729" v="634" actId="47"/>
        <pc:sldMkLst>
          <pc:docMk/>
          <pc:sldMk cId="295329404" sldId="284"/>
        </pc:sldMkLst>
      </pc:sldChg>
      <pc:sldChg chg="addSp delSp modSp new mod">
        <pc:chgData name="Geoff Butcher" userId="1cb31d20-838c-4d88-81d0-dc1a78ccb326" providerId="ADAL" clId="{180F5F75-A101-4134-9315-E8E9101F6FDF}" dt="2021-02-08T14:20:55.329" v="2949" actId="20577"/>
        <pc:sldMkLst>
          <pc:docMk/>
          <pc:sldMk cId="2651835908" sldId="284"/>
        </pc:sldMkLst>
        <pc:spChg chg="mod">
          <ac:chgData name="Geoff Butcher" userId="1cb31d20-838c-4d88-81d0-dc1a78ccb326" providerId="ADAL" clId="{180F5F75-A101-4134-9315-E8E9101F6FDF}" dt="2021-02-08T14:16:53.396" v="2716" actId="20577"/>
          <ac:spMkLst>
            <pc:docMk/>
            <pc:sldMk cId="2651835908" sldId="284"/>
            <ac:spMk id="2" creationId="{1AE95F19-364F-4B5D-A4C2-0BC315B5CBA2}"/>
          </ac:spMkLst>
        </pc:spChg>
        <pc:spChg chg="mod">
          <ac:chgData name="Geoff Butcher" userId="1cb31d20-838c-4d88-81d0-dc1a78ccb326" providerId="ADAL" clId="{180F5F75-A101-4134-9315-E8E9101F6FDF}" dt="2021-02-08T14:17:51.112" v="2854" actId="14100"/>
          <ac:spMkLst>
            <pc:docMk/>
            <pc:sldMk cId="2651835908" sldId="284"/>
            <ac:spMk id="3" creationId="{5E2C1076-ABDD-4B94-B0D0-67CFA5EDACA0}"/>
          </ac:spMkLst>
        </pc:spChg>
        <pc:spChg chg="add del mod">
          <ac:chgData name="Geoff Butcher" userId="1cb31d20-838c-4d88-81d0-dc1a78ccb326" providerId="ADAL" clId="{180F5F75-A101-4134-9315-E8E9101F6FDF}" dt="2021-02-08T14:20:23.412" v="2867"/>
          <ac:spMkLst>
            <pc:docMk/>
            <pc:sldMk cId="2651835908" sldId="284"/>
            <ac:spMk id="8" creationId="{7A78FCF4-EE1C-464C-9F6C-D24AD1C450C3}"/>
          </ac:spMkLst>
        </pc:spChg>
        <pc:spChg chg="add mod">
          <ac:chgData name="Geoff Butcher" userId="1cb31d20-838c-4d88-81d0-dc1a78ccb326" providerId="ADAL" clId="{180F5F75-A101-4134-9315-E8E9101F6FDF}" dt="2021-02-08T14:20:55.329" v="2949" actId="20577"/>
          <ac:spMkLst>
            <pc:docMk/>
            <pc:sldMk cId="2651835908" sldId="284"/>
            <ac:spMk id="9" creationId="{5F9D2E5E-F139-4B1A-A92F-1516E8F60266}"/>
          </ac:spMkLst>
        </pc:spChg>
        <pc:picChg chg="add mod">
          <ac:chgData name="Geoff Butcher" userId="1cb31d20-838c-4d88-81d0-dc1a78ccb326" providerId="ADAL" clId="{180F5F75-A101-4134-9315-E8E9101F6FDF}" dt="2021-02-08T14:18:05.560" v="2860" actId="1076"/>
          <ac:picMkLst>
            <pc:docMk/>
            <pc:sldMk cId="2651835908" sldId="284"/>
            <ac:picMk id="5" creationId="{43EA5518-F822-4150-BC6A-78A3E819572B}"/>
          </ac:picMkLst>
        </pc:picChg>
        <pc:picChg chg="add mod">
          <ac:chgData name="Geoff Butcher" userId="1cb31d20-838c-4d88-81d0-dc1a78ccb326" providerId="ADAL" clId="{180F5F75-A101-4134-9315-E8E9101F6FDF}" dt="2021-02-08T14:20:17.177" v="2865" actId="1076"/>
          <ac:picMkLst>
            <pc:docMk/>
            <pc:sldMk cId="2651835908" sldId="284"/>
            <ac:picMk id="7" creationId="{B4253FC4-D432-4962-A312-D271D85F70E0}"/>
          </ac:picMkLst>
        </pc:picChg>
      </pc:sldChg>
      <pc:sldChg chg="addSp modSp new mod">
        <pc:chgData name="Geoff Butcher" userId="1cb31d20-838c-4d88-81d0-dc1a78ccb326" providerId="ADAL" clId="{180F5F75-A101-4134-9315-E8E9101F6FDF}" dt="2021-02-08T14:24:07.712" v="3270" actId="207"/>
        <pc:sldMkLst>
          <pc:docMk/>
          <pc:sldMk cId="89665454" sldId="285"/>
        </pc:sldMkLst>
        <pc:spChg chg="mod">
          <ac:chgData name="Geoff Butcher" userId="1cb31d20-838c-4d88-81d0-dc1a78ccb326" providerId="ADAL" clId="{180F5F75-A101-4134-9315-E8E9101F6FDF}" dt="2021-02-08T14:21:17.439" v="2981" actId="20577"/>
          <ac:spMkLst>
            <pc:docMk/>
            <pc:sldMk cId="89665454" sldId="285"/>
            <ac:spMk id="2" creationId="{01E09B13-88B1-460A-99F2-9D773B1812CA}"/>
          </ac:spMkLst>
        </pc:spChg>
        <pc:spChg chg="mod">
          <ac:chgData name="Geoff Butcher" userId="1cb31d20-838c-4d88-81d0-dc1a78ccb326" providerId="ADAL" clId="{180F5F75-A101-4134-9315-E8E9101F6FDF}" dt="2021-02-08T14:24:07.712" v="3270" actId="207"/>
          <ac:spMkLst>
            <pc:docMk/>
            <pc:sldMk cId="89665454" sldId="285"/>
            <ac:spMk id="3" creationId="{8EBACC42-6BA3-46F6-ADD9-DFA090A16DD5}"/>
          </ac:spMkLst>
        </pc:spChg>
        <pc:picChg chg="add mod">
          <ac:chgData name="Geoff Butcher" userId="1cb31d20-838c-4d88-81d0-dc1a78ccb326" providerId="ADAL" clId="{180F5F75-A101-4134-9315-E8E9101F6FDF}" dt="2021-02-08T14:23:58.370" v="3267" actId="1076"/>
          <ac:picMkLst>
            <pc:docMk/>
            <pc:sldMk cId="89665454" sldId="285"/>
            <ac:picMk id="5" creationId="{6851F382-9ECA-4CAC-98C5-C15E7EA2BF8B}"/>
          </ac:picMkLst>
        </pc:picChg>
      </pc:sldChg>
      <pc:sldChg chg="del">
        <pc:chgData name="Geoff Butcher" userId="1cb31d20-838c-4d88-81d0-dc1a78ccb326" providerId="ADAL" clId="{180F5F75-A101-4134-9315-E8E9101F6FDF}" dt="2021-02-08T12:33:32.898" v="635" actId="47"/>
        <pc:sldMkLst>
          <pc:docMk/>
          <pc:sldMk cId="3301953182" sldId="285"/>
        </pc:sldMkLst>
      </pc:sldChg>
      <pc:sldChg chg="modSp add mod">
        <pc:chgData name="Geoff Butcher" userId="1cb31d20-838c-4d88-81d0-dc1a78ccb326" providerId="ADAL" clId="{180F5F75-A101-4134-9315-E8E9101F6FDF}" dt="2021-02-08T14:26:32.088" v="3701" actId="207"/>
        <pc:sldMkLst>
          <pc:docMk/>
          <pc:sldMk cId="2629009919" sldId="286"/>
        </pc:sldMkLst>
        <pc:spChg chg="mod">
          <ac:chgData name="Geoff Butcher" userId="1cb31d20-838c-4d88-81d0-dc1a78ccb326" providerId="ADAL" clId="{180F5F75-A101-4134-9315-E8E9101F6FDF}" dt="2021-02-08T14:26:32.088" v="3701" actId="207"/>
          <ac:spMkLst>
            <pc:docMk/>
            <pc:sldMk cId="2629009919" sldId="286"/>
            <ac:spMk id="3" creationId="{8EBACC42-6BA3-46F6-ADD9-DFA090A16DD5}"/>
          </ac:spMkLst>
        </pc:spChg>
      </pc:sldChg>
      <pc:sldChg chg="del">
        <pc:chgData name="Geoff Butcher" userId="1cb31d20-838c-4d88-81d0-dc1a78ccb326" providerId="ADAL" clId="{180F5F75-A101-4134-9315-E8E9101F6FDF}" dt="2021-02-08T12:33:31.995" v="632" actId="47"/>
        <pc:sldMkLst>
          <pc:docMk/>
          <pc:sldMk cId="3429103600" sldId="286"/>
        </pc:sldMkLst>
      </pc:sldChg>
      <pc:sldChg chg="del">
        <pc:chgData name="Geoff Butcher" userId="1cb31d20-838c-4d88-81d0-dc1a78ccb326" providerId="ADAL" clId="{180F5F75-A101-4134-9315-E8E9101F6FDF}" dt="2021-02-08T12:33:31.779" v="631" actId="47"/>
        <pc:sldMkLst>
          <pc:docMk/>
          <pc:sldMk cId="503030251" sldId="287"/>
        </pc:sldMkLst>
      </pc:sldChg>
      <pc:sldChg chg="addSp modSp new mod">
        <pc:chgData name="Geoff Butcher" userId="1cb31d20-838c-4d88-81d0-dc1a78ccb326" providerId="ADAL" clId="{180F5F75-A101-4134-9315-E8E9101F6FDF}" dt="2021-02-08T14:28:57.193" v="4035" actId="1076"/>
        <pc:sldMkLst>
          <pc:docMk/>
          <pc:sldMk cId="1476283338" sldId="287"/>
        </pc:sldMkLst>
        <pc:spChg chg="mod">
          <ac:chgData name="Geoff Butcher" userId="1cb31d20-838c-4d88-81d0-dc1a78ccb326" providerId="ADAL" clId="{180F5F75-A101-4134-9315-E8E9101F6FDF}" dt="2021-02-08T14:27:05.159" v="3736" actId="20577"/>
          <ac:spMkLst>
            <pc:docMk/>
            <pc:sldMk cId="1476283338" sldId="287"/>
            <ac:spMk id="2" creationId="{194A9627-C996-454B-95AB-31D53A604FBC}"/>
          </ac:spMkLst>
        </pc:spChg>
        <pc:spChg chg="mod">
          <ac:chgData name="Geoff Butcher" userId="1cb31d20-838c-4d88-81d0-dc1a78ccb326" providerId="ADAL" clId="{180F5F75-A101-4134-9315-E8E9101F6FDF}" dt="2021-02-08T14:28:18.578" v="4029" actId="27636"/>
          <ac:spMkLst>
            <pc:docMk/>
            <pc:sldMk cId="1476283338" sldId="287"/>
            <ac:spMk id="3" creationId="{58C7F14F-009A-4E2E-9FD5-B465ECC7BDDC}"/>
          </ac:spMkLst>
        </pc:spChg>
        <pc:picChg chg="add mod">
          <ac:chgData name="Geoff Butcher" userId="1cb31d20-838c-4d88-81d0-dc1a78ccb326" providerId="ADAL" clId="{180F5F75-A101-4134-9315-E8E9101F6FDF}" dt="2021-02-08T14:28:57.193" v="4035" actId="1076"/>
          <ac:picMkLst>
            <pc:docMk/>
            <pc:sldMk cId="1476283338" sldId="287"/>
            <ac:picMk id="5" creationId="{A7959DCD-9DCB-4F36-929C-370E544B86AB}"/>
          </ac:picMkLst>
        </pc:picChg>
      </pc:sldChg>
      <pc:sldChg chg="del">
        <pc:chgData name="Geoff Butcher" userId="1cb31d20-838c-4d88-81d0-dc1a78ccb326" providerId="ADAL" clId="{180F5F75-A101-4134-9315-E8E9101F6FDF}" dt="2021-02-08T12:33:33.437" v="639" actId="47"/>
        <pc:sldMkLst>
          <pc:docMk/>
          <pc:sldMk cId="1452426237" sldId="288"/>
        </pc:sldMkLst>
      </pc:sldChg>
      <pc:sldChg chg="addSp delSp modSp add mod">
        <pc:chgData name="Geoff Butcher" userId="1cb31d20-838c-4d88-81d0-dc1a78ccb326" providerId="ADAL" clId="{180F5F75-A101-4134-9315-E8E9101F6FDF}" dt="2021-02-08T14:32:51.816" v="4474" actId="1076"/>
        <pc:sldMkLst>
          <pc:docMk/>
          <pc:sldMk cId="1808149236" sldId="288"/>
        </pc:sldMkLst>
        <pc:spChg chg="mod">
          <ac:chgData name="Geoff Butcher" userId="1cb31d20-838c-4d88-81d0-dc1a78ccb326" providerId="ADAL" clId="{180F5F75-A101-4134-9315-E8E9101F6FDF}" dt="2021-02-08T14:32:43.501" v="4472" actId="20577"/>
          <ac:spMkLst>
            <pc:docMk/>
            <pc:sldMk cId="1808149236" sldId="288"/>
            <ac:spMk id="3" creationId="{58C7F14F-009A-4E2E-9FD5-B465ECC7BDDC}"/>
          </ac:spMkLst>
        </pc:spChg>
        <pc:picChg chg="del">
          <ac:chgData name="Geoff Butcher" userId="1cb31d20-838c-4d88-81d0-dc1a78ccb326" providerId="ADAL" clId="{180F5F75-A101-4134-9315-E8E9101F6FDF}" dt="2021-02-08T14:31:20.998" v="4309" actId="478"/>
          <ac:picMkLst>
            <pc:docMk/>
            <pc:sldMk cId="1808149236" sldId="288"/>
            <ac:picMk id="5" creationId="{A7959DCD-9DCB-4F36-929C-370E544B86AB}"/>
          </ac:picMkLst>
        </pc:picChg>
        <pc:picChg chg="add mod">
          <ac:chgData name="Geoff Butcher" userId="1cb31d20-838c-4d88-81d0-dc1a78ccb326" providerId="ADAL" clId="{180F5F75-A101-4134-9315-E8E9101F6FDF}" dt="2021-02-08T14:32:51.816" v="4474" actId="1076"/>
          <ac:picMkLst>
            <pc:docMk/>
            <pc:sldMk cId="1808149236" sldId="288"/>
            <ac:picMk id="6" creationId="{B239A45D-494B-44A4-92E6-D6911B6519CE}"/>
          </ac:picMkLst>
        </pc:picChg>
      </pc:sldChg>
      <pc:sldChg chg="addSp delSp modSp new mod">
        <pc:chgData name="Geoff Butcher" userId="1cb31d20-838c-4d88-81d0-dc1a78ccb326" providerId="ADAL" clId="{180F5F75-A101-4134-9315-E8E9101F6FDF}" dt="2021-02-08T15:21:53.834" v="4949" actId="1076"/>
        <pc:sldMkLst>
          <pc:docMk/>
          <pc:sldMk cId="3264453007" sldId="289"/>
        </pc:sldMkLst>
        <pc:spChg chg="mod">
          <ac:chgData name="Geoff Butcher" userId="1cb31d20-838c-4d88-81d0-dc1a78ccb326" providerId="ADAL" clId="{180F5F75-A101-4134-9315-E8E9101F6FDF}" dt="2021-02-08T14:37:59.544" v="4494" actId="20577"/>
          <ac:spMkLst>
            <pc:docMk/>
            <pc:sldMk cId="3264453007" sldId="289"/>
            <ac:spMk id="2" creationId="{35865B98-2B46-4AF0-803F-1FFC63E4822C}"/>
          </ac:spMkLst>
        </pc:spChg>
        <pc:spChg chg="mod">
          <ac:chgData name="Geoff Butcher" userId="1cb31d20-838c-4d88-81d0-dc1a78ccb326" providerId="ADAL" clId="{180F5F75-A101-4134-9315-E8E9101F6FDF}" dt="2021-02-08T15:21:10.877" v="4942" actId="27636"/>
          <ac:spMkLst>
            <pc:docMk/>
            <pc:sldMk cId="3264453007" sldId="289"/>
            <ac:spMk id="3" creationId="{5AF5E73B-94BF-4FB9-8ED1-8AB24A78808A}"/>
          </ac:spMkLst>
        </pc:spChg>
        <pc:picChg chg="add del mod">
          <ac:chgData name="Geoff Butcher" userId="1cb31d20-838c-4d88-81d0-dc1a78ccb326" providerId="ADAL" clId="{180F5F75-A101-4134-9315-E8E9101F6FDF}" dt="2021-02-08T15:11:06.449" v="4731" actId="21"/>
          <ac:picMkLst>
            <pc:docMk/>
            <pc:sldMk cId="3264453007" sldId="289"/>
            <ac:picMk id="5" creationId="{96557DBB-1C6E-4D32-A1A7-5DFAC67491A9}"/>
          </ac:picMkLst>
        </pc:picChg>
        <pc:picChg chg="add del mod">
          <ac:chgData name="Geoff Butcher" userId="1cb31d20-838c-4d88-81d0-dc1a78ccb326" providerId="ADAL" clId="{180F5F75-A101-4134-9315-E8E9101F6FDF}" dt="2021-02-08T15:21:12.392" v="4943" actId="478"/>
          <ac:picMkLst>
            <pc:docMk/>
            <pc:sldMk cId="3264453007" sldId="289"/>
            <ac:picMk id="7" creationId="{26581428-ED8B-4048-AAAD-3B7506759242}"/>
          </ac:picMkLst>
        </pc:picChg>
        <pc:picChg chg="add mod">
          <ac:chgData name="Geoff Butcher" userId="1cb31d20-838c-4d88-81d0-dc1a78ccb326" providerId="ADAL" clId="{180F5F75-A101-4134-9315-E8E9101F6FDF}" dt="2021-02-08T15:11:12.151" v="4735" actId="1076"/>
          <ac:picMkLst>
            <pc:docMk/>
            <pc:sldMk cId="3264453007" sldId="289"/>
            <ac:picMk id="8" creationId="{004142D7-4A28-4EF1-9948-A648DFB54B5F}"/>
          </ac:picMkLst>
        </pc:picChg>
        <pc:picChg chg="add mod">
          <ac:chgData name="Geoff Butcher" userId="1cb31d20-838c-4d88-81d0-dc1a78ccb326" providerId="ADAL" clId="{180F5F75-A101-4134-9315-E8E9101F6FDF}" dt="2021-02-08T15:21:53.834" v="4949" actId="1076"/>
          <ac:picMkLst>
            <pc:docMk/>
            <pc:sldMk cId="3264453007" sldId="289"/>
            <ac:picMk id="10" creationId="{4DCCF767-8B83-45BF-A2C3-AD57075FFB40}"/>
          </ac:picMkLst>
        </pc:picChg>
      </pc:sldChg>
      <pc:sldChg chg="del">
        <pc:chgData name="Geoff Butcher" userId="1cb31d20-838c-4d88-81d0-dc1a78ccb326" providerId="ADAL" clId="{180F5F75-A101-4134-9315-E8E9101F6FDF}" dt="2021-02-08T12:33:33.168" v="637" actId="47"/>
        <pc:sldMkLst>
          <pc:docMk/>
          <pc:sldMk cId="4262674240" sldId="289"/>
        </pc:sldMkLst>
      </pc:sldChg>
      <pc:sldChg chg="del">
        <pc:chgData name="Geoff Butcher" userId="1cb31d20-838c-4d88-81d0-dc1a78ccb326" providerId="ADAL" clId="{180F5F75-A101-4134-9315-E8E9101F6FDF}" dt="2021-02-08T12:33:33.014" v="636" actId="47"/>
        <pc:sldMkLst>
          <pc:docMk/>
          <pc:sldMk cId="69138350" sldId="290"/>
        </pc:sldMkLst>
      </pc:sldChg>
      <pc:sldChg chg="addSp modSp new mod">
        <pc:chgData name="Geoff Butcher" userId="1cb31d20-838c-4d88-81d0-dc1a78ccb326" providerId="ADAL" clId="{180F5F75-A101-4134-9315-E8E9101F6FDF}" dt="2021-02-08T15:25:05.949" v="5103" actId="14100"/>
        <pc:sldMkLst>
          <pc:docMk/>
          <pc:sldMk cId="1163171234" sldId="290"/>
        </pc:sldMkLst>
        <pc:spChg chg="mod">
          <ac:chgData name="Geoff Butcher" userId="1cb31d20-838c-4d88-81d0-dc1a78ccb326" providerId="ADAL" clId="{180F5F75-A101-4134-9315-E8E9101F6FDF}" dt="2021-02-08T15:22:09.907" v="4963" actId="20577"/>
          <ac:spMkLst>
            <pc:docMk/>
            <pc:sldMk cId="1163171234" sldId="290"/>
            <ac:spMk id="2" creationId="{7014E905-8354-4DEB-ACA6-4FC1D723C956}"/>
          </ac:spMkLst>
        </pc:spChg>
        <pc:spChg chg="mod">
          <ac:chgData name="Geoff Butcher" userId="1cb31d20-838c-4d88-81d0-dc1a78ccb326" providerId="ADAL" clId="{180F5F75-A101-4134-9315-E8E9101F6FDF}" dt="2021-02-08T15:22:46.623" v="5096" actId="14100"/>
          <ac:spMkLst>
            <pc:docMk/>
            <pc:sldMk cId="1163171234" sldId="290"/>
            <ac:spMk id="3" creationId="{43A2442A-B0A8-411B-BF55-B298959BA834}"/>
          </ac:spMkLst>
        </pc:spChg>
        <pc:picChg chg="add mod">
          <ac:chgData name="Geoff Butcher" userId="1cb31d20-838c-4d88-81d0-dc1a78ccb326" providerId="ADAL" clId="{180F5F75-A101-4134-9315-E8E9101F6FDF}" dt="2021-02-08T15:24:11.505" v="5099" actId="1076"/>
          <ac:picMkLst>
            <pc:docMk/>
            <pc:sldMk cId="1163171234" sldId="290"/>
            <ac:picMk id="5" creationId="{94409E86-3C6E-47F6-AD50-309D85E67209}"/>
          </ac:picMkLst>
        </pc:picChg>
        <pc:picChg chg="add mod">
          <ac:chgData name="Geoff Butcher" userId="1cb31d20-838c-4d88-81d0-dc1a78ccb326" providerId="ADAL" clId="{180F5F75-A101-4134-9315-E8E9101F6FDF}" dt="2021-02-08T15:25:05.949" v="5103" actId="14100"/>
          <ac:picMkLst>
            <pc:docMk/>
            <pc:sldMk cId="1163171234" sldId="290"/>
            <ac:picMk id="7" creationId="{B423D3F5-C426-4488-99E5-EABC1B7CE400}"/>
          </ac:picMkLst>
        </pc:picChg>
      </pc:sldChg>
      <pc:sldChg chg="addSp modSp new mod">
        <pc:chgData name="Geoff Butcher" userId="1cb31d20-838c-4d88-81d0-dc1a78ccb326" providerId="ADAL" clId="{180F5F75-A101-4134-9315-E8E9101F6FDF}" dt="2021-02-08T15:32:42.927" v="5440" actId="1076"/>
        <pc:sldMkLst>
          <pc:docMk/>
          <pc:sldMk cId="1799103300" sldId="291"/>
        </pc:sldMkLst>
        <pc:spChg chg="mod">
          <ac:chgData name="Geoff Butcher" userId="1cb31d20-838c-4d88-81d0-dc1a78ccb326" providerId="ADAL" clId="{180F5F75-A101-4134-9315-E8E9101F6FDF}" dt="2021-02-08T15:25:18.976" v="5114" actId="20577"/>
          <ac:spMkLst>
            <pc:docMk/>
            <pc:sldMk cId="1799103300" sldId="291"/>
            <ac:spMk id="2" creationId="{59CE7064-6AA1-4280-8988-FAD24B7EEAD0}"/>
          </ac:spMkLst>
        </pc:spChg>
        <pc:spChg chg="mod">
          <ac:chgData name="Geoff Butcher" userId="1cb31d20-838c-4d88-81d0-dc1a78ccb326" providerId="ADAL" clId="{180F5F75-A101-4134-9315-E8E9101F6FDF}" dt="2021-02-08T15:32:10.089" v="5433" actId="20577"/>
          <ac:spMkLst>
            <pc:docMk/>
            <pc:sldMk cId="1799103300" sldId="291"/>
            <ac:spMk id="3" creationId="{15B4FF8A-7687-4CAD-B501-1A44E706D306}"/>
          </ac:spMkLst>
        </pc:spChg>
        <pc:spChg chg="add mod">
          <ac:chgData name="Geoff Butcher" userId="1cb31d20-838c-4d88-81d0-dc1a78ccb326" providerId="ADAL" clId="{180F5F75-A101-4134-9315-E8E9101F6FDF}" dt="2021-02-08T15:32:24.589" v="5434" actId="1076"/>
          <ac:spMkLst>
            <pc:docMk/>
            <pc:sldMk cId="1799103300" sldId="291"/>
            <ac:spMk id="4" creationId="{174024EF-132F-4920-9D39-E1C3B1F5A578}"/>
          </ac:spMkLst>
        </pc:spChg>
        <pc:spChg chg="add mod">
          <ac:chgData name="Geoff Butcher" userId="1cb31d20-838c-4d88-81d0-dc1a78ccb326" providerId="ADAL" clId="{180F5F75-A101-4134-9315-E8E9101F6FDF}" dt="2021-02-08T15:32:24.589" v="5434" actId="1076"/>
          <ac:spMkLst>
            <pc:docMk/>
            <pc:sldMk cId="1799103300" sldId="291"/>
            <ac:spMk id="5" creationId="{4B14FA08-B201-4DA4-AAE6-BA088A25E3FE}"/>
          </ac:spMkLst>
        </pc:spChg>
        <pc:spChg chg="add mod">
          <ac:chgData name="Geoff Butcher" userId="1cb31d20-838c-4d88-81d0-dc1a78ccb326" providerId="ADAL" clId="{180F5F75-A101-4134-9315-E8E9101F6FDF}" dt="2021-02-08T15:32:24.589" v="5434" actId="1076"/>
          <ac:spMkLst>
            <pc:docMk/>
            <pc:sldMk cId="1799103300" sldId="291"/>
            <ac:spMk id="6" creationId="{4B2AD585-1743-4523-BFCA-E661321C05E6}"/>
          </ac:spMkLst>
        </pc:spChg>
        <pc:spChg chg="add mod">
          <ac:chgData name="Geoff Butcher" userId="1cb31d20-838c-4d88-81d0-dc1a78ccb326" providerId="ADAL" clId="{180F5F75-A101-4134-9315-E8E9101F6FDF}" dt="2021-02-08T15:32:24.589" v="5434" actId="1076"/>
          <ac:spMkLst>
            <pc:docMk/>
            <pc:sldMk cId="1799103300" sldId="291"/>
            <ac:spMk id="7" creationId="{9AB88C63-7365-4C50-8353-66526141188A}"/>
          </ac:spMkLst>
        </pc:spChg>
        <pc:spChg chg="add mod">
          <ac:chgData name="Geoff Butcher" userId="1cb31d20-838c-4d88-81d0-dc1a78ccb326" providerId="ADAL" clId="{180F5F75-A101-4134-9315-E8E9101F6FDF}" dt="2021-02-08T15:32:24.589" v="5434" actId="1076"/>
          <ac:spMkLst>
            <pc:docMk/>
            <pc:sldMk cId="1799103300" sldId="291"/>
            <ac:spMk id="8" creationId="{FD28440C-68A3-4FD2-8B33-D3E95162A8DE}"/>
          </ac:spMkLst>
        </pc:spChg>
        <pc:spChg chg="add mod">
          <ac:chgData name="Geoff Butcher" userId="1cb31d20-838c-4d88-81d0-dc1a78ccb326" providerId="ADAL" clId="{180F5F75-A101-4134-9315-E8E9101F6FDF}" dt="2021-02-08T15:32:24.589" v="5434" actId="1076"/>
          <ac:spMkLst>
            <pc:docMk/>
            <pc:sldMk cId="1799103300" sldId="291"/>
            <ac:spMk id="9" creationId="{6BB1D0F0-FF39-48D1-9D39-B31365BFBBB2}"/>
          </ac:spMkLst>
        </pc:spChg>
        <pc:picChg chg="add mod">
          <ac:chgData name="Geoff Butcher" userId="1cb31d20-838c-4d88-81d0-dc1a78ccb326" providerId="ADAL" clId="{180F5F75-A101-4134-9315-E8E9101F6FDF}" dt="2021-02-08T15:32:42.927" v="5440" actId="1076"/>
          <ac:picMkLst>
            <pc:docMk/>
            <pc:sldMk cId="1799103300" sldId="291"/>
            <ac:picMk id="11" creationId="{89286750-D0A5-4083-A0C2-573345262961}"/>
          </ac:picMkLst>
        </pc:picChg>
      </pc:sldChg>
      <pc:sldChg chg="del">
        <pc:chgData name="Geoff Butcher" userId="1cb31d20-838c-4d88-81d0-dc1a78ccb326" providerId="ADAL" clId="{180F5F75-A101-4134-9315-E8E9101F6FDF}" dt="2021-02-08T12:33:33.315" v="638" actId="47"/>
        <pc:sldMkLst>
          <pc:docMk/>
          <pc:sldMk cId="2118186357" sldId="291"/>
        </pc:sldMkLst>
      </pc:sldChg>
      <pc:sldChg chg="del">
        <pc:chgData name="Geoff Butcher" userId="1cb31d20-838c-4d88-81d0-dc1a78ccb326" providerId="ADAL" clId="{180F5F75-A101-4134-9315-E8E9101F6FDF}" dt="2021-02-08T12:33:33.584" v="640" actId="47"/>
        <pc:sldMkLst>
          <pc:docMk/>
          <pc:sldMk cId="469602028" sldId="292"/>
        </pc:sldMkLst>
      </pc:sldChg>
      <pc:sldChg chg="addSp modSp new mod">
        <pc:chgData name="Geoff Butcher" userId="1cb31d20-838c-4d88-81d0-dc1a78ccb326" providerId="ADAL" clId="{180F5F75-A101-4134-9315-E8E9101F6FDF}" dt="2021-02-08T15:37:19.720" v="5837" actId="20577"/>
        <pc:sldMkLst>
          <pc:docMk/>
          <pc:sldMk cId="687084584" sldId="292"/>
        </pc:sldMkLst>
        <pc:spChg chg="mod">
          <ac:chgData name="Geoff Butcher" userId="1cb31d20-838c-4d88-81d0-dc1a78ccb326" providerId="ADAL" clId="{180F5F75-A101-4134-9315-E8E9101F6FDF}" dt="2021-02-08T15:35:28.568" v="5454" actId="20577"/>
          <ac:spMkLst>
            <pc:docMk/>
            <pc:sldMk cId="687084584" sldId="292"/>
            <ac:spMk id="2" creationId="{63BA8802-6CB6-4CDE-B216-27F9C85A5111}"/>
          </ac:spMkLst>
        </pc:spChg>
        <pc:spChg chg="mod">
          <ac:chgData name="Geoff Butcher" userId="1cb31d20-838c-4d88-81d0-dc1a78ccb326" providerId="ADAL" clId="{180F5F75-A101-4134-9315-E8E9101F6FDF}" dt="2021-02-08T15:37:19.720" v="5837" actId="20577"/>
          <ac:spMkLst>
            <pc:docMk/>
            <pc:sldMk cId="687084584" sldId="292"/>
            <ac:spMk id="3" creationId="{4E0F6A5A-6E00-4589-9FC2-838D7662685C}"/>
          </ac:spMkLst>
        </pc:spChg>
        <pc:picChg chg="add mod">
          <ac:chgData name="Geoff Butcher" userId="1cb31d20-838c-4d88-81d0-dc1a78ccb326" providerId="ADAL" clId="{180F5F75-A101-4134-9315-E8E9101F6FDF}" dt="2021-02-08T15:36:28.685" v="5587" actId="1076"/>
          <ac:picMkLst>
            <pc:docMk/>
            <pc:sldMk cId="687084584" sldId="292"/>
            <ac:picMk id="5" creationId="{43B56C59-E64E-4FA3-84FF-854B2ED2B899}"/>
          </ac:picMkLst>
        </pc:picChg>
      </pc:sldChg>
      <pc:sldChg chg="del">
        <pc:chgData name="Geoff Butcher" userId="1cb31d20-838c-4d88-81d0-dc1a78ccb326" providerId="ADAL" clId="{180F5F75-A101-4134-9315-E8E9101F6FDF}" dt="2021-02-08T12:33:33.738" v="641" actId="47"/>
        <pc:sldMkLst>
          <pc:docMk/>
          <pc:sldMk cId="418820575" sldId="293"/>
        </pc:sldMkLst>
      </pc:sldChg>
      <pc:sldChg chg="addSp delSp modSp new mod">
        <pc:chgData name="Geoff Butcher" userId="1cb31d20-838c-4d88-81d0-dc1a78ccb326" providerId="ADAL" clId="{180F5F75-A101-4134-9315-E8E9101F6FDF}" dt="2021-02-11T16:02:08.655" v="8623" actId="1076"/>
        <pc:sldMkLst>
          <pc:docMk/>
          <pc:sldMk cId="1579232271" sldId="293"/>
        </pc:sldMkLst>
        <pc:spChg chg="mod">
          <ac:chgData name="Geoff Butcher" userId="1cb31d20-838c-4d88-81d0-dc1a78ccb326" providerId="ADAL" clId="{180F5F75-A101-4134-9315-E8E9101F6FDF}" dt="2021-02-08T15:37:51.690" v="5854" actId="20577"/>
          <ac:spMkLst>
            <pc:docMk/>
            <pc:sldMk cId="1579232271" sldId="293"/>
            <ac:spMk id="2" creationId="{D4A274E0-C413-44CD-92FC-9F90641B7040}"/>
          </ac:spMkLst>
        </pc:spChg>
        <pc:spChg chg="mod">
          <ac:chgData name="Geoff Butcher" userId="1cb31d20-838c-4d88-81d0-dc1a78ccb326" providerId="ADAL" clId="{180F5F75-A101-4134-9315-E8E9101F6FDF}" dt="2021-02-08T15:52:02.810" v="6503" actId="27636"/>
          <ac:spMkLst>
            <pc:docMk/>
            <pc:sldMk cId="1579232271" sldId="293"/>
            <ac:spMk id="3" creationId="{40F31F8A-1C16-4F66-85C6-93895DD6CC07}"/>
          </ac:spMkLst>
        </pc:spChg>
        <pc:spChg chg="add del mod">
          <ac:chgData name="Geoff Butcher" userId="1cb31d20-838c-4d88-81d0-dc1a78ccb326" providerId="ADAL" clId="{180F5F75-A101-4134-9315-E8E9101F6FDF}" dt="2021-02-08T15:38:55.958" v="5901" actId="21"/>
          <ac:spMkLst>
            <pc:docMk/>
            <pc:sldMk cId="1579232271" sldId="293"/>
            <ac:spMk id="4" creationId="{7D3F0954-3DDD-48CB-B8B7-4CF4BBE62841}"/>
          </ac:spMkLst>
        </pc:spChg>
        <pc:spChg chg="add del mod">
          <ac:chgData name="Geoff Butcher" userId="1cb31d20-838c-4d88-81d0-dc1a78ccb326" providerId="ADAL" clId="{180F5F75-A101-4134-9315-E8E9101F6FDF}" dt="2021-02-08T15:38:55.958" v="5901" actId="21"/>
          <ac:spMkLst>
            <pc:docMk/>
            <pc:sldMk cId="1579232271" sldId="293"/>
            <ac:spMk id="5" creationId="{36714323-2916-4D2D-8A95-2C53814557C1}"/>
          </ac:spMkLst>
        </pc:spChg>
        <pc:spChg chg="add del mod">
          <ac:chgData name="Geoff Butcher" userId="1cb31d20-838c-4d88-81d0-dc1a78ccb326" providerId="ADAL" clId="{180F5F75-A101-4134-9315-E8E9101F6FDF}" dt="2021-02-08T15:38:55.958" v="5901" actId="21"/>
          <ac:spMkLst>
            <pc:docMk/>
            <pc:sldMk cId="1579232271" sldId="293"/>
            <ac:spMk id="6" creationId="{4B158F2B-E2C0-4B73-B147-056FFFF8B6BD}"/>
          </ac:spMkLst>
        </pc:spChg>
        <pc:spChg chg="add del mod">
          <ac:chgData name="Geoff Butcher" userId="1cb31d20-838c-4d88-81d0-dc1a78ccb326" providerId="ADAL" clId="{180F5F75-A101-4134-9315-E8E9101F6FDF}" dt="2021-02-08T15:38:55.958" v="5901" actId="21"/>
          <ac:spMkLst>
            <pc:docMk/>
            <pc:sldMk cId="1579232271" sldId="293"/>
            <ac:spMk id="7" creationId="{F8C2DB7E-DB29-41F2-92B4-FF6CC6DC24A5}"/>
          </ac:spMkLst>
        </pc:spChg>
        <pc:spChg chg="add mod">
          <ac:chgData name="Geoff Butcher" userId="1cb31d20-838c-4d88-81d0-dc1a78ccb326" providerId="ADAL" clId="{180F5F75-A101-4134-9315-E8E9101F6FDF}" dt="2021-02-08T15:38:50.349" v="5898" actId="571"/>
          <ac:spMkLst>
            <pc:docMk/>
            <pc:sldMk cId="1579232271" sldId="293"/>
            <ac:spMk id="8" creationId="{A65B1CC2-1B6C-4DB8-AE40-B136AB6ADBEF}"/>
          </ac:spMkLst>
        </pc:spChg>
        <pc:spChg chg="add mod">
          <ac:chgData name="Geoff Butcher" userId="1cb31d20-838c-4d88-81d0-dc1a78ccb326" providerId="ADAL" clId="{180F5F75-A101-4134-9315-E8E9101F6FDF}" dt="2021-02-08T15:38:50.349" v="5898" actId="571"/>
          <ac:spMkLst>
            <pc:docMk/>
            <pc:sldMk cId="1579232271" sldId="293"/>
            <ac:spMk id="9" creationId="{0808925A-84C8-48C1-8E70-469C4D46C0F9}"/>
          </ac:spMkLst>
        </pc:spChg>
        <pc:spChg chg="add mod">
          <ac:chgData name="Geoff Butcher" userId="1cb31d20-838c-4d88-81d0-dc1a78ccb326" providerId="ADAL" clId="{180F5F75-A101-4134-9315-E8E9101F6FDF}" dt="2021-02-08T15:38:50.349" v="5898" actId="571"/>
          <ac:spMkLst>
            <pc:docMk/>
            <pc:sldMk cId="1579232271" sldId="293"/>
            <ac:spMk id="10" creationId="{B9C66FAD-24B0-4511-A9AD-7C8ECD98C1CF}"/>
          </ac:spMkLst>
        </pc:spChg>
        <pc:spChg chg="add mod">
          <ac:chgData name="Geoff Butcher" userId="1cb31d20-838c-4d88-81d0-dc1a78ccb326" providerId="ADAL" clId="{180F5F75-A101-4134-9315-E8E9101F6FDF}" dt="2021-02-11T16:02:05.738" v="8622" actId="1076"/>
          <ac:spMkLst>
            <pc:docMk/>
            <pc:sldMk cId="1579232271" sldId="293"/>
            <ac:spMk id="11" creationId="{ADC96833-EEA7-4ECD-865F-B2579F131CBA}"/>
          </ac:spMkLst>
        </pc:spChg>
        <pc:spChg chg="add mod">
          <ac:chgData name="Geoff Butcher" userId="1cb31d20-838c-4d88-81d0-dc1a78ccb326" providerId="ADAL" clId="{180F5F75-A101-4134-9315-E8E9101F6FDF}" dt="2021-02-11T16:01:57.653" v="8621" actId="1076"/>
          <ac:spMkLst>
            <pc:docMk/>
            <pc:sldMk cId="1579232271" sldId="293"/>
            <ac:spMk id="12" creationId="{95930B5C-9BDA-4093-A9BE-B6D17467D2A1}"/>
          </ac:spMkLst>
        </pc:spChg>
        <pc:spChg chg="add mod">
          <ac:chgData name="Geoff Butcher" userId="1cb31d20-838c-4d88-81d0-dc1a78ccb326" providerId="ADAL" clId="{180F5F75-A101-4134-9315-E8E9101F6FDF}" dt="2021-02-11T16:01:50.380" v="8620" actId="1076"/>
          <ac:spMkLst>
            <pc:docMk/>
            <pc:sldMk cId="1579232271" sldId="293"/>
            <ac:spMk id="13" creationId="{F91156C7-2E30-4C0C-8942-A79B437E5D46}"/>
          </ac:spMkLst>
        </pc:spChg>
        <pc:spChg chg="add mod">
          <ac:chgData name="Geoff Butcher" userId="1cb31d20-838c-4d88-81d0-dc1a78ccb326" providerId="ADAL" clId="{180F5F75-A101-4134-9315-E8E9101F6FDF}" dt="2021-02-11T16:02:08.655" v="8623" actId="1076"/>
          <ac:spMkLst>
            <pc:docMk/>
            <pc:sldMk cId="1579232271" sldId="293"/>
            <ac:spMk id="14" creationId="{E996F42D-5270-4A63-A09A-275CA9659C3F}"/>
          </ac:spMkLst>
        </pc:spChg>
        <pc:spChg chg="add del mod">
          <ac:chgData name="Geoff Butcher" userId="1cb31d20-838c-4d88-81d0-dc1a78ccb326" providerId="ADAL" clId="{180F5F75-A101-4134-9315-E8E9101F6FDF}" dt="2021-02-08T15:49:03.418" v="6386" actId="478"/>
          <ac:spMkLst>
            <pc:docMk/>
            <pc:sldMk cId="1579232271" sldId="293"/>
            <ac:spMk id="15" creationId="{1A6105CA-E6AC-4B15-86E3-332F922DB19B}"/>
          </ac:spMkLst>
        </pc:spChg>
        <pc:spChg chg="add del mod">
          <ac:chgData name="Geoff Butcher" userId="1cb31d20-838c-4d88-81d0-dc1a78ccb326" providerId="ADAL" clId="{180F5F75-A101-4134-9315-E8E9101F6FDF}" dt="2021-02-08T15:49:04.143" v="6387" actId="478"/>
          <ac:spMkLst>
            <pc:docMk/>
            <pc:sldMk cId="1579232271" sldId="293"/>
            <ac:spMk id="16" creationId="{C80B836D-102B-4907-A350-99A77CB80DBE}"/>
          </ac:spMkLst>
        </pc:spChg>
        <pc:spChg chg="add del mod ord">
          <ac:chgData name="Geoff Butcher" userId="1cb31d20-838c-4d88-81d0-dc1a78ccb326" providerId="ADAL" clId="{180F5F75-A101-4134-9315-E8E9101F6FDF}" dt="2021-02-08T15:49:05.025" v="6388" actId="478"/>
          <ac:spMkLst>
            <pc:docMk/>
            <pc:sldMk cId="1579232271" sldId="293"/>
            <ac:spMk id="17" creationId="{9E6A2575-8F64-42C3-A8CF-97FC148CEC1A}"/>
          </ac:spMkLst>
        </pc:spChg>
        <pc:spChg chg="add del mod">
          <ac:chgData name="Geoff Butcher" userId="1cb31d20-838c-4d88-81d0-dc1a78ccb326" providerId="ADAL" clId="{180F5F75-A101-4134-9315-E8E9101F6FDF}" dt="2021-02-08T15:49:05.864" v="6389" actId="478"/>
          <ac:spMkLst>
            <pc:docMk/>
            <pc:sldMk cId="1579232271" sldId="293"/>
            <ac:spMk id="18" creationId="{BEE33118-DFE2-4FE3-87F0-A6C2D522FBC1}"/>
          </ac:spMkLst>
        </pc:spChg>
        <pc:spChg chg="add del mod">
          <ac:chgData name="Geoff Butcher" userId="1cb31d20-838c-4d88-81d0-dc1a78ccb326" providerId="ADAL" clId="{180F5F75-A101-4134-9315-E8E9101F6FDF}" dt="2021-02-08T15:50:25.629" v="6463" actId="478"/>
          <ac:spMkLst>
            <pc:docMk/>
            <pc:sldMk cId="1579232271" sldId="293"/>
            <ac:spMk id="21" creationId="{A5C0C67D-C32E-474E-891D-6244551EFF1B}"/>
          </ac:spMkLst>
        </pc:spChg>
        <pc:spChg chg="add del mod">
          <ac:chgData name="Geoff Butcher" userId="1cb31d20-838c-4d88-81d0-dc1a78ccb326" providerId="ADAL" clId="{180F5F75-A101-4134-9315-E8E9101F6FDF}" dt="2021-02-08T15:50:29.655" v="6467" actId="478"/>
          <ac:spMkLst>
            <pc:docMk/>
            <pc:sldMk cId="1579232271" sldId="293"/>
            <ac:spMk id="22" creationId="{6086B92F-8B8C-495F-BDB4-EAE0E0C894CB}"/>
          </ac:spMkLst>
        </pc:spChg>
        <pc:spChg chg="add del mod">
          <ac:chgData name="Geoff Butcher" userId="1cb31d20-838c-4d88-81d0-dc1a78ccb326" providerId="ADAL" clId="{180F5F75-A101-4134-9315-E8E9101F6FDF}" dt="2021-02-08T15:50:28.564" v="6466" actId="478"/>
          <ac:spMkLst>
            <pc:docMk/>
            <pc:sldMk cId="1579232271" sldId="293"/>
            <ac:spMk id="23" creationId="{CCEB9995-2AD3-42F1-85E2-C80E1192C822}"/>
          </ac:spMkLst>
        </pc:spChg>
        <pc:spChg chg="add del mod">
          <ac:chgData name="Geoff Butcher" userId="1cb31d20-838c-4d88-81d0-dc1a78ccb326" providerId="ADAL" clId="{180F5F75-A101-4134-9315-E8E9101F6FDF}" dt="2021-02-08T15:50:26.187" v="6464" actId="478"/>
          <ac:spMkLst>
            <pc:docMk/>
            <pc:sldMk cId="1579232271" sldId="293"/>
            <ac:spMk id="24" creationId="{9F9BF9CA-65BA-4164-8B0A-AB63F83C3AA7}"/>
          </ac:spMkLst>
        </pc:spChg>
        <pc:spChg chg="add del mod">
          <ac:chgData name="Geoff Butcher" userId="1cb31d20-838c-4d88-81d0-dc1a78ccb326" providerId="ADAL" clId="{180F5F75-A101-4134-9315-E8E9101F6FDF}" dt="2021-02-08T15:50:54.467" v="6474" actId="478"/>
          <ac:spMkLst>
            <pc:docMk/>
            <pc:sldMk cId="1579232271" sldId="293"/>
            <ac:spMk id="25" creationId="{5CBD61D9-88ED-49D9-96CB-DF6E3195E932}"/>
          </ac:spMkLst>
        </pc:spChg>
        <pc:spChg chg="add del mod">
          <ac:chgData name="Geoff Butcher" userId="1cb31d20-838c-4d88-81d0-dc1a78ccb326" providerId="ADAL" clId="{180F5F75-A101-4134-9315-E8E9101F6FDF}" dt="2021-02-08T15:50:56.439" v="6477" actId="478"/>
          <ac:spMkLst>
            <pc:docMk/>
            <pc:sldMk cId="1579232271" sldId="293"/>
            <ac:spMk id="26" creationId="{3F830FE6-8149-480B-8F10-47FE36FDE941}"/>
          </ac:spMkLst>
        </pc:spChg>
        <pc:spChg chg="add del mod">
          <ac:chgData name="Geoff Butcher" userId="1cb31d20-838c-4d88-81d0-dc1a78ccb326" providerId="ADAL" clId="{180F5F75-A101-4134-9315-E8E9101F6FDF}" dt="2021-02-08T15:50:57.053" v="6478" actId="478"/>
          <ac:spMkLst>
            <pc:docMk/>
            <pc:sldMk cId="1579232271" sldId="293"/>
            <ac:spMk id="27" creationId="{BD8EF5B2-CE2D-423F-8AF3-7FF7C8F17128}"/>
          </ac:spMkLst>
        </pc:spChg>
        <pc:spChg chg="add del mod">
          <ac:chgData name="Geoff Butcher" userId="1cb31d20-838c-4d88-81d0-dc1a78ccb326" providerId="ADAL" clId="{180F5F75-A101-4134-9315-E8E9101F6FDF}" dt="2021-02-08T15:50:55.195" v="6475" actId="478"/>
          <ac:spMkLst>
            <pc:docMk/>
            <pc:sldMk cId="1579232271" sldId="293"/>
            <ac:spMk id="28" creationId="{6A3D6D0A-C35A-494C-8178-410B9AF72C83}"/>
          </ac:spMkLst>
        </pc:spChg>
        <pc:spChg chg="add mod">
          <ac:chgData name="Geoff Butcher" userId="1cb31d20-838c-4d88-81d0-dc1a78ccb326" providerId="ADAL" clId="{180F5F75-A101-4134-9315-E8E9101F6FDF}" dt="2021-02-08T15:51:57.941" v="6501" actId="207"/>
          <ac:spMkLst>
            <pc:docMk/>
            <pc:sldMk cId="1579232271" sldId="293"/>
            <ac:spMk id="29" creationId="{A1E9F85A-8215-4412-9614-3EA880DF0F27}"/>
          </ac:spMkLst>
        </pc:spChg>
        <pc:spChg chg="add mod">
          <ac:chgData name="Geoff Butcher" userId="1cb31d20-838c-4d88-81d0-dc1a78ccb326" providerId="ADAL" clId="{180F5F75-A101-4134-9315-E8E9101F6FDF}" dt="2021-02-08T15:51:02.659" v="6480" actId="1076"/>
          <ac:spMkLst>
            <pc:docMk/>
            <pc:sldMk cId="1579232271" sldId="293"/>
            <ac:spMk id="30" creationId="{A5430FBA-D2A3-4AB9-BE96-4C46C6C6BC24}"/>
          </ac:spMkLst>
        </pc:spChg>
        <pc:spChg chg="add mod">
          <ac:chgData name="Geoff Butcher" userId="1cb31d20-838c-4d88-81d0-dc1a78ccb326" providerId="ADAL" clId="{180F5F75-A101-4134-9315-E8E9101F6FDF}" dt="2021-02-08T15:51:06.231" v="6481" actId="1076"/>
          <ac:spMkLst>
            <pc:docMk/>
            <pc:sldMk cId="1579232271" sldId="293"/>
            <ac:spMk id="31" creationId="{9589B272-DCA7-44EC-84D6-419CF254C248}"/>
          </ac:spMkLst>
        </pc:spChg>
        <pc:spChg chg="add mod">
          <ac:chgData name="Geoff Butcher" userId="1cb31d20-838c-4d88-81d0-dc1a78ccb326" providerId="ADAL" clId="{180F5F75-A101-4134-9315-E8E9101F6FDF}" dt="2021-02-08T15:51:37.991" v="6494" actId="1076"/>
          <ac:spMkLst>
            <pc:docMk/>
            <pc:sldMk cId="1579232271" sldId="293"/>
            <ac:spMk id="32" creationId="{231FD706-D1F5-4D43-94E0-F21459E7E950}"/>
          </ac:spMkLst>
        </pc:spChg>
        <pc:cxnChg chg="add mod">
          <ac:chgData name="Geoff Butcher" userId="1cb31d20-838c-4d88-81d0-dc1a78ccb326" providerId="ADAL" clId="{180F5F75-A101-4134-9315-E8E9101F6FDF}" dt="2021-02-08T15:48:54.335" v="6384" actId="1076"/>
          <ac:cxnSpMkLst>
            <pc:docMk/>
            <pc:sldMk cId="1579232271" sldId="293"/>
            <ac:cxnSpMk id="20" creationId="{A67D1E82-4D52-414C-8C11-81557F1C7057}"/>
          </ac:cxnSpMkLst>
        </pc:cxnChg>
        <pc:cxnChg chg="add del mod">
          <ac:chgData name="Geoff Butcher" userId="1cb31d20-838c-4d88-81d0-dc1a78ccb326" providerId="ADAL" clId="{180F5F75-A101-4134-9315-E8E9101F6FDF}" dt="2021-02-08T15:51:39.605" v="6499" actId="1076"/>
          <ac:cxnSpMkLst>
            <pc:docMk/>
            <pc:sldMk cId="1579232271" sldId="293"/>
            <ac:cxnSpMk id="33" creationId="{632BF18A-7DA7-47FA-AC8E-8F2352526A4B}"/>
          </ac:cxnSpMkLst>
        </pc:cxnChg>
      </pc:sldChg>
      <pc:sldChg chg="del">
        <pc:chgData name="Geoff Butcher" userId="1cb31d20-838c-4d88-81d0-dc1a78ccb326" providerId="ADAL" clId="{180F5F75-A101-4134-9315-E8E9101F6FDF}" dt="2021-02-08T12:33:33.881" v="642" actId="47"/>
        <pc:sldMkLst>
          <pc:docMk/>
          <pc:sldMk cId="170133376" sldId="294"/>
        </pc:sldMkLst>
      </pc:sldChg>
      <pc:sldChg chg="addSp delSp modSp add mod ord">
        <pc:chgData name="Geoff Butcher" userId="1cb31d20-838c-4d88-81d0-dc1a78ccb326" providerId="ADAL" clId="{180F5F75-A101-4134-9315-E8E9101F6FDF}" dt="2021-02-08T16:18:07.306" v="8374"/>
        <pc:sldMkLst>
          <pc:docMk/>
          <pc:sldMk cId="515411083" sldId="294"/>
        </pc:sldMkLst>
        <pc:spChg chg="mod">
          <ac:chgData name="Geoff Butcher" userId="1cb31d20-838c-4d88-81d0-dc1a78ccb326" providerId="ADAL" clId="{180F5F75-A101-4134-9315-E8E9101F6FDF}" dt="2021-02-08T15:54:24.920" v="6722" actId="20577"/>
          <ac:spMkLst>
            <pc:docMk/>
            <pc:sldMk cId="515411083" sldId="294"/>
            <ac:spMk id="3" creationId="{40F31F8A-1C16-4F66-85C6-93895DD6CC07}"/>
          </ac:spMkLst>
        </pc:spChg>
        <pc:spChg chg="del">
          <ac:chgData name="Geoff Butcher" userId="1cb31d20-838c-4d88-81d0-dc1a78ccb326" providerId="ADAL" clId="{180F5F75-A101-4134-9315-E8E9101F6FDF}" dt="2021-02-08T15:52:14.521" v="6504" actId="478"/>
          <ac:spMkLst>
            <pc:docMk/>
            <pc:sldMk cId="515411083" sldId="294"/>
            <ac:spMk id="11" creationId="{ADC96833-EEA7-4ECD-865F-B2579F131CBA}"/>
          </ac:spMkLst>
        </pc:spChg>
        <pc:spChg chg="del">
          <ac:chgData name="Geoff Butcher" userId="1cb31d20-838c-4d88-81d0-dc1a78ccb326" providerId="ADAL" clId="{180F5F75-A101-4134-9315-E8E9101F6FDF}" dt="2021-02-08T15:52:14.521" v="6504" actId="478"/>
          <ac:spMkLst>
            <pc:docMk/>
            <pc:sldMk cId="515411083" sldId="294"/>
            <ac:spMk id="12" creationId="{95930B5C-9BDA-4093-A9BE-B6D17467D2A1}"/>
          </ac:spMkLst>
        </pc:spChg>
        <pc:spChg chg="del">
          <ac:chgData name="Geoff Butcher" userId="1cb31d20-838c-4d88-81d0-dc1a78ccb326" providerId="ADAL" clId="{180F5F75-A101-4134-9315-E8E9101F6FDF}" dt="2021-02-08T15:52:14.521" v="6504" actId="478"/>
          <ac:spMkLst>
            <pc:docMk/>
            <pc:sldMk cId="515411083" sldId="294"/>
            <ac:spMk id="13" creationId="{F91156C7-2E30-4C0C-8942-A79B437E5D46}"/>
          </ac:spMkLst>
        </pc:spChg>
        <pc:spChg chg="del">
          <ac:chgData name="Geoff Butcher" userId="1cb31d20-838c-4d88-81d0-dc1a78ccb326" providerId="ADAL" clId="{180F5F75-A101-4134-9315-E8E9101F6FDF}" dt="2021-02-08T15:52:14.521" v="6504" actId="478"/>
          <ac:spMkLst>
            <pc:docMk/>
            <pc:sldMk cId="515411083" sldId="294"/>
            <ac:spMk id="14" creationId="{E996F42D-5270-4A63-A09A-275CA9659C3F}"/>
          </ac:spMkLst>
        </pc:spChg>
        <pc:spChg chg="del">
          <ac:chgData name="Geoff Butcher" userId="1cb31d20-838c-4d88-81d0-dc1a78ccb326" providerId="ADAL" clId="{180F5F75-A101-4134-9315-E8E9101F6FDF}" dt="2021-02-08T15:52:14.521" v="6504" actId="478"/>
          <ac:spMkLst>
            <pc:docMk/>
            <pc:sldMk cId="515411083" sldId="294"/>
            <ac:spMk id="15" creationId="{1A6105CA-E6AC-4B15-86E3-332F922DB19B}"/>
          </ac:spMkLst>
        </pc:spChg>
        <pc:spChg chg="del">
          <ac:chgData name="Geoff Butcher" userId="1cb31d20-838c-4d88-81d0-dc1a78ccb326" providerId="ADAL" clId="{180F5F75-A101-4134-9315-E8E9101F6FDF}" dt="2021-02-08T15:52:14.521" v="6504" actId="478"/>
          <ac:spMkLst>
            <pc:docMk/>
            <pc:sldMk cId="515411083" sldId="294"/>
            <ac:spMk id="16" creationId="{C80B836D-102B-4907-A350-99A77CB80DBE}"/>
          </ac:spMkLst>
        </pc:spChg>
        <pc:spChg chg="del">
          <ac:chgData name="Geoff Butcher" userId="1cb31d20-838c-4d88-81d0-dc1a78ccb326" providerId="ADAL" clId="{180F5F75-A101-4134-9315-E8E9101F6FDF}" dt="2021-02-08T15:52:14.521" v="6504" actId="478"/>
          <ac:spMkLst>
            <pc:docMk/>
            <pc:sldMk cId="515411083" sldId="294"/>
            <ac:spMk id="17" creationId="{9E6A2575-8F64-42C3-A8CF-97FC148CEC1A}"/>
          </ac:spMkLst>
        </pc:spChg>
        <pc:spChg chg="del">
          <ac:chgData name="Geoff Butcher" userId="1cb31d20-838c-4d88-81d0-dc1a78ccb326" providerId="ADAL" clId="{180F5F75-A101-4134-9315-E8E9101F6FDF}" dt="2021-02-08T15:52:14.521" v="6504" actId="478"/>
          <ac:spMkLst>
            <pc:docMk/>
            <pc:sldMk cId="515411083" sldId="294"/>
            <ac:spMk id="18" creationId="{BEE33118-DFE2-4FE3-87F0-A6C2D522FBC1}"/>
          </ac:spMkLst>
        </pc:spChg>
        <pc:spChg chg="add del mod">
          <ac:chgData name="Geoff Butcher" userId="1cb31d20-838c-4d88-81d0-dc1a78ccb326" providerId="ADAL" clId="{180F5F75-A101-4134-9315-E8E9101F6FDF}" dt="2021-02-08T15:52:18.031" v="6506" actId="478"/>
          <ac:spMkLst>
            <pc:docMk/>
            <pc:sldMk cId="515411083" sldId="294"/>
            <ac:spMk id="19" creationId="{268356DF-DDFE-4EC3-BB29-58E890CC4E23}"/>
          </ac:spMkLst>
        </pc:spChg>
        <pc:spChg chg="add mod">
          <ac:chgData name="Geoff Butcher" userId="1cb31d20-838c-4d88-81d0-dc1a78ccb326" providerId="ADAL" clId="{180F5F75-A101-4134-9315-E8E9101F6FDF}" dt="2021-02-08T15:52:14.723" v="6505"/>
          <ac:spMkLst>
            <pc:docMk/>
            <pc:sldMk cId="515411083" sldId="294"/>
            <ac:spMk id="21" creationId="{AD66BB62-2244-48CB-BFB3-2460BD8975EE}"/>
          </ac:spMkLst>
        </pc:spChg>
        <pc:spChg chg="add mod">
          <ac:chgData name="Geoff Butcher" userId="1cb31d20-838c-4d88-81d0-dc1a78ccb326" providerId="ADAL" clId="{180F5F75-A101-4134-9315-E8E9101F6FDF}" dt="2021-02-08T15:52:14.723" v="6505"/>
          <ac:spMkLst>
            <pc:docMk/>
            <pc:sldMk cId="515411083" sldId="294"/>
            <ac:spMk id="22" creationId="{EBE880C2-675B-484E-A352-B524258F27D9}"/>
          </ac:spMkLst>
        </pc:spChg>
        <pc:spChg chg="add mod">
          <ac:chgData name="Geoff Butcher" userId="1cb31d20-838c-4d88-81d0-dc1a78ccb326" providerId="ADAL" clId="{180F5F75-A101-4134-9315-E8E9101F6FDF}" dt="2021-02-08T15:52:42.777" v="6510" actId="1076"/>
          <ac:spMkLst>
            <pc:docMk/>
            <pc:sldMk cId="515411083" sldId="294"/>
            <ac:spMk id="23" creationId="{9C35DC99-A9C2-4603-B8DA-3FC0999A0607}"/>
          </ac:spMkLst>
        </pc:spChg>
        <pc:spChg chg="add mod">
          <ac:chgData name="Geoff Butcher" userId="1cb31d20-838c-4d88-81d0-dc1a78ccb326" providerId="ADAL" clId="{180F5F75-A101-4134-9315-E8E9101F6FDF}" dt="2021-02-08T15:52:14.723" v="6505"/>
          <ac:spMkLst>
            <pc:docMk/>
            <pc:sldMk cId="515411083" sldId="294"/>
            <ac:spMk id="24" creationId="{AE785197-E021-4F0B-96C4-189E657EC808}"/>
          </ac:spMkLst>
        </pc:spChg>
        <pc:spChg chg="add mod">
          <ac:chgData name="Geoff Butcher" userId="1cb31d20-838c-4d88-81d0-dc1a78ccb326" providerId="ADAL" clId="{180F5F75-A101-4134-9315-E8E9101F6FDF}" dt="2021-02-08T15:52:14.723" v="6505"/>
          <ac:spMkLst>
            <pc:docMk/>
            <pc:sldMk cId="515411083" sldId="294"/>
            <ac:spMk id="26" creationId="{DD2381E1-C92D-4FAC-841F-45ECD6CEA921}"/>
          </ac:spMkLst>
        </pc:spChg>
        <pc:spChg chg="add mod">
          <ac:chgData name="Geoff Butcher" userId="1cb31d20-838c-4d88-81d0-dc1a78ccb326" providerId="ADAL" clId="{180F5F75-A101-4134-9315-E8E9101F6FDF}" dt="2021-02-08T15:52:35.604" v="6509" actId="1076"/>
          <ac:spMkLst>
            <pc:docMk/>
            <pc:sldMk cId="515411083" sldId="294"/>
            <ac:spMk id="27" creationId="{B7A40966-4B38-4D94-B634-7E92D083A6BF}"/>
          </ac:spMkLst>
        </pc:spChg>
        <pc:spChg chg="add mod">
          <ac:chgData name="Geoff Butcher" userId="1cb31d20-838c-4d88-81d0-dc1a78ccb326" providerId="ADAL" clId="{180F5F75-A101-4134-9315-E8E9101F6FDF}" dt="2021-02-08T15:52:33.286" v="6508" actId="1076"/>
          <ac:spMkLst>
            <pc:docMk/>
            <pc:sldMk cId="515411083" sldId="294"/>
            <ac:spMk id="28" creationId="{D2EB7339-B6A7-4D63-8383-21F25A23F998}"/>
          </ac:spMkLst>
        </pc:spChg>
        <pc:spChg chg="add mod">
          <ac:chgData name="Geoff Butcher" userId="1cb31d20-838c-4d88-81d0-dc1a78ccb326" providerId="ADAL" clId="{180F5F75-A101-4134-9315-E8E9101F6FDF}" dt="2021-02-08T15:52:14.723" v="6505"/>
          <ac:spMkLst>
            <pc:docMk/>
            <pc:sldMk cId="515411083" sldId="294"/>
            <ac:spMk id="29" creationId="{6FEC7BD0-F755-4F88-9E09-85E5A7D5519C}"/>
          </ac:spMkLst>
        </pc:spChg>
        <pc:cxnChg chg="del">
          <ac:chgData name="Geoff Butcher" userId="1cb31d20-838c-4d88-81d0-dc1a78ccb326" providerId="ADAL" clId="{180F5F75-A101-4134-9315-E8E9101F6FDF}" dt="2021-02-08T15:52:14.521" v="6504" actId="478"/>
          <ac:cxnSpMkLst>
            <pc:docMk/>
            <pc:sldMk cId="515411083" sldId="294"/>
            <ac:cxnSpMk id="20" creationId="{A67D1E82-4D52-414C-8C11-81557F1C7057}"/>
          </ac:cxnSpMkLst>
        </pc:cxnChg>
        <pc:cxnChg chg="add mod">
          <ac:chgData name="Geoff Butcher" userId="1cb31d20-838c-4d88-81d0-dc1a78ccb326" providerId="ADAL" clId="{180F5F75-A101-4134-9315-E8E9101F6FDF}" dt="2021-02-08T15:52:14.723" v="6505"/>
          <ac:cxnSpMkLst>
            <pc:docMk/>
            <pc:sldMk cId="515411083" sldId="294"/>
            <ac:cxnSpMk id="25" creationId="{62280512-270D-4ABC-B193-1460D538A301}"/>
          </ac:cxnSpMkLst>
        </pc:cxnChg>
        <pc:cxnChg chg="add mod">
          <ac:chgData name="Geoff Butcher" userId="1cb31d20-838c-4d88-81d0-dc1a78ccb326" providerId="ADAL" clId="{180F5F75-A101-4134-9315-E8E9101F6FDF}" dt="2021-02-08T15:52:59.067" v="6513" actId="208"/>
          <ac:cxnSpMkLst>
            <pc:docMk/>
            <pc:sldMk cId="515411083" sldId="294"/>
            <ac:cxnSpMk id="30" creationId="{B6FE9EE6-68FE-4145-9462-B7749D5CEFAB}"/>
          </ac:cxnSpMkLst>
        </pc:cxnChg>
      </pc:sldChg>
      <pc:sldChg chg="del">
        <pc:chgData name="Geoff Butcher" userId="1cb31d20-838c-4d88-81d0-dc1a78ccb326" providerId="ADAL" clId="{180F5F75-A101-4134-9315-E8E9101F6FDF}" dt="2021-02-08T12:33:34.050" v="643" actId="47"/>
        <pc:sldMkLst>
          <pc:docMk/>
          <pc:sldMk cId="2162200981" sldId="295"/>
        </pc:sldMkLst>
      </pc:sldChg>
      <pc:sldChg chg="addSp delSp modSp add mod">
        <pc:chgData name="Geoff Butcher" userId="1cb31d20-838c-4d88-81d0-dc1a78ccb326" providerId="ADAL" clId="{180F5F75-A101-4134-9315-E8E9101F6FDF}" dt="2021-02-08T15:57:58.407" v="7150" actId="20577"/>
        <pc:sldMkLst>
          <pc:docMk/>
          <pc:sldMk cId="3215462902" sldId="295"/>
        </pc:sldMkLst>
        <pc:spChg chg="mod">
          <ac:chgData name="Geoff Butcher" userId="1cb31d20-838c-4d88-81d0-dc1a78ccb326" providerId="ADAL" clId="{180F5F75-A101-4134-9315-E8E9101F6FDF}" dt="2021-02-08T15:57:58.407" v="7150" actId="20577"/>
          <ac:spMkLst>
            <pc:docMk/>
            <pc:sldMk cId="3215462902" sldId="295"/>
            <ac:spMk id="3" creationId="{40F31F8A-1C16-4F66-85C6-93895DD6CC07}"/>
          </ac:spMkLst>
        </pc:spChg>
        <pc:spChg chg="add mod">
          <ac:chgData name="Geoff Butcher" userId="1cb31d20-838c-4d88-81d0-dc1a78ccb326" providerId="ADAL" clId="{180F5F75-A101-4134-9315-E8E9101F6FDF}" dt="2021-02-08T15:56:52.179" v="6963" actId="1076"/>
          <ac:spMkLst>
            <pc:docMk/>
            <pc:sldMk cId="3215462902" sldId="295"/>
            <ac:spMk id="14" creationId="{166A7F62-20C3-487A-A7F6-3D4BE88027A5}"/>
          </ac:spMkLst>
        </pc:spChg>
        <pc:spChg chg="add mod">
          <ac:chgData name="Geoff Butcher" userId="1cb31d20-838c-4d88-81d0-dc1a78ccb326" providerId="ADAL" clId="{180F5F75-A101-4134-9315-E8E9101F6FDF}" dt="2021-02-08T15:56:52.179" v="6963" actId="1076"/>
          <ac:spMkLst>
            <pc:docMk/>
            <pc:sldMk cId="3215462902" sldId="295"/>
            <ac:spMk id="15" creationId="{FD75DBCC-67BD-4373-9AA4-6FB627E7F7B3}"/>
          </ac:spMkLst>
        </pc:spChg>
        <pc:spChg chg="add mod">
          <ac:chgData name="Geoff Butcher" userId="1cb31d20-838c-4d88-81d0-dc1a78ccb326" providerId="ADAL" clId="{180F5F75-A101-4134-9315-E8E9101F6FDF}" dt="2021-02-08T15:56:52.179" v="6963" actId="1076"/>
          <ac:spMkLst>
            <pc:docMk/>
            <pc:sldMk cId="3215462902" sldId="295"/>
            <ac:spMk id="16" creationId="{CE778378-399A-4D4B-BD5D-6B419C2A3819}"/>
          </ac:spMkLst>
        </pc:spChg>
        <pc:spChg chg="add mod">
          <ac:chgData name="Geoff Butcher" userId="1cb31d20-838c-4d88-81d0-dc1a78ccb326" providerId="ADAL" clId="{180F5F75-A101-4134-9315-E8E9101F6FDF}" dt="2021-02-08T15:56:52.179" v="6963" actId="1076"/>
          <ac:spMkLst>
            <pc:docMk/>
            <pc:sldMk cId="3215462902" sldId="295"/>
            <ac:spMk id="17" creationId="{9447DA72-7258-4F72-8EDF-A85D88758C92}"/>
          </ac:spMkLst>
        </pc:spChg>
        <pc:spChg chg="del mod ord">
          <ac:chgData name="Geoff Butcher" userId="1cb31d20-838c-4d88-81d0-dc1a78ccb326" providerId="ADAL" clId="{180F5F75-A101-4134-9315-E8E9101F6FDF}" dt="2021-02-08T15:56:44.413" v="6961" actId="478"/>
          <ac:spMkLst>
            <pc:docMk/>
            <pc:sldMk cId="3215462902" sldId="295"/>
            <ac:spMk id="21" creationId="{AD66BB62-2244-48CB-BFB3-2460BD8975EE}"/>
          </ac:spMkLst>
        </pc:spChg>
        <pc:spChg chg="del mod ord">
          <ac:chgData name="Geoff Butcher" userId="1cb31d20-838c-4d88-81d0-dc1a78ccb326" providerId="ADAL" clId="{180F5F75-A101-4134-9315-E8E9101F6FDF}" dt="2021-02-08T15:56:44.413" v="6961" actId="478"/>
          <ac:spMkLst>
            <pc:docMk/>
            <pc:sldMk cId="3215462902" sldId="295"/>
            <ac:spMk id="22" creationId="{EBE880C2-675B-484E-A352-B524258F27D9}"/>
          </ac:spMkLst>
        </pc:spChg>
        <pc:spChg chg="del mod">
          <ac:chgData name="Geoff Butcher" userId="1cb31d20-838c-4d88-81d0-dc1a78ccb326" providerId="ADAL" clId="{180F5F75-A101-4134-9315-E8E9101F6FDF}" dt="2021-02-08T15:56:44.413" v="6961" actId="478"/>
          <ac:spMkLst>
            <pc:docMk/>
            <pc:sldMk cId="3215462902" sldId="295"/>
            <ac:spMk id="23" creationId="{9C35DC99-A9C2-4603-B8DA-3FC0999A0607}"/>
          </ac:spMkLst>
        </pc:spChg>
        <pc:spChg chg="del mod">
          <ac:chgData name="Geoff Butcher" userId="1cb31d20-838c-4d88-81d0-dc1a78ccb326" providerId="ADAL" clId="{180F5F75-A101-4134-9315-E8E9101F6FDF}" dt="2021-02-08T15:56:44.413" v="6961" actId="478"/>
          <ac:spMkLst>
            <pc:docMk/>
            <pc:sldMk cId="3215462902" sldId="295"/>
            <ac:spMk id="24" creationId="{AE785197-E021-4F0B-96C4-189E657EC808}"/>
          </ac:spMkLst>
        </pc:spChg>
        <pc:spChg chg="mod ord">
          <ac:chgData name="Geoff Butcher" userId="1cb31d20-838c-4d88-81d0-dc1a78ccb326" providerId="ADAL" clId="{180F5F75-A101-4134-9315-E8E9101F6FDF}" dt="2021-02-08T15:57:04.843" v="6966" actId="166"/>
          <ac:spMkLst>
            <pc:docMk/>
            <pc:sldMk cId="3215462902" sldId="295"/>
            <ac:spMk id="26" creationId="{DD2381E1-C92D-4FAC-841F-45ECD6CEA921}"/>
          </ac:spMkLst>
        </pc:spChg>
        <pc:cxnChg chg="add del mod">
          <ac:chgData name="Geoff Butcher" userId="1cb31d20-838c-4d88-81d0-dc1a78ccb326" providerId="ADAL" clId="{180F5F75-A101-4134-9315-E8E9101F6FDF}" dt="2021-02-08T15:56:54.899" v="6964" actId="478"/>
          <ac:cxnSpMkLst>
            <pc:docMk/>
            <pc:sldMk cId="3215462902" sldId="295"/>
            <ac:cxnSpMk id="18" creationId="{3F54F4AB-35B8-4A6C-AA72-BBCB023B9F46}"/>
          </ac:cxnSpMkLst>
        </pc:cxnChg>
        <pc:cxnChg chg="mod">
          <ac:chgData name="Geoff Butcher" userId="1cb31d20-838c-4d88-81d0-dc1a78ccb326" providerId="ADAL" clId="{180F5F75-A101-4134-9315-E8E9101F6FDF}" dt="2021-02-08T15:57:14.892" v="6968" actId="208"/>
          <ac:cxnSpMkLst>
            <pc:docMk/>
            <pc:sldMk cId="3215462902" sldId="295"/>
            <ac:cxnSpMk id="30" creationId="{B6FE9EE6-68FE-4145-9462-B7749D5CEFAB}"/>
          </ac:cxnSpMkLst>
        </pc:cxnChg>
      </pc:sldChg>
      <pc:sldChg chg="addSp delSp modSp add mod ord">
        <pc:chgData name="Geoff Butcher" userId="1cb31d20-838c-4d88-81d0-dc1a78ccb326" providerId="ADAL" clId="{180F5F75-A101-4134-9315-E8E9101F6FDF}" dt="2021-02-08T16:07:53.531" v="7652" actId="20578"/>
        <pc:sldMkLst>
          <pc:docMk/>
          <pc:sldMk cId="1682279406" sldId="296"/>
        </pc:sldMkLst>
        <pc:spChg chg="mod">
          <ac:chgData name="Geoff Butcher" userId="1cb31d20-838c-4d88-81d0-dc1a78ccb326" providerId="ADAL" clId="{180F5F75-A101-4134-9315-E8E9101F6FDF}" dt="2021-02-08T16:01:50.397" v="7320" actId="20577"/>
          <ac:spMkLst>
            <pc:docMk/>
            <pc:sldMk cId="1682279406" sldId="296"/>
            <ac:spMk id="3" creationId="{40F31F8A-1C16-4F66-85C6-93895DD6CC07}"/>
          </ac:spMkLst>
        </pc:spChg>
        <pc:spChg chg="add mod">
          <ac:chgData name="Geoff Butcher" userId="1cb31d20-838c-4d88-81d0-dc1a78ccb326" providerId="ADAL" clId="{180F5F75-A101-4134-9315-E8E9101F6FDF}" dt="2021-02-08T16:03:38.181" v="7365" actId="1582"/>
          <ac:spMkLst>
            <pc:docMk/>
            <pc:sldMk cId="1682279406" sldId="296"/>
            <ac:spMk id="8" creationId="{EDE31EF7-6DA9-4B1B-A1AF-2078B5922EA1}"/>
          </ac:spMkLst>
        </pc:spChg>
        <pc:spChg chg="del">
          <ac:chgData name="Geoff Butcher" userId="1cb31d20-838c-4d88-81d0-dc1a78ccb326" providerId="ADAL" clId="{180F5F75-A101-4134-9315-E8E9101F6FDF}" dt="2021-02-08T15:58:15.329" v="7156" actId="478"/>
          <ac:spMkLst>
            <pc:docMk/>
            <pc:sldMk cId="1682279406" sldId="296"/>
            <ac:spMk id="14" creationId="{166A7F62-20C3-487A-A7F6-3D4BE88027A5}"/>
          </ac:spMkLst>
        </pc:spChg>
        <pc:spChg chg="del">
          <ac:chgData name="Geoff Butcher" userId="1cb31d20-838c-4d88-81d0-dc1a78ccb326" providerId="ADAL" clId="{180F5F75-A101-4134-9315-E8E9101F6FDF}" dt="2021-02-08T15:58:14.176" v="7155" actId="478"/>
          <ac:spMkLst>
            <pc:docMk/>
            <pc:sldMk cId="1682279406" sldId="296"/>
            <ac:spMk id="15" creationId="{FD75DBCC-67BD-4373-9AA4-6FB627E7F7B3}"/>
          </ac:spMkLst>
        </pc:spChg>
        <pc:spChg chg="del">
          <ac:chgData name="Geoff Butcher" userId="1cb31d20-838c-4d88-81d0-dc1a78ccb326" providerId="ADAL" clId="{180F5F75-A101-4134-9315-E8E9101F6FDF}" dt="2021-02-08T15:58:12.515" v="7154" actId="478"/>
          <ac:spMkLst>
            <pc:docMk/>
            <pc:sldMk cId="1682279406" sldId="296"/>
            <ac:spMk id="16" creationId="{CE778378-399A-4D4B-BD5D-6B419C2A3819}"/>
          </ac:spMkLst>
        </pc:spChg>
        <pc:spChg chg="del">
          <ac:chgData name="Geoff Butcher" userId="1cb31d20-838c-4d88-81d0-dc1a78ccb326" providerId="ADAL" clId="{180F5F75-A101-4134-9315-E8E9101F6FDF}" dt="2021-02-08T15:58:16.203" v="7157" actId="478"/>
          <ac:spMkLst>
            <pc:docMk/>
            <pc:sldMk cId="1682279406" sldId="296"/>
            <ac:spMk id="17" creationId="{9447DA72-7258-4F72-8EDF-A85D88758C92}"/>
          </ac:spMkLst>
        </pc:spChg>
        <pc:spChg chg="add mod">
          <ac:chgData name="Geoff Butcher" userId="1cb31d20-838c-4d88-81d0-dc1a78ccb326" providerId="ADAL" clId="{180F5F75-A101-4134-9315-E8E9101F6FDF}" dt="2021-02-08T16:02:33.365" v="7343" actId="20577"/>
          <ac:spMkLst>
            <pc:docMk/>
            <pc:sldMk cId="1682279406" sldId="296"/>
            <ac:spMk id="18" creationId="{08E8D0B5-2F55-4056-8FDF-344975295225}"/>
          </ac:spMkLst>
        </pc:spChg>
        <pc:spChg chg="add mod">
          <ac:chgData name="Geoff Butcher" userId="1cb31d20-838c-4d88-81d0-dc1a78ccb326" providerId="ADAL" clId="{180F5F75-A101-4134-9315-E8E9101F6FDF}" dt="2021-02-08T16:02:29.414" v="7334" actId="20577"/>
          <ac:spMkLst>
            <pc:docMk/>
            <pc:sldMk cId="1682279406" sldId="296"/>
            <ac:spMk id="19" creationId="{1FB17A90-1FC0-40BB-86E3-A03CAFFF5AE5}"/>
          </ac:spMkLst>
        </pc:spChg>
        <pc:spChg chg="add mod">
          <ac:chgData name="Geoff Butcher" userId="1cb31d20-838c-4d88-81d0-dc1a78ccb326" providerId="ADAL" clId="{180F5F75-A101-4134-9315-E8E9101F6FDF}" dt="2021-02-08T16:02:04.899" v="7322" actId="1076"/>
          <ac:spMkLst>
            <pc:docMk/>
            <pc:sldMk cId="1682279406" sldId="296"/>
            <ac:spMk id="20" creationId="{22B1DD72-6325-43DB-9B0B-2D202A906F6D}"/>
          </ac:spMkLst>
        </pc:spChg>
        <pc:spChg chg="add mod">
          <ac:chgData name="Geoff Butcher" userId="1cb31d20-838c-4d88-81d0-dc1a78ccb326" providerId="ADAL" clId="{180F5F75-A101-4134-9315-E8E9101F6FDF}" dt="2021-02-08T16:03:04.792" v="7360" actId="404"/>
          <ac:spMkLst>
            <pc:docMk/>
            <pc:sldMk cId="1682279406" sldId="296"/>
            <ac:spMk id="21" creationId="{1CF4766C-BF4E-484E-9C98-35E39CDD627B}"/>
          </ac:spMkLst>
        </pc:spChg>
        <pc:spChg chg="del">
          <ac:chgData name="Geoff Butcher" userId="1cb31d20-838c-4d88-81d0-dc1a78ccb326" providerId="ADAL" clId="{180F5F75-A101-4134-9315-E8E9101F6FDF}" dt="2021-02-08T15:58:17.472" v="7159" actId="478"/>
          <ac:spMkLst>
            <pc:docMk/>
            <pc:sldMk cId="1682279406" sldId="296"/>
            <ac:spMk id="26" creationId="{DD2381E1-C92D-4FAC-841F-45ECD6CEA921}"/>
          </ac:spMkLst>
        </pc:spChg>
        <pc:spChg chg="del">
          <ac:chgData name="Geoff Butcher" userId="1cb31d20-838c-4d88-81d0-dc1a78ccb326" providerId="ADAL" clId="{180F5F75-A101-4134-9315-E8E9101F6FDF}" dt="2021-02-08T15:58:18.622" v="7161" actId="478"/>
          <ac:spMkLst>
            <pc:docMk/>
            <pc:sldMk cId="1682279406" sldId="296"/>
            <ac:spMk id="27" creationId="{B7A40966-4B38-4D94-B634-7E92D083A6BF}"/>
          </ac:spMkLst>
        </pc:spChg>
        <pc:spChg chg="del mod">
          <ac:chgData name="Geoff Butcher" userId="1cb31d20-838c-4d88-81d0-dc1a78ccb326" providerId="ADAL" clId="{180F5F75-A101-4134-9315-E8E9101F6FDF}" dt="2021-02-08T15:58:19.989" v="7163" actId="478"/>
          <ac:spMkLst>
            <pc:docMk/>
            <pc:sldMk cId="1682279406" sldId="296"/>
            <ac:spMk id="28" creationId="{D2EB7339-B6A7-4D63-8383-21F25A23F998}"/>
          </ac:spMkLst>
        </pc:spChg>
        <pc:spChg chg="del">
          <ac:chgData name="Geoff Butcher" userId="1cb31d20-838c-4d88-81d0-dc1a78ccb326" providerId="ADAL" clId="{180F5F75-A101-4134-9315-E8E9101F6FDF}" dt="2021-02-08T15:58:18.038" v="7160" actId="478"/>
          <ac:spMkLst>
            <pc:docMk/>
            <pc:sldMk cId="1682279406" sldId="296"/>
            <ac:spMk id="29" creationId="{6FEC7BD0-F755-4F88-9E09-85E5A7D5519C}"/>
          </ac:spMkLst>
        </pc:spChg>
        <pc:picChg chg="add del mod">
          <ac:chgData name="Geoff Butcher" userId="1cb31d20-838c-4d88-81d0-dc1a78ccb326" providerId="ADAL" clId="{180F5F75-A101-4134-9315-E8E9101F6FDF}" dt="2021-02-08T16:00:45.764" v="7166" actId="478"/>
          <ac:picMkLst>
            <pc:docMk/>
            <pc:sldMk cId="1682279406" sldId="296"/>
            <ac:picMk id="5" creationId="{183318C6-6537-4919-A2E6-67BBC493B7A5}"/>
          </ac:picMkLst>
        </pc:picChg>
        <pc:picChg chg="add mod">
          <ac:chgData name="Geoff Butcher" userId="1cb31d20-838c-4d88-81d0-dc1a78ccb326" providerId="ADAL" clId="{180F5F75-A101-4134-9315-E8E9101F6FDF}" dt="2021-02-08T16:01:05.895" v="7172" actId="1076"/>
          <ac:picMkLst>
            <pc:docMk/>
            <pc:sldMk cId="1682279406" sldId="296"/>
            <ac:picMk id="7" creationId="{D64FA2BD-05F2-4247-831F-4E80A9B0202C}"/>
          </ac:picMkLst>
        </pc:picChg>
        <pc:cxnChg chg="del">
          <ac:chgData name="Geoff Butcher" userId="1cb31d20-838c-4d88-81d0-dc1a78ccb326" providerId="ADAL" clId="{180F5F75-A101-4134-9315-E8E9101F6FDF}" dt="2021-02-08T15:58:16.979" v="7158" actId="478"/>
          <ac:cxnSpMkLst>
            <pc:docMk/>
            <pc:sldMk cId="1682279406" sldId="296"/>
            <ac:cxnSpMk id="25" creationId="{62280512-270D-4ABC-B193-1460D538A301}"/>
          </ac:cxnSpMkLst>
        </pc:cxnChg>
        <pc:cxnChg chg="del">
          <ac:chgData name="Geoff Butcher" userId="1cb31d20-838c-4d88-81d0-dc1a78ccb326" providerId="ADAL" clId="{180F5F75-A101-4134-9315-E8E9101F6FDF}" dt="2021-02-08T15:58:21.039" v="7164" actId="478"/>
          <ac:cxnSpMkLst>
            <pc:docMk/>
            <pc:sldMk cId="1682279406" sldId="296"/>
            <ac:cxnSpMk id="30" creationId="{B6FE9EE6-68FE-4145-9462-B7749D5CEFAB}"/>
          </ac:cxnSpMkLst>
        </pc:cxnChg>
      </pc:sldChg>
      <pc:sldChg chg="addSp modSp add mod">
        <pc:chgData name="Geoff Butcher" userId="1cb31d20-838c-4d88-81d0-dc1a78ccb326" providerId="ADAL" clId="{180F5F75-A101-4134-9315-E8E9101F6FDF}" dt="2021-02-11T16:07:03.500" v="8624" actId="1076"/>
        <pc:sldMkLst>
          <pc:docMk/>
          <pc:sldMk cId="1301476706" sldId="297"/>
        </pc:sldMkLst>
        <pc:spChg chg="mod">
          <ac:chgData name="Geoff Butcher" userId="1cb31d20-838c-4d88-81d0-dc1a78ccb326" providerId="ADAL" clId="{180F5F75-A101-4134-9315-E8E9101F6FDF}" dt="2021-02-08T16:05:43.832" v="7616" actId="207"/>
          <ac:spMkLst>
            <pc:docMk/>
            <pc:sldMk cId="1301476706" sldId="297"/>
            <ac:spMk id="3" creationId="{40F31F8A-1C16-4F66-85C6-93895DD6CC07}"/>
          </ac:spMkLst>
        </pc:spChg>
        <pc:spChg chg="mod">
          <ac:chgData name="Geoff Butcher" userId="1cb31d20-838c-4d88-81d0-dc1a78ccb326" providerId="ADAL" clId="{180F5F75-A101-4134-9315-E8E9101F6FDF}" dt="2021-02-08T16:05:04.067" v="7513" actId="208"/>
          <ac:spMkLst>
            <pc:docMk/>
            <pc:sldMk cId="1301476706" sldId="297"/>
            <ac:spMk id="8" creationId="{EDE31EF7-6DA9-4B1B-A1AF-2078B5922EA1}"/>
          </ac:spMkLst>
        </pc:spChg>
        <pc:spChg chg="add mod">
          <ac:chgData name="Geoff Butcher" userId="1cb31d20-838c-4d88-81d0-dc1a78ccb326" providerId="ADAL" clId="{180F5F75-A101-4134-9315-E8E9101F6FDF}" dt="2021-02-08T16:06:01.044" v="7620" actId="208"/>
          <ac:spMkLst>
            <pc:docMk/>
            <pc:sldMk cId="1301476706" sldId="297"/>
            <ac:spMk id="10" creationId="{B3F9999E-DCD2-4828-A5D6-F6ACE8C89DFC}"/>
          </ac:spMkLst>
        </pc:spChg>
        <pc:spChg chg="mod">
          <ac:chgData name="Geoff Butcher" userId="1cb31d20-838c-4d88-81d0-dc1a78ccb326" providerId="ADAL" clId="{180F5F75-A101-4134-9315-E8E9101F6FDF}" dt="2021-02-11T16:07:03.500" v="8624" actId="1076"/>
          <ac:spMkLst>
            <pc:docMk/>
            <pc:sldMk cId="1301476706" sldId="297"/>
            <ac:spMk id="18" creationId="{08E8D0B5-2F55-4056-8FDF-344975295225}"/>
          </ac:spMkLst>
        </pc:spChg>
        <pc:spChg chg="mod">
          <ac:chgData name="Geoff Butcher" userId="1cb31d20-838c-4d88-81d0-dc1a78ccb326" providerId="ADAL" clId="{180F5F75-A101-4134-9315-E8E9101F6FDF}" dt="2021-02-08T16:04:31.226" v="7492" actId="6549"/>
          <ac:spMkLst>
            <pc:docMk/>
            <pc:sldMk cId="1301476706" sldId="297"/>
            <ac:spMk id="19" creationId="{1FB17A90-1FC0-40BB-86E3-A03CAFFF5AE5}"/>
          </ac:spMkLst>
        </pc:spChg>
        <pc:spChg chg="mod">
          <ac:chgData name="Geoff Butcher" userId="1cb31d20-838c-4d88-81d0-dc1a78ccb326" providerId="ADAL" clId="{180F5F75-A101-4134-9315-E8E9101F6FDF}" dt="2021-02-08T16:04:41.170" v="7511" actId="20577"/>
          <ac:spMkLst>
            <pc:docMk/>
            <pc:sldMk cId="1301476706" sldId="297"/>
            <ac:spMk id="21" creationId="{1CF4766C-BF4E-484E-9C98-35E39CDD627B}"/>
          </ac:spMkLst>
        </pc:spChg>
      </pc:sldChg>
      <pc:sldChg chg="addSp modSp new mod">
        <pc:chgData name="Geoff Butcher" userId="1cb31d20-838c-4d88-81d0-dc1a78ccb326" providerId="ADAL" clId="{180F5F75-A101-4134-9315-E8E9101F6FDF}" dt="2021-02-08T16:15:50.947" v="8191" actId="1076"/>
        <pc:sldMkLst>
          <pc:docMk/>
          <pc:sldMk cId="551453504" sldId="298"/>
        </pc:sldMkLst>
        <pc:spChg chg="mod">
          <ac:chgData name="Geoff Butcher" userId="1cb31d20-838c-4d88-81d0-dc1a78ccb326" providerId="ADAL" clId="{180F5F75-A101-4134-9315-E8E9101F6FDF}" dt="2021-02-08T16:06:37.513" v="7644" actId="20577"/>
          <ac:spMkLst>
            <pc:docMk/>
            <pc:sldMk cId="551453504" sldId="298"/>
            <ac:spMk id="2" creationId="{F48387BE-12D3-4EA2-AA71-68874529E4FE}"/>
          </ac:spMkLst>
        </pc:spChg>
        <pc:spChg chg="mod">
          <ac:chgData name="Geoff Butcher" userId="1cb31d20-838c-4d88-81d0-dc1a78ccb326" providerId="ADAL" clId="{180F5F75-A101-4134-9315-E8E9101F6FDF}" dt="2021-02-08T16:15:15.607" v="8183" actId="27636"/>
          <ac:spMkLst>
            <pc:docMk/>
            <pc:sldMk cId="551453504" sldId="298"/>
            <ac:spMk id="3" creationId="{7CC93ECE-4755-49C2-8CA8-76952140AEE2}"/>
          </ac:spMkLst>
        </pc:spChg>
        <pc:picChg chg="add mod">
          <ac:chgData name="Geoff Butcher" userId="1cb31d20-838c-4d88-81d0-dc1a78ccb326" providerId="ADAL" clId="{180F5F75-A101-4134-9315-E8E9101F6FDF}" dt="2021-02-08T16:15:50.947" v="8191" actId="1076"/>
          <ac:picMkLst>
            <pc:docMk/>
            <pc:sldMk cId="551453504" sldId="298"/>
            <ac:picMk id="5" creationId="{41FABA87-A5DF-4A6D-BB96-8A900F90F193}"/>
          </ac:picMkLst>
        </pc:picChg>
        <pc:picChg chg="add mod">
          <ac:chgData name="Geoff Butcher" userId="1cb31d20-838c-4d88-81d0-dc1a78ccb326" providerId="ADAL" clId="{180F5F75-A101-4134-9315-E8E9101F6FDF}" dt="2021-02-08T16:15:49.942" v="8190" actId="962"/>
          <ac:picMkLst>
            <pc:docMk/>
            <pc:sldMk cId="551453504" sldId="298"/>
            <ac:picMk id="6" creationId="{936CD4E0-B310-4906-9F71-A118CC76EED2}"/>
          </ac:picMkLst>
        </pc:picChg>
      </pc:sldChg>
      <pc:sldChg chg="addSp modSp new mod">
        <pc:chgData name="Geoff Butcher" userId="1cb31d20-838c-4d88-81d0-dc1a78ccb326" providerId="ADAL" clId="{180F5F75-A101-4134-9315-E8E9101F6FDF}" dt="2021-02-08T16:17:44.518" v="8372" actId="14100"/>
        <pc:sldMkLst>
          <pc:docMk/>
          <pc:sldMk cId="999579115" sldId="299"/>
        </pc:sldMkLst>
        <pc:spChg chg="mod">
          <ac:chgData name="Geoff Butcher" userId="1cb31d20-838c-4d88-81d0-dc1a78ccb326" providerId="ADAL" clId="{180F5F75-A101-4134-9315-E8E9101F6FDF}" dt="2021-02-08T16:15:58.544" v="8208" actId="20577"/>
          <ac:spMkLst>
            <pc:docMk/>
            <pc:sldMk cId="999579115" sldId="299"/>
            <ac:spMk id="2" creationId="{9B5D55C6-BCF9-40A2-9DB6-BE2F7AFC0B4B}"/>
          </ac:spMkLst>
        </pc:spChg>
        <pc:spChg chg="mod">
          <ac:chgData name="Geoff Butcher" userId="1cb31d20-838c-4d88-81d0-dc1a78ccb326" providerId="ADAL" clId="{180F5F75-A101-4134-9315-E8E9101F6FDF}" dt="2021-02-08T16:17:05.271" v="8358" actId="20577"/>
          <ac:spMkLst>
            <pc:docMk/>
            <pc:sldMk cId="999579115" sldId="299"/>
            <ac:spMk id="3" creationId="{6FE410B8-B73C-4E0F-A55A-FD7DC32A4DD0}"/>
          </ac:spMkLst>
        </pc:spChg>
        <pc:spChg chg="add mod">
          <ac:chgData name="Geoff Butcher" userId="1cb31d20-838c-4d88-81d0-dc1a78ccb326" providerId="ADAL" clId="{180F5F75-A101-4134-9315-E8E9101F6FDF}" dt="2021-02-08T16:17:44.518" v="8372" actId="14100"/>
          <ac:spMkLst>
            <pc:docMk/>
            <pc:sldMk cId="999579115" sldId="299"/>
            <ac:spMk id="6" creationId="{BE591958-4FB4-4BEA-BA81-E9253B1F3DEA}"/>
          </ac:spMkLst>
        </pc:spChg>
        <pc:picChg chg="add mod modCrop">
          <ac:chgData name="Geoff Butcher" userId="1cb31d20-838c-4d88-81d0-dc1a78ccb326" providerId="ADAL" clId="{180F5F75-A101-4134-9315-E8E9101F6FDF}" dt="2021-02-08T16:17:38.658" v="8369" actId="1076"/>
          <ac:picMkLst>
            <pc:docMk/>
            <pc:sldMk cId="999579115" sldId="299"/>
            <ac:picMk id="5" creationId="{E8C15A97-C2C2-4FD6-85BF-F5B56468A1F3}"/>
          </ac:picMkLst>
        </pc:picChg>
      </pc:sldChg>
      <pc:sldChg chg="modSp add mod">
        <pc:chgData name="Geoff Butcher" userId="1cb31d20-838c-4d88-81d0-dc1a78ccb326" providerId="ADAL" clId="{180F5F75-A101-4134-9315-E8E9101F6FDF}" dt="2021-02-08T16:20:06.305" v="8619" actId="207"/>
        <pc:sldMkLst>
          <pc:docMk/>
          <pc:sldMk cId="2162200981" sldId="300"/>
        </pc:sldMkLst>
        <pc:spChg chg="mod">
          <ac:chgData name="Geoff Butcher" userId="1cb31d20-838c-4d88-81d0-dc1a78ccb326" providerId="ADAL" clId="{180F5F75-A101-4134-9315-E8E9101F6FDF}" dt="2021-02-08T16:20:06.305" v="8619" actId="207"/>
          <ac:spMkLst>
            <pc:docMk/>
            <pc:sldMk cId="2162200981" sldId="300"/>
            <ac:spMk id="3" creationId="{428BBB71-2B59-49E0-B4AC-4AB134217278}"/>
          </ac:spMkLst>
        </pc:spChg>
      </pc:sldChg>
    </pc:docChg>
  </pc:docChgLst>
  <pc:docChgLst>
    <pc:chgData name="Geoff Butcher" userId="1cb31d20-838c-4d88-81d0-dc1a78ccb326" providerId="ADAL" clId="{A42B9E86-A0DE-4982-A141-66AF500C2B3B}"/>
    <pc:docChg chg="undo custSel addSld delSld modSld sldOrd modMainMaster">
      <pc:chgData name="Geoff Butcher" userId="1cb31d20-838c-4d88-81d0-dc1a78ccb326" providerId="ADAL" clId="{A42B9E86-A0DE-4982-A141-66AF500C2B3B}" dt="2021-02-08T12:18:24.525" v="7624" actId="1076"/>
      <pc:docMkLst>
        <pc:docMk/>
      </pc:docMkLst>
      <pc:sldChg chg="modSp mod">
        <pc:chgData name="Geoff Butcher" userId="1cb31d20-838c-4d88-81d0-dc1a78ccb326" providerId="ADAL" clId="{A42B9E86-A0DE-4982-A141-66AF500C2B3B}" dt="2021-02-07T18:33:26.476" v="854" actId="20577"/>
        <pc:sldMkLst>
          <pc:docMk/>
          <pc:sldMk cId="1623591203" sldId="256"/>
        </pc:sldMkLst>
        <pc:spChg chg="mod">
          <ac:chgData name="Geoff Butcher" userId="1cb31d20-838c-4d88-81d0-dc1a78ccb326" providerId="ADAL" clId="{A42B9E86-A0DE-4982-A141-66AF500C2B3B}" dt="2021-02-07T18:33:26.476" v="854" actId="20577"/>
          <ac:spMkLst>
            <pc:docMk/>
            <pc:sldMk cId="1623591203" sldId="256"/>
            <ac:spMk id="3" creationId="{6C3DF028-08B5-467A-BCAB-6E353E480A02}"/>
          </ac:spMkLst>
        </pc:spChg>
      </pc:sldChg>
      <pc:sldChg chg="del">
        <pc:chgData name="Geoff Butcher" userId="1cb31d20-838c-4d88-81d0-dc1a78ccb326" providerId="ADAL" clId="{A42B9E86-A0DE-4982-A141-66AF500C2B3B}" dt="2021-02-07T18:16:40.090" v="0" actId="47"/>
        <pc:sldMkLst>
          <pc:docMk/>
          <pc:sldMk cId="2282438210" sldId="276"/>
        </pc:sldMkLst>
      </pc:sldChg>
      <pc:sldChg chg="addSp delSp modSp new mod">
        <pc:chgData name="Geoff Butcher" userId="1cb31d20-838c-4d88-81d0-dc1a78ccb326" providerId="ADAL" clId="{A42B9E86-A0DE-4982-A141-66AF500C2B3B}" dt="2021-02-07T18:22:24.777" v="760" actId="27636"/>
        <pc:sldMkLst>
          <pc:docMk/>
          <pc:sldMk cId="1502008898" sldId="278"/>
        </pc:sldMkLst>
        <pc:spChg chg="mod">
          <ac:chgData name="Geoff Butcher" userId="1cb31d20-838c-4d88-81d0-dc1a78ccb326" providerId="ADAL" clId="{A42B9E86-A0DE-4982-A141-66AF500C2B3B}" dt="2021-02-07T18:16:53.605" v="35" actId="20577"/>
          <ac:spMkLst>
            <pc:docMk/>
            <pc:sldMk cId="1502008898" sldId="278"/>
            <ac:spMk id="2" creationId="{A0B28261-B967-4C68-8783-7DCBD049E8FD}"/>
          </ac:spMkLst>
        </pc:spChg>
        <pc:spChg chg="add del mod">
          <ac:chgData name="Geoff Butcher" userId="1cb31d20-838c-4d88-81d0-dc1a78ccb326" providerId="ADAL" clId="{A42B9E86-A0DE-4982-A141-66AF500C2B3B}" dt="2021-02-07T18:22:24.777" v="760" actId="27636"/>
          <ac:spMkLst>
            <pc:docMk/>
            <pc:sldMk cId="1502008898" sldId="278"/>
            <ac:spMk id="3" creationId="{C21548A7-856A-423C-B856-D820BC415E43}"/>
          </ac:spMkLst>
        </pc:spChg>
        <pc:spChg chg="add del mod">
          <ac:chgData name="Geoff Butcher" userId="1cb31d20-838c-4d88-81d0-dc1a78ccb326" providerId="ADAL" clId="{A42B9E86-A0DE-4982-A141-66AF500C2B3B}" dt="2021-02-07T18:19:38.406" v="299" actId="11529"/>
          <ac:spMkLst>
            <pc:docMk/>
            <pc:sldMk cId="1502008898" sldId="278"/>
            <ac:spMk id="4" creationId="{6B1081A9-04CA-4F67-988E-DF0BB5107602}"/>
          </ac:spMkLst>
        </pc:spChg>
        <pc:spChg chg="add mod">
          <ac:chgData name="Geoff Butcher" userId="1cb31d20-838c-4d88-81d0-dc1a78ccb326" providerId="ADAL" clId="{A42B9E86-A0DE-4982-A141-66AF500C2B3B}" dt="2021-02-07T18:19:36.815" v="294" actId="571"/>
          <ac:spMkLst>
            <pc:docMk/>
            <pc:sldMk cId="1502008898" sldId="278"/>
            <ac:spMk id="5" creationId="{937217AB-9F7C-4CC6-A39C-B1A9CFA38FB6}"/>
          </ac:spMkLst>
        </pc:spChg>
        <pc:spChg chg="add mod">
          <ac:chgData name="Geoff Butcher" userId="1cb31d20-838c-4d88-81d0-dc1a78ccb326" providerId="ADAL" clId="{A42B9E86-A0DE-4982-A141-66AF500C2B3B}" dt="2021-02-07T18:21:12.582" v="585" actId="115"/>
          <ac:spMkLst>
            <pc:docMk/>
            <pc:sldMk cId="1502008898" sldId="278"/>
            <ac:spMk id="6" creationId="{905F5F27-5928-4697-8A64-521401D86C88}"/>
          </ac:spMkLst>
        </pc:spChg>
        <pc:spChg chg="add mod">
          <ac:chgData name="Geoff Butcher" userId="1cb31d20-838c-4d88-81d0-dc1a78ccb326" providerId="ADAL" clId="{A42B9E86-A0DE-4982-A141-66AF500C2B3B}" dt="2021-02-07T18:21:39.866" v="651" actId="20577"/>
          <ac:spMkLst>
            <pc:docMk/>
            <pc:sldMk cId="1502008898" sldId="278"/>
            <ac:spMk id="7" creationId="{D7E50970-73DE-49D3-A73D-532500ADEAEC}"/>
          </ac:spMkLst>
        </pc:spChg>
      </pc:sldChg>
      <pc:sldChg chg="modSp add mod">
        <pc:chgData name="Geoff Butcher" userId="1cb31d20-838c-4d88-81d0-dc1a78ccb326" providerId="ADAL" clId="{A42B9E86-A0DE-4982-A141-66AF500C2B3B}" dt="2021-02-07T18:23:12.328" v="810" actId="1076"/>
        <pc:sldMkLst>
          <pc:docMk/>
          <pc:sldMk cId="2748250560" sldId="279"/>
        </pc:sldMkLst>
        <pc:spChg chg="mod">
          <ac:chgData name="Geoff Butcher" userId="1cb31d20-838c-4d88-81d0-dc1a78ccb326" providerId="ADAL" clId="{A42B9E86-A0DE-4982-A141-66AF500C2B3B}" dt="2021-02-07T18:23:12.328" v="810" actId="1076"/>
          <ac:spMkLst>
            <pc:docMk/>
            <pc:sldMk cId="2748250560" sldId="279"/>
            <ac:spMk id="6" creationId="{905F5F27-5928-4697-8A64-521401D86C88}"/>
          </ac:spMkLst>
        </pc:spChg>
        <pc:spChg chg="mod">
          <ac:chgData name="Geoff Butcher" userId="1cb31d20-838c-4d88-81d0-dc1a78ccb326" providerId="ADAL" clId="{A42B9E86-A0DE-4982-A141-66AF500C2B3B}" dt="2021-02-07T18:23:11.208" v="809" actId="1076"/>
          <ac:spMkLst>
            <pc:docMk/>
            <pc:sldMk cId="2748250560" sldId="279"/>
            <ac:spMk id="7" creationId="{D7E50970-73DE-49D3-A73D-532500ADEAEC}"/>
          </ac:spMkLst>
        </pc:spChg>
      </pc:sldChg>
      <pc:sldChg chg="addSp delSp modSp new mod">
        <pc:chgData name="Geoff Butcher" userId="1cb31d20-838c-4d88-81d0-dc1a78ccb326" providerId="ADAL" clId="{A42B9E86-A0DE-4982-A141-66AF500C2B3B}" dt="2021-02-07T18:42:17.722" v="1692"/>
        <pc:sldMkLst>
          <pc:docMk/>
          <pc:sldMk cId="1254132252" sldId="280"/>
        </pc:sldMkLst>
        <pc:spChg chg="mod">
          <ac:chgData name="Geoff Butcher" userId="1cb31d20-838c-4d88-81d0-dc1a78ccb326" providerId="ADAL" clId="{A42B9E86-A0DE-4982-A141-66AF500C2B3B}" dt="2021-02-07T18:33:41.168" v="856"/>
          <ac:spMkLst>
            <pc:docMk/>
            <pc:sldMk cId="1254132252" sldId="280"/>
            <ac:spMk id="2" creationId="{6EDF3730-F26B-4759-A1BB-6821D85BA9A8}"/>
          </ac:spMkLst>
        </pc:spChg>
        <pc:spChg chg="mod">
          <ac:chgData name="Geoff Butcher" userId="1cb31d20-838c-4d88-81d0-dc1a78ccb326" providerId="ADAL" clId="{A42B9E86-A0DE-4982-A141-66AF500C2B3B}" dt="2021-02-07T18:40:04.664" v="1627" actId="27636"/>
          <ac:spMkLst>
            <pc:docMk/>
            <pc:sldMk cId="1254132252" sldId="280"/>
            <ac:spMk id="3" creationId="{FA8CECFA-1E6F-4264-A092-BAEA1D19BCFA}"/>
          </ac:spMkLst>
        </pc:spChg>
        <pc:spChg chg="add del mod">
          <ac:chgData name="Geoff Butcher" userId="1cb31d20-838c-4d88-81d0-dc1a78ccb326" providerId="ADAL" clId="{A42B9E86-A0DE-4982-A141-66AF500C2B3B}" dt="2021-02-07T18:42:17.722" v="1692"/>
          <ac:spMkLst>
            <pc:docMk/>
            <pc:sldMk cId="1254132252" sldId="280"/>
            <ac:spMk id="6" creationId="{59C38871-B1E4-4023-91FE-407B3275FCE3}"/>
          </ac:spMkLst>
        </pc:spChg>
        <pc:picChg chg="add mod">
          <ac:chgData name="Geoff Butcher" userId="1cb31d20-838c-4d88-81d0-dc1a78ccb326" providerId="ADAL" clId="{A42B9E86-A0DE-4982-A141-66AF500C2B3B}" dt="2021-02-07T18:35:15.175" v="867" actId="1076"/>
          <ac:picMkLst>
            <pc:docMk/>
            <pc:sldMk cId="1254132252" sldId="280"/>
            <ac:picMk id="5" creationId="{6C7FCA2E-8E18-4052-9F9E-737F534F33EA}"/>
          </ac:picMkLst>
        </pc:picChg>
      </pc:sldChg>
      <pc:sldChg chg="addSp delSp modSp new mod">
        <pc:chgData name="Geoff Butcher" userId="1cb31d20-838c-4d88-81d0-dc1a78ccb326" providerId="ADAL" clId="{A42B9E86-A0DE-4982-A141-66AF500C2B3B}" dt="2021-02-07T19:36:45.688" v="2176" actId="1076"/>
        <pc:sldMkLst>
          <pc:docMk/>
          <pc:sldMk cId="104411360" sldId="281"/>
        </pc:sldMkLst>
        <pc:spChg chg="mod">
          <ac:chgData name="Geoff Butcher" userId="1cb31d20-838c-4d88-81d0-dc1a78ccb326" providerId="ADAL" clId="{A42B9E86-A0DE-4982-A141-66AF500C2B3B}" dt="2021-02-07T18:40:35.288" v="1683" actId="20577"/>
          <ac:spMkLst>
            <pc:docMk/>
            <pc:sldMk cId="104411360" sldId="281"/>
            <ac:spMk id="2" creationId="{0F6ECDB8-7AFF-4730-B306-16237845B1A1}"/>
          </ac:spMkLst>
        </pc:spChg>
        <pc:spChg chg="del mod">
          <ac:chgData name="Geoff Butcher" userId="1cb31d20-838c-4d88-81d0-dc1a78ccb326" providerId="ADAL" clId="{A42B9E86-A0DE-4982-A141-66AF500C2B3B}" dt="2021-02-07T18:42:00.641" v="1685" actId="931"/>
          <ac:spMkLst>
            <pc:docMk/>
            <pc:sldMk cId="104411360" sldId="281"/>
            <ac:spMk id="3" creationId="{B9C9CD9D-3A09-445D-AC2E-089A31A06445}"/>
          </ac:spMkLst>
        </pc:spChg>
        <pc:spChg chg="add mod">
          <ac:chgData name="Geoff Butcher" userId="1cb31d20-838c-4d88-81d0-dc1a78ccb326" providerId="ADAL" clId="{A42B9E86-A0DE-4982-A141-66AF500C2B3B}" dt="2021-02-07T18:44:25.051" v="2113" actId="20577"/>
          <ac:spMkLst>
            <pc:docMk/>
            <pc:sldMk cId="104411360" sldId="281"/>
            <ac:spMk id="6" creationId="{B959F6FB-8BD4-4026-8E2F-CE496E462396}"/>
          </ac:spMkLst>
        </pc:spChg>
        <pc:graphicFrameChg chg="add mod modGraphic">
          <ac:chgData name="Geoff Butcher" userId="1cb31d20-838c-4d88-81d0-dc1a78ccb326" providerId="ADAL" clId="{A42B9E86-A0DE-4982-A141-66AF500C2B3B}" dt="2021-02-07T18:45:32.115" v="2174" actId="1076"/>
          <ac:graphicFrameMkLst>
            <pc:docMk/>
            <pc:sldMk cId="104411360" sldId="281"/>
            <ac:graphicFrameMk id="7" creationId="{5D3856FC-198E-450B-96C1-43069028B324}"/>
          </ac:graphicFrameMkLst>
        </pc:graphicFrameChg>
        <pc:picChg chg="add mod">
          <ac:chgData name="Geoff Butcher" userId="1cb31d20-838c-4d88-81d0-dc1a78ccb326" providerId="ADAL" clId="{A42B9E86-A0DE-4982-A141-66AF500C2B3B}" dt="2021-02-07T19:36:45.688" v="2176" actId="1076"/>
          <ac:picMkLst>
            <pc:docMk/>
            <pc:sldMk cId="104411360" sldId="281"/>
            <ac:picMk id="5" creationId="{F0B28B21-C82F-4449-86B0-75867275416A}"/>
          </ac:picMkLst>
        </pc:picChg>
      </pc:sldChg>
      <pc:sldChg chg="addSp modSp new mod">
        <pc:chgData name="Geoff Butcher" userId="1cb31d20-838c-4d88-81d0-dc1a78ccb326" providerId="ADAL" clId="{A42B9E86-A0DE-4982-A141-66AF500C2B3B}" dt="2021-02-07T19:42:43.116" v="2899" actId="1582"/>
        <pc:sldMkLst>
          <pc:docMk/>
          <pc:sldMk cId="26861849" sldId="282"/>
        </pc:sldMkLst>
        <pc:spChg chg="mod">
          <ac:chgData name="Geoff Butcher" userId="1cb31d20-838c-4d88-81d0-dc1a78ccb326" providerId="ADAL" clId="{A42B9E86-A0DE-4982-A141-66AF500C2B3B}" dt="2021-02-07T19:39:17.622" v="2457" actId="20577"/>
          <ac:spMkLst>
            <pc:docMk/>
            <pc:sldMk cId="26861849" sldId="282"/>
            <ac:spMk id="2" creationId="{D096A4EE-A0BC-4F03-8E25-18D6A161084C}"/>
          </ac:spMkLst>
        </pc:spChg>
        <pc:spChg chg="mod">
          <ac:chgData name="Geoff Butcher" userId="1cb31d20-838c-4d88-81d0-dc1a78ccb326" providerId="ADAL" clId="{A42B9E86-A0DE-4982-A141-66AF500C2B3B}" dt="2021-02-07T19:41:44.471" v="2885" actId="20577"/>
          <ac:spMkLst>
            <pc:docMk/>
            <pc:sldMk cId="26861849" sldId="282"/>
            <ac:spMk id="3" creationId="{B4C3BC92-CF5A-49E9-86E4-1D6C7E99809A}"/>
          </ac:spMkLst>
        </pc:spChg>
        <pc:spChg chg="add mod">
          <ac:chgData name="Geoff Butcher" userId="1cb31d20-838c-4d88-81d0-dc1a78ccb326" providerId="ADAL" clId="{A42B9E86-A0DE-4982-A141-66AF500C2B3B}" dt="2021-02-07T19:42:43.116" v="2899" actId="1582"/>
          <ac:spMkLst>
            <pc:docMk/>
            <pc:sldMk cId="26861849" sldId="282"/>
            <ac:spMk id="7" creationId="{68B2CD1C-3720-4729-B310-51AD33989F6A}"/>
          </ac:spMkLst>
        </pc:spChg>
        <pc:picChg chg="add mod">
          <ac:chgData name="Geoff Butcher" userId="1cb31d20-838c-4d88-81d0-dc1a78ccb326" providerId="ADAL" clId="{A42B9E86-A0DE-4982-A141-66AF500C2B3B}" dt="2021-02-07T19:42:04.364" v="2886" actId="1076"/>
          <ac:picMkLst>
            <pc:docMk/>
            <pc:sldMk cId="26861849" sldId="282"/>
            <ac:picMk id="5" creationId="{6B8F32DC-3F08-43AE-9DC8-C4859617BBBB}"/>
          </ac:picMkLst>
        </pc:picChg>
        <pc:picChg chg="add mod modCrop">
          <ac:chgData name="Geoff Butcher" userId="1cb31d20-838c-4d88-81d0-dc1a78ccb326" providerId="ADAL" clId="{A42B9E86-A0DE-4982-A141-66AF500C2B3B}" dt="2021-02-07T19:42:28.548" v="2895" actId="1076"/>
          <ac:picMkLst>
            <pc:docMk/>
            <pc:sldMk cId="26861849" sldId="282"/>
            <ac:picMk id="6" creationId="{ACA5563D-75F4-43AF-92A6-51DDF0F67594}"/>
          </ac:picMkLst>
        </pc:picChg>
      </pc:sldChg>
      <pc:sldChg chg="addSp modSp new mod">
        <pc:chgData name="Geoff Butcher" userId="1cb31d20-838c-4d88-81d0-dc1a78ccb326" providerId="ADAL" clId="{A42B9E86-A0DE-4982-A141-66AF500C2B3B}" dt="2021-02-08T12:18:24.525" v="7624" actId="1076"/>
        <pc:sldMkLst>
          <pc:docMk/>
          <pc:sldMk cId="1836482924" sldId="283"/>
        </pc:sldMkLst>
        <pc:spChg chg="mod">
          <ac:chgData name="Geoff Butcher" userId="1cb31d20-838c-4d88-81d0-dc1a78ccb326" providerId="ADAL" clId="{A42B9E86-A0DE-4982-A141-66AF500C2B3B}" dt="2021-02-07T19:37:23.281" v="2183" actId="20577"/>
          <ac:spMkLst>
            <pc:docMk/>
            <pc:sldMk cId="1836482924" sldId="283"/>
            <ac:spMk id="2" creationId="{417B3C36-7DFC-4F17-9B2D-797B93A85716}"/>
          </ac:spMkLst>
        </pc:spChg>
        <pc:spChg chg="mod">
          <ac:chgData name="Geoff Butcher" userId="1cb31d20-838c-4d88-81d0-dc1a78ccb326" providerId="ADAL" clId="{A42B9E86-A0DE-4982-A141-66AF500C2B3B}" dt="2021-02-07T19:38:56.327" v="2418" actId="20577"/>
          <ac:spMkLst>
            <pc:docMk/>
            <pc:sldMk cId="1836482924" sldId="283"/>
            <ac:spMk id="3" creationId="{7FD71824-7BE7-4168-8C8D-1FC19362F6D6}"/>
          </ac:spMkLst>
        </pc:spChg>
        <pc:picChg chg="add mod">
          <ac:chgData name="Geoff Butcher" userId="1cb31d20-838c-4d88-81d0-dc1a78ccb326" providerId="ADAL" clId="{A42B9E86-A0DE-4982-A141-66AF500C2B3B}" dt="2021-02-08T12:18:24.525" v="7624" actId="1076"/>
          <ac:picMkLst>
            <pc:docMk/>
            <pc:sldMk cId="1836482924" sldId="283"/>
            <ac:picMk id="4" creationId="{EA23B843-211F-4A7F-AFC2-21B22B0D76FA}"/>
          </ac:picMkLst>
        </pc:picChg>
      </pc:sldChg>
      <pc:sldChg chg="addSp modSp new mod">
        <pc:chgData name="Geoff Butcher" userId="1cb31d20-838c-4d88-81d0-dc1a78ccb326" providerId="ADAL" clId="{A42B9E86-A0DE-4982-A141-66AF500C2B3B}" dt="2021-02-07T19:45:14.874" v="3172" actId="14100"/>
        <pc:sldMkLst>
          <pc:docMk/>
          <pc:sldMk cId="295329404" sldId="284"/>
        </pc:sldMkLst>
        <pc:spChg chg="mod">
          <ac:chgData name="Geoff Butcher" userId="1cb31d20-838c-4d88-81d0-dc1a78ccb326" providerId="ADAL" clId="{A42B9E86-A0DE-4982-A141-66AF500C2B3B}" dt="2021-02-07T19:42:55.771" v="2911" actId="20577"/>
          <ac:spMkLst>
            <pc:docMk/>
            <pc:sldMk cId="295329404" sldId="284"/>
            <ac:spMk id="2" creationId="{115AA3D3-72DB-4D83-8178-E999A2867E71}"/>
          </ac:spMkLst>
        </pc:spChg>
        <pc:spChg chg="mod">
          <ac:chgData name="Geoff Butcher" userId="1cb31d20-838c-4d88-81d0-dc1a78ccb326" providerId="ADAL" clId="{A42B9E86-A0DE-4982-A141-66AF500C2B3B}" dt="2021-02-07T19:45:14.874" v="3172" actId="14100"/>
          <ac:spMkLst>
            <pc:docMk/>
            <pc:sldMk cId="295329404" sldId="284"/>
            <ac:spMk id="3" creationId="{C2B84226-957B-4002-BCAC-7B9B311EAD2C}"/>
          </ac:spMkLst>
        </pc:spChg>
        <pc:picChg chg="add mod">
          <ac:chgData name="Geoff Butcher" userId="1cb31d20-838c-4d88-81d0-dc1a78ccb326" providerId="ADAL" clId="{A42B9E86-A0DE-4982-A141-66AF500C2B3B}" dt="2021-02-07T19:43:45.536" v="2918" actId="27614"/>
          <ac:picMkLst>
            <pc:docMk/>
            <pc:sldMk cId="295329404" sldId="284"/>
            <ac:picMk id="5" creationId="{881F3A44-3D96-4BF8-B229-8D0DE04D9060}"/>
          </ac:picMkLst>
        </pc:picChg>
      </pc:sldChg>
      <pc:sldChg chg="addSp modSp add mod">
        <pc:chgData name="Geoff Butcher" userId="1cb31d20-838c-4d88-81d0-dc1a78ccb326" providerId="ADAL" clId="{A42B9E86-A0DE-4982-A141-66AF500C2B3B}" dt="2021-02-07T19:49:36.859" v="3647" actId="14100"/>
        <pc:sldMkLst>
          <pc:docMk/>
          <pc:sldMk cId="3301953182" sldId="285"/>
        </pc:sldMkLst>
        <pc:spChg chg="mod">
          <ac:chgData name="Geoff Butcher" userId="1cb31d20-838c-4d88-81d0-dc1a78ccb326" providerId="ADAL" clId="{A42B9E86-A0DE-4982-A141-66AF500C2B3B}" dt="2021-02-07T19:47:06.855" v="3500" actId="20577"/>
          <ac:spMkLst>
            <pc:docMk/>
            <pc:sldMk cId="3301953182" sldId="285"/>
            <ac:spMk id="3" creationId="{C2B84226-957B-4002-BCAC-7B9B311EAD2C}"/>
          </ac:spMkLst>
        </pc:spChg>
        <pc:spChg chg="add mod">
          <ac:chgData name="Geoff Butcher" userId="1cb31d20-838c-4d88-81d0-dc1a78ccb326" providerId="ADAL" clId="{A42B9E86-A0DE-4982-A141-66AF500C2B3B}" dt="2021-02-07T19:49:10.727" v="3643" actId="208"/>
          <ac:spMkLst>
            <pc:docMk/>
            <pc:sldMk cId="3301953182" sldId="285"/>
            <ac:spMk id="4" creationId="{9BA327F6-F8E4-4AAC-9C66-41992EEFFFD5}"/>
          </ac:spMkLst>
        </pc:spChg>
        <pc:spChg chg="add mod">
          <ac:chgData name="Geoff Butcher" userId="1cb31d20-838c-4d88-81d0-dc1a78ccb326" providerId="ADAL" clId="{A42B9E86-A0DE-4982-A141-66AF500C2B3B}" dt="2021-02-07T19:48:59.977" v="3641" actId="208"/>
          <ac:spMkLst>
            <pc:docMk/>
            <pc:sldMk cId="3301953182" sldId="285"/>
            <ac:spMk id="9" creationId="{BD25DE61-E67B-42BC-A5CC-52521F07963C}"/>
          </ac:spMkLst>
        </pc:spChg>
        <pc:picChg chg="mod modCrop">
          <ac:chgData name="Geoff Butcher" userId="1cb31d20-838c-4d88-81d0-dc1a78ccb326" providerId="ADAL" clId="{A42B9E86-A0DE-4982-A141-66AF500C2B3B}" dt="2021-02-07T19:47:17.352" v="3501" actId="1076"/>
          <ac:picMkLst>
            <pc:docMk/>
            <pc:sldMk cId="3301953182" sldId="285"/>
            <ac:picMk id="5" creationId="{881F3A44-3D96-4BF8-B229-8D0DE04D9060}"/>
          </ac:picMkLst>
        </pc:picChg>
        <pc:cxnChg chg="add mod">
          <ac:chgData name="Geoff Butcher" userId="1cb31d20-838c-4d88-81d0-dc1a78ccb326" providerId="ADAL" clId="{A42B9E86-A0DE-4982-A141-66AF500C2B3B}" dt="2021-02-07T19:49:34.374" v="3646" actId="14100"/>
          <ac:cxnSpMkLst>
            <pc:docMk/>
            <pc:sldMk cId="3301953182" sldId="285"/>
            <ac:cxnSpMk id="7" creationId="{499AE502-BB78-4EDB-8608-E87CFEC79845}"/>
          </ac:cxnSpMkLst>
        </pc:cxnChg>
        <pc:cxnChg chg="add mod">
          <ac:chgData name="Geoff Butcher" userId="1cb31d20-838c-4d88-81d0-dc1a78ccb326" providerId="ADAL" clId="{A42B9E86-A0DE-4982-A141-66AF500C2B3B}" dt="2021-02-07T19:49:36.859" v="3647" actId="14100"/>
          <ac:cxnSpMkLst>
            <pc:docMk/>
            <pc:sldMk cId="3301953182" sldId="285"/>
            <ac:cxnSpMk id="11" creationId="{32861A94-D2E0-4DA4-A252-446A14679099}"/>
          </ac:cxnSpMkLst>
        </pc:cxnChg>
      </pc:sldChg>
      <pc:sldChg chg="addSp delSp modSp new mod">
        <pc:chgData name="Geoff Butcher" userId="1cb31d20-838c-4d88-81d0-dc1a78ccb326" providerId="ADAL" clId="{A42B9E86-A0DE-4982-A141-66AF500C2B3B}" dt="2021-02-07T19:57:56.229" v="4344" actId="20577"/>
        <pc:sldMkLst>
          <pc:docMk/>
          <pc:sldMk cId="3429103600" sldId="286"/>
        </pc:sldMkLst>
        <pc:spChg chg="mod">
          <ac:chgData name="Geoff Butcher" userId="1cb31d20-838c-4d88-81d0-dc1a78ccb326" providerId="ADAL" clId="{A42B9E86-A0DE-4982-A141-66AF500C2B3B}" dt="2021-02-07T19:53:27.653" v="3842" actId="1076"/>
          <ac:spMkLst>
            <pc:docMk/>
            <pc:sldMk cId="3429103600" sldId="286"/>
            <ac:spMk id="2" creationId="{F00AA77D-B316-439C-B04D-965466209CF9}"/>
          </ac:spMkLst>
        </pc:spChg>
        <pc:spChg chg="del">
          <ac:chgData name="Geoff Butcher" userId="1cb31d20-838c-4d88-81d0-dc1a78ccb326" providerId="ADAL" clId="{A42B9E86-A0DE-4982-A141-66AF500C2B3B}" dt="2021-02-07T19:50:04.486" v="3662" actId="478"/>
          <ac:spMkLst>
            <pc:docMk/>
            <pc:sldMk cId="3429103600" sldId="286"/>
            <ac:spMk id="3" creationId="{CDC41527-56D9-4A6D-98CD-9D8ABE78FD26}"/>
          </ac:spMkLst>
        </pc:spChg>
        <pc:spChg chg="add del mod">
          <ac:chgData name="Geoff Butcher" userId="1cb31d20-838c-4d88-81d0-dc1a78ccb326" providerId="ADAL" clId="{A42B9E86-A0DE-4982-A141-66AF500C2B3B}" dt="2021-02-07T19:53:31.601" v="3843" actId="21"/>
          <ac:spMkLst>
            <pc:docMk/>
            <pc:sldMk cId="3429103600" sldId="286"/>
            <ac:spMk id="4" creationId="{6C151E39-505F-4EE6-BA7F-D69F573EEB4B}"/>
          </ac:spMkLst>
        </pc:spChg>
        <pc:spChg chg="add del mod">
          <ac:chgData name="Geoff Butcher" userId="1cb31d20-838c-4d88-81d0-dc1a78ccb326" providerId="ADAL" clId="{A42B9E86-A0DE-4982-A141-66AF500C2B3B}" dt="2021-02-07T19:50:42.660" v="3671"/>
          <ac:spMkLst>
            <pc:docMk/>
            <pc:sldMk cId="3429103600" sldId="286"/>
            <ac:spMk id="7" creationId="{01B53A98-6904-447F-A436-1B03DAAC9CAB}"/>
          </ac:spMkLst>
        </pc:spChg>
        <pc:spChg chg="add del mod">
          <ac:chgData name="Geoff Butcher" userId="1cb31d20-838c-4d88-81d0-dc1a78ccb326" providerId="ADAL" clId="{A42B9E86-A0DE-4982-A141-66AF500C2B3B}" dt="2021-02-07T19:53:31.601" v="3843" actId="21"/>
          <ac:spMkLst>
            <pc:docMk/>
            <pc:sldMk cId="3429103600" sldId="286"/>
            <ac:spMk id="11" creationId="{1DEE2647-44D1-4F97-A43B-E9A029B76C14}"/>
          </ac:spMkLst>
        </pc:spChg>
        <pc:spChg chg="add del mod">
          <ac:chgData name="Geoff Butcher" userId="1cb31d20-838c-4d88-81d0-dc1a78ccb326" providerId="ADAL" clId="{A42B9E86-A0DE-4982-A141-66AF500C2B3B}" dt="2021-02-07T19:53:31.601" v="3843" actId="21"/>
          <ac:spMkLst>
            <pc:docMk/>
            <pc:sldMk cId="3429103600" sldId="286"/>
            <ac:spMk id="12" creationId="{A3166B5A-6BDE-4353-AD34-37F197D5B2C5}"/>
          </ac:spMkLst>
        </pc:spChg>
        <pc:spChg chg="add del mod">
          <ac:chgData name="Geoff Butcher" userId="1cb31d20-838c-4d88-81d0-dc1a78ccb326" providerId="ADAL" clId="{A42B9E86-A0DE-4982-A141-66AF500C2B3B}" dt="2021-02-07T19:53:31.601" v="3843" actId="21"/>
          <ac:spMkLst>
            <pc:docMk/>
            <pc:sldMk cId="3429103600" sldId="286"/>
            <ac:spMk id="13" creationId="{11E62950-1495-4B4A-B2BB-5E68D72BEB8A}"/>
          </ac:spMkLst>
        </pc:spChg>
        <pc:spChg chg="add del mod">
          <ac:chgData name="Geoff Butcher" userId="1cb31d20-838c-4d88-81d0-dc1a78ccb326" providerId="ADAL" clId="{A42B9E86-A0DE-4982-A141-66AF500C2B3B}" dt="2021-02-07T19:53:31.601" v="3843" actId="21"/>
          <ac:spMkLst>
            <pc:docMk/>
            <pc:sldMk cId="3429103600" sldId="286"/>
            <ac:spMk id="14" creationId="{E96CFDFA-B08E-43FC-8DCD-7AFF2FD3E3EA}"/>
          </ac:spMkLst>
        </pc:spChg>
        <pc:spChg chg="add del mod">
          <ac:chgData name="Geoff Butcher" userId="1cb31d20-838c-4d88-81d0-dc1a78ccb326" providerId="ADAL" clId="{A42B9E86-A0DE-4982-A141-66AF500C2B3B}" dt="2021-02-07T19:53:31.601" v="3843" actId="21"/>
          <ac:spMkLst>
            <pc:docMk/>
            <pc:sldMk cId="3429103600" sldId="286"/>
            <ac:spMk id="15" creationId="{8170A232-F64F-42AA-B312-34902260F9DB}"/>
          </ac:spMkLst>
        </pc:spChg>
        <pc:spChg chg="add mod">
          <ac:chgData name="Geoff Butcher" userId="1cb31d20-838c-4d88-81d0-dc1a78ccb326" providerId="ADAL" clId="{A42B9E86-A0DE-4982-A141-66AF500C2B3B}" dt="2021-02-07T19:57:56.229" v="4344" actId="20577"/>
          <ac:spMkLst>
            <pc:docMk/>
            <pc:sldMk cId="3429103600" sldId="286"/>
            <ac:spMk id="17" creationId="{604C30FB-07B1-4DFB-ADD1-42E21E2E8199}"/>
          </ac:spMkLst>
        </pc:spChg>
        <pc:picChg chg="add mod">
          <ac:chgData name="Geoff Butcher" userId="1cb31d20-838c-4d88-81d0-dc1a78ccb326" providerId="ADAL" clId="{A42B9E86-A0DE-4982-A141-66AF500C2B3B}" dt="2021-02-07T19:53:43.695" v="3851" actId="1076"/>
          <ac:picMkLst>
            <pc:docMk/>
            <pc:sldMk cId="3429103600" sldId="286"/>
            <ac:picMk id="16" creationId="{1A23E5EB-2DE7-44FB-8478-EF4E29F73EBC}"/>
          </ac:picMkLst>
        </pc:picChg>
        <pc:cxnChg chg="add del mod">
          <ac:chgData name="Geoff Butcher" userId="1cb31d20-838c-4d88-81d0-dc1a78ccb326" providerId="ADAL" clId="{A42B9E86-A0DE-4982-A141-66AF500C2B3B}" dt="2021-02-07T19:53:31.601" v="3843" actId="21"/>
          <ac:cxnSpMkLst>
            <pc:docMk/>
            <pc:sldMk cId="3429103600" sldId="286"/>
            <ac:cxnSpMk id="6" creationId="{B386A81A-40AF-4675-80E2-02B12AB385B3}"/>
          </ac:cxnSpMkLst>
        </pc:cxnChg>
        <pc:cxnChg chg="add del mod">
          <ac:chgData name="Geoff Butcher" userId="1cb31d20-838c-4d88-81d0-dc1a78ccb326" providerId="ADAL" clId="{A42B9E86-A0DE-4982-A141-66AF500C2B3B}" dt="2021-02-07T19:53:31.601" v="3843" actId="21"/>
          <ac:cxnSpMkLst>
            <pc:docMk/>
            <pc:sldMk cId="3429103600" sldId="286"/>
            <ac:cxnSpMk id="8" creationId="{2491A057-6FA2-45B8-96C6-129EC500723A}"/>
          </ac:cxnSpMkLst>
        </pc:cxnChg>
      </pc:sldChg>
      <pc:sldChg chg="addSp delSp modSp new mod">
        <pc:chgData name="Geoff Butcher" userId="1cb31d20-838c-4d88-81d0-dc1a78ccb326" providerId="ADAL" clId="{A42B9E86-A0DE-4982-A141-66AF500C2B3B}" dt="2021-02-07T19:56:00.524" v="3951" actId="207"/>
        <pc:sldMkLst>
          <pc:docMk/>
          <pc:sldMk cId="503030251" sldId="287"/>
        </pc:sldMkLst>
        <pc:spChg chg="mod">
          <ac:chgData name="Geoff Butcher" userId="1cb31d20-838c-4d88-81d0-dc1a78ccb326" providerId="ADAL" clId="{A42B9E86-A0DE-4982-A141-66AF500C2B3B}" dt="2021-02-07T19:52:59.090" v="3739" actId="20577"/>
          <ac:spMkLst>
            <pc:docMk/>
            <pc:sldMk cId="503030251" sldId="287"/>
            <ac:spMk id="2" creationId="{33E434F9-CD5D-4775-A445-ED79937F8CBD}"/>
          </ac:spMkLst>
        </pc:spChg>
        <pc:spChg chg="mod">
          <ac:chgData name="Geoff Butcher" userId="1cb31d20-838c-4d88-81d0-dc1a78ccb326" providerId="ADAL" clId="{A42B9E86-A0DE-4982-A141-66AF500C2B3B}" dt="2021-02-07T19:56:00.524" v="3951" actId="207"/>
          <ac:spMkLst>
            <pc:docMk/>
            <pc:sldMk cId="503030251" sldId="287"/>
            <ac:spMk id="3" creationId="{BF572ACE-7BA7-4E8A-9D43-DE04D42FDF36}"/>
          </ac:spMkLst>
        </pc:spChg>
        <pc:spChg chg="add mod">
          <ac:chgData name="Geoff Butcher" userId="1cb31d20-838c-4d88-81d0-dc1a78ccb326" providerId="ADAL" clId="{A42B9E86-A0DE-4982-A141-66AF500C2B3B}" dt="2021-02-07T19:53:52.921" v="3853" actId="1076"/>
          <ac:spMkLst>
            <pc:docMk/>
            <pc:sldMk cId="503030251" sldId="287"/>
            <ac:spMk id="4" creationId="{55539BBC-D941-482C-A666-6BFEFCB54620}"/>
          </ac:spMkLst>
        </pc:spChg>
        <pc:spChg chg="add mod">
          <ac:chgData name="Geoff Butcher" userId="1cb31d20-838c-4d88-81d0-dc1a78ccb326" providerId="ADAL" clId="{A42B9E86-A0DE-4982-A141-66AF500C2B3B}" dt="2021-02-07T19:54:56.750" v="3873" actId="1076"/>
          <ac:spMkLst>
            <pc:docMk/>
            <pc:sldMk cId="503030251" sldId="287"/>
            <ac:spMk id="8" creationId="{364183DB-FC4B-4FC3-9A20-259D91D7371D}"/>
          </ac:spMkLst>
        </pc:spChg>
        <pc:spChg chg="add del mod">
          <ac:chgData name="Geoff Butcher" userId="1cb31d20-838c-4d88-81d0-dc1a78ccb326" providerId="ADAL" clId="{A42B9E86-A0DE-4982-A141-66AF500C2B3B}" dt="2021-02-07T19:55:09.519" v="3876"/>
          <ac:spMkLst>
            <pc:docMk/>
            <pc:sldMk cId="503030251" sldId="287"/>
            <ac:spMk id="9" creationId="{BFE4EC91-685F-4566-ADA5-0E9EDF022AFB}"/>
          </ac:spMkLst>
        </pc:spChg>
        <pc:spChg chg="add mod">
          <ac:chgData name="Geoff Butcher" userId="1cb31d20-838c-4d88-81d0-dc1a78ccb326" providerId="ADAL" clId="{A42B9E86-A0DE-4982-A141-66AF500C2B3B}" dt="2021-02-07T19:55:20.683" v="3887" actId="20577"/>
          <ac:spMkLst>
            <pc:docMk/>
            <pc:sldMk cId="503030251" sldId="287"/>
            <ac:spMk id="10" creationId="{77BE3C8E-B078-43DB-BD52-F3C5AFB91E12}"/>
          </ac:spMkLst>
        </pc:spChg>
        <pc:cxnChg chg="add mod">
          <ac:chgData name="Geoff Butcher" userId="1cb31d20-838c-4d88-81d0-dc1a78ccb326" providerId="ADAL" clId="{A42B9E86-A0DE-4982-A141-66AF500C2B3B}" dt="2021-02-07T19:54:44.350" v="3867" actId="14100"/>
          <ac:cxnSpMkLst>
            <pc:docMk/>
            <pc:sldMk cId="503030251" sldId="287"/>
            <ac:cxnSpMk id="6" creationId="{3BB16819-9F98-4819-AB58-9099D3BD8FE3}"/>
          </ac:cxnSpMkLst>
        </pc:cxnChg>
      </pc:sldChg>
      <pc:sldChg chg="addSp delSp modSp new mod">
        <pc:chgData name="Geoff Butcher" userId="1cb31d20-838c-4d88-81d0-dc1a78ccb326" providerId="ADAL" clId="{A42B9E86-A0DE-4982-A141-66AF500C2B3B}" dt="2021-02-08T11:58:43.777" v="5805" actId="20577"/>
        <pc:sldMkLst>
          <pc:docMk/>
          <pc:sldMk cId="1452426237" sldId="288"/>
        </pc:sldMkLst>
        <pc:spChg chg="mod">
          <ac:chgData name="Geoff Butcher" userId="1cb31d20-838c-4d88-81d0-dc1a78ccb326" providerId="ADAL" clId="{A42B9E86-A0DE-4982-A141-66AF500C2B3B}" dt="2021-02-08T08:36:23.652" v="4353" actId="20577"/>
          <ac:spMkLst>
            <pc:docMk/>
            <pc:sldMk cId="1452426237" sldId="288"/>
            <ac:spMk id="2" creationId="{E9435C31-71A7-4FEE-8599-05BEEEF82C41}"/>
          </ac:spMkLst>
        </pc:spChg>
        <pc:spChg chg="mod">
          <ac:chgData name="Geoff Butcher" userId="1cb31d20-838c-4d88-81d0-dc1a78ccb326" providerId="ADAL" clId="{A42B9E86-A0DE-4982-A141-66AF500C2B3B}" dt="2021-02-08T11:57:42.325" v="5682" actId="207"/>
          <ac:spMkLst>
            <pc:docMk/>
            <pc:sldMk cId="1452426237" sldId="288"/>
            <ac:spMk id="3" creationId="{A4E53686-6F6E-44D9-A63E-49937C384A92}"/>
          </ac:spMkLst>
        </pc:spChg>
        <pc:spChg chg="add mod">
          <ac:chgData name="Geoff Butcher" userId="1cb31d20-838c-4d88-81d0-dc1a78ccb326" providerId="ADAL" clId="{A42B9E86-A0DE-4982-A141-66AF500C2B3B}" dt="2021-02-08T11:58:43.777" v="5805" actId="20577"/>
          <ac:spMkLst>
            <pc:docMk/>
            <pc:sldMk cId="1452426237" sldId="288"/>
            <ac:spMk id="8" creationId="{DA72F87D-2204-43D0-827F-CEDBA9C15A4F}"/>
          </ac:spMkLst>
        </pc:spChg>
        <pc:picChg chg="add del mod">
          <ac:chgData name="Geoff Butcher" userId="1cb31d20-838c-4d88-81d0-dc1a78ccb326" providerId="ADAL" clId="{A42B9E86-A0DE-4982-A141-66AF500C2B3B}" dt="2021-02-08T11:55:34.914" v="5386" actId="478"/>
          <ac:picMkLst>
            <pc:docMk/>
            <pc:sldMk cId="1452426237" sldId="288"/>
            <ac:picMk id="5" creationId="{191CB9DA-6618-4C45-9771-02A4EE0F3619}"/>
          </ac:picMkLst>
        </pc:picChg>
        <pc:picChg chg="add mod">
          <ac:chgData name="Geoff Butcher" userId="1cb31d20-838c-4d88-81d0-dc1a78ccb326" providerId="ADAL" clId="{A42B9E86-A0DE-4982-A141-66AF500C2B3B}" dt="2021-02-08T11:56:08.847" v="5393" actId="1076"/>
          <ac:picMkLst>
            <pc:docMk/>
            <pc:sldMk cId="1452426237" sldId="288"/>
            <ac:picMk id="7" creationId="{1412C712-37D6-4049-878F-EFCFCB4B8F0A}"/>
          </ac:picMkLst>
        </pc:picChg>
      </pc:sldChg>
      <pc:sldChg chg="addSp modSp new mod">
        <pc:chgData name="Geoff Butcher" userId="1cb31d20-838c-4d88-81d0-dc1a78ccb326" providerId="ADAL" clId="{A42B9E86-A0DE-4982-A141-66AF500C2B3B}" dt="2021-02-08T09:12:21.374" v="5270" actId="20577"/>
        <pc:sldMkLst>
          <pc:docMk/>
          <pc:sldMk cId="4262674240" sldId="289"/>
        </pc:sldMkLst>
        <pc:spChg chg="mod">
          <ac:chgData name="Geoff Butcher" userId="1cb31d20-838c-4d88-81d0-dc1a78ccb326" providerId="ADAL" clId="{A42B9E86-A0DE-4982-A141-66AF500C2B3B}" dt="2021-02-08T08:38:57.718" v="4515" actId="20577"/>
          <ac:spMkLst>
            <pc:docMk/>
            <pc:sldMk cId="4262674240" sldId="289"/>
            <ac:spMk id="2" creationId="{B27589A1-B194-4BC4-984D-2F592A74AB82}"/>
          </ac:spMkLst>
        </pc:spChg>
        <pc:spChg chg="mod">
          <ac:chgData name="Geoff Butcher" userId="1cb31d20-838c-4d88-81d0-dc1a78ccb326" providerId="ADAL" clId="{A42B9E86-A0DE-4982-A141-66AF500C2B3B}" dt="2021-02-08T09:12:21.374" v="5270" actId="20577"/>
          <ac:spMkLst>
            <pc:docMk/>
            <pc:sldMk cId="4262674240" sldId="289"/>
            <ac:spMk id="3" creationId="{3C38CDB4-E66A-4A02-8A0A-FED12B13B878}"/>
          </ac:spMkLst>
        </pc:spChg>
        <pc:picChg chg="add mod">
          <ac:chgData name="Geoff Butcher" userId="1cb31d20-838c-4d88-81d0-dc1a78ccb326" providerId="ADAL" clId="{A42B9E86-A0DE-4982-A141-66AF500C2B3B}" dt="2021-02-08T08:39:44.288" v="4604" actId="1076"/>
          <ac:picMkLst>
            <pc:docMk/>
            <pc:sldMk cId="4262674240" sldId="289"/>
            <ac:picMk id="5" creationId="{4A33B21B-479D-40C3-A85E-DC8865AEA221}"/>
          </ac:picMkLst>
        </pc:picChg>
      </pc:sldChg>
      <pc:sldChg chg="addSp modSp new mod ord">
        <pc:chgData name="Geoff Butcher" userId="1cb31d20-838c-4d88-81d0-dc1a78ccb326" providerId="ADAL" clId="{A42B9E86-A0DE-4982-A141-66AF500C2B3B}" dt="2021-02-08T09:11:00.024" v="5176" actId="207"/>
        <pc:sldMkLst>
          <pc:docMk/>
          <pc:sldMk cId="69138350" sldId="290"/>
        </pc:sldMkLst>
        <pc:spChg chg="mod">
          <ac:chgData name="Geoff Butcher" userId="1cb31d20-838c-4d88-81d0-dc1a78ccb326" providerId="ADAL" clId="{A42B9E86-A0DE-4982-A141-66AF500C2B3B}" dt="2021-02-08T08:40:18.847" v="4686" actId="20577"/>
          <ac:spMkLst>
            <pc:docMk/>
            <pc:sldMk cId="69138350" sldId="290"/>
            <ac:spMk id="2" creationId="{4B788D8F-E640-44EE-9B28-2C47CF2C2E9F}"/>
          </ac:spMkLst>
        </pc:spChg>
        <pc:spChg chg="mod">
          <ac:chgData name="Geoff Butcher" userId="1cb31d20-838c-4d88-81d0-dc1a78ccb326" providerId="ADAL" clId="{A42B9E86-A0DE-4982-A141-66AF500C2B3B}" dt="2021-02-08T09:11:00.024" v="5176" actId="207"/>
          <ac:spMkLst>
            <pc:docMk/>
            <pc:sldMk cId="69138350" sldId="290"/>
            <ac:spMk id="3" creationId="{D1985B59-5E64-4229-B564-9C11982DA13C}"/>
          </ac:spMkLst>
        </pc:spChg>
        <pc:picChg chg="add mod">
          <ac:chgData name="Geoff Butcher" userId="1cb31d20-838c-4d88-81d0-dc1a78ccb326" providerId="ADAL" clId="{A42B9E86-A0DE-4982-A141-66AF500C2B3B}" dt="2021-02-08T09:09:45.746" v="4912" actId="1076"/>
          <ac:picMkLst>
            <pc:docMk/>
            <pc:sldMk cId="69138350" sldId="290"/>
            <ac:picMk id="5" creationId="{20FC64F6-5B3B-4078-8250-52449BBD0AE9}"/>
          </ac:picMkLst>
        </pc:picChg>
      </pc:sldChg>
      <pc:sldChg chg="addSp modSp new mod">
        <pc:chgData name="Geoff Butcher" userId="1cb31d20-838c-4d88-81d0-dc1a78ccb326" providerId="ADAL" clId="{A42B9E86-A0DE-4982-A141-66AF500C2B3B}" dt="2021-02-08T09:14:07.916" v="5383" actId="20577"/>
        <pc:sldMkLst>
          <pc:docMk/>
          <pc:sldMk cId="2118186357" sldId="291"/>
        </pc:sldMkLst>
        <pc:spChg chg="mod">
          <ac:chgData name="Geoff Butcher" userId="1cb31d20-838c-4d88-81d0-dc1a78ccb326" providerId="ADAL" clId="{A42B9E86-A0DE-4982-A141-66AF500C2B3B}" dt="2021-02-08T09:12:29.734" v="5283" actId="20577"/>
          <ac:spMkLst>
            <pc:docMk/>
            <pc:sldMk cId="2118186357" sldId="291"/>
            <ac:spMk id="2" creationId="{889B934A-5510-4728-9B5A-778E807AB89C}"/>
          </ac:spMkLst>
        </pc:spChg>
        <pc:spChg chg="mod">
          <ac:chgData name="Geoff Butcher" userId="1cb31d20-838c-4d88-81d0-dc1a78ccb326" providerId="ADAL" clId="{A42B9E86-A0DE-4982-A141-66AF500C2B3B}" dt="2021-02-08T09:14:07.916" v="5383" actId="20577"/>
          <ac:spMkLst>
            <pc:docMk/>
            <pc:sldMk cId="2118186357" sldId="291"/>
            <ac:spMk id="3" creationId="{73A57BF7-1B11-413C-9473-4DFCD88D9E1B}"/>
          </ac:spMkLst>
        </pc:spChg>
        <pc:picChg chg="add mod">
          <ac:chgData name="Geoff Butcher" userId="1cb31d20-838c-4d88-81d0-dc1a78ccb326" providerId="ADAL" clId="{A42B9E86-A0DE-4982-A141-66AF500C2B3B}" dt="2021-02-08T09:13:22.858" v="5293" actId="27614"/>
          <ac:picMkLst>
            <pc:docMk/>
            <pc:sldMk cId="2118186357" sldId="291"/>
            <ac:picMk id="5" creationId="{61103B89-2244-45F0-95EB-9847A93D83D5}"/>
          </ac:picMkLst>
        </pc:picChg>
      </pc:sldChg>
      <pc:sldChg chg="addSp modSp new mod">
        <pc:chgData name="Geoff Butcher" userId="1cb31d20-838c-4d88-81d0-dc1a78ccb326" providerId="ADAL" clId="{A42B9E86-A0DE-4982-A141-66AF500C2B3B}" dt="2021-02-08T12:02:15.302" v="6181" actId="20577"/>
        <pc:sldMkLst>
          <pc:docMk/>
          <pc:sldMk cId="469602028" sldId="292"/>
        </pc:sldMkLst>
        <pc:spChg chg="mod">
          <ac:chgData name="Geoff Butcher" userId="1cb31d20-838c-4d88-81d0-dc1a78ccb326" providerId="ADAL" clId="{A42B9E86-A0DE-4982-A141-66AF500C2B3B}" dt="2021-02-08T11:59:05.686" v="5830" actId="20577"/>
          <ac:spMkLst>
            <pc:docMk/>
            <pc:sldMk cId="469602028" sldId="292"/>
            <ac:spMk id="2" creationId="{A0A94A42-AEA0-4D89-964D-C0B9EF281361}"/>
          </ac:spMkLst>
        </pc:spChg>
        <pc:spChg chg="mod">
          <ac:chgData name="Geoff Butcher" userId="1cb31d20-838c-4d88-81d0-dc1a78ccb326" providerId="ADAL" clId="{A42B9E86-A0DE-4982-A141-66AF500C2B3B}" dt="2021-02-08T12:02:15.302" v="6181" actId="20577"/>
          <ac:spMkLst>
            <pc:docMk/>
            <pc:sldMk cId="469602028" sldId="292"/>
            <ac:spMk id="3" creationId="{93C8C3B7-4D34-4B7E-A5C2-E2CFB4CFDBB0}"/>
          </ac:spMkLst>
        </pc:spChg>
        <pc:picChg chg="add mod">
          <ac:chgData name="Geoff Butcher" userId="1cb31d20-838c-4d88-81d0-dc1a78ccb326" providerId="ADAL" clId="{A42B9E86-A0DE-4982-A141-66AF500C2B3B}" dt="2021-02-08T12:00:46.317" v="5837" actId="1076"/>
          <ac:picMkLst>
            <pc:docMk/>
            <pc:sldMk cId="469602028" sldId="292"/>
            <ac:picMk id="5" creationId="{6D112ABE-526F-4137-9DBF-25CBF4A9D05E}"/>
          </ac:picMkLst>
        </pc:picChg>
      </pc:sldChg>
      <pc:sldChg chg="addSp delSp modSp add mod">
        <pc:chgData name="Geoff Butcher" userId="1cb31d20-838c-4d88-81d0-dc1a78ccb326" providerId="ADAL" clId="{A42B9E86-A0DE-4982-A141-66AF500C2B3B}" dt="2021-02-08T12:07:02.634" v="6510" actId="20577"/>
        <pc:sldMkLst>
          <pc:docMk/>
          <pc:sldMk cId="418820575" sldId="293"/>
        </pc:sldMkLst>
        <pc:spChg chg="mod">
          <ac:chgData name="Geoff Butcher" userId="1cb31d20-838c-4d88-81d0-dc1a78ccb326" providerId="ADAL" clId="{A42B9E86-A0DE-4982-A141-66AF500C2B3B}" dt="2021-02-08T12:07:02.634" v="6510" actId="20577"/>
          <ac:spMkLst>
            <pc:docMk/>
            <pc:sldMk cId="418820575" sldId="293"/>
            <ac:spMk id="3" creationId="{93C8C3B7-4D34-4B7E-A5C2-E2CFB4CFDBB0}"/>
          </ac:spMkLst>
        </pc:spChg>
        <pc:picChg chg="del">
          <ac:chgData name="Geoff Butcher" userId="1cb31d20-838c-4d88-81d0-dc1a78ccb326" providerId="ADAL" clId="{A42B9E86-A0DE-4982-A141-66AF500C2B3B}" dt="2021-02-08T12:02:28.735" v="6183" actId="478"/>
          <ac:picMkLst>
            <pc:docMk/>
            <pc:sldMk cId="418820575" sldId="293"/>
            <ac:picMk id="5" creationId="{6D112ABE-526F-4137-9DBF-25CBF4A9D05E}"/>
          </ac:picMkLst>
        </pc:picChg>
        <pc:picChg chg="add del mod">
          <ac:chgData name="Geoff Butcher" userId="1cb31d20-838c-4d88-81d0-dc1a78ccb326" providerId="ADAL" clId="{A42B9E86-A0DE-4982-A141-66AF500C2B3B}" dt="2021-02-08T12:03:14.821" v="6190" actId="478"/>
          <ac:picMkLst>
            <pc:docMk/>
            <pc:sldMk cId="418820575" sldId="293"/>
            <ac:picMk id="6" creationId="{D8B7043F-92E5-45A0-842C-BE508381019A}"/>
          </ac:picMkLst>
        </pc:picChg>
        <pc:picChg chg="add mod">
          <ac:chgData name="Geoff Butcher" userId="1cb31d20-838c-4d88-81d0-dc1a78ccb326" providerId="ADAL" clId="{A42B9E86-A0DE-4982-A141-66AF500C2B3B}" dt="2021-02-08T12:05:37.402" v="6193" actId="27614"/>
          <ac:picMkLst>
            <pc:docMk/>
            <pc:sldMk cId="418820575" sldId="293"/>
            <ac:picMk id="8" creationId="{711F389A-4AD3-44F1-827F-3B48C61EFC5D}"/>
          </ac:picMkLst>
        </pc:picChg>
      </pc:sldChg>
      <pc:sldChg chg="addSp modSp new mod">
        <pc:chgData name="Geoff Butcher" userId="1cb31d20-838c-4d88-81d0-dc1a78ccb326" providerId="ADAL" clId="{A42B9E86-A0DE-4982-A141-66AF500C2B3B}" dt="2021-02-08T12:15:06.152" v="7210" actId="20577"/>
        <pc:sldMkLst>
          <pc:docMk/>
          <pc:sldMk cId="170133376" sldId="294"/>
        </pc:sldMkLst>
        <pc:spChg chg="mod">
          <ac:chgData name="Geoff Butcher" userId="1cb31d20-838c-4d88-81d0-dc1a78ccb326" providerId="ADAL" clId="{A42B9E86-A0DE-4982-A141-66AF500C2B3B}" dt="2021-02-08T12:07:17.709" v="6533" actId="20577"/>
          <ac:spMkLst>
            <pc:docMk/>
            <pc:sldMk cId="170133376" sldId="294"/>
            <ac:spMk id="2" creationId="{7FBE8BF9-2297-401B-96A8-D7B9EE3FDA05}"/>
          </ac:spMkLst>
        </pc:spChg>
        <pc:spChg chg="mod">
          <ac:chgData name="Geoff Butcher" userId="1cb31d20-838c-4d88-81d0-dc1a78ccb326" providerId="ADAL" clId="{A42B9E86-A0DE-4982-A141-66AF500C2B3B}" dt="2021-02-08T12:15:06.152" v="7210" actId="20577"/>
          <ac:spMkLst>
            <pc:docMk/>
            <pc:sldMk cId="170133376" sldId="294"/>
            <ac:spMk id="3" creationId="{6A924FDE-9600-43F7-8E67-8843B2847DA5}"/>
          </ac:spMkLst>
        </pc:spChg>
        <pc:picChg chg="add mod">
          <ac:chgData name="Geoff Butcher" userId="1cb31d20-838c-4d88-81d0-dc1a78ccb326" providerId="ADAL" clId="{A42B9E86-A0DE-4982-A141-66AF500C2B3B}" dt="2021-02-08T12:13:07.465" v="6799" actId="27614"/>
          <ac:picMkLst>
            <pc:docMk/>
            <pc:sldMk cId="170133376" sldId="294"/>
            <ac:picMk id="5" creationId="{109DFEB7-0FFC-43FA-B43A-7ACAC1D80E63}"/>
          </ac:picMkLst>
        </pc:picChg>
      </pc:sldChg>
      <pc:sldChg chg="modSp new mod">
        <pc:chgData name="Geoff Butcher" userId="1cb31d20-838c-4d88-81d0-dc1a78ccb326" providerId="ADAL" clId="{A42B9E86-A0DE-4982-A141-66AF500C2B3B}" dt="2021-02-08T12:17:00.906" v="7622" actId="20577"/>
        <pc:sldMkLst>
          <pc:docMk/>
          <pc:sldMk cId="2162200981" sldId="295"/>
        </pc:sldMkLst>
        <pc:spChg chg="mod">
          <ac:chgData name="Geoff Butcher" userId="1cb31d20-838c-4d88-81d0-dc1a78ccb326" providerId="ADAL" clId="{A42B9E86-A0DE-4982-A141-66AF500C2B3B}" dt="2021-02-08T12:15:29.339" v="7303" actId="20577"/>
          <ac:spMkLst>
            <pc:docMk/>
            <pc:sldMk cId="2162200981" sldId="295"/>
            <ac:spMk id="2" creationId="{D4C7AB93-C5AC-4CC3-BA8C-7B5323665E5E}"/>
          </ac:spMkLst>
        </pc:spChg>
        <pc:spChg chg="mod">
          <ac:chgData name="Geoff Butcher" userId="1cb31d20-838c-4d88-81d0-dc1a78ccb326" providerId="ADAL" clId="{A42B9E86-A0DE-4982-A141-66AF500C2B3B}" dt="2021-02-08T12:17:00.906" v="7622" actId="20577"/>
          <ac:spMkLst>
            <pc:docMk/>
            <pc:sldMk cId="2162200981" sldId="295"/>
            <ac:spMk id="3" creationId="{428BBB71-2B59-49E0-B4AC-4AB134217278}"/>
          </ac:spMkLst>
        </pc:spChg>
      </pc:sldChg>
      <pc:sldMasterChg chg="modSldLayout">
        <pc:chgData name="Geoff Butcher" userId="1cb31d20-838c-4d88-81d0-dc1a78ccb326" providerId="ADAL" clId="{A42B9E86-A0DE-4982-A141-66AF500C2B3B}" dt="2021-02-07T18:18:47.822" v="263" actId="115"/>
        <pc:sldMasterMkLst>
          <pc:docMk/>
          <pc:sldMasterMk cId="1309764198" sldId="2147483648"/>
        </pc:sldMasterMkLst>
        <pc:sldLayoutChg chg="delSp modSp mod">
          <pc:chgData name="Geoff Butcher" userId="1cb31d20-838c-4d88-81d0-dc1a78ccb326" providerId="ADAL" clId="{A42B9E86-A0DE-4982-A141-66AF500C2B3B}" dt="2021-02-07T18:18:47.822" v="263" actId="115"/>
          <pc:sldLayoutMkLst>
            <pc:docMk/>
            <pc:sldMasterMk cId="1309764198" sldId="2147483648"/>
            <pc:sldLayoutMk cId="458035802" sldId="2147483650"/>
          </pc:sldLayoutMkLst>
          <pc:spChg chg="mod">
            <ac:chgData name="Geoff Butcher" userId="1cb31d20-838c-4d88-81d0-dc1a78ccb326" providerId="ADAL" clId="{A42B9E86-A0DE-4982-A141-66AF500C2B3B}" dt="2021-02-07T18:18:47.822" v="263" actId="115"/>
            <ac:spMkLst>
              <pc:docMk/>
              <pc:sldMasterMk cId="1309764198" sldId="2147483648"/>
              <pc:sldLayoutMk cId="458035802" sldId="2147483650"/>
              <ac:spMk id="12" creationId="{F4478CD4-CD97-4F35-8C52-137DF21BED6A}"/>
            </ac:spMkLst>
          </pc:spChg>
          <pc:graphicFrameChg chg="del mod">
            <ac:chgData name="Geoff Butcher" userId="1cb31d20-838c-4d88-81d0-dc1a78ccb326" providerId="ADAL" clId="{A42B9E86-A0DE-4982-A141-66AF500C2B3B}" dt="2021-02-07T18:17:13.340" v="37" actId="478"/>
            <ac:graphicFrameMkLst>
              <pc:docMk/>
              <pc:sldMasterMk cId="1309764198" sldId="2147483648"/>
              <pc:sldLayoutMk cId="458035802" sldId="2147483650"/>
              <ac:graphicFrameMk id="6" creationId="{2F68D10A-6776-4E33-B03D-39B5D5059C80}"/>
            </ac:graphicFrameMkLst>
          </pc:graphicFrame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23C5-9383-440B-BDE9-7ED510200C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B28DD1-0923-44AA-AE89-5090E5BA8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FE4974E-474A-4135-B1E6-5ED9A68677DE}"/>
              </a:ext>
            </a:extLst>
          </p:cNvPr>
          <p:cNvSpPr>
            <a:spLocks noGrp="1"/>
          </p:cNvSpPr>
          <p:nvPr>
            <p:ph type="dt" sz="half" idx="10"/>
          </p:nvPr>
        </p:nvSpPr>
        <p:spPr/>
        <p:txBody>
          <a:bodyPr/>
          <a:lstStyle/>
          <a:p>
            <a:fld id="{876E1AAC-1B4B-43C2-BAA4-F907AA38FBA2}" type="datetimeFigureOut">
              <a:rPr lang="en-GB" smtClean="0"/>
              <a:t>07/12/2022</a:t>
            </a:fld>
            <a:endParaRPr lang="en-GB"/>
          </a:p>
        </p:txBody>
      </p:sp>
      <p:sp>
        <p:nvSpPr>
          <p:cNvPr id="5" name="Footer Placeholder 4">
            <a:extLst>
              <a:ext uri="{FF2B5EF4-FFF2-40B4-BE49-F238E27FC236}">
                <a16:creationId xmlns:a16="http://schemas.microsoft.com/office/drawing/2014/main" id="{1AD1C222-1BF0-499B-952D-08C8CCC6B3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9BAF1F-2BA4-4E88-8A04-4CBD7467BE51}"/>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763411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4B61-341D-489D-B22C-30D90288E93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F4A3DA-9D45-469F-8289-7F9D716968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C2A9DE-2C73-4F2C-85FC-C3A0AAE4A3B2}"/>
              </a:ext>
            </a:extLst>
          </p:cNvPr>
          <p:cNvSpPr>
            <a:spLocks noGrp="1"/>
          </p:cNvSpPr>
          <p:nvPr>
            <p:ph type="dt" sz="half" idx="10"/>
          </p:nvPr>
        </p:nvSpPr>
        <p:spPr/>
        <p:txBody>
          <a:bodyPr/>
          <a:lstStyle/>
          <a:p>
            <a:fld id="{876E1AAC-1B4B-43C2-BAA4-F907AA38FBA2}" type="datetimeFigureOut">
              <a:rPr lang="en-GB" smtClean="0"/>
              <a:t>07/12/2022</a:t>
            </a:fld>
            <a:endParaRPr lang="en-GB"/>
          </a:p>
        </p:txBody>
      </p:sp>
      <p:sp>
        <p:nvSpPr>
          <p:cNvPr id="5" name="Footer Placeholder 4">
            <a:extLst>
              <a:ext uri="{FF2B5EF4-FFF2-40B4-BE49-F238E27FC236}">
                <a16:creationId xmlns:a16="http://schemas.microsoft.com/office/drawing/2014/main" id="{65062694-3080-4EAB-8A9F-34EEE8D593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7555CD-5DDA-4F67-9063-BE2C0F29D432}"/>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70713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C1CD10-1666-4975-BF06-075E572FC7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DD6E3F-96EF-4E0A-B668-23BA24CC26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CD7B2F-90D8-4FA7-9FB5-E506619549C6}"/>
              </a:ext>
            </a:extLst>
          </p:cNvPr>
          <p:cNvSpPr>
            <a:spLocks noGrp="1"/>
          </p:cNvSpPr>
          <p:nvPr>
            <p:ph type="dt" sz="half" idx="10"/>
          </p:nvPr>
        </p:nvSpPr>
        <p:spPr/>
        <p:txBody>
          <a:bodyPr/>
          <a:lstStyle/>
          <a:p>
            <a:fld id="{876E1AAC-1B4B-43C2-BAA4-F907AA38FBA2}" type="datetimeFigureOut">
              <a:rPr lang="en-GB" smtClean="0"/>
              <a:t>07/12/2022</a:t>
            </a:fld>
            <a:endParaRPr lang="en-GB"/>
          </a:p>
        </p:txBody>
      </p:sp>
      <p:sp>
        <p:nvSpPr>
          <p:cNvPr id="5" name="Footer Placeholder 4">
            <a:extLst>
              <a:ext uri="{FF2B5EF4-FFF2-40B4-BE49-F238E27FC236}">
                <a16:creationId xmlns:a16="http://schemas.microsoft.com/office/drawing/2014/main" id="{1B8CDDF2-14E9-4B8C-984E-EEB497E99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BB64BF-95E9-49AE-AF37-BE90876A8C1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84322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014D6B0-5159-41D8-B1E7-B5F6877723A4}"/>
              </a:ext>
            </a:extLst>
          </p:cNvPr>
          <p:cNvSpPr/>
          <p:nvPr userDrawn="1"/>
        </p:nvSpPr>
        <p:spPr>
          <a:xfrm>
            <a:off x="0" y="0"/>
            <a:ext cx="10035541" cy="1435783"/>
          </a:xfrm>
          <a:prstGeom prst="rect">
            <a:avLst/>
          </a:prstGeom>
          <a:solidFill>
            <a:srgbClr val="B17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6B2382B-A092-413A-AF37-47FA7AC37605}"/>
              </a:ext>
            </a:extLst>
          </p:cNvPr>
          <p:cNvSpPr>
            <a:spLocks noGrp="1"/>
          </p:cNvSpPr>
          <p:nvPr>
            <p:ph type="title"/>
          </p:nvPr>
        </p:nvSpPr>
        <p:spPr>
          <a:xfrm>
            <a:off x="203199" y="18255"/>
            <a:ext cx="9609873" cy="1325563"/>
          </a:xfrm>
        </p:spPr>
        <p:txBody>
          <a:bodyPr/>
          <a:lstStyle>
            <a:lvl1pPr>
              <a:defRPr b="1">
                <a:solidFill>
                  <a:schemeClr val="tx1"/>
                </a:solidFill>
                <a:effectLst>
                  <a:outerShdw blurRad="38100" dist="38100" dir="2700000" algn="tl">
                    <a:srgbClr val="000000">
                      <a:alpha val="43137"/>
                    </a:srgbClr>
                  </a:outerShdw>
                </a:effectLst>
                <a:latin typeface="Bahnschrift SemiLight" panose="020B0502040204020203" pitchFamily="34"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8F2514F2-5AA1-4980-98A9-C4F30FECB7C4}"/>
              </a:ext>
            </a:extLst>
          </p:cNvPr>
          <p:cNvSpPr>
            <a:spLocks noGrp="1"/>
          </p:cNvSpPr>
          <p:nvPr>
            <p:ph idx="1"/>
          </p:nvPr>
        </p:nvSpPr>
        <p:spPr>
          <a:xfrm>
            <a:off x="203200" y="1825625"/>
            <a:ext cx="9609873" cy="4351338"/>
          </a:xfrm>
        </p:spPr>
        <p:txBody>
          <a:bodyPr/>
          <a:lstStyle>
            <a:lvl1pPr>
              <a:defRPr>
                <a:solidFill>
                  <a:schemeClr val="bg1"/>
                </a:solidFill>
                <a:latin typeface="Bahnschrift SemiLight" panose="020B0502040204020203" pitchFamily="34" charset="0"/>
              </a:defRPr>
            </a:lvl1pPr>
            <a:lvl2pPr>
              <a:defRPr>
                <a:solidFill>
                  <a:schemeClr val="bg1"/>
                </a:solidFill>
                <a:latin typeface="Bahnschrift SemiLight" panose="020B0502040204020203" pitchFamily="34" charset="0"/>
              </a:defRPr>
            </a:lvl2pPr>
            <a:lvl3pPr>
              <a:defRPr>
                <a:solidFill>
                  <a:schemeClr val="bg1"/>
                </a:solidFill>
                <a:latin typeface="Bahnschrift SemiLight" panose="020B0502040204020203" pitchFamily="34" charset="0"/>
              </a:defRPr>
            </a:lvl3pPr>
            <a:lvl4pPr>
              <a:defRPr>
                <a:solidFill>
                  <a:schemeClr val="bg1"/>
                </a:solidFill>
                <a:latin typeface="Bahnschrift SemiLight" panose="020B0502040204020203" pitchFamily="34" charset="0"/>
              </a:defRPr>
            </a:lvl4pPr>
            <a:lvl5pPr>
              <a:defRPr>
                <a:solidFill>
                  <a:schemeClr val="bg1"/>
                </a:solidFill>
                <a:latin typeface="Bahnschrift Semi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958C4CE4-F4A3-491C-9B8D-630CF6B06AC2}"/>
              </a:ext>
            </a:extLst>
          </p:cNvPr>
          <p:cNvSpPr/>
          <p:nvPr userDrawn="1"/>
        </p:nvSpPr>
        <p:spPr>
          <a:xfrm>
            <a:off x="10035541" y="0"/>
            <a:ext cx="2156460" cy="6858000"/>
          </a:xfrm>
          <a:prstGeom prst="rect">
            <a:avLst/>
          </a:prstGeom>
          <a:solidFill>
            <a:schemeClr val="accent4">
              <a:lumMod val="40000"/>
              <a:lumOff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t" anchorCtr="0"/>
          <a:lstStyle/>
          <a:p>
            <a:pPr marL="0" lvl="0" indent="0" algn="l" defTabSz="914400" rtl="0" eaLnBrk="1" latinLnBrk="0" hangingPunct="1">
              <a:lnSpc>
                <a:spcPct val="90000"/>
              </a:lnSpc>
              <a:spcBef>
                <a:spcPts val="1000"/>
              </a:spcBef>
              <a:buFont typeface="Arial" panose="020B0604020202020204" pitchFamily="34" charset="0"/>
              <a:buNone/>
            </a:pPr>
            <a:endParaRPr lang="en-GB" sz="2000" b="1" u="none" kern="1200">
              <a:ln>
                <a:solidFill>
                  <a:schemeClr val="tx1"/>
                </a:solidFill>
              </a:ln>
              <a:solidFill>
                <a:schemeClr val="tx1"/>
              </a:solidFill>
              <a:uFill>
                <a:solidFill>
                  <a:schemeClr val="tx1"/>
                </a:solidFill>
              </a:uFill>
              <a:latin typeface="MV Boli" panose="02000500030200090000" pitchFamily="2" charset="0"/>
              <a:ea typeface="+mn-ea"/>
              <a:cs typeface="MV Boli" panose="02000500030200090000" pitchFamily="2" charset="0"/>
            </a:endParaRPr>
          </a:p>
          <a:p>
            <a:pPr algn="ctr"/>
            <a:endParaRPr lang="en-GB" dirty="0"/>
          </a:p>
        </p:txBody>
      </p:sp>
      <p:sp>
        <p:nvSpPr>
          <p:cNvPr id="12" name="TextBox 11">
            <a:extLst>
              <a:ext uri="{FF2B5EF4-FFF2-40B4-BE49-F238E27FC236}">
                <a16:creationId xmlns:a16="http://schemas.microsoft.com/office/drawing/2014/main" id="{F4478CD4-CD97-4F35-8C52-137DF21BED6A}"/>
              </a:ext>
            </a:extLst>
          </p:cNvPr>
          <p:cNvSpPr txBox="1"/>
          <p:nvPr userDrawn="1"/>
        </p:nvSpPr>
        <p:spPr>
          <a:xfrm>
            <a:off x="10199270" y="398866"/>
            <a:ext cx="1992730" cy="5632311"/>
          </a:xfrm>
          <a:prstGeom prst="rect">
            <a:avLst/>
          </a:prstGeom>
          <a:noFill/>
        </p:spPr>
        <p:txBody>
          <a:bodyPr wrap="square">
            <a:spAutoFit/>
          </a:bodyPr>
          <a:lstStyle/>
          <a:p>
            <a:pPr algn="ctr"/>
            <a:r>
              <a:rPr lang="en-US" b="1" u="sng"/>
              <a:t>Snake OOP</a:t>
            </a:r>
          </a:p>
          <a:p>
            <a:pPr algn="ctr"/>
            <a:r>
              <a:rPr lang="en-US" b="1" u="sng"/>
              <a:t>Game Structure</a:t>
            </a:r>
          </a:p>
          <a:p>
            <a:pPr algn="ctr"/>
            <a:endParaRPr lang="en-US" b="1" u="sng"/>
          </a:p>
          <a:p>
            <a:pPr algn="ctr"/>
            <a:endParaRPr lang="en-GB" b="1" u="sng"/>
          </a:p>
          <a:p>
            <a:pPr algn="ctr"/>
            <a:endParaRPr lang="en-GB" b="1" u="sng"/>
          </a:p>
          <a:p>
            <a:pPr algn="ctr"/>
            <a:r>
              <a:rPr lang="en-GB" b="1" u="sng"/>
              <a:t>World </a:t>
            </a:r>
          </a:p>
          <a:p>
            <a:pPr algn="ctr"/>
            <a:r>
              <a:rPr lang="en-GB" b="1" u="none"/>
              <a:t>Manages game and objects within the game</a:t>
            </a:r>
          </a:p>
          <a:p>
            <a:pPr algn="ctr"/>
            <a:endParaRPr lang="en-GB" b="1" u="sng"/>
          </a:p>
          <a:p>
            <a:pPr algn="ctr"/>
            <a:endParaRPr lang="en-GB" b="1" u="sng"/>
          </a:p>
          <a:p>
            <a:pPr algn="ctr"/>
            <a:r>
              <a:rPr lang="en-GB" b="1" u="sng"/>
              <a:t>Visualiser</a:t>
            </a:r>
          </a:p>
          <a:p>
            <a:pPr algn="ctr"/>
            <a:r>
              <a:rPr lang="en-GB" b="1" u="none"/>
              <a:t>Knows how to draw every object in the game</a:t>
            </a:r>
          </a:p>
          <a:p>
            <a:pPr algn="ctr"/>
            <a:endParaRPr lang="en-GB" b="1" u="sng"/>
          </a:p>
          <a:p>
            <a:pPr algn="ctr"/>
            <a:endParaRPr lang="en-GB" b="1" u="sng"/>
          </a:p>
          <a:p>
            <a:pPr algn="ctr"/>
            <a:r>
              <a:rPr lang="en-GB" b="1" u="sng"/>
              <a:t>Objects</a:t>
            </a:r>
          </a:p>
          <a:p>
            <a:pPr algn="ctr"/>
            <a:r>
              <a:rPr lang="en-GB" b="1" u="none"/>
              <a:t>Defines all objects in the game</a:t>
            </a:r>
          </a:p>
        </p:txBody>
      </p:sp>
    </p:spTree>
    <p:extLst>
      <p:ext uri="{BB962C8B-B14F-4D97-AF65-F5344CB8AC3E}">
        <p14:creationId xmlns:p14="http://schemas.microsoft.com/office/powerpoint/2010/main" val="45803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7772-3EFB-4B2B-AA54-782660C718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FF66FC-A962-44EB-9FFD-47A16DE93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D95197-DDCC-4AD7-BB5F-2AEB434400D2}"/>
              </a:ext>
            </a:extLst>
          </p:cNvPr>
          <p:cNvSpPr>
            <a:spLocks noGrp="1"/>
          </p:cNvSpPr>
          <p:nvPr>
            <p:ph type="dt" sz="half" idx="10"/>
          </p:nvPr>
        </p:nvSpPr>
        <p:spPr/>
        <p:txBody>
          <a:bodyPr/>
          <a:lstStyle/>
          <a:p>
            <a:fld id="{876E1AAC-1B4B-43C2-BAA4-F907AA38FBA2}" type="datetimeFigureOut">
              <a:rPr lang="en-GB" smtClean="0"/>
              <a:t>07/12/2022</a:t>
            </a:fld>
            <a:endParaRPr lang="en-GB"/>
          </a:p>
        </p:txBody>
      </p:sp>
      <p:sp>
        <p:nvSpPr>
          <p:cNvPr id="5" name="Footer Placeholder 4">
            <a:extLst>
              <a:ext uri="{FF2B5EF4-FFF2-40B4-BE49-F238E27FC236}">
                <a16:creationId xmlns:a16="http://schemas.microsoft.com/office/drawing/2014/main" id="{D24BB780-E135-4A95-86D2-64F7F94B09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D5029E-9392-4D6B-8702-EE79BDB7EBB3}"/>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49160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B000-0884-4688-9ED3-A90405AE13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4CB503-ADA3-4363-9E62-BBA261D82A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B0C0538-995A-476C-832A-FE068217E6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B0DF3C-018E-4CA3-8A42-0401A8CFC301}"/>
              </a:ext>
            </a:extLst>
          </p:cNvPr>
          <p:cNvSpPr>
            <a:spLocks noGrp="1"/>
          </p:cNvSpPr>
          <p:nvPr>
            <p:ph type="dt" sz="half" idx="10"/>
          </p:nvPr>
        </p:nvSpPr>
        <p:spPr/>
        <p:txBody>
          <a:bodyPr/>
          <a:lstStyle/>
          <a:p>
            <a:fld id="{876E1AAC-1B4B-43C2-BAA4-F907AA38FBA2}" type="datetimeFigureOut">
              <a:rPr lang="en-GB" smtClean="0"/>
              <a:t>07/12/2022</a:t>
            </a:fld>
            <a:endParaRPr lang="en-GB"/>
          </a:p>
        </p:txBody>
      </p:sp>
      <p:sp>
        <p:nvSpPr>
          <p:cNvPr id="6" name="Footer Placeholder 5">
            <a:extLst>
              <a:ext uri="{FF2B5EF4-FFF2-40B4-BE49-F238E27FC236}">
                <a16:creationId xmlns:a16="http://schemas.microsoft.com/office/drawing/2014/main" id="{116D221C-9060-4906-8B4A-1FA7C9B63E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B46031-F32A-43D6-BF74-7C4714C3AAB0}"/>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8844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9CC2-6538-4A6E-8A17-4C97392FA25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6E1F9E-6684-4025-918E-29CE53B37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239ADB-0816-43A0-91A1-BE4EF196EC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74E9DE4-85EA-4C48-A338-A3644D8F9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F44176-DC4D-4781-8AE0-3804D3DAB7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42EF45-A660-4706-A6DC-42CE3B854D7B}"/>
              </a:ext>
            </a:extLst>
          </p:cNvPr>
          <p:cNvSpPr>
            <a:spLocks noGrp="1"/>
          </p:cNvSpPr>
          <p:nvPr>
            <p:ph type="dt" sz="half" idx="10"/>
          </p:nvPr>
        </p:nvSpPr>
        <p:spPr/>
        <p:txBody>
          <a:bodyPr/>
          <a:lstStyle/>
          <a:p>
            <a:fld id="{876E1AAC-1B4B-43C2-BAA4-F907AA38FBA2}" type="datetimeFigureOut">
              <a:rPr lang="en-GB" smtClean="0"/>
              <a:t>07/12/2022</a:t>
            </a:fld>
            <a:endParaRPr lang="en-GB"/>
          </a:p>
        </p:txBody>
      </p:sp>
      <p:sp>
        <p:nvSpPr>
          <p:cNvPr id="8" name="Footer Placeholder 7">
            <a:extLst>
              <a:ext uri="{FF2B5EF4-FFF2-40B4-BE49-F238E27FC236}">
                <a16:creationId xmlns:a16="http://schemas.microsoft.com/office/drawing/2014/main" id="{FB740E9A-66F1-49A1-A431-298050B2429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50CDDF6-C8FA-4F24-9EBD-96E46DCFECBB}"/>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97447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0FF1-55A3-4664-8826-FF6886AE70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ACCC25D-7D9A-465D-ABF6-093D60CEC7B5}"/>
              </a:ext>
            </a:extLst>
          </p:cNvPr>
          <p:cNvSpPr>
            <a:spLocks noGrp="1"/>
          </p:cNvSpPr>
          <p:nvPr>
            <p:ph type="dt" sz="half" idx="10"/>
          </p:nvPr>
        </p:nvSpPr>
        <p:spPr/>
        <p:txBody>
          <a:bodyPr/>
          <a:lstStyle/>
          <a:p>
            <a:fld id="{876E1AAC-1B4B-43C2-BAA4-F907AA38FBA2}" type="datetimeFigureOut">
              <a:rPr lang="en-GB" smtClean="0"/>
              <a:t>07/12/2022</a:t>
            </a:fld>
            <a:endParaRPr lang="en-GB"/>
          </a:p>
        </p:txBody>
      </p:sp>
      <p:sp>
        <p:nvSpPr>
          <p:cNvPr id="4" name="Footer Placeholder 3">
            <a:extLst>
              <a:ext uri="{FF2B5EF4-FFF2-40B4-BE49-F238E27FC236}">
                <a16:creationId xmlns:a16="http://schemas.microsoft.com/office/drawing/2014/main" id="{43117F97-8655-4969-91A0-65872E85C9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0DB4B77-A860-4CDC-9B6C-06ED50280605}"/>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1282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3E95D-87CF-4272-A9DE-678BA82461CC}"/>
              </a:ext>
            </a:extLst>
          </p:cNvPr>
          <p:cNvSpPr>
            <a:spLocks noGrp="1"/>
          </p:cNvSpPr>
          <p:nvPr>
            <p:ph type="dt" sz="half" idx="10"/>
          </p:nvPr>
        </p:nvSpPr>
        <p:spPr/>
        <p:txBody>
          <a:bodyPr/>
          <a:lstStyle/>
          <a:p>
            <a:fld id="{876E1AAC-1B4B-43C2-BAA4-F907AA38FBA2}" type="datetimeFigureOut">
              <a:rPr lang="en-GB" smtClean="0"/>
              <a:t>07/12/2022</a:t>
            </a:fld>
            <a:endParaRPr lang="en-GB"/>
          </a:p>
        </p:txBody>
      </p:sp>
      <p:sp>
        <p:nvSpPr>
          <p:cNvPr id="3" name="Footer Placeholder 2">
            <a:extLst>
              <a:ext uri="{FF2B5EF4-FFF2-40B4-BE49-F238E27FC236}">
                <a16:creationId xmlns:a16="http://schemas.microsoft.com/office/drawing/2014/main" id="{D7A733A9-21E0-4EA5-B6F2-8BA93D74D9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3F3BE68-7C56-43D5-B4A8-7FCC00EA136D}"/>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65593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525B-25A5-4DD7-B6A5-8A207BD42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C070CD7-E0B0-4FB3-BF2F-35ED1701A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2351040-4392-45AA-82D9-059B233F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8994B7-69E7-42D1-BA26-190FFA634025}"/>
              </a:ext>
            </a:extLst>
          </p:cNvPr>
          <p:cNvSpPr>
            <a:spLocks noGrp="1"/>
          </p:cNvSpPr>
          <p:nvPr>
            <p:ph type="dt" sz="half" idx="10"/>
          </p:nvPr>
        </p:nvSpPr>
        <p:spPr/>
        <p:txBody>
          <a:bodyPr/>
          <a:lstStyle/>
          <a:p>
            <a:fld id="{876E1AAC-1B4B-43C2-BAA4-F907AA38FBA2}" type="datetimeFigureOut">
              <a:rPr lang="en-GB" smtClean="0"/>
              <a:t>07/12/2022</a:t>
            </a:fld>
            <a:endParaRPr lang="en-GB"/>
          </a:p>
        </p:txBody>
      </p:sp>
      <p:sp>
        <p:nvSpPr>
          <p:cNvPr id="6" name="Footer Placeholder 5">
            <a:extLst>
              <a:ext uri="{FF2B5EF4-FFF2-40B4-BE49-F238E27FC236}">
                <a16:creationId xmlns:a16="http://schemas.microsoft.com/office/drawing/2014/main" id="{8B22FD9B-51BB-44C3-AE20-0FF3C3E6DB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DE7147-59B7-49D5-A1BF-13AC1A5E9ED9}"/>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93908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E0E0-3B7B-4E7D-860D-BD72916A9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D0EC602-A1DA-4943-9404-4D1FF1A63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5BCD96-2DF2-41AB-990B-8690E8E15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15BE5C-D7D8-4770-A780-9376E057750D}"/>
              </a:ext>
            </a:extLst>
          </p:cNvPr>
          <p:cNvSpPr>
            <a:spLocks noGrp="1"/>
          </p:cNvSpPr>
          <p:nvPr>
            <p:ph type="dt" sz="half" idx="10"/>
          </p:nvPr>
        </p:nvSpPr>
        <p:spPr/>
        <p:txBody>
          <a:bodyPr/>
          <a:lstStyle/>
          <a:p>
            <a:fld id="{876E1AAC-1B4B-43C2-BAA4-F907AA38FBA2}" type="datetimeFigureOut">
              <a:rPr lang="en-GB" smtClean="0"/>
              <a:t>07/12/2022</a:t>
            </a:fld>
            <a:endParaRPr lang="en-GB"/>
          </a:p>
        </p:txBody>
      </p:sp>
      <p:sp>
        <p:nvSpPr>
          <p:cNvPr id="6" name="Footer Placeholder 5">
            <a:extLst>
              <a:ext uri="{FF2B5EF4-FFF2-40B4-BE49-F238E27FC236}">
                <a16:creationId xmlns:a16="http://schemas.microsoft.com/office/drawing/2014/main" id="{F6E86A3F-8B49-44A2-B6BD-912F2F33A5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9FBCF3-39D7-478F-A0C1-B2A268B5B87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81370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4D3FA0-58FE-429F-9B79-C5A538414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279DD1-330D-4CBE-94BE-3330CAAEA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03733F-224C-4B23-81BD-E710836226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E1AAC-1B4B-43C2-BAA4-F907AA38FBA2}" type="datetimeFigureOut">
              <a:rPr lang="en-GB" smtClean="0"/>
              <a:t>07/12/2022</a:t>
            </a:fld>
            <a:endParaRPr lang="en-GB"/>
          </a:p>
        </p:txBody>
      </p:sp>
      <p:sp>
        <p:nvSpPr>
          <p:cNvPr id="5" name="Footer Placeholder 4">
            <a:extLst>
              <a:ext uri="{FF2B5EF4-FFF2-40B4-BE49-F238E27FC236}">
                <a16:creationId xmlns:a16="http://schemas.microsoft.com/office/drawing/2014/main" id="{9C5008A4-ECF7-4AC1-87ED-B24D30167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2AEF5CF-8145-4CF1-AD16-0E8287F79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F3E3C-0DBF-4807-B0A3-1D13C889B96A}" type="slidenum">
              <a:rPr lang="en-GB" smtClean="0"/>
              <a:t>‹#›</a:t>
            </a:fld>
            <a:endParaRPr lang="en-GB"/>
          </a:p>
        </p:txBody>
      </p:sp>
    </p:spTree>
    <p:extLst>
      <p:ext uri="{BB962C8B-B14F-4D97-AF65-F5344CB8AC3E}">
        <p14:creationId xmlns:p14="http://schemas.microsoft.com/office/powerpoint/2010/main" val="130976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B27F-956E-4366-B822-2B9EC267AF4A}"/>
              </a:ext>
            </a:extLst>
          </p:cNvPr>
          <p:cNvSpPr>
            <a:spLocks noGrp="1"/>
          </p:cNvSpPr>
          <p:nvPr>
            <p:ph type="ctrTitle"/>
          </p:nvPr>
        </p:nvSpPr>
        <p:spPr>
          <a:xfrm>
            <a:off x="3522133" y="2206171"/>
            <a:ext cx="4741334" cy="1303792"/>
          </a:xfrm>
          <a:solidFill>
            <a:schemeClr val="tx1"/>
          </a:solidFill>
        </p:spPr>
        <p:txBody>
          <a:bodyPr anchor="ctr" anchorCtr="0"/>
          <a:lstStyle/>
          <a:p>
            <a:r>
              <a:rPr lang="en-GB">
                <a:solidFill>
                  <a:schemeClr val="bg1"/>
                </a:solidFill>
              </a:rPr>
              <a:t>OOP Snake</a:t>
            </a:r>
            <a:endParaRPr lang="en-GB" dirty="0">
              <a:solidFill>
                <a:schemeClr val="bg1"/>
              </a:solidFill>
            </a:endParaRPr>
          </a:p>
        </p:txBody>
      </p:sp>
      <p:sp>
        <p:nvSpPr>
          <p:cNvPr id="3" name="Subtitle 2">
            <a:extLst>
              <a:ext uri="{FF2B5EF4-FFF2-40B4-BE49-F238E27FC236}">
                <a16:creationId xmlns:a16="http://schemas.microsoft.com/office/drawing/2014/main" id="{6C3DF028-08B5-467A-BCAB-6E353E480A02}"/>
              </a:ext>
            </a:extLst>
          </p:cNvPr>
          <p:cNvSpPr>
            <a:spLocks noGrp="1"/>
          </p:cNvSpPr>
          <p:nvPr>
            <p:ph type="subTitle" idx="1"/>
          </p:nvPr>
        </p:nvSpPr>
        <p:spPr>
          <a:xfrm>
            <a:off x="1524000" y="3625057"/>
            <a:ext cx="9144000" cy="1655762"/>
          </a:xfrm>
        </p:spPr>
        <p:txBody>
          <a:bodyPr/>
          <a:lstStyle/>
          <a:p>
            <a:r>
              <a:rPr lang="en-GB" b="1"/>
              <a:t>Part 2 – Eating and Growing</a:t>
            </a:r>
            <a:endParaRPr lang="en-GB" b="1" dirty="0"/>
          </a:p>
        </p:txBody>
      </p:sp>
    </p:spTree>
    <p:extLst>
      <p:ext uri="{BB962C8B-B14F-4D97-AF65-F5344CB8AC3E}">
        <p14:creationId xmlns:p14="http://schemas.microsoft.com/office/powerpoint/2010/main" val="162359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9627-C996-454B-95AB-31D53A604FBC}"/>
              </a:ext>
            </a:extLst>
          </p:cNvPr>
          <p:cNvSpPr>
            <a:spLocks noGrp="1"/>
          </p:cNvSpPr>
          <p:nvPr>
            <p:ph type="title"/>
          </p:nvPr>
        </p:nvSpPr>
        <p:spPr/>
        <p:txBody>
          <a:bodyPr/>
          <a:lstStyle/>
          <a:p>
            <a:r>
              <a:rPr lang="en-US"/>
              <a:t>Relocating the Food item eaten</a:t>
            </a:r>
            <a:endParaRPr lang="en-GB"/>
          </a:p>
        </p:txBody>
      </p:sp>
      <p:sp>
        <p:nvSpPr>
          <p:cNvPr id="3" name="Content Placeholder 2">
            <a:extLst>
              <a:ext uri="{FF2B5EF4-FFF2-40B4-BE49-F238E27FC236}">
                <a16:creationId xmlns:a16="http://schemas.microsoft.com/office/drawing/2014/main" id="{58C7F14F-009A-4E2E-9FD5-B465ECC7BDDC}"/>
              </a:ext>
            </a:extLst>
          </p:cNvPr>
          <p:cNvSpPr>
            <a:spLocks noGrp="1"/>
          </p:cNvSpPr>
          <p:nvPr>
            <p:ph idx="1"/>
          </p:nvPr>
        </p:nvSpPr>
        <p:spPr>
          <a:xfrm>
            <a:off x="203201" y="1825625"/>
            <a:ext cx="4880142" cy="4351338"/>
          </a:xfrm>
        </p:spPr>
        <p:txBody>
          <a:bodyPr>
            <a:normAutofit lnSpcReduction="10000"/>
          </a:bodyPr>
          <a:lstStyle/>
          <a:p>
            <a:pPr marL="0" indent="0">
              <a:buNone/>
            </a:pPr>
            <a:r>
              <a:rPr lang="en-US" dirty="0"/>
              <a:t>As mentioned earlier we are going to relocate the eaten food item as oppose to deleting it and creating another. </a:t>
            </a:r>
          </a:p>
          <a:p>
            <a:pPr marL="0" indent="0">
              <a:buNone/>
            </a:pPr>
            <a:endParaRPr lang="en-US" dirty="0"/>
          </a:p>
          <a:p>
            <a:pPr marL="0" indent="0">
              <a:buNone/>
            </a:pPr>
            <a:r>
              <a:rPr lang="en-US" dirty="0"/>
              <a:t>We know when the move flag is TRUE we want to generate a new position on the screen to move the Food item ( a turtle object). </a:t>
            </a:r>
            <a:endParaRPr lang="en-GB" dirty="0"/>
          </a:p>
        </p:txBody>
      </p:sp>
      <p:pic>
        <p:nvPicPr>
          <p:cNvPr id="5" name="Picture 4" descr="Text&#10;&#10;Description automatically generated">
            <a:extLst>
              <a:ext uri="{FF2B5EF4-FFF2-40B4-BE49-F238E27FC236}">
                <a16:creationId xmlns:a16="http://schemas.microsoft.com/office/drawing/2014/main" id="{A7959DCD-9DCB-4F36-929C-370E544B8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5852" y="1779241"/>
            <a:ext cx="5934514" cy="3943067"/>
          </a:xfrm>
          <a:prstGeom prst="rect">
            <a:avLst/>
          </a:prstGeom>
        </p:spPr>
      </p:pic>
    </p:spTree>
    <p:extLst>
      <p:ext uri="{BB962C8B-B14F-4D97-AF65-F5344CB8AC3E}">
        <p14:creationId xmlns:p14="http://schemas.microsoft.com/office/powerpoint/2010/main" val="1476283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9627-C996-454B-95AB-31D53A604FBC}"/>
              </a:ext>
            </a:extLst>
          </p:cNvPr>
          <p:cNvSpPr>
            <a:spLocks noGrp="1"/>
          </p:cNvSpPr>
          <p:nvPr>
            <p:ph type="title"/>
          </p:nvPr>
        </p:nvSpPr>
        <p:spPr/>
        <p:txBody>
          <a:bodyPr/>
          <a:lstStyle/>
          <a:p>
            <a:r>
              <a:rPr lang="en-US"/>
              <a:t>Relocating the Food item eaten</a:t>
            </a:r>
            <a:endParaRPr lang="en-GB"/>
          </a:p>
        </p:txBody>
      </p:sp>
      <p:sp>
        <p:nvSpPr>
          <p:cNvPr id="3" name="Content Placeholder 2">
            <a:extLst>
              <a:ext uri="{FF2B5EF4-FFF2-40B4-BE49-F238E27FC236}">
                <a16:creationId xmlns:a16="http://schemas.microsoft.com/office/drawing/2014/main" id="{58C7F14F-009A-4E2E-9FD5-B465ECC7BDDC}"/>
              </a:ext>
            </a:extLst>
          </p:cNvPr>
          <p:cNvSpPr>
            <a:spLocks noGrp="1"/>
          </p:cNvSpPr>
          <p:nvPr>
            <p:ph idx="1"/>
          </p:nvPr>
        </p:nvSpPr>
        <p:spPr>
          <a:xfrm>
            <a:off x="203201" y="1825625"/>
            <a:ext cx="4880142" cy="4351338"/>
          </a:xfrm>
        </p:spPr>
        <p:txBody>
          <a:bodyPr>
            <a:normAutofit fontScale="92500"/>
          </a:bodyPr>
          <a:lstStyle/>
          <a:p>
            <a:pPr marL="0" indent="0">
              <a:buNone/>
            </a:pPr>
            <a:r>
              <a:rPr lang="en-US"/>
              <a:t>The set_mve method is just a setter to assign a Boolean value to the move attribute</a:t>
            </a:r>
          </a:p>
          <a:p>
            <a:pPr marL="0" indent="0">
              <a:buNone/>
            </a:pPr>
            <a:endParaRPr lang="en-US"/>
          </a:p>
          <a:p>
            <a:pPr marL="0" indent="0">
              <a:buNone/>
            </a:pPr>
            <a:r>
              <a:rPr lang="en-US"/>
              <a:t>Relocate() checks if the food item needs to be relocated. If so, it generates a random value for x and y that will be on the screen. It then moves the food item to this location and sets the move flag back to False.</a:t>
            </a:r>
            <a:endParaRPr lang="en-GB"/>
          </a:p>
        </p:txBody>
      </p:sp>
      <p:pic>
        <p:nvPicPr>
          <p:cNvPr id="6" name="Picture 5" descr="Text, letter&#10;&#10;Description automatically generated">
            <a:extLst>
              <a:ext uri="{FF2B5EF4-FFF2-40B4-BE49-F238E27FC236}">
                <a16:creationId xmlns:a16="http://schemas.microsoft.com/office/drawing/2014/main" id="{B239A45D-494B-44A4-92E6-D6911B651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920" y="1825625"/>
            <a:ext cx="6226323" cy="4218770"/>
          </a:xfrm>
          <a:prstGeom prst="rect">
            <a:avLst/>
          </a:prstGeom>
        </p:spPr>
      </p:pic>
    </p:spTree>
    <p:extLst>
      <p:ext uri="{BB962C8B-B14F-4D97-AF65-F5344CB8AC3E}">
        <p14:creationId xmlns:p14="http://schemas.microsoft.com/office/powerpoint/2010/main" val="1808149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5B98-2B46-4AF0-803F-1FFC63E4822C}"/>
              </a:ext>
            </a:extLst>
          </p:cNvPr>
          <p:cNvSpPr>
            <a:spLocks noGrp="1"/>
          </p:cNvSpPr>
          <p:nvPr>
            <p:ph type="title"/>
          </p:nvPr>
        </p:nvSpPr>
        <p:spPr/>
        <p:txBody>
          <a:bodyPr/>
          <a:lstStyle/>
          <a:p>
            <a:r>
              <a:rPr lang="en-US"/>
              <a:t>Game Loop</a:t>
            </a:r>
            <a:endParaRPr lang="en-GB"/>
          </a:p>
        </p:txBody>
      </p:sp>
      <p:sp>
        <p:nvSpPr>
          <p:cNvPr id="3" name="Content Placeholder 2">
            <a:extLst>
              <a:ext uri="{FF2B5EF4-FFF2-40B4-BE49-F238E27FC236}">
                <a16:creationId xmlns:a16="http://schemas.microsoft.com/office/drawing/2014/main" id="{5AF5E73B-94BF-4FB9-8ED1-8AB24A78808A}"/>
              </a:ext>
            </a:extLst>
          </p:cNvPr>
          <p:cNvSpPr>
            <a:spLocks noGrp="1"/>
          </p:cNvSpPr>
          <p:nvPr>
            <p:ph idx="1"/>
          </p:nvPr>
        </p:nvSpPr>
        <p:spPr>
          <a:xfrm>
            <a:off x="203199" y="1600338"/>
            <a:ext cx="4813968" cy="4807088"/>
          </a:xfrm>
        </p:spPr>
        <p:txBody>
          <a:bodyPr>
            <a:normAutofit fontScale="92500" lnSpcReduction="20000"/>
          </a:bodyPr>
          <a:lstStyle/>
          <a:p>
            <a:pPr marL="0" indent="0">
              <a:buNone/>
            </a:pPr>
            <a:r>
              <a:rPr lang="en-US"/>
              <a:t>We want to continually check the distance between the Snake and the Food item. We also want to continually check if we need to update the Food item’s location.</a:t>
            </a:r>
          </a:p>
          <a:p>
            <a:pPr marL="0" indent="0">
              <a:buNone/>
            </a:pPr>
            <a:endParaRPr lang="en-US"/>
          </a:p>
          <a:p>
            <a:pPr marL="0" indent="0">
              <a:buNone/>
            </a:pPr>
            <a:endParaRPr lang="en-US"/>
          </a:p>
          <a:p>
            <a:pPr marL="0" indent="0">
              <a:buNone/>
            </a:pPr>
            <a:r>
              <a:rPr lang="en-US"/>
              <a:t>We have also added an update method to the food.</a:t>
            </a:r>
          </a:p>
          <a:p>
            <a:pPr marL="0" indent="0">
              <a:buNone/>
            </a:pPr>
            <a:endParaRPr lang="en-US"/>
          </a:p>
          <a:p>
            <a:pPr marL="0" indent="0">
              <a:buNone/>
            </a:pPr>
            <a:r>
              <a:rPr lang="en-US"/>
              <a:t>The update method for the food simply checks if it needs to move it due to a collision</a:t>
            </a:r>
            <a:endParaRPr lang="en-GB"/>
          </a:p>
        </p:txBody>
      </p:sp>
      <p:pic>
        <p:nvPicPr>
          <p:cNvPr id="8" name="Picture 7" descr="Text&#10;&#10;Description automatically generated">
            <a:extLst>
              <a:ext uri="{FF2B5EF4-FFF2-40B4-BE49-F238E27FC236}">
                <a16:creationId xmlns:a16="http://schemas.microsoft.com/office/drawing/2014/main" id="{004142D7-4A28-4EF1-9948-A648DFB54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584" y="5212514"/>
            <a:ext cx="4023117" cy="1057170"/>
          </a:xfrm>
          <a:prstGeom prst="rect">
            <a:avLst/>
          </a:prstGeom>
        </p:spPr>
      </p:pic>
      <p:pic>
        <p:nvPicPr>
          <p:cNvPr id="10" name="Picture 9" descr="Text&#10;&#10;Description automatically generated">
            <a:extLst>
              <a:ext uri="{FF2B5EF4-FFF2-40B4-BE49-F238E27FC236}">
                <a16:creationId xmlns:a16="http://schemas.microsoft.com/office/drawing/2014/main" id="{4DCCF767-8B83-45BF-A2C3-AD57075FF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3899" y="1702903"/>
            <a:ext cx="6227955" cy="2647283"/>
          </a:xfrm>
          <a:prstGeom prst="rect">
            <a:avLst/>
          </a:prstGeom>
        </p:spPr>
      </p:pic>
    </p:spTree>
    <p:extLst>
      <p:ext uri="{BB962C8B-B14F-4D97-AF65-F5344CB8AC3E}">
        <p14:creationId xmlns:p14="http://schemas.microsoft.com/office/powerpoint/2010/main" val="3264453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4E905-8354-4DEB-ACA6-4FC1D723C956}"/>
              </a:ext>
            </a:extLst>
          </p:cNvPr>
          <p:cNvSpPr>
            <a:spLocks noGrp="1"/>
          </p:cNvSpPr>
          <p:nvPr>
            <p:ph type="title"/>
          </p:nvPr>
        </p:nvSpPr>
        <p:spPr/>
        <p:txBody>
          <a:bodyPr/>
          <a:lstStyle/>
          <a:p>
            <a:r>
              <a:rPr lang="en-US"/>
              <a:t>Test the Game</a:t>
            </a:r>
            <a:endParaRPr lang="en-GB"/>
          </a:p>
        </p:txBody>
      </p:sp>
      <p:sp>
        <p:nvSpPr>
          <p:cNvPr id="3" name="Content Placeholder 2">
            <a:extLst>
              <a:ext uri="{FF2B5EF4-FFF2-40B4-BE49-F238E27FC236}">
                <a16:creationId xmlns:a16="http://schemas.microsoft.com/office/drawing/2014/main" id="{43A2442A-B0A8-411B-BF55-B298959BA834}"/>
              </a:ext>
            </a:extLst>
          </p:cNvPr>
          <p:cNvSpPr>
            <a:spLocks noGrp="1"/>
          </p:cNvSpPr>
          <p:nvPr>
            <p:ph idx="1"/>
          </p:nvPr>
        </p:nvSpPr>
        <p:spPr>
          <a:xfrm>
            <a:off x="203201" y="1825625"/>
            <a:ext cx="4700104" cy="4351338"/>
          </a:xfrm>
        </p:spPr>
        <p:txBody>
          <a:bodyPr/>
          <a:lstStyle/>
          <a:p>
            <a:pPr marL="0" indent="0">
              <a:buNone/>
            </a:pPr>
            <a:r>
              <a:rPr lang="en-US"/>
              <a:t>When you run the game now if the snake collides with the food it should relocate to another area on the screen</a:t>
            </a:r>
            <a:endParaRPr lang="en-GB"/>
          </a:p>
        </p:txBody>
      </p:sp>
      <p:pic>
        <p:nvPicPr>
          <p:cNvPr id="5" name="Picture 4">
            <a:extLst>
              <a:ext uri="{FF2B5EF4-FFF2-40B4-BE49-F238E27FC236}">
                <a16:creationId xmlns:a16="http://schemas.microsoft.com/office/drawing/2014/main" id="{94409E86-3C6E-47F6-AD50-309D85E67209}"/>
              </a:ext>
            </a:extLst>
          </p:cNvPr>
          <p:cNvPicPr>
            <a:picLocks noChangeAspect="1"/>
          </p:cNvPicPr>
          <p:nvPr/>
        </p:nvPicPr>
        <p:blipFill>
          <a:blip r:embed="rId2"/>
          <a:stretch>
            <a:fillRect/>
          </a:stretch>
        </p:blipFill>
        <p:spPr>
          <a:xfrm>
            <a:off x="6169688" y="522107"/>
            <a:ext cx="2759974" cy="2906893"/>
          </a:xfrm>
          <a:prstGeom prst="rect">
            <a:avLst/>
          </a:prstGeom>
        </p:spPr>
      </p:pic>
      <p:pic>
        <p:nvPicPr>
          <p:cNvPr id="7" name="Picture 6">
            <a:extLst>
              <a:ext uri="{FF2B5EF4-FFF2-40B4-BE49-F238E27FC236}">
                <a16:creationId xmlns:a16="http://schemas.microsoft.com/office/drawing/2014/main" id="{B423D3F5-C426-4488-99E5-EABC1B7CE400}"/>
              </a:ext>
            </a:extLst>
          </p:cNvPr>
          <p:cNvPicPr>
            <a:picLocks noChangeAspect="1"/>
          </p:cNvPicPr>
          <p:nvPr/>
        </p:nvPicPr>
        <p:blipFill>
          <a:blip r:embed="rId3"/>
          <a:stretch>
            <a:fillRect/>
          </a:stretch>
        </p:blipFill>
        <p:spPr>
          <a:xfrm>
            <a:off x="6169688" y="3677697"/>
            <a:ext cx="2877867" cy="2997176"/>
          </a:xfrm>
          <a:prstGeom prst="rect">
            <a:avLst/>
          </a:prstGeom>
        </p:spPr>
      </p:pic>
    </p:spTree>
    <p:extLst>
      <p:ext uri="{BB962C8B-B14F-4D97-AF65-F5344CB8AC3E}">
        <p14:creationId xmlns:p14="http://schemas.microsoft.com/office/powerpoint/2010/main" val="1163171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7064-6AA1-4280-8988-FAD24B7EEAD0}"/>
              </a:ext>
            </a:extLst>
          </p:cNvPr>
          <p:cNvSpPr>
            <a:spLocks noGrp="1"/>
          </p:cNvSpPr>
          <p:nvPr>
            <p:ph type="title"/>
          </p:nvPr>
        </p:nvSpPr>
        <p:spPr/>
        <p:txBody>
          <a:bodyPr/>
          <a:lstStyle/>
          <a:p>
            <a:r>
              <a:rPr lang="en-US"/>
              <a:t>Snake Body</a:t>
            </a:r>
            <a:endParaRPr lang="en-GB"/>
          </a:p>
        </p:txBody>
      </p:sp>
      <p:sp>
        <p:nvSpPr>
          <p:cNvPr id="3" name="Content Placeholder 2">
            <a:extLst>
              <a:ext uri="{FF2B5EF4-FFF2-40B4-BE49-F238E27FC236}">
                <a16:creationId xmlns:a16="http://schemas.microsoft.com/office/drawing/2014/main" id="{15B4FF8A-7687-4CAD-B501-1A44E706D306}"/>
              </a:ext>
            </a:extLst>
          </p:cNvPr>
          <p:cNvSpPr>
            <a:spLocks noGrp="1"/>
          </p:cNvSpPr>
          <p:nvPr>
            <p:ph idx="1"/>
          </p:nvPr>
        </p:nvSpPr>
        <p:spPr/>
        <p:txBody>
          <a:bodyPr>
            <a:normAutofit lnSpcReduction="10000"/>
          </a:bodyPr>
          <a:lstStyle/>
          <a:p>
            <a:pPr marL="0" indent="0">
              <a:buNone/>
            </a:pPr>
            <a:r>
              <a:rPr lang="en-US" dirty="0"/>
              <a:t>The snake body will grow by one block each time the snake eats a food item. Each block of the snake body will be made up of another instantiated turtle object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will store these as an array in an attribute in the class snake</a:t>
            </a:r>
            <a:endParaRPr lang="en-GB" dirty="0"/>
          </a:p>
        </p:txBody>
      </p:sp>
      <p:sp>
        <p:nvSpPr>
          <p:cNvPr id="4" name="Rectangle 3">
            <a:extLst>
              <a:ext uri="{FF2B5EF4-FFF2-40B4-BE49-F238E27FC236}">
                <a16:creationId xmlns:a16="http://schemas.microsoft.com/office/drawing/2014/main" id="{174024EF-132F-4920-9D39-E1C3B1F5A578}"/>
              </a:ext>
            </a:extLst>
          </p:cNvPr>
          <p:cNvSpPr/>
          <p:nvPr/>
        </p:nvSpPr>
        <p:spPr>
          <a:xfrm>
            <a:off x="1138687" y="3630360"/>
            <a:ext cx="741872" cy="74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5" name="Rectangle 4">
            <a:extLst>
              <a:ext uri="{FF2B5EF4-FFF2-40B4-BE49-F238E27FC236}">
                <a16:creationId xmlns:a16="http://schemas.microsoft.com/office/drawing/2014/main" id="{4B14FA08-B201-4DA4-AAE6-BA088A25E3FE}"/>
              </a:ext>
            </a:extLst>
          </p:cNvPr>
          <p:cNvSpPr/>
          <p:nvPr/>
        </p:nvSpPr>
        <p:spPr>
          <a:xfrm>
            <a:off x="1946695" y="3630360"/>
            <a:ext cx="741872" cy="74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6" name="Rectangle 5">
            <a:extLst>
              <a:ext uri="{FF2B5EF4-FFF2-40B4-BE49-F238E27FC236}">
                <a16:creationId xmlns:a16="http://schemas.microsoft.com/office/drawing/2014/main" id="{4B2AD585-1743-4523-BFCA-E661321C05E6}"/>
              </a:ext>
            </a:extLst>
          </p:cNvPr>
          <p:cNvSpPr/>
          <p:nvPr/>
        </p:nvSpPr>
        <p:spPr>
          <a:xfrm>
            <a:off x="2754703" y="3630360"/>
            <a:ext cx="741872" cy="74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7" name="Right Bracket 6">
            <a:extLst>
              <a:ext uri="{FF2B5EF4-FFF2-40B4-BE49-F238E27FC236}">
                <a16:creationId xmlns:a16="http://schemas.microsoft.com/office/drawing/2014/main" id="{9AB88C63-7365-4C50-8353-66526141188A}"/>
              </a:ext>
            </a:extLst>
          </p:cNvPr>
          <p:cNvSpPr/>
          <p:nvPr/>
        </p:nvSpPr>
        <p:spPr>
          <a:xfrm>
            <a:off x="3669147" y="3345688"/>
            <a:ext cx="359434" cy="1311215"/>
          </a:xfrm>
          <a:prstGeom prst="rightBracket">
            <a:avLst/>
          </a:prstGeom>
          <a:ln w="571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ight Bracket 7">
            <a:extLst>
              <a:ext uri="{FF2B5EF4-FFF2-40B4-BE49-F238E27FC236}">
                <a16:creationId xmlns:a16="http://schemas.microsoft.com/office/drawing/2014/main" id="{FD28440C-68A3-4FD2-8B33-D3E95162A8DE}"/>
              </a:ext>
            </a:extLst>
          </p:cNvPr>
          <p:cNvSpPr/>
          <p:nvPr/>
        </p:nvSpPr>
        <p:spPr>
          <a:xfrm flipH="1">
            <a:off x="682399" y="3345687"/>
            <a:ext cx="359434" cy="1311215"/>
          </a:xfrm>
          <a:prstGeom prst="rightBracket">
            <a:avLst/>
          </a:prstGeom>
          <a:ln w="571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ectangle 8">
            <a:extLst>
              <a:ext uri="{FF2B5EF4-FFF2-40B4-BE49-F238E27FC236}">
                <a16:creationId xmlns:a16="http://schemas.microsoft.com/office/drawing/2014/main" id="{6BB1D0F0-FF39-48D1-9D39-B31365BFBBB2}"/>
              </a:ext>
            </a:extLst>
          </p:cNvPr>
          <p:cNvSpPr/>
          <p:nvPr/>
        </p:nvSpPr>
        <p:spPr>
          <a:xfrm>
            <a:off x="4431104" y="3630358"/>
            <a:ext cx="741872" cy="7418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pic>
        <p:nvPicPr>
          <p:cNvPr id="11" name="Picture 10" descr="Text&#10;&#10;Description automatically generated">
            <a:extLst>
              <a:ext uri="{FF2B5EF4-FFF2-40B4-BE49-F238E27FC236}">
                <a16:creationId xmlns:a16="http://schemas.microsoft.com/office/drawing/2014/main" id="{89286750-D0A5-4083-A0C2-573345262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7169" y="3630358"/>
            <a:ext cx="4152789" cy="934378"/>
          </a:xfrm>
          <a:prstGeom prst="rect">
            <a:avLst/>
          </a:prstGeom>
        </p:spPr>
      </p:pic>
    </p:spTree>
    <p:extLst>
      <p:ext uri="{BB962C8B-B14F-4D97-AF65-F5344CB8AC3E}">
        <p14:creationId xmlns:p14="http://schemas.microsoft.com/office/powerpoint/2010/main" val="179910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8802-6CB6-4CDE-B216-27F9C85A5111}"/>
              </a:ext>
            </a:extLst>
          </p:cNvPr>
          <p:cNvSpPr>
            <a:spLocks noGrp="1"/>
          </p:cNvSpPr>
          <p:nvPr>
            <p:ph type="title"/>
          </p:nvPr>
        </p:nvSpPr>
        <p:spPr/>
        <p:txBody>
          <a:bodyPr/>
          <a:lstStyle/>
          <a:p>
            <a:r>
              <a:rPr lang="en-US"/>
              <a:t>Growing Snake</a:t>
            </a:r>
            <a:endParaRPr lang="en-GB"/>
          </a:p>
        </p:txBody>
      </p:sp>
      <p:sp>
        <p:nvSpPr>
          <p:cNvPr id="3" name="Content Placeholder 2">
            <a:extLst>
              <a:ext uri="{FF2B5EF4-FFF2-40B4-BE49-F238E27FC236}">
                <a16:creationId xmlns:a16="http://schemas.microsoft.com/office/drawing/2014/main" id="{4E0F6A5A-6E00-4589-9FC2-838D7662685C}"/>
              </a:ext>
            </a:extLst>
          </p:cNvPr>
          <p:cNvSpPr>
            <a:spLocks noGrp="1"/>
          </p:cNvSpPr>
          <p:nvPr>
            <p:ph idx="1"/>
          </p:nvPr>
        </p:nvSpPr>
        <p:spPr>
          <a:xfrm>
            <a:off x="203201" y="1825625"/>
            <a:ext cx="5293032" cy="4351338"/>
          </a:xfrm>
        </p:spPr>
        <p:txBody>
          <a:bodyPr>
            <a:normAutofit/>
          </a:bodyPr>
          <a:lstStyle/>
          <a:p>
            <a:pPr marL="0" indent="0">
              <a:buNone/>
            </a:pPr>
            <a:r>
              <a:rPr lang="en-US"/>
              <a:t>Adding a body part to our snake is reasonable easy as we are just adding a new turtle object to the array</a:t>
            </a:r>
          </a:p>
          <a:p>
            <a:pPr marL="0" indent="0">
              <a:buNone/>
            </a:pPr>
            <a:endParaRPr lang="en-US"/>
          </a:p>
          <a:p>
            <a:pPr marL="0" indent="0">
              <a:buNone/>
            </a:pPr>
            <a:endParaRPr lang="en-US"/>
          </a:p>
          <a:p>
            <a:pPr marL="0" indent="0">
              <a:buNone/>
            </a:pPr>
            <a:endParaRPr lang="en-US">
              <a:solidFill>
                <a:srgbClr val="FF0000"/>
              </a:solidFill>
            </a:endParaRPr>
          </a:p>
        </p:txBody>
      </p:sp>
      <p:pic>
        <p:nvPicPr>
          <p:cNvPr id="5" name="Picture 4" descr="Text, letter&#10;&#10;Description automatically generated">
            <a:extLst>
              <a:ext uri="{FF2B5EF4-FFF2-40B4-BE49-F238E27FC236}">
                <a16:creationId xmlns:a16="http://schemas.microsoft.com/office/drawing/2014/main" id="{43B56C59-E64E-4FA3-84FF-854B2ED2B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093" y="1689433"/>
            <a:ext cx="5739875" cy="3277883"/>
          </a:xfrm>
          <a:prstGeom prst="rect">
            <a:avLst/>
          </a:prstGeom>
        </p:spPr>
      </p:pic>
    </p:spTree>
    <p:extLst>
      <p:ext uri="{BB962C8B-B14F-4D97-AF65-F5344CB8AC3E}">
        <p14:creationId xmlns:p14="http://schemas.microsoft.com/office/powerpoint/2010/main" val="687084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4E0-C413-44CD-92FC-9F90641B7040}"/>
              </a:ext>
            </a:extLst>
          </p:cNvPr>
          <p:cNvSpPr>
            <a:spLocks noGrp="1"/>
          </p:cNvSpPr>
          <p:nvPr>
            <p:ph type="title"/>
          </p:nvPr>
        </p:nvSpPr>
        <p:spPr/>
        <p:txBody>
          <a:bodyPr/>
          <a:lstStyle/>
          <a:p>
            <a:r>
              <a:rPr lang="en-US"/>
              <a:t>Moving the Snake</a:t>
            </a:r>
            <a:endParaRPr lang="en-GB"/>
          </a:p>
        </p:txBody>
      </p:sp>
      <p:sp>
        <p:nvSpPr>
          <p:cNvPr id="3" name="Content Placeholder 2">
            <a:extLst>
              <a:ext uri="{FF2B5EF4-FFF2-40B4-BE49-F238E27FC236}">
                <a16:creationId xmlns:a16="http://schemas.microsoft.com/office/drawing/2014/main" id="{40F31F8A-1C16-4F66-85C6-93895DD6CC07}"/>
              </a:ext>
            </a:extLst>
          </p:cNvPr>
          <p:cNvSpPr>
            <a:spLocks noGrp="1"/>
          </p:cNvSpPr>
          <p:nvPr>
            <p:ph idx="1"/>
          </p:nvPr>
        </p:nvSpPr>
        <p:spPr>
          <a:xfrm>
            <a:off x="203200" y="1825625"/>
            <a:ext cx="9609873" cy="3184525"/>
          </a:xfrm>
        </p:spPr>
        <p:txBody>
          <a:bodyPr>
            <a:normAutofit lnSpcReduction="10000"/>
          </a:bodyPr>
          <a:lstStyle/>
          <a:p>
            <a:pPr marL="0" indent="0">
              <a:buNone/>
            </a:pPr>
            <a:r>
              <a:rPr lang="en-US"/>
              <a:t>This is a little bit technical.</a:t>
            </a:r>
          </a:p>
          <a:p>
            <a:pPr marL="0" indent="0">
              <a:buNone/>
            </a:pPr>
            <a:endParaRPr lang="en-US"/>
          </a:p>
          <a:p>
            <a:pPr marL="0" indent="0">
              <a:buNone/>
            </a:pPr>
            <a:r>
              <a:rPr lang="en-US"/>
              <a:t>First aspect of this algorithm is that we can use:</a:t>
            </a:r>
          </a:p>
          <a:p>
            <a:pPr marL="0" indent="0">
              <a:buNone/>
            </a:pPr>
            <a:r>
              <a:rPr lang="en-US"/>
              <a:t>Turtle methods </a:t>
            </a:r>
            <a:r>
              <a:rPr lang="en-US">
                <a:solidFill>
                  <a:srgbClr val="FF0000"/>
                </a:solidFill>
              </a:rPr>
              <a:t>.xcor()</a:t>
            </a:r>
            <a:r>
              <a:rPr lang="en-US"/>
              <a:t> and </a:t>
            </a:r>
            <a:r>
              <a:rPr lang="en-US">
                <a:solidFill>
                  <a:srgbClr val="FF0000"/>
                </a:solidFill>
              </a:rPr>
              <a:t>.ycor() </a:t>
            </a:r>
            <a:r>
              <a:rPr lang="en-US"/>
              <a:t>to obtain the current (x,y) position of the a snake body part</a:t>
            </a:r>
          </a:p>
          <a:p>
            <a:pPr marL="0" indent="0">
              <a:buNone/>
            </a:pPr>
            <a:r>
              <a:rPr lang="en-US"/>
              <a:t>We can therefore move the BodyPart last in list (furthest from head) to the position of the body part infront</a:t>
            </a:r>
          </a:p>
          <a:p>
            <a:pPr marL="0" indent="0">
              <a:buNone/>
            </a:pPr>
            <a:endParaRPr lang="en-US"/>
          </a:p>
          <a:p>
            <a:pPr marL="0" indent="0">
              <a:buNone/>
            </a:pPr>
            <a:endParaRPr lang="en-GB"/>
          </a:p>
        </p:txBody>
      </p:sp>
      <p:sp>
        <p:nvSpPr>
          <p:cNvPr id="11" name="Rectangle 10">
            <a:extLst>
              <a:ext uri="{FF2B5EF4-FFF2-40B4-BE49-F238E27FC236}">
                <a16:creationId xmlns:a16="http://schemas.microsoft.com/office/drawing/2014/main" id="{ADC96833-EEA7-4ECD-865F-B2579F131CBA}"/>
              </a:ext>
            </a:extLst>
          </p:cNvPr>
          <p:cNvSpPr/>
          <p:nvPr/>
        </p:nvSpPr>
        <p:spPr>
          <a:xfrm>
            <a:off x="1618080" y="5408673"/>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2" name="Rectangle 11">
            <a:extLst>
              <a:ext uri="{FF2B5EF4-FFF2-40B4-BE49-F238E27FC236}">
                <a16:creationId xmlns:a16="http://schemas.microsoft.com/office/drawing/2014/main" id="{95930B5C-9BDA-4093-A9BE-B6D17467D2A1}"/>
              </a:ext>
            </a:extLst>
          </p:cNvPr>
          <p:cNvSpPr/>
          <p:nvPr/>
        </p:nvSpPr>
        <p:spPr>
          <a:xfrm>
            <a:off x="2381113" y="5408673"/>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3" name="Rectangle 12">
            <a:extLst>
              <a:ext uri="{FF2B5EF4-FFF2-40B4-BE49-F238E27FC236}">
                <a16:creationId xmlns:a16="http://schemas.microsoft.com/office/drawing/2014/main" id="{F91156C7-2E30-4C0C-8942-A79B437E5D46}"/>
              </a:ext>
            </a:extLst>
          </p:cNvPr>
          <p:cNvSpPr/>
          <p:nvPr/>
        </p:nvSpPr>
        <p:spPr>
          <a:xfrm>
            <a:off x="3103461" y="5408673"/>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4" name="Rectangle 13">
            <a:extLst>
              <a:ext uri="{FF2B5EF4-FFF2-40B4-BE49-F238E27FC236}">
                <a16:creationId xmlns:a16="http://schemas.microsoft.com/office/drawing/2014/main" id="{E996F42D-5270-4A63-A09A-275CA9659C3F}"/>
              </a:ext>
            </a:extLst>
          </p:cNvPr>
          <p:cNvSpPr/>
          <p:nvPr/>
        </p:nvSpPr>
        <p:spPr>
          <a:xfrm>
            <a:off x="834970" y="5408673"/>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cxnSp>
        <p:nvCxnSpPr>
          <p:cNvPr id="20" name="Straight Arrow Connector 19">
            <a:extLst>
              <a:ext uri="{FF2B5EF4-FFF2-40B4-BE49-F238E27FC236}">
                <a16:creationId xmlns:a16="http://schemas.microsoft.com/office/drawing/2014/main" id="{A67D1E82-4D52-414C-8C11-81557F1C7057}"/>
              </a:ext>
            </a:extLst>
          </p:cNvPr>
          <p:cNvCxnSpPr/>
          <p:nvPr/>
        </p:nvCxnSpPr>
        <p:spPr>
          <a:xfrm>
            <a:off x="4235450" y="5806027"/>
            <a:ext cx="1104900"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1E9F85A-8215-4412-9614-3EA880DF0F27}"/>
              </a:ext>
            </a:extLst>
          </p:cNvPr>
          <p:cNvSpPr/>
          <p:nvPr/>
        </p:nvSpPr>
        <p:spPr>
          <a:xfrm>
            <a:off x="6391905" y="543509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30" name="Rectangle 29">
            <a:extLst>
              <a:ext uri="{FF2B5EF4-FFF2-40B4-BE49-F238E27FC236}">
                <a16:creationId xmlns:a16="http://schemas.microsoft.com/office/drawing/2014/main" id="{A5430FBA-D2A3-4AB9-BE96-4C46C6C6BC24}"/>
              </a:ext>
            </a:extLst>
          </p:cNvPr>
          <p:cNvSpPr/>
          <p:nvPr/>
        </p:nvSpPr>
        <p:spPr>
          <a:xfrm>
            <a:off x="7124089" y="543509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31" name="Rectangle 30">
            <a:extLst>
              <a:ext uri="{FF2B5EF4-FFF2-40B4-BE49-F238E27FC236}">
                <a16:creationId xmlns:a16="http://schemas.microsoft.com/office/drawing/2014/main" id="{9589B272-DCA7-44EC-84D6-419CF254C248}"/>
              </a:ext>
            </a:extLst>
          </p:cNvPr>
          <p:cNvSpPr/>
          <p:nvPr/>
        </p:nvSpPr>
        <p:spPr>
          <a:xfrm>
            <a:off x="7206169" y="543509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32" name="Rectangle 31">
            <a:extLst>
              <a:ext uri="{FF2B5EF4-FFF2-40B4-BE49-F238E27FC236}">
                <a16:creationId xmlns:a16="http://schemas.microsoft.com/office/drawing/2014/main" id="{231FD706-D1F5-4D43-94E0-F21459E7E950}"/>
              </a:ext>
            </a:extLst>
          </p:cNvPr>
          <p:cNvSpPr/>
          <p:nvPr/>
        </p:nvSpPr>
        <p:spPr>
          <a:xfrm>
            <a:off x="5577641" y="543509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cxnSp>
        <p:nvCxnSpPr>
          <p:cNvPr id="33" name="Straight Arrow Connector 32">
            <a:extLst>
              <a:ext uri="{FF2B5EF4-FFF2-40B4-BE49-F238E27FC236}">
                <a16:creationId xmlns:a16="http://schemas.microsoft.com/office/drawing/2014/main" id="{632BF18A-7DA7-47FA-AC8E-8F2352526A4B}"/>
              </a:ext>
            </a:extLst>
          </p:cNvPr>
          <p:cNvCxnSpPr>
            <a:cxnSpLocks/>
          </p:cNvCxnSpPr>
          <p:nvPr/>
        </p:nvCxnSpPr>
        <p:spPr>
          <a:xfrm flipH="1">
            <a:off x="7206169" y="5272627"/>
            <a:ext cx="659792"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23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4E0-C413-44CD-92FC-9F90641B7040}"/>
              </a:ext>
            </a:extLst>
          </p:cNvPr>
          <p:cNvSpPr>
            <a:spLocks noGrp="1"/>
          </p:cNvSpPr>
          <p:nvPr>
            <p:ph type="title"/>
          </p:nvPr>
        </p:nvSpPr>
        <p:spPr/>
        <p:txBody>
          <a:bodyPr/>
          <a:lstStyle/>
          <a:p>
            <a:r>
              <a:rPr lang="en-US"/>
              <a:t>Moving the Snake</a:t>
            </a:r>
            <a:endParaRPr lang="en-GB"/>
          </a:p>
        </p:txBody>
      </p:sp>
      <p:sp>
        <p:nvSpPr>
          <p:cNvPr id="3" name="Content Placeholder 2">
            <a:extLst>
              <a:ext uri="{FF2B5EF4-FFF2-40B4-BE49-F238E27FC236}">
                <a16:creationId xmlns:a16="http://schemas.microsoft.com/office/drawing/2014/main" id="{40F31F8A-1C16-4F66-85C6-93895DD6CC07}"/>
              </a:ext>
            </a:extLst>
          </p:cNvPr>
          <p:cNvSpPr>
            <a:spLocks noGrp="1"/>
          </p:cNvSpPr>
          <p:nvPr>
            <p:ph idx="1"/>
          </p:nvPr>
        </p:nvSpPr>
        <p:spPr/>
        <p:txBody>
          <a:bodyPr/>
          <a:lstStyle/>
          <a:p>
            <a:pPr marL="0" indent="0">
              <a:buNone/>
            </a:pPr>
            <a:r>
              <a:rPr lang="en-US"/>
              <a:t>We can then repeat this step in the algorithm for the next item from the back of the array</a:t>
            </a:r>
          </a:p>
          <a:p>
            <a:pPr marL="0" indent="0">
              <a:buNone/>
            </a:pPr>
            <a:endParaRPr lang="en-US"/>
          </a:p>
          <a:p>
            <a:pPr marL="0" indent="0">
              <a:buNone/>
            </a:pPr>
            <a:r>
              <a:rPr lang="en-US"/>
              <a:t>This works for all elements of the snake body accept the one closest to the head as their isn’t an elemtent in front to copy the (x,y) position from.</a:t>
            </a:r>
          </a:p>
          <a:p>
            <a:pPr marL="0" indent="0">
              <a:buNone/>
            </a:pPr>
            <a:endParaRPr lang="en-US"/>
          </a:p>
          <a:p>
            <a:pPr marL="0" indent="0">
              <a:buNone/>
            </a:pPr>
            <a:endParaRPr lang="en-GB"/>
          </a:p>
        </p:txBody>
      </p:sp>
      <p:sp>
        <p:nvSpPr>
          <p:cNvPr id="21" name="Rectangle 20">
            <a:extLst>
              <a:ext uri="{FF2B5EF4-FFF2-40B4-BE49-F238E27FC236}">
                <a16:creationId xmlns:a16="http://schemas.microsoft.com/office/drawing/2014/main" id="{AD66BB62-2244-48CB-BFB3-2460BD8975EE}"/>
              </a:ext>
            </a:extLst>
          </p:cNvPr>
          <p:cNvSpPr/>
          <p:nvPr/>
        </p:nvSpPr>
        <p:spPr>
          <a:xfrm>
            <a:off x="1629405" y="5408673"/>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2" name="Rectangle 21">
            <a:extLst>
              <a:ext uri="{FF2B5EF4-FFF2-40B4-BE49-F238E27FC236}">
                <a16:creationId xmlns:a16="http://schemas.microsoft.com/office/drawing/2014/main" id="{EBE880C2-675B-484E-A352-B524258F27D9}"/>
              </a:ext>
            </a:extLst>
          </p:cNvPr>
          <p:cNvSpPr/>
          <p:nvPr/>
        </p:nvSpPr>
        <p:spPr>
          <a:xfrm>
            <a:off x="2361589" y="5408673"/>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3" name="Rectangle 22">
            <a:extLst>
              <a:ext uri="{FF2B5EF4-FFF2-40B4-BE49-F238E27FC236}">
                <a16:creationId xmlns:a16="http://schemas.microsoft.com/office/drawing/2014/main" id="{9C35DC99-A9C2-4603-B8DA-3FC0999A0607}"/>
              </a:ext>
            </a:extLst>
          </p:cNvPr>
          <p:cNvSpPr/>
          <p:nvPr/>
        </p:nvSpPr>
        <p:spPr>
          <a:xfrm>
            <a:off x="2361589" y="5408673"/>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4" name="Rectangle 23">
            <a:extLst>
              <a:ext uri="{FF2B5EF4-FFF2-40B4-BE49-F238E27FC236}">
                <a16:creationId xmlns:a16="http://schemas.microsoft.com/office/drawing/2014/main" id="{AE785197-E021-4F0B-96C4-189E657EC808}"/>
              </a:ext>
            </a:extLst>
          </p:cNvPr>
          <p:cNvSpPr/>
          <p:nvPr/>
        </p:nvSpPr>
        <p:spPr>
          <a:xfrm>
            <a:off x="815141" y="5408673"/>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cxnSp>
        <p:nvCxnSpPr>
          <p:cNvPr id="25" name="Straight Arrow Connector 24">
            <a:extLst>
              <a:ext uri="{FF2B5EF4-FFF2-40B4-BE49-F238E27FC236}">
                <a16:creationId xmlns:a16="http://schemas.microsoft.com/office/drawing/2014/main" id="{62280512-270D-4ABC-B193-1460D538A301}"/>
              </a:ext>
            </a:extLst>
          </p:cNvPr>
          <p:cNvCxnSpPr/>
          <p:nvPr/>
        </p:nvCxnSpPr>
        <p:spPr>
          <a:xfrm>
            <a:off x="4235450" y="5806027"/>
            <a:ext cx="1104900"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D2381E1-C92D-4FAC-841F-45ECD6CEA921}"/>
              </a:ext>
            </a:extLst>
          </p:cNvPr>
          <p:cNvSpPr/>
          <p:nvPr/>
        </p:nvSpPr>
        <p:spPr>
          <a:xfrm>
            <a:off x="6391905" y="543509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7" name="Rectangle 26">
            <a:extLst>
              <a:ext uri="{FF2B5EF4-FFF2-40B4-BE49-F238E27FC236}">
                <a16:creationId xmlns:a16="http://schemas.microsoft.com/office/drawing/2014/main" id="{B7A40966-4B38-4D94-B634-7E92D083A6BF}"/>
              </a:ext>
            </a:extLst>
          </p:cNvPr>
          <p:cNvSpPr/>
          <p:nvPr/>
        </p:nvSpPr>
        <p:spPr>
          <a:xfrm>
            <a:off x="6458571" y="543509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8" name="Rectangle 27">
            <a:extLst>
              <a:ext uri="{FF2B5EF4-FFF2-40B4-BE49-F238E27FC236}">
                <a16:creationId xmlns:a16="http://schemas.microsoft.com/office/drawing/2014/main" id="{D2EB7339-B6A7-4D63-8383-21F25A23F998}"/>
              </a:ext>
            </a:extLst>
          </p:cNvPr>
          <p:cNvSpPr/>
          <p:nvPr/>
        </p:nvSpPr>
        <p:spPr>
          <a:xfrm>
            <a:off x="7133777" y="543509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9" name="Rectangle 28">
            <a:extLst>
              <a:ext uri="{FF2B5EF4-FFF2-40B4-BE49-F238E27FC236}">
                <a16:creationId xmlns:a16="http://schemas.microsoft.com/office/drawing/2014/main" id="{6FEC7BD0-F755-4F88-9E09-85E5A7D5519C}"/>
              </a:ext>
            </a:extLst>
          </p:cNvPr>
          <p:cNvSpPr/>
          <p:nvPr/>
        </p:nvSpPr>
        <p:spPr>
          <a:xfrm>
            <a:off x="5577641" y="543509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cxnSp>
        <p:nvCxnSpPr>
          <p:cNvPr id="30" name="Straight Arrow Connector 29">
            <a:extLst>
              <a:ext uri="{FF2B5EF4-FFF2-40B4-BE49-F238E27FC236}">
                <a16:creationId xmlns:a16="http://schemas.microsoft.com/office/drawing/2014/main" id="{B6FE9EE6-68FE-4145-9462-B7749D5CEFAB}"/>
              </a:ext>
            </a:extLst>
          </p:cNvPr>
          <p:cNvCxnSpPr>
            <a:cxnSpLocks/>
          </p:cNvCxnSpPr>
          <p:nvPr/>
        </p:nvCxnSpPr>
        <p:spPr>
          <a:xfrm flipH="1">
            <a:off x="6432945" y="5278977"/>
            <a:ext cx="659792"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411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4E0-C413-44CD-92FC-9F90641B7040}"/>
              </a:ext>
            </a:extLst>
          </p:cNvPr>
          <p:cNvSpPr>
            <a:spLocks noGrp="1"/>
          </p:cNvSpPr>
          <p:nvPr>
            <p:ph type="title"/>
          </p:nvPr>
        </p:nvSpPr>
        <p:spPr/>
        <p:txBody>
          <a:bodyPr/>
          <a:lstStyle/>
          <a:p>
            <a:r>
              <a:rPr lang="en-US"/>
              <a:t>Moving the Snake</a:t>
            </a:r>
            <a:endParaRPr lang="en-GB"/>
          </a:p>
        </p:txBody>
      </p:sp>
      <p:sp>
        <p:nvSpPr>
          <p:cNvPr id="3" name="Content Placeholder 2">
            <a:extLst>
              <a:ext uri="{FF2B5EF4-FFF2-40B4-BE49-F238E27FC236}">
                <a16:creationId xmlns:a16="http://schemas.microsoft.com/office/drawing/2014/main" id="{40F31F8A-1C16-4F66-85C6-93895DD6CC07}"/>
              </a:ext>
            </a:extLst>
          </p:cNvPr>
          <p:cNvSpPr>
            <a:spLocks noGrp="1"/>
          </p:cNvSpPr>
          <p:nvPr>
            <p:ph idx="1"/>
          </p:nvPr>
        </p:nvSpPr>
        <p:spPr/>
        <p:txBody>
          <a:bodyPr/>
          <a:lstStyle/>
          <a:p>
            <a:pPr marL="0" indent="0">
              <a:buNone/>
            </a:pPr>
            <a:r>
              <a:rPr lang="en-US"/>
              <a:t>After we have moved all the elements but the one closest, we can manually set the position of this element to be the same as the head.</a:t>
            </a:r>
          </a:p>
          <a:p>
            <a:pPr marL="0" indent="0">
              <a:buNone/>
            </a:pPr>
            <a:endParaRPr lang="en-US"/>
          </a:p>
          <a:p>
            <a:pPr marL="0" indent="0">
              <a:buNone/>
            </a:pPr>
            <a:r>
              <a:rPr lang="en-US"/>
              <a:t>We then just need use the same code we had before to move the head – and all the snake (head and body) has moved.</a:t>
            </a:r>
          </a:p>
          <a:p>
            <a:pPr marL="0" indent="0">
              <a:buNone/>
            </a:pPr>
            <a:endParaRPr lang="en-US"/>
          </a:p>
          <a:p>
            <a:pPr marL="0" indent="0">
              <a:buNone/>
            </a:pPr>
            <a:endParaRPr lang="en-GB"/>
          </a:p>
        </p:txBody>
      </p:sp>
      <p:cxnSp>
        <p:nvCxnSpPr>
          <p:cNvPr id="25" name="Straight Arrow Connector 24">
            <a:extLst>
              <a:ext uri="{FF2B5EF4-FFF2-40B4-BE49-F238E27FC236}">
                <a16:creationId xmlns:a16="http://schemas.microsoft.com/office/drawing/2014/main" id="{62280512-270D-4ABC-B193-1460D538A301}"/>
              </a:ext>
            </a:extLst>
          </p:cNvPr>
          <p:cNvCxnSpPr/>
          <p:nvPr/>
        </p:nvCxnSpPr>
        <p:spPr>
          <a:xfrm>
            <a:off x="4235450" y="5806027"/>
            <a:ext cx="1104900"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7A40966-4B38-4D94-B634-7E92D083A6BF}"/>
              </a:ext>
            </a:extLst>
          </p:cNvPr>
          <p:cNvSpPr/>
          <p:nvPr/>
        </p:nvSpPr>
        <p:spPr>
          <a:xfrm>
            <a:off x="6458571" y="543509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8" name="Rectangle 27">
            <a:extLst>
              <a:ext uri="{FF2B5EF4-FFF2-40B4-BE49-F238E27FC236}">
                <a16:creationId xmlns:a16="http://schemas.microsoft.com/office/drawing/2014/main" id="{D2EB7339-B6A7-4D63-8383-21F25A23F998}"/>
              </a:ext>
            </a:extLst>
          </p:cNvPr>
          <p:cNvSpPr/>
          <p:nvPr/>
        </p:nvSpPr>
        <p:spPr>
          <a:xfrm>
            <a:off x="7133777" y="543509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9" name="Rectangle 28">
            <a:extLst>
              <a:ext uri="{FF2B5EF4-FFF2-40B4-BE49-F238E27FC236}">
                <a16:creationId xmlns:a16="http://schemas.microsoft.com/office/drawing/2014/main" id="{6FEC7BD0-F755-4F88-9E09-85E5A7D5519C}"/>
              </a:ext>
            </a:extLst>
          </p:cNvPr>
          <p:cNvSpPr/>
          <p:nvPr/>
        </p:nvSpPr>
        <p:spPr>
          <a:xfrm>
            <a:off x="5577641" y="543509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cxnSp>
        <p:nvCxnSpPr>
          <p:cNvPr id="30" name="Straight Arrow Connector 29">
            <a:extLst>
              <a:ext uri="{FF2B5EF4-FFF2-40B4-BE49-F238E27FC236}">
                <a16:creationId xmlns:a16="http://schemas.microsoft.com/office/drawing/2014/main" id="{B6FE9EE6-68FE-4145-9462-B7749D5CEFAB}"/>
              </a:ext>
            </a:extLst>
          </p:cNvPr>
          <p:cNvCxnSpPr>
            <a:cxnSpLocks/>
          </p:cNvCxnSpPr>
          <p:nvPr/>
        </p:nvCxnSpPr>
        <p:spPr>
          <a:xfrm flipH="1">
            <a:off x="5757739" y="5259927"/>
            <a:ext cx="65979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66A7F62-20C3-487A-A7F6-3D4BE88027A5}"/>
              </a:ext>
            </a:extLst>
          </p:cNvPr>
          <p:cNvSpPr/>
          <p:nvPr/>
        </p:nvSpPr>
        <p:spPr>
          <a:xfrm>
            <a:off x="1705605" y="543509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5" name="Rectangle 14">
            <a:extLst>
              <a:ext uri="{FF2B5EF4-FFF2-40B4-BE49-F238E27FC236}">
                <a16:creationId xmlns:a16="http://schemas.microsoft.com/office/drawing/2014/main" id="{FD75DBCC-67BD-4373-9AA4-6FB627E7F7B3}"/>
              </a:ext>
            </a:extLst>
          </p:cNvPr>
          <p:cNvSpPr/>
          <p:nvPr/>
        </p:nvSpPr>
        <p:spPr>
          <a:xfrm>
            <a:off x="1772271" y="543509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6" name="Rectangle 15">
            <a:extLst>
              <a:ext uri="{FF2B5EF4-FFF2-40B4-BE49-F238E27FC236}">
                <a16:creationId xmlns:a16="http://schemas.microsoft.com/office/drawing/2014/main" id="{CE778378-399A-4D4B-BD5D-6B419C2A3819}"/>
              </a:ext>
            </a:extLst>
          </p:cNvPr>
          <p:cNvSpPr/>
          <p:nvPr/>
        </p:nvSpPr>
        <p:spPr>
          <a:xfrm>
            <a:off x="2447477" y="543509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7" name="Rectangle 16">
            <a:extLst>
              <a:ext uri="{FF2B5EF4-FFF2-40B4-BE49-F238E27FC236}">
                <a16:creationId xmlns:a16="http://schemas.microsoft.com/office/drawing/2014/main" id="{9447DA72-7258-4F72-8EDF-A85D88758C92}"/>
              </a:ext>
            </a:extLst>
          </p:cNvPr>
          <p:cNvSpPr/>
          <p:nvPr/>
        </p:nvSpPr>
        <p:spPr>
          <a:xfrm>
            <a:off x="891341" y="543509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sp>
        <p:nvSpPr>
          <p:cNvPr id="26" name="Rectangle 25">
            <a:extLst>
              <a:ext uri="{FF2B5EF4-FFF2-40B4-BE49-F238E27FC236}">
                <a16:creationId xmlns:a16="http://schemas.microsoft.com/office/drawing/2014/main" id="{DD2381E1-C92D-4FAC-841F-45ECD6CEA921}"/>
              </a:ext>
            </a:extLst>
          </p:cNvPr>
          <p:cNvSpPr/>
          <p:nvPr/>
        </p:nvSpPr>
        <p:spPr>
          <a:xfrm>
            <a:off x="5716699" y="543509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Tree>
    <p:extLst>
      <p:ext uri="{BB962C8B-B14F-4D97-AF65-F5344CB8AC3E}">
        <p14:creationId xmlns:p14="http://schemas.microsoft.com/office/powerpoint/2010/main" val="3215462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4E0-C413-44CD-92FC-9F90641B7040}"/>
              </a:ext>
            </a:extLst>
          </p:cNvPr>
          <p:cNvSpPr>
            <a:spLocks noGrp="1"/>
          </p:cNvSpPr>
          <p:nvPr>
            <p:ph type="title"/>
          </p:nvPr>
        </p:nvSpPr>
        <p:spPr/>
        <p:txBody>
          <a:bodyPr/>
          <a:lstStyle/>
          <a:p>
            <a:r>
              <a:rPr lang="en-US"/>
              <a:t>Moving the Snake</a:t>
            </a:r>
            <a:endParaRPr lang="en-GB"/>
          </a:p>
        </p:txBody>
      </p:sp>
      <p:sp>
        <p:nvSpPr>
          <p:cNvPr id="3" name="Content Placeholder 2">
            <a:extLst>
              <a:ext uri="{FF2B5EF4-FFF2-40B4-BE49-F238E27FC236}">
                <a16:creationId xmlns:a16="http://schemas.microsoft.com/office/drawing/2014/main" id="{40F31F8A-1C16-4F66-85C6-93895DD6CC07}"/>
              </a:ext>
            </a:extLst>
          </p:cNvPr>
          <p:cNvSpPr>
            <a:spLocks noGrp="1"/>
          </p:cNvSpPr>
          <p:nvPr>
            <p:ph idx="1"/>
          </p:nvPr>
        </p:nvSpPr>
        <p:spPr>
          <a:xfrm>
            <a:off x="203201" y="1825625"/>
            <a:ext cx="3892549" cy="4351338"/>
          </a:xfrm>
        </p:spPr>
        <p:txBody>
          <a:bodyPr/>
          <a:lstStyle/>
          <a:p>
            <a:pPr marL="0" indent="0">
              <a:buNone/>
            </a:pPr>
            <a:r>
              <a:rPr lang="en-US" dirty="0"/>
              <a:t>Here we can see our new algorithm using a for loop in to move through the snake body in reverse order towards the snake head</a:t>
            </a:r>
          </a:p>
          <a:p>
            <a:pPr marL="0" indent="0">
              <a:buNone/>
            </a:pPr>
            <a:endParaRPr lang="en-US" dirty="0"/>
          </a:p>
          <a:p>
            <a:pPr marL="0" indent="0">
              <a:buNone/>
            </a:pPr>
            <a:endParaRPr lang="en-GB" dirty="0"/>
          </a:p>
        </p:txBody>
      </p:sp>
      <p:pic>
        <p:nvPicPr>
          <p:cNvPr id="7" name="Picture 6" descr="Text&#10;&#10;Description automatically generated">
            <a:extLst>
              <a:ext uri="{FF2B5EF4-FFF2-40B4-BE49-F238E27FC236}">
                <a16:creationId xmlns:a16="http://schemas.microsoft.com/office/drawing/2014/main" id="{D64FA2BD-05F2-4247-831F-4E80A9B0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2712" y="1825625"/>
            <a:ext cx="7388284" cy="4167559"/>
          </a:xfrm>
          <a:prstGeom prst="rect">
            <a:avLst/>
          </a:prstGeom>
        </p:spPr>
      </p:pic>
      <p:sp>
        <p:nvSpPr>
          <p:cNvPr id="18" name="Rectangle 17">
            <a:extLst>
              <a:ext uri="{FF2B5EF4-FFF2-40B4-BE49-F238E27FC236}">
                <a16:creationId xmlns:a16="http://schemas.microsoft.com/office/drawing/2014/main" id="{08E8D0B5-2F55-4056-8FDF-344975295225}"/>
              </a:ext>
            </a:extLst>
          </p:cNvPr>
          <p:cNvSpPr/>
          <p:nvPr/>
        </p:nvSpPr>
        <p:spPr>
          <a:xfrm>
            <a:off x="1915155" y="556844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r>
              <a:rPr lang="en-US" baseline="30000"/>
              <a:t>nd</a:t>
            </a:r>
            <a:r>
              <a:rPr lang="en-US"/>
              <a:t> pass</a:t>
            </a:r>
            <a:endParaRPr lang="en-GB"/>
          </a:p>
        </p:txBody>
      </p:sp>
      <p:sp>
        <p:nvSpPr>
          <p:cNvPr id="19" name="Rectangle 18">
            <a:extLst>
              <a:ext uri="{FF2B5EF4-FFF2-40B4-BE49-F238E27FC236}">
                <a16:creationId xmlns:a16="http://schemas.microsoft.com/office/drawing/2014/main" id="{1FB17A90-1FC0-40BB-86E3-A03CAFFF5AE5}"/>
              </a:ext>
            </a:extLst>
          </p:cNvPr>
          <p:cNvSpPr/>
          <p:nvPr/>
        </p:nvSpPr>
        <p:spPr>
          <a:xfrm>
            <a:off x="2657027" y="556844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r>
              <a:rPr lang="en-US" baseline="30000"/>
              <a:t>st</a:t>
            </a:r>
            <a:r>
              <a:rPr lang="en-US"/>
              <a:t> pass</a:t>
            </a:r>
            <a:endParaRPr lang="en-GB"/>
          </a:p>
        </p:txBody>
      </p:sp>
      <p:sp>
        <p:nvSpPr>
          <p:cNvPr id="20" name="Rectangle 19">
            <a:extLst>
              <a:ext uri="{FF2B5EF4-FFF2-40B4-BE49-F238E27FC236}">
                <a16:creationId xmlns:a16="http://schemas.microsoft.com/office/drawing/2014/main" id="{22B1DD72-6325-43DB-9B0B-2D202A906F6D}"/>
              </a:ext>
            </a:extLst>
          </p:cNvPr>
          <p:cNvSpPr/>
          <p:nvPr/>
        </p:nvSpPr>
        <p:spPr>
          <a:xfrm>
            <a:off x="427791" y="556844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sp>
        <p:nvSpPr>
          <p:cNvPr id="21" name="Rectangle 20">
            <a:extLst>
              <a:ext uri="{FF2B5EF4-FFF2-40B4-BE49-F238E27FC236}">
                <a16:creationId xmlns:a16="http://schemas.microsoft.com/office/drawing/2014/main" id="{1CF4766C-BF4E-484E-9C98-35E39CDD627B}"/>
              </a:ext>
            </a:extLst>
          </p:cNvPr>
          <p:cNvSpPr/>
          <p:nvPr/>
        </p:nvSpPr>
        <p:spPr>
          <a:xfrm>
            <a:off x="1169663" y="556844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Exit loop at 0</a:t>
            </a:r>
            <a:endParaRPr lang="en-GB" sz="1400"/>
          </a:p>
        </p:txBody>
      </p:sp>
      <p:sp>
        <p:nvSpPr>
          <p:cNvPr id="8" name="Rectangle 7">
            <a:extLst>
              <a:ext uri="{FF2B5EF4-FFF2-40B4-BE49-F238E27FC236}">
                <a16:creationId xmlns:a16="http://schemas.microsoft.com/office/drawing/2014/main" id="{EDE31EF7-6DA9-4B1B-A1AF-2078B5922EA1}"/>
              </a:ext>
            </a:extLst>
          </p:cNvPr>
          <p:cNvSpPr/>
          <p:nvPr/>
        </p:nvSpPr>
        <p:spPr>
          <a:xfrm>
            <a:off x="4546600" y="2171700"/>
            <a:ext cx="7044396" cy="172085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82279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8261-B967-4C68-8783-7DCBD049E8FD}"/>
              </a:ext>
            </a:extLst>
          </p:cNvPr>
          <p:cNvSpPr>
            <a:spLocks noGrp="1"/>
          </p:cNvSpPr>
          <p:nvPr>
            <p:ph type="title"/>
          </p:nvPr>
        </p:nvSpPr>
        <p:spPr/>
        <p:txBody>
          <a:bodyPr/>
          <a:lstStyle/>
          <a:p>
            <a:r>
              <a:rPr lang="en-US"/>
              <a:t>Game OOP Structure</a:t>
            </a:r>
            <a:endParaRPr lang="en-GB"/>
          </a:p>
        </p:txBody>
      </p:sp>
      <p:sp>
        <p:nvSpPr>
          <p:cNvPr id="3" name="Content Placeholder 2">
            <a:extLst>
              <a:ext uri="{FF2B5EF4-FFF2-40B4-BE49-F238E27FC236}">
                <a16:creationId xmlns:a16="http://schemas.microsoft.com/office/drawing/2014/main" id="{C21548A7-856A-423C-B856-D820BC415E43}"/>
              </a:ext>
            </a:extLst>
          </p:cNvPr>
          <p:cNvSpPr>
            <a:spLocks noGrp="1"/>
          </p:cNvSpPr>
          <p:nvPr>
            <p:ph idx="1"/>
          </p:nvPr>
        </p:nvSpPr>
        <p:spPr>
          <a:xfrm>
            <a:off x="203200" y="4183811"/>
            <a:ext cx="9609873" cy="1993151"/>
          </a:xfrm>
        </p:spPr>
        <p:txBody>
          <a:bodyPr>
            <a:normAutofit fontScale="92500"/>
          </a:bodyPr>
          <a:lstStyle/>
          <a:p>
            <a:pPr marL="0" indent="0">
              <a:buNone/>
            </a:pPr>
            <a:r>
              <a:rPr lang="en-US"/>
              <a:t>We are going to be developing our objects in this tutorial. We will be adding the ability for the snake to grow as it eats food. </a:t>
            </a:r>
            <a:br>
              <a:rPr lang="en-US"/>
            </a:br>
            <a:br>
              <a:rPr lang="en-US"/>
            </a:br>
            <a:r>
              <a:rPr lang="en-US"/>
              <a:t>This will require a new object (class) called food and some changes will need to be made to the snake class</a:t>
            </a:r>
            <a:endParaRPr lang="en-GB"/>
          </a:p>
        </p:txBody>
      </p:sp>
      <p:sp>
        <p:nvSpPr>
          <p:cNvPr id="6" name="Rectangle 5">
            <a:extLst>
              <a:ext uri="{FF2B5EF4-FFF2-40B4-BE49-F238E27FC236}">
                <a16:creationId xmlns:a16="http://schemas.microsoft.com/office/drawing/2014/main" id="{905F5F27-5928-4697-8A64-521401D86C88}"/>
              </a:ext>
            </a:extLst>
          </p:cNvPr>
          <p:cNvSpPr/>
          <p:nvPr/>
        </p:nvSpPr>
        <p:spPr>
          <a:xfrm>
            <a:off x="530637" y="1703717"/>
            <a:ext cx="3271341"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World</a:t>
            </a:r>
            <a:r>
              <a:rPr lang="en-US"/>
              <a:t> Component</a:t>
            </a:r>
          </a:p>
          <a:p>
            <a:pPr algn="ctr"/>
            <a:r>
              <a:rPr lang="en-US"/>
              <a:t>Knows where everything is in the game and what is happening</a:t>
            </a:r>
            <a:endParaRPr lang="en-GB"/>
          </a:p>
        </p:txBody>
      </p:sp>
      <p:sp>
        <p:nvSpPr>
          <p:cNvPr id="7" name="Rectangle 6">
            <a:extLst>
              <a:ext uri="{FF2B5EF4-FFF2-40B4-BE49-F238E27FC236}">
                <a16:creationId xmlns:a16="http://schemas.microsoft.com/office/drawing/2014/main" id="{D7E50970-73DE-49D3-A73D-532500ADEAEC}"/>
              </a:ext>
            </a:extLst>
          </p:cNvPr>
          <p:cNvSpPr/>
          <p:nvPr/>
        </p:nvSpPr>
        <p:spPr>
          <a:xfrm>
            <a:off x="530638" y="2771349"/>
            <a:ext cx="3271340"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Visualiser</a:t>
            </a:r>
            <a:r>
              <a:rPr lang="en-US"/>
              <a:t> Component</a:t>
            </a:r>
          </a:p>
          <a:p>
            <a:pPr algn="ctr"/>
            <a:r>
              <a:rPr lang="en-US"/>
              <a:t>Knows how to draw every shapes, sprite, image</a:t>
            </a:r>
            <a:endParaRPr lang="en-GB"/>
          </a:p>
        </p:txBody>
      </p:sp>
      <p:sp>
        <p:nvSpPr>
          <p:cNvPr id="9" name="Rectangle 8">
            <a:extLst>
              <a:ext uri="{FF2B5EF4-FFF2-40B4-BE49-F238E27FC236}">
                <a16:creationId xmlns:a16="http://schemas.microsoft.com/office/drawing/2014/main" id="{9F6389ED-C44D-4919-AFA3-BD02A015FFE0}"/>
              </a:ext>
            </a:extLst>
          </p:cNvPr>
          <p:cNvSpPr/>
          <p:nvPr/>
        </p:nvSpPr>
        <p:spPr>
          <a:xfrm>
            <a:off x="4671507" y="2188953"/>
            <a:ext cx="3271340" cy="9704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Objects</a:t>
            </a:r>
          </a:p>
          <a:p>
            <a:pPr algn="ctr"/>
            <a:r>
              <a:rPr lang="en-US" b="1"/>
              <a:t>Snake</a:t>
            </a:r>
          </a:p>
          <a:p>
            <a:pPr algn="ctr"/>
            <a:r>
              <a:rPr lang="en-GB" b="1"/>
              <a:t>Food</a:t>
            </a:r>
          </a:p>
        </p:txBody>
      </p:sp>
    </p:spTree>
    <p:extLst>
      <p:ext uri="{BB962C8B-B14F-4D97-AF65-F5344CB8AC3E}">
        <p14:creationId xmlns:p14="http://schemas.microsoft.com/office/powerpoint/2010/main" val="1502008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4E0-C413-44CD-92FC-9F90641B7040}"/>
              </a:ext>
            </a:extLst>
          </p:cNvPr>
          <p:cNvSpPr>
            <a:spLocks noGrp="1"/>
          </p:cNvSpPr>
          <p:nvPr>
            <p:ph type="title"/>
          </p:nvPr>
        </p:nvSpPr>
        <p:spPr/>
        <p:txBody>
          <a:bodyPr/>
          <a:lstStyle/>
          <a:p>
            <a:r>
              <a:rPr lang="en-US"/>
              <a:t>Moving the Snake</a:t>
            </a:r>
            <a:endParaRPr lang="en-GB"/>
          </a:p>
        </p:txBody>
      </p:sp>
      <p:sp>
        <p:nvSpPr>
          <p:cNvPr id="3" name="Content Placeholder 2">
            <a:extLst>
              <a:ext uri="{FF2B5EF4-FFF2-40B4-BE49-F238E27FC236}">
                <a16:creationId xmlns:a16="http://schemas.microsoft.com/office/drawing/2014/main" id="{40F31F8A-1C16-4F66-85C6-93895DD6CC07}"/>
              </a:ext>
            </a:extLst>
          </p:cNvPr>
          <p:cNvSpPr>
            <a:spLocks noGrp="1"/>
          </p:cNvSpPr>
          <p:nvPr>
            <p:ph idx="1"/>
          </p:nvPr>
        </p:nvSpPr>
        <p:spPr>
          <a:xfrm>
            <a:off x="203201" y="1825625"/>
            <a:ext cx="3892549" cy="4351338"/>
          </a:xfrm>
        </p:spPr>
        <p:txBody>
          <a:bodyPr/>
          <a:lstStyle/>
          <a:p>
            <a:pPr marL="0" indent="0">
              <a:buNone/>
            </a:pPr>
            <a:r>
              <a:rPr lang="en-US">
                <a:solidFill>
                  <a:schemeClr val="accent4"/>
                </a:solidFill>
              </a:rPr>
              <a:t>We then check if the body exists. If it does we move the body part closest the snake</a:t>
            </a:r>
          </a:p>
          <a:p>
            <a:pPr marL="0" indent="0">
              <a:buNone/>
            </a:pPr>
            <a:endParaRPr lang="en-US"/>
          </a:p>
          <a:p>
            <a:pPr marL="0" indent="0">
              <a:buNone/>
            </a:pPr>
            <a:r>
              <a:rPr lang="en-US">
                <a:solidFill>
                  <a:schemeClr val="accent5">
                    <a:lumMod val="60000"/>
                    <a:lumOff val="40000"/>
                  </a:schemeClr>
                </a:solidFill>
              </a:rPr>
              <a:t>Lastly we leave our code for moving the head as it was</a:t>
            </a:r>
          </a:p>
          <a:p>
            <a:pPr marL="0" indent="0">
              <a:buNone/>
            </a:pPr>
            <a:endParaRPr lang="en-GB"/>
          </a:p>
        </p:txBody>
      </p:sp>
      <p:pic>
        <p:nvPicPr>
          <p:cNvPr id="7" name="Picture 6" descr="Text&#10;&#10;Description automatically generated">
            <a:extLst>
              <a:ext uri="{FF2B5EF4-FFF2-40B4-BE49-F238E27FC236}">
                <a16:creationId xmlns:a16="http://schemas.microsoft.com/office/drawing/2014/main" id="{D64FA2BD-05F2-4247-831F-4E80A9B0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2712" y="1825625"/>
            <a:ext cx="7388284" cy="4167559"/>
          </a:xfrm>
          <a:prstGeom prst="rect">
            <a:avLst/>
          </a:prstGeom>
        </p:spPr>
      </p:pic>
      <p:sp>
        <p:nvSpPr>
          <p:cNvPr id="18" name="Rectangle 17">
            <a:extLst>
              <a:ext uri="{FF2B5EF4-FFF2-40B4-BE49-F238E27FC236}">
                <a16:creationId xmlns:a16="http://schemas.microsoft.com/office/drawing/2014/main" id="{08E8D0B5-2F55-4056-8FDF-344975295225}"/>
              </a:ext>
            </a:extLst>
          </p:cNvPr>
          <p:cNvSpPr/>
          <p:nvPr/>
        </p:nvSpPr>
        <p:spPr>
          <a:xfrm>
            <a:off x="1911535" y="556844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1FB17A90-1FC0-40BB-86E3-A03CAFFF5AE5}"/>
              </a:ext>
            </a:extLst>
          </p:cNvPr>
          <p:cNvSpPr/>
          <p:nvPr/>
        </p:nvSpPr>
        <p:spPr>
          <a:xfrm>
            <a:off x="2657027" y="556844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22B1DD72-6325-43DB-9B0B-2D202A906F6D}"/>
              </a:ext>
            </a:extLst>
          </p:cNvPr>
          <p:cNvSpPr/>
          <p:nvPr/>
        </p:nvSpPr>
        <p:spPr>
          <a:xfrm>
            <a:off x="427791" y="556844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sp>
        <p:nvSpPr>
          <p:cNvPr id="21" name="Rectangle 20">
            <a:extLst>
              <a:ext uri="{FF2B5EF4-FFF2-40B4-BE49-F238E27FC236}">
                <a16:creationId xmlns:a16="http://schemas.microsoft.com/office/drawing/2014/main" id="{1CF4766C-BF4E-484E-9C98-35E39CDD627B}"/>
              </a:ext>
            </a:extLst>
          </p:cNvPr>
          <p:cNvSpPr/>
          <p:nvPr/>
        </p:nvSpPr>
        <p:spPr>
          <a:xfrm>
            <a:off x="1169663" y="556844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Move Me</a:t>
            </a:r>
            <a:endParaRPr lang="en-GB" sz="1400"/>
          </a:p>
        </p:txBody>
      </p:sp>
      <p:sp>
        <p:nvSpPr>
          <p:cNvPr id="8" name="Rectangle 7">
            <a:extLst>
              <a:ext uri="{FF2B5EF4-FFF2-40B4-BE49-F238E27FC236}">
                <a16:creationId xmlns:a16="http://schemas.microsoft.com/office/drawing/2014/main" id="{EDE31EF7-6DA9-4B1B-A1AF-2078B5922EA1}"/>
              </a:ext>
            </a:extLst>
          </p:cNvPr>
          <p:cNvSpPr/>
          <p:nvPr/>
        </p:nvSpPr>
        <p:spPr>
          <a:xfrm>
            <a:off x="4546600" y="3847591"/>
            <a:ext cx="7044396" cy="172085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3F9999E-DCD2-4828-A5D6-F6ACE8C89DFC}"/>
              </a:ext>
            </a:extLst>
          </p:cNvPr>
          <p:cNvSpPr/>
          <p:nvPr/>
        </p:nvSpPr>
        <p:spPr>
          <a:xfrm>
            <a:off x="4546600" y="5708650"/>
            <a:ext cx="7044396" cy="284534"/>
          </a:xfrm>
          <a:prstGeom prst="rect">
            <a:avLst/>
          </a:prstGeom>
          <a:no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01476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87BE-12D3-4EA2-AA71-68874529E4FE}"/>
              </a:ext>
            </a:extLst>
          </p:cNvPr>
          <p:cNvSpPr>
            <a:spLocks noGrp="1"/>
          </p:cNvSpPr>
          <p:nvPr>
            <p:ph type="title"/>
          </p:nvPr>
        </p:nvSpPr>
        <p:spPr/>
        <p:txBody>
          <a:bodyPr/>
          <a:lstStyle/>
          <a:p>
            <a:r>
              <a:rPr lang="en-US"/>
              <a:t>Game Loop</a:t>
            </a:r>
            <a:endParaRPr lang="en-GB"/>
          </a:p>
        </p:txBody>
      </p:sp>
      <p:sp>
        <p:nvSpPr>
          <p:cNvPr id="3" name="Content Placeholder 2">
            <a:extLst>
              <a:ext uri="{FF2B5EF4-FFF2-40B4-BE49-F238E27FC236}">
                <a16:creationId xmlns:a16="http://schemas.microsoft.com/office/drawing/2014/main" id="{7CC93ECE-4755-49C2-8CA8-76952140AEE2}"/>
              </a:ext>
            </a:extLst>
          </p:cNvPr>
          <p:cNvSpPr>
            <a:spLocks noGrp="1"/>
          </p:cNvSpPr>
          <p:nvPr>
            <p:ph idx="1"/>
          </p:nvPr>
        </p:nvSpPr>
        <p:spPr>
          <a:xfrm>
            <a:off x="203200" y="1825625"/>
            <a:ext cx="5327649" cy="4351338"/>
          </a:xfrm>
        </p:spPr>
        <p:txBody>
          <a:bodyPr>
            <a:normAutofit fontScale="70000" lnSpcReduction="20000"/>
          </a:bodyPr>
          <a:lstStyle/>
          <a:p>
            <a:pPr marL="0" indent="0">
              <a:buNone/>
            </a:pPr>
            <a:r>
              <a:rPr lang="en-US"/>
              <a:t>As we did before with the Food class we now add an update method for the snake that moves the snake.</a:t>
            </a:r>
          </a:p>
          <a:p>
            <a:pPr marL="0" indent="0">
              <a:buNone/>
            </a:pPr>
            <a:endParaRPr lang="en-US"/>
          </a:p>
          <a:p>
            <a:pPr marL="0" indent="0">
              <a:buNone/>
            </a:pPr>
            <a:r>
              <a:rPr lang="en-US"/>
              <a:t>Adjust the game loop to use update rather than .move() itself.</a:t>
            </a:r>
          </a:p>
          <a:p>
            <a:pPr marL="0" indent="0">
              <a:buNone/>
            </a:pPr>
            <a:endParaRPr lang="en-US"/>
          </a:p>
          <a:p>
            <a:pPr marL="0" indent="0">
              <a:buNone/>
            </a:pPr>
            <a:r>
              <a:rPr lang="en-US"/>
              <a:t>If we wanted we could then have an objects array that loops through the objects calling their update method that processes differently depending on the object. </a:t>
            </a:r>
          </a:p>
          <a:p>
            <a:pPr marL="0" indent="0">
              <a:buNone/>
            </a:pPr>
            <a:endParaRPr lang="en-US"/>
          </a:p>
          <a:p>
            <a:pPr marL="0" indent="0">
              <a:buNone/>
            </a:pPr>
            <a:r>
              <a:rPr lang="en-US"/>
              <a:t>Assuming these classes were (as mentioned earlier inheriting from a base class we could have </a:t>
            </a:r>
            <a:r>
              <a:rPr lang="en-US">
                <a:solidFill>
                  <a:schemeClr val="accent2"/>
                </a:solidFill>
              </a:rPr>
              <a:t>Polymorphism!</a:t>
            </a:r>
            <a:r>
              <a:rPr lang="en-US"/>
              <a:t> </a:t>
            </a:r>
            <a:endParaRPr lang="en-GB"/>
          </a:p>
        </p:txBody>
      </p:sp>
      <p:pic>
        <p:nvPicPr>
          <p:cNvPr id="5" name="Picture 4" descr="Text&#10;&#10;Description automatically generated">
            <a:extLst>
              <a:ext uri="{FF2B5EF4-FFF2-40B4-BE49-F238E27FC236}">
                <a16:creationId xmlns:a16="http://schemas.microsoft.com/office/drawing/2014/main" id="{41FABA87-A5DF-4A6D-BB96-8A900F90F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502" y="1627104"/>
            <a:ext cx="2676899" cy="905001"/>
          </a:xfrm>
          <a:prstGeom prst="rect">
            <a:avLst/>
          </a:prstGeom>
        </p:spPr>
      </p:pic>
      <p:pic>
        <p:nvPicPr>
          <p:cNvPr id="6" name="Picture 5" descr="Text&#10;&#10;Description automatically generated">
            <a:extLst>
              <a:ext uri="{FF2B5EF4-FFF2-40B4-BE49-F238E27FC236}">
                <a16:creationId xmlns:a16="http://schemas.microsoft.com/office/drawing/2014/main" id="{936CD4E0-B310-4906-9F71-A118CC76E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7425" y="3272052"/>
            <a:ext cx="5495953" cy="2582269"/>
          </a:xfrm>
          <a:prstGeom prst="rect">
            <a:avLst/>
          </a:prstGeom>
        </p:spPr>
      </p:pic>
    </p:spTree>
    <p:extLst>
      <p:ext uri="{BB962C8B-B14F-4D97-AF65-F5344CB8AC3E}">
        <p14:creationId xmlns:p14="http://schemas.microsoft.com/office/powerpoint/2010/main" val="551453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55C6-BCF9-40A2-9DB6-BE2F7AFC0B4B}"/>
              </a:ext>
            </a:extLst>
          </p:cNvPr>
          <p:cNvSpPr>
            <a:spLocks noGrp="1"/>
          </p:cNvSpPr>
          <p:nvPr>
            <p:ph type="title"/>
          </p:nvPr>
        </p:nvSpPr>
        <p:spPr/>
        <p:txBody>
          <a:bodyPr/>
          <a:lstStyle/>
          <a:p>
            <a:r>
              <a:rPr lang="en-US"/>
              <a:t>Grow Snake Grow</a:t>
            </a:r>
            <a:endParaRPr lang="en-GB"/>
          </a:p>
        </p:txBody>
      </p:sp>
      <p:sp>
        <p:nvSpPr>
          <p:cNvPr id="3" name="Content Placeholder 2">
            <a:extLst>
              <a:ext uri="{FF2B5EF4-FFF2-40B4-BE49-F238E27FC236}">
                <a16:creationId xmlns:a16="http://schemas.microsoft.com/office/drawing/2014/main" id="{6FE410B8-B73C-4E0F-A55A-FD7DC32A4DD0}"/>
              </a:ext>
            </a:extLst>
          </p:cNvPr>
          <p:cNvSpPr>
            <a:spLocks noGrp="1"/>
          </p:cNvSpPr>
          <p:nvPr>
            <p:ph idx="1"/>
          </p:nvPr>
        </p:nvSpPr>
        <p:spPr>
          <a:xfrm>
            <a:off x="203200" y="4559967"/>
            <a:ext cx="9609873" cy="1616995"/>
          </a:xfrm>
        </p:spPr>
        <p:txBody>
          <a:bodyPr/>
          <a:lstStyle/>
          <a:p>
            <a:pPr marL="0" indent="0">
              <a:buNone/>
            </a:pPr>
            <a:r>
              <a:rPr lang="en-US"/>
              <a:t>Finally, we need to tell the snake to actually grow when the head collides with the food item. We do this in our world_update method</a:t>
            </a:r>
            <a:endParaRPr lang="en-GB"/>
          </a:p>
        </p:txBody>
      </p:sp>
      <p:pic>
        <p:nvPicPr>
          <p:cNvPr id="5" name="Picture 4" descr="Text&#10;&#10;Description automatically generated">
            <a:extLst>
              <a:ext uri="{FF2B5EF4-FFF2-40B4-BE49-F238E27FC236}">
                <a16:creationId xmlns:a16="http://schemas.microsoft.com/office/drawing/2014/main" id="{E8C15A97-C2C2-4FD6-85BF-F5B56468A1F3}"/>
              </a:ext>
            </a:extLst>
          </p:cNvPr>
          <p:cNvPicPr>
            <a:picLocks noChangeAspect="1"/>
          </p:cNvPicPr>
          <p:nvPr/>
        </p:nvPicPr>
        <p:blipFill rotWithShape="1">
          <a:blip r:embed="rId2">
            <a:extLst>
              <a:ext uri="{28A0092B-C50C-407E-A947-70E740481C1C}">
                <a14:useLocalDpi xmlns:a14="http://schemas.microsoft.com/office/drawing/2010/main" val="0"/>
              </a:ext>
            </a:extLst>
          </a:blip>
          <a:srcRect t="24894"/>
          <a:stretch/>
        </p:blipFill>
        <p:spPr>
          <a:xfrm>
            <a:off x="1401968" y="2170740"/>
            <a:ext cx="6620799" cy="1616995"/>
          </a:xfrm>
          <a:prstGeom prst="rect">
            <a:avLst/>
          </a:prstGeom>
        </p:spPr>
      </p:pic>
      <p:sp>
        <p:nvSpPr>
          <p:cNvPr id="6" name="Rectangle 5">
            <a:extLst>
              <a:ext uri="{FF2B5EF4-FFF2-40B4-BE49-F238E27FC236}">
                <a16:creationId xmlns:a16="http://schemas.microsoft.com/office/drawing/2014/main" id="{BE591958-4FB4-4BEA-BA81-E9253B1F3DEA}"/>
              </a:ext>
            </a:extLst>
          </p:cNvPr>
          <p:cNvSpPr/>
          <p:nvPr/>
        </p:nvSpPr>
        <p:spPr>
          <a:xfrm>
            <a:off x="2260600" y="3429000"/>
            <a:ext cx="2082800" cy="301124"/>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9579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AB93-C5AC-4CC3-BA8C-7B5323665E5E}"/>
              </a:ext>
            </a:extLst>
          </p:cNvPr>
          <p:cNvSpPr>
            <a:spLocks noGrp="1"/>
          </p:cNvSpPr>
          <p:nvPr>
            <p:ph type="title"/>
          </p:nvPr>
        </p:nvSpPr>
        <p:spPr/>
        <p:txBody>
          <a:bodyPr/>
          <a:lstStyle/>
          <a:p>
            <a:r>
              <a:rPr lang="en-US"/>
              <a:t>Problems</a:t>
            </a:r>
            <a:endParaRPr lang="en-GB"/>
          </a:p>
        </p:txBody>
      </p:sp>
      <p:sp>
        <p:nvSpPr>
          <p:cNvPr id="3" name="Content Placeholder 2">
            <a:extLst>
              <a:ext uri="{FF2B5EF4-FFF2-40B4-BE49-F238E27FC236}">
                <a16:creationId xmlns:a16="http://schemas.microsoft.com/office/drawing/2014/main" id="{428BBB71-2B59-49E0-B4AC-4AB134217278}"/>
              </a:ext>
            </a:extLst>
          </p:cNvPr>
          <p:cNvSpPr>
            <a:spLocks noGrp="1"/>
          </p:cNvSpPr>
          <p:nvPr>
            <p:ph idx="1"/>
          </p:nvPr>
        </p:nvSpPr>
        <p:spPr/>
        <p:txBody>
          <a:bodyPr>
            <a:normAutofit fontScale="92500"/>
          </a:bodyPr>
          <a:lstStyle/>
          <a:p>
            <a:pPr marL="0" indent="0">
              <a:buNone/>
            </a:pPr>
            <a:r>
              <a:rPr lang="en-US" dirty="0"/>
              <a:t>Compare code you have written back to the snippets shown</a:t>
            </a:r>
          </a:p>
          <a:p>
            <a:pPr marL="0" indent="0">
              <a:buNone/>
            </a:pPr>
            <a:endParaRPr lang="en-US" dirty="0"/>
          </a:p>
          <a:p>
            <a:pPr marL="0" indent="0">
              <a:buNone/>
            </a:pPr>
            <a:r>
              <a:rPr lang="en-US" dirty="0"/>
              <a:t>If you are unsure about where the code should go in terms of files or class, have a look back at the class diagrams.</a:t>
            </a:r>
          </a:p>
          <a:p>
            <a:pPr marL="0" indent="0">
              <a:buNone/>
            </a:pPr>
            <a:endParaRPr lang="en-US" dirty="0"/>
          </a:p>
          <a:p>
            <a:pPr marL="0" indent="0">
              <a:buNone/>
            </a:pPr>
            <a:endParaRPr lang="en-US" dirty="0"/>
          </a:p>
          <a:p>
            <a:pPr marL="0" indent="0">
              <a:buNone/>
            </a:pPr>
            <a:r>
              <a:rPr lang="en-US" dirty="0">
                <a:solidFill>
                  <a:schemeClr val="accent4"/>
                </a:solidFill>
              </a:rPr>
              <a:t>The snake body part added after eating food is automatically created at the center of the screen before then being moved to the rear of the snake. </a:t>
            </a:r>
            <a:r>
              <a:rPr lang="en-US" dirty="0">
                <a:solidFill>
                  <a:schemeClr val="accent5"/>
                </a:solidFill>
              </a:rPr>
              <a:t>Can you think of a better solution?</a:t>
            </a:r>
          </a:p>
          <a:p>
            <a:pPr marL="0" indent="0">
              <a:buNone/>
            </a:pPr>
            <a:endParaRPr lang="en-US" dirty="0"/>
          </a:p>
          <a:p>
            <a:pPr marL="0" indent="0">
              <a:buNone/>
            </a:pPr>
            <a:endParaRPr lang="en-US" dirty="0"/>
          </a:p>
          <a:p>
            <a:pPr marL="0" indent="0">
              <a:buNone/>
            </a:pPr>
            <a:endParaRPr lang="en-US" dirty="0"/>
          </a:p>
          <a:p>
            <a:pPr marL="0" indent="0">
              <a:buNone/>
            </a:pPr>
            <a:endParaRPr lang="en-GB" dirty="0"/>
          </a:p>
        </p:txBody>
      </p:sp>
    </p:spTree>
    <p:extLst>
      <p:ext uri="{BB962C8B-B14F-4D97-AF65-F5344CB8AC3E}">
        <p14:creationId xmlns:p14="http://schemas.microsoft.com/office/powerpoint/2010/main" val="2162200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3730-F26B-4759-A1BB-6821D85BA9A8}"/>
              </a:ext>
            </a:extLst>
          </p:cNvPr>
          <p:cNvSpPr>
            <a:spLocks noGrp="1"/>
          </p:cNvSpPr>
          <p:nvPr>
            <p:ph type="title"/>
          </p:nvPr>
        </p:nvSpPr>
        <p:spPr/>
        <p:txBody>
          <a:bodyPr/>
          <a:lstStyle/>
          <a:p>
            <a:r>
              <a:rPr lang="en-US"/>
              <a:t>Game OOP Structure</a:t>
            </a:r>
            <a:endParaRPr lang="en-GB"/>
          </a:p>
        </p:txBody>
      </p:sp>
      <p:sp>
        <p:nvSpPr>
          <p:cNvPr id="3" name="Content Placeholder 2">
            <a:extLst>
              <a:ext uri="{FF2B5EF4-FFF2-40B4-BE49-F238E27FC236}">
                <a16:creationId xmlns:a16="http://schemas.microsoft.com/office/drawing/2014/main" id="{FA8CECFA-1E6F-4264-A092-BAEA1D19BCFA}"/>
              </a:ext>
            </a:extLst>
          </p:cNvPr>
          <p:cNvSpPr>
            <a:spLocks noGrp="1"/>
          </p:cNvSpPr>
          <p:nvPr>
            <p:ph idx="1"/>
          </p:nvPr>
        </p:nvSpPr>
        <p:spPr>
          <a:xfrm>
            <a:off x="203200" y="1762539"/>
            <a:ext cx="3871843" cy="4759031"/>
          </a:xfrm>
        </p:spPr>
        <p:txBody>
          <a:bodyPr>
            <a:normAutofit/>
          </a:bodyPr>
          <a:lstStyle/>
          <a:p>
            <a:pPr marL="0" indent="0">
              <a:buNone/>
            </a:pPr>
            <a:endParaRPr lang="en-US"/>
          </a:p>
          <a:p>
            <a:pPr marL="0" indent="0">
              <a:buNone/>
            </a:pPr>
            <a:r>
              <a:rPr lang="en-US"/>
              <a:t>We can see the additional Methods being added to the </a:t>
            </a:r>
            <a:r>
              <a:rPr lang="en-US">
                <a:solidFill>
                  <a:srgbClr val="D14F59"/>
                </a:solidFill>
              </a:rPr>
              <a:t>GameWorld Class and Snake class highlighted in red </a:t>
            </a:r>
            <a:r>
              <a:rPr lang="en-US"/>
              <a:t>as well as the </a:t>
            </a:r>
            <a:r>
              <a:rPr lang="en-US" u="sng"/>
              <a:t>new class </a:t>
            </a:r>
            <a:r>
              <a:rPr lang="en-US">
                <a:solidFill>
                  <a:schemeClr val="accent2"/>
                </a:solidFill>
              </a:rPr>
              <a:t>Food</a:t>
            </a:r>
            <a:r>
              <a:rPr lang="en-US"/>
              <a:t> we are adding to the objects file.</a:t>
            </a:r>
            <a:endParaRPr lang="en-US">
              <a:solidFill>
                <a:schemeClr val="accent5">
                  <a:lumMod val="60000"/>
                  <a:lumOff val="40000"/>
                </a:schemeClr>
              </a:solidFill>
            </a:endParaRPr>
          </a:p>
          <a:p>
            <a:pPr marL="0" indent="0">
              <a:buNone/>
            </a:pPr>
            <a:endParaRPr lang="en-US"/>
          </a:p>
        </p:txBody>
      </p:sp>
      <p:pic>
        <p:nvPicPr>
          <p:cNvPr id="6" name="Picture 5" descr="Diagram&#10;&#10;Description automatically generated">
            <a:extLst>
              <a:ext uri="{FF2B5EF4-FFF2-40B4-BE49-F238E27FC236}">
                <a16:creationId xmlns:a16="http://schemas.microsoft.com/office/drawing/2014/main" id="{838C8152-4900-4436-9DFF-D0F0D9B3C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8999" y="2048680"/>
            <a:ext cx="5681079" cy="3981059"/>
          </a:xfrm>
          <a:prstGeom prst="rect">
            <a:avLst/>
          </a:prstGeom>
        </p:spPr>
      </p:pic>
    </p:spTree>
    <p:extLst>
      <p:ext uri="{BB962C8B-B14F-4D97-AF65-F5344CB8AC3E}">
        <p14:creationId xmlns:p14="http://schemas.microsoft.com/office/powerpoint/2010/main" val="1254132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D360-6CA5-4C52-A873-54A28E4B56E6}"/>
              </a:ext>
            </a:extLst>
          </p:cNvPr>
          <p:cNvSpPr>
            <a:spLocks noGrp="1"/>
          </p:cNvSpPr>
          <p:nvPr>
            <p:ph type="title"/>
          </p:nvPr>
        </p:nvSpPr>
        <p:spPr/>
        <p:txBody>
          <a:bodyPr/>
          <a:lstStyle/>
          <a:p>
            <a:r>
              <a:rPr lang="en-US"/>
              <a:t>Objects Update </a:t>
            </a:r>
            <a:r>
              <a:rPr lang="en-US">
                <a:highlight>
                  <a:srgbClr val="FFFF00"/>
                </a:highlight>
              </a:rPr>
              <a:t>(Read this slide)</a:t>
            </a:r>
            <a:endParaRPr lang="en-GB">
              <a:highlight>
                <a:srgbClr val="FFFF00"/>
              </a:highlight>
            </a:endParaRPr>
          </a:p>
        </p:txBody>
      </p:sp>
      <p:sp>
        <p:nvSpPr>
          <p:cNvPr id="3" name="Content Placeholder 2">
            <a:extLst>
              <a:ext uri="{FF2B5EF4-FFF2-40B4-BE49-F238E27FC236}">
                <a16:creationId xmlns:a16="http://schemas.microsoft.com/office/drawing/2014/main" id="{1FDB2459-FB66-4502-BF4B-5EA8C55CE09B}"/>
              </a:ext>
            </a:extLst>
          </p:cNvPr>
          <p:cNvSpPr>
            <a:spLocks noGrp="1"/>
          </p:cNvSpPr>
          <p:nvPr>
            <p:ph idx="1"/>
          </p:nvPr>
        </p:nvSpPr>
        <p:spPr>
          <a:xfrm>
            <a:off x="203200" y="1825625"/>
            <a:ext cx="5662195" cy="4351338"/>
          </a:xfrm>
        </p:spPr>
        <p:txBody>
          <a:bodyPr>
            <a:normAutofit fontScale="92500" lnSpcReduction="20000"/>
          </a:bodyPr>
          <a:lstStyle/>
          <a:p>
            <a:pPr marL="0" indent="0">
              <a:buNone/>
            </a:pPr>
            <a:r>
              <a:rPr lang="en-US"/>
              <a:t>All objects should really have an update method()</a:t>
            </a:r>
          </a:p>
          <a:p>
            <a:pPr marL="0" indent="0">
              <a:buNone/>
            </a:pPr>
            <a:endParaRPr lang="en-US"/>
          </a:p>
          <a:p>
            <a:pPr marL="0" indent="0">
              <a:buNone/>
            </a:pPr>
            <a:r>
              <a:rPr lang="en-US"/>
              <a:t>The reason behind this is that all objects once instantiated should be (although we aren’t doing it this tutorial) added to an array of objects in the game class. </a:t>
            </a:r>
          </a:p>
          <a:p>
            <a:pPr marL="0" indent="0">
              <a:buNone/>
            </a:pPr>
            <a:endParaRPr lang="en-US"/>
          </a:p>
          <a:p>
            <a:pPr marL="0" indent="0">
              <a:buNone/>
            </a:pPr>
            <a:r>
              <a:rPr lang="en-US"/>
              <a:t>This is powerful because we can loop through all objects, regardless of type and call its own update function.</a:t>
            </a:r>
            <a:endParaRPr lang="en-GB"/>
          </a:p>
        </p:txBody>
      </p:sp>
      <p:pic>
        <p:nvPicPr>
          <p:cNvPr id="6" name="Picture 5" descr="Text, letter&#10;&#10;Description automatically generated">
            <a:extLst>
              <a:ext uri="{FF2B5EF4-FFF2-40B4-BE49-F238E27FC236}">
                <a16:creationId xmlns:a16="http://schemas.microsoft.com/office/drawing/2014/main" id="{9B2C14CD-B9FB-4537-AA13-E149A5D56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464905"/>
            <a:ext cx="4083090" cy="1807874"/>
          </a:xfrm>
          <a:prstGeom prst="rect">
            <a:avLst/>
          </a:prstGeom>
        </p:spPr>
      </p:pic>
      <p:sp>
        <p:nvSpPr>
          <p:cNvPr id="7" name="TextBox 6">
            <a:extLst>
              <a:ext uri="{FF2B5EF4-FFF2-40B4-BE49-F238E27FC236}">
                <a16:creationId xmlns:a16="http://schemas.microsoft.com/office/drawing/2014/main" id="{16965B21-B4C8-47AE-B239-79DE740BC423}"/>
              </a:ext>
            </a:extLst>
          </p:cNvPr>
          <p:cNvSpPr txBox="1"/>
          <p:nvPr/>
        </p:nvSpPr>
        <p:spPr>
          <a:xfrm>
            <a:off x="6452675" y="4422637"/>
            <a:ext cx="3100399" cy="1754326"/>
          </a:xfrm>
          <a:prstGeom prst="rect">
            <a:avLst/>
          </a:prstGeom>
          <a:noFill/>
        </p:spPr>
        <p:txBody>
          <a:bodyPr wrap="square" rtlCol="0">
            <a:spAutoFit/>
          </a:bodyPr>
          <a:lstStyle/>
          <a:p>
            <a:r>
              <a:rPr lang="en-US">
                <a:solidFill>
                  <a:schemeClr val="accent6">
                    <a:lumMod val="60000"/>
                    <a:lumOff val="40000"/>
                  </a:schemeClr>
                </a:solidFill>
              </a:rPr>
              <a:t>Whilst we aren’t doing this, you should understand or appreciate this is very useful in a game full of many objects (players, enemies, power-ups, weapons, etc)</a:t>
            </a:r>
            <a:endParaRPr lang="en-GB">
              <a:solidFill>
                <a:schemeClr val="accent6">
                  <a:lumMod val="60000"/>
                  <a:lumOff val="40000"/>
                </a:schemeClr>
              </a:solidFill>
            </a:endParaRPr>
          </a:p>
        </p:txBody>
      </p:sp>
    </p:spTree>
    <p:extLst>
      <p:ext uri="{BB962C8B-B14F-4D97-AF65-F5344CB8AC3E}">
        <p14:creationId xmlns:p14="http://schemas.microsoft.com/office/powerpoint/2010/main" val="81372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325E-570D-4659-A3EA-68DBCCD73007}"/>
              </a:ext>
            </a:extLst>
          </p:cNvPr>
          <p:cNvSpPr>
            <a:spLocks noGrp="1"/>
          </p:cNvSpPr>
          <p:nvPr>
            <p:ph type="title"/>
          </p:nvPr>
        </p:nvSpPr>
        <p:spPr/>
        <p:txBody>
          <a:bodyPr/>
          <a:lstStyle/>
          <a:p>
            <a:r>
              <a:rPr lang="en-US"/>
              <a:t>Inheritance </a:t>
            </a:r>
            <a:r>
              <a:rPr lang="en-US">
                <a:highlight>
                  <a:srgbClr val="FFFF00"/>
                </a:highlight>
              </a:rPr>
              <a:t>(Read this slide)</a:t>
            </a:r>
            <a:endParaRPr lang="en-GB"/>
          </a:p>
        </p:txBody>
      </p:sp>
      <p:sp>
        <p:nvSpPr>
          <p:cNvPr id="7" name="Content Placeholder 6">
            <a:extLst>
              <a:ext uri="{FF2B5EF4-FFF2-40B4-BE49-F238E27FC236}">
                <a16:creationId xmlns:a16="http://schemas.microsoft.com/office/drawing/2014/main" id="{5A1EAA69-EB7A-45D7-83DD-1A1EE93C04E0}"/>
              </a:ext>
            </a:extLst>
          </p:cNvPr>
          <p:cNvSpPr>
            <a:spLocks noGrp="1"/>
          </p:cNvSpPr>
          <p:nvPr>
            <p:ph idx="1"/>
          </p:nvPr>
        </p:nvSpPr>
        <p:spPr>
          <a:xfrm>
            <a:off x="203198" y="1825625"/>
            <a:ext cx="3368263" cy="4351338"/>
          </a:xfrm>
        </p:spPr>
        <p:txBody>
          <a:bodyPr>
            <a:normAutofit fontScale="85000" lnSpcReduction="20000"/>
          </a:bodyPr>
          <a:lstStyle/>
          <a:p>
            <a:pPr marL="0" indent="0">
              <a:buNone/>
            </a:pPr>
            <a:r>
              <a:rPr lang="en-US"/>
              <a:t>If we were designing a more complex game we would probably also have a Game Object class which acts as a base class (we don’t create an instance of it) that all other objects in the game inherit properties from.</a:t>
            </a:r>
          </a:p>
          <a:p>
            <a:pPr marL="0" indent="0">
              <a:buNone/>
            </a:pPr>
            <a:endParaRPr lang="en-US"/>
          </a:p>
          <a:p>
            <a:pPr marL="0" indent="0">
              <a:buNone/>
            </a:pPr>
            <a:r>
              <a:rPr lang="en-US"/>
              <a:t>In some cases base class methods will be </a:t>
            </a:r>
            <a:r>
              <a:rPr lang="en-US">
                <a:solidFill>
                  <a:schemeClr val="accent2"/>
                </a:solidFill>
              </a:rPr>
              <a:t>overridden</a:t>
            </a:r>
            <a:endParaRPr lang="en-GB">
              <a:solidFill>
                <a:schemeClr val="accent2"/>
              </a:solidFill>
            </a:endParaRPr>
          </a:p>
        </p:txBody>
      </p:sp>
      <p:pic>
        <p:nvPicPr>
          <p:cNvPr id="10" name="Picture 9" descr="Diagram&#10;&#10;Description automatically generated">
            <a:extLst>
              <a:ext uri="{FF2B5EF4-FFF2-40B4-BE49-F238E27FC236}">
                <a16:creationId xmlns:a16="http://schemas.microsoft.com/office/drawing/2014/main" id="{9813D2A6-172E-41C7-98CE-E2E09C782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1412" y="1656522"/>
            <a:ext cx="5413848" cy="3978667"/>
          </a:xfrm>
          <a:prstGeom prst="rect">
            <a:avLst/>
          </a:prstGeom>
        </p:spPr>
      </p:pic>
    </p:spTree>
    <p:extLst>
      <p:ext uri="{BB962C8B-B14F-4D97-AF65-F5344CB8AC3E}">
        <p14:creationId xmlns:p14="http://schemas.microsoft.com/office/powerpoint/2010/main" val="2015613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E72E-64B6-45B6-9770-38F678E67306}"/>
              </a:ext>
            </a:extLst>
          </p:cNvPr>
          <p:cNvSpPr>
            <a:spLocks noGrp="1"/>
          </p:cNvSpPr>
          <p:nvPr>
            <p:ph type="title"/>
          </p:nvPr>
        </p:nvSpPr>
        <p:spPr/>
        <p:txBody>
          <a:bodyPr/>
          <a:lstStyle/>
          <a:p>
            <a:r>
              <a:rPr lang="en-US"/>
              <a:t>Adding Food</a:t>
            </a:r>
            <a:endParaRPr lang="en-GB"/>
          </a:p>
        </p:txBody>
      </p:sp>
      <p:sp>
        <p:nvSpPr>
          <p:cNvPr id="3" name="Content Placeholder 2">
            <a:extLst>
              <a:ext uri="{FF2B5EF4-FFF2-40B4-BE49-F238E27FC236}">
                <a16:creationId xmlns:a16="http://schemas.microsoft.com/office/drawing/2014/main" id="{7A466A05-8EF7-461B-A4A5-2DE7F578FD21}"/>
              </a:ext>
            </a:extLst>
          </p:cNvPr>
          <p:cNvSpPr>
            <a:spLocks noGrp="1"/>
          </p:cNvSpPr>
          <p:nvPr>
            <p:ph idx="1"/>
          </p:nvPr>
        </p:nvSpPr>
        <p:spPr>
          <a:xfrm>
            <a:off x="203201" y="1825625"/>
            <a:ext cx="3670968" cy="4351338"/>
          </a:xfrm>
        </p:spPr>
        <p:txBody>
          <a:bodyPr>
            <a:normAutofit fontScale="85000" lnSpcReduction="20000"/>
          </a:bodyPr>
          <a:lstStyle/>
          <a:p>
            <a:pPr marL="0" indent="0">
              <a:buNone/>
            </a:pPr>
            <a:r>
              <a:rPr lang="en-US"/>
              <a:t>The food object </a:t>
            </a:r>
            <a:r>
              <a:rPr lang="en-US">
                <a:solidFill>
                  <a:schemeClr val="accent2"/>
                </a:solidFill>
              </a:rPr>
              <a:t>‘item’ </a:t>
            </a:r>
            <a:r>
              <a:rPr lang="en-US"/>
              <a:t>is assigned an instantiated turtle object.</a:t>
            </a:r>
          </a:p>
          <a:p>
            <a:pPr marL="0" indent="0">
              <a:buNone/>
            </a:pPr>
            <a:endParaRPr lang="en-US"/>
          </a:p>
          <a:p>
            <a:pPr marL="0" indent="0">
              <a:buNone/>
            </a:pPr>
            <a:r>
              <a:rPr lang="en-US"/>
              <a:t>Similair to the snake some basic settings are assigned (Colours could be set using hex values as before)</a:t>
            </a:r>
          </a:p>
          <a:p>
            <a:pPr marL="0" indent="0">
              <a:buNone/>
            </a:pPr>
            <a:endParaRPr lang="en-US"/>
          </a:p>
          <a:p>
            <a:pPr marL="0" indent="0">
              <a:buNone/>
            </a:pPr>
            <a:r>
              <a:rPr lang="en-US"/>
              <a:t>It is currently set to appear at the origin. You can change this if you wish.</a:t>
            </a:r>
            <a:endParaRPr lang="en-GB"/>
          </a:p>
        </p:txBody>
      </p:sp>
      <p:pic>
        <p:nvPicPr>
          <p:cNvPr id="5" name="Picture 4" descr="Text, letter&#10;&#10;Description automatically generated">
            <a:extLst>
              <a:ext uri="{FF2B5EF4-FFF2-40B4-BE49-F238E27FC236}">
                <a16:creationId xmlns:a16="http://schemas.microsoft.com/office/drawing/2014/main" id="{9FB8E137-3394-489B-9902-47D41E83A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016" y="1609055"/>
            <a:ext cx="5320878" cy="2925279"/>
          </a:xfrm>
          <a:prstGeom prst="rect">
            <a:avLst/>
          </a:prstGeom>
        </p:spPr>
      </p:pic>
      <p:sp>
        <p:nvSpPr>
          <p:cNvPr id="6" name="TextBox 5">
            <a:extLst>
              <a:ext uri="{FF2B5EF4-FFF2-40B4-BE49-F238E27FC236}">
                <a16:creationId xmlns:a16="http://schemas.microsoft.com/office/drawing/2014/main" id="{78D4792A-9D00-48CF-A620-23119ECA0780}"/>
              </a:ext>
            </a:extLst>
          </p:cNvPr>
          <p:cNvSpPr txBox="1"/>
          <p:nvPr/>
        </p:nvSpPr>
        <p:spPr>
          <a:xfrm>
            <a:off x="4168016" y="4735458"/>
            <a:ext cx="5529437" cy="1600438"/>
          </a:xfrm>
          <a:prstGeom prst="rect">
            <a:avLst/>
          </a:prstGeom>
          <a:noFill/>
        </p:spPr>
        <p:txBody>
          <a:bodyPr wrap="square" rtlCol="0">
            <a:spAutoFit/>
          </a:bodyPr>
          <a:lstStyle/>
          <a:p>
            <a:r>
              <a:rPr lang="en-US" sz="1400">
                <a:solidFill>
                  <a:schemeClr val="accent6">
                    <a:lumMod val="60000"/>
                    <a:lumOff val="40000"/>
                  </a:schemeClr>
                </a:solidFill>
              </a:rPr>
              <a:t>The attribute ‘move’ is a flag variable that determines the food needs to be moved or not. Once placed a food item will stay in its current position until the snake head collides with it. If it does the, it will then need to be relocated where it can be eaten again. </a:t>
            </a:r>
          </a:p>
          <a:p>
            <a:endParaRPr lang="en-GB" sz="1400">
              <a:solidFill>
                <a:schemeClr val="accent6">
                  <a:lumMod val="60000"/>
                  <a:lumOff val="40000"/>
                </a:schemeClr>
              </a:solidFill>
            </a:endParaRPr>
          </a:p>
          <a:p>
            <a:r>
              <a:rPr lang="en-GB" sz="1400">
                <a:solidFill>
                  <a:schemeClr val="accent6">
                    <a:lumMod val="60000"/>
                    <a:lumOff val="40000"/>
                  </a:schemeClr>
                </a:solidFill>
              </a:rPr>
              <a:t>An other solution would have been to delete the item and create another which would have also worked just fine.</a:t>
            </a:r>
            <a:endParaRPr lang="en-US" sz="1400">
              <a:solidFill>
                <a:schemeClr val="accent6">
                  <a:lumMod val="60000"/>
                  <a:lumOff val="40000"/>
                </a:schemeClr>
              </a:solidFill>
            </a:endParaRPr>
          </a:p>
        </p:txBody>
      </p:sp>
    </p:spTree>
    <p:extLst>
      <p:ext uri="{BB962C8B-B14F-4D97-AF65-F5344CB8AC3E}">
        <p14:creationId xmlns:p14="http://schemas.microsoft.com/office/powerpoint/2010/main" val="3249571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5F19-364F-4B5D-A4C2-0BC315B5CBA2}"/>
              </a:ext>
            </a:extLst>
          </p:cNvPr>
          <p:cNvSpPr>
            <a:spLocks noGrp="1"/>
          </p:cNvSpPr>
          <p:nvPr>
            <p:ph type="title"/>
          </p:nvPr>
        </p:nvSpPr>
        <p:spPr/>
        <p:txBody>
          <a:bodyPr/>
          <a:lstStyle/>
          <a:p>
            <a:r>
              <a:rPr lang="en-US"/>
              <a:t>Instantiate our Food</a:t>
            </a:r>
            <a:endParaRPr lang="en-GB"/>
          </a:p>
        </p:txBody>
      </p:sp>
      <p:sp>
        <p:nvSpPr>
          <p:cNvPr id="3" name="Content Placeholder 2">
            <a:extLst>
              <a:ext uri="{FF2B5EF4-FFF2-40B4-BE49-F238E27FC236}">
                <a16:creationId xmlns:a16="http://schemas.microsoft.com/office/drawing/2014/main" id="{5E2C1076-ABDD-4B94-B0D0-67CFA5EDACA0}"/>
              </a:ext>
            </a:extLst>
          </p:cNvPr>
          <p:cNvSpPr>
            <a:spLocks noGrp="1"/>
          </p:cNvSpPr>
          <p:nvPr>
            <p:ph idx="1"/>
          </p:nvPr>
        </p:nvSpPr>
        <p:spPr>
          <a:xfrm>
            <a:off x="4948518" y="1825625"/>
            <a:ext cx="4864555" cy="4351338"/>
          </a:xfrm>
        </p:spPr>
        <p:txBody>
          <a:bodyPr/>
          <a:lstStyle/>
          <a:p>
            <a:pPr marL="0" indent="0">
              <a:buNone/>
            </a:pPr>
            <a:r>
              <a:rPr lang="en-US"/>
              <a:t>In our GameWorld constructor we create our new attribute for food and assign it the value of an instantiated food instance.</a:t>
            </a:r>
            <a:endParaRPr lang="en-GB"/>
          </a:p>
        </p:txBody>
      </p:sp>
      <p:pic>
        <p:nvPicPr>
          <p:cNvPr id="5" name="Picture 4" descr="Text, letter&#10;&#10;Description automatically generated">
            <a:extLst>
              <a:ext uri="{FF2B5EF4-FFF2-40B4-BE49-F238E27FC236}">
                <a16:creationId xmlns:a16="http://schemas.microsoft.com/office/drawing/2014/main" id="{43EA5518-F822-4150-BC6A-78A3E8195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8518" y="4001294"/>
            <a:ext cx="4663979" cy="1611474"/>
          </a:xfrm>
          <a:prstGeom prst="rect">
            <a:avLst/>
          </a:prstGeom>
        </p:spPr>
      </p:pic>
      <p:pic>
        <p:nvPicPr>
          <p:cNvPr id="7" name="Picture 6">
            <a:extLst>
              <a:ext uri="{FF2B5EF4-FFF2-40B4-BE49-F238E27FC236}">
                <a16:creationId xmlns:a16="http://schemas.microsoft.com/office/drawing/2014/main" id="{B4253FC4-D432-4962-A312-D271D85F70E0}"/>
              </a:ext>
            </a:extLst>
          </p:cNvPr>
          <p:cNvPicPr>
            <a:picLocks noChangeAspect="1"/>
          </p:cNvPicPr>
          <p:nvPr/>
        </p:nvPicPr>
        <p:blipFill>
          <a:blip r:embed="rId3"/>
          <a:stretch>
            <a:fillRect/>
          </a:stretch>
        </p:blipFill>
        <p:spPr>
          <a:xfrm>
            <a:off x="587360" y="1628410"/>
            <a:ext cx="2978819" cy="3601180"/>
          </a:xfrm>
          <a:prstGeom prst="rect">
            <a:avLst/>
          </a:prstGeom>
        </p:spPr>
      </p:pic>
      <p:sp>
        <p:nvSpPr>
          <p:cNvPr id="9" name="Content Placeholder 2">
            <a:extLst>
              <a:ext uri="{FF2B5EF4-FFF2-40B4-BE49-F238E27FC236}">
                <a16:creationId xmlns:a16="http://schemas.microsoft.com/office/drawing/2014/main" id="{5F9D2E5E-F139-4B1A-A92F-1516E8F60266}"/>
              </a:ext>
            </a:extLst>
          </p:cNvPr>
          <p:cNvSpPr txBox="1">
            <a:spLocks/>
          </p:cNvSpPr>
          <p:nvPr/>
        </p:nvSpPr>
        <p:spPr>
          <a:xfrm>
            <a:off x="587360" y="5514182"/>
            <a:ext cx="3514740" cy="103901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ahnschrift Semi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ahnschrift Semi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ahnschrift Semi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ahnschrift Semi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ahnschrift Semi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When you run the game you should see your food item on screen</a:t>
            </a:r>
            <a:endParaRPr lang="en-GB"/>
          </a:p>
        </p:txBody>
      </p:sp>
    </p:spTree>
    <p:extLst>
      <p:ext uri="{BB962C8B-B14F-4D97-AF65-F5344CB8AC3E}">
        <p14:creationId xmlns:p14="http://schemas.microsoft.com/office/powerpoint/2010/main" val="2651835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9B13-88B1-460A-99F2-9D773B1812CA}"/>
              </a:ext>
            </a:extLst>
          </p:cNvPr>
          <p:cNvSpPr>
            <a:spLocks noGrp="1"/>
          </p:cNvSpPr>
          <p:nvPr>
            <p:ph type="title"/>
          </p:nvPr>
        </p:nvSpPr>
        <p:spPr/>
        <p:txBody>
          <a:bodyPr/>
          <a:lstStyle/>
          <a:p>
            <a:r>
              <a:rPr lang="en-US"/>
              <a:t>Colliding with the Food Item</a:t>
            </a:r>
            <a:endParaRPr lang="en-GB"/>
          </a:p>
        </p:txBody>
      </p:sp>
      <p:sp>
        <p:nvSpPr>
          <p:cNvPr id="3" name="Content Placeholder 2">
            <a:extLst>
              <a:ext uri="{FF2B5EF4-FFF2-40B4-BE49-F238E27FC236}">
                <a16:creationId xmlns:a16="http://schemas.microsoft.com/office/drawing/2014/main" id="{8EBACC42-6BA3-46F6-ADD9-DFA090A16DD5}"/>
              </a:ext>
            </a:extLst>
          </p:cNvPr>
          <p:cNvSpPr>
            <a:spLocks noGrp="1"/>
          </p:cNvSpPr>
          <p:nvPr>
            <p:ph idx="1"/>
          </p:nvPr>
        </p:nvSpPr>
        <p:spPr>
          <a:xfrm>
            <a:off x="203200" y="3723861"/>
            <a:ext cx="9384747" cy="2453102"/>
          </a:xfrm>
        </p:spPr>
        <p:txBody>
          <a:bodyPr>
            <a:normAutofit/>
          </a:bodyPr>
          <a:lstStyle/>
          <a:p>
            <a:pPr marL="0" indent="0">
              <a:buNone/>
            </a:pPr>
            <a:r>
              <a:rPr lang="en-US"/>
              <a:t>Currently the Food Item and the Snke know where they are on the screen but not each other. For this reason the GameWorld will manage collision detection. </a:t>
            </a:r>
          </a:p>
          <a:p>
            <a:pPr marL="0" indent="0">
              <a:buNone/>
            </a:pPr>
            <a:endParaRPr lang="en-US"/>
          </a:p>
          <a:p>
            <a:pPr marL="0" indent="0">
              <a:buNone/>
            </a:pPr>
            <a:r>
              <a:rPr lang="en-US"/>
              <a:t>To do this we will create a </a:t>
            </a:r>
            <a:r>
              <a:rPr lang="en-US">
                <a:solidFill>
                  <a:schemeClr val="accent2"/>
                </a:solidFill>
              </a:rPr>
              <a:t>world_update() </a:t>
            </a:r>
            <a:r>
              <a:rPr lang="en-US"/>
              <a:t>method. </a:t>
            </a:r>
            <a:endParaRPr lang="en-GB"/>
          </a:p>
        </p:txBody>
      </p:sp>
      <p:pic>
        <p:nvPicPr>
          <p:cNvPr id="5" name="Picture 4" descr="Text&#10;&#10;Description automatically generated">
            <a:extLst>
              <a:ext uri="{FF2B5EF4-FFF2-40B4-BE49-F238E27FC236}">
                <a16:creationId xmlns:a16="http://schemas.microsoft.com/office/drawing/2014/main" id="{6851F382-9ECA-4CAC-98C5-C15E7EA2B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191" y="1594695"/>
            <a:ext cx="6458851" cy="1733792"/>
          </a:xfrm>
          <a:prstGeom prst="rect">
            <a:avLst/>
          </a:prstGeom>
        </p:spPr>
      </p:pic>
    </p:spTree>
    <p:extLst>
      <p:ext uri="{BB962C8B-B14F-4D97-AF65-F5344CB8AC3E}">
        <p14:creationId xmlns:p14="http://schemas.microsoft.com/office/powerpoint/2010/main" val="89665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9B13-88B1-460A-99F2-9D773B1812CA}"/>
              </a:ext>
            </a:extLst>
          </p:cNvPr>
          <p:cNvSpPr>
            <a:spLocks noGrp="1"/>
          </p:cNvSpPr>
          <p:nvPr>
            <p:ph type="title"/>
          </p:nvPr>
        </p:nvSpPr>
        <p:spPr/>
        <p:txBody>
          <a:bodyPr/>
          <a:lstStyle/>
          <a:p>
            <a:r>
              <a:rPr lang="en-US"/>
              <a:t>Colliding with the Food Item</a:t>
            </a:r>
            <a:endParaRPr lang="en-GB"/>
          </a:p>
        </p:txBody>
      </p:sp>
      <p:sp>
        <p:nvSpPr>
          <p:cNvPr id="3" name="Content Placeholder 2">
            <a:extLst>
              <a:ext uri="{FF2B5EF4-FFF2-40B4-BE49-F238E27FC236}">
                <a16:creationId xmlns:a16="http://schemas.microsoft.com/office/drawing/2014/main" id="{8EBACC42-6BA3-46F6-ADD9-DFA090A16DD5}"/>
              </a:ext>
            </a:extLst>
          </p:cNvPr>
          <p:cNvSpPr>
            <a:spLocks noGrp="1"/>
          </p:cNvSpPr>
          <p:nvPr>
            <p:ph idx="1"/>
          </p:nvPr>
        </p:nvSpPr>
        <p:spPr>
          <a:xfrm>
            <a:off x="203200" y="3723861"/>
            <a:ext cx="9384747" cy="2453102"/>
          </a:xfrm>
        </p:spPr>
        <p:txBody>
          <a:bodyPr>
            <a:normAutofit fontScale="92500"/>
          </a:bodyPr>
          <a:lstStyle/>
          <a:p>
            <a:pPr marL="0" indent="0">
              <a:buNone/>
            </a:pPr>
            <a:r>
              <a:rPr lang="en-US"/>
              <a:t>In this method we check whether the distance between the head of the snake and the food item is less than 15 pixels. If so we set the </a:t>
            </a:r>
            <a:r>
              <a:rPr lang="en-US">
                <a:solidFill>
                  <a:schemeClr val="accent2"/>
                </a:solidFill>
              </a:rPr>
              <a:t>move flag </a:t>
            </a:r>
            <a:r>
              <a:rPr lang="en-US"/>
              <a:t>of the food item to be </a:t>
            </a:r>
            <a:r>
              <a:rPr lang="en-US">
                <a:solidFill>
                  <a:schemeClr val="accent2"/>
                </a:solidFill>
              </a:rPr>
              <a:t>True</a:t>
            </a:r>
            <a:r>
              <a:rPr lang="en-US"/>
              <a:t>.</a:t>
            </a:r>
          </a:p>
          <a:p>
            <a:pPr marL="0" indent="0">
              <a:buNone/>
            </a:pPr>
            <a:r>
              <a:rPr lang="en-US">
                <a:solidFill>
                  <a:schemeClr val="accent4"/>
                </a:solidFill>
              </a:rPr>
              <a:t>.distance() </a:t>
            </a:r>
            <a:r>
              <a:rPr lang="en-US"/>
              <a:t>is a turtle method that returns the distance between two turtle objects. This saves us time having to write a method to do this!</a:t>
            </a:r>
            <a:endParaRPr lang="en-GB"/>
          </a:p>
        </p:txBody>
      </p:sp>
      <p:pic>
        <p:nvPicPr>
          <p:cNvPr id="5" name="Picture 4" descr="Text&#10;&#10;Description automatically generated">
            <a:extLst>
              <a:ext uri="{FF2B5EF4-FFF2-40B4-BE49-F238E27FC236}">
                <a16:creationId xmlns:a16="http://schemas.microsoft.com/office/drawing/2014/main" id="{6851F382-9ECA-4CAC-98C5-C15E7EA2B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191" y="1594695"/>
            <a:ext cx="6458851" cy="1733792"/>
          </a:xfrm>
          <a:prstGeom prst="rect">
            <a:avLst/>
          </a:prstGeom>
        </p:spPr>
      </p:pic>
    </p:spTree>
    <p:extLst>
      <p:ext uri="{BB962C8B-B14F-4D97-AF65-F5344CB8AC3E}">
        <p14:creationId xmlns:p14="http://schemas.microsoft.com/office/powerpoint/2010/main" val="2629009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8E5D52D10F094F90CD096FDD8D50BB" ma:contentTypeVersion="13" ma:contentTypeDescription="Create a new document." ma:contentTypeScope="" ma:versionID="e7e56ba677b97506ee73cda3f879ec48">
  <xsd:schema xmlns:xsd="http://www.w3.org/2001/XMLSchema" xmlns:xs="http://www.w3.org/2001/XMLSchema" xmlns:p="http://schemas.microsoft.com/office/2006/metadata/properties" xmlns:ns2="28120cba-d646-48ff-9803-d9518bc6aa84" xmlns:ns3="71cd201e-07a2-43b7-86be-e46b014e0d90" targetNamespace="http://schemas.microsoft.com/office/2006/metadata/properties" ma:root="true" ma:fieldsID="7d8cf170f5b80be8b95c7f106a0f1888" ns2:_="" ns3:_="">
    <xsd:import namespace="28120cba-d646-48ff-9803-d9518bc6aa84"/>
    <xsd:import namespace="71cd201e-07a2-43b7-86be-e46b014e0d90"/>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ServiceLocatio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120cba-d646-48ff-9803-d9518bc6aa8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f0cb362-68ca-4f33-8cd6-067c9bfb9748"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cd201e-07a2-43b7-86be-e46b014e0d90"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e51c4827-3204-46d2-8f1a-fad3a7fa71ab}" ma:internalName="TaxCatchAll" ma:showField="CatchAllData" ma:web="71cd201e-07a2-43b7-86be-e46b014e0d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DCC82F-6246-48CD-960B-0C78F9FAD8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120cba-d646-48ff-9803-d9518bc6aa84"/>
    <ds:schemaRef ds:uri="71cd201e-07a2-43b7-86be-e46b014e0d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87E9EE-F189-489E-8FA2-45EF50AA79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919</TotalTime>
  <Words>1358</Words>
  <Application>Microsoft Office PowerPoint</Application>
  <PresentationFormat>Widescreen</PresentationFormat>
  <Paragraphs>145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Bahnschrift SemiLight</vt:lpstr>
      <vt:lpstr>Calibri</vt:lpstr>
      <vt:lpstr>Calibri Light</vt:lpstr>
      <vt:lpstr>MV Boli</vt:lpstr>
      <vt:lpstr>Office Theme</vt:lpstr>
      <vt:lpstr>OOP Snake</vt:lpstr>
      <vt:lpstr>Game OOP Structure</vt:lpstr>
      <vt:lpstr>Game OOP Structure</vt:lpstr>
      <vt:lpstr>Objects Update (Read this slide)</vt:lpstr>
      <vt:lpstr>Inheritance (Read this slide)</vt:lpstr>
      <vt:lpstr>Adding Food</vt:lpstr>
      <vt:lpstr>Instantiate our Food</vt:lpstr>
      <vt:lpstr>Colliding with the Food Item</vt:lpstr>
      <vt:lpstr>Colliding with the Food Item</vt:lpstr>
      <vt:lpstr>Relocating the Food item eaten</vt:lpstr>
      <vt:lpstr>Relocating the Food item eaten</vt:lpstr>
      <vt:lpstr>Game Loop</vt:lpstr>
      <vt:lpstr>Test the Game</vt:lpstr>
      <vt:lpstr>Snake Body</vt:lpstr>
      <vt:lpstr>Growing Snake</vt:lpstr>
      <vt:lpstr>Moving the Snake</vt:lpstr>
      <vt:lpstr>Moving the Snake</vt:lpstr>
      <vt:lpstr>Moving the Snake</vt:lpstr>
      <vt:lpstr>Moving the Snake</vt:lpstr>
      <vt:lpstr>Moving the Snake</vt:lpstr>
      <vt:lpstr>Game Loop</vt:lpstr>
      <vt:lpstr>Grow Snake Grow</vt:lpstr>
      <vt:lpstr>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Geoff Butcher</dc:creator>
  <cp:lastModifiedBy>Joshua Netherton</cp:lastModifiedBy>
  <cp:revision>34</cp:revision>
  <dcterms:created xsi:type="dcterms:W3CDTF">2020-12-14T15:09:46Z</dcterms:created>
  <dcterms:modified xsi:type="dcterms:W3CDTF">2022-12-07T15:58:03Z</dcterms:modified>
</cp:coreProperties>
</file>