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78" r:id="rId5"/>
    <p:sldId id="282" r:id="rId6"/>
    <p:sldId id="279" r:id="rId7"/>
    <p:sldId id="280" r:id="rId8"/>
    <p:sldId id="281" r:id="rId9"/>
    <p:sldId id="284" r:id="rId10"/>
    <p:sldId id="285" r:id="rId11"/>
    <p:sldId id="283" r:id="rId12"/>
    <p:sldId id="287" r:id="rId13"/>
    <p:sldId id="286" r:id="rId14"/>
    <p:sldId id="288" r:id="rId15"/>
    <p:sldId id="289"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a:srgbClr val="D14F59"/>
    <a:srgbClr val="B17E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C94FF2-147A-4188-9F1F-2CB53FD411F4}" v="24" dt="2021-02-09T13:06:23.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180F5F75-A101-4134-9315-E8E9101F6FDF}"/>
    <pc:docChg chg="undo redo custSel addSld delSld modSld sldOrd">
      <pc:chgData name="Geoff Butcher" userId="1cb31d20-838c-4d88-81d0-dc1a78ccb326" providerId="ADAL" clId="{180F5F75-A101-4134-9315-E8E9101F6FDF}" dt="2021-02-08T16:20:06.305" v="8619" actId="207"/>
      <pc:docMkLst>
        <pc:docMk/>
      </pc:docMkLst>
      <pc:sldChg chg="modSp mod">
        <pc:chgData name="Geoff Butcher" userId="1cb31d20-838c-4d88-81d0-dc1a78ccb326" providerId="ADAL" clId="{180F5F75-A101-4134-9315-E8E9101F6FDF}" dt="2021-02-08T12:20:32.659" v="67" actId="20577"/>
        <pc:sldMkLst>
          <pc:docMk/>
          <pc:sldMk cId="1623591203" sldId="256"/>
        </pc:sldMkLst>
        <pc:spChg chg="mod">
          <ac:chgData name="Geoff Butcher" userId="1cb31d20-838c-4d88-81d0-dc1a78ccb326" providerId="ADAL" clId="{180F5F75-A101-4134-9315-E8E9101F6FDF}" dt="2021-02-08T12:20:32.659" v="67" actId="20577"/>
          <ac:spMkLst>
            <pc:docMk/>
            <pc:sldMk cId="1623591203" sldId="256"/>
            <ac:spMk id="3" creationId="{6C3DF028-08B5-467A-BCAB-6E353E480A02}"/>
          </ac:spMkLst>
        </pc:spChg>
      </pc:sldChg>
      <pc:sldChg chg="del">
        <pc:chgData name="Geoff Butcher" userId="1cb31d20-838c-4d88-81d0-dc1a78ccb326" providerId="ADAL" clId="{180F5F75-A101-4134-9315-E8E9101F6FDF}" dt="2021-02-08T12:20:55.694" v="68" actId="47"/>
        <pc:sldMkLst>
          <pc:docMk/>
          <pc:sldMk cId="760060510" sldId="277"/>
        </pc:sldMkLst>
      </pc:sldChg>
      <pc:sldChg chg="addSp delSp modSp add del mod">
        <pc:chgData name="Geoff Butcher" userId="1cb31d20-838c-4d88-81d0-dc1a78ccb326" providerId="ADAL" clId="{180F5F75-A101-4134-9315-E8E9101F6FDF}" dt="2021-02-08T12:23:52.179" v="423" actId="20577"/>
        <pc:sldMkLst>
          <pc:docMk/>
          <pc:sldMk cId="1502008898" sldId="278"/>
        </pc:sldMkLst>
        <pc:spChg chg="mod">
          <ac:chgData name="Geoff Butcher" userId="1cb31d20-838c-4d88-81d0-dc1a78ccb326" providerId="ADAL" clId="{180F5F75-A101-4134-9315-E8E9101F6FDF}" dt="2021-02-08T12:23:52.179" v="423" actId="20577"/>
          <ac:spMkLst>
            <pc:docMk/>
            <pc:sldMk cId="1502008898" sldId="278"/>
            <ac:spMk id="3" creationId="{C21548A7-856A-423C-B856-D820BC415E43}"/>
          </ac:spMkLst>
        </pc:spChg>
        <pc:spChg chg="mod">
          <ac:chgData name="Geoff Butcher" userId="1cb31d20-838c-4d88-81d0-dc1a78ccb326" providerId="ADAL" clId="{180F5F75-A101-4134-9315-E8E9101F6FDF}" dt="2021-02-08T12:21:24.196" v="76" actId="14100"/>
          <ac:spMkLst>
            <pc:docMk/>
            <pc:sldMk cId="1502008898" sldId="278"/>
            <ac:spMk id="6" creationId="{905F5F27-5928-4697-8A64-521401D86C88}"/>
          </ac:spMkLst>
        </pc:spChg>
        <pc:spChg chg="mod">
          <ac:chgData name="Geoff Butcher" userId="1cb31d20-838c-4d88-81d0-dc1a78ccb326" providerId="ADAL" clId="{180F5F75-A101-4134-9315-E8E9101F6FDF}" dt="2021-02-08T12:21:25.913" v="77" actId="14100"/>
          <ac:spMkLst>
            <pc:docMk/>
            <pc:sldMk cId="1502008898" sldId="278"/>
            <ac:spMk id="7" creationId="{D7E50970-73DE-49D3-A73D-532500ADEAEC}"/>
          </ac:spMkLst>
        </pc:spChg>
        <pc:spChg chg="add del mod">
          <ac:chgData name="Geoff Butcher" userId="1cb31d20-838c-4d88-81d0-dc1a78ccb326" providerId="ADAL" clId="{180F5F75-A101-4134-9315-E8E9101F6FDF}" dt="2021-02-08T12:21:29.019" v="79" actId="478"/>
          <ac:spMkLst>
            <pc:docMk/>
            <pc:sldMk cId="1502008898" sldId="278"/>
            <ac:spMk id="8" creationId="{8F0AE46E-34C2-498B-A2DA-FE65DB39A4FE}"/>
          </ac:spMkLst>
        </pc:spChg>
        <pc:spChg chg="add mod">
          <ac:chgData name="Geoff Butcher" userId="1cb31d20-838c-4d88-81d0-dc1a78ccb326" providerId="ADAL" clId="{180F5F75-A101-4134-9315-E8E9101F6FDF}" dt="2021-02-08T12:22:36.368" v="112" actId="207"/>
          <ac:spMkLst>
            <pc:docMk/>
            <pc:sldMk cId="1502008898" sldId="278"/>
            <ac:spMk id="9" creationId="{9F6389ED-C44D-4919-AFA3-BD02A015FFE0}"/>
          </ac:spMkLst>
        </pc:spChg>
      </pc:sldChg>
      <pc:sldChg chg="del">
        <pc:chgData name="Geoff Butcher" userId="1cb31d20-838c-4d88-81d0-dc1a78ccb326" providerId="ADAL" clId="{180F5F75-A101-4134-9315-E8E9101F6FDF}" dt="2021-02-08T12:23:58.685" v="424" actId="47"/>
        <pc:sldMkLst>
          <pc:docMk/>
          <pc:sldMk cId="2748250560" sldId="279"/>
        </pc:sldMkLst>
      </pc:sldChg>
      <pc:sldChg chg="addSp delSp modSp add del mod">
        <pc:chgData name="Geoff Butcher" userId="1cb31d20-838c-4d88-81d0-dc1a78ccb326" providerId="ADAL" clId="{180F5F75-A101-4134-9315-E8E9101F6FDF}" dt="2021-02-08T12:33:35.684" v="645" actId="47"/>
        <pc:sldMkLst>
          <pc:docMk/>
          <pc:sldMk cId="1254132252" sldId="280"/>
        </pc:sldMkLst>
        <pc:spChg chg="mod">
          <ac:chgData name="Geoff Butcher" userId="1cb31d20-838c-4d88-81d0-dc1a78ccb326" providerId="ADAL" clId="{180F5F75-A101-4134-9315-E8E9101F6FDF}" dt="2021-02-08T12:33:20.930" v="628" actId="115"/>
          <ac:spMkLst>
            <pc:docMk/>
            <pc:sldMk cId="1254132252" sldId="280"/>
            <ac:spMk id="3" creationId="{FA8CECFA-1E6F-4264-A092-BAEA1D19BCFA}"/>
          </ac:spMkLst>
        </pc:spChg>
        <pc:picChg chg="del">
          <ac:chgData name="Geoff Butcher" userId="1cb31d20-838c-4d88-81d0-dc1a78ccb326" providerId="ADAL" clId="{180F5F75-A101-4134-9315-E8E9101F6FDF}" dt="2021-02-08T12:31:45.982" v="425" actId="478"/>
          <ac:picMkLst>
            <pc:docMk/>
            <pc:sldMk cId="1254132252" sldId="280"/>
            <ac:picMk id="5" creationId="{6C7FCA2E-8E18-4052-9F9E-737F534F33EA}"/>
          </ac:picMkLst>
        </pc:picChg>
        <pc:picChg chg="add mod">
          <ac:chgData name="Geoff Butcher" userId="1cb31d20-838c-4d88-81d0-dc1a78ccb326" providerId="ADAL" clId="{180F5F75-A101-4134-9315-E8E9101F6FDF}" dt="2021-02-08T12:32:04.298" v="434" actId="1076"/>
          <ac:picMkLst>
            <pc:docMk/>
            <pc:sldMk cId="1254132252" sldId="280"/>
            <ac:picMk id="6" creationId="{838C8152-4900-4436-9DFF-D0F0D9B3C4B0}"/>
          </ac:picMkLst>
        </pc:picChg>
      </pc:sldChg>
      <pc:sldChg chg="del">
        <pc:chgData name="Geoff Butcher" userId="1cb31d20-838c-4d88-81d0-dc1a78ccb326" providerId="ADAL" clId="{180F5F75-A101-4134-9315-E8E9101F6FDF}" dt="2021-02-08T12:33:31.409" v="630" actId="47"/>
        <pc:sldMkLst>
          <pc:docMk/>
          <pc:sldMk cId="104411360" sldId="281"/>
        </pc:sldMkLst>
      </pc:sldChg>
      <pc:sldChg chg="addSp delSp modSp new mod">
        <pc:chgData name="Geoff Butcher" userId="1cb31d20-838c-4d88-81d0-dc1a78ccb326" providerId="ADAL" clId="{180F5F75-A101-4134-9315-E8E9101F6FDF}" dt="2021-02-08T12:38:58.801" v="1366" actId="13926"/>
        <pc:sldMkLst>
          <pc:docMk/>
          <pc:sldMk cId="813729174" sldId="281"/>
        </pc:sldMkLst>
        <pc:spChg chg="mod">
          <ac:chgData name="Geoff Butcher" userId="1cb31d20-838c-4d88-81d0-dc1a78ccb326" providerId="ADAL" clId="{180F5F75-A101-4134-9315-E8E9101F6FDF}" dt="2021-02-08T12:38:58.801" v="1366" actId="13926"/>
          <ac:spMkLst>
            <pc:docMk/>
            <pc:sldMk cId="813729174" sldId="281"/>
            <ac:spMk id="2" creationId="{3CCCD360-6CA5-4C52-A873-54A28E4B56E6}"/>
          </ac:spMkLst>
        </pc:spChg>
        <pc:spChg chg="mod">
          <ac:chgData name="Geoff Butcher" userId="1cb31d20-838c-4d88-81d0-dc1a78ccb326" providerId="ADAL" clId="{180F5F75-A101-4134-9315-E8E9101F6FDF}" dt="2021-02-08T12:35:53.656" v="1118" actId="27636"/>
          <ac:spMkLst>
            <pc:docMk/>
            <pc:sldMk cId="813729174" sldId="281"/>
            <ac:spMk id="3" creationId="{1FDB2459-FB66-4502-BF4B-5EA8C55CE09B}"/>
          </ac:spMkLst>
        </pc:spChg>
        <pc:spChg chg="add del mod">
          <ac:chgData name="Geoff Butcher" userId="1cb31d20-838c-4d88-81d0-dc1a78ccb326" providerId="ADAL" clId="{180F5F75-A101-4134-9315-E8E9101F6FDF}" dt="2021-02-08T12:36:04.714" v="1123" actId="478"/>
          <ac:spMkLst>
            <pc:docMk/>
            <pc:sldMk cId="813729174" sldId="281"/>
            <ac:spMk id="4" creationId="{3763417A-DF3F-4450-B0E4-472133B974F0}"/>
          </ac:spMkLst>
        </pc:spChg>
        <pc:spChg chg="add mod">
          <ac:chgData name="Geoff Butcher" userId="1cb31d20-838c-4d88-81d0-dc1a78ccb326" providerId="ADAL" clId="{180F5F75-A101-4134-9315-E8E9101F6FDF}" dt="2021-02-08T12:38:18.802" v="1313" actId="207"/>
          <ac:spMkLst>
            <pc:docMk/>
            <pc:sldMk cId="813729174" sldId="281"/>
            <ac:spMk id="7" creationId="{16965B21-B4C8-47AE-B239-79DE740BC423}"/>
          </ac:spMkLst>
        </pc:spChg>
        <pc:picChg chg="add mod">
          <ac:chgData name="Geoff Butcher" userId="1cb31d20-838c-4d88-81d0-dc1a78ccb326" providerId="ADAL" clId="{180F5F75-A101-4134-9315-E8E9101F6FDF}" dt="2021-02-08T12:37:00.149" v="1129" actId="1076"/>
          <ac:picMkLst>
            <pc:docMk/>
            <pc:sldMk cId="813729174" sldId="281"/>
            <ac:picMk id="6" creationId="{9B2C14CD-B9FB-4537-AA13-E149A5D567CE}"/>
          </ac:picMkLst>
        </pc:picChg>
      </pc:sldChg>
      <pc:sldChg chg="del">
        <pc:chgData name="Geoff Butcher" userId="1cb31d20-838c-4d88-81d0-dc1a78ccb326" providerId="ADAL" clId="{180F5F75-A101-4134-9315-E8E9101F6FDF}" dt="2021-02-08T12:33:32.412" v="633" actId="47"/>
        <pc:sldMkLst>
          <pc:docMk/>
          <pc:sldMk cId="26861849" sldId="282"/>
        </pc:sldMkLst>
      </pc:sldChg>
      <pc:sldChg chg="addSp delSp modSp new mod">
        <pc:chgData name="Geoff Butcher" userId="1cb31d20-838c-4d88-81d0-dc1a78ccb326" providerId="ADAL" clId="{180F5F75-A101-4134-9315-E8E9101F6FDF}" dt="2021-02-08T12:48:51.132" v="1766" actId="207"/>
        <pc:sldMkLst>
          <pc:docMk/>
          <pc:sldMk cId="2015613160" sldId="282"/>
        </pc:sldMkLst>
        <pc:spChg chg="mod">
          <ac:chgData name="Geoff Butcher" userId="1cb31d20-838c-4d88-81d0-dc1a78ccb326" providerId="ADAL" clId="{180F5F75-A101-4134-9315-E8E9101F6FDF}" dt="2021-02-08T12:45:10.027" v="1380"/>
          <ac:spMkLst>
            <pc:docMk/>
            <pc:sldMk cId="2015613160" sldId="282"/>
            <ac:spMk id="2" creationId="{F1D1325E-570D-4659-A3EA-68DBCCD73007}"/>
          </ac:spMkLst>
        </pc:spChg>
        <pc:spChg chg="del">
          <ac:chgData name="Geoff Butcher" userId="1cb31d20-838c-4d88-81d0-dc1a78ccb326" providerId="ADAL" clId="{180F5F75-A101-4134-9315-E8E9101F6FDF}" dt="2021-02-08T12:45:17.733" v="1381"/>
          <ac:spMkLst>
            <pc:docMk/>
            <pc:sldMk cId="2015613160" sldId="282"/>
            <ac:spMk id="3" creationId="{518FC185-48A2-4C65-88B7-28B0921F6A3E}"/>
          </ac:spMkLst>
        </pc:spChg>
        <pc:spChg chg="add mod">
          <ac:chgData name="Geoff Butcher" userId="1cb31d20-838c-4d88-81d0-dc1a78ccb326" providerId="ADAL" clId="{180F5F75-A101-4134-9315-E8E9101F6FDF}" dt="2021-02-08T12:48:51.132" v="1766" actId="207"/>
          <ac:spMkLst>
            <pc:docMk/>
            <pc:sldMk cId="2015613160" sldId="282"/>
            <ac:spMk id="7" creationId="{5A1EAA69-EB7A-45D7-83DD-1A1EE93C04E0}"/>
          </ac:spMkLst>
        </pc:spChg>
        <pc:picChg chg="add del mod">
          <ac:chgData name="Geoff Butcher" userId="1cb31d20-838c-4d88-81d0-dc1a78ccb326" providerId="ADAL" clId="{180F5F75-A101-4134-9315-E8E9101F6FDF}" dt="2021-02-08T12:45:20.291" v="1383" actId="21"/>
          <ac:picMkLst>
            <pc:docMk/>
            <pc:sldMk cId="2015613160" sldId="282"/>
            <ac:picMk id="5" creationId="{CA5FECB4-389A-4B43-B26F-4E23C5A2A71D}"/>
          </ac:picMkLst>
        </pc:picChg>
        <pc:picChg chg="add del mod">
          <ac:chgData name="Geoff Butcher" userId="1cb31d20-838c-4d88-81d0-dc1a78ccb326" providerId="ADAL" clId="{180F5F75-A101-4134-9315-E8E9101F6FDF}" dt="2021-02-08T12:47:20.908" v="1529" actId="478"/>
          <ac:picMkLst>
            <pc:docMk/>
            <pc:sldMk cId="2015613160" sldId="282"/>
            <ac:picMk id="8" creationId="{BA3520F5-5CBB-4A48-9084-09F661387FE3}"/>
          </ac:picMkLst>
        </pc:picChg>
        <pc:picChg chg="add mod">
          <ac:chgData name="Geoff Butcher" userId="1cb31d20-838c-4d88-81d0-dc1a78ccb326" providerId="ADAL" clId="{180F5F75-A101-4134-9315-E8E9101F6FDF}" dt="2021-02-08T12:47:31.546" v="1535" actId="1076"/>
          <ac:picMkLst>
            <pc:docMk/>
            <pc:sldMk cId="2015613160" sldId="282"/>
            <ac:picMk id="10" creationId="{9813D2A6-172E-41C7-98CE-E2E09C782ED3}"/>
          </ac:picMkLst>
        </pc:picChg>
      </pc:sldChg>
      <pc:sldChg chg="del">
        <pc:chgData name="Geoff Butcher" userId="1cb31d20-838c-4d88-81d0-dc1a78ccb326" providerId="ADAL" clId="{180F5F75-A101-4134-9315-E8E9101F6FDF}" dt="2021-02-08T12:33:29.688" v="629" actId="47"/>
        <pc:sldMkLst>
          <pc:docMk/>
          <pc:sldMk cId="1836482924" sldId="283"/>
        </pc:sldMkLst>
      </pc:sldChg>
      <pc:sldChg chg="addSp modSp new mod">
        <pc:chgData name="Geoff Butcher" userId="1cb31d20-838c-4d88-81d0-dc1a78ccb326" providerId="ADAL" clId="{180F5F75-A101-4134-9315-E8E9101F6FDF}" dt="2021-02-08T13:22:55.801" v="2692" actId="404"/>
        <pc:sldMkLst>
          <pc:docMk/>
          <pc:sldMk cId="3249571848" sldId="283"/>
        </pc:sldMkLst>
        <pc:spChg chg="mod">
          <ac:chgData name="Geoff Butcher" userId="1cb31d20-838c-4d88-81d0-dc1a78ccb326" providerId="ADAL" clId="{180F5F75-A101-4134-9315-E8E9101F6FDF}" dt="2021-02-08T13:14:56.501" v="1802" actId="20577"/>
          <ac:spMkLst>
            <pc:docMk/>
            <pc:sldMk cId="3249571848" sldId="283"/>
            <ac:spMk id="2" creationId="{0F51E72E-64B6-45B6-9770-38F678E67306}"/>
          </ac:spMkLst>
        </pc:spChg>
        <pc:spChg chg="mod">
          <ac:chgData name="Geoff Butcher" userId="1cb31d20-838c-4d88-81d0-dc1a78ccb326" providerId="ADAL" clId="{180F5F75-A101-4134-9315-E8E9101F6FDF}" dt="2021-02-08T13:18:06.954" v="2151" actId="20577"/>
          <ac:spMkLst>
            <pc:docMk/>
            <pc:sldMk cId="3249571848" sldId="283"/>
            <ac:spMk id="3" creationId="{7A466A05-8EF7-461B-A4A5-2DE7F578FD21}"/>
          </ac:spMkLst>
        </pc:spChg>
        <pc:spChg chg="add mod">
          <ac:chgData name="Geoff Butcher" userId="1cb31d20-838c-4d88-81d0-dc1a78ccb326" providerId="ADAL" clId="{180F5F75-A101-4134-9315-E8E9101F6FDF}" dt="2021-02-08T13:22:55.801" v="2692" actId="404"/>
          <ac:spMkLst>
            <pc:docMk/>
            <pc:sldMk cId="3249571848" sldId="283"/>
            <ac:spMk id="6" creationId="{78D4792A-9D00-48CF-A620-23119ECA0780}"/>
          </ac:spMkLst>
        </pc:spChg>
        <pc:picChg chg="add mod">
          <ac:chgData name="Geoff Butcher" userId="1cb31d20-838c-4d88-81d0-dc1a78ccb326" providerId="ADAL" clId="{180F5F75-A101-4134-9315-E8E9101F6FDF}" dt="2021-02-08T13:20:34.945" v="2156" actId="1076"/>
          <ac:picMkLst>
            <pc:docMk/>
            <pc:sldMk cId="3249571848" sldId="283"/>
            <ac:picMk id="5" creationId="{9FB8E137-3394-489B-9902-47D41E83A380}"/>
          </ac:picMkLst>
        </pc:picChg>
      </pc:sldChg>
      <pc:sldChg chg="del">
        <pc:chgData name="Geoff Butcher" userId="1cb31d20-838c-4d88-81d0-dc1a78ccb326" providerId="ADAL" clId="{180F5F75-A101-4134-9315-E8E9101F6FDF}" dt="2021-02-08T12:33:32.729" v="634" actId="47"/>
        <pc:sldMkLst>
          <pc:docMk/>
          <pc:sldMk cId="295329404" sldId="284"/>
        </pc:sldMkLst>
      </pc:sldChg>
      <pc:sldChg chg="addSp delSp modSp new mod">
        <pc:chgData name="Geoff Butcher" userId="1cb31d20-838c-4d88-81d0-dc1a78ccb326" providerId="ADAL" clId="{180F5F75-A101-4134-9315-E8E9101F6FDF}" dt="2021-02-08T14:20:55.329" v="2949" actId="20577"/>
        <pc:sldMkLst>
          <pc:docMk/>
          <pc:sldMk cId="2651835908" sldId="284"/>
        </pc:sldMkLst>
        <pc:spChg chg="mod">
          <ac:chgData name="Geoff Butcher" userId="1cb31d20-838c-4d88-81d0-dc1a78ccb326" providerId="ADAL" clId="{180F5F75-A101-4134-9315-E8E9101F6FDF}" dt="2021-02-08T14:16:53.396" v="2716" actId="20577"/>
          <ac:spMkLst>
            <pc:docMk/>
            <pc:sldMk cId="2651835908" sldId="284"/>
            <ac:spMk id="2" creationId="{1AE95F19-364F-4B5D-A4C2-0BC315B5CBA2}"/>
          </ac:spMkLst>
        </pc:spChg>
        <pc:spChg chg="mod">
          <ac:chgData name="Geoff Butcher" userId="1cb31d20-838c-4d88-81d0-dc1a78ccb326" providerId="ADAL" clId="{180F5F75-A101-4134-9315-E8E9101F6FDF}" dt="2021-02-08T14:17:51.112" v="2854" actId="14100"/>
          <ac:spMkLst>
            <pc:docMk/>
            <pc:sldMk cId="2651835908" sldId="284"/>
            <ac:spMk id="3" creationId="{5E2C1076-ABDD-4B94-B0D0-67CFA5EDACA0}"/>
          </ac:spMkLst>
        </pc:spChg>
        <pc:spChg chg="add del mod">
          <ac:chgData name="Geoff Butcher" userId="1cb31d20-838c-4d88-81d0-dc1a78ccb326" providerId="ADAL" clId="{180F5F75-A101-4134-9315-E8E9101F6FDF}" dt="2021-02-08T14:20:23.412" v="2867"/>
          <ac:spMkLst>
            <pc:docMk/>
            <pc:sldMk cId="2651835908" sldId="284"/>
            <ac:spMk id="8" creationId="{7A78FCF4-EE1C-464C-9F6C-D24AD1C450C3}"/>
          </ac:spMkLst>
        </pc:spChg>
        <pc:spChg chg="add mod">
          <ac:chgData name="Geoff Butcher" userId="1cb31d20-838c-4d88-81d0-dc1a78ccb326" providerId="ADAL" clId="{180F5F75-A101-4134-9315-E8E9101F6FDF}" dt="2021-02-08T14:20:55.329" v="2949" actId="20577"/>
          <ac:spMkLst>
            <pc:docMk/>
            <pc:sldMk cId="2651835908" sldId="284"/>
            <ac:spMk id="9" creationId="{5F9D2E5E-F139-4B1A-A92F-1516E8F60266}"/>
          </ac:spMkLst>
        </pc:spChg>
        <pc:picChg chg="add mod">
          <ac:chgData name="Geoff Butcher" userId="1cb31d20-838c-4d88-81d0-dc1a78ccb326" providerId="ADAL" clId="{180F5F75-A101-4134-9315-E8E9101F6FDF}" dt="2021-02-08T14:18:05.560" v="2860" actId="1076"/>
          <ac:picMkLst>
            <pc:docMk/>
            <pc:sldMk cId="2651835908" sldId="284"/>
            <ac:picMk id="5" creationId="{43EA5518-F822-4150-BC6A-78A3E819572B}"/>
          </ac:picMkLst>
        </pc:picChg>
        <pc:picChg chg="add mod">
          <ac:chgData name="Geoff Butcher" userId="1cb31d20-838c-4d88-81d0-dc1a78ccb326" providerId="ADAL" clId="{180F5F75-A101-4134-9315-E8E9101F6FDF}" dt="2021-02-08T14:20:17.177" v="2865" actId="1076"/>
          <ac:picMkLst>
            <pc:docMk/>
            <pc:sldMk cId="2651835908" sldId="284"/>
            <ac:picMk id="7" creationId="{B4253FC4-D432-4962-A312-D271D85F70E0}"/>
          </ac:picMkLst>
        </pc:picChg>
      </pc:sldChg>
      <pc:sldChg chg="addSp modSp new mod">
        <pc:chgData name="Geoff Butcher" userId="1cb31d20-838c-4d88-81d0-dc1a78ccb326" providerId="ADAL" clId="{180F5F75-A101-4134-9315-E8E9101F6FDF}" dt="2021-02-08T14:24:07.712" v="3270" actId="207"/>
        <pc:sldMkLst>
          <pc:docMk/>
          <pc:sldMk cId="89665454" sldId="285"/>
        </pc:sldMkLst>
        <pc:spChg chg="mod">
          <ac:chgData name="Geoff Butcher" userId="1cb31d20-838c-4d88-81d0-dc1a78ccb326" providerId="ADAL" clId="{180F5F75-A101-4134-9315-E8E9101F6FDF}" dt="2021-02-08T14:21:17.439" v="2981" actId="20577"/>
          <ac:spMkLst>
            <pc:docMk/>
            <pc:sldMk cId="89665454" sldId="285"/>
            <ac:spMk id="2" creationId="{01E09B13-88B1-460A-99F2-9D773B1812CA}"/>
          </ac:spMkLst>
        </pc:spChg>
        <pc:spChg chg="mod">
          <ac:chgData name="Geoff Butcher" userId="1cb31d20-838c-4d88-81d0-dc1a78ccb326" providerId="ADAL" clId="{180F5F75-A101-4134-9315-E8E9101F6FDF}" dt="2021-02-08T14:24:07.712" v="3270" actId="207"/>
          <ac:spMkLst>
            <pc:docMk/>
            <pc:sldMk cId="89665454" sldId="285"/>
            <ac:spMk id="3" creationId="{8EBACC42-6BA3-46F6-ADD9-DFA090A16DD5}"/>
          </ac:spMkLst>
        </pc:spChg>
        <pc:picChg chg="add mod">
          <ac:chgData name="Geoff Butcher" userId="1cb31d20-838c-4d88-81d0-dc1a78ccb326" providerId="ADAL" clId="{180F5F75-A101-4134-9315-E8E9101F6FDF}" dt="2021-02-08T14:23:58.370" v="3267" actId="1076"/>
          <ac:picMkLst>
            <pc:docMk/>
            <pc:sldMk cId="89665454" sldId="285"/>
            <ac:picMk id="5" creationId="{6851F382-9ECA-4CAC-98C5-C15E7EA2BF8B}"/>
          </ac:picMkLst>
        </pc:picChg>
      </pc:sldChg>
      <pc:sldChg chg="del">
        <pc:chgData name="Geoff Butcher" userId="1cb31d20-838c-4d88-81d0-dc1a78ccb326" providerId="ADAL" clId="{180F5F75-A101-4134-9315-E8E9101F6FDF}" dt="2021-02-08T12:33:32.898" v="635" actId="47"/>
        <pc:sldMkLst>
          <pc:docMk/>
          <pc:sldMk cId="3301953182" sldId="285"/>
        </pc:sldMkLst>
      </pc:sldChg>
      <pc:sldChg chg="modSp add mod">
        <pc:chgData name="Geoff Butcher" userId="1cb31d20-838c-4d88-81d0-dc1a78ccb326" providerId="ADAL" clId="{180F5F75-A101-4134-9315-E8E9101F6FDF}" dt="2021-02-08T14:26:32.088" v="3701" actId="207"/>
        <pc:sldMkLst>
          <pc:docMk/>
          <pc:sldMk cId="2629009919" sldId="286"/>
        </pc:sldMkLst>
        <pc:spChg chg="mod">
          <ac:chgData name="Geoff Butcher" userId="1cb31d20-838c-4d88-81d0-dc1a78ccb326" providerId="ADAL" clId="{180F5F75-A101-4134-9315-E8E9101F6FDF}" dt="2021-02-08T14:26:32.088" v="3701" actId="207"/>
          <ac:spMkLst>
            <pc:docMk/>
            <pc:sldMk cId="2629009919" sldId="286"/>
            <ac:spMk id="3" creationId="{8EBACC42-6BA3-46F6-ADD9-DFA090A16DD5}"/>
          </ac:spMkLst>
        </pc:spChg>
      </pc:sldChg>
      <pc:sldChg chg="del">
        <pc:chgData name="Geoff Butcher" userId="1cb31d20-838c-4d88-81d0-dc1a78ccb326" providerId="ADAL" clId="{180F5F75-A101-4134-9315-E8E9101F6FDF}" dt="2021-02-08T12:33:31.995" v="632" actId="47"/>
        <pc:sldMkLst>
          <pc:docMk/>
          <pc:sldMk cId="3429103600" sldId="286"/>
        </pc:sldMkLst>
      </pc:sldChg>
      <pc:sldChg chg="del">
        <pc:chgData name="Geoff Butcher" userId="1cb31d20-838c-4d88-81d0-dc1a78ccb326" providerId="ADAL" clId="{180F5F75-A101-4134-9315-E8E9101F6FDF}" dt="2021-02-08T12:33:31.779" v="631" actId="47"/>
        <pc:sldMkLst>
          <pc:docMk/>
          <pc:sldMk cId="503030251" sldId="287"/>
        </pc:sldMkLst>
      </pc:sldChg>
      <pc:sldChg chg="addSp modSp new mod">
        <pc:chgData name="Geoff Butcher" userId="1cb31d20-838c-4d88-81d0-dc1a78ccb326" providerId="ADAL" clId="{180F5F75-A101-4134-9315-E8E9101F6FDF}" dt="2021-02-08T14:28:57.193" v="4035" actId="1076"/>
        <pc:sldMkLst>
          <pc:docMk/>
          <pc:sldMk cId="1476283338" sldId="287"/>
        </pc:sldMkLst>
        <pc:spChg chg="mod">
          <ac:chgData name="Geoff Butcher" userId="1cb31d20-838c-4d88-81d0-dc1a78ccb326" providerId="ADAL" clId="{180F5F75-A101-4134-9315-E8E9101F6FDF}" dt="2021-02-08T14:27:05.159" v="3736" actId="20577"/>
          <ac:spMkLst>
            <pc:docMk/>
            <pc:sldMk cId="1476283338" sldId="287"/>
            <ac:spMk id="2" creationId="{194A9627-C996-454B-95AB-31D53A604FBC}"/>
          </ac:spMkLst>
        </pc:spChg>
        <pc:spChg chg="mod">
          <ac:chgData name="Geoff Butcher" userId="1cb31d20-838c-4d88-81d0-dc1a78ccb326" providerId="ADAL" clId="{180F5F75-A101-4134-9315-E8E9101F6FDF}" dt="2021-02-08T14:28:18.578" v="4029" actId="27636"/>
          <ac:spMkLst>
            <pc:docMk/>
            <pc:sldMk cId="1476283338" sldId="287"/>
            <ac:spMk id="3" creationId="{58C7F14F-009A-4E2E-9FD5-B465ECC7BDDC}"/>
          </ac:spMkLst>
        </pc:spChg>
        <pc:picChg chg="add mod">
          <ac:chgData name="Geoff Butcher" userId="1cb31d20-838c-4d88-81d0-dc1a78ccb326" providerId="ADAL" clId="{180F5F75-A101-4134-9315-E8E9101F6FDF}" dt="2021-02-08T14:28:57.193" v="4035" actId="1076"/>
          <ac:picMkLst>
            <pc:docMk/>
            <pc:sldMk cId="1476283338" sldId="287"/>
            <ac:picMk id="5" creationId="{A7959DCD-9DCB-4F36-929C-370E544B86AB}"/>
          </ac:picMkLst>
        </pc:picChg>
      </pc:sldChg>
      <pc:sldChg chg="del">
        <pc:chgData name="Geoff Butcher" userId="1cb31d20-838c-4d88-81d0-dc1a78ccb326" providerId="ADAL" clId="{180F5F75-A101-4134-9315-E8E9101F6FDF}" dt="2021-02-08T12:33:33.437" v="639" actId="47"/>
        <pc:sldMkLst>
          <pc:docMk/>
          <pc:sldMk cId="1452426237" sldId="288"/>
        </pc:sldMkLst>
      </pc:sldChg>
      <pc:sldChg chg="addSp delSp modSp add mod">
        <pc:chgData name="Geoff Butcher" userId="1cb31d20-838c-4d88-81d0-dc1a78ccb326" providerId="ADAL" clId="{180F5F75-A101-4134-9315-E8E9101F6FDF}" dt="2021-02-08T14:32:51.816" v="4474" actId="1076"/>
        <pc:sldMkLst>
          <pc:docMk/>
          <pc:sldMk cId="1808149236" sldId="288"/>
        </pc:sldMkLst>
        <pc:spChg chg="mod">
          <ac:chgData name="Geoff Butcher" userId="1cb31d20-838c-4d88-81d0-dc1a78ccb326" providerId="ADAL" clId="{180F5F75-A101-4134-9315-E8E9101F6FDF}" dt="2021-02-08T14:32:43.501" v="4472" actId="20577"/>
          <ac:spMkLst>
            <pc:docMk/>
            <pc:sldMk cId="1808149236" sldId="288"/>
            <ac:spMk id="3" creationId="{58C7F14F-009A-4E2E-9FD5-B465ECC7BDDC}"/>
          </ac:spMkLst>
        </pc:spChg>
        <pc:picChg chg="del">
          <ac:chgData name="Geoff Butcher" userId="1cb31d20-838c-4d88-81d0-dc1a78ccb326" providerId="ADAL" clId="{180F5F75-A101-4134-9315-E8E9101F6FDF}" dt="2021-02-08T14:31:20.998" v="4309" actId="478"/>
          <ac:picMkLst>
            <pc:docMk/>
            <pc:sldMk cId="1808149236" sldId="288"/>
            <ac:picMk id="5" creationId="{A7959DCD-9DCB-4F36-929C-370E544B86AB}"/>
          </ac:picMkLst>
        </pc:picChg>
        <pc:picChg chg="add mod">
          <ac:chgData name="Geoff Butcher" userId="1cb31d20-838c-4d88-81d0-dc1a78ccb326" providerId="ADAL" clId="{180F5F75-A101-4134-9315-E8E9101F6FDF}" dt="2021-02-08T14:32:51.816" v="4474" actId="1076"/>
          <ac:picMkLst>
            <pc:docMk/>
            <pc:sldMk cId="1808149236" sldId="288"/>
            <ac:picMk id="6" creationId="{B239A45D-494B-44A4-92E6-D6911B6519CE}"/>
          </ac:picMkLst>
        </pc:picChg>
      </pc:sldChg>
      <pc:sldChg chg="addSp delSp modSp new mod">
        <pc:chgData name="Geoff Butcher" userId="1cb31d20-838c-4d88-81d0-dc1a78ccb326" providerId="ADAL" clId="{180F5F75-A101-4134-9315-E8E9101F6FDF}" dt="2021-02-08T15:21:53.834" v="4949" actId="1076"/>
        <pc:sldMkLst>
          <pc:docMk/>
          <pc:sldMk cId="3264453007" sldId="289"/>
        </pc:sldMkLst>
        <pc:spChg chg="mod">
          <ac:chgData name="Geoff Butcher" userId="1cb31d20-838c-4d88-81d0-dc1a78ccb326" providerId="ADAL" clId="{180F5F75-A101-4134-9315-E8E9101F6FDF}" dt="2021-02-08T14:37:59.544" v="4494" actId="20577"/>
          <ac:spMkLst>
            <pc:docMk/>
            <pc:sldMk cId="3264453007" sldId="289"/>
            <ac:spMk id="2" creationId="{35865B98-2B46-4AF0-803F-1FFC63E4822C}"/>
          </ac:spMkLst>
        </pc:spChg>
        <pc:spChg chg="mod">
          <ac:chgData name="Geoff Butcher" userId="1cb31d20-838c-4d88-81d0-dc1a78ccb326" providerId="ADAL" clId="{180F5F75-A101-4134-9315-E8E9101F6FDF}" dt="2021-02-08T15:21:10.877" v="4942" actId="27636"/>
          <ac:spMkLst>
            <pc:docMk/>
            <pc:sldMk cId="3264453007" sldId="289"/>
            <ac:spMk id="3" creationId="{5AF5E73B-94BF-4FB9-8ED1-8AB24A78808A}"/>
          </ac:spMkLst>
        </pc:spChg>
        <pc:picChg chg="add del mod">
          <ac:chgData name="Geoff Butcher" userId="1cb31d20-838c-4d88-81d0-dc1a78ccb326" providerId="ADAL" clId="{180F5F75-A101-4134-9315-E8E9101F6FDF}" dt="2021-02-08T15:11:06.449" v="4731" actId="21"/>
          <ac:picMkLst>
            <pc:docMk/>
            <pc:sldMk cId="3264453007" sldId="289"/>
            <ac:picMk id="5" creationId="{96557DBB-1C6E-4D32-A1A7-5DFAC67491A9}"/>
          </ac:picMkLst>
        </pc:picChg>
        <pc:picChg chg="add del mod">
          <ac:chgData name="Geoff Butcher" userId="1cb31d20-838c-4d88-81d0-dc1a78ccb326" providerId="ADAL" clId="{180F5F75-A101-4134-9315-E8E9101F6FDF}" dt="2021-02-08T15:21:12.392" v="4943" actId="478"/>
          <ac:picMkLst>
            <pc:docMk/>
            <pc:sldMk cId="3264453007" sldId="289"/>
            <ac:picMk id="7" creationId="{26581428-ED8B-4048-AAAD-3B7506759242}"/>
          </ac:picMkLst>
        </pc:picChg>
        <pc:picChg chg="add mod">
          <ac:chgData name="Geoff Butcher" userId="1cb31d20-838c-4d88-81d0-dc1a78ccb326" providerId="ADAL" clId="{180F5F75-A101-4134-9315-E8E9101F6FDF}" dt="2021-02-08T15:11:12.151" v="4735" actId="1076"/>
          <ac:picMkLst>
            <pc:docMk/>
            <pc:sldMk cId="3264453007" sldId="289"/>
            <ac:picMk id="8" creationId="{004142D7-4A28-4EF1-9948-A648DFB54B5F}"/>
          </ac:picMkLst>
        </pc:picChg>
        <pc:picChg chg="add mod">
          <ac:chgData name="Geoff Butcher" userId="1cb31d20-838c-4d88-81d0-dc1a78ccb326" providerId="ADAL" clId="{180F5F75-A101-4134-9315-E8E9101F6FDF}" dt="2021-02-08T15:21:53.834" v="4949" actId="1076"/>
          <ac:picMkLst>
            <pc:docMk/>
            <pc:sldMk cId="3264453007" sldId="289"/>
            <ac:picMk id="10" creationId="{4DCCF767-8B83-45BF-A2C3-AD57075FFB40}"/>
          </ac:picMkLst>
        </pc:picChg>
      </pc:sldChg>
      <pc:sldChg chg="del">
        <pc:chgData name="Geoff Butcher" userId="1cb31d20-838c-4d88-81d0-dc1a78ccb326" providerId="ADAL" clId="{180F5F75-A101-4134-9315-E8E9101F6FDF}" dt="2021-02-08T12:33:33.168" v="637" actId="47"/>
        <pc:sldMkLst>
          <pc:docMk/>
          <pc:sldMk cId="4262674240" sldId="289"/>
        </pc:sldMkLst>
      </pc:sldChg>
      <pc:sldChg chg="del">
        <pc:chgData name="Geoff Butcher" userId="1cb31d20-838c-4d88-81d0-dc1a78ccb326" providerId="ADAL" clId="{180F5F75-A101-4134-9315-E8E9101F6FDF}" dt="2021-02-08T12:33:33.014" v="636" actId="47"/>
        <pc:sldMkLst>
          <pc:docMk/>
          <pc:sldMk cId="69138350" sldId="290"/>
        </pc:sldMkLst>
      </pc:sldChg>
      <pc:sldChg chg="addSp modSp new mod">
        <pc:chgData name="Geoff Butcher" userId="1cb31d20-838c-4d88-81d0-dc1a78ccb326" providerId="ADAL" clId="{180F5F75-A101-4134-9315-E8E9101F6FDF}" dt="2021-02-08T15:25:05.949" v="5103" actId="14100"/>
        <pc:sldMkLst>
          <pc:docMk/>
          <pc:sldMk cId="1163171234" sldId="290"/>
        </pc:sldMkLst>
        <pc:spChg chg="mod">
          <ac:chgData name="Geoff Butcher" userId="1cb31d20-838c-4d88-81d0-dc1a78ccb326" providerId="ADAL" clId="{180F5F75-A101-4134-9315-E8E9101F6FDF}" dt="2021-02-08T15:22:09.907" v="4963" actId="20577"/>
          <ac:spMkLst>
            <pc:docMk/>
            <pc:sldMk cId="1163171234" sldId="290"/>
            <ac:spMk id="2" creationId="{7014E905-8354-4DEB-ACA6-4FC1D723C956}"/>
          </ac:spMkLst>
        </pc:spChg>
        <pc:spChg chg="mod">
          <ac:chgData name="Geoff Butcher" userId="1cb31d20-838c-4d88-81d0-dc1a78ccb326" providerId="ADAL" clId="{180F5F75-A101-4134-9315-E8E9101F6FDF}" dt="2021-02-08T15:22:46.623" v="5096" actId="14100"/>
          <ac:spMkLst>
            <pc:docMk/>
            <pc:sldMk cId="1163171234" sldId="290"/>
            <ac:spMk id="3" creationId="{43A2442A-B0A8-411B-BF55-B298959BA834}"/>
          </ac:spMkLst>
        </pc:spChg>
        <pc:picChg chg="add mod">
          <ac:chgData name="Geoff Butcher" userId="1cb31d20-838c-4d88-81d0-dc1a78ccb326" providerId="ADAL" clId="{180F5F75-A101-4134-9315-E8E9101F6FDF}" dt="2021-02-08T15:24:11.505" v="5099" actId="1076"/>
          <ac:picMkLst>
            <pc:docMk/>
            <pc:sldMk cId="1163171234" sldId="290"/>
            <ac:picMk id="5" creationId="{94409E86-3C6E-47F6-AD50-309D85E67209}"/>
          </ac:picMkLst>
        </pc:picChg>
        <pc:picChg chg="add mod">
          <ac:chgData name="Geoff Butcher" userId="1cb31d20-838c-4d88-81d0-dc1a78ccb326" providerId="ADAL" clId="{180F5F75-A101-4134-9315-E8E9101F6FDF}" dt="2021-02-08T15:25:05.949" v="5103" actId="14100"/>
          <ac:picMkLst>
            <pc:docMk/>
            <pc:sldMk cId="1163171234" sldId="290"/>
            <ac:picMk id="7" creationId="{B423D3F5-C426-4488-99E5-EABC1B7CE400}"/>
          </ac:picMkLst>
        </pc:picChg>
      </pc:sldChg>
      <pc:sldChg chg="addSp modSp new mod">
        <pc:chgData name="Geoff Butcher" userId="1cb31d20-838c-4d88-81d0-dc1a78ccb326" providerId="ADAL" clId="{180F5F75-A101-4134-9315-E8E9101F6FDF}" dt="2021-02-08T15:32:42.927" v="5440" actId="1076"/>
        <pc:sldMkLst>
          <pc:docMk/>
          <pc:sldMk cId="1799103300" sldId="291"/>
        </pc:sldMkLst>
        <pc:spChg chg="mod">
          <ac:chgData name="Geoff Butcher" userId="1cb31d20-838c-4d88-81d0-dc1a78ccb326" providerId="ADAL" clId="{180F5F75-A101-4134-9315-E8E9101F6FDF}" dt="2021-02-08T15:25:18.976" v="5114" actId="20577"/>
          <ac:spMkLst>
            <pc:docMk/>
            <pc:sldMk cId="1799103300" sldId="291"/>
            <ac:spMk id="2" creationId="{59CE7064-6AA1-4280-8988-FAD24B7EEAD0}"/>
          </ac:spMkLst>
        </pc:spChg>
        <pc:spChg chg="mod">
          <ac:chgData name="Geoff Butcher" userId="1cb31d20-838c-4d88-81d0-dc1a78ccb326" providerId="ADAL" clId="{180F5F75-A101-4134-9315-E8E9101F6FDF}" dt="2021-02-08T15:32:10.089" v="5433" actId="20577"/>
          <ac:spMkLst>
            <pc:docMk/>
            <pc:sldMk cId="1799103300" sldId="291"/>
            <ac:spMk id="3" creationId="{15B4FF8A-7687-4CAD-B501-1A44E706D306}"/>
          </ac:spMkLst>
        </pc:spChg>
        <pc:spChg chg="add mod">
          <ac:chgData name="Geoff Butcher" userId="1cb31d20-838c-4d88-81d0-dc1a78ccb326" providerId="ADAL" clId="{180F5F75-A101-4134-9315-E8E9101F6FDF}" dt="2021-02-08T15:32:24.589" v="5434" actId="1076"/>
          <ac:spMkLst>
            <pc:docMk/>
            <pc:sldMk cId="1799103300" sldId="291"/>
            <ac:spMk id="4" creationId="{174024EF-132F-4920-9D39-E1C3B1F5A578}"/>
          </ac:spMkLst>
        </pc:spChg>
        <pc:spChg chg="add mod">
          <ac:chgData name="Geoff Butcher" userId="1cb31d20-838c-4d88-81d0-dc1a78ccb326" providerId="ADAL" clId="{180F5F75-A101-4134-9315-E8E9101F6FDF}" dt="2021-02-08T15:32:24.589" v="5434" actId="1076"/>
          <ac:spMkLst>
            <pc:docMk/>
            <pc:sldMk cId="1799103300" sldId="291"/>
            <ac:spMk id="5" creationId="{4B14FA08-B201-4DA4-AAE6-BA088A25E3FE}"/>
          </ac:spMkLst>
        </pc:spChg>
        <pc:spChg chg="add mod">
          <ac:chgData name="Geoff Butcher" userId="1cb31d20-838c-4d88-81d0-dc1a78ccb326" providerId="ADAL" clId="{180F5F75-A101-4134-9315-E8E9101F6FDF}" dt="2021-02-08T15:32:24.589" v="5434" actId="1076"/>
          <ac:spMkLst>
            <pc:docMk/>
            <pc:sldMk cId="1799103300" sldId="291"/>
            <ac:spMk id="6" creationId="{4B2AD585-1743-4523-BFCA-E661321C05E6}"/>
          </ac:spMkLst>
        </pc:spChg>
        <pc:spChg chg="add mod">
          <ac:chgData name="Geoff Butcher" userId="1cb31d20-838c-4d88-81d0-dc1a78ccb326" providerId="ADAL" clId="{180F5F75-A101-4134-9315-E8E9101F6FDF}" dt="2021-02-08T15:32:24.589" v="5434" actId="1076"/>
          <ac:spMkLst>
            <pc:docMk/>
            <pc:sldMk cId="1799103300" sldId="291"/>
            <ac:spMk id="7" creationId="{9AB88C63-7365-4C50-8353-66526141188A}"/>
          </ac:spMkLst>
        </pc:spChg>
        <pc:spChg chg="add mod">
          <ac:chgData name="Geoff Butcher" userId="1cb31d20-838c-4d88-81d0-dc1a78ccb326" providerId="ADAL" clId="{180F5F75-A101-4134-9315-E8E9101F6FDF}" dt="2021-02-08T15:32:24.589" v="5434" actId="1076"/>
          <ac:spMkLst>
            <pc:docMk/>
            <pc:sldMk cId="1799103300" sldId="291"/>
            <ac:spMk id="8" creationId="{FD28440C-68A3-4FD2-8B33-D3E95162A8DE}"/>
          </ac:spMkLst>
        </pc:spChg>
        <pc:spChg chg="add mod">
          <ac:chgData name="Geoff Butcher" userId="1cb31d20-838c-4d88-81d0-dc1a78ccb326" providerId="ADAL" clId="{180F5F75-A101-4134-9315-E8E9101F6FDF}" dt="2021-02-08T15:32:24.589" v="5434" actId="1076"/>
          <ac:spMkLst>
            <pc:docMk/>
            <pc:sldMk cId="1799103300" sldId="291"/>
            <ac:spMk id="9" creationId="{6BB1D0F0-FF39-48D1-9D39-B31365BFBBB2}"/>
          </ac:spMkLst>
        </pc:spChg>
        <pc:picChg chg="add mod">
          <ac:chgData name="Geoff Butcher" userId="1cb31d20-838c-4d88-81d0-dc1a78ccb326" providerId="ADAL" clId="{180F5F75-A101-4134-9315-E8E9101F6FDF}" dt="2021-02-08T15:32:42.927" v="5440" actId="1076"/>
          <ac:picMkLst>
            <pc:docMk/>
            <pc:sldMk cId="1799103300" sldId="291"/>
            <ac:picMk id="11" creationId="{89286750-D0A5-4083-A0C2-573345262961}"/>
          </ac:picMkLst>
        </pc:picChg>
      </pc:sldChg>
      <pc:sldChg chg="del">
        <pc:chgData name="Geoff Butcher" userId="1cb31d20-838c-4d88-81d0-dc1a78ccb326" providerId="ADAL" clId="{180F5F75-A101-4134-9315-E8E9101F6FDF}" dt="2021-02-08T12:33:33.315" v="638" actId="47"/>
        <pc:sldMkLst>
          <pc:docMk/>
          <pc:sldMk cId="2118186357" sldId="291"/>
        </pc:sldMkLst>
      </pc:sldChg>
      <pc:sldChg chg="del">
        <pc:chgData name="Geoff Butcher" userId="1cb31d20-838c-4d88-81d0-dc1a78ccb326" providerId="ADAL" clId="{180F5F75-A101-4134-9315-E8E9101F6FDF}" dt="2021-02-08T12:33:33.584" v="640" actId="47"/>
        <pc:sldMkLst>
          <pc:docMk/>
          <pc:sldMk cId="469602028" sldId="292"/>
        </pc:sldMkLst>
      </pc:sldChg>
      <pc:sldChg chg="addSp modSp new mod">
        <pc:chgData name="Geoff Butcher" userId="1cb31d20-838c-4d88-81d0-dc1a78ccb326" providerId="ADAL" clId="{180F5F75-A101-4134-9315-E8E9101F6FDF}" dt="2021-02-08T15:37:19.720" v="5837" actId="20577"/>
        <pc:sldMkLst>
          <pc:docMk/>
          <pc:sldMk cId="687084584" sldId="292"/>
        </pc:sldMkLst>
        <pc:spChg chg="mod">
          <ac:chgData name="Geoff Butcher" userId="1cb31d20-838c-4d88-81d0-dc1a78ccb326" providerId="ADAL" clId="{180F5F75-A101-4134-9315-E8E9101F6FDF}" dt="2021-02-08T15:35:28.568" v="5454" actId="20577"/>
          <ac:spMkLst>
            <pc:docMk/>
            <pc:sldMk cId="687084584" sldId="292"/>
            <ac:spMk id="2" creationId="{63BA8802-6CB6-4CDE-B216-27F9C85A5111}"/>
          </ac:spMkLst>
        </pc:spChg>
        <pc:spChg chg="mod">
          <ac:chgData name="Geoff Butcher" userId="1cb31d20-838c-4d88-81d0-dc1a78ccb326" providerId="ADAL" clId="{180F5F75-A101-4134-9315-E8E9101F6FDF}" dt="2021-02-08T15:37:19.720" v="5837" actId="20577"/>
          <ac:spMkLst>
            <pc:docMk/>
            <pc:sldMk cId="687084584" sldId="292"/>
            <ac:spMk id="3" creationId="{4E0F6A5A-6E00-4589-9FC2-838D7662685C}"/>
          </ac:spMkLst>
        </pc:spChg>
        <pc:picChg chg="add mod">
          <ac:chgData name="Geoff Butcher" userId="1cb31d20-838c-4d88-81d0-dc1a78ccb326" providerId="ADAL" clId="{180F5F75-A101-4134-9315-E8E9101F6FDF}" dt="2021-02-08T15:36:28.685" v="5587" actId="1076"/>
          <ac:picMkLst>
            <pc:docMk/>
            <pc:sldMk cId="687084584" sldId="292"/>
            <ac:picMk id="5" creationId="{43B56C59-E64E-4FA3-84FF-854B2ED2B899}"/>
          </ac:picMkLst>
        </pc:picChg>
      </pc:sldChg>
      <pc:sldChg chg="del">
        <pc:chgData name="Geoff Butcher" userId="1cb31d20-838c-4d88-81d0-dc1a78ccb326" providerId="ADAL" clId="{180F5F75-A101-4134-9315-E8E9101F6FDF}" dt="2021-02-08T12:33:33.738" v="641" actId="47"/>
        <pc:sldMkLst>
          <pc:docMk/>
          <pc:sldMk cId="418820575" sldId="293"/>
        </pc:sldMkLst>
      </pc:sldChg>
      <pc:sldChg chg="addSp delSp modSp new mod">
        <pc:chgData name="Geoff Butcher" userId="1cb31d20-838c-4d88-81d0-dc1a78ccb326" providerId="ADAL" clId="{180F5F75-A101-4134-9315-E8E9101F6FDF}" dt="2021-02-08T15:52:02.810" v="6503" actId="27636"/>
        <pc:sldMkLst>
          <pc:docMk/>
          <pc:sldMk cId="1579232271" sldId="293"/>
        </pc:sldMkLst>
        <pc:spChg chg="mod">
          <ac:chgData name="Geoff Butcher" userId="1cb31d20-838c-4d88-81d0-dc1a78ccb326" providerId="ADAL" clId="{180F5F75-A101-4134-9315-E8E9101F6FDF}" dt="2021-02-08T15:37:51.690" v="5854" actId="20577"/>
          <ac:spMkLst>
            <pc:docMk/>
            <pc:sldMk cId="1579232271" sldId="293"/>
            <ac:spMk id="2" creationId="{D4A274E0-C413-44CD-92FC-9F90641B7040}"/>
          </ac:spMkLst>
        </pc:spChg>
        <pc:spChg chg="mod">
          <ac:chgData name="Geoff Butcher" userId="1cb31d20-838c-4d88-81d0-dc1a78ccb326" providerId="ADAL" clId="{180F5F75-A101-4134-9315-E8E9101F6FDF}" dt="2021-02-08T15:52:02.810" v="6503" actId="27636"/>
          <ac:spMkLst>
            <pc:docMk/>
            <pc:sldMk cId="1579232271" sldId="293"/>
            <ac:spMk id="3" creationId="{40F31F8A-1C16-4F66-85C6-93895DD6CC07}"/>
          </ac:spMkLst>
        </pc:spChg>
        <pc:spChg chg="add del mod">
          <ac:chgData name="Geoff Butcher" userId="1cb31d20-838c-4d88-81d0-dc1a78ccb326" providerId="ADAL" clId="{180F5F75-A101-4134-9315-E8E9101F6FDF}" dt="2021-02-08T15:38:55.958" v="5901" actId="21"/>
          <ac:spMkLst>
            <pc:docMk/>
            <pc:sldMk cId="1579232271" sldId="293"/>
            <ac:spMk id="4" creationId="{7D3F0954-3DDD-48CB-B8B7-4CF4BBE62841}"/>
          </ac:spMkLst>
        </pc:spChg>
        <pc:spChg chg="add del mod">
          <ac:chgData name="Geoff Butcher" userId="1cb31d20-838c-4d88-81d0-dc1a78ccb326" providerId="ADAL" clId="{180F5F75-A101-4134-9315-E8E9101F6FDF}" dt="2021-02-08T15:38:55.958" v="5901" actId="21"/>
          <ac:spMkLst>
            <pc:docMk/>
            <pc:sldMk cId="1579232271" sldId="293"/>
            <ac:spMk id="5" creationId="{36714323-2916-4D2D-8A95-2C53814557C1}"/>
          </ac:spMkLst>
        </pc:spChg>
        <pc:spChg chg="add del mod">
          <ac:chgData name="Geoff Butcher" userId="1cb31d20-838c-4d88-81d0-dc1a78ccb326" providerId="ADAL" clId="{180F5F75-A101-4134-9315-E8E9101F6FDF}" dt="2021-02-08T15:38:55.958" v="5901" actId="21"/>
          <ac:spMkLst>
            <pc:docMk/>
            <pc:sldMk cId="1579232271" sldId="293"/>
            <ac:spMk id="6" creationId="{4B158F2B-E2C0-4B73-B147-056FFFF8B6BD}"/>
          </ac:spMkLst>
        </pc:spChg>
        <pc:spChg chg="add del mod">
          <ac:chgData name="Geoff Butcher" userId="1cb31d20-838c-4d88-81d0-dc1a78ccb326" providerId="ADAL" clId="{180F5F75-A101-4134-9315-E8E9101F6FDF}" dt="2021-02-08T15:38:55.958" v="5901" actId="21"/>
          <ac:spMkLst>
            <pc:docMk/>
            <pc:sldMk cId="1579232271" sldId="293"/>
            <ac:spMk id="7" creationId="{F8C2DB7E-DB29-41F2-92B4-FF6CC6DC24A5}"/>
          </ac:spMkLst>
        </pc:spChg>
        <pc:spChg chg="add mod">
          <ac:chgData name="Geoff Butcher" userId="1cb31d20-838c-4d88-81d0-dc1a78ccb326" providerId="ADAL" clId="{180F5F75-A101-4134-9315-E8E9101F6FDF}" dt="2021-02-08T15:38:50.349" v="5898" actId="571"/>
          <ac:spMkLst>
            <pc:docMk/>
            <pc:sldMk cId="1579232271" sldId="293"/>
            <ac:spMk id="8" creationId="{A65B1CC2-1B6C-4DB8-AE40-B136AB6ADBEF}"/>
          </ac:spMkLst>
        </pc:spChg>
        <pc:spChg chg="add mod">
          <ac:chgData name="Geoff Butcher" userId="1cb31d20-838c-4d88-81d0-dc1a78ccb326" providerId="ADAL" clId="{180F5F75-A101-4134-9315-E8E9101F6FDF}" dt="2021-02-08T15:38:50.349" v="5898" actId="571"/>
          <ac:spMkLst>
            <pc:docMk/>
            <pc:sldMk cId="1579232271" sldId="293"/>
            <ac:spMk id="9" creationId="{0808925A-84C8-48C1-8E70-469C4D46C0F9}"/>
          </ac:spMkLst>
        </pc:spChg>
        <pc:spChg chg="add mod">
          <ac:chgData name="Geoff Butcher" userId="1cb31d20-838c-4d88-81d0-dc1a78ccb326" providerId="ADAL" clId="{180F5F75-A101-4134-9315-E8E9101F6FDF}" dt="2021-02-08T15:38:50.349" v="5898" actId="571"/>
          <ac:spMkLst>
            <pc:docMk/>
            <pc:sldMk cId="1579232271" sldId="293"/>
            <ac:spMk id="10" creationId="{B9C66FAD-24B0-4511-A9AD-7C8ECD98C1CF}"/>
          </ac:spMkLst>
        </pc:spChg>
        <pc:spChg chg="add mod">
          <ac:chgData name="Geoff Butcher" userId="1cb31d20-838c-4d88-81d0-dc1a78ccb326" providerId="ADAL" clId="{180F5F75-A101-4134-9315-E8E9101F6FDF}" dt="2021-02-08T15:51:53.905" v="6500" actId="207"/>
          <ac:spMkLst>
            <pc:docMk/>
            <pc:sldMk cId="1579232271" sldId="293"/>
            <ac:spMk id="11" creationId="{ADC96833-EEA7-4ECD-865F-B2579F131CBA}"/>
          </ac:spMkLst>
        </pc:spChg>
        <pc:spChg chg="add mod">
          <ac:chgData name="Geoff Butcher" userId="1cb31d20-838c-4d88-81d0-dc1a78ccb326" providerId="ADAL" clId="{180F5F75-A101-4134-9315-E8E9101F6FDF}" dt="2021-02-08T15:50:48.793" v="6472" actId="208"/>
          <ac:spMkLst>
            <pc:docMk/>
            <pc:sldMk cId="1579232271" sldId="293"/>
            <ac:spMk id="12" creationId="{95930B5C-9BDA-4093-A9BE-B6D17467D2A1}"/>
          </ac:spMkLst>
        </pc:spChg>
        <pc:spChg chg="add mod">
          <ac:chgData name="Geoff Butcher" userId="1cb31d20-838c-4d88-81d0-dc1a78ccb326" providerId="ADAL" clId="{180F5F75-A101-4134-9315-E8E9101F6FDF}" dt="2021-02-08T15:50:48.793" v="6472" actId="208"/>
          <ac:spMkLst>
            <pc:docMk/>
            <pc:sldMk cId="1579232271" sldId="293"/>
            <ac:spMk id="13" creationId="{F91156C7-2E30-4C0C-8942-A79B437E5D46}"/>
          </ac:spMkLst>
        </pc:spChg>
        <pc:spChg chg="add mod">
          <ac:chgData name="Geoff Butcher" userId="1cb31d20-838c-4d88-81d0-dc1a78ccb326" providerId="ADAL" clId="{180F5F75-A101-4134-9315-E8E9101F6FDF}" dt="2021-02-08T15:51:38.202" v="6495" actId="1076"/>
          <ac:spMkLst>
            <pc:docMk/>
            <pc:sldMk cId="1579232271" sldId="293"/>
            <ac:spMk id="14" creationId="{E996F42D-5270-4A63-A09A-275CA9659C3F}"/>
          </ac:spMkLst>
        </pc:spChg>
        <pc:spChg chg="add del mod">
          <ac:chgData name="Geoff Butcher" userId="1cb31d20-838c-4d88-81d0-dc1a78ccb326" providerId="ADAL" clId="{180F5F75-A101-4134-9315-E8E9101F6FDF}" dt="2021-02-08T15:49:03.418" v="6386" actId="478"/>
          <ac:spMkLst>
            <pc:docMk/>
            <pc:sldMk cId="1579232271" sldId="293"/>
            <ac:spMk id="15" creationId="{1A6105CA-E6AC-4B15-86E3-332F922DB19B}"/>
          </ac:spMkLst>
        </pc:spChg>
        <pc:spChg chg="add del mod">
          <ac:chgData name="Geoff Butcher" userId="1cb31d20-838c-4d88-81d0-dc1a78ccb326" providerId="ADAL" clId="{180F5F75-A101-4134-9315-E8E9101F6FDF}" dt="2021-02-08T15:49:04.143" v="6387" actId="478"/>
          <ac:spMkLst>
            <pc:docMk/>
            <pc:sldMk cId="1579232271" sldId="293"/>
            <ac:spMk id="16" creationId="{C80B836D-102B-4907-A350-99A77CB80DBE}"/>
          </ac:spMkLst>
        </pc:spChg>
        <pc:spChg chg="add del mod ord">
          <ac:chgData name="Geoff Butcher" userId="1cb31d20-838c-4d88-81d0-dc1a78ccb326" providerId="ADAL" clId="{180F5F75-A101-4134-9315-E8E9101F6FDF}" dt="2021-02-08T15:49:05.025" v="6388" actId="478"/>
          <ac:spMkLst>
            <pc:docMk/>
            <pc:sldMk cId="1579232271" sldId="293"/>
            <ac:spMk id="17" creationId="{9E6A2575-8F64-42C3-A8CF-97FC148CEC1A}"/>
          </ac:spMkLst>
        </pc:spChg>
        <pc:spChg chg="add del mod">
          <ac:chgData name="Geoff Butcher" userId="1cb31d20-838c-4d88-81d0-dc1a78ccb326" providerId="ADAL" clId="{180F5F75-A101-4134-9315-E8E9101F6FDF}" dt="2021-02-08T15:49:05.864" v="6389" actId="478"/>
          <ac:spMkLst>
            <pc:docMk/>
            <pc:sldMk cId="1579232271" sldId="293"/>
            <ac:spMk id="18" creationId="{BEE33118-DFE2-4FE3-87F0-A6C2D522FBC1}"/>
          </ac:spMkLst>
        </pc:spChg>
        <pc:spChg chg="add del mod">
          <ac:chgData name="Geoff Butcher" userId="1cb31d20-838c-4d88-81d0-dc1a78ccb326" providerId="ADAL" clId="{180F5F75-A101-4134-9315-E8E9101F6FDF}" dt="2021-02-08T15:50:25.629" v="6463" actId="478"/>
          <ac:spMkLst>
            <pc:docMk/>
            <pc:sldMk cId="1579232271" sldId="293"/>
            <ac:spMk id="21" creationId="{A5C0C67D-C32E-474E-891D-6244551EFF1B}"/>
          </ac:spMkLst>
        </pc:spChg>
        <pc:spChg chg="add del mod">
          <ac:chgData name="Geoff Butcher" userId="1cb31d20-838c-4d88-81d0-dc1a78ccb326" providerId="ADAL" clId="{180F5F75-A101-4134-9315-E8E9101F6FDF}" dt="2021-02-08T15:50:29.655" v="6467" actId="478"/>
          <ac:spMkLst>
            <pc:docMk/>
            <pc:sldMk cId="1579232271" sldId="293"/>
            <ac:spMk id="22" creationId="{6086B92F-8B8C-495F-BDB4-EAE0E0C894CB}"/>
          </ac:spMkLst>
        </pc:spChg>
        <pc:spChg chg="add del mod">
          <ac:chgData name="Geoff Butcher" userId="1cb31d20-838c-4d88-81d0-dc1a78ccb326" providerId="ADAL" clId="{180F5F75-A101-4134-9315-E8E9101F6FDF}" dt="2021-02-08T15:50:28.564" v="6466" actId="478"/>
          <ac:spMkLst>
            <pc:docMk/>
            <pc:sldMk cId="1579232271" sldId="293"/>
            <ac:spMk id="23" creationId="{CCEB9995-2AD3-42F1-85E2-C80E1192C822}"/>
          </ac:spMkLst>
        </pc:spChg>
        <pc:spChg chg="add del mod">
          <ac:chgData name="Geoff Butcher" userId="1cb31d20-838c-4d88-81d0-dc1a78ccb326" providerId="ADAL" clId="{180F5F75-A101-4134-9315-E8E9101F6FDF}" dt="2021-02-08T15:50:26.187" v="6464" actId="478"/>
          <ac:spMkLst>
            <pc:docMk/>
            <pc:sldMk cId="1579232271" sldId="293"/>
            <ac:spMk id="24" creationId="{9F9BF9CA-65BA-4164-8B0A-AB63F83C3AA7}"/>
          </ac:spMkLst>
        </pc:spChg>
        <pc:spChg chg="add del mod">
          <ac:chgData name="Geoff Butcher" userId="1cb31d20-838c-4d88-81d0-dc1a78ccb326" providerId="ADAL" clId="{180F5F75-A101-4134-9315-E8E9101F6FDF}" dt="2021-02-08T15:50:54.467" v="6474" actId="478"/>
          <ac:spMkLst>
            <pc:docMk/>
            <pc:sldMk cId="1579232271" sldId="293"/>
            <ac:spMk id="25" creationId="{5CBD61D9-88ED-49D9-96CB-DF6E3195E932}"/>
          </ac:spMkLst>
        </pc:spChg>
        <pc:spChg chg="add del mod">
          <ac:chgData name="Geoff Butcher" userId="1cb31d20-838c-4d88-81d0-dc1a78ccb326" providerId="ADAL" clId="{180F5F75-A101-4134-9315-E8E9101F6FDF}" dt="2021-02-08T15:50:56.439" v="6477" actId="478"/>
          <ac:spMkLst>
            <pc:docMk/>
            <pc:sldMk cId="1579232271" sldId="293"/>
            <ac:spMk id="26" creationId="{3F830FE6-8149-480B-8F10-47FE36FDE941}"/>
          </ac:spMkLst>
        </pc:spChg>
        <pc:spChg chg="add del mod">
          <ac:chgData name="Geoff Butcher" userId="1cb31d20-838c-4d88-81d0-dc1a78ccb326" providerId="ADAL" clId="{180F5F75-A101-4134-9315-E8E9101F6FDF}" dt="2021-02-08T15:50:57.053" v="6478" actId="478"/>
          <ac:spMkLst>
            <pc:docMk/>
            <pc:sldMk cId="1579232271" sldId="293"/>
            <ac:spMk id="27" creationId="{BD8EF5B2-CE2D-423F-8AF3-7FF7C8F17128}"/>
          </ac:spMkLst>
        </pc:spChg>
        <pc:spChg chg="add del mod">
          <ac:chgData name="Geoff Butcher" userId="1cb31d20-838c-4d88-81d0-dc1a78ccb326" providerId="ADAL" clId="{180F5F75-A101-4134-9315-E8E9101F6FDF}" dt="2021-02-08T15:50:55.195" v="6475" actId="478"/>
          <ac:spMkLst>
            <pc:docMk/>
            <pc:sldMk cId="1579232271" sldId="293"/>
            <ac:spMk id="28" creationId="{6A3D6D0A-C35A-494C-8178-410B9AF72C83}"/>
          </ac:spMkLst>
        </pc:spChg>
        <pc:spChg chg="add mod">
          <ac:chgData name="Geoff Butcher" userId="1cb31d20-838c-4d88-81d0-dc1a78ccb326" providerId="ADAL" clId="{180F5F75-A101-4134-9315-E8E9101F6FDF}" dt="2021-02-08T15:51:57.941" v="6501" actId="207"/>
          <ac:spMkLst>
            <pc:docMk/>
            <pc:sldMk cId="1579232271" sldId="293"/>
            <ac:spMk id="29" creationId="{A1E9F85A-8215-4412-9614-3EA880DF0F27}"/>
          </ac:spMkLst>
        </pc:spChg>
        <pc:spChg chg="add mod">
          <ac:chgData name="Geoff Butcher" userId="1cb31d20-838c-4d88-81d0-dc1a78ccb326" providerId="ADAL" clId="{180F5F75-A101-4134-9315-E8E9101F6FDF}" dt="2021-02-08T15:51:02.659" v="6480" actId="1076"/>
          <ac:spMkLst>
            <pc:docMk/>
            <pc:sldMk cId="1579232271" sldId="293"/>
            <ac:spMk id="30" creationId="{A5430FBA-D2A3-4AB9-BE96-4C46C6C6BC24}"/>
          </ac:spMkLst>
        </pc:spChg>
        <pc:spChg chg="add mod">
          <ac:chgData name="Geoff Butcher" userId="1cb31d20-838c-4d88-81d0-dc1a78ccb326" providerId="ADAL" clId="{180F5F75-A101-4134-9315-E8E9101F6FDF}" dt="2021-02-08T15:51:06.231" v="6481" actId="1076"/>
          <ac:spMkLst>
            <pc:docMk/>
            <pc:sldMk cId="1579232271" sldId="293"/>
            <ac:spMk id="31" creationId="{9589B272-DCA7-44EC-84D6-419CF254C248}"/>
          </ac:spMkLst>
        </pc:spChg>
        <pc:spChg chg="add mod">
          <ac:chgData name="Geoff Butcher" userId="1cb31d20-838c-4d88-81d0-dc1a78ccb326" providerId="ADAL" clId="{180F5F75-A101-4134-9315-E8E9101F6FDF}" dt="2021-02-08T15:51:37.991" v="6494" actId="1076"/>
          <ac:spMkLst>
            <pc:docMk/>
            <pc:sldMk cId="1579232271" sldId="293"/>
            <ac:spMk id="32" creationId="{231FD706-D1F5-4D43-94E0-F21459E7E950}"/>
          </ac:spMkLst>
        </pc:spChg>
        <pc:cxnChg chg="add mod">
          <ac:chgData name="Geoff Butcher" userId="1cb31d20-838c-4d88-81d0-dc1a78ccb326" providerId="ADAL" clId="{180F5F75-A101-4134-9315-E8E9101F6FDF}" dt="2021-02-08T15:48:54.335" v="6384" actId="1076"/>
          <ac:cxnSpMkLst>
            <pc:docMk/>
            <pc:sldMk cId="1579232271" sldId="293"/>
            <ac:cxnSpMk id="20" creationId="{A67D1E82-4D52-414C-8C11-81557F1C7057}"/>
          </ac:cxnSpMkLst>
        </pc:cxnChg>
        <pc:cxnChg chg="add del mod">
          <ac:chgData name="Geoff Butcher" userId="1cb31d20-838c-4d88-81d0-dc1a78ccb326" providerId="ADAL" clId="{180F5F75-A101-4134-9315-E8E9101F6FDF}" dt="2021-02-08T15:51:39.605" v="6499" actId="1076"/>
          <ac:cxnSpMkLst>
            <pc:docMk/>
            <pc:sldMk cId="1579232271" sldId="293"/>
            <ac:cxnSpMk id="33" creationId="{632BF18A-7DA7-47FA-AC8E-8F2352526A4B}"/>
          </ac:cxnSpMkLst>
        </pc:cxnChg>
      </pc:sldChg>
      <pc:sldChg chg="del">
        <pc:chgData name="Geoff Butcher" userId="1cb31d20-838c-4d88-81d0-dc1a78ccb326" providerId="ADAL" clId="{180F5F75-A101-4134-9315-E8E9101F6FDF}" dt="2021-02-08T12:33:33.881" v="642" actId="47"/>
        <pc:sldMkLst>
          <pc:docMk/>
          <pc:sldMk cId="170133376" sldId="294"/>
        </pc:sldMkLst>
      </pc:sldChg>
      <pc:sldChg chg="addSp delSp modSp add mod ord">
        <pc:chgData name="Geoff Butcher" userId="1cb31d20-838c-4d88-81d0-dc1a78ccb326" providerId="ADAL" clId="{180F5F75-A101-4134-9315-E8E9101F6FDF}" dt="2021-02-08T16:18:07.306" v="8374"/>
        <pc:sldMkLst>
          <pc:docMk/>
          <pc:sldMk cId="515411083" sldId="294"/>
        </pc:sldMkLst>
        <pc:spChg chg="mod">
          <ac:chgData name="Geoff Butcher" userId="1cb31d20-838c-4d88-81d0-dc1a78ccb326" providerId="ADAL" clId="{180F5F75-A101-4134-9315-E8E9101F6FDF}" dt="2021-02-08T15:54:24.920" v="6722" actId="20577"/>
          <ac:spMkLst>
            <pc:docMk/>
            <pc:sldMk cId="515411083" sldId="294"/>
            <ac:spMk id="3" creationId="{40F31F8A-1C16-4F66-85C6-93895DD6CC07}"/>
          </ac:spMkLst>
        </pc:spChg>
        <pc:spChg chg="del">
          <ac:chgData name="Geoff Butcher" userId="1cb31d20-838c-4d88-81d0-dc1a78ccb326" providerId="ADAL" clId="{180F5F75-A101-4134-9315-E8E9101F6FDF}" dt="2021-02-08T15:52:14.521" v="6504" actId="478"/>
          <ac:spMkLst>
            <pc:docMk/>
            <pc:sldMk cId="515411083" sldId="294"/>
            <ac:spMk id="11" creationId="{ADC96833-EEA7-4ECD-865F-B2579F131CBA}"/>
          </ac:spMkLst>
        </pc:spChg>
        <pc:spChg chg="del">
          <ac:chgData name="Geoff Butcher" userId="1cb31d20-838c-4d88-81d0-dc1a78ccb326" providerId="ADAL" clId="{180F5F75-A101-4134-9315-E8E9101F6FDF}" dt="2021-02-08T15:52:14.521" v="6504" actId="478"/>
          <ac:spMkLst>
            <pc:docMk/>
            <pc:sldMk cId="515411083" sldId="294"/>
            <ac:spMk id="12" creationId="{95930B5C-9BDA-4093-A9BE-B6D17467D2A1}"/>
          </ac:spMkLst>
        </pc:spChg>
        <pc:spChg chg="del">
          <ac:chgData name="Geoff Butcher" userId="1cb31d20-838c-4d88-81d0-dc1a78ccb326" providerId="ADAL" clId="{180F5F75-A101-4134-9315-E8E9101F6FDF}" dt="2021-02-08T15:52:14.521" v="6504" actId="478"/>
          <ac:spMkLst>
            <pc:docMk/>
            <pc:sldMk cId="515411083" sldId="294"/>
            <ac:spMk id="13" creationId="{F91156C7-2E30-4C0C-8942-A79B437E5D46}"/>
          </ac:spMkLst>
        </pc:spChg>
        <pc:spChg chg="del">
          <ac:chgData name="Geoff Butcher" userId="1cb31d20-838c-4d88-81d0-dc1a78ccb326" providerId="ADAL" clId="{180F5F75-A101-4134-9315-E8E9101F6FDF}" dt="2021-02-08T15:52:14.521" v="6504" actId="478"/>
          <ac:spMkLst>
            <pc:docMk/>
            <pc:sldMk cId="515411083" sldId="294"/>
            <ac:spMk id="14" creationId="{E996F42D-5270-4A63-A09A-275CA9659C3F}"/>
          </ac:spMkLst>
        </pc:spChg>
        <pc:spChg chg="del">
          <ac:chgData name="Geoff Butcher" userId="1cb31d20-838c-4d88-81d0-dc1a78ccb326" providerId="ADAL" clId="{180F5F75-A101-4134-9315-E8E9101F6FDF}" dt="2021-02-08T15:52:14.521" v="6504" actId="478"/>
          <ac:spMkLst>
            <pc:docMk/>
            <pc:sldMk cId="515411083" sldId="294"/>
            <ac:spMk id="15" creationId="{1A6105CA-E6AC-4B15-86E3-332F922DB19B}"/>
          </ac:spMkLst>
        </pc:spChg>
        <pc:spChg chg="del">
          <ac:chgData name="Geoff Butcher" userId="1cb31d20-838c-4d88-81d0-dc1a78ccb326" providerId="ADAL" clId="{180F5F75-A101-4134-9315-E8E9101F6FDF}" dt="2021-02-08T15:52:14.521" v="6504" actId="478"/>
          <ac:spMkLst>
            <pc:docMk/>
            <pc:sldMk cId="515411083" sldId="294"/>
            <ac:spMk id="16" creationId="{C80B836D-102B-4907-A350-99A77CB80DBE}"/>
          </ac:spMkLst>
        </pc:spChg>
        <pc:spChg chg="del">
          <ac:chgData name="Geoff Butcher" userId="1cb31d20-838c-4d88-81d0-dc1a78ccb326" providerId="ADAL" clId="{180F5F75-A101-4134-9315-E8E9101F6FDF}" dt="2021-02-08T15:52:14.521" v="6504" actId="478"/>
          <ac:spMkLst>
            <pc:docMk/>
            <pc:sldMk cId="515411083" sldId="294"/>
            <ac:spMk id="17" creationId="{9E6A2575-8F64-42C3-A8CF-97FC148CEC1A}"/>
          </ac:spMkLst>
        </pc:spChg>
        <pc:spChg chg="del">
          <ac:chgData name="Geoff Butcher" userId="1cb31d20-838c-4d88-81d0-dc1a78ccb326" providerId="ADAL" clId="{180F5F75-A101-4134-9315-E8E9101F6FDF}" dt="2021-02-08T15:52:14.521" v="6504" actId="478"/>
          <ac:spMkLst>
            <pc:docMk/>
            <pc:sldMk cId="515411083" sldId="294"/>
            <ac:spMk id="18" creationId="{BEE33118-DFE2-4FE3-87F0-A6C2D522FBC1}"/>
          </ac:spMkLst>
        </pc:spChg>
        <pc:spChg chg="add del mod">
          <ac:chgData name="Geoff Butcher" userId="1cb31d20-838c-4d88-81d0-dc1a78ccb326" providerId="ADAL" clId="{180F5F75-A101-4134-9315-E8E9101F6FDF}" dt="2021-02-08T15:52:18.031" v="6506" actId="478"/>
          <ac:spMkLst>
            <pc:docMk/>
            <pc:sldMk cId="515411083" sldId="294"/>
            <ac:spMk id="19" creationId="{268356DF-DDFE-4EC3-BB29-58E890CC4E23}"/>
          </ac:spMkLst>
        </pc:spChg>
        <pc:spChg chg="add mod">
          <ac:chgData name="Geoff Butcher" userId="1cb31d20-838c-4d88-81d0-dc1a78ccb326" providerId="ADAL" clId="{180F5F75-A101-4134-9315-E8E9101F6FDF}" dt="2021-02-08T15:52:14.723" v="6505"/>
          <ac:spMkLst>
            <pc:docMk/>
            <pc:sldMk cId="515411083" sldId="294"/>
            <ac:spMk id="21" creationId="{AD66BB62-2244-48CB-BFB3-2460BD8975EE}"/>
          </ac:spMkLst>
        </pc:spChg>
        <pc:spChg chg="add mod">
          <ac:chgData name="Geoff Butcher" userId="1cb31d20-838c-4d88-81d0-dc1a78ccb326" providerId="ADAL" clId="{180F5F75-A101-4134-9315-E8E9101F6FDF}" dt="2021-02-08T15:52:14.723" v="6505"/>
          <ac:spMkLst>
            <pc:docMk/>
            <pc:sldMk cId="515411083" sldId="294"/>
            <ac:spMk id="22" creationId="{EBE880C2-675B-484E-A352-B524258F27D9}"/>
          </ac:spMkLst>
        </pc:spChg>
        <pc:spChg chg="add mod">
          <ac:chgData name="Geoff Butcher" userId="1cb31d20-838c-4d88-81d0-dc1a78ccb326" providerId="ADAL" clId="{180F5F75-A101-4134-9315-E8E9101F6FDF}" dt="2021-02-08T15:52:42.777" v="6510" actId="1076"/>
          <ac:spMkLst>
            <pc:docMk/>
            <pc:sldMk cId="515411083" sldId="294"/>
            <ac:spMk id="23" creationId="{9C35DC99-A9C2-4603-B8DA-3FC0999A0607}"/>
          </ac:spMkLst>
        </pc:spChg>
        <pc:spChg chg="add mod">
          <ac:chgData name="Geoff Butcher" userId="1cb31d20-838c-4d88-81d0-dc1a78ccb326" providerId="ADAL" clId="{180F5F75-A101-4134-9315-E8E9101F6FDF}" dt="2021-02-08T15:52:14.723" v="6505"/>
          <ac:spMkLst>
            <pc:docMk/>
            <pc:sldMk cId="515411083" sldId="294"/>
            <ac:spMk id="24" creationId="{AE785197-E021-4F0B-96C4-189E657EC808}"/>
          </ac:spMkLst>
        </pc:spChg>
        <pc:spChg chg="add mod">
          <ac:chgData name="Geoff Butcher" userId="1cb31d20-838c-4d88-81d0-dc1a78ccb326" providerId="ADAL" clId="{180F5F75-A101-4134-9315-E8E9101F6FDF}" dt="2021-02-08T15:52:14.723" v="6505"/>
          <ac:spMkLst>
            <pc:docMk/>
            <pc:sldMk cId="515411083" sldId="294"/>
            <ac:spMk id="26" creationId="{DD2381E1-C92D-4FAC-841F-45ECD6CEA921}"/>
          </ac:spMkLst>
        </pc:spChg>
        <pc:spChg chg="add mod">
          <ac:chgData name="Geoff Butcher" userId="1cb31d20-838c-4d88-81d0-dc1a78ccb326" providerId="ADAL" clId="{180F5F75-A101-4134-9315-E8E9101F6FDF}" dt="2021-02-08T15:52:35.604" v="6509" actId="1076"/>
          <ac:spMkLst>
            <pc:docMk/>
            <pc:sldMk cId="515411083" sldId="294"/>
            <ac:spMk id="27" creationId="{B7A40966-4B38-4D94-B634-7E92D083A6BF}"/>
          </ac:spMkLst>
        </pc:spChg>
        <pc:spChg chg="add mod">
          <ac:chgData name="Geoff Butcher" userId="1cb31d20-838c-4d88-81d0-dc1a78ccb326" providerId="ADAL" clId="{180F5F75-A101-4134-9315-E8E9101F6FDF}" dt="2021-02-08T15:52:33.286" v="6508" actId="1076"/>
          <ac:spMkLst>
            <pc:docMk/>
            <pc:sldMk cId="515411083" sldId="294"/>
            <ac:spMk id="28" creationId="{D2EB7339-B6A7-4D63-8383-21F25A23F998}"/>
          </ac:spMkLst>
        </pc:spChg>
        <pc:spChg chg="add mod">
          <ac:chgData name="Geoff Butcher" userId="1cb31d20-838c-4d88-81d0-dc1a78ccb326" providerId="ADAL" clId="{180F5F75-A101-4134-9315-E8E9101F6FDF}" dt="2021-02-08T15:52:14.723" v="6505"/>
          <ac:spMkLst>
            <pc:docMk/>
            <pc:sldMk cId="515411083" sldId="294"/>
            <ac:spMk id="29" creationId="{6FEC7BD0-F755-4F88-9E09-85E5A7D5519C}"/>
          </ac:spMkLst>
        </pc:spChg>
        <pc:cxnChg chg="del">
          <ac:chgData name="Geoff Butcher" userId="1cb31d20-838c-4d88-81d0-dc1a78ccb326" providerId="ADAL" clId="{180F5F75-A101-4134-9315-E8E9101F6FDF}" dt="2021-02-08T15:52:14.521" v="6504" actId="478"/>
          <ac:cxnSpMkLst>
            <pc:docMk/>
            <pc:sldMk cId="515411083" sldId="294"/>
            <ac:cxnSpMk id="20" creationId="{A67D1E82-4D52-414C-8C11-81557F1C7057}"/>
          </ac:cxnSpMkLst>
        </pc:cxnChg>
        <pc:cxnChg chg="add mod">
          <ac:chgData name="Geoff Butcher" userId="1cb31d20-838c-4d88-81d0-dc1a78ccb326" providerId="ADAL" clId="{180F5F75-A101-4134-9315-E8E9101F6FDF}" dt="2021-02-08T15:52:14.723" v="6505"/>
          <ac:cxnSpMkLst>
            <pc:docMk/>
            <pc:sldMk cId="515411083" sldId="294"/>
            <ac:cxnSpMk id="25" creationId="{62280512-270D-4ABC-B193-1460D538A301}"/>
          </ac:cxnSpMkLst>
        </pc:cxnChg>
        <pc:cxnChg chg="add mod">
          <ac:chgData name="Geoff Butcher" userId="1cb31d20-838c-4d88-81d0-dc1a78ccb326" providerId="ADAL" clId="{180F5F75-A101-4134-9315-E8E9101F6FDF}" dt="2021-02-08T15:52:59.067" v="6513" actId="208"/>
          <ac:cxnSpMkLst>
            <pc:docMk/>
            <pc:sldMk cId="515411083" sldId="294"/>
            <ac:cxnSpMk id="30" creationId="{B6FE9EE6-68FE-4145-9462-B7749D5CEFAB}"/>
          </ac:cxnSpMkLst>
        </pc:cxnChg>
      </pc:sldChg>
      <pc:sldChg chg="del">
        <pc:chgData name="Geoff Butcher" userId="1cb31d20-838c-4d88-81d0-dc1a78ccb326" providerId="ADAL" clId="{180F5F75-A101-4134-9315-E8E9101F6FDF}" dt="2021-02-08T12:33:34.050" v="643" actId="47"/>
        <pc:sldMkLst>
          <pc:docMk/>
          <pc:sldMk cId="2162200981" sldId="295"/>
        </pc:sldMkLst>
      </pc:sldChg>
      <pc:sldChg chg="addSp delSp modSp add mod">
        <pc:chgData name="Geoff Butcher" userId="1cb31d20-838c-4d88-81d0-dc1a78ccb326" providerId="ADAL" clId="{180F5F75-A101-4134-9315-E8E9101F6FDF}" dt="2021-02-08T15:57:58.407" v="7150" actId="20577"/>
        <pc:sldMkLst>
          <pc:docMk/>
          <pc:sldMk cId="3215462902" sldId="295"/>
        </pc:sldMkLst>
        <pc:spChg chg="mod">
          <ac:chgData name="Geoff Butcher" userId="1cb31d20-838c-4d88-81d0-dc1a78ccb326" providerId="ADAL" clId="{180F5F75-A101-4134-9315-E8E9101F6FDF}" dt="2021-02-08T15:57:58.407" v="7150" actId="20577"/>
          <ac:spMkLst>
            <pc:docMk/>
            <pc:sldMk cId="3215462902" sldId="295"/>
            <ac:spMk id="3" creationId="{40F31F8A-1C16-4F66-85C6-93895DD6CC07}"/>
          </ac:spMkLst>
        </pc:spChg>
        <pc:spChg chg="add mod">
          <ac:chgData name="Geoff Butcher" userId="1cb31d20-838c-4d88-81d0-dc1a78ccb326" providerId="ADAL" clId="{180F5F75-A101-4134-9315-E8E9101F6FDF}" dt="2021-02-08T15:56:52.179" v="6963" actId="1076"/>
          <ac:spMkLst>
            <pc:docMk/>
            <pc:sldMk cId="3215462902" sldId="295"/>
            <ac:spMk id="14" creationId="{166A7F62-20C3-487A-A7F6-3D4BE88027A5}"/>
          </ac:spMkLst>
        </pc:spChg>
        <pc:spChg chg="add mod">
          <ac:chgData name="Geoff Butcher" userId="1cb31d20-838c-4d88-81d0-dc1a78ccb326" providerId="ADAL" clId="{180F5F75-A101-4134-9315-E8E9101F6FDF}" dt="2021-02-08T15:56:52.179" v="6963" actId="1076"/>
          <ac:spMkLst>
            <pc:docMk/>
            <pc:sldMk cId="3215462902" sldId="295"/>
            <ac:spMk id="15" creationId="{FD75DBCC-67BD-4373-9AA4-6FB627E7F7B3}"/>
          </ac:spMkLst>
        </pc:spChg>
        <pc:spChg chg="add mod">
          <ac:chgData name="Geoff Butcher" userId="1cb31d20-838c-4d88-81d0-dc1a78ccb326" providerId="ADAL" clId="{180F5F75-A101-4134-9315-E8E9101F6FDF}" dt="2021-02-08T15:56:52.179" v="6963" actId="1076"/>
          <ac:spMkLst>
            <pc:docMk/>
            <pc:sldMk cId="3215462902" sldId="295"/>
            <ac:spMk id="16" creationId="{CE778378-399A-4D4B-BD5D-6B419C2A3819}"/>
          </ac:spMkLst>
        </pc:spChg>
        <pc:spChg chg="add mod">
          <ac:chgData name="Geoff Butcher" userId="1cb31d20-838c-4d88-81d0-dc1a78ccb326" providerId="ADAL" clId="{180F5F75-A101-4134-9315-E8E9101F6FDF}" dt="2021-02-08T15:56:52.179" v="6963" actId="1076"/>
          <ac:spMkLst>
            <pc:docMk/>
            <pc:sldMk cId="3215462902" sldId="295"/>
            <ac:spMk id="17" creationId="{9447DA72-7258-4F72-8EDF-A85D88758C92}"/>
          </ac:spMkLst>
        </pc:spChg>
        <pc:spChg chg="del mod ord">
          <ac:chgData name="Geoff Butcher" userId="1cb31d20-838c-4d88-81d0-dc1a78ccb326" providerId="ADAL" clId="{180F5F75-A101-4134-9315-E8E9101F6FDF}" dt="2021-02-08T15:56:44.413" v="6961" actId="478"/>
          <ac:spMkLst>
            <pc:docMk/>
            <pc:sldMk cId="3215462902" sldId="295"/>
            <ac:spMk id="21" creationId="{AD66BB62-2244-48CB-BFB3-2460BD8975EE}"/>
          </ac:spMkLst>
        </pc:spChg>
        <pc:spChg chg="del mod ord">
          <ac:chgData name="Geoff Butcher" userId="1cb31d20-838c-4d88-81d0-dc1a78ccb326" providerId="ADAL" clId="{180F5F75-A101-4134-9315-E8E9101F6FDF}" dt="2021-02-08T15:56:44.413" v="6961" actId="478"/>
          <ac:spMkLst>
            <pc:docMk/>
            <pc:sldMk cId="3215462902" sldId="295"/>
            <ac:spMk id="22" creationId="{EBE880C2-675B-484E-A352-B524258F27D9}"/>
          </ac:spMkLst>
        </pc:spChg>
        <pc:spChg chg="del mod">
          <ac:chgData name="Geoff Butcher" userId="1cb31d20-838c-4d88-81d0-dc1a78ccb326" providerId="ADAL" clId="{180F5F75-A101-4134-9315-E8E9101F6FDF}" dt="2021-02-08T15:56:44.413" v="6961" actId="478"/>
          <ac:spMkLst>
            <pc:docMk/>
            <pc:sldMk cId="3215462902" sldId="295"/>
            <ac:spMk id="23" creationId="{9C35DC99-A9C2-4603-B8DA-3FC0999A0607}"/>
          </ac:spMkLst>
        </pc:spChg>
        <pc:spChg chg="del mod">
          <ac:chgData name="Geoff Butcher" userId="1cb31d20-838c-4d88-81d0-dc1a78ccb326" providerId="ADAL" clId="{180F5F75-A101-4134-9315-E8E9101F6FDF}" dt="2021-02-08T15:56:44.413" v="6961" actId="478"/>
          <ac:spMkLst>
            <pc:docMk/>
            <pc:sldMk cId="3215462902" sldId="295"/>
            <ac:spMk id="24" creationId="{AE785197-E021-4F0B-96C4-189E657EC808}"/>
          </ac:spMkLst>
        </pc:spChg>
        <pc:spChg chg="mod ord">
          <ac:chgData name="Geoff Butcher" userId="1cb31d20-838c-4d88-81d0-dc1a78ccb326" providerId="ADAL" clId="{180F5F75-A101-4134-9315-E8E9101F6FDF}" dt="2021-02-08T15:57:04.843" v="6966" actId="166"/>
          <ac:spMkLst>
            <pc:docMk/>
            <pc:sldMk cId="3215462902" sldId="295"/>
            <ac:spMk id="26" creationId="{DD2381E1-C92D-4FAC-841F-45ECD6CEA921}"/>
          </ac:spMkLst>
        </pc:spChg>
        <pc:cxnChg chg="add del mod">
          <ac:chgData name="Geoff Butcher" userId="1cb31d20-838c-4d88-81d0-dc1a78ccb326" providerId="ADAL" clId="{180F5F75-A101-4134-9315-E8E9101F6FDF}" dt="2021-02-08T15:56:54.899" v="6964" actId="478"/>
          <ac:cxnSpMkLst>
            <pc:docMk/>
            <pc:sldMk cId="3215462902" sldId="295"/>
            <ac:cxnSpMk id="18" creationId="{3F54F4AB-35B8-4A6C-AA72-BBCB023B9F46}"/>
          </ac:cxnSpMkLst>
        </pc:cxnChg>
        <pc:cxnChg chg="mod">
          <ac:chgData name="Geoff Butcher" userId="1cb31d20-838c-4d88-81d0-dc1a78ccb326" providerId="ADAL" clId="{180F5F75-A101-4134-9315-E8E9101F6FDF}" dt="2021-02-08T15:57:14.892" v="6968" actId="208"/>
          <ac:cxnSpMkLst>
            <pc:docMk/>
            <pc:sldMk cId="3215462902" sldId="295"/>
            <ac:cxnSpMk id="30" creationId="{B6FE9EE6-68FE-4145-9462-B7749D5CEFAB}"/>
          </ac:cxnSpMkLst>
        </pc:cxnChg>
      </pc:sldChg>
      <pc:sldChg chg="addSp delSp modSp add mod ord">
        <pc:chgData name="Geoff Butcher" userId="1cb31d20-838c-4d88-81d0-dc1a78ccb326" providerId="ADAL" clId="{180F5F75-A101-4134-9315-E8E9101F6FDF}" dt="2021-02-08T16:07:53.531" v="7652" actId="20578"/>
        <pc:sldMkLst>
          <pc:docMk/>
          <pc:sldMk cId="1682279406" sldId="296"/>
        </pc:sldMkLst>
        <pc:spChg chg="mod">
          <ac:chgData name="Geoff Butcher" userId="1cb31d20-838c-4d88-81d0-dc1a78ccb326" providerId="ADAL" clId="{180F5F75-A101-4134-9315-E8E9101F6FDF}" dt="2021-02-08T16:01:50.397" v="7320" actId="20577"/>
          <ac:spMkLst>
            <pc:docMk/>
            <pc:sldMk cId="1682279406" sldId="296"/>
            <ac:spMk id="3" creationId="{40F31F8A-1C16-4F66-85C6-93895DD6CC07}"/>
          </ac:spMkLst>
        </pc:spChg>
        <pc:spChg chg="add mod">
          <ac:chgData name="Geoff Butcher" userId="1cb31d20-838c-4d88-81d0-dc1a78ccb326" providerId="ADAL" clId="{180F5F75-A101-4134-9315-E8E9101F6FDF}" dt="2021-02-08T16:03:38.181" v="7365" actId="1582"/>
          <ac:spMkLst>
            <pc:docMk/>
            <pc:sldMk cId="1682279406" sldId="296"/>
            <ac:spMk id="8" creationId="{EDE31EF7-6DA9-4B1B-A1AF-2078B5922EA1}"/>
          </ac:spMkLst>
        </pc:spChg>
        <pc:spChg chg="del">
          <ac:chgData name="Geoff Butcher" userId="1cb31d20-838c-4d88-81d0-dc1a78ccb326" providerId="ADAL" clId="{180F5F75-A101-4134-9315-E8E9101F6FDF}" dt="2021-02-08T15:58:15.329" v="7156" actId="478"/>
          <ac:spMkLst>
            <pc:docMk/>
            <pc:sldMk cId="1682279406" sldId="296"/>
            <ac:spMk id="14" creationId="{166A7F62-20C3-487A-A7F6-3D4BE88027A5}"/>
          </ac:spMkLst>
        </pc:spChg>
        <pc:spChg chg="del">
          <ac:chgData name="Geoff Butcher" userId="1cb31d20-838c-4d88-81d0-dc1a78ccb326" providerId="ADAL" clId="{180F5F75-A101-4134-9315-E8E9101F6FDF}" dt="2021-02-08T15:58:14.176" v="7155" actId="478"/>
          <ac:spMkLst>
            <pc:docMk/>
            <pc:sldMk cId="1682279406" sldId="296"/>
            <ac:spMk id="15" creationId="{FD75DBCC-67BD-4373-9AA4-6FB627E7F7B3}"/>
          </ac:spMkLst>
        </pc:spChg>
        <pc:spChg chg="del">
          <ac:chgData name="Geoff Butcher" userId="1cb31d20-838c-4d88-81d0-dc1a78ccb326" providerId="ADAL" clId="{180F5F75-A101-4134-9315-E8E9101F6FDF}" dt="2021-02-08T15:58:12.515" v="7154" actId="478"/>
          <ac:spMkLst>
            <pc:docMk/>
            <pc:sldMk cId="1682279406" sldId="296"/>
            <ac:spMk id="16" creationId="{CE778378-399A-4D4B-BD5D-6B419C2A3819}"/>
          </ac:spMkLst>
        </pc:spChg>
        <pc:spChg chg="del">
          <ac:chgData name="Geoff Butcher" userId="1cb31d20-838c-4d88-81d0-dc1a78ccb326" providerId="ADAL" clId="{180F5F75-A101-4134-9315-E8E9101F6FDF}" dt="2021-02-08T15:58:16.203" v="7157" actId="478"/>
          <ac:spMkLst>
            <pc:docMk/>
            <pc:sldMk cId="1682279406" sldId="296"/>
            <ac:spMk id="17" creationId="{9447DA72-7258-4F72-8EDF-A85D88758C92}"/>
          </ac:spMkLst>
        </pc:spChg>
        <pc:spChg chg="add mod">
          <ac:chgData name="Geoff Butcher" userId="1cb31d20-838c-4d88-81d0-dc1a78ccb326" providerId="ADAL" clId="{180F5F75-A101-4134-9315-E8E9101F6FDF}" dt="2021-02-08T16:02:33.365" v="7343" actId="20577"/>
          <ac:spMkLst>
            <pc:docMk/>
            <pc:sldMk cId="1682279406" sldId="296"/>
            <ac:spMk id="18" creationId="{08E8D0B5-2F55-4056-8FDF-344975295225}"/>
          </ac:spMkLst>
        </pc:spChg>
        <pc:spChg chg="add mod">
          <ac:chgData name="Geoff Butcher" userId="1cb31d20-838c-4d88-81d0-dc1a78ccb326" providerId="ADAL" clId="{180F5F75-A101-4134-9315-E8E9101F6FDF}" dt="2021-02-08T16:02:29.414" v="7334" actId="20577"/>
          <ac:spMkLst>
            <pc:docMk/>
            <pc:sldMk cId="1682279406" sldId="296"/>
            <ac:spMk id="19" creationId="{1FB17A90-1FC0-40BB-86E3-A03CAFFF5AE5}"/>
          </ac:spMkLst>
        </pc:spChg>
        <pc:spChg chg="add mod">
          <ac:chgData name="Geoff Butcher" userId="1cb31d20-838c-4d88-81d0-dc1a78ccb326" providerId="ADAL" clId="{180F5F75-A101-4134-9315-E8E9101F6FDF}" dt="2021-02-08T16:02:04.899" v="7322" actId="1076"/>
          <ac:spMkLst>
            <pc:docMk/>
            <pc:sldMk cId="1682279406" sldId="296"/>
            <ac:spMk id="20" creationId="{22B1DD72-6325-43DB-9B0B-2D202A906F6D}"/>
          </ac:spMkLst>
        </pc:spChg>
        <pc:spChg chg="add mod">
          <ac:chgData name="Geoff Butcher" userId="1cb31d20-838c-4d88-81d0-dc1a78ccb326" providerId="ADAL" clId="{180F5F75-A101-4134-9315-E8E9101F6FDF}" dt="2021-02-08T16:03:04.792" v="7360" actId="404"/>
          <ac:spMkLst>
            <pc:docMk/>
            <pc:sldMk cId="1682279406" sldId="296"/>
            <ac:spMk id="21" creationId="{1CF4766C-BF4E-484E-9C98-35E39CDD627B}"/>
          </ac:spMkLst>
        </pc:spChg>
        <pc:spChg chg="del">
          <ac:chgData name="Geoff Butcher" userId="1cb31d20-838c-4d88-81d0-dc1a78ccb326" providerId="ADAL" clId="{180F5F75-A101-4134-9315-E8E9101F6FDF}" dt="2021-02-08T15:58:17.472" v="7159" actId="478"/>
          <ac:spMkLst>
            <pc:docMk/>
            <pc:sldMk cId="1682279406" sldId="296"/>
            <ac:spMk id="26" creationId="{DD2381E1-C92D-4FAC-841F-45ECD6CEA921}"/>
          </ac:spMkLst>
        </pc:spChg>
        <pc:spChg chg="del">
          <ac:chgData name="Geoff Butcher" userId="1cb31d20-838c-4d88-81d0-dc1a78ccb326" providerId="ADAL" clId="{180F5F75-A101-4134-9315-E8E9101F6FDF}" dt="2021-02-08T15:58:18.622" v="7161" actId="478"/>
          <ac:spMkLst>
            <pc:docMk/>
            <pc:sldMk cId="1682279406" sldId="296"/>
            <ac:spMk id="27" creationId="{B7A40966-4B38-4D94-B634-7E92D083A6BF}"/>
          </ac:spMkLst>
        </pc:spChg>
        <pc:spChg chg="del mod">
          <ac:chgData name="Geoff Butcher" userId="1cb31d20-838c-4d88-81d0-dc1a78ccb326" providerId="ADAL" clId="{180F5F75-A101-4134-9315-E8E9101F6FDF}" dt="2021-02-08T15:58:19.989" v="7163" actId="478"/>
          <ac:spMkLst>
            <pc:docMk/>
            <pc:sldMk cId="1682279406" sldId="296"/>
            <ac:spMk id="28" creationId="{D2EB7339-B6A7-4D63-8383-21F25A23F998}"/>
          </ac:spMkLst>
        </pc:spChg>
        <pc:spChg chg="del">
          <ac:chgData name="Geoff Butcher" userId="1cb31d20-838c-4d88-81d0-dc1a78ccb326" providerId="ADAL" clId="{180F5F75-A101-4134-9315-E8E9101F6FDF}" dt="2021-02-08T15:58:18.038" v="7160" actId="478"/>
          <ac:spMkLst>
            <pc:docMk/>
            <pc:sldMk cId="1682279406" sldId="296"/>
            <ac:spMk id="29" creationId="{6FEC7BD0-F755-4F88-9E09-85E5A7D5519C}"/>
          </ac:spMkLst>
        </pc:spChg>
        <pc:picChg chg="add del mod">
          <ac:chgData name="Geoff Butcher" userId="1cb31d20-838c-4d88-81d0-dc1a78ccb326" providerId="ADAL" clId="{180F5F75-A101-4134-9315-E8E9101F6FDF}" dt="2021-02-08T16:00:45.764" v="7166" actId="478"/>
          <ac:picMkLst>
            <pc:docMk/>
            <pc:sldMk cId="1682279406" sldId="296"/>
            <ac:picMk id="5" creationId="{183318C6-6537-4919-A2E6-67BBC493B7A5}"/>
          </ac:picMkLst>
        </pc:picChg>
        <pc:picChg chg="add mod">
          <ac:chgData name="Geoff Butcher" userId="1cb31d20-838c-4d88-81d0-dc1a78ccb326" providerId="ADAL" clId="{180F5F75-A101-4134-9315-E8E9101F6FDF}" dt="2021-02-08T16:01:05.895" v="7172" actId="1076"/>
          <ac:picMkLst>
            <pc:docMk/>
            <pc:sldMk cId="1682279406" sldId="296"/>
            <ac:picMk id="7" creationId="{D64FA2BD-05F2-4247-831F-4E80A9B0202C}"/>
          </ac:picMkLst>
        </pc:picChg>
        <pc:cxnChg chg="del">
          <ac:chgData name="Geoff Butcher" userId="1cb31d20-838c-4d88-81d0-dc1a78ccb326" providerId="ADAL" clId="{180F5F75-A101-4134-9315-E8E9101F6FDF}" dt="2021-02-08T15:58:16.979" v="7158" actId="478"/>
          <ac:cxnSpMkLst>
            <pc:docMk/>
            <pc:sldMk cId="1682279406" sldId="296"/>
            <ac:cxnSpMk id="25" creationId="{62280512-270D-4ABC-B193-1460D538A301}"/>
          </ac:cxnSpMkLst>
        </pc:cxnChg>
        <pc:cxnChg chg="del">
          <ac:chgData name="Geoff Butcher" userId="1cb31d20-838c-4d88-81d0-dc1a78ccb326" providerId="ADAL" clId="{180F5F75-A101-4134-9315-E8E9101F6FDF}" dt="2021-02-08T15:58:21.039" v="7164" actId="478"/>
          <ac:cxnSpMkLst>
            <pc:docMk/>
            <pc:sldMk cId="1682279406" sldId="296"/>
            <ac:cxnSpMk id="30" creationId="{B6FE9EE6-68FE-4145-9462-B7749D5CEFAB}"/>
          </ac:cxnSpMkLst>
        </pc:cxnChg>
      </pc:sldChg>
      <pc:sldChg chg="addSp modSp add mod">
        <pc:chgData name="Geoff Butcher" userId="1cb31d20-838c-4d88-81d0-dc1a78ccb326" providerId="ADAL" clId="{180F5F75-A101-4134-9315-E8E9101F6FDF}" dt="2021-02-08T16:06:01.044" v="7620" actId="208"/>
        <pc:sldMkLst>
          <pc:docMk/>
          <pc:sldMk cId="1301476706" sldId="297"/>
        </pc:sldMkLst>
        <pc:spChg chg="mod">
          <ac:chgData name="Geoff Butcher" userId="1cb31d20-838c-4d88-81d0-dc1a78ccb326" providerId="ADAL" clId="{180F5F75-A101-4134-9315-E8E9101F6FDF}" dt="2021-02-08T16:05:43.832" v="7616" actId="207"/>
          <ac:spMkLst>
            <pc:docMk/>
            <pc:sldMk cId="1301476706" sldId="297"/>
            <ac:spMk id="3" creationId="{40F31F8A-1C16-4F66-85C6-93895DD6CC07}"/>
          </ac:spMkLst>
        </pc:spChg>
        <pc:spChg chg="mod">
          <ac:chgData name="Geoff Butcher" userId="1cb31d20-838c-4d88-81d0-dc1a78ccb326" providerId="ADAL" clId="{180F5F75-A101-4134-9315-E8E9101F6FDF}" dt="2021-02-08T16:05:04.067" v="7513" actId="208"/>
          <ac:spMkLst>
            <pc:docMk/>
            <pc:sldMk cId="1301476706" sldId="297"/>
            <ac:spMk id="8" creationId="{EDE31EF7-6DA9-4B1B-A1AF-2078B5922EA1}"/>
          </ac:spMkLst>
        </pc:spChg>
        <pc:spChg chg="add mod">
          <ac:chgData name="Geoff Butcher" userId="1cb31d20-838c-4d88-81d0-dc1a78ccb326" providerId="ADAL" clId="{180F5F75-A101-4134-9315-E8E9101F6FDF}" dt="2021-02-08T16:06:01.044" v="7620" actId="208"/>
          <ac:spMkLst>
            <pc:docMk/>
            <pc:sldMk cId="1301476706" sldId="297"/>
            <ac:spMk id="10" creationId="{B3F9999E-DCD2-4828-A5D6-F6ACE8C89DFC}"/>
          </ac:spMkLst>
        </pc:spChg>
        <pc:spChg chg="mod">
          <ac:chgData name="Geoff Butcher" userId="1cb31d20-838c-4d88-81d0-dc1a78ccb326" providerId="ADAL" clId="{180F5F75-A101-4134-9315-E8E9101F6FDF}" dt="2021-02-08T16:04:29.677" v="7491" actId="6549"/>
          <ac:spMkLst>
            <pc:docMk/>
            <pc:sldMk cId="1301476706" sldId="297"/>
            <ac:spMk id="18" creationId="{08E8D0B5-2F55-4056-8FDF-344975295225}"/>
          </ac:spMkLst>
        </pc:spChg>
        <pc:spChg chg="mod">
          <ac:chgData name="Geoff Butcher" userId="1cb31d20-838c-4d88-81d0-dc1a78ccb326" providerId="ADAL" clId="{180F5F75-A101-4134-9315-E8E9101F6FDF}" dt="2021-02-08T16:04:31.226" v="7492" actId="6549"/>
          <ac:spMkLst>
            <pc:docMk/>
            <pc:sldMk cId="1301476706" sldId="297"/>
            <ac:spMk id="19" creationId="{1FB17A90-1FC0-40BB-86E3-A03CAFFF5AE5}"/>
          </ac:spMkLst>
        </pc:spChg>
        <pc:spChg chg="mod">
          <ac:chgData name="Geoff Butcher" userId="1cb31d20-838c-4d88-81d0-dc1a78ccb326" providerId="ADAL" clId="{180F5F75-A101-4134-9315-E8E9101F6FDF}" dt="2021-02-08T16:04:41.170" v="7511" actId="20577"/>
          <ac:spMkLst>
            <pc:docMk/>
            <pc:sldMk cId="1301476706" sldId="297"/>
            <ac:spMk id="21" creationId="{1CF4766C-BF4E-484E-9C98-35E39CDD627B}"/>
          </ac:spMkLst>
        </pc:spChg>
      </pc:sldChg>
      <pc:sldChg chg="addSp modSp new mod">
        <pc:chgData name="Geoff Butcher" userId="1cb31d20-838c-4d88-81d0-dc1a78ccb326" providerId="ADAL" clId="{180F5F75-A101-4134-9315-E8E9101F6FDF}" dt="2021-02-08T16:15:50.947" v="8191" actId="1076"/>
        <pc:sldMkLst>
          <pc:docMk/>
          <pc:sldMk cId="551453504" sldId="298"/>
        </pc:sldMkLst>
        <pc:spChg chg="mod">
          <ac:chgData name="Geoff Butcher" userId="1cb31d20-838c-4d88-81d0-dc1a78ccb326" providerId="ADAL" clId="{180F5F75-A101-4134-9315-E8E9101F6FDF}" dt="2021-02-08T16:06:37.513" v="7644" actId="20577"/>
          <ac:spMkLst>
            <pc:docMk/>
            <pc:sldMk cId="551453504" sldId="298"/>
            <ac:spMk id="2" creationId="{F48387BE-12D3-4EA2-AA71-68874529E4FE}"/>
          </ac:spMkLst>
        </pc:spChg>
        <pc:spChg chg="mod">
          <ac:chgData name="Geoff Butcher" userId="1cb31d20-838c-4d88-81d0-dc1a78ccb326" providerId="ADAL" clId="{180F5F75-A101-4134-9315-E8E9101F6FDF}" dt="2021-02-08T16:15:15.607" v="8183" actId="27636"/>
          <ac:spMkLst>
            <pc:docMk/>
            <pc:sldMk cId="551453504" sldId="298"/>
            <ac:spMk id="3" creationId="{7CC93ECE-4755-49C2-8CA8-76952140AEE2}"/>
          </ac:spMkLst>
        </pc:spChg>
        <pc:picChg chg="add mod">
          <ac:chgData name="Geoff Butcher" userId="1cb31d20-838c-4d88-81d0-dc1a78ccb326" providerId="ADAL" clId="{180F5F75-A101-4134-9315-E8E9101F6FDF}" dt="2021-02-08T16:15:50.947" v="8191" actId="1076"/>
          <ac:picMkLst>
            <pc:docMk/>
            <pc:sldMk cId="551453504" sldId="298"/>
            <ac:picMk id="5" creationId="{41FABA87-A5DF-4A6D-BB96-8A900F90F193}"/>
          </ac:picMkLst>
        </pc:picChg>
        <pc:picChg chg="add mod">
          <ac:chgData name="Geoff Butcher" userId="1cb31d20-838c-4d88-81d0-dc1a78ccb326" providerId="ADAL" clId="{180F5F75-A101-4134-9315-E8E9101F6FDF}" dt="2021-02-08T16:15:49.942" v="8190" actId="962"/>
          <ac:picMkLst>
            <pc:docMk/>
            <pc:sldMk cId="551453504" sldId="298"/>
            <ac:picMk id="6" creationId="{936CD4E0-B310-4906-9F71-A118CC76EED2}"/>
          </ac:picMkLst>
        </pc:picChg>
      </pc:sldChg>
      <pc:sldChg chg="addSp modSp new mod">
        <pc:chgData name="Geoff Butcher" userId="1cb31d20-838c-4d88-81d0-dc1a78ccb326" providerId="ADAL" clId="{180F5F75-A101-4134-9315-E8E9101F6FDF}" dt="2021-02-08T16:17:44.518" v="8372" actId="14100"/>
        <pc:sldMkLst>
          <pc:docMk/>
          <pc:sldMk cId="999579115" sldId="299"/>
        </pc:sldMkLst>
        <pc:spChg chg="mod">
          <ac:chgData name="Geoff Butcher" userId="1cb31d20-838c-4d88-81d0-dc1a78ccb326" providerId="ADAL" clId="{180F5F75-A101-4134-9315-E8E9101F6FDF}" dt="2021-02-08T16:15:58.544" v="8208" actId="20577"/>
          <ac:spMkLst>
            <pc:docMk/>
            <pc:sldMk cId="999579115" sldId="299"/>
            <ac:spMk id="2" creationId="{9B5D55C6-BCF9-40A2-9DB6-BE2F7AFC0B4B}"/>
          </ac:spMkLst>
        </pc:spChg>
        <pc:spChg chg="mod">
          <ac:chgData name="Geoff Butcher" userId="1cb31d20-838c-4d88-81d0-dc1a78ccb326" providerId="ADAL" clId="{180F5F75-A101-4134-9315-E8E9101F6FDF}" dt="2021-02-08T16:17:05.271" v="8358" actId="20577"/>
          <ac:spMkLst>
            <pc:docMk/>
            <pc:sldMk cId="999579115" sldId="299"/>
            <ac:spMk id="3" creationId="{6FE410B8-B73C-4E0F-A55A-FD7DC32A4DD0}"/>
          </ac:spMkLst>
        </pc:spChg>
        <pc:spChg chg="add mod">
          <ac:chgData name="Geoff Butcher" userId="1cb31d20-838c-4d88-81d0-dc1a78ccb326" providerId="ADAL" clId="{180F5F75-A101-4134-9315-E8E9101F6FDF}" dt="2021-02-08T16:17:44.518" v="8372" actId="14100"/>
          <ac:spMkLst>
            <pc:docMk/>
            <pc:sldMk cId="999579115" sldId="299"/>
            <ac:spMk id="6" creationId="{BE591958-4FB4-4BEA-BA81-E9253B1F3DEA}"/>
          </ac:spMkLst>
        </pc:spChg>
        <pc:picChg chg="add mod modCrop">
          <ac:chgData name="Geoff Butcher" userId="1cb31d20-838c-4d88-81d0-dc1a78ccb326" providerId="ADAL" clId="{180F5F75-A101-4134-9315-E8E9101F6FDF}" dt="2021-02-08T16:17:38.658" v="8369" actId="1076"/>
          <ac:picMkLst>
            <pc:docMk/>
            <pc:sldMk cId="999579115" sldId="299"/>
            <ac:picMk id="5" creationId="{E8C15A97-C2C2-4FD6-85BF-F5B56468A1F3}"/>
          </ac:picMkLst>
        </pc:picChg>
      </pc:sldChg>
      <pc:sldChg chg="modSp add mod">
        <pc:chgData name="Geoff Butcher" userId="1cb31d20-838c-4d88-81d0-dc1a78ccb326" providerId="ADAL" clId="{180F5F75-A101-4134-9315-E8E9101F6FDF}" dt="2021-02-08T16:20:06.305" v="8619" actId="207"/>
        <pc:sldMkLst>
          <pc:docMk/>
          <pc:sldMk cId="2162200981" sldId="300"/>
        </pc:sldMkLst>
        <pc:spChg chg="mod">
          <ac:chgData name="Geoff Butcher" userId="1cb31d20-838c-4d88-81d0-dc1a78ccb326" providerId="ADAL" clId="{180F5F75-A101-4134-9315-E8E9101F6FDF}" dt="2021-02-08T16:20:06.305" v="8619" actId="207"/>
          <ac:spMkLst>
            <pc:docMk/>
            <pc:sldMk cId="2162200981" sldId="300"/>
            <ac:spMk id="3" creationId="{428BBB71-2B59-49E0-B4AC-4AB134217278}"/>
          </ac:spMkLst>
        </pc:spChg>
      </pc:sldChg>
    </pc:docChg>
  </pc:docChgLst>
  <pc:docChgLst>
    <pc:chgData name="Geoff Butcher" userId="1cb31d20-838c-4d88-81d0-dc1a78ccb326" providerId="ADAL" clId="{F5C94FF2-147A-4188-9F1F-2CB53FD411F4}"/>
    <pc:docChg chg="undo custSel addSld delSld modSld sldOrd">
      <pc:chgData name="Geoff Butcher" userId="1cb31d20-838c-4d88-81d0-dc1a78ccb326" providerId="ADAL" clId="{F5C94FF2-147A-4188-9F1F-2CB53FD411F4}" dt="2021-02-11T16:17:35.528" v="4693" actId="20577"/>
      <pc:docMkLst>
        <pc:docMk/>
      </pc:docMkLst>
      <pc:sldChg chg="modSp mod">
        <pc:chgData name="Geoff Butcher" userId="1cb31d20-838c-4d88-81d0-dc1a78ccb326" providerId="ADAL" clId="{F5C94FF2-147A-4188-9F1F-2CB53FD411F4}" dt="2021-02-11T16:17:35.528" v="4693" actId="20577"/>
        <pc:sldMkLst>
          <pc:docMk/>
          <pc:sldMk cId="1623591203" sldId="256"/>
        </pc:sldMkLst>
        <pc:spChg chg="mod">
          <ac:chgData name="Geoff Butcher" userId="1cb31d20-838c-4d88-81d0-dc1a78ccb326" providerId="ADAL" clId="{F5C94FF2-147A-4188-9F1F-2CB53FD411F4}" dt="2021-02-11T16:17:35.528" v="4693" actId="20577"/>
          <ac:spMkLst>
            <pc:docMk/>
            <pc:sldMk cId="1623591203" sldId="256"/>
            <ac:spMk id="3" creationId="{6C3DF028-08B5-467A-BCAB-6E353E480A02}"/>
          </ac:spMkLst>
        </pc:spChg>
      </pc:sldChg>
      <pc:sldChg chg="delSp modSp mod">
        <pc:chgData name="Geoff Butcher" userId="1cb31d20-838c-4d88-81d0-dc1a78ccb326" providerId="ADAL" clId="{F5C94FF2-147A-4188-9F1F-2CB53FD411F4}" dt="2021-02-09T09:49:02.473" v="217" actId="20577"/>
        <pc:sldMkLst>
          <pc:docMk/>
          <pc:sldMk cId="1502008898" sldId="278"/>
        </pc:sldMkLst>
        <pc:spChg chg="mod">
          <ac:chgData name="Geoff Butcher" userId="1cb31d20-838c-4d88-81d0-dc1a78ccb326" providerId="ADAL" clId="{F5C94FF2-147A-4188-9F1F-2CB53FD411F4}" dt="2021-02-09T09:49:02.473" v="217" actId="20577"/>
          <ac:spMkLst>
            <pc:docMk/>
            <pc:sldMk cId="1502008898" sldId="278"/>
            <ac:spMk id="3" creationId="{C21548A7-856A-423C-B856-D820BC415E43}"/>
          </ac:spMkLst>
        </pc:spChg>
        <pc:spChg chg="del">
          <ac:chgData name="Geoff Butcher" userId="1cb31d20-838c-4d88-81d0-dc1a78ccb326" providerId="ADAL" clId="{F5C94FF2-147A-4188-9F1F-2CB53FD411F4}" dt="2021-02-09T09:48:06.908" v="68" actId="478"/>
          <ac:spMkLst>
            <pc:docMk/>
            <pc:sldMk cId="1502008898" sldId="278"/>
            <ac:spMk id="7" creationId="{D7E50970-73DE-49D3-A73D-532500ADEAEC}"/>
          </ac:spMkLst>
        </pc:spChg>
        <pc:spChg chg="mod">
          <ac:chgData name="Geoff Butcher" userId="1cb31d20-838c-4d88-81d0-dc1a78ccb326" providerId="ADAL" clId="{F5C94FF2-147A-4188-9F1F-2CB53FD411F4}" dt="2021-02-09T09:48:21.665" v="70" actId="207"/>
          <ac:spMkLst>
            <pc:docMk/>
            <pc:sldMk cId="1502008898" sldId="278"/>
            <ac:spMk id="9" creationId="{9F6389ED-C44D-4919-AFA3-BD02A015FFE0}"/>
          </ac:spMkLst>
        </pc:spChg>
      </pc:sldChg>
      <pc:sldChg chg="addSp modSp new mod">
        <pc:chgData name="Geoff Butcher" userId="1cb31d20-838c-4d88-81d0-dc1a78ccb326" providerId="ADAL" clId="{F5C94FF2-147A-4188-9F1F-2CB53FD411F4}" dt="2021-02-09T09:51:33.986" v="565" actId="20577"/>
        <pc:sldMkLst>
          <pc:docMk/>
          <pc:sldMk cId="3004073544" sldId="279"/>
        </pc:sldMkLst>
        <pc:spChg chg="mod">
          <ac:chgData name="Geoff Butcher" userId="1cb31d20-838c-4d88-81d0-dc1a78ccb326" providerId="ADAL" clId="{F5C94FF2-147A-4188-9F1F-2CB53FD411F4}" dt="2021-02-09T09:49:36.756" v="282" actId="20577"/>
          <ac:spMkLst>
            <pc:docMk/>
            <pc:sldMk cId="3004073544" sldId="279"/>
            <ac:spMk id="2" creationId="{A93066ED-13B5-4757-AAEE-378DF030A9F1}"/>
          </ac:spMkLst>
        </pc:spChg>
        <pc:spChg chg="mod">
          <ac:chgData name="Geoff Butcher" userId="1cb31d20-838c-4d88-81d0-dc1a78ccb326" providerId="ADAL" clId="{F5C94FF2-147A-4188-9F1F-2CB53FD411F4}" dt="2021-02-09T09:51:33.986" v="565" actId="20577"/>
          <ac:spMkLst>
            <pc:docMk/>
            <pc:sldMk cId="3004073544" sldId="279"/>
            <ac:spMk id="3" creationId="{AF1A9C9C-3EE6-4964-BA36-8563B7E75949}"/>
          </ac:spMkLst>
        </pc:spChg>
        <pc:picChg chg="add mod">
          <ac:chgData name="Geoff Butcher" userId="1cb31d20-838c-4d88-81d0-dc1a78ccb326" providerId="ADAL" clId="{F5C94FF2-147A-4188-9F1F-2CB53FD411F4}" dt="2021-02-09T09:50:23.891" v="311" actId="1076"/>
          <ac:picMkLst>
            <pc:docMk/>
            <pc:sldMk cId="3004073544" sldId="279"/>
            <ac:picMk id="4" creationId="{16D777AF-8CD1-46A8-AE44-5744907AEEDF}"/>
          </ac:picMkLst>
        </pc:picChg>
      </pc:sldChg>
      <pc:sldChg chg="del">
        <pc:chgData name="Geoff Butcher" userId="1cb31d20-838c-4d88-81d0-dc1a78ccb326" providerId="ADAL" clId="{F5C94FF2-147A-4188-9F1F-2CB53FD411F4}" dt="2021-02-09T09:49:10.931" v="218" actId="47"/>
        <pc:sldMkLst>
          <pc:docMk/>
          <pc:sldMk cId="1254132252" sldId="280"/>
        </pc:sldMkLst>
      </pc:sldChg>
      <pc:sldChg chg="modSp add mod">
        <pc:chgData name="Geoff Butcher" userId="1cb31d20-838c-4d88-81d0-dc1a78ccb326" providerId="ADAL" clId="{F5C94FF2-147A-4188-9F1F-2CB53FD411F4}" dt="2021-02-09T09:53:38.420" v="1021" actId="207"/>
        <pc:sldMkLst>
          <pc:docMk/>
          <pc:sldMk cId="2914532766" sldId="280"/>
        </pc:sldMkLst>
        <pc:spChg chg="mod">
          <ac:chgData name="Geoff Butcher" userId="1cb31d20-838c-4d88-81d0-dc1a78ccb326" providerId="ADAL" clId="{F5C94FF2-147A-4188-9F1F-2CB53FD411F4}" dt="2021-02-09T09:53:38.420" v="1021" actId="207"/>
          <ac:spMkLst>
            <pc:docMk/>
            <pc:sldMk cId="2914532766" sldId="280"/>
            <ac:spMk id="3" creationId="{AF1A9C9C-3EE6-4964-BA36-8563B7E75949}"/>
          </ac:spMkLst>
        </pc:spChg>
      </pc:sldChg>
      <pc:sldChg chg="del">
        <pc:chgData name="Geoff Butcher" userId="1cb31d20-838c-4d88-81d0-dc1a78ccb326" providerId="ADAL" clId="{F5C94FF2-147A-4188-9F1F-2CB53FD411F4}" dt="2021-02-09T09:49:11.443" v="219" actId="47"/>
        <pc:sldMkLst>
          <pc:docMk/>
          <pc:sldMk cId="813729174" sldId="281"/>
        </pc:sldMkLst>
      </pc:sldChg>
      <pc:sldChg chg="addSp delSp modSp add mod">
        <pc:chgData name="Geoff Butcher" userId="1cb31d20-838c-4d88-81d0-dc1a78ccb326" providerId="ADAL" clId="{F5C94FF2-147A-4188-9F1F-2CB53FD411F4}" dt="2021-02-09T09:57:26.926" v="1244" actId="207"/>
        <pc:sldMkLst>
          <pc:docMk/>
          <pc:sldMk cId="2464209861" sldId="281"/>
        </pc:sldMkLst>
        <pc:spChg chg="mod">
          <ac:chgData name="Geoff Butcher" userId="1cb31d20-838c-4d88-81d0-dc1a78ccb326" providerId="ADAL" clId="{F5C94FF2-147A-4188-9F1F-2CB53FD411F4}" dt="2021-02-09T09:57:26.926" v="1244" actId="207"/>
          <ac:spMkLst>
            <pc:docMk/>
            <pc:sldMk cId="2464209861" sldId="281"/>
            <ac:spMk id="3" creationId="{AF1A9C9C-3EE6-4964-BA36-8563B7E75949}"/>
          </ac:spMkLst>
        </pc:spChg>
        <pc:picChg chg="del">
          <ac:chgData name="Geoff Butcher" userId="1cb31d20-838c-4d88-81d0-dc1a78ccb326" providerId="ADAL" clId="{F5C94FF2-147A-4188-9F1F-2CB53FD411F4}" dt="2021-02-09T09:53:48.121" v="1023" actId="478"/>
          <ac:picMkLst>
            <pc:docMk/>
            <pc:sldMk cId="2464209861" sldId="281"/>
            <ac:picMk id="4" creationId="{16D777AF-8CD1-46A8-AE44-5744907AEEDF}"/>
          </ac:picMkLst>
        </pc:picChg>
        <pc:picChg chg="add mod">
          <ac:chgData name="Geoff Butcher" userId="1cb31d20-838c-4d88-81d0-dc1a78ccb326" providerId="ADAL" clId="{F5C94FF2-147A-4188-9F1F-2CB53FD411F4}" dt="2021-02-09T09:56:34.957" v="1156" actId="1076"/>
          <ac:picMkLst>
            <pc:docMk/>
            <pc:sldMk cId="2464209861" sldId="281"/>
            <ac:picMk id="6" creationId="{D316F3DF-7CFA-479C-B49C-BCF05E564575}"/>
          </ac:picMkLst>
        </pc:picChg>
        <pc:picChg chg="add mod">
          <ac:chgData name="Geoff Butcher" userId="1cb31d20-838c-4d88-81d0-dc1a78ccb326" providerId="ADAL" clId="{F5C94FF2-147A-4188-9F1F-2CB53FD411F4}" dt="2021-02-09T09:56:32.779" v="1155" actId="1076"/>
          <ac:picMkLst>
            <pc:docMk/>
            <pc:sldMk cId="2464209861" sldId="281"/>
            <ac:picMk id="7" creationId="{C12D957C-0E58-4D17-A507-195872D23C09}"/>
          </ac:picMkLst>
        </pc:picChg>
      </pc:sldChg>
      <pc:sldChg chg="del">
        <pc:chgData name="Geoff Butcher" userId="1cb31d20-838c-4d88-81d0-dc1a78ccb326" providerId="ADAL" clId="{F5C94FF2-147A-4188-9F1F-2CB53FD411F4}" dt="2021-02-09T09:49:11.915" v="220" actId="47"/>
        <pc:sldMkLst>
          <pc:docMk/>
          <pc:sldMk cId="2015613160" sldId="282"/>
        </pc:sldMkLst>
      </pc:sldChg>
      <pc:sldChg chg="addSp delSp modSp new mod">
        <pc:chgData name="Geoff Butcher" userId="1cb31d20-838c-4d88-81d0-dc1a78ccb326" providerId="ADAL" clId="{F5C94FF2-147A-4188-9F1F-2CB53FD411F4}" dt="2021-02-09T12:11:12.533" v="3045" actId="962"/>
        <pc:sldMkLst>
          <pc:docMk/>
          <pc:sldMk cId="4281620179" sldId="282"/>
        </pc:sldMkLst>
        <pc:spChg chg="mod">
          <ac:chgData name="Geoff Butcher" userId="1cb31d20-838c-4d88-81d0-dc1a78ccb326" providerId="ADAL" clId="{F5C94FF2-147A-4188-9F1F-2CB53FD411F4}" dt="2021-02-09T10:09:23.461" v="1253"/>
          <ac:spMkLst>
            <pc:docMk/>
            <pc:sldMk cId="4281620179" sldId="282"/>
            <ac:spMk id="2" creationId="{7CD1528B-9050-40E3-BD19-FE7F4615150D}"/>
          </ac:spMkLst>
        </pc:spChg>
        <pc:spChg chg="del">
          <ac:chgData name="Geoff Butcher" userId="1cb31d20-838c-4d88-81d0-dc1a78ccb326" providerId="ADAL" clId="{F5C94FF2-147A-4188-9F1F-2CB53FD411F4}" dt="2021-02-09T10:09:02.237" v="1246"/>
          <ac:spMkLst>
            <pc:docMk/>
            <pc:sldMk cId="4281620179" sldId="282"/>
            <ac:spMk id="3" creationId="{0AE113B6-E14D-452E-A2E2-F2942315D20B}"/>
          </ac:spMkLst>
        </pc:spChg>
        <pc:spChg chg="add mod">
          <ac:chgData name="Geoff Butcher" userId="1cb31d20-838c-4d88-81d0-dc1a78ccb326" providerId="ADAL" clId="{F5C94FF2-147A-4188-9F1F-2CB53FD411F4}" dt="2021-02-09T10:11:05.615" v="1494" actId="20577"/>
          <ac:spMkLst>
            <pc:docMk/>
            <pc:sldMk cId="4281620179" sldId="282"/>
            <ac:spMk id="7" creationId="{5028A4BE-2DF5-4F09-8713-EEEF6932918E}"/>
          </ac:spMkLst>
        </pc:spChg>
        <pc:picChg chg="add mod">
          <ac:chgData name="Geoff Butcher" userId="1cb31d20-838c-4d88-81d0-dc1a78ccb326" providerId="ADAL" clId="{F5C94FF2-147A-4188-9F1F-2CB53FD411F4}" dt="2021-02-09T12:11:12.533" v="3045" actId="962"/>
          <ac:picMkLst>
            <pc:docMk/>
            <pc:sldMk cId="4281620179" sldId="282"/>
            <ac:picMk id="4" creationId="{E40515F9-E6FA-486C-9052-A230C1FE5543}"/>
          </ac:picMkLst>
        </pc:picChg>
        <pc:picChg chg="add del mod">
          <ac:chgData name="Geoff Butcher" userId="1cb31d20-838c-4d88-81d0-dc1a78ccb326" providerId="ADAL" clId="{F5C94FF2-147A-4188-9F1F-2CB53FD411F4}" dt="2021-02-09T10:09:05.278" v="1249" actId="21"/>
          <ac:picMkLst>
            <pc:docMk/>
            <pc:sldMk cId="4281620179" sldId="282"/>
            <ac:picMk id="5" creationId="{9B3EA79A-D938-4C50-B55E-9D16B095A538}"/>
          </ac:picMkLst>
        </pc:picChg>
        <pc:picChg chg="add del mod">
          <ac:chgData name="Geoff Butcher" userId="1cb31d20-838c-4d88-81d0-dc1a78ccb326" providerId="ADAL" clId="{F5C94FF2-147A-4188-9F1F-2CB53FD411F4}" dt="2021-02-09T12:11:02.306" v="3041" actId="478"/>
          <ac:picMkLst>
            <pc:docMk/>
            <pc:sldMk cId="4281620179" sldId="282"/>
            <ac:picMk id="8" creationId="{43F24DD8-6118-4BAB-AB7E-6A5DF4B7FE1A}"/>
          </ac:picMkLst>
        </pc:picChg>
      </pc:sldChg>
      <pc:sldChg chg="addSp modSp new mod">
        <pc:chgData name="Geoff Butcher" userId="1cb31d20-838c-4d88-81d0-dc1a78ccb326" providerId="ADAL" clId="{F5C94FF2-147A-4188-9F1F-2CB53FD411F4}" dt="2021-02-09T12:03:16.499" v="3030" actId="27636"/>
        <pc:sldMkLst>
          <pc:docMk/>
          <pc:sldMk cId="436656615" sldId="283"/>
        </pc:sldMkLst>
        <pc:spChg chg="mod">
          <ac:chgData name="Geoff Butcher" userId="1cb31d20-838c-4d88-81d0-dc1a78ccb326" providerId="ADAL" clId="{F5C94FF2-147A-4188-9F1F-2CB53FD411F4}" dt="2021-02-09T10:23:02.914" v="2569" actId="20577"/>
          <ac:spMkLst>
            <pc:docMk/>
            <pc:sldMk cId="436656615" sldId="283"/>
            <ac:spMk id="2" creationId="{4922C8A5-891E-408E-B430-33A9B858F9AD}"/>
          </ac:spMkLst>
        </pc:spChg>
        <pc:spChg chg="mod">
          <ac:chgData name="Geoff Butcher" userId="1cb31d20-838c-4d88-81d0-dc1a78ccb326" providerId="ADAL" clId="{F5C94FF2-147A-4188-9F1F-2CB53FD411F4}" dt="2021-02-09T12:03:16.499" v="3030" actId="27636"/>
          <ac:spMkLst>
            <pc:docMk/>
            <pc:sldMk cId="436656615" sldId="283"/>
            <ac:spMk id="3" creationId="{38E35D32-41FE-41DD-A438-289A4A3621E8}"/>
          </ac:spMkLst>
        </pc:spChg>
        <pc:picChg chg="add mod">
          <ac:chgData name="Geoff Butcher" userId="1cb31d20-838c-4d88-81d0-dc1a78ccb326" providerId="ADAL" clId="{F5C94FF2-147A-4188-9F1F-2CB53FD411F4}" dt="2021-02-09T12:00:03.198" v="2579" actId="1076"/>
          <ac:picMkLst>
            <pc:docMk/>
            <pc:sldMk cId="436656615" sldId="283"/>
            <ac:picMk id="5" creationId="{5F3005D3-32B2-46B4-8DA8-0CD98E58FFB8}"/>
          </ac:picMkLst>
        </pc:picChg>
      </pc:sldChg>
      <pc:sldChg chg="del">
        <pc:chgData name="Geoff Butcher" userId="1cb31d20-838c-4d88-81d0-dc1a78ccb326" providerId="ADAL" clId="{F5C94FF2-147A-4188-9F1F-2CB53FD411F4}" dt="2021-02-09T09:49:12.309" v="221" actId="47"/>
        <pc:sldMkLst>
          <pc:docMk/>
          <pc:sldMk cId="3249571848" sldId="283"/>
        </pc:sldMkLst>
      </pc:sldChg>
      <pc:sldChg chg="del">
        <pc:chgData name="Geoff Butcher" userId="1cb31d20-838c-4d88-81d0-dc1a78ccb326" providerId="ADAL" clId="{F5C94FF2-147A-4188-9F1F-2CB53FD411F4}" dt="2021-02-09T09:49:12.755" v="222" actId="47"/>
        <pc:sldMkLst>
          <pc:docMk/>
          <pc:sldMk cId="2651835908" sldId="284"/>
        </pc:sldMkLst>
      </pc:sldChg>
      <pc:sldChg chg="addSp modSp new mod">
        <pc:chgData name="Geoff Butcher" userId="1cb31d20-838c-4d88-81d0-dc1a78ccb326" providerId="ADAL" clId="{F5C94FF2-147A-4188-9F1F-2CB53FD411F4}" dt="2021-02-09T10:15:57.926" v="1957" actId="207"/>
        <pc:sldMkLst>
          <pc:docMk/>
          <pc:sldMk cId="3165432224" sldId="284"/>
        </pc:sldMkLst>
        <pc:spChg chg="mod">
          <ac:chgData name="Geoff Butcher" userId="1cb31d20-838c-4d88-81d0-dc1a78ccb326" providerId="ADAL" clId="{F5C94FF2-147A-4188-9F1F-2CB53FD411F4}" dt="2021-02-09T10:13:11.164" v="1557" actId="20577"/>
          <ac:spMkLst>
            <pc:docMk/>
            <pc:sldMk cId="3165432224" sldId="284"/>
            <ac:spMk id="2" creationId="{DDA74211-3A8D-4CA1-9F4C-91A5D022D54C}"/>
          </ac:spMkLst>
        </pc:spChg>
        <pc:spChg chg="mod">
          <ac:chgData name="Geoff Butcher" userId="1cb31d20-838c-4d88-81d0-dc1a78ccb326" providerId="ADAL" clId="{F5C94FF2-147A-4188-9F1F-2CB53FD411F4}" dt="2021-02-09T10:15:57.926" v="1957" actId="207"/>
          <ac:spMkLst>
            <pc:docMk/>
            <pc:sldMk cId="3165432224" sldId="284"/>
            <ac:spMk id="3" creationId="{ADF5ED74-3F9E-4029-B596-370D52A72457}"/>
          </ac:spMkLst>
        </pc:spChg>
        <pc:picChg chg="add mod">
          <ac:chgData name="Geoff Butcher" userId="1cb31d20-838c-4d88-81d0-dc1a78ccb326" providerId="ADAL" clId="{F5C94FF2-147A-4188-9F1F-2CB53FD411F4}" dt="2021-02-09T10:13:42.668" v="1565" actId="962"/>
          <ac:picMkLst>
            <pc:docMk/>
            <pc:sldMk cId="3165432224" sldId="284"/>
            <ac:picMk id="5" creationId="{401D574B-9420-40C4-995D-7CA01B604ACD}"/>
          </ac:picMkLst>
        </pc:picChg>
      </pc:sldChg>
      <pc:sldChg chg="del">
        <pc:chgData name="Geoff Butcher" userId="1cb31d20-838c-4d88-81d0-dc1a78ccb326" providerId="ADAL" clId="{F5C94FF2-147A-4188-9F1F-2CB53FD411F4}" dt="2021-02-09T09:49:13.163" v="223" actId="47"/>
        <pc:sldMkLst>
          <pc:docMk/>
          <pc:sldMk cId="89665454" sldId="285"/>
        </pc:sldMkLst>
      </pc:sldChg>
      <pc:sldChg chg="addSp delSp modSp add mod">
        <pc:chgData name="Geoff Butcher" userId="1cb31d20-838c-4d88-81d0-dc1a78ccb326" providerId="ADAL" clId="{F5C94FF2-147A-4188-9F1F-2CB53FD411F4}" dt="2021-02-09T10:22:51.549" v="2542" actId="1076"/>
        <pc:sldMkLst>
          <pc:docMk/>
          <pc:sldMk cId="4242730414" sldId="285"/>
        </pc:sldMkLst>
        <pc:spChg chg="mod">
          <ac:chgData name="Geoff Butcher" userId="1cb31d20-838c-4d88-81d0-dc1a78ccb326" providerId="ADAL" clId="{F5C94FF2-147A-4188-9F1F-2CB53FD411F4}" dt="2021-02-09T10:21:58.851" v="2397" actId="207"/>
          <ac:spMkLst>
            <pc:docMk/>
            <pc:sldMk cId="4242730414" sldId="285"/>
            <ac:spMk id="3" creationId="{ADF5ED74-3F9E-4029-B596-370D52A72457}"/>
          </ac:spMkLst>
        </pc:spChg>
        <pc:spChg chg="add mod">
          <ac:chgData name="Geoff Butcher" userId="1cb31d20-838c-4d88-81d0-dc1a78ccb326" providerId="ADAL" clId="{F5C94FF2-147A-4188-9F1F-2CB53FD411F4}" dt="2021-02-09T10:22:51.549" v="2542" actId="1076"/>
          <ac:spMkLst>
            <pc:docMk/>
            <pc:sldMk cId="4242730414" sldId="285"/>
            <ac:spMk id="7" creationId="{638990F1-9227-4738-8F65-B25ACAF1569A}"/>
          </ac:spMkLst>
        </pc:spChg>
        <pc:picChg chg="del">
          <ac:chgData name="Geoff Butcher" userId="1cb31d20-838c-4d88-81d0-dc1a78ccb326" providerId="ADAL" clId="{F5C94FF2-147A-4188-9F1F-2CB53FD411F4}" dt="2021-02-09T10:16:05.396" v="1959" actId="478"/>
          <ac:picMkLst>
            <pc:docMk/>
            <pc:sldMk cId="4242730414" sldId="285"/>
            <ac:picMk id="5" creationId="{401D574B-9420-40C4-995D-7CA01B604ACD}"/>
          </ac:picMkLst>
        </pc:picChg>
        <pc:picChg chg="add mod">
          <ac:chgData name="Geoff Butcher" userId="1cb31d20-838c-4d88-81d0-dc1a78ccb326" providerId="ADAL" clId="{F5C94FF2-147A-4188-9F1F-2CB53FD411F4}" dt="2021-02-09T10:19:28.561" v="1972" actId="1076"/>
          <ac:picMkLst>
            <pc:docMk/>
            <pc:sldMk cId="4242730414" sldId="285"/>
            <ac:picMk id="6" creationId="{7E638439-1B13-4CBB-AAA1-B65E1822D977}"/>
          </ac:picMkLst>
        </pc:picChg>
      </pc:sldChg>
      <pc:sldChg chg="addSp modSp new mod ord">
        <pc:chgData name="Geoff Butcher" userId="1cb31d20-838c-4d88-81d0-dc1a78ccb326" providerId="ADAL" clId="{F5C94FF2-147A-4188-9F1F-2CB53FD411F4}" dt="2021-02-09T12:16:57.727" v="3649" actId="207"/>
        <pc:sldMkLst>
          <pc:docMk/>
          <pc:sldMk cId="2089203842" sldId="286"/>
        </pc:sldMkLst>
        <pc:spChg chg="mod">
          <ac:chgData name="Geoff Butcher" userId="1cb31d20-838c-4d88-81d0-dc1a78ccb326" providerId="ADAL" clId="{F5C94FF2-147A-4188-9F1F-2CB53FD411F4}" dt="2021-02-09T12:13:39.732" v="3247" actId="20577"/>
          <ac:spMkLst>
            <pc:docMk/>
            <pc:sldMk cId="2089203842" sldId="286"/>
            <ac:spMk id="2" creationId="{AA1DE021-413A-42B8-81C4-FE8ADF813F00}"/>
          </ac:spMkLst>
        </pc:spChg>
        <pc:spChg chg="mod">
          <ac:chgData name="Geoff Butcher" userId="1cb31d20-838c-4d88-81d0-dc1a78ccb326" providerId="ADAL" clId="{F5C94FF2-147A-4188-9F1F-2CB53FD411F4}" dt="2021-02-09T12:16:57.727" v="3649" actId="207"/>
          <ac:spMkLst>
            <pc:docMk/>
            <pc:sldMk cId="2089203842" sldId="286"/>
            <ac:spMk id="3" creationId="{530D5FC8-1649-49E7-8E66-3C97ED11B000}"/>
          </ac:spMkLst>
        </pc:spChg>
        <pc:picChg chg="add mod">
          <ac:chgData name="Geoff Butcher" userId="1cb31d20-838c-4d88-81d0-dc1a78ccb326" providerId="ADAL" clId="{F5C94FF2-147A-4188-9F1F-2CB53FD411F4}" dt="2021-02-09T12:14:00.210" v="3252" actId="1076"/>
          <ac:picMkLst>
            <pc:docMk/>
            <pc:sldMk cId="2089203842" sldId="286"/>
            <ac:picMk id="5" creationId="{278C3C92-CBF7-4E97-8BE7-39E450912F45}"/>
          </ac:picMkLst>
        </pc:picChg>
      </pc:sldChg>
      <pc:sldChg chg="del">
        <pc:chgData name="Geoff Butcher" userId="1cb31d20-838c-4d88-81d0-dc1a78ccb326" providerId="ADAL" clId="{F5C94FF2-147A-4188-9F1F-2CB53FD411F4}" dt="2021-02-09T09:49:13.517" v="224" actId="47"/>
        <pc:sldMkLst>
          <pc:docMk/>
          <pc:sldMk cId="2629009919" sldId="286"/>
        </pc:sldMkLst>
      </pc:sldChg>
      <pc:sldChg chg="addSp delSp modSp add mod">
        <pc:chgData name="Geoff Butcher" userId="1cb31d20-838c-4d88-81d0-dc1a78ccb326" providerId="ADAL" clId="{F5C94FF2-147A-4188-9F1F-2CB53FD411F4}" dt="2021-02-09T12:19:45.633" v="3786" actId="207"/>
        <pc:sldMkLst>
          <pc:docMk/>
          <pc:sldMk cId="753923811" sldId="287"/>
        </pc:sldMkLst>
        <pc:spChg chg="mod">
          <ac:chgData name="Geoff Butcher" userId="1cb31d20-838c-4d88-81d0-dc1a78ccb326" providerId="ADAL" clId="{F5C94FF2-147A-4188-9F1F-2CB53FD411F4}" dt="2021-02-09T12:19:45.633" v="3786" actId="207"/>
          <ac:spMkLst>
            <pc:docMk/>
            <pc:sldMk cId="753923811" sldId="287"/>
            <ac:spMk id="7" creationId="{5028A4BE-2DF5-4F09-8713-EEEF6932918E}"/>
          </ac:spMkLst>
        </pc:spChg>
        <pc:spChg chg="add mod">
          <ac:chgData name="Geoff Butcher" userId="1cb31d20-838c-4d88-81d0-dc1a78ccb326" providerId="ADAL" clId="{F5C94FF2-147A-4188-9F1F-2CB53FD411F4}" dt="2021-02-09T12:18:25.941" v="3663" actId="6549"/>
          <ac:spMkLst>
            <pc:docMk/>
            <pc:sldMk cId="753923811" sldId="287"/>
            <ac:spMk id="9" creationId="{7BB7CD5B-A7EE-48A5-A122-29949EDA1A47}"/>
          </ac:spMkLst>
        </pc:spChg>
        <pc:picChg chg="add del mod">
          <ac:chgData name="Geoff Butcher" userId="1cb31d20-838c-4d88-81d0-dc1a78ccb326" providerId="ADAL" clId="{F5C94FF2-147A-4188-9F1F-2CB53FD411F4}" dt="2021-02-09T12:10:23.388" v="3040" actId="478"/>
          <ac:picMkLst>
            <pc:docMk/>
            <pc:sldMk cId="753923811" sldId="287"/>
            <ac:picMk id="4" creationId="{2AEFE0F5-7B7E-440B-9FA9-F69F20F28E4B}"/>
          </ac:picMkLst>
        </pc:picChg>
        <pc:picChg chg="add del mod">
          <ac:chgData name="Geoff Butcher" userId="1cb31d20-838c-4d88-81d0-dc1a78ccb326" providerId="ADAL" clId="{F5C94FF2-147A-4188-9F1F-2CB53FD411F4}" dt="2021-02-09T12:18:27.067" v="3664" actId="478"/>
          <ac:picMkLst>
            <pc:docMk/>
            <pc:sldMk cId="753923811" sldId="287"/>
            <ac:picMk id="6" creationId="{67E1CC11-51D3-4139-804F-061D715AB9C8}"/>
          </ac:picMkLst>
        </pc:picChg>
        <pc:picChg chg="del">
          <ac:chgData name="Geoff Butcher" userId="1cb31d20-838c-4d88-81d0-dc1a78ccb326" providerId="ADAL" clId="{F5C94FF2-147A-4188-9F1F-2CB53FD411F4}" dt="2021-02-09T12:10:02.924" v="3033" actId="478"/>
          <ac:picMkLst>
            <pc:docMk/>
            <pc:sldMk cId="753923811" sldId="287"/>
            <ac:picMk id="8" creationId="{43F24DD8-6118-4BAB-AB7E-6A5DF4B7FE1A}"/>
          </ac:picMkLst>
        </pc:picChg>
        <pc:picChg chg="add mod ord">
          <ac:chgData name="Geoff Butcher" userId="1cb31d20-838c-4d88-81d0-dc1a78ccb326" providerId="ADAL" clId="{F5C94FF2-147A-4188-9F1F-2CB53FD411F4}" dt="2021-02-09T12:19:04.639" v="3671" actId="171"/>
          <ac:picMkLst>
            <pc:docMk/>
            <pc:sldMk cId="753923811" sldId="287"/>
            <ac:picMk id="11" creationId="{4AA368E0-0CCD-41E6-9E7E-442E70EF9336}"/>
          </ac:picMkLst>
        </pc:picChg>
      </pc:sldChg>
      <pc:sldChg chg="del">
        <pc:chgData name="Geoff Butcher" userId="1cb31d20-838c-4d88-81d0-dc1a78ccb326" providerId="ADAL" clId="{F5C94FF2-147A-4188-9F1F-2CB53FD411F4}" dt="2021-02-09T09:49:13.815" v="225" actId="47"/>
        <pc:sldMkLst>
          <pc:docMk/>
          <pc:sldMk cId="1476283338" sldId="287"/>
        </pc:sldMkLst>
      </pc:sldChg>
      <pc:sldChg chg="del">
        <pc:chgData name="Geoff Butcher" userId="1cb31d20-838c-4d88-81d0-dc1a78ccb326" providerId="ADAL" clId="{F5C94FF2-147A-4188-9F1F-2CB53FD411F4}" dt="2021-02-09T09:49:14.130" v="226" actId="47"/>
        <pc:sldMkLst>
          <pc:docMk/>
          <pc:sldMk cId="1808149236" sldId="288"/>
        </pc:sldMkLst>
      </pc:sldChg>
      <pc:sldChg chg="addSp delSp modSp new mod">
        <pc:chgData name="Geoff Butcher" userId="1cb31d20-838c-4d88-81d0-dc1a78ccb326" providerId="ADAL" clId="{F5C94FF2-147A-4188-9F1F-2CB53FD411F4}" dt="2021-02-09T12:58:53.066" v="4232" actId="14100"/>
        <pc:sldMkLst>
          <pc:docMk/>
          <pc:sldMk cId="1922613649" sldId="288"/>
        </pc:sldMkLst>
        <pc:spChg chg="mod">
          <ac:chgData name="Geoff Butcher" userId="1cb31d20-838c-4d88-81d0-dc1a78ccb326" providerId="ADAL" clId="{F5C94FF2-147A-4188-9F1F-2CB53FD411F4}" dt="2021-02-09T12:29:34.062" v="4051" actId="20577"/>
          <ac:spMkLst>
            <pc:docMk/>
            <pc:sldMk cId="1922613649" sldId="288"/>
            <ac:spMk id="2" creationId="{59D4DCF2-64C7-467F-8DBC-B3B8EE1681FE}"/>
          </ac:spMkLst>
        </pc:spChg>
        <pc:spChg chg="mod">
          <ac:chgData name="Geoff Butcher" userId="1cb31d20-838c-4d88-81d0-dc1a78ccb326" providerId="ADAL" clId="{F5C94FF2-147A-4188-9F1F-2CB53FD411F4}" dt="2021-02-09T12:58:10.564" v="4224" actId="20577"/>
          <ac:spMkLst>
            <pc:docMk/>
            <pc:sldMk cId="1922613649" sldId="288"/>
            <ac:spMk id="3" creationId="{09951B9A-BBF9-4855-838D-D429D134EEC2}"/>
          </ac:spMkLst>
        </pc:spChg>
        <pc:spChg chg="add mod">
          <ac:chgData name="Geoff Butcher" userId="1cb31d20-838c-4d88-81d0-dc1a78ccb326" providerId="ADAL" clId="{F5C94FF2-147A-4188-9F1F-2CB53FD411F4}" dt="2021-02-09T12:58:39.538" v="4230" actId="1582"/>
          <ac:spMkLst>
            <pc:docMk/>
            <pc:sldMk cId="1922613649" sldId="288"/>
            <ac:spMk id="10" creationId="{E88F5242-CDE9-4E5C-8CB0-2E7D7C5F3DD7}"/>
          </ac:spMkLst>
        </pc:spChg>
        <pc:spChg chg="add mod">
          <ac:chgData name="Geoff Butcher" userId="1cb31d20-838c-4d88-81d0-dc1a78ccb326" providerId="ADAL" clId="{F5C94FF2-147A-4188-9F1F-2CB53FD411F4}" dt="2021-02-09T12:58:53.066" v="4232" actId="14100"/>
          <ac:spMkLst>
            <pc:docMk/>
            <pc:sldMk cId="1922613649" sldId="288"/>
            <ac:spMk id="11" creationId="{A736A89A-CEC2-45C4-88C0-A1CB722763AE}"/>
          </ac:spMkLst>
        </pc:spChg>
        <pc:picChg chg="add del mod">
          <ac:chgData name="Geoff Butcher" userId="1cb31d20-838c-4d88-81d0-dc1a78ccb326" providerId="ADAL" clId="{F5C94FF2-147A-4188-9F1F-2CB53FD411F4}" dt="2021-02-09T12:17:46.954" v="3655" actId="478"/>
          <ac:picMkLst>
            <pc:docMk/>
            <pc:sldMk cId="1922613649" sldId="288"/>
            <ac:picMk id="5" creationId="{EF89532E-EF0C-4B2F-BCBA-309E26DCC521}"/>
          </ac:picMkLst>
        </pc:picChg>
        <pc:picChg chg="add del mod">
          <ac:chgData name="Geoff Butcher" userId="1cb31d20-838c-4d88-81d0-dc1a78ccb326" providerId="ADAL" clId="{F5C94FF2-147A-4188-9F1F-2CB53FD411F4}" dt="2021-02-09T12:20:11.678" v="3809" actId="478"/>
          <ac:picMkLst>
            <pc:docMk/>
            <pc:sldMk cId="1922613649" sldId="288"/>
            <ac:picMk id="7" creationId="{F7A3BEBB-EFC4-4FF8-AEB5-C590FAD54D4D}"/>
          </ac:picMkLst>
        </pc:picChg>
        <pc:picChg chg="add mod">
          <ac:chgData name="Geoff Butcher" userId="1cb31d20-838c-4d88-81d0-dc1a78ccb326" providerId="ADAL" clId="{F5C94FF2-147A-4188-9F1F-2CB53FD411F4}" dt="2021-02-09T12:22:03.392" v="3813" actId="962"/>
          <ac:picMkLst>
            <pc:docMk/>
            <pc:sldMk cId="1922613649" sldId="288"/>
            <ac:picMk id="9" creationId="{562079A3-7970-49B3-8600-C827304FBAFD}"/>
          </ac:picMkLst>
        </pc:picChg>
      </pc:sldChg>
      <pc:sldChg chg="del">
        <pc:chgData name="Geoff Butcher" userId="1cb31d20-838c-4d88-81d0-dc1a78ccb326" providerId="ADAL" clId="{F5C94FF2-147A-4188-9F1F-2CB53FD411F4}" dt="2021-02-09T09:49:14.395" v="227" actId="47"/>
        <pc:sldMkLst>
          <pc:docMk/>
          <pc:sldMk cId="3264453007" sldId="289"/>
        </pc:sldMkLst>
      </pc:sldChg>
      <pc:sldChg chg="addSp delSp modSp new mod">
        <pc:chgData name="Geoff Butcher" userId="1cb31d20-838c-4d88-81d0-dc1a78ccb326" providerId="ADAL" clId="{F5C94FF2-147A-4188-9F1F-2CB53FD411F4}" dt="2021-02-09T13:05:37.826" v="4687" actId="20577"/>
        <pc:sldMkLst>
          <pc:docMk/>
          <pc:sldMk cId="3602942764" sldId="289"/>
        </pc:sldMkLst>
        <pc:spChg chg="mod">
          <ac:chgData name="Geoff Butcher" userId="1cb31d20-838c-4d88-81d0-dc1a78ccb326" providerId="ADAL" clId="{F5C94FF2-147A-4188-9F1F-2CB53FD411F4}" dt="2021-02-09T12:59:00.034" v="4244" actId="20577"/>
          <ac:spMkLst>
            <pc:docMk/>
            <pc:sldMk cId="3602942764" sldId="289"/>
            <ac:spMk id="2" creationId="{089E81E6-4D13-4139-92B1-E8C80FCE2AA5}"/>
          </ac:spMkLst>
        </pc:spChg>
        <pc:spChg chg="mod">
          <ac:chgData name="Geoff Butcher" userId="1cb31d20-838c-4d88-81d0-dc1a78ccb326" providerId="ADAL" clId="{F5C94FF2-147A-4188-9F1F-2CB53FD411F4}" dt="2021-02-09T13:05:37.826" v="4687" actId="20577"/>
          <ac:spMkLst>
            <pc:docMk/>
            <pc:sldMk cId="3602942764" sldId="289"/>
            <ac:spMk id="3" creationId="{42FF0709-6F57-4786-B35A-1F99D9DC276B}"/>
          </ac:spMkLst>
        </pc:spChg>
        <pc:grpChg chg="mod">
          <ac:chgData name="Geoff Butcher" userId="1cb31d20-838c-4d88-81d0-dc1a78ccb326" providerId="ADAL" clId="{F5C94FF2-147A-4188-9F1F-2CB53FD411F4}" dt="2021-02-09T13:02:09.340" v="4262"/>
          <ac:grpSpMkLst>
            <pc:docMk/>
            <pc:sldMk cId="3602942764" sldId="289"/>
            <ac:grpSpMk id="10" creationId="{E8C1165F-BEEE-4639-8552-89467512990E}"/>
          </ac:grpSpMkLst>
        </pc:grpChg>
        <pc:picChg chg="add mod">
          <ac:chgData name="Geoff Butcher" userId="1cb31d20-838c-4d88-81d0-dc1a78ccb326" providerId="ADAL" clId="{F5C94FF2-147A-4188-9F1F-2CB53FD411F4}" dt="2021-02-09T13:00:24.582" v="4254" actId="1076"/>
          <ac:picMkLst>
            <pc:docMk/>
            <pc:sldMk cId="3602942764" sldId="289"/>
            <ac:picMk id="5" creationId="{B602D623-7598-4569-A4D2-0AD5B42B1E99}"/>
          </ac:picMkLst>
        </pc:picChg>
        <pc:picChg chg="add del mod">
          <ac:chgData name="Geoff Butcher" userId="1cb31d20-838c-4d88-81d0-dc1a78ccb326" providerId="ADAL" clId="{F5C94FF2-147A-4188-9F1F-2CB53FD411F4}" dt="2021-02-09T13:00:57.045" v="4257" actId="478"/>
          <ac:picMkLst>
            <pc:docMk/>
            <pc:sldMk cId="3602942764" sldId="289"/>
            <ac:picMk id="6" creationId="{CF6D2CD7-BA3F-4CB2-A116-BB3C59C6B091}"/>
          </ac:picMkLst>
        </pc:picChg>
        <pc:picChg chg="add mod">
          <ac:chgData name="Geoff Butcher" userId="1cb31d20-838c-4d88-81d0-dc1a78ccb326" providerId="ADAL" clId="{F5C94FF2-147A-4188-9F1F-2CB53FD411F4}" dt="2021-02-09T13:01:45.839" v="4259" actId="1076"/>
          <ac:picMkLst>
            <pc:docMk/>
            <pc:sldMk cId="3602942764" sldId="289"/>
            <ac:picMk id="7" creationId="{138A26EA-6CD0-4FBF-B923-2D79CE00E4C7}"/>
          </ac:picMkLst>
        </pc:picChg>
        <pc:inkChg chg="add mod">
          <ac:chgData name="Geoff Butcher" userId="1cb31d20-838c-4d88-81d0-dc1a78ccb326" providerId="ADAL" clId="{F5C94FF2-147A-4188-9F1F-2CB53FD411F4}" dt="2021-02-09T13:02:09.340" v="4262"/>
          <ac:inkMkLst>
            <pc:docMk/>
            <pc:sldMk cId="3602942764" sldId="289"/>
            <ac:inkMk id="8" creationId="{A96EDD3F-1D8A-4676-9AE4-EAEC446B5DF2}"/>
          </ac:inkMkLst>
        </pc:inkChg>
        <pc:inkChg chg="add mod">
          <ac:chgData name="Geoff Butcher" userId="1cb31d20-838c-4d88-81d0-dc1a78ccb326" providerId="ADAL" clId="{F5C94FF2-147A-4188-9F1F-2CB53FD411F4}" dt="2021-02-09T13:02:09.340" v="4262"/>
          <ac:inkMkLst>
            <pc:docMk/>
            <pc:sldMk cId="3602942764" sldId="289"/>
            <ac:inkMk id="9" creationId="{1ACDEFDE-C437-4FD4-966E-DF8905EC4527}"/>
          </ac:inkMkLst>
        </pc:inkChg>
      </pc:sldChg>
      <pc:sldChg chg="del">
        <pc:chgData name="Geoff Butcher" userId="1cb31d20-838c-4d88-81d0-dc1a78ccb326" providerId="ADAL" clId="{F5C94FF2-147A-4188-9F1F-2CB53FD411F4}" dt="2021-02-09T09:49:14.640" v="228" actId="47"/>
        <pc:sldMkLst>
          <pc:docMk/>
          <pc:sldMk cId="1163171234" sldId="290"/>
        </pc:sldMkLst>
      </pc:sldChg>
      <pc:sldChg chg="del">
        <pc:chgData name="Geoff Butcher" userId="1cb31d20-838c-4d88-81d0-dc1a78ccb326" providerId="ADAL" clId="{F5C94FF2-147A-4188-9F1F-2CB53FD411F4}" dt="2021-02-09T09:49:14.876" v="229" actId="47"/>
        <pc:sldMkLst>
          <pc:docMk/>
          <pc:sldMk cId="1799103300" sldId="291"/>
        </pc:sldMkLst>
      </pc:sldChg>
      <pc:sldChg chg="del">
        <pc:chgData name="Geoff Butcher" userId="1cb31d20-838c-4d88-81d0-dc1a78ccb326" providerId="ADAL" clId="{F5C94FF2-147A-4188-9F1F-2CB53FD411F4}" dt="2021-02-09T09:49:15.096" v="230" actId="47"/>
        <pc:sldMkLst>
          <pc:docMk/>
          <pc:sldMk cId="687084584" sldId="292"/>
        </pc:sldMkLst>
      </pc:sldChg>
      <pc:sldChg chg="del">
        <pc:chgData name="Geoff Butcher" userId="1cb31d20-838c-4d88-81d0-dc1a78ccb326" providerId="ADAL" clId="{F5C94FF2-147A-4188-9F1F-2CB53FD411F4}" dt="2021-02-09T09:49:15.304" v="231" actId="47"/>
        <pc:sldMkLst>
          <pc:docMk/>
          <pc:sldMk cId="1579232271" sldId="293"/>
        </pc:sldMkLst>
      </pc:sldChg>
      <pc:sldChg chg="del">
        <pc:chgData name="Geoff Butcher" userId="1cb31d20-838c-4d88-81d0-dc1a78ccb326" providerId="ADAL" clId="{F5C94FF2-147A-4188-9F1F-2CB53FD411F4}" dt="2021-02-09T09:49:15.526" v="232" actId="47"/>
        <pc:sldMkLst>
          <pc:docMk/>
          <pc:sldMk cId="515411083" sldId="294"/>
        </pc:sldMkLst>
      </pc:sldChg>
      <pc:sldChg chg="del">
        <pc:chgData name="Geoff Butcher" userId="1cb31d20-838c-4d88-81d0-dc1a78ccb326" providerId="ADAL" clId="{F5C94FF2-147A-4188-9F1F-2CB53FD411F4}" dt="2021-02-09T09:49:15.691" v="233" actId="47"/>
        <pc:sldMkLst>
          <pc:docMk/>
          <pc:sldMk cId="3215462902" sldId="295"/>
        </pc:sldMkLst>
      </pc:sldChg>
      <pc:sldChg chg="del">
        <pc:chgData name="Geoff Butcher" userId="1cb31d20-838c-4d88-81d0-dc1a78ccb326" providerId="ADAL" clId="{F5C94FF2-147A-4188-9F1F-2CB53FD411F4}" dt="2021-02-09T09:49:15.867" v="234" actId="47"/>
        <pc:sldMkLst>
          <pc:docMk/>
          <pc:sldMk cId="1682279406" sldId="296"/>
        </pc:sldMkLst>
      </pc:sldChg>
      <pc:sldChg chg="del">
        <pc:chgData name="Geoff Butcher" userId="1cb31d20-838c-4d88-81d0-dc1a78ccb326" providerId="ADAL" clId="{F5C94FF2-147A-4188-9F1F-2CB53FD411F4}" dt="2021-02-09T09:49:16.086" v="235" actId="47"/>
        <pc:sldMkLst>
          <pc:docMk/>
          <pc:sldMk cId="1301476706" sldId="297"/>
        </pc:sldMkLst>
      </pc:sldChg>
      <pc:sldChg chg="del">
        <pc:chgData name="Geoff Butcher" userId="1cb31d20-838c-4d88-81d0-dc1a78ccb326" providerId="ADAL" clId="{F5C94FF2-147A-4188-9F1F-2CB53FD411F4}" dt="2021-02-09T09:49:16.303" v="236" actId="47"/>
        <pc:sldMkLst>
          <pc:docMk/>
          <pc:sldMk cId="551453504" sldId="298"/>
        </pc:sldMkLst>
      </pc:sldChg>
      <pc:sldChg chg="del">
        <pc:chgData name="Geoff Butcher" userId="1cb31d20-838c-4d88-81d0-dc1a78ccb326" providerId="ADAL" clId="{F5C94FF2-147A-4188-9F1F-2CB53FD411F4}" dt="2021-02-09T09:49:16.513" v="237" actId="47"/>
        <pc:sldMkLst>
          <pc:docMk/>
          <pc:sldMk cId="999579115" sldId="299"/>
        </pc:sldMkLst>
      </pc:sldChg>
      <pc:sldChg chg="modSp add del mod">
        <pc:chgData name="Geoff Butcher" userId="1cb31d20-838c-4d88-81d0-dc1a78ccb326" providerId="ADAL" clId="{F5C94FF2-147A-4188-9F1F-2CB53FD411F4}" dt="2021-02-09T13:06:40.392" v="4691" actId="20577"/>
        <pc:sldMkLst>
          <pc:docMk/>
          <pc:sldMk cId="2162200981" sldId="300"/>
        </pc:sldMkLst>
        <pc:spChg chg="mod">
          <ac:chgData name="Geoff Butcher" userId="1cb31d20-838c-4d88-81d0-dc1a78ccb326" providerId="ADAL" clId="{F5C94FF2-147A-4188-9F1F-2CB53FD411F4}" dt="2021-02-09T13:06:40.392" v="4691" actId="20577"/>
          <ac:spMkLst>
            <pc:docMk/>
            <pc:sldMk cId="2162200981" sldId="300"/>
            <ac:spMk id="3" creationId="{428BBB71-2B59-49E0-B4AC-4AB134217278}"/>
          </ac:spMkLst>
        </pc:spChg>
      </pc:sldChg>
    </pc:docChg>
  </pc:docChgLst>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08T12:18:24.525" v="7624" actId="1076"/>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addSp delSp modSp new mod">
        <pc:chgData name="Geoff Butcher" userId="1cb31d20-838c-4d88-81d0-dc1a78ccb326" providerId="ADAL" clId="{A42B9E86-A0DE-4982-A141-66AF500C2B3B}" dt="2021-02-07T18:22:24.777" v="760" actId="2763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7T18:21:12.582" v="585" actId="115"/>
          <ac:spMkLst>
            <pc:docMk/>
            <pc:sldMk cId="1502008898" sldId="278"/>
            <ac:spMk id="6" creationId="{905F5F27-5928-4697-8A64-521401D86C88}"/>
          </ac:spMkLst>
        </pc:spChg>
        <pc:spChg chg="add mod">
          <ac:chgData name="Geoff Butcher" userId="1cb31d20-838c-4d88-81d0-dc1a78ccb326" providerId="ADAL" clId="{A42B9E86-A0DE-4982-A141-66AF500C2B3B}" dt="2021-02-07T18:21:39.866" v="651" actId="20577"/>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07T18:42:17.722" v="1692"/>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07T18:40:04.664" v="1627" actId="27636"/>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07T19:36:45.688" v="2176" actId="1076"/>
        <pc:sldMkLst>
          <pc:docMk/>
          <pc:sldMk cId="104411360" sldId="281"/>
        </pc:sldMkLst>
        <pc:spChg chg="mod">
          <ac:chgData name="Geoff Butcher" userId="1cb31d20-838c-4d88-81d0-dc1a78ccb326" providerId="ADAL" clId="{A42B9E86-A0DE-4982-A141-66AF500C2B3B}" dt="2021-02-07T18:40:35.288" v="1683" actId="20577"/>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07T18:44:25.051" v="2113" actId="2057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modSp new mod">
        <pc:chgData name="Geoff Butcher" userId="1cb31d20-838c-4d88-81d0-dc1a78ccb326" providerId="ADAL" clId="{A42B9E86-A0DE-4982-A141-66AF500C2B3B}" dt="2021-02-07T19:42:43.116" v="2899" actId="1582"/>
        <pc:sldMkLst>
          <pc:docMk/>
          <pc:sldMk cId="26861849" sldId="282"/>
        </pc:sldMkLst>
        <pc:spChg chg="mod">
          <ac:chgData name="Geoff Butcher" userId="1cb31d20-838c-4d88-81d0-dc1a78ccb326" providerId="ADAL" clId="{A42B9E86-A0DE-4982-A141-66AF500C2B3B}" dt="2021-02-07T19:39:17.622" v="2457" actId="20577"/>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mod">
          <ac:chgData name="Geoff Butcher" userId="1cb31d20-838c-4d88-81d0-dc1a78ccb326" providerId="ADAL" clId="{A42B9E86-A0DE-4982-A141-66AF500C2B3B}" dt="2021-02-07T19:42:04.364" v="2886" actId="1076"/>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07T19:45:14.874" v="3172" actId="14100"/>
        <pc:sldMkLst>
          <pc:docMk/>
          <pc:sldMk cId="295329404" sldId="284"/>
        </pc:sldMkLst>
        <pc:spChg chg="mod">
          <ac:chgData name="Geoff Butcher" userId="1cb31d20-838c-4d88-81d0-dc1a78ccb326" providerId="ADAL" clId="{A42B9E86-A0DE-4982-A141-66AF500C2B3B}" dt="2021-02-07T19:42:55.771" v="291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08T09:12:21.374" v="5270" actId="20577"/>
        <pc:sldMkLst>
          <pc:docMk/>
          <pc:sldMk cId="4262674240" sldId="289"/>
        </pc:sldMkLst>
        <pc:spChg chg="mod">
          <ac:chgData name="Geoff Butcher" userId="1cb31d20-838c-4d88-81d0-dc1a78ccb326" providerId="ADAL" clId="{A42B9E86-A0DE-4982-A141-66AF500C2B3B}" dt="2021-02-08T08:38:57.718" v="4515"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08T12:02:15.302" v="6181" actId="20577"/>
        <pc:sldMkLst>
          <pc:docMk/>
          <pc:sldMk cId="469602028" sldId="292"/>
        </pc:sldMkLst>
        <pc:spChg chg="mod">
          <ac:chgData name="Geoff Butcher" userId="1cb31d20-838c-4d88-81d0-dc1a78ccb326" providerId="ADAL" clId="{A42B9E86-A0DE-4982-A141-66AF500C2B3B}" dt="2021-02-08T11:59:05.686" v="5830"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08T12:07:02.634" v="6510" actId="20577"/>
        <pc:sldMkLst>
          <pc:docMk/>
          <pc:sldMk cId="418820575" sldId="293"/>
        </pc:sldMkLst>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08T12:15:06.152" v="7210" actId="20577"/>
        <pc:sldMkLst>
          <pc:docMk/>
          <pc:sldMk cId="170133376" sldId="294"/>
        </pc:sldMkLst>
        <pc:spChg chg="mod">
          <ac:chgData name="Geoff Butcher" userId="1cb31d20-838c-4d88-81d0-dc1a78ccb326" providerId="ADAL" clId="{A42B9E86-A0DE-4982-A141-66AF500C2B3B}" dt="2021-02-08T12:07:17.709" v="6533"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8T12:17:00.906" v="7622"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8T12:17:00.906" v="7622" actId="20577"/>
          <ac:spMkLst>
            <pc:docMk/>
            <pc:sldMk cId="2162200981" sldId="295"/>
            <ac:spMk id="3" creationId="{428BBB71-2B59-49E0-B4AC-4AB134217278}"/>
          </ac:spMkLst>
        </pc:spChg>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9T13:02:06.8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4774,'233'-92,"10"-3,891-210,-317 99,524-207,890-300,-2144 686,607-167,-30 10,-657 181,1077-348,-497 149,-41 16,519-140,-81 49,-362 73,-502 167,449-168,-562 202,34-14,-2-2,0-2,65-46,95-93,-134 104,3 2,111-68,-126 92,1 1,2 3,1 3,72-20,136-15,-216 42,-32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9T13:02:08.6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1,'156'72,"198"62,-237-93,223 80,865 305,8-36,-887-293,660 190,8-40,109 24,460 245,-1012-324,539 142,-537-172,1002 294,-1400-414,58 17,-126-37,-69-19,1 1,-1 1,0 0,0 1,26 14,218 108,-91-50,-101-47,97 29,-109-42,-1 3,0 2,61 36,-6 2,28 18,-121-66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7" Type="http://schemas.openxmlformats.org/officeDocument/2006/relationships/image" Target="../media/image12.png"/><Relationship Id="rId2" Type="http://schemas.openxmlformats.org/officeDocument/2006/relationships/image" Target="../media/image10.tmp"/><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3 – More Collisions and Death!</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28B-9050-40E3-BD19-FE7F4615150D}"/>
              </a:ext>
            </a:extLst>
          </p:cNvPr>
          <p:cNvSpPr>
            <a:spLocks noGrp="1"/>
          </p:cNvSpPr>
          <p:nvPr>
            <p:ph type="title"/>
          </p:nvPr>
        </p:nvSpPr>
        <p:spPr/>
        <p:txBody>
          <a:bodyPr/>
          <a:lstStyle/>
          <a:p>
            <a:r>
              <a:rPr lang="en-US"/>
              <a:t>Game OOP Structure</a:t>
            </a:r>
            <a:endParaRPr lang="en-GB"/>
          </a:p>
        </p:txBody>
      </p:sp>
      <p:pic>
        <p:nvPicPr>
          <p:cNvPr id="11" name="Picture 10" descr="Diagram&#10;&#10;Description automatically generated">
            <a:extLst>
              <a:ext uri="{FF2B5EF4-FFF2-40B4-BE49-F238E27FC236}">
                <a16:creationId xmlns:a16="http://schemas.microsoft.com/office/drawing/2014/main" id="{4AA368E0-0CCD-41E6-9E7E-442E70EF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626" y="681036"/>
            <a:ext cx="7544055" cy="5686617"/>
          </a:xfrm>
          <a:prstGeom prst="rect">
            <a:avLst/>
          </a:prstGeom>
        </p:spPr>
      </p:pic>
      <p:sp>
        <p:nvSpPr>
          <p:cNvPr id="7" name="Content Placeholder 6">
            <a:extLst>
              <a:ext uri="{FF2B5EF4-FFF2-40B4-BE49-F238E27FC236}">
                <a16:creationId xmlns:a16="http://schemas.microsoft.com/office/drawing/2014/main" id="{5028A4BE-2DF5-4F09-8713-EEEF6932918E}"/>
              </a:ext>
            </a:extLst>
          </p:cNvPr>
          <p:cNvSpPr>
            <a:spLocks noGrp="1"/>
          </p:cNvSpPr>
          <p:nvPr>
            <p:ph idx="1"/>
          </p:nvPr>
        </p:nvSpPr>
        <p:spPr>
          <a:xfrm>
            <a:off x="203198" y="1767847"/>
            <a:ext cx="4233719" cy="4351338"/>
          </a:xfrm>
        </p:spPr>
        <p:txBody>
          <a:bodyPr>
            <a:normAutofit fontScale="92500" lnSpcReduction="10000"/>
          </a:bodyPr>
          <a:lstStyle/>
          <a:p>
            <a:pPr marL="0" indent="0">
              <a:buNone/>
            </a:pPr>
            <a:r>
              <a:rPr lang="en-US"/>
              <a:t>We will be developing the </a:t>
            </a:r>
            <a:r>
              <a:rPr lang="en-US">
                <a:solidFill>
                  <a:srgbClr val="FF0000"/>
                </a:solidFill>
              </a:rPr>
              <a:t>World_Update() </a:t>
            </a:r>
            <a:r>
              <a:rPr lang="en-US"/>
              <a:t>method of our GameWorld class and adding a new method to </a:t>
            </a:r>
            <a:r>
              <a:rPr lang="en-US">
                <a:solidFill>
                  <a:srgbClr val="FF0000"/>
                </a:solidFill>
              </a:rPr>
              <a:t>HeadandBodyCollCheck()</a:t>
            </a:r>
            <a:r>
              <a:rPr lang="en-US"/>
              <a:t>to our snake class to</a:t>
            </a:r>
            <a:r>
              <a:rPr lang="en-US">
                <a:solidFill>
                  <a:srgbClr val="FF0000"/>
                </a:solidFill>
              </a:rPr>
              <a:t> </a:t>
            </a:r>
            <a:r>
              <a:rPr lang="en-US"/>
              <a:t>detect whether the snake head has collided with a body part.</a:t>
            </a:r>
          </a:p>
          <a:p>
            <a:pPr marL="0" indent="0">
              <a:buNone/>
            </a:pPr>
            <a:r>
              <a:rPr lang="en-US"/>
              <a:t>We are also adding the method </a:t>
            </a:r>
            <a:r>
              <a:rPr lang="en-US">
                <a:solidFill>
                  <a:srgbClr val="FF0000"/>
                </a:solidFill>
              </a:rPr>
              <a:t>SnakeDie()</a:t>
            </a:r>
            <a:r>
              <a:rPr lang="en-US"/>
              <a:t> to tidy up some of our code to it can be reused.</a:t>
            </a:r>
            <a:endParaRPr lang="en-GB"/>
          </a:p>
        </p:txBody>
      </p:sp>
      <p:sp>
        <p:nvSpPr>
          <p:cNvPr id="9" name="Rectangle 8">
            <a:extLst>
              <a:ext uri="{FF2B5EF4-FFF2-40B4-BE49-F238E27FC236}">
                <a16:creationId xmlns:a16="http://schemas.microsoft.com/office/drawing/2014/main" id="{7BB7CD5B-A7EE-48A5-A122-29949EDA1A47}"/>
              </a:ext>
            </a:extLst>
          </p:cNvPr>
          <p:cNvSpPr/>
          <p:nvPr/>
        </p:nvSpPr>
        <p:spPr>
          <a:xfrm>
            <a:off x="5316187" y="4222668"/>
            <a:ext cx="1956955" cy="17248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Notice the return value of this new method</a:t>
            </a:r>
            <a:endParaRPr lang="en-GB"/>
          </a:p>
        </p:txBody>
      </p:sp>
    </p:spTree>
    <p:extLst>
      <p:ext uri="{BB962C8B-B14F-4D97-AF65-F5344CB8AC3E}">
        <p14:creationId xmlns:p14="http://schemas.microsoft.com/office/powerpoint/2010/main" val="75392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E021-413A-42B8-81C4-FE8ADF813F00}"/>
              </a:ext>
            </a:extLst>
          </p:cNvPr>
          <p:cNvSpPr>
            <a:spLocks noGrp="1"/>
          </p:cNvSpPr>
          <p:nvPr>
            <p:ph type="title"/>
          </p:nvPr>
        </p:nvSpPr>
        <p:spPr/>
        <p:txBody>
          <a:bodyPr/>
          <a:lstStyle/>
          <a:p>
            <a:r>
              <a:rPr lang="en-US"/>
              <a:t>Head and Body Collisions</a:t>
            </a:r>
            <a:endParaRPr lang="en-GB"/>
          </a:p>
        </p:txBody>
      </p:sp>
      <p:sp>
        <p:nvSpPr>
          <p:cNvPr id="3" name="Content Placeholder 2">
            <a:extLst>
              <a:ext uri="{FF2B5EF4-FFF2-40B4-BE49-F238E27FC236}">
                <a16:creationId xmlns:a16="http://schemas.microsoft.com/office/drawing/2014/main" id="{530D5FC8-1649-49E7-8E66-3C97ED11B000}"/>
              </a:ext>
            </a:extLst>
          </p:cNvPr>
          <p:cNvSpPr>
            <a:spLocks noGrp="1"/>
          </p:cNvSpPr>
          <p:nvPr>
            <p:ph idx="1"/>
          </p:nvPr>
        </p:nvSpPr>
        <p:spPr/>
        <p:txBody>
          <a:bodyPr>
            <a:normAutofit lnSpcReduction="10000"/>
          </a:bodyPr>
          <a:lstStyle/>
          <a:p>
            <a:pPr marL="0" indent="0">
              <a:buNone/>
            </a:pPr>
            <a:endParaRPr lang="en-US"/>
          </a:p>
          <a:p>
            <a:pPr marL="0" indent="0">
              <a:buNone/>
            </a:pPr>
            <a:endParaRPr lang="en-US"/>
          </a:p>
          <a:p>
            <a:pPr marL="0" indent="0">
              <a:buNone/>
            </a:pPr>
            <a:endParaRPr lang="en-US"/>
          </a:p>
          <a:p>
            <a:pPr marL="0" indent="0">
              <a:buNone/>
            </a:pPr>
            <a:r>
              <a:rPr lang="en-US"/>
              <a:t>As we have done before we using the </a:t>
            </a:r>
            <a:r>
              <a:rPr lang="en-US">
                <a:solidFill>
                  <a:schemeClr val="accent2"/>
                </a:solidFill>
              </a:rPr>
              <a:t>turtle.distance() </a:t>
            </a:r>
            <a:r>
              <a:rPr lang="en-US"/>
              <a:t>method to check whether the snake_head (turtle object instance) is in touching distance of each boday part (also instances of a turtle object) using a loop.</a:t>
            </a:r>
          </a:p>
          <a:p>
            <a:pPr marL="0" indent="0">
              <a:buNone/>
            </a:pPr>
            <a:endParaRPr lang="en-US"/>
          </a:p>
          <a:p>
            <a:pPr marL="0" indent="0">
              <a:buNone/>
            </a:pPr>
            <a:r>
              <a:rPr lang="en-US"/>
              <a:t>If any of the checks are </a:t>
            </a:r>
            <a:r>
              <a:rPr lang="en-US">
                <a:solidFill>
                  <a:schemeClr val="accent2"/>
                </a:solidFill>
              </a:rPr>
              <a:t>TRUE</a:t>
            </a:r>
            <a:r>
              <a:rPr lang="en-US"/>
              <a:t>, we return </a:t>
            </a:r>
            <a:r>
              <a:rPr lang="en-US">
                <a:solidFill>
                  <a:schemeClr val="accent2"/>
                </a:solidFill>
              </a:rPr>
              <a:t>TRUE</a:t>
            </a:r>
            <a:r>
              <a:rPr lang="en-US"/>
              <a:t> to where the method was called </a:t>
            </a:r>
            <a:endParaRPr lang="en-GB">
              <a:solidFill>
                <a:schemeClr val="accent2"/>
              </a:solidFill>
            </a:endParaRPr>
          </a:p>
        </p:txBody>
      </p:sp>
      <p:pic>
        <p:nvPicPr>
          <p:cNvPr id="5" name="Picture 4" descr="Text, letter&#10;&#10;Description automatically generated">
            <a:extLst>
              <a:ext uri="{FF2B5EF4-FFF2-40B4-BE49-F238E27FC236}">
                <a16:creationId xmlns:a16="http://schemas.microsoft.com/office/drawing/2014/main" id="{278C3C92-CBF7-4E97-8BE7-39E450912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341" y="1485379"/>
            <a:ext cx="6851460" cy="1631893"/>
          </a:xfrm>
          <a:prstGeom prst="rect">
            <a:avLst/>
          </a:prstGeom>
        </p:spPr>
      </p:pic>
    </p:spTree>
    <p:extLst>
      <p:ext uri="{BB962C8B-B14F-4D97-AF65-F5344CB8AC3E}">
        <p14:creationId xmlns:p14="http://schemas.microsoft.com/office/powerpoint/2010/main" val="208920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DCF2-64C7-467F-8DBC-B3B8EE1681FE}"/>
              </a:ext>
            </a:extLst>
          </p:cNvPr>
          <p:cNvSpPr>
            <a:spLocks noGrp="1"/>
          </p:cNvSpPr>
          <p:nvPr>
            <p:ph type="title"/>
          </p:nvPr>
        </p:nvSpPr>
        <p:spPr/>
        <p:txBody>
          <a:bodyPr/>
          <a:lstStyle/>
          <a:p>
            <a:r>
              <a:rPr lang="en-US"/>
              <a:t>Head and Body Collisions</a:t>
            </a:r>
            <a:endParaRPr lang="en-GB"/>
          </a:p>
        </p:txBody>
      </p:sp>
      <p:sp>
        <p:nvSpPr>
          <p:cNvPr id="3" name="Content Placeholder 2">
            <a:extLst>
              <a:ext uri="{FF2B5EF4-FFF2-40B4-BE49-F238E27FC236}">
                <a16:creationId xmlns:a16="http://schemas.microsoft.com/office/drawing/2014/main" id="{09951B9A-BBF9-4855-838D-D429D134EEC2}"/>
              </a:ext>
            </a:extLst>
          </p:cNvPr>
          <p:cNvSpPr>
            <a:spLocks noGrp="1"/>
          </p:cNvSpPr>
          <p:nvPr>
            <p:ph idx="1"/>
          </p:nvPr>
        </p:nvSpPr>
        <p:spPr>
          <a:xfrm>
            <a:off x="203200" y="4744719"/>
            <a:ext cx="9609873" cy="1645921"/>
          </a:xfrm>
        </p:spPr>
        <p:txBody>
          <a:bodyPr>
            <a:normAutofit fontScale="70000" lnSpcReduction="20000"/>
          </a:bodyPr>
          <a:lstStyle/>
          <a:p>
            <a:pPr marL="0" indent="0">
              <a:buNone/>
            </a:pPr>
            <a:r>
              <a:rPr lang="en-US"/>
              <a:t>From within our world_update method we call our new method to check for a collision between the head and body. If TRUE is returned we now call a method named </a:t>
            </a:r>
            <a:r>
              <a:rPr lang="en-US">
                <a:solidFill>
                  <a:schemeClr val="accent2"/>
                </a:solidFill>
              </a:rPr>
              <a:t>snake_die() </a:t>
            </a:r>
          </a:p>
          <a:p>
            <a:pPr marL="0" indent="0">
              <a:buNone/>
            </a:pPr>
            <a:endParaRPr lang="en-US">
              <a:solidFill>
                <a:srgbClr val="FF0000"/>
              </a:solidFill>
            </a:endParaRPr>
          </a:p>
          <a:p>
            <a:pPr marL="0" indent="0">
              <a:buNone/>
            </a:pPr>
            <a:r>
              <a:rPr lang="en-US" sz="2900"/>
              <a:t>We are also using the same </a:t>
            </a:r>
            <a:r>
              <a:rPr lang="en-US" sz="2900">
                <a:solidFill>
                  <a:schemeClr val="accent2"/>
                </a:solidFill>
              </a:rPr>
              <a:t>snake_die() </a:t>
            </a:r>
            <a:r>
              <a:rPr lang="en-US" sz="2900"/>
              <a:t>method for when a collision occurs with a wall</a:t>
            </a:r>
            <a:endParaRPr lang="en-GB" sz="2900"/>
          </a:p>
        </p:txBody>
      </p:sp>
      <p:pic>
        <p:nvPicPr>
          <p:cNvPr id="9" name="Picture 8" descr="Text&#10;&#10;Description automatically generated">
            <a:extLst>
              <a:ext uri="{FF2B5EF4-FFF2-40B4-BE49-F238E27FC236}">
                <a16:creationId xmlns:a16="http://schemas.microsoft.com/office/drawing/2014/main" id="{562079A3-7970-49B3-8600-C827304FB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81" y="1402653"/>
            <a:ext cx="8830907" cy="3153215"/>
          </a:xfrm>
          <a:prstGeom prst="rect">
            <a:avLst/>
          </a:prstGeom>
        </p:spPr>
      </p:pic>
      <p:sp>
        <p:nvSpPr>
          <p:cNvPr id="10" name="Rectangle 9">
            <a:extLst>
              <a:ext uri="{FF2B5EF4-FFF2-40B4-BE49-F238E27FC236}">
                <a16:creationId xmlns:a16="http://schemas.microsoft.com/office/drawing/2014/main" id="{E88F5242-CDE9-4E5C-8CB0-2E7D7C5F3DD7}"/>
              </a:ext>
            </a:extLst>
          </p:cNvPr>
          <p:cNvSpPr/>
          <p:nvPr/>
        </p:nvSpPr>
        <p:spPr>
          <a:xfrm>
            <a:off x="904240" y="3429000"/>
            <a:ext cx="2773680" cy="299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736A89A-CEC2-45C4-88C0-A1CB722763AE}"/>
              </a:ext>
            </a:extLst>
          </p:cNvPr>
          <p:cNvSpPr/>
          <p:nvPr/>
        </p:nvSpPr>
        <p:spPr>
          <a:xfrm>
            <a:off x="904240" y="4256148"/>
            <a:ext cx="2773680" cy="299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26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81E6-4D13-4139-92B1-E8C80FCE2AA5}"/>
              </a:ext>
            </a:extLst>
          </p:cNvPr>
          <p:cNvSpPr>
            <a:spLocks noGrp="1"/>
          </p:cNvSpPr>
          <p:nvPr>
            <p:ph type="title"/>
          </p:nvPr>
        </p:nvSpPr>
        <p:spPr/>
        <p:txBody>
          <a:bodyPr/>
          <a:lstStyle/>
          <a:p>
            <a:r>
              <a:rPr lang="en-US"/>
              <a:t>Snake Die()</a:t>
            </a:r>
            <a:endParaRPr lang="en-GB"/>
          </a:p>
        </p:txBody>
      </p:sp>
      <p:sp>
        <p:nvSpPr>
          <p:cNvPr id="3" name="Content Placeholder 2">
            <a:extLst>
              <a:ext uri="{FF2B5EF4-FFF2-40B4-BE49-F238E27FC236}">
                <a16:creationId xmlns:a16="http://schemas.microsoft.com/office/drawing/2014/main" id="{42FF0709-6F57-4786-B35A-1F99D9DC276B}"/>
              </a:ext>
            </a:extLst>
          </p:cNvPr>
          <p:cNvSpPr>
            <a:spLocks noGrp="1"/>
          </p:cNvSpPr>
          <p:nvPr>
            <p:ph idx="1"/>
          </p:nvPr>
        </p:nvSpPr>
        <p:spPr>
          <a:xfrm>
            <a:off x="203201" y="1825625"/>
            <a:ext cx="4690918" cy="4351338"/>
          </a:xfrm>
        </p:spPr>
        <p:txBody>
          <a:bodyPr>
            <a:normAutofit fontScale="92500" lnSpcReduction="20000"/>
          </a:bodyPr>
          <a:lstStyle/>
          <a:p>
            <a:pPr marL="0" indent="0">
              <a:buNone/>
            </a:pPr>
            <a:r>
              <a:rPr lang="en-US"/>
              <a:t>The </a:t>
            </a:r>
            <a:r>
              <a:rPr lang="en-US">
                <a:solidFill>
                  <a:schemeClr val="accent2"/>
                </a:solidFill>
              </a:rPr>
              <a:t>snake_die() </a:t>
            </a:r>
            <a:r>
              <a:rPr lang="en-US"/>
              <a:t>method simply resets the snake to the origin and sets its direction flag to “stop”. This code was originally in the word_update() method. </a:t>
            </a:r>
          </a:p>
          <a:p>
            <a:pPr marL="0" indent="0">
              <a:buNone/>
            </a:pPr>
            <a:r>
              <a:rPr lang="en-US"/>
              <a:t>It also contains the body code we had earlier in the method clear_body()</a:t>
            </a:r>
          </a:p>
          <a:p>
            <a:pPr marL="0" indent="0">
              <a:buNone/>
            </a:pPr>
            <a:endParaRPr lang="en-US"/>
          </a:p>
          <a:p>
            <a:pPr marL="0" indent="0">
              <a:buNone/>
            </a:pPr>
            <a:r>
              <a:rPr lang="en-US"/>
              <a:t>This makes the </a:t>
            </a:r>
            <a:r>
              <a:rPr lang="en-US">
                <a:solidFill>
                  <a:schemeClr val="accent2"/>
                </a:solidFill>
              </a:rPr>
              <a:t>clear_body() </a:t>
            </a:r>
            <a:r>
              <a:rPr lang="en-US"/>
              <a:t>method redundant and we can remove it.</a:t>
            </a:r>
            <a:endParaRPr lang="en-GB"/>
          </a:p>
        </p:txBody>
      </p:sp>
      <p:pic>
        <p:nvPicPr>
          <p:cNvPr id="5" name="Picture 4" descr="Text, letter&#10;&#10;Description automatically generated">
            <a:extLst>
              <a:ext uri="{FF2B5EF4-FFF2-40B4-BE49-F238E27FC236}">
                <a16:creationId xmlns:a16="http://schemas.microsoft.com/office/drawing/2014/main" id="{B602D623-7598-4569-A4D2-0AD5B42B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254" y="3550516"/>
            <a:ext cx="6298095" cy="2750260"/>
          </a:xfrm>
          <a:prstGeom prst="rect">
            <a:avLst/>
          </a:prstGeom>
        </p:spPr>
      </p:pic>
      <p:pic>
        <p:nvPicPr>
          <p:cNvPr id="7" name="Picture 6" descr="Text&#10;&#10;Description automatically generated">
            <a:extLst>
              <a:ext uri="{FF2B5EF4-FFF2-40B4-BE49-F238E27FC236}">
                <a16:creationId xmlns:a16="http://schemas.microsoft.com/office/drawing/2014/main" id="{138A26EA-6CD0-4FBF-B923-2D79CE00E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254" y="850785"/>
            <a:ext cx="6409166" cy="2203676"/>
          </a:xfrm>
          <a:prstGeom prst="rect">
            <a:avLst/>
          </a:prstGeom>
        </p:spPr>
      </p:pic>
      <p:grpSp>
        <p:nvGrpSpPr>
          <p:cNvPr id="10" name="Group 9">
            <a:extLst>
              <a:ext uri="{FF2B5EF4-FFF2-40B4-BE49-F238E27FC236}">
                <a16:creationId xmlns:a16="http://schemas.microsoft.com/office/drawing/2014/main" id="{E8C1165F-BEEE-4639-8552-89467512990E}"/>
              </a:ext>
            </a:extLst>
          </p:cNvPr>
          <p:cNvGrpSpPr/>
          <p:nvPr/>
        </p:nvGrpSpPr>
        <p:grpSpPr>
          <a:xfrm>
            <a:off x="5413484" y="1080115"/>
            <a:ext cx="5284080" cy="1891800"/>
            <a:chOff x="5413484" y="1080115"/>
            <a:chExt cx="5284080" cy="18918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96EDD3F-1D8A-4676-9AE4-EAEC446B5DF2}"/>
                    </a:ext>
                  </a:extLst>
                </p14:cNvPr>
                <p14:cNvContentPartPr/>
                <p14:nvPr/>
              </p14:nvContentPartPr>
              <p14:xfrm>
                <a:off x="5413484" y="1253275"/>
                <a:ext cx="5202000" cy="1718640"/>
              </p14:xfrm>
            </p:contentPart>
          </mc:Choice>
          <mc:Fallback xmlns="">
            <p:pic>
              <p:nvPicPr>
                <p:cNvPr id="8" name="Ink 7">
                  <a:extLst>
                    <a:ext uri="{FF2B5EF4-FFF2-40B4-BE49-F238E27FC236}">
                      <a16:creationId xmlns:a16="http://schemas.microsoft.com/office/drawing/2014/main" id="{A96EDD3F-1D8A-4676-9AE4-EAEC446B5DF2}"/>
                    </a:ext>
                  </a:extLst>
                </p:cNvPr>
                <p:cNvPicPr/>
                <p:nvPr/>
              </p:nvPicPr>
              <p:blipFill>
                <a:blip r:embed="rId5"/>
                <a:stretch>
                  <a:fillRect/>
                </a:stretch>
              </p:blipFill>
              <p:spPr>
                <a:xfrm>
                  <a:off x="5404484" y="1244275"/>
                  <a:ext cx="5219640" cy="173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ACDEFDE-C437-4FD4-966E-DF8905EC4527}"/>
                    </a:ext>
                  </a:extLst>
                </p14:cNvPr>
                <p14:cNvContentPartPr/>
                <p14:nvPr/>
              </p14:nvContentPartPr>
              <p14:xfrm>
                <a:off x="5683484" y="1080115"/>
                <a:ext cx="5014080" cy="1614600"/>
              </p14:xfrm>
            </p:contentPart>
          </mc:Choice>
          <mc:Fallback xmlns="">
            <p:pic>
              <p:nvPicPr>
                <p:cNvPr id="9" name="Ink 8">
                  <a:extLst>
                    <a:ext uri="{FF2B5EF4-FFF2-40B4-BE49-F238E27FC236}">
                      <a16:creationId xmlns:a16="http://schemas.microsoft.com/office/drawing/2014/main" id="{1ACDEFDE-C437-4FD4-966E-DF8905EC4527}"/>
                    </a:ext>
                  </a:extLst>
                </p:cNvPr>
                <p:cNvPicPr/>
                <p:nvPr/>
              </p:nvPicPr>
              <p:blipFill>
                <a:blip r:embed="rId7"/>
                <a:stretch>
                  <a:fillRect/>
                </a:stretch>
              </p:blipFill>
              <p:spPr>
                <a:xfrm>
                  <a:off x="5674844" y="1071475"/>
                  <a:ext cx="5031720" cy="1632240"/>
                </a:xfrm>
                <a:prstGeom prst="rect">
                  <a:avLst/>
                </a:prstGeom>
              </p:spPr>
            </p:pic>
          </mc:Fallback>
        </mc:AlternateContent>
      </p:grpSp>
    </p:spTree>
    <p:extLst>
      <p:ext uri="{BB962C8B-B14F-4D97-AF65-F5344CB8AC3E}">
        <p14:creationId xmlns:p14="http://schemas.microsoft.com/office/powerpoint/2010/main" val="360294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normAutofit/>
          </a:bodyPr>
          <a:lstStyle/>
          <a:p>
            <a:pPr marL="0" indent="0">
              <a:buNone/>
            </a:pPr>
            <a:r>
              <a:rPr lang="en-US"/>
              <a:t>Compare code you have written back to the snippets shown</a:t>
            </a:r>
          </a:p>
          <a:p>
            <a:pPr marL="0" indent="0">
              <a:buNone/>
            </a:pPr>
            <a:endParaRPr lang="en-US"/>
          </a:p>
          <a:p>
            <a:pPr marL="0" indent="0">
              <a:buNone/>
            </a:pPr>
            <a:r>
              <a:rPr lang="en-US"/>
              <a:t>If you are unsure about where the code should go in terms of files or class, have a look back at the class diagrams.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GB"/>
          </a:p>
        </p:txBody>
      </p:sp>
    </p:spTree>
    <p:extLst>
      <p:ext uri="{BB962C8B-B14F-4D97-AF65-F5344CB8AC3E}">
        <p14:creationId xmlns:p14="http://schemas.microsoft.com/office/powerpoint/2010/main" val="216220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a:bodyPr>
          <a:lstStyle/>
          <a:p>
            <a:pPr marL="0" indent="0">
              <a:buNone/>
            </a:pPr>
            <a:r>
              <a:rPr lang="en-US"/>
              <a:t>In this tutorial we will be looking to develop the world model to handle collisions involving the snake with walls and the snake with itself</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9" name="Rectangle 8">
            <a:extLst>
              <a:ext uri="{FF2B5EF4-FFF2-40B4-BE49-F238E27FC236}">
                <a16:creationId xmlns:a16="http://schemas.microsoft.com/office/drawing/2014/main" id="{9F6389ED-C44D-4919-AFA3-BD02A015FFE0}"/>
              </a:ext>
            </a:extLst>
          </p:cNvPr>
          <p:cNvSpPr/>
          <p:nvPr/>
        </p:nvSpPr>
        <p:spPr>
          <a:xfrm>
            <a:off x="4844035" y="1703717"/>
            <a:ext cx="3271340" cy="9704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Objects</a:t>
            </a:r>
          </a:p>
          <a:p>
            <a:pPr algn="ctr"/>
            <a:r>
              <a:rPr lang="en-US" b="1">
                <a:solidFill>
                  <a:srgbClr val="0070C0"/>
                </a:solidFill>
              </a:rPr>
              <a:t>Snake</a:t>
            </a:r>
          </a:p>
          <a:p>
            <a:pPr algn="ctr"/>
            <a:r>
              <a:rPr lang="en-GB" b="1"/>
              <a:t>Food</a:t>
            </a:r>
          </a:p>
        </p:txBody>
      </p:sp>
    </p:spTree>
    <p:extLst>
      <p:ext uri="{BB962C8B-B14F-4D97-AF65-F5344CB8AC3E}">
        <p14:creationId xmlns:p14="http://schemas.microsoft.com/office/powerpoint/2010/main" val="15020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28B-9050-40E3-BD19-FE7F4615150D}"/>
              </a:ext>
            </a:extLst>
          </p:cNvPr>
          <p:cNvSpPr>
            <a:spLocks noGrp="1"/>
          </p:cNvSpPr>
          <p:nvPr>
            <p:ph type="title"/>
          </p:nvPr>
        </p:nvSpPr>
        <p:spPr/>
        <p:txBody>
          <a:bodyPr/>
          <a:lstStyle/>
          <a:p>
            <a:r>
              <a:rPr lang="en-US"/>
              <a:t>Game OOP Structure</a:t>
            </a:r>
            <a:endParaRPr lang="en-GB"/>
          </a:p>
        </p:txBody>
      </p:sp>
      <p:sp>
        <p:nvSpPr>
          <p:cNvPr id="7" name="Content Placeholder 6">
            <a:extLst>
              <a:ext uri="{FF2B5EF4-FFF2-40B4-BE49-F238E27FC236}">
                <a16:creationId xmlns:a16="http://schemas.microsoft.com/office/drawing/2014/main" id="{5028A4BE-2DF5-4F09-8713-EEEF6932918E}"/>
              </a:ext>
            </a:extLst>
          </p:cNvPr>
          <p:cNvSpPr>
            <a:spLocks noGrp="1"/>
          </p:cNvSpPr>
          <p:nvPr>
            <p:ph idx="1"/>
          </p:nvPr>
        </p:nvSpPr>
        <p:spPr>
          <a:xfrm>
            <a:off x="203199" y="1767847"/>
            <a:ext cx="3678688" cy="4351338"/>
          </a:xfrm>
        </p:spPr>
        <p:txBody>
          <a:bodyPr/>
          <a:lstStyle/>
          <a:p>
            <a:pPr marL="0" indent="0">
              <a:buNone/>
            </a:pPr>
            <a:r>
              <a:rPr lang="en-US"/>
              <a:t>We will be developing the </a:t>
            </a:r>
            <a:r>
              <a:rPr lang="en-US">
                <a:solidFill>
                  <a:srgbClr val="FF0000"/>
                </a:solidFill>
              </a:rPr>
              <a:t>World_Update() </a:t>
            </a:r>
            <a:r>
              <a:rPr lang="en-US"/>
              <a:t>method of our GameWorld class and adding a new method to </a:t>
            </a:r>
            <a:r>
              <a:rPr lang="en-US">
                <a:solidFill>
                  <a:srgbClr val="FF0000"/>
                </a:solidFill>
              </a:rPr>
              <a:t>ClearBody() </a:t>
            </a:r>
            <a:r>
              <a:rPr lang="en-US"/>
              <a:t>to our snake class to</a:t>
            </a:r>
            <a:r>
              <a:rPr lang="en-US">
                <a:solidFill>
                  <a:srgbClr val="FF0000"/>
                </a:solidFill>
              </a:rPr>
              <a:t> </a:t>
            </a:r>
            <a:r>
              <a:rPr lang="en-US"/>
              <a:t>delete the snake body when the snake dies </a:t>
            </a:r>
            <a:endParaRPr lang="en-GB"/>
          </a:p>
        </p:txBody>
      </p:sp>
      <p:pic>
        <p:nvPicPr>
          <p:cNvPr id="4" name="Picture 3" descr="Diagram&#10;&#10;Description automatically generated">
            <a:extLst>
              <a:ext uri="{FF2B5EF4-FFF2-40B4-BE49-F238E27FC236}">
                <a16:creationId xmlns:a16="http://schemas.microsoft.com/office/drawing/2014/main" id="{E40515F9-E6FA-486C-9052-A230C1FE5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772" y="918200"/>
            <a:ext cx="7544055" cy="5686617"/>
          </a:xfrm>
          <a:prstGeom prst="rect">
            <a:avLst/>
          </a:prstGeom>
        </p:spPr>
      </p:pic>
    </p:spTree>
    <p:extLst>
      <p:ext uri="{BB962C8B-B14F-4D97-AF65-F5344CB8AC3E}">
        <p14:creationId xmlns:p14="http://schemas.microsoft.com/office/powerpoint/2010/main" val="428162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1" y="1825625"/>
            <a:ext cx="4869132" cy="4351338"/>
          </a:xfrm>
        </p:spPr>
        <p:txBody>
          <a:bodyPr/>
          <a:lstStyle/>
          <a:p>
            <a:pPr marL="0" indent="0">
              <a:buNone/>
            </a:pPr>
            <a:r>
              <a:rPr lang="en-US"/>
              <a:t>If you remember from the first tutorial we created a screen that was 800 by 800 pixels.</a:t>
            </a:r>
          </a:p>
          <a:p>
            <a:pPr marL="0" indent="0">
              <a:buNone/>
            </a:pPr>
            <a:endParaRPr lang="en-US"/>
          </a:p>
          <a:p>
            <a:pPr marL="0" indent="0">
              <a:buNone/>
            </a:pPr>
            <a:r>
              <a:rPr lang="en-US"/>
              <a:t>The origin of the screen (unlike in many other game development software and APIs) is located at the center</a:t>
            </a:r>
            <a:endParaRPr lang="en-GB"/>
          </a:p>
        </p:txBody>
      </p:sp>
      <p:pic>
        <p:nvPicPr>
          <p:cNvPr id="4" name="Picture 3">
            <a:extLst>
              <a:ext uri="{FF2B5EF4-FFF2-40B4-BE49-F238E27FC236}">
                <a16:creationId xmlns:a16="http://schemas.microsoft.com/office/drawing/2014/main" id="{16D777AF-8CD1-46A8-AE44-5744907AEEDF}"/>
              </a:ext>
            </a:extLst>
          </p:cNvPr>
          <p:cNvPicPr>
            <a:picLocks noChangeAspect="1"/>
          </p:cNvPicPr>
          <p:nvPr/>
        </p:nvPicPr>
        <p:blipFill>
          <a:blip r:embed="rId2"/>
          <a:stretch>
            <a:fillRect/>
          </a:stretch>
        </p:blipFill>
        <p:spPr>
          <a:xfrm>
            <a:off x="4195002" y="1923112"/>
            <a:ext cx="5849334" cy="4156364"/>
          </a:xfrm>
          <a:prstGeom prst="rect">
            <a:avLst/>
          </a:prstGeom>
        </p:spPr>
      </p:pic>
    </p:spTree>
    <p:extLst>
      <p:ext uri="{BB962C8B-B14F-4D97-AF65-F5344CB8AC3E}">
        <p14:creationId xmlns:p14="http://schemas.microsoft.com/office/powerpoint/2010/main" val="300407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1" y="1825625"/>
            <a:ext cx="4869132" cy="4351338"/>
          </a:xfrm>
        </p:spPr>
        <p:txBody>
          <a:bodyPr>
            <a:normAutofit fontScale="92500" lnSpcReduction="20000"/>
          </a:bodyPr>
          <a:lstStyle/>
          <a:p>
            <a:pPr marL="0" indent="0">
              <a:buNone/>
            </a:pPr>
            <a:r>
              <a:rPr lang="en-US"/>
              <a:t>To calculate collisions with </a:t>
            </a:r>
            <a:r>
              <a:rPr lang="en-US">
                <a:solidFill>
                  <a:schemeClr val="accent2"/>
                </a:solidFill>
              </a:rPr>
              <a:t>TOP, RIGHT, BOTTOM and LEFT </a:t>
            </a:r>
            <a:r>
              <a:rPr lang="en-US"/>
              <a:t>walls we want to be able to quickly and easily reference these values. </a:t>
            </a:r>
          </a:p>
          <a:p>
            <a:pPr marL="0" indent="0">
              <a:buNone/>
            </a:pPr>
            <a:endParaRPr lang="en-US"/>
          </a:p>
          <a:p>
            <a:pPr marL="0" indent="0">
              <a:buNone/>
            </a:pPr>
            <a:r>
              <a:rPr lang="en-US"/>
              <a:t>We also want to allow them to alter if the user changes to screen size. </a:t>
            </a:r>
          </a:p>
          <a:p>
            <a:pPr marL="0" indent="0">
              <a:buNone/>
            </a:pPr>
            <a:endParaRPr lang="en-US"/>
          </a:p>
          <a:p>
            <a:pPr marL="0" indent="0">
              <a:buNone/>
            </a:pPr>
            <a:r>
              <a:rPr lang="en-US"/>
              <a:t>To do this we will set these values as </a:t>
            </a:r>
            <a:r>
              <a:rPr lang="en-US">
                <a:solidFill>
                  <a:schemeClr val="accent2"/>
                </a:solidFill>
              </a:rPr>
              <a:t>CONSTANTS</a:t>
            </a:r>
            <a:r>
              <a:rPr lang="en-US"/>
              <a:t>.</a:t>
            </a:r>
            <a:endParaRPr lang="en-GB"/>
          </a:p>
        </p:txBody>
      </p:sp>
      <p:pic>
        <p:nvPicPr>
          <p:cNvPr id="4" name="Picture 3">
            <a:extLst>
              <a:ext uri="{FF2B5EF4-FFF2-40B4-BE49-F238E27FC236}">
                <a16:creationId xmlns:a16="http://schemas.microsoft.com/office/drawing/2014/main" id="{16D777AF-8CD1-46A8-AE44-5744907AEEDF}"/>
              </a:ext>
            </a:extLst>
          </p:cNvPr>
          <p:cNvPicPr>
            <a:picLocks noChangeAspect="1"/>
          </p:cNvPicPr>
          <p:nvPr/>
        </p:nvPicPr>
        <p:blipFill>
          <a:blip r:embed="rId2"/>
          <a:stretch>
            <a:fillRect/>
          </a:stretch>
        </p:blipFill>
        <p:spPr>
          <a:xfrm>
            <a:off x="4195002" y="1923112"/>
            <a:ext cx="5849334" cy="4156364"/>
          </a:xfrm>
          <a:prstGeom prst="rect">
            <a:avLst/>
          </a:prstGeom>
        </p:spPr>
      </p:pic>
    </p:spTree>
    <p:extLst>
      <p:ext uri="{BB962C8B-B14F-4D97-AF65-F5344CB8AC3E}">
        <p14:creationId xmlns:p14="http://schemas.microsoft.com/office/powerpoint/2010/main" val="291453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Walls</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0" y="1825625"/>
            <a:ext cx="9523603" cy="4351338"/>
          </a:xfrm>
        </p:spPr>
        <p:txBody>
          <a:bodyPr>
            <a:normAutofit/>
          </a:bodyPr>
          <a:lstStyle/>
          <a:p>
            <a:pPr marL="0" indent="0">
              <a:buNone/>
            </a:pPr>
            <a:r>
              <a:rPr lang="en-US"/>
              <a:t>To find the correct values we simply * by </a:t>
            </a:r>
            <a:r>
              <a:rPr lang="en-US">
                <a:solidFill>
                  <a:schemeClr val="accent2"/>
                </a:solidFill>
              </a:rPr>
              <a:t>0.5</a:t>
            </a:r>
          </a:p>
          <a:p>
            <a:pPr marL="0" indent="0">
              <a:buNone/>
            </a:pPr>
            <a:r>
              <a:rPr lang="en-US"/>
              <a:t>Since </a:t>
            </a:r>
            <a:r>
              <a:rPr lang="en-US">
                <a:solidFill>
                  <a:schemeClr val="accent2"/>
                </a:solidFill>
              </a:rPr>
              <a:t>LEFT</a:t>
            </a:r>
            <a:r>
              <a:rPr lang="en-US"/>
              <a:t> and </a:t>
            </a:r>
            <a:r>
              <a:rPr lang="en-US">
                <a:solidFill>
                  <a:schemeClr val="accent2"/>
                </a:solidFill>
              </a:rPr>
              <a:t>BOTTOM</a:t>
            </a:r>
            <a:r>
              <a:rPr lang="en-US"/>
              <a:t> on on the negative axis we simply multiply by </a:t>
            </a:r>
            <a:r>
              <a:rPr lang="en-US">
                <a:solidFill>
                  <a:schemeClr val="accent2"/>
                </a:solidFill>
              </a:rPr>
              <a:t>– 0.5</a:t>
            </a:r>
            <a:endParaRPr lang="en-GB">
              <a:solidFill>
                <a:schemeClr val="accent2"/>
              </a:solidFill>
            </a:endParaRPr>
          </a:p>
        </p:txBody>
      </p:sp>
      <p:pic>
        <p:nvPicPr>
          <p:cNvPr id="6" name="Picture 5" descr="Text&#10;&#10;Description automatically generated">
            <a:extLst>
              <a:ext uri="{FF2B5EF4-FFF2-40B4-BE49-F238E27FC236}">
                <a16:creationId xmlns:a16="http://schemas.microsoft.com/office/drawing/2014/main" id="{D316F3DF-7CFA-479C-B49C-BCF05E564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044" y="4207520"/>
            <a:ext cx="4905028" cy="1969443"/>
          </a:xfrm>
          <a:prstGeom prst="rect">
            <a:avLst/>
          </a:prstGeom>
        </p:spPr>
      </p:pic>
      <p:pic>
        <p:nvPicPr>
          <p:cNvPr id="7" name="Picture 6">
            <a:extLst>
              <a:ext uri="{FF2B5EF4-FFF2-40B4-BE49-F238E27FC236}">
                <a16:creationId xmlns:a16="http://schemas.microsoft.com/office/drawing/2014/main" id="{C12D957C-0E58-4D17-A507-195872D23C09}"/>
              </a:ext>
            </a:extLst>
          </p:cNvPr>
          <p:cNvPicPr>
            <a:picLocks noChangeAspect="1"/>
          </p:cNvPicPr>
          <p:nvPr/>
        </p:nvPicPr>
        <p:blipFill>
          <a:blip r:embed="rId3"/>
          <a:stretch>
            <a:fillRect/>
          </a:stretch>
        </p:blipFill>
        <p:spPr>
          <a:xfrm>
            <a:off x="293634" y="3654390"/>
            <a:ext cx="4228124" cy="3004380"/>
          </a:xfrm>
          <a:prstGeom prst="rect">
            <a:avLst/>
          </a:prstGeom>
        </p:spPr>
      </p:pic>
    </p:spTree>
    <p:extLst>
      <p:ext uri="{BB962C8B-B14F-4D97-AF65-F5344CB8AC3E}">
        <p14:creationId xmlns:p14="http://schemas.microsoft.com/office/powerpoint/2010/main" val="246420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4211-3A8D-4CA1-9F4C-91A5D022D54C}"/>
              </a:ext>
            </a:extLst>
          </p:cNvPr>
          <p:cNvSpPr>
            <a:spLocks noGrp="1"/>
          </p:cNvSpPr>
          <p:nvPr>
            <p:ph type="title"/>
          </p:nvPr>
        </p:nvSpPr>
        <p:spPr/>
        <p:txBody>
          <a:bodyPr/>
          <a:lstStyle/>
          <a:p>
            <a:r>
              <a:rPr lang="en-US"/>
              <a:t>Collision Detection with walls</a:t>
            </a:r>
            <a:endParaRPr lang="en-GB"/>
          </a:p>
        </p:txBody>
      </p:sp>
      <p:sp>
        <p:nvSpPr>
          <p:cNvPr id="3" name="Content Placeholder 2">
            <a:extLst>
              <a:ext uri="{FF2B5EF4-FFF2-40B4-BE49-F238E27FC236}">
                <a16:creationId xmlns:a16="http://schemas.microsoft.com/office/drawing/2014/main" id="{ADF5ED74-3F9E-4029-B596-370D52A72457}"/>
              </a:ext>
            </a:extLst>
          </p:cNvPr>
          <p:cNvSpPr>
            <a:spLocks noGrp="1"/>
          </p:cNvSpPr>
          <p:nvPr>
            <p:ph idx="1"/>
          </p:nvPr>
        </p:nvSpPr>
        <p:spPr>
          <a:xfrm>
            <a:off x="203200" y="3428999"/>
            <a:ext cx="9609872" cy="2747963"/>
          </a:xfrm>
        </p:spPr>
        <p:txBody>
          <a:bodyPr>
            <a:normAutofit fontScale="77500" lnSpcReduction="20000"/>
          </a:bodyPr>
          <a:lstStyle/>
          <a:p>
            <a:pPr marL="0" indent="0">
              <a:buNone/>
            </a:pPr>
            <a:r>
              <a:rPr lang="en-US"/>
              <a:t>In our World_Update() method we need to workout whether the snake_head has collided with wall. </a:t>
            </a:r>
          </a:p>
          <a:p>
            <a:pPr marL="0" indent="0">
              <a:buNone/>
            </a:pPr>
            <a:endParaRPr lang="en-US"/>
          </a:p>
          <a:p>
            <a:pPr marL="0" indent="0">
              <a:buNone/>
            </a:pPr>
            <a:r>
              <a:rPr lang="en-US"/>
              <a:t>We can use the turtle.xcor() and turtle.ycor() methods to get the current x and y co-ordinates of the snake head to compare with the wall. </a:t>
            </a:r>
          </a:p>
          <a:p>
            <a:pPr marL="0" indent="0">
              <a:buNone/>
            </a:pPr>
            <a:endParaRPr lang="en-US"/>
          </a:p>
          <a:p>
            <a:pPr marL="0" indent="0">
              <a:buNone/>
            </a:pPr>
            <a:r>
              <a:rPr lang="en-US"/>
              <a:t>Each of the conditions will evaluate to a Boolean value </a:t>
            </a:r>
            <a:r>
              <a:rPr lang="en-US">
                <a:solidFill>
                  <a:schemeClr val="accent2"/>
                </a:solidFill>
              </a:rPr>
              <a:t>TRUE</a:t>
            </a:r>
            <a:r>
              <a:rPr lang="en-US"/>
              <a:t> or </a:t>
            </a:r>
            <a:r>
              <a:rPr lang="en-US">
                <a:solidFill>
                  <a:schemeClr val="accent2"/>
                </a:solidFill>
              </a:rPr>
              <a:t>FALSE</a:t>
            </a:r>
            <a:endParaRPr lang="en-GB">
              <a:solidFill>
                <a:schemeClr val="accent2"/>
              </a:solidFill>
            </a:endParaRPr>
          </a:p>
        </p:txBody>
      </p:sp>
      <p:pic>
        <p:nvPicPr>
          <p:cNvPr id="5" name="Picture 4" descr="Text&#10;&#10;Description automatically generated">
            <a:extLst>
              <a:ext uri="{FF2B5EF4-FFF2-40B4-BE49-F238E27FC236}">
                <a16:creationId xmlns:a16="http://schemas.microsoft.com/office/drawing/2014/main" id="{401D574B-9420-40C4-995D-7CA01B604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34" y="1697244"/>
            <a:ext cx="8792802" cy="1324160"/>
          </a:xfrm>
          <a:prstGeom prst="rect">
            <a:avLst/>
          </a:prstGeom>
        </p:spPr>
      </p:pic>
    </p:spTree>
    <p:extLst>
      <p:ext uri="{BB962C8B-B14F-4D97-AF65-F5344CB8AC3E}">
        <p14:creationId xmlns:p14="http://schemas.microsoft.com/office/powerpoint/2010/main" val="316543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4211-3A8D-4CA1-9F4C-91A5D022D54C}"/>
              </a:ext>
            </a:extLst>
          </p:cNvPr>
          <p:cNvSpPr>
            <a:spLocks noGrp="1"/>
          </p:cNvSpPr>
          <p:nvPr>
            <p:ph type="title"/>
          </p:nvPr>
        </p:nvSpPr>
        <p:spPr/>
        <p:txBody>
          <a:bodyPr/>
          <a:lstStyle/>
          <a:p>
            <a:r>
              <a:rPr lang="en-US"/>
              <a:t>Collision Detection with walls</a:t>
            </a:r>
            <a:endParaRPr lang="en-GB"/>
          </a:p>
        </p:txBody>
      </p:sp>
      <p:sp>
        <p:nvSpPr>
          <p:cNvPr id="3" name="Content Placeholder 2">
            <a:extLst>
              <a:ext uri="{FF2B5EF4-FFF2-40B4-BE49-F238E27FC236}">
                <a16:creationId xmlns:a16="http://schemas.microsoft.com/office/drawing/2014/main" id="{ADF5ED74-3F9E-4029-B596-370D52A72457}"/>
              </a:ext>
            </a:extLst>
          </p:cNvPr>
          <p:cNvSpPr>
            <a:spLocks noGrp="1"/>
          </p:cNvSpPr>
          <p:nvPr>
            <p:ph idx="1"/>
          </p:nvPr>
        </p:nvSpPr>
        <p:spPr>
          <a:xfrm>
            <a:off x="203200" y="1657979"/>
            <a:ext cx="5303297" cy="4518984"/>
          </a:xfrm>
        </p:spPr>
        <p:txBody>
          <a:bodyPr>
            <a:normAutofit fontScale="92500" lnSpcReduction="10000"/>
          </a:bodyPr>
          <a:lstStyle/>
          <a:p>
            <a:pPr marL="0" indent="0">
              <a:buNone/>
            </a:pPr>
            <a:r>
              <a:rPr lang="en-US">
                <a:solidFill>
                  <a:schemeClr val="accent2"/>
                </a:solidFill>
              </a:rPr>
              <a:t>We then need to use an IF to check whether any of the conditions are TRUE</a:t>
            </a:r>
          </a:p>
          <a:p>
            <a:pPr marL="0" indent="0">
              <a:buNone/>
            </a:pPr>
            <a:endParaRPr lang="en-US">
              <a:solidFill>
                <a:schemeClr val="accent2"/>
              </a:solidFill>
            </a:endParaRPr>
          </a:p>
          <a:p>
            <a:pPr marL="0" indent="0">
              <a:buNone/>
            </a:pPr>
            <a:r>
              <a:rPr lang="en-US">
                <a:solidFill>
                  <a:schemeClr val="accent4">
                    <a:lumMod val="60000"/>
                    <a:lumOff val="40000"/>
                  </a:schemeClr>
                </a:solidFill>
              </a:rPr>
              <a:t>If they are we sent the snake back to (0, 0) and alter the direction attribute to be “stop” meaning that the snake_head will not move until next key press</a:t>
            </a:r>
            <a:r>
              <a:rPr lang="en-US"/>
              <a:t>. </a:t>
            </a:r>
          </a:p>
          <a:p>
            <a:pPr marL="0" indent="0">
              <a:buNone/>
            </a:pPr>
            <a:endParaRPr lang="en-US"/>
          </a:p>
          <a:p>
            <a:pPr marL="0" indent="0">
              <a:buNone/>
            </a:pPr>
            <a:r>
              <a:rPr lang="en-US">
                <a:solidFill>
                  <a:schemeClr val="accent6">
                    <a:lumMod val="40000"/>
                    <a:lumOff val="60000"/>
                  </a:schemeClr>
                </a:solidFill>
              </a:rPr>
              <a:t>Finally we call a new method .clear_body() of the snake class</a:t>
            </a:r>
            <a:endParaRPr lang="en-GB">
              <a:solidFill>
                <a:schemeClr val="accent6">
                  <a:lumMod val="40000"/>
                  <a:lumOff val="60000"/>
                </a:schemeClr>
              </a:solidFill>
            </a:endParaRPr>
          </a:p>
        </p:txBody>
      </p:sp>
      <p:pic>
        <p:nvPicPr>
          <p:cNvPr id="6" name="Picture 5" descr="Text&#10;&#10;Description automatically generated">
            <a:extLst>
              <a:ext uri="{FF2B5EF4-FFF2-40B4-BE49-F238E27FC236}">
                <a16:creationId xmlns:a16="http://schemas.microsoft.com/office/drawing/2014/main" id="{7E638439-1B13-4CBB-AAA1-B65E1822D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475" y="1804200"/>
            <a:ext cx="6087325" cy="2781688"/>
          </a:xfrm>
          <a:prstGeom prst="rect">
            <a:avLst/>
          </a:prstGeom>
        </p:spPr>
      </p:pic>
      <p:sp>
        <p:nvSpPr>
          <p:cNvPr id="7" name="TextBox 6">
            <a:extLst>
              <a:ext uri="{FF2B5EF4-FFF2-40B4-BE49-F238E27FC236}">
                <a16:creationId xmlns:a16="http://schemas.microsoft.com/office/drawing/2014/main" id="{638990F1-9227-4738-8F65-B25ACAF1569A}"/>
              </a:ext>
            </a:extLst>
          </p:cNvPr>
          <p:cNvSpPr txBox="1"/>
          <p:nvPr/>
        </p:nvSpPr>
        <p:spPr>
          <a:xfrm>
            <a:off x="5996365" y="4873925"/>
            <a:ext cx="3911597" cy="1200329"/>
          </a:xfrm>
          <a:prstGeom prst="rect">
            <a:avLst/>
          </a:prstGeom>
          <a:noFill/>
        </p:spPr>
        <p:txBody>
          <a:bodyPr wrap="square" rtlCol="0">
            <a:spAutoFit/>
          </a:bodyPr>
          <a:lstStyle/>
          <a:p>
            <a:r>
              <a:rPr lang="en-US">
                <a:solidFill>
                  <a:srgbClr val="FF0000"/>
                </a:solidFill>
              </a:rPr>
              <a:t>There is a slight issue with the food be generated at the origin at the start of the game. You might want to alter this location</a:t>
            </a:r>
            <a:endParaRPr lang="en-GB">
              <a:solidFill>
                <a:srgbClr val="FF0000"/>
              </a:solidFill>
            </a:endParaRPr>
          </a:p>
        </p:txBody>
      </p:sp>
    </p:spTree>
    <p:extLst>
      <p:ext uri="{BB962C8B-B14F-4D97-AF65-F5344CB8AC3E}">
        <p14:creationId xmlns:p14="http://schemas.microsoft.com/office/powerpoint/2010/main" val="424273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C8A5-891E-408E-B430-33A9B858F9AD}"/>
              </a:ext>
            </a:extLst>
          </p:cNvPr>
          <p:cNvSpPr>
            <a:spLocks noGrp="1"/>
          </p:cNvSpPr>
          <p:nvPr>
            <p:ph type="title"/>
          </p:nvPr>
        </p:nvSpPr>
        <p:spPr/>
        <p:txBody>
          <a:bodyPr/>
          <a:lstStyle/>
          <a:p>
            <a:r>
              <a:rPr lang="en-US"/>
              <a:t>Clearing the Snake Body</a:t>
            </a:r>
            <a:endParaRPr lang="en-GB"/>
          </a:p>
        </p:txBody>
      </p:sp>
      <p:sp>
        <p:nvSpPr>
          <p:cNvPr id="3" name="Content Placeholder 2">
            <a:extLst>
              <a:ext uri="{FF2B5EF4-FFF2-40B4-BE49-F238E27FC236}">
                <a16:creationId xmlns:a16="http://schemas.microsoft.com/office/drawing/2014/main" id="{38E35D32-41FE-41DD-A438-289A4A3621E8}"/>
              </a:ext>
            </a:extLst>
          </p:cNvPr>
          <p:cNvSpPr>
            <a:spLocks noGrp="1"/>
          </p:cNvSpPr>
          <p:nvPr>
            <p:ph idx="1"/>
          </p:nvPr>
        </p:nvSpPr>
        <p:spPr>
          <a:xfrm>
            <a:off x="203200" y="3973285"/>
            <a:ext cx="9609873" cy="2558144"/>
          </a:xfrm>
        </p:spPr>
        <p:txBody>
          <a:bodyPr>
            <a:normAutofit fontScale="77500" lnSpcReduction="20000"/>
          </a:bodyPr>
          <a:lstStyle/>
          <a:p>
            <a:pPr marL="0" indent="0">
              <a:buNone/>
            </a:pPr>
            <a:r>
              <a:rPr lang="en-US"/>
              <a:t>The clear body method will loop through each body part of the snake and use the </a:t>
            </a:r>
            <a:r>
              <a:rPr lang="en-US">
                <a:solidFill>
                  <a:srgbClr val="FF0000"/>
                </a:solidFill>
              </a:rPr>
              <a:t>turtle.hideturtle() </a:t>
            </a:r>
            <a:r>
              <a:rPr lang="en-US"/>
              <a:t>method. </a:t>
            </a:r>
          </a:p>
          <a:p>
            <a:pPr marL="0" indent="0">
              <a:buNone/>
            </a:pPr>
            <a:endParaRPr lang="en-US"/>
          </a:p>
          <a:p>
            <a:pPr marL="0" indent="0">
              <a:buNone/>
            </a:pPr>
            <a:r>
              <a:rPr lang="en-US"/>
              <a:t>This will hide the drawings of the snake body (turtle objects) that are on screen. If we don’t do this the carcass of our snake will still be on the screen when the game restarts. </a:t>
            </a:r>
          </a:p>
          <a:p>
            <a:pPr marL="0" indent="0">
              <a:buNone/>
            </a:pPr>
            <a:endParaRPr lang="en-US"/>
          </a:p>
          <a:p>
            <a:pPr marL="0" indent="0">
              <a:buNone/>
            </a:pPr>
            <a:r>
              <a:rPr lang="en-US"/>
              <a:t>We can then reset the array to be an empty array</a:t>
            </a:r>
            <a:endParaRPr lang="en-GB"/>
          </a:p>
          <a:p>
            <a:pPr marL="0" indent="0">
              <a:buNone/>
            </a:pPr>
            <a:endParaRPr lang="en-US"/>
          </a:p>
        </p:txBody>
      </p:sp>
      <p:pic>
        <p:nvPicPr>
          <p:cNvPr id="5" name="Picture 4" descr="Text&#10;&#10;Description automatically generated">
            <a:extLst>
              <a:ext uri="{FF2B5EF4-FFF2-40B4-BE49-F238E27FC236}">
                <a16:creationId xmlns:a16="http://schemas.microsoft.com/office/drawing/2014/main" id="{5F3005D3-32B2-46B4-8DA8-0CD98E58F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299" y="1578149"/>
            <a:ext cx="6409166" cy="2203676"/>
          </a:xfrm>
          <a:prstGeom prst="rect">
            <a:avLst/>
          </a:prstGeom>
        </p:spPr>
      </p:pic>
    </p:spTree>
    <p:extLst>
      <p:ext uri="{BB962C8B-B14F-4D97-AF65-F5344CB8AC3E}">
        <p14:creationId xmlns:p14="http://schemas.microsoft.com/office/powerpoint/2010/main" val="436656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8E5D52D10F094F90CD096FDD8D50BB" ma:contentTypeVersion="13" ma:contentTypeDescription="Create a new document." ma:contentTypeScope="" ma:versionID="e7e56ba677b97506ee73cda3f879ec48">
  <xsd:schema xmlns:xsd="http://www.w3.org/2001/XMLSchema" xmlns:xs="http://www.w3.org/2001/XMLSchema" xmlns:p="http://schemas.microsoft.com/office/2006/metadata/properties" xmlns:ns2="28120cba-d646-48ff-9803-d9518bc6aa84" xmlns:ns3="71cd201e-07a2-43b7-86be-e46b014e0d90" targetNamespace="http://schemas.microsoft.com/office/2006/metadata/properties" ma:root="true" ma:fieldsID="7d8cf170f5b80be8b95c7f106a0f1888" ns2:_="" ns3:_="">
    <xsd:import namespace="28120cba-d646-48ff-9803-d9518bc6aa84"/>
    <xsd:import namespace="71cd201e-07a2-43b7-86be-e46b014e0d9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20cba-d646-48ff-9803-d9518bc6aa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f0cb362-68ca-4f33-8cd6-067c9bfb974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d201e-07a2-43b7-86be-e46b014e0d9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51c4827-3204-46d2-8f1a-fad3a7fa71ab}" ma:internalName="TaxCatchAll" ma:showField="CatchAllData" ma:web="71cd201e-07a2-43b7-86be-e46b014e0d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B079B2-235D-4F4E-AA9E-0D05C2B58A00}">
  <ds:schemaRefs>
    <ds:schemaRef ds:uri="http://schemas.microsoft.com/sharepoint/v3/contenttype/forms"/>
  </ds:schemaRefs>
</ds:datastoreItem>
</file>

<file path=customXml/itemProps2.xml><?xml version="1.0" encoding="utf-8"?>
<ds:datastoreItem xmlns:ds="http://schemas.openxmlformats.org/officeDocument/2006/customXml" ds:itemID="{8FAB600A-50D7-4E93-BB45-7F346CBF8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120cba-d646-48ff-9803-d9518bc6aa84"/>
    <ds:schemaRef ds:uri="71cd201e-07a2-43b7-86be-e46b014e0d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944</TotalTime>
  <Words>759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SemiLight</vt:lpstr>
      <vt:lpstr>Calibri</vt:lpstr>
      <vt:lpstr>Calibri Light</vt:lpstr>
      <vt:lpstr>MV Boli</vt:lpstr>
      <vt:lpstr>Office Theme</vt:lpstr>
      <vt:lpstr>OOP Snake</vt:lpstr>
      <vt:lpstr>Game OOP Structure</vt:lpstr>
      <vt:lpstr>Game OOP Structure</vt:lpstr>
      <vt:lpstr>Walls</vt:lpstr>
      <vt:lpstr>Walls</vt:lpstr>
      <vt:lpstr>Walls</vt:lpstr>
      <vt:lpstr>Collision Detection with walls</vt:lpstr>
      <vt:lpstr>Collision Detection with walls</vt:lpstr>
      <vt:lpstr>Clearing the Snake Body</vt:lpstr>
      <vt:lpstr>Game OOP Structure</vt:lpstr>
      <vt:lpstr>Head and Body Collisions</vt:lpstr>
      <vt:lpstr>Head and Body Collisions</vt:lpstr>
      <vt:lpstr>Snake Die()</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Joshua Netherton</cp:lastModifiedBy>
  <cp:revision>33</cp:revision>
  <dcterms:created xsi:type="dcterms:W3CDTF">2020-12-14T15:09:46Z</dcterms:created>
  <dcterms:modified xsi:type="dcterms:W3CDTF">2022-12-01T18:01:08Z</dcterms:modified>
</cp:coreProperties>
</file>