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8"/>
  </p:normalViewPr>
  <p:slideViewPr>
    <p:cSldViewPr snapToGrid="0" snapToObjects="1">
      <p:cViewPr>
        <p:scale>
          <a:sx n="100" d="100"/>
          <a:sy n="100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D85-507A-B74F-BF8A-A52C1F2D761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FE3F-B4D4-AE4A-9401-50732150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2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D85-507A-B74F-BF8A-A52C1F2D761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FE3F-B4D4-AE4A-9401-50732150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2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D85-507A-B74F-BF8A-A52C1F2D761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FE3F-B4D4-AE4A-9401-50732150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1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D85-507A-B74F-BF8A-A52C1F2D761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FE3F-B4D4-AE4A-9401-50732150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D85-507A-B74F-BF8A-A52C1F2D761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FE3F-B4D4-AE4A-9401-50732150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9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D85-507A-B74F-BF8A-A52C1F2D761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FE3F-B4D4-AE4A-9401-50732150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4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D85-507A-B74F-BF8A-A52C1F2D761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FE3F-B4D4-AE4A-9401-50732150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5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D85-507A-B74F-BF8A-A52C1F2D761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FE3F-B4D4-AE4A-9401-50732150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D85-507A-B74F-BF8A-A52C1F2D761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FE3F-B4D4-AE4A-9401-50732150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D85-507A-B74F-BF8A-A52C1F2D761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FE3F-B4D4-AE4A-9401-50732150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3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D85-507A-B74F-BF8A-A52C1F2D761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FE3F-B4D4-AE4A-9401-50732150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3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7D85-507A-B74F-BF8A-A52C1F2D761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FE3F-B4D4-AE4A-9401-50732150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8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3C51A4-0A88-EF40-B783-EAC6D81FCD52}"/>
              </a:ext>
            </a:extLst>
          </p:cNvPr>
          <p:cNvSpPr txBox="1"/>
          <p:nvPr/>
        </p:nvSpPr>
        <p:spPr>
          <a:xfrm>
            <a:off x="0" y="-6961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APT Timesheets flow diagram.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84471-3FA9-104E-B464-225B2FBDB096}"/>
              </a:ext>
            </a:extLst>
          </p:cNvPr>
          <p:cNvSpPr txBox="1"/>
          <p:nvPr/>
        </p:nvSpPr>
        <p:spPr>
          <a:xfrm>
            <a:off x="7544248" y="3716461"/>
            <a:ext cx="1800226" cy="15696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Email submitter</a:t>
            </a:r>
          </a:p>
          <a:p>
            <a:r>
              <a:rPr lang="en-US" sz="1600" dirty="0"/>
              <a:t>‘Your timesheet has been submitted. You will be notified when it’s status changes.’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AEC58C-6532-094F-82B4-4A631DFC976C}"/>
              </a:ext>
            </a:extLst>
          </p:cNvPr>
          <p:cNvSpPr txBox="1"/>
          <p:nvPr/>
        </p:nvSpPr>
        <p:spPr>
          <a:xfrm>
            <a:off x="3179579" y="3649865"/>
            <a:ext cx="1616845" cy="132343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Email Admin</a:t>
            </a:r>
          </a:p>
          <a:p>
            <a:r>
              <a:rPr lang="en-US" sz="1600" dirty="0"/>
              <a:t>A new timesheet has been submitted. Please verify it.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370159-72B3-1847-8DB7-5CE7E91FDC2C}"/>
              </a:ext>
            </a:extLst>
          </p:cNvPr>
          <p:cNvSpPr txBox="1"/>
          <p:nvPr/>
        </p:nvSpPr>
        <p:spPr>
          <a:xfrm>
            <a:off x="4654553" y="3606657"/>
            <a:ext cx="2471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APT web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C088E-5290-EA4E-9CCC-2F2DC458CE29}"/>
              </a:ext>
            </a:extLst>
          </p:cNvPr>
          <p:cNvSpPr txBox="1"/>
          <p:nvPr/>
        </p:nvSpPr>
        <p:spPr>
          <a:xfrm>
            <a:off x="9327359" y="6150082"/>
            <a:ext cx="2471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Submitter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E8B7C-DE64-9D4D-8BA5-BD4597E260E7}"/>
              </a:ext>
            </a:extLst>
          </p:cNvPr>
          <p:cNvSpPr txBox="1"/>
          <p:nvPr/>
        </p:nvSpPr>
        <p:spPr>
          <a:xfrm>
            <a:off x="1719530" y="3449350"/>
            <a:ext cx="96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Admin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8438F3-784F-5841-AC44-B570DCF37634}"/>
              </a:ext>
            </a:extLst>
          </p:cNvPr>
          <p:cNvCxnSpPr>
            <a:cxnSpLocks/>
          </p:cNvCxnSpPr>
          <p:nvPr/>
        </p:nvCxnSpPr>
        <p:spPr>
          <a:xfrm flipH="1" flipV="1">
            <a:off x="2775745" y="3649405"/>
            <a:ext cx="2181224" cy="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096691-422D-464C-84A3-E80F5CDCEFCC}"/>
              </a:ext>
            </a:extLst>
          </p:cNvPr>
          <p:cNvSpPr txBox="1"/>
          <p:nvPr/>
        </p:nvSpPr>
        <p:spPr>
          <a:xfrm>
            <a:off x="406400" y="4842986"/>
            <a:ext cx="1824816" cy="107721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Verify timesheet</a:t>
            </a:r>
          </a:p>
          <a:p>
            <a:r>
              <a:rPr lang="en-US" sz="1600" dirty="0"/>
              <a:t>Change timesheet status to accepted or rejected.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DF4FE2E-4454-9A44-8432-DE629984115E}"/>
              </a:ext>
            </a:extLst>
          </p:cNvPr>
          <p:cNvSpPr/>
          <p:nvPr/>
        </p:nvSpPr>
        <p:spPr>
          <a:xfrm>
            <a:off x="3559182" y="3165145"/>
            <a:ext cx="1765995" cy="4098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Timesheet</a:t>
            </a:r>
          </a:p>
          <a:p>
            <a:pPr algn="ctr"/>
            <a:r>
              <a:rPr lang="en-US" sz="1400" dirty="0"/>
              <a:t>Status : Pending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5CC4FC0-A802-A149-AE04-B01246E0D904}"/>
              </a:ext>
            </a:extLst>
          </p:cNvPr>
          <p:cNvGrpSpPr/>
          <p:nvPr/>
        </p:nvGrpSpPr>
        <p:grpSpPr>
          <a:xfrm>
            <a:off x="995366" y="7487236"/>
            <a:ext cx="2376490" cy="1572416"/>
            <a:chOff x="4680540" y="6860381"/>
            <a:chExt cx="2376490" cy="1572416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681CCCEC-A30B-A742-A87B-40105C4AE8B5}"/>
                </a:ext>
              </a:extLst>
            </p:cNvPr>
            <p:cNvSpPr/>
            <p:nvPr/>
          </p:nvSpPr>
          <p:spPr>
            <a:xfrm>
              <a:off x="4680540" y="6860381"/>
              <a:ext cx="2376490" cy="157241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7B733196-5B87-0D4A-B747-B281F5B0F223}"/>
                </a:ext>
              </a:extLst>
            </p:cNvPr>
            <p:cNvSpPr/>
            <p:nvPr/>
          </p:nvSpPr>
          <p:spPr>
            <a:xfrm>
              <a:off x="4985786" y="7784006"/>
              <a:ext cx="1765995" cy="40983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Timesheet</a:t>
              </a:r>
            </a:p>
            <a:p>
              <a:pPr algn="ctr"/>
              <a:r>
                <a:rPr lang="en-US" sz="1400" dirty="0"/>
                <a:t>Status : Approved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1F020BC1-3DB4-E34F-8B5A-0B270C06C8D5}"/>
                </a:ext>
              </a:extLst>
            </p:cNvPr>
            <p:cNvSpPr/>
            <p:nvPr/>
          </p:nvSpPr>
          <p:spPr>
            <a:xfrm>
              <a:off x="4985787" y="7147939"/>
              <a:ext cx="1765995" cy="40983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Timesheet</a:t>
              </a:r>
            </a:p>
            <a:p>
              <a:pPr algn="ctr"/>
              <a:r>
                <a:rPr lang="en-US" sz="1400" dirty="0"/>
                <a:t>Status :  Rejected</a:t>
              </a:r>
            </a:p>
          </p:txBody>
        </p:sp>
      </p:grp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EDC84681-1076-6345-972D-8188AC07796B}"/>
              </a:ext>
            </a:extLst>
          </p:cNvPr>
          <p:cNvCxnSpPr>
            <a:cxnSpLocks/>
            <a:stCxn id="44" idx="3"/>
            <a:endCxn id="25" idx="2"/>
          </p:cNvCxnSpPr>
          <p:nvPr/>
        </p:nvCxnSpPr>
        <p:spPr>
          <a:xfrm flipV="1">
            <a:off x="3066608" y="6550192"/>
            <a:ext cx="7496620" cy="1429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96FB8F3-AA34-B44A-8D27-4C314B5B389D}"/>
              </a:ext>
            </a:extLst>
          </p:cNvPr>
          <p:cNvSpPr txBox="1"/>
          <p:nvPr/>
        </p:nvSpPr>
        <p:spPr>
          <a:xfrm>
            <a:off x="7556948" y="8993435"/>
            <a:ext cx="1800226" cy="304698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Email submitter</a:t>
            </a:r>
          </a:p>
          <a:p>
            <a:endParaRPr lang="en-US" sz="1600" dirty="0"/>
          </a:p>
          <a:p>
            <a:r>
              <a:rPr lang="en-US" sz="1600" dirty="0"/>
              <a:t>If rejected</a:t>
            </a:r>
          </a:p>
          <a:p>
            <a:r>
              <a:rPr lang="en-US" sz="1600" dirty="0"/>
              <a:t>‘Your timesheet ref 1099 has been rejected. Please login to amend.’</a:t>
            </a:r>
          </a:p>
          <a:p>
            <a:endParaRPr lang="en-US" sz="1600" dirty="0"/>
          </a:p>
          <a:p>
            <a:r>
              <a:rPr lang="en-US" sz="1600" dirty="0"/>
              <a:t>If accepted :</a:t>
            </a:r>
          </a:p>
          <a:p>
            <a:r>
              <a:rPr lang="en-US" sz="1600" dirty="0"/>
              <a:t>‘Your timesheet ref 1099 has been accepted’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B3D91DB-0D41-CF43-959D-3BC85446CA38}"/>
              </a:ext>
            </a:extLst>
          </p:cNvPr>
          <p:cNvSpPr/>
          <p:nvPr/>
        </p:nvSpPr>
        <p:spPr>
          <a:xfrm>
            <a:off x="4949356" y="3649405"/>
            <a:ext cx="1964531" cy="534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7B0332D-8665-CE49-ABEA-0E46BCA949C4}"/>
              </a:ext>
            </a:extLst>
          </p:cNvPr>
          <p:cNvSpPr/>
          <p:nvPr/>
        </p:nvSpPr>
        <p:spPr>
          <a:xfrm flipH="1">
            <a:off x="5483815" y="3213173"/>
            <a:ext cx="268395" cy="26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C1E546C-4BD9-D847-846B-FBC35CB106F9}"/>
              </a:ext>
            </a:extLst>
          </p:cNvPr>
          <p:cNvSpPr/>
          <p:nvPr/>
        </p:nvSpPr>
        <p:spPr>
          <a:xfrm flipH="1">
            <a:off x="2846683" y="3305566"/>
            <a:ext cx="268395" cy="26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D71A0B7-A048-0348-A4B0-04830CB555E0}"/>
              </a:ext>
            </a:extLst>
          </p:cNvPr>
          <p:cNvSpPr/>
          <p:nvPr/>
        </p:nvSpPr>
        <p:spPr>
          <a:xfrm flipH="1">
            <a:off x="9456818" y="3322084"/>
            <a:ext cx="268395" cy="26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291A68-4527-FE4F-B753-92300D63E8AA}"/>
              </a:ext>
            </a:extLst>
          </p:cNvPr>
          <p:cNvSpPr/>
          <p:nvPr/>
        </p:nvSpPr>
        <p:spPr>
          <a:xfrm flipH="1">
            <a:off x="4552953" y="8163546"/>
            <a:ext cx="268395" cy="26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F4E3A30-E30F-F449-B46A-AD1A9270735B}"/>
              </a:ext>
            </a:extLst>
          </p:cNvPr>
          <p:cNvSpPr/>
          <p:nvPr/>
        </p:nvSpPr>
        <p:spPr>
          <a:xfrm>
            <a:off x="7561364" y="7774794"/>
            <a:ext cx="1765995" cy="4098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Timesheet</a:t>
            </a:r>
          </a:p>
          <a:p>
            <a:pPr algn="ctr"/>
            <a:r>
              <a:rPr lang="en-US" sz="1400" dirty="0"/>
              <a:t>Status :  Rejected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5C05CD14-0385-1049-948C-5B53279F6758}"/>
              </a:ext>
            </a:extLst>
          </p:cNvPr>
          <p:cNvCxnSpPr>
            <a:cxnSpLocks/>
          </p:cNvCxnSpPr>
          <p:nvPr/>
        </p:nvCxnSpPr>
        <p:spPr>
          <a:xfrm>
            <a:off x="6872729" y="3725870"/>
            <a:ext cx="3705229" cy="2471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2B8A8AE-40BF-4B48-B6A2-B59B3F6F15FA}"/>
              </a:ext>
            </a:extLst>
          </p:cNvPr>
          <p:cNvCxnSpPr/>
          <p:nvPr/>
        </p:nvCxnSpPr>
        <p:spPr>
          <a:xfrm flipH="1">
            <a:off x="6858000" y="6345275"/>
            <a:ext cx="307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0E9F71EF-A0B5-3847-9EB8-ECE34EBCA64B}"/>
              </a:ext>
            </a:extLst>
          </p:cNvPr>
          <p:cNvSpPr/>
          <p:nvPr/>
        </p:nvSpPr>
        <p:spPr>
          <a:xfrm>
            <a:off x="7561363" y="3231642"/>
            <a:ext cx="1765995" cy="4098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Timesheet</a:t>
            </a:r>
          </a:p>
          <a:p>
            <a:pPr algn="ctr"/>
            <a:r>
              <a:rPr lang="en-US" sz="1400" dirty="0"/>
              <a:t>Status : Pending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7F03DBF-09FD-DF4D-A218-E3440CCCCD3D}"/>
              </a:ext>
            </a:extLst>
          </p:cNvPr>
          <p:cNvSpPr/>
          <p:nvPr/>
        </p:nvSpPr>
        <p:spPr>
          <a:xfrm>
            <a:off x="7596849" y="6140359"/>
            <a:ext cx="1765995" cy="40983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Timesheet</a:t>
            </a:r>
          </a:p>
          <a:p>
            <a:pPr algn="ctr"/>
            <a:r>
              <a:rPr lang="en-US" sz="1400" dirty="0"/>
              <a:t>Status : Amended</a:t>
            </a: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7C94AD2-A8F5-4445-91DC-CB90037B5C85}"/>
              </a:ext>
            </a:extLst>
          </p:cNvPr>
          <p:cNvCxnSpPr/>
          <p:nvPr/>
        </p:nvCxnSpPr>
        <p:spPr>
          <a:xfrm flipV="1">
            <a:off x="3371856" y="7581900"/>
            <a:ext cx="7191371" cy="1033877"/>
          </a:xfrm>
          <a:prstGeom prst="bentConnector3">
            <a:avLst>
              <a:gd name="adj1" fmla="val 998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A52CEA3B-85F9-1443-B7EA-F2D6D0825915}"/>
              </a:ext>
            </a:extLst>
          </p:cNvPr>
          <p:cNvSpPr/>
          <p:nvPr/>
        </p:nvSpPr>
        <p:spPr>
          <a:xfrm>
            <a:off x="7561363" y="8419592"/>
            <a:ext cx="1765995" cy="40983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Timesheet</a:t>
            </a:r>
          </a:p>
          <a:p>
            <a:pPr algn="ctr"/>
            <a:r>
              <a:rPr lang="en-US" sz="1400" dirty="0"/>
              <a:t>Status : Approved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A0CBF8F-EB31-094A-AEAD-DBCF6D5DDC8F}"/>
              </a:ext>
            </a:extLst>
          </p:cNvPr>
          <p:cNvCxnSpPr/>
          <p:nvPr/>
        </p:nvCxnSpPr>
        <p:spPr>
          <a:xfrm>
            <a:off x="2231234" y="3849460"/>
            <a:ext cx="0" cy="363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F449A46-F078-B64E-8582-B201A2EB64F2}"/>
              </a:ext>
            </a:extLst>
          </p:cNvPr>
          <p:cNvCxnSpPr>
            <a:cxnSpLocks/>
          </p:cNvCxnSpPr>
          <p:nvPr/>
        </p:nvCxnSpPr>
        <p:spPr>
          <a:xfrm rot="10800000">
            <a:off x="6055523" y="3606657"/>
            <a:ext cx="4685509" cy="2543426"/>
          </a:xfrm>
          <a:prstGeom prst="bentConnector4">
            <a:avLst>
              <a:gd name="adj1" fmla="val -51"/>
              <a:gd name="adj2" fmla="val 2158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D1E82E5-CBDA-8747-9E2C-CB9707820463}"/>
              </a:ext>
            </a:extLst>
          </p:cNvPr>
          <p:cNvSpPr/>
          <p:nvPr/>
        </p:nvSpPr>
        <p:spPr>
          <a:xfrm>
            <a:off x="5366368" y="1809980"/>
            <a:ext cx="1130505" cy="40983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 Timesheet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21B386-C1F2-9449-AA44-513AE1C2CE3B}"/>
              </a:ext>
            </a:extLst>
          </p:cNvPr>
          <p:cNvSpPr txBox="1"/>
          <p:nvPr/>
        </p:nvSpPr>
        <p:spPr>
          <a:xfrm>
            <a:off x="5039127" y="911816"/>
            <a:ext cx="170258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Submit timesheet with all required information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8A1CBAF-C93A-6A4E-B7E1-BE148BFFE4E5}"/>
              </a:ext>
            </a:extLst>
          </p:cNvPr>
          <p:cNvSpPr/>
          <p:nvPr/>
        </p:nvSpPr>
        <p:spPr>
          <a:xfrm flipH="1">
            <a:off x="7130225" y="6003007"/>
            <a:ext cx="268395" cy="26839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2281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122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</dc:creator>
  <cp:lastModifiedBy>Amir</cp:lastModifiedBy>
  <cp:revision>7</cp:revision>
  <dcterms:created xsi:type="dcterms:W3CDTF">2020-09-14T09:21:04Z</dcterms:created>
  <dcterms:modified xsi:type="dcterms:W3CDTF">2020-09-14T10:28:25Z</dcterms:modified>
</cp:coreProperties>
</file>