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>
        <p:scale>
          <a:sx n="121" d="100"/>
          <a:sy n="121" d="100"/>
        </p:scale>
        <p:origin x="48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15:41:51.1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1467 24575,'1'-15'0,"8"-29"0,0 6 0,4-2 0,5-14 0,3-3-476,-3 16 1,0-2 0,2 0 475,0 2 0,2-1 0,0 1 0,0 2 0,1 1 0,0 0 0,0 4 0,0 1 0,0 2 232,8-11 0,1 3-232,-2 6 0,0 3 118,-2 3 0,0 2-118,-1 3 0,0 2 0,23-11 0,-6 9 726,-5 10-726,-3 7 0,1 3 0,4 1 0,2 3 0,2 3 0,1 2 0,0 6 0,-2 0 0,-4 4 0,-4 4 0,-3 2 0,-2 2 0,0 4 0,-6 0 0,-6-1 0,-5 1 0,-7-3 0,-6 0 0,-6-2 0,-5-3 0,-3-6 0,-5-3 0,-10-4 0,-13-1 0,-8-3 0,-3-5 0,5-8 0,9-6 0,10-5 0,9-2 0,7-1 0,6-1 0,4-1 0,3-2 0,3 0 0,8-3 0,10-3 0,10-5 0,7-2 0,3 1 0,-1 5 0,-1 5 0,-1 5 0,-1 3 0,1 4 0,2 2 0,0 0 0,2 1 0,3 0 0,2 2 0,3 2 0,0 1 0,-2 3 0,-2 2 0,-5 2 0,-2 0 0,-1 1 0,0 1 0,1 1 0,-1 0 0,-2 1 0,-7 0 0,-6-1 0,-7-2 0,-8 1 0,-2-2 0,2 2 0,13-1 0,16-2 0,16-3 0,-22 1 0,1 0 0,1-1 0,0-1 0,0 1 0,0-1 0,-4 0 0,0 0 0,22-6 0,-10 3 0,-6 1 0,-5 1 0,-2 2 0,-3-1 0,-3 2 0,-2-2 0,-3 1 0,-2 0 0,-1 0 0,0 0 0,0 0 0,0 0 0,1-1 0,1-1 0,0 0 0,1 0 0,-2 1 0,-1 0 0,-4 3 0,-1 1 0,-3 1 0,-2 0 0,0 1 0,-1 0 0,0 0 0,0 0 0,-1 0 0,0 1 0,0-1 0,0 1 0,2-1 0,-2 1 0,1-1 0,-1 1 0,1 0 0,1 0 0,-1 0 0,1 0 0,0 0 0,-2-1 0,1 0 0,0 1 0,-2 0 0,1 0 0,-1 0 0,0 0 0,-1-1 0,1 1 0,0 0 0,1-1 0,0 1 0,0 0 0,0 0 0,-1 0 0,0 0 0,0 0 0,-1 0 0,1 0 0,0 0 0,-1 0 0,1 0 0,0 0 0,-1 0 0,0 0 0,0 0 0,1 0 0,-1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15:41:51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 24575,'0'18'0,"0"10"0,-1 23 0,0-11 0,-1 4 0,-1 12 0,0 5-448,0-13 0,0 1 0,0 1 448,0 2 0,0 2 0,0-2 0,0 0 0,-1 0 0,1-1 0,0-3 0,1-2 0,-1-1 163,0 13 1,0-4-164,0-7 0,2-5 0,0-9 0,0-3 0,1 14 0,0-14 0,1-6 1017,0-12-1017,4 15 0,6 4 0,5 19 0,-6-19 0,2 0 0,-2-1 0,1-1 0,9 24 0,0-8 0,-2-10 0,-1-6 0,0-7 0,-2-5 0,0-5 0,0-2 0,3-1 0,1-3 0,4 1 0,3-3 0,4-1 0,3-4 0,0-3 0,-1-2 0,-4-3 0,-5 0 0,-4-3 0,-5-2 0,-3-3 0,-3-5 0,0-9 0,-1-11 0,-1-6 0,-4-3 0,-1 8 0,-3 10 0,-2 10 0,-5 7 0,-8 1 0,-7-1 0,-6-1 0,-4-1 0,-3 2 0,-1 2 0,2 2 0,2 5 0,2 1 0,2 3 0,-1 6 0,1 7 0,-1 7 0,1 4 0,2 3 0,4 0 0,3 0 0,2 0 0,2 1 0,1 3 0,-1 3 0,-1 7 0,1 2 0,0 4 0,4-2 0,2-2 0,5-7 0,3-8 0,1-6 0,3-2 0,3 0 0,4 1 0,4 2 0,3 1 0,1 0 0,3-2 0,-1-1 0,2-2 0,-1-3 0,1-2 0,1-1 0,3-1 0,3-2 0,1 0 0,2 0 0,2 0 0,2-1 0,3 0 0,-5-3 0,-7-2 0,-3 0 0,1 1 0,12 3 0,11 2 0,7 2 0,1-1 0,-1-1 0,-4-1 0,-4-1 0,-4-2 0,-8 0 0,-3-2 0,-5 1 0,-2-1 0,-1-1 0,0 0 0,1 0 0,-1-1 0,0 0 0,-1 0 0,-2 1 0,-2 0 0,-1 0 0,-2 0 0,0-1 0,-2 1 0,0-1 0,-1 0 0,-2 1 0,0 0 0,-3 0 0,-1 0 0,-1 0 0,-1 0 0,1-1 0,1 1 0,1-1 0,2 0 0,1 1 0,1-1 0,2 1 0,0-2 0,0 2 0,-3-1 0,-2 1 0,0 0 0,-2 0 0,0 0 0,-1-1 0,1 0 0,0 1 0,0-1 0,0 1 0,2 0 0,1 0 0,0 0 0,0 0 0,0 0 0,-2 0 0,0 0 0,1 1 0,-3-1 0,2 2 0,-4-2 0,1 0 0,-1 1 0,1-1 0,-1 1 0,0-1 0,-1 0 0,1 0 0,-1 0 0,0 1 0,0-1 0,1 1 0,0-1 0,0 1 0,-1 0 0,2-1 0,-1 1 0,1 1 0,-2-1 0,2 1 0,-2-1 0,1 0 0,0 0 0,-1-1 0,1 1 0,-1 0 0,0 0 0,0-1 0,0 1 0,1-1 0,-1 0 0,1 1 0,-1 0 0,1 0 0,-1-1 0,1 2 0,-1-1 0,1-1 0,-1 1 0,1-1 0,-1 1 0,-1-1 0,1 1 0,0-1 0,1 0 0,0 0 0,0 0 0,-2 0 0,1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A8C-9ACC-0041-B21B-0F8F4D1FD67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30E0-87D4-B548-B4D7-0CDD6857F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1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A8C-9ACC-0041-B21B-0F8F4D1FD67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30E0-87D4-B548-B4D7-0CDD6857F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6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A8C-9ACC-0041-B21B-0F8F4D1FD67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30E0-87D4-B548-B4D7-0CDD6857F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3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A8C-9ACC-0041-B21B-0F8F4D1FD67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30E0-87D4-B548-B4D7-0CDD6857F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7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A8C-9ACC-0041-B21B-0F8F4D1FD67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30E0-87D4-B548-B4D7-0CDD6857F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3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A8C-9ACC-0041-B21B-0F8F4D1FD67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30E0-87D4-B548-B4D7-0CDD6857F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A8C-9ACC-0041-B21B-0F8F4D1FD67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30E0-87D4-B548-B4D7-0CDD6857F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1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A8C-9ACC-0041-B21B-0F8F4D1FD67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30E0-87D4-B548-B4D7-0CDD6857F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1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A8C-9ACC-0041-B21B-0F8F4D1FD67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30E0-87D4-B548-B4D7-0CDD6857F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0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A8C-9ACC-0041-B21B-0F8F4D1FD67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30E0-87D4-B548-B4D7-0CDD6857F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3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A8C-9ACC-0041-B21B-0F8F4D1FD67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30E0-87D4-B548-B4D7-0CDD6857F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9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35A8C-9ACC-0041-B21B-0F8F4D1FD67C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A30E0-87D4-B548-B4D7-0CDD6857F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3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4.jpeg"/><Relationship Id="rId4" Type="http://schemas.openxmlformats.org/officeDocument/2006/relationships/image" Target="../media/image3.tm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Nitrogen-vacancy_cent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Nitrogen-vacancy_cent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 196">
            <a:extLst>
              <a:ext uri="{FF2B5EF4-FFF2-40B4-BE49-F238E27FC236}">
                <a16:creationId xmlns:a16="http://schemas.microsoft.com/office/drawing/2014/main" id="{9C6E274E-1804-7342-85C4-4A818F408389}"/>
              </a:ext>
            </a:extLst>
          </p:cNvPr>
          <p:cNvGrpSpPr/>
          <p:nvPr/>
        </p:nvGrpSpPr>
        <p:grpSpPr>
          <a:xfrm>
            <a:off x="315903" y="1337729"/>
            <a:ext cx="8724978" cy="5083764"/>
            <a:chOff x="400675" y="0"/>
            <a:chExt cx="14564447" cy="8486237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7127536-4C21-7248-ACE5-CD167A2BCABD}"/>
                </a:ext>
              </a:extLst>
            </p:cNvPr>
            <p:cNvSpPr txBox="1"/>
            <p:nvPr/>
          </p:nvSpPr>
          <p:spPr>
            <a:xfrm>
              <a:off x="1431717" y="3082574"/>
              <a:ext cx="1659572" cy="719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AWG Keysight</a:t>
              </a:r>
            </a:p>
            <a:p>
              <a:r>
                <a:rPr lang="en-US" sz="1100" dirty="0"/>
                <a:t>33622A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61AF96-7FFA-524F-83BB-9E21E62024A8}"/>
                </a:ext>
              </a:extLst>
            </p:cNvPr>
            <p:cNvSpPr/>
            <p:nvPr/>
          </p:nvSpPr>
          <p:spPr>
            <a:xfrm>
              <a:off x="12148863" y="6020770"/>
              <a:ext cx="27432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0C680E1-0BC4-DB4F-9D8E-4654852AE078}"/>
                </a:ext>
              </a:extLst>
            </p:cNvPr>
            <p:cNvSpPr/>
            <p:nvPr/>
          </p:nvSpPr>
          <p:spPr>
            <a:xfrm>
              <a:off x="10711013" y="5506029"/>
              <a:ext cx="548640" cy="27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1CD937-6D84-4A48-A226-F24AA36C2694}"/>
                </a:ext>
              </a:extLst>
            </p:cNvPr>
            <p:cNvSpPr/>
            <p:nvPr/>
          </p:nvSpPr>
          <p:spPr>
            <a:xfrm>
              <a:off x="11272970" y="5488883"/>
              <a:ext cx="1371600" cy="27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416517-0E88-A346-9001-5C4542E85989}"/>
                </a:ext>
              </a:extLst>
            </p:cNvPr>
            <p:cNvSpPr/>
            <p:nvPr/>
          </p:nvSpPr>
          <p:spPr>
            <a:xfrm>
              <a:off x="7807838" y="2975816"/>
              <a:ext cx="6758017" cy="5068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E7F7D6-FAF0-4B48-8F60-1818B6042532}"/>
                </a:ext>
              </a:extLst>
            </p:cNvPr>
            <p:cNvSpPr txBox="1"/>
            <p:nvPr/>
          </p:nvSpPr>
          <p:spPr>
            <a:xfrm>
              <a:off x="10800354" y="3437205"/>
              <a:ext cx="1525779" cy="719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Excitation</a:t>
              </a:r>
            </a:p>
            <a:p>
              <a:r>
                <a:rPr lang="en-US" sz="1100" dirty="0"/>
                <a:t>Fiber Launch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78D07D-C32C-ED43-8113-3C479CB13D42}"/>
                </a:ext>
              </a:extLst>
            </p:cNvPr>
            <p:cNvSpPr/>
            <p:nvPr/>
          </p:nvSpPr>
          <p:spPr>
            <a:xfrm rot="-2700000">
              <a:off x="11288374" y="4365128"/>
              <a:ext cx="38100" cy="609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F055E2-46D0-8F45-94A9-166C889D5438}"/>
                </a:ext>
              </a:extLst>
            </p:cNvPr>
            <p:cNvSpPr/>
            <p:nvPr/>
          </p:nvSpPr>
          <p:spPr>
            <a:xfrm rot="-2700000">
              <a:off x="10367624" y="4365128"/>
              <a:ext cx="38100" cy="609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pic>
          <p:nvPicPr>
            <p:cNvPr id="11" name="Picture 4" descr="Image result for diamond">
              <a:extLst>
                <a:ext uri="{FF2B5EF4-FFF2-40B4-BE49-F238E27FC236}">
                  <a16:creationId xmlns:a16="http://schemas.microsoft.com/office/drawing/2014/main" id="{11567BE6-8398-2742-8210-7BCF382C7B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2" t="17140" r="47214" b="22860"/>
            <a:stretch/>
          </p:blipFill>
          <p:spPr bwMode="auto">
            <a:xfrm>
              <a:off x="12243638" y="6024024"/>
              <a:ext cx="546961" cy="378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F8CCE2-2335-554E-A953-6A7AC5911FBA}"/>
                </a:ext>
              </a:extLst>
            </p:cNvPr>
            <p:cNvSpPr/>
            <p:nvPr/>
          </p:nvSpPr>
          <p:spPr>
            <a:xfrm>
              <a:off x="8231643" y="4496906"/>
              <a:ext cx="1155232" cy="1081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13" name="Picture 2" descr="Single Photon Counting Module - SPCM">
              <a:extLst>
                <a:ext uri="{FF2B5EF4-FFF2-40B4-BE49-F238E27FC236}">
                  <a16:creationId xmlns:a16="http://schemas.microsoft.com/office/drawing/2014/main" id="{22237A48-2651-8840-98C4-689C13DB8F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4058" y="4761234"/>
              <a:ext cx="959964" cy="708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4BBE75-C4F4-B848-8455-965D1AAC304B}"/>
                </a:ext>
              </a:extLst>
            </p:cNvPr>
            <p:cNvSpPr/>
            <p:nvPr/>
          </p:nvSpPr>
          <p:spPr>
            <a:xfrm>
              <a:off x="10405564" y="3094019"/>
              <a:ext cx="27432" cy="1600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C1021D-1D3A-3D45-8FC9-13FAEB5F3921}"/>
                </a:ext>
              </a:extLst>
            </p:cNvPr>
            <p:cNvSpPr/>
            <p:nvPr/>
          </p:nvSpPr>
          <p:spPr>
            <a:xfrm>
              <a:off x="10405566" y="4664605"/>
              <a:ext cx="875199" cy="27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9410A6E-9B24-9D41-8AF7-A202DDB43CE5}"/>
                </a:ext>
              </a:extLst>
            </p:cNvPr>
            <p:cNvGrpSpPr/>
            <p:nvPr/>
          </p:nvGrpSpPr>
          <p:grpSpPr>
            <a:xfrm rot="10800000">
              <a:off x="10268236" y="3371511"/>
              <a:ext cx="304800" cy="854961"/>
              <a:chOff x="8284906" y="3234093"/>
              <a:chExt cx="304800" cy="85496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5ADA28B-E22E-4449-B9B5-11DA6865A50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0800000" flipH="1">
                <a:off x="8284906" y="3234093"/>
                <a:ext cx="304800" cy="475493"/>
                <a:chOff x="1937765" y="2418707"/>
                <a:chExt cx="274320" cy="427944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0189F4A-FB36-CF44-A4E9-8E055FA45A59}"/>
                    </a:ext>
                  </a:extLst>
                </p:cNvPr>
                <p:cNvSpPr/>
                <p:nvPr/>
              </p:nvSpPr>
              <p:spPr>
                <a:xfrm>
                  <a:off x="1937765" y="2572331"/>
                  <a:ext cx="274320" cy="2743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2" name="Trapezoid 21">
                  <a:extLst>
                    <a:ext uri="{FF2B5EF4-FFF2-40B4-BE49-F238E27FC236}">
                      <a16:creationId xmlns:a16="http://schemas.microsoft.com/office/drawing/2014/main" id="{487B0A00-6CBF-A249-AADE-BD101DB569DF}"/>
                    </a:ext>
                  </a:extLst>
                </p:cNvPr>
                <p:cNvSpPr/>
                <p:nvPr/>
              </p:nvSpPr>
              <p:spPr>
                <a:xfrm>
                  <a:off x="1937765" y="2418707"/>
                  <a:ext cx="274320" cy="153623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9283D86-2B9E-D143-8117-44E2B93A96ED}"/>
                  </a:ext>
                </a:extLst>
              </p:cNvPr>
              <p:cNvGrpSpPr/>
              <p:nvPr/>
            </p:nvGrpSpPr>
            <p:grpSpPr>
              <a:xfrm rot="10800000" flipH="1">
                <a:off x="8395295" y="3848546"/>
                <a:ext cx="84020" cy="240508"/>
                <a:chOff x="5402638" y="4593431"/>
                <a:chExt cx="84020" cy="240508"/>
              </a:xfrm>
            </p:grpSpPr>
            <p:sp>
              <p:nvSpPr>
                <p:cNvPr id="19" name="Trapezoid 18">
                  <a:extLst>
                    <a:ext uri="{FF2B5EF4-FFF2-40B4-BE49-F238E27FC236}">
                      <a16:creationId xmlns:a16="http://schemas.microsoft.com/office/drawing/2014/main" id="{E74CF679-FE98-6346-892D-DC9A06F605CD}"/>
                    </a:ext>
                  </a:extLst>
                </p:cNvPr>
                <p:cNvSpPr/>
                <p:nvPr/>
              </p:nvSpPr>
              <p:spPr>
                <a:xfrm>
                  <a:off x="5402638" y="4593431"/>
                  <a:ext cx="84020" cy="155219"/>
                </a:xfrm>
                <a:prstGeom prst="trapezoi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6C3B8B8C-026E-3841-9BC1-F19E6C6D1116}"/>
                    </a:ext>
                  </a:extLst>
                </p:cNvPr>
                <p:cNvSpPr/>
                <p:nvPr/>
              </p:nvSpPr>
              <p:spPr>
                <a:xfrm>
                  <a:off x="5402638" y="4748651"/>
                  <a:ext cx="84020" cy="852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1FED30A-444E-FE41-84E1-4CDB91BCC22F}"/>
                </a:ext>
              </a:extLst>
            </p:cNvPr>
            <p:cNvSpPr txBox="1"/>
            <p:nvPr/>
          </p:nvSpPr>
          <p:spPr>
            <a:xfrm>
              <a:off x="8183648" y="4451973"/>
              <a:ext cx="709638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APD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91BC37-BCEC-1C4F-831E-8D9586EE92C0}"/>
                </a:ext>
              </a:extLst>
            </p:cNvPr>
            <p:cNvSpPr/>
            <p:nvPr/>
          </p:nvSpPr>
          <p:spPr>
            <a:xfrm>
              <a:off x="1991978" y="6878673"/>
              <a:ext cx="1511632" cy="13127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459AF3-3F85-884C-8B0D-E101D7EB67CA}"/>
                </a:ext>
              </a:extLst>
            </p:cNvPr>
            <p:cNvSpPr txBox="1"/>
            <p:nvPr/>
          </p:nvSpPr>
          <p:spPr>
            <a:xfrm>
              <a:off x="1991980" y="6883537"/>
              <a:ext cx="1512398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NI USB-6008</a:t>
              </a:r>
            </a:p>
          </p:txBody>
        </p:sp>
        <p:pic>
          <p:nvPicPr>
            <p:cNvPr id="26" name="Picture 25" descr="Screen Clipping">
              <a:extLst>
                <a:ext uri="{FF2B5EF4-FFF2-40B4-BE49-F238E27FC236}">
                  <a16:creationId xmlns:a16="http://schemas.microsoft.com/office/drawing/2014/main" id="{E13C6419-57C6-A04D-85F0-0EA6C2B08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5778" y="7238270"/>
              <a:ext cx="851405" cy="90604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101750-AAC3-8349-9287-4C42C69A95DE}"/>
                </a:ext>
              </a:extLst>
            </p:cNvPr>
            <p:cNvSpPr txBox="1"/>
            <p:nvPr/>
          </p:nvSpPr>
          <p:spPr>
            <a:xfrm>
              <a:off x="2941268" y="7045119"/>
              <a:ext cx="664150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ao0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71A76F-BD88-CA4A-93B5-B091EC9BB2C1}"/>
                </a:ext>
              </a:extLst>
            </p:cNvPr>
            <p:cNvSpPr txBox="1"/>
            <p:nvPr/>
          </p:nvSpPr>
          <p:spPr>
            <a:xfrm>
              <a:off x="2954711" y="7821144"/>
              <a:ext cx="664150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ao1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DB28021-DC2E-7747-9240-2584DE23EB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7867" y="5203143"/>
              <a:ext cx="3363776" cy="27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C3E0872-D950-D048-B620-697592DD1472}"/>
                </a:ext>
              </a:extLst>
            </p:cNvPr>
            <p:cNvCxnSpPr>
              <a:cxnSpLocks/>
            </p:cNvCxnSpPr>
            <p:nvPr/>
          </p:nvCxnSpPr>
          <p:spPr>
            <a:xfrm>
              <a:off x="4443863" y="6787673"/>
              <a:ext cx="0" cy="2691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28455A-38EB-CF49-A5C0-15FCFD83625D}"/>
                </a:ext>
              </a:extLst>
            </p:cNvPr>
            <p:cNvSpPr/>
            <p:nvPr/>
          </p:nvSpPr>
          <p:spPr>
            <a:xfrm>
              <a:off x="7808883" y="311560"/>
              <a:ext cx="6756967" cy="24522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17D8C5-E578-514F-ABDC-73886ABC0CDB}"/>
                </a:ext>
              </a:extLst>
            </p:cNvPr>
            <p:cNvSpPr txBox="1"/>
            <p:nvPr/>
          </p:nvSpPr>
          <p:spPr>
            <a:xfrm>
              <a:off x="8136706" y="629717"/>
              <a:ext cx="1422981" cy="1284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Green laser</a:t>
              </a:r>
            </a:p>
            <a:p>
              <a:r>
                <a:rPr lang="en-US" sz="1100" dirty="0"/>
                <a:t>Coherent Sapphire 532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D1BA33D-8E70-C54E-998D-49E1C400A78D}"/>
                </a:ext>
              </a:extLst>
            </p:cNvPr>
            <p:cNvSpPr/>
            <p:nvPr/>
          </p:nvSpPr>
          <p:spPr>
            <a:xfrm>
              <a:off x="8139752" y="629717"/>
              <a:ext cx="2364439" cy="13099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1D92F83-FA8F-894A-AA91-350A7C0FE085}"/>
                </a:ext>
              </a:extLst>
            </p:cNvPr>
            <p:cNvSpPr/>
            <p:nvPr/>
          </p:nvSpPr>
          <p:spPr>
            <a:xfrm>
              <a:off x="11749030" y="1002985"/>
              <a:ext cx="1143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54F166-6AE2-9047-84F8-89F299C32542}"/>
                </a:ext>
              </a:extLst>
            </p:cNvPr>
            <p:cNvSpPr txBox="1"/>
            <p:nvPr/>
          </p:nvSpPr>
          <p:spPr>
            <a:xfrm>
              <a:off x="12174739" y="598531"/>
              <a:ext cx="800618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AOM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30C69BE-EEEC-6147-9C63-8A766B921BE3}"/>
                </a:ext>
              </a:extLst>
            </p:cNvPr>
            <p:cNvSpPr/>
            <p:nvPr/>
          </p:nvSpPr>
          <p:spPr>
            <a:xfrm rot="-2700000">
              <a:off x="13244661" y="978870"/>
              <a:ext cx="38100" cy="609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DAA1335-B2C4-8D44-B709-A94213D2C2D4}"/>
                </a:ext>
              </a:extLst>
            </p:cNvPr>
            <p:cNvSpPr/>
            <p:nvPr/>
          </p:nvSpPr>
          <p:spPr>
            <a:xfrm rot="2700000">
              <a:off x="13244660" y="1937533"/>
              <a:ext cx="38100" cy="609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BA12A9-30C0-3A4C-AB17-94E5873D3861}"/>
                </a:ext>
              </a:extLst>
            </p:cNvPr>
            <p:cNvSpPr txBox="1"/>
            <p:nvPr/>
          </p:nvSpPr>
          <p:spPr>
            <a:xfrm>
              <a:off x="11121890" y="1614888"/>
              <a:ext cx="1447800" cy="719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Fiber Coupler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2B6416-B8C2-3A4B-894B-32E88743E2C9}"/>
                </a:ext>
              </a:extLst>
            </p:cNvPr>
            <p:cNvSpPr/>
            <p:nvPr/>
          </p:nvSpPr>
          <p:spPr>
            <a:xfrm>
              <a:off x="10491730" y="1289984"/>
              <a:ext cx="2743200" cy="27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41" name="Picture 2" descr="Sapphire FP">
              <a:extLst>
                <a:ext uri="{FF2B5EF4-FFF2-40B4-BE49-F238E27FC236}">
                  <a16:creationId xmlns:a16="http://schemas.microsoft.com/office/drawing/2014/main" id="{30D9FD88-F84B-5C45-A18B-13327F44F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0485" y="704610"/>
              <a:ext cx="1065238" cy="1065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036E6A8-A816-2245-8BE2-EE99E58EFA50}"/>
                </a:ext>
              </a:extLst>
            </p:cNvPr>
            <p:cNvSpPr/>
            <p:nvPr/>
          </p:nvSpPr>
          <p:spPr>
            <a:xfrm>
              <a:off x="12124385" y="1027375"/>
              <a:ext cx="282350" cy="566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E36999C-720B-4A49-8E1F-3198B6B3AB30}"/>
                </a:ext>
              </a:extLst>
            </p:cNvPr>
            <p:cNvSpPr/>
            <p:nvPr/>
          </p:nvSpPr>
          <p:spPr>
            <a:xfrm>
              <a:off x="13223025" y="1289533"/>
              <a:ext cx="27432" cy="95923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64A3B53-134C-9E43-AE65-86BECAB35F8A}"/>
                </a:ext>
              </a:extLst>
            </p:cNvPr>
            <p:cNvSpPr/>
            <p:nvPr/>
          </p:nvSpPr>
          <p:spPr>
            <a:xfrm>
              <a:off x="12478274" y="2219080"/>
              <a:ext cx="759150" cy="27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9A81969-1802-244B-B6CC-6A099E68AAC7}"/>
                </a:ext>
              </a:extLst>
            </p:cNvPr>
            <p:cNvGrpSpPr/>
            <p:nvPr/>
          </p:nvGrpSpPr>
          <p:grpSpPr>
            <a:xfrm rot="16200000">
              <a:off x="12316010" y="2109391"/>
              <a:ext cx="84020" cy="240508"/>
              <a:chOff x="5402638" y="4593431"/>
              <a:chExt cx="84020" cy="240508"/>
            </a:xfrm>
          </p:grpSpPr>
          <p:sp>
            <p:nvSpPr>
              <p:cNvPr id="46" name="Trapezoid 45">
                <a:extLst>
                  <a:ext uri="{FF2B5EF4-FFF2-40B4-BE49-F238E27FC236}">
                    <a16:creationId xmlns:a16="http://schemas.microsoft.com/office/drawing/2014/main" id="{5669308F-1C31-0745-A9BC-489ED49994E1}"/>
                  </a:ext>
                </a:extLst>
              </p:cNvPr>
              <p:cNvSpPr/>
              <p:nvPr/>
            </p:nvSpPr>
            <p:spPr>
              <a:xfrm>
                <a:off x="5402638" y="4593431"/>
                <a:ext cx="84020" cy="155219"/>
              </a:xfrm>
              <a:prstGeom prst="trapezoi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472DF19-557D-2B40-ADE9-BFADCBF94652}"/>
                  </a:ext>
                </a:extLst>
              </p:cNvPr>
              <p:cNvSpPr/>
              <p:nvPr/>
            </p:nvSpPr>
            <p:spPr>
              <a:xfrm>
                <a:off x="5402638" y="4748651"/>
                <a:ext cx="84020" cy="852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2E3D44D-78DE-1F48-B403-A2C61612260C}"/>
                </a:ext>
              </a:extLst>
            </p:cNvPr>
            <p:cNvSpPr txBox="1"/>
            <p:nvPr/>
          </p:nvSpPr>
          <p:spPr>
            <a:xfrm>
              <a:off x="11334352" y="597686"/>
              <a:ext cx="739075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Lens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A5A679-6A00-8548-BF79-0608934FC5DF}"/>
                </a:ext>
              </a:extLst>
            </p:cNvPr>
            <p:cNvSpPr txBox="1"/>
            <p:nvPr/>
          </p:nvSpPr>
          <p:spPr>
            <a:xfrm>
              <a:off x="12985008" y="704013"/>
              <a:ext cx="934412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Mirror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258A625-3E80-4545-AE6C-30F802810766}"/>
                </a:ext>
              </a:extLst>
            </p:cNvPr>
            <p:cNvSpPr/>
            <p:nvPr/>
          </p:nvSpPr>
          <p:spPr>
            <a:xfrm>
              <a:off x="11267047" y="4662423"/>
              <a:ext cx="27432" cy="1600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C0F7286-196E-684D-A3CA-AE10A6385C97}"/>
                </a:ext>
              </a:extLst>
            </p:cNvPr>
            <p:cNvGrpSpPr/>
            <p:nvPr/>
          </p:nvGrpSpPr>
          <p:grpSpPr>
            <a:xfrm>
              <a:off x="11143604" y="5365441"/>
              <a:ext cx="274321" cy="278123"/>
              <a:chOff x="7972424" y="5432894"/>
              <a:chExt cx="274321" cy="278123"/>
            </a:xfrm>
          </p:grpSpPr>
          <p:sp>
            <p:nvSpPr>
              <p:cNvPr id="52" name="Right Triangle 51">
                <a:extLst>
                  <a:ext uri="{FF2B5EF4-FFF2-40B4-BE49-F238E27FC236}">
                    <a16:creationId xmlns:a16="http://schemas.microsoft.com/office/drawing/2014/main" id="{804F907A-0BA9-C542-B593-6D0046E7C97C}"/>
                  </a:ext>
                </a:extLst>
              </p:cNvPr>
              <p:cNvSpPr/>
              <p:nvPr/>
            </p:nvSpPr>
            <p:spPr>
              <a:xfrm>
                <a:off x="7972424" y="5436697"/>
                <a:ext cx="274320" cy="274320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3" name="Right Triangle 52">
                <a:extLst>
                  <a:ext uri="{FF2B5EF4-FFF2-40B4-BE49-F238E27FC236}">
                    <a16:creationId xmlns:a16="http://schemas.microsoft.com/office/drawing/2014/main" id="{3A1BF99E-9EF9-0A49-B5C1-46AD08BDE098}"/>
                  </a:ext>
                </a:extLst>
              </p:cNvPr>
              <p:cNvSpPr/>
              <p:nvPr/>
            </p:nvSpPr>
            <p:spPr>
              <a:xfrm rot="10800000">
                <a:off x="7972425" y="5432894"/>
                <a:ext cx="274320" cy="274320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4083937-F962-674D-9216-D89C1A4BB6AE}"/>
                </a:ext>
              </a:extLst>
            </p:cNvPr>
            <p:cNvSpPr txBox="1"/>
            <p:nvPr/>
          </p:nvSpPr>
          <p:spPr>
            <a:xfrm>
              <a:off x="11317840" y="4835742"/>
              <a:ext cx="1025834" cy="719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Beam splitter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B1E8A4-FB11-1243-8A94-8281A8066B50}"/>
                </a:ext>
              </a:extLst>
            </p:cNvPr>
            <p:cNvSpPr txBox="1"/>
            <p:nvPr/>
          </p:nvSpPr>
          <p:spPr>
            <a:xfrm>
              <a:off x="10026963" y="4932160"/>
              <a:ext cx="1046798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Camera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F2C6AF3-F8BB-3545-A0A7-BBEA9B6517D2}"/>
                </a:ext>
              </a:extLst>
            </p:cNvPr>
            <p:cNvSpPr/>
            <p:nvPr/>
          </p:nvSpPr>
          <p:spPr>
            <a:xfrm>
              <a:off x="10543541" y="5287438"/>
              <a:ext cx="167472" cy="4577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921D6B4-19E5-2247-BD3F-69E77FB2AA16}"/>
                </a:ext>
              </a:extLst>
            </p:cNvPr>
            <p:cNvSpPr/>
            <p:nvPr/>
          </p:nvSpPr>
          <p:spPr>
            <a:xfrm>
              <a:off x="12558287" y="5302062"/>
              <a:ext cx="167472" cy="4577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0049475-39A0-D74B-9C23-EA537469F9AA}"/>
                </a:ext>
              </a:extLst>
            </p:cNvPr>
            <p:cNvSpPr txBox="1"/>
            <p:nvPr/>
          </p:nvSpPr>
          <p:spPr>
            <a:xfrm>
              <a:off x="12138497" y="4824747"/>
              <a:ext cx="1416067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Photodiode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74558BF-AD42-4F46-B58E-3E399DC19B56}"/>
                </a:ext>
              </a:extLst>
            </p:cNvPr>
            <p:cNvSpPr/>
            <p:nvPr/>
          </p:nvSpPr>
          <p:spPr>
            <a:xfrm rot="-2700000">
              <a:off x="11288374" y="5958914"/>
              <a:ext cx="38100" cy="609600"/>
            </a:xfrm>
            <a:prstGeom prst="rect">
              <a:avLst/>
            </a:prstGeom>
            <a:solidFill>
              <a:srgbClr val="000000">
                <a:alpha val="51373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322462-E429-E743-9735-0CD38C90F749}"/>
                </a:ext>
              </a:extLst>
            </p:cNvPr>
            <p:cNvSpPr/>
            <p:nvPr/>
          </p:nvSpPr>
          <p:spPr>
            <a:xfrm>
              <a:off x="11270423" y="6195388"/>
              <a:ext cx="960120" cy="27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19F5196-EFB4-5343-B5C7-9E52992753FD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 flipH="1">
              <a:off x="11721969" y="5957643"/>
              <a:ext cx="304800" cy="475493"/>
              <a:chOff x="1937765" y="2418707"/>
              <a:chExt cx="274320" cy="42794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9FE5242-EE0C-9647-8CFA-A057067EE823}"/>
                  </a:ext>
                </a:extLst>
              </p:cNvPr>
              <p:cNvSpPr/>
              <p:nvPr/>
            </p:nvSpPr>
            <p:spPr>
              <a:xfrm>
                <a:off x="1937765" y="2572331"/>
                <a:ext cx="274320" cy="274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3" name="Trapezoid 62">
                <a:extLst>
                  <a:ext uri="{FF2B5EF4-FFF2-40B4-BE49-F238E27FC236}">
                    <a16:creationId xmlns:a16="http://schemas.microsoft.com/office/drawing/2014/main" id="{268951F3-CBD4-7B42-9FD5-614B759CFE03}"/>
                  </a:ext>
                </a:extLst>
              </p:cNvPr>
              <p:cNvSpPr/>
              <p:nvPr/>
            </p:nvSpPr>
            <p:spPr>
              <a:xfrm>
                <a:off x="1937765" y="2418707"/>
                <a:ext cx="274320" cy="153623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7A0810-5906-EE42-B843-431CB65D0785}"/>
                </a:ext>
              </a:extLst>
            </p:cNvPr>
            <p:cNvSpPr txBox="1"/>
            <p:nvPr/>
          </p:nvSpPr>
          <p:spPr>
            <a:xfrm>
              <a:off x="11236522" y="5615292"/>
              <a:ext cx="1215377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Objective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D9147F0-40D8-834D-9FDA-4AE31BD7DFE7}"/>
                </a:ext>
              </a:extLst>
            </p:cNvPr>
            <p:cNvSpPr txBox="1"/>
            <p:nvPr/>
          </p:nvSpPr>
          <p:spPr>
            <a:xfrm>
              <a:off x="10318092" y="5681646"/>
              <a:ext cx="1086936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Dichroic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47591B5-41CA-5D4A-AE99-4A9310F00A54}"/>
                </a:ext>
              </a:extLst>
            </p:cNvPr>
            <p:cNvSpPr txBox="1"/>
            <p:nvPr/>
          </p:nvSpPr>
          <p:spPr>
            <a:xfrm>
              <a:off x="12217122" y="5636428"/>
              <a:ext cx="1009336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Sample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8CF7D76-9AAE-5C47-9B17-4139DCCA3378}"/>
                </a:ext>
              </a:extLst>
            </p:cNvPr>
            <p:cNvSpPr txBox="1"/>
            <p:nvPr/>
          </p:nvSpPr>
          <p:spPr>
            <a:xfrm>
              <a:off x="11966731" y="6629907"/>
              <a:ext cx="682880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PCB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4A2F1AB-CFF0-964F-83B1-CD45227F7177}"/>
                </a:ext>
              </a:extLst>
            </p:cNvPr>
            <p:cNvSpPr/>
            <p:nvPr/>
          </p:nvSpPr>
          <p:spPr>
            <a:xfrm>
              <a:off x="12790597" y="5987729"/>
              <a:ext cx="490840" cy="4837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8968E3D-A513-824D-913E-88D84EA739DC}"/>
                </a:ext>
              </a:extLst>
            </p:cNvPr>
            <p:cNvSpPr/>
            <p:nvPr/>
          </p:nvSpPr>
          <p:spPr>
            <a:xfrm>
              <a:off x="13287278" y="5876957"/>
              <a:ext cx="760143" cy="702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0C92ED-774D-854C-A428-CD7A585D9D06}"/>
                </a:ext>
              </a:extLst>
            </p:cNvPr>
            <p:cNvSpPr txBox="1"/>
            <p:nvPr/>
          </p:nvSpPr>
          <p:spPr>
            <a:xfrm>
              <a:off x="12863485" y="6576581"/>
              <a:ext cx="1943326" cy="719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Nanopositioning</a:t>
              </a:r>
              <a:r>
                <a:rPr lang="en-US" sz="1100" dirty="0"/>
                <a:t> system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AB84AB4-1A60-5640-A768-56CBE9613C17}"/>
                </a:ext>
              </a:extLst>
            </p:cNvPr>
            <p:cNvSpPr txBox="1"/>
            <p:nvPr/>
          </p:nvSpPr>
          <p:spPr>
            <a:xfrm>
              <a:off x="13349806" y="4914785"/>
              <a:ext cx="1615316" cy="1001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Manual translation stage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15924F0-CCA5-294E-8088-6E314D0670B3}"/>
                </a:ext>
              </a:extLst>
            </p:cNvPr>
            <p:cNvSpPr/>
            <p:nvPr/>
          </p:nvSpPr>
          <p:spPr>
            <a:xfrm>
              <a:off x="10650933" y="6221476"/>
              <a:ext cx="1600200" cy="27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2258EBA-D277-4042-8DB2-8B7C9DCA0C15}"/>
                </a:ext>
              </a:extLst>
            </p:cNvPr>
            <p:cNvSpPr/>
            <p:nvPr/>
          </p:nvSpPr>
          <p:spPr>
            <a:xfrm rot="2700000">
              <a:off x="10582920" y="5957823"/>
              <a:ext cx="38100" cy="609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AE857A7-6263-1F4E-8A3E-018BF6AAA216}"/>
                </a:ext>
              </a:extLst>
            </p:cNvPr>
            <p:cNvSpPr/>
            <p:nvPr/>
          </p:nvSpPr>
          <p:spPr>
            <a:xfrm rot="2700000">
              <a:off x="10646856" y="6575877"/>
              <a:ext cx="38100" cy="609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808142C-D085-3E43-A7AD-8178D7CBCAB9}"/>
                </a:ext>
              </a:extLst>
            </p:cNvPr>
            <p:cNvSpPr/>
            <p:nvPr/>
          </p:nvSpPr>
          <p:spPr>
            <a:xfrm>
              <a:off x="10643955" y="6216726"/>
              <a:ext cx="27432" cy="6400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6BFACE4-421A-6D46-A278-81FA728B7A53}"/>
                </a:ext>
              </a:extLst>
            </p:cNvPr>
            <p:cNvSpPr/>
            <p:nvPr/>
          </p:nvSpPr>
          <p:spPr>
            <a:xfrm>
              <a:off x="9383449" y="6822605"/>
              <a:ext cx="1280160" cy="27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2D2C6C9-B069-C747-BCBD-13A7CF9C50A6}"/>
                </a:ext>
              </a:extLst>
            </p:cNvPr>
            <p:cNvGrpSpPr/>
            <p:nvPr/>
          </p:nvGrpSpPr>
          <p:grpSpPr>
            <a:xfrm rot="5400000">
              <a:off x="9473002" y="6415567"/>
              <a:ext cx="304800" cy="854961"/>
              <a:chOff x="8284906" y="3234093"/>
              <a:chExt cx="304800" cy="85496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FE1300A5-3A92-2C45-9C99-DEE27AFD970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0800000" flipH="1">
                <a:off x="8284906" y="3234093"/>
                <a:ext cx="304800" cy="475493"/>
                <a:chOff x="1937765" y="2418707"/>
                <a:chExt cx="274320" cy="427944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89B4C878-1E43-4A49-A206-197B91235E1F}"/>
                    </a:ext>
                  </a:extLst>
                </p:cNvPr>
                <p:cNvSpPr/>
                <p:nvPr/>
              </p:nvSpPr>
              <p:spPr>
                <a:xfrm>
                  <a:off x="1937765" y="2572331"/>
                  <a:ext cx="274320" cy="2743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83" name="Trapezoid 82">
                  <a:extLst>
                    <a:ext uri="{FF2B5EF4-FFF2-40B4-BE49-F238E27FC236}">
                      <a16:creationId xmlns:a16="http://schemas.microsoft.com/office/drawing/2014/main" id="{DCB659FF-4EE6-734D-BAB5-EBAF1A9DC479}"/>
                    </a:ext>
                  </a:extLst>
                </p:cNvPr>
                <p:cNvSpPr/>
                <p:nvPr/>
              </p:nvSpPr>
              <p:spPr>
                <a:xfrm>
                  <a:off x="1937765" y="2418707"/>
                  <a:ext cx="274320" cy="153623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B8E7E4A8-130A-564F-A72A-90C7F7583414}"/>
                  </a:ext>
                </a:extLst>
              </p:cNvPr>
              <p:cNvGrpSpPr/>
              <p:nvPr/>
            </p:nvGrpSpPr>
            <p:grpSpPr>
              <a:xfrm rot="10800000" flipH="1">
                <a:off x="8395295" y="3848546"/>
                <a:ext cx="84020" cy="240508"/>
                <a:chOff x="5402638" y="4593431"/>
                <a:chExt cx="84020" cy="240508"/>
              </a:xfrm>
            </p:grpSpPr>
            <p:sp>
              <p:nvSpPr>
                <p:cNvPr id="80" name="Trapezoid 79">
                  <a:extLst>
                    <a:ext uri="{FF2B5EF4-FFF2-40B4-BE49-F238E27FC236}">
                      <a16:creationId xmlns:a16="http://schemas.microsoft.com/office/drawing/2014/main" id="{ECAF8449-C35A-E746-B990-64755E1E461C}"/>
                    </a:ext>
                  </a:extLst>
                </p:cNvPr>
                <p:cNvSpPr/>
                <p:nvPr/>
              </p:nvSpPr>
              <p:spPr>
                <a:xfrm>
                  <a:off x="5402638" y="4593431"/>
                  <a:ext cx="84020" cy="155219"/>
                </a:xfrm>
                <a:prstGeom prst="trapezoi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8555AAA-D2A1-3145-BFDC-599D6818C01B}"/>
                    </a:ext>
                  </a:extLst>
                </p:cNvPr>
                <p:cNvSpPr/>
                <p:nvPr/>
              </p:nvSpPr>
              <p:spPr>
                <a:xfrm>
                  <a:off x="5402638" y="4748651"/>
                  <a:ext cx="84020" cy="852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DD1659A-ED0D-3D48-8131-B56F1989079C}"/>
                    </a:ext>
                  </a:extLst>
                </p14:cNvPr>
                <p14:cNvContentPartPr/>
                <p14:nvPr/>
              </p14:nvContentPartPr>
              <p14:xfrm>
                <a:off x="10418750" y="2227450"/>
                <a:ext cx="1818720" cy="881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DD1659A-ED0D-3D48-8131-B56F1989079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03729" y="2212425"/>
                  <a:ext cx="1848161" cy="91108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A85FE7B-2BF2-AA49-9EC7-F1294637AF9E}"/>
                </a:ext>
              </a:extLst>
            </p:cNvPr>
            <p:cNvSpPr/>
            <p:nvPr/>
          </p:nvSpPr>
          <p:spPr>
            <a:xfrm rot="10800000">
              <a:off x="10122931" y="6538246"/>
              <a:ext cx="38100" cy="609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FB575AE-D761-B54C-8567-8D6F5D2D48B7}"/>
                </a:ext>
              </a:extLst>
            </p:cNvPr>
            <p:cNvSpPr/>
            <p:nvPr/>
          </p:nvSpPr>
          <p:spPr>
            <a:xfrm rot="10800000">
              <a:off x="10259929" y="6538909"/>
              <a:ext cx="38100" cy="609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750947B-5F94-854D-B243-086B2E7568C3}"/>
                </a:ext>
              </a:extLst>
            </p:cNvPr>
            <p:cNvSpPr txBox="1"/>
            <p:nvPr/>
          </p:nvSpPr>
          <p:spPr>
            <a:xfrm>
              <a:off x="8995011" y="6995656"/>
              <a:ext cx="2478386" cy="719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532 nm notch filter &amp;</a:t>
              </a:r>
            </a:p>
            <a:p>
              <a:r>
                <a:rPr lang="en-US" sz="1100" dirty="0"/>
                <a:t>633 nm long pass filter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81C3193-3BFC-3F4C-BBF8-029E36F04C9C}"/>
                </a:ext>
              </a:extLst>
            </p:cNvPr>
            <p:cNvSpPr txBox="1"/>
            <p:nvPr/>
          </p:nvSpPr>
          <p:spPr>
            <a:xfrm>
              <a:off x="8740420" y="5907713"/>
              <a:ext cx="1525779" cy="719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Collection</a:t>
              </a:r>
            </a:p>
            <a:p>
              <a:r>
                <a:rPr lang="en-US" sz="1100" dirty="0"/>
                <a:t>Fiber Launch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0590DE7-4579-F84D-AC49-AD77732F9A65}"/>
                    </a:ext>
                  </a:extLst>
                </p14:cNvPr>
                <p14:cNvContentPartPr/>
                <p14:nvPr/>
              </p14:nvContentPartPr>
              <p14:xfrm>
                <a:off x="8272004" y="5587881"/>
                <a:ext cx="924480" cy="1254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0590DE7-4579-F84D-AC49-AD77732F9A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56986" y="5572862"/>
                  <a:ext cx="953914" cy="128439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C809D6D-65DA-4E4F-B480-8FC5A7C11858}"/>
                </a:ext>
              </a:extLst>
            </p:cNvPr>
            <p:cNvSpPr/>
            <p:nvPr/>
          </p:nvSpPr>
          <p:spPr>
            <a:xfrm rot="3240000">
              <a:off x="11760120" y="6864819"/>
              <a:ext cx="182880" cy="4837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F9B9715-22F6-5041-86AD-33B8035BC0C0}"/>
                </a:ext>
              </a:extLst>
            </p:cNvPr>
            <p:cNvSpPr txBox="1"/>
            <p:nvPr/>
          </p:nvSpPr>
          <p:spPr>
            <a:xfrm>
              <a:off x="11622773" y="7172002"/>
              <a:ext cx="1049474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Magnet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4965B7C-ECCB-BB42-B538-48C8E6830730}"/>
                </a:ext>
              </a:extLst>
            </p:cNvPr>
            <p:cNvSpPr/>
            <p:nvPr/>
          </p:nvSpPr>
          <p:spPr>
            <a:xfrm>
              <a:off x="400675" y="655286"/>
              <a:ext cx="678863" cy="7489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BF1332C-70E5-9348-915C-556062962D38}"/>
                </a:ext>
              </a:extLst>
            </p:cNvPr>
            <p:cNvSpPr/>
            <p:nvPr/>
          </p:nvSpPr>
          <p:spPr>
            <a:xfrm>
              <a:off x="1997942" y="5379707"/>
              <a:ext cx="1511632" cy="13127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3C73237-E4E5-5241-8149-74C67B2966FE}"/>
                </a:ext>
              </a:extLst>
            </p:cNvPr>
            <p:cNvSpPr txBox="1"/>
            <p:nvPr/>
          </p:nvSpPr>
          <p:spPr>
            <a:xfrm>
              <a:off x="1997942" y="5384571"/>
              <a:ext cx="1512398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NI USB-6008</a:t>
              </a:r>
            </a:p>
          </p:txBody>
        </p:sp>
        <p:pic>
          <p:nvPicPr>
            <p:cNvPr id="96" name="Picture 95" descr="Screen Clipping">
              <a:extLst>
                <a:ext uri="{FF2B5EF4-FFF2-40B4-BE49-F238E27FC236}">
                  <a16:creationId xmlns:a16="http://schemas.microsoft.com/office/drawing/2014/main" id="{3526D92F-D75E-8C40-A06B-6DAFD7939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1742" y="5739304"/>
              <a:ext cx="851405" cy="906040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EFB657C-F138-404F-BCC7-E977C57DD641}"/>
                </a:ext>
              </a:extLst>
            </p:cNvPr>
            <p:cNvSpPr txBox="1"/>
            <p:nvPr/>
          </p:nvSpPr>
          <p:spPr>
            <a:xfrm>
              <a:off x="2947233" y="5546154"/>
              <a:ext cx="664150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ao0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B7799A2-A8F9-1540-8091-3A1B12496B8F}"/>
                </a:ext>
              </a:extLst>
            </p:cNvPr>
            <p:cNvSpPr txBox="1"/>
            <p:nvPr/>
          </p:nvSpPr>
          <p:spPr>
            <a:xfrm>
              <a:off x="2960676" y="6322179"/>
              <a:ext cx="664150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ao1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D7E735C-24DA-3247-AC59-CB9C2B0EE323}"/>
                </a:ext>
              </a:extLst>
            </p:cNvPr>
            <p:cNvSpPr/>
            <p:nvPr/>
          </p:nvSpPr>
          <p:spPr>
            <a:xfrm>
              <a:off x="3879369" y="6086877"/>
              <a:ext cx="3453317" cy="7016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C2F0C92-F468-9746-9FF6-0914A8BA189A}"/>
                </a:ext>
              </a:extLst>
            </p:cNvPr>
            <p:cNvSpPr txBox="1"/>
            <p:nvPr/>
          </p:nvSpPr>
          <p:spPr>
            <a:xfrm>
              <a:off x="3848500" y="6092304"/>
              <a:ext cx="3642386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Nanopositioning</a:t>
              </a:r>
              <a:r>
                <a:rPr lang="en-US" sz="1100" dirty="0"/>
                <a:t> system controller 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89E05E5-A25C-B04A-9FA1-9A739ADBEA8A}"/>
                </a:ext>
              </a:extLst>
            </p:cNvPr>
            <p:cNvSpPr txBox="1"/>
            <p:nvPr/>
          </p:nvSpPr>
          <p:spPr>
            <a:xfrm>
              <a:off x="4273407" y="6420397"/>
              <a:ext cx="417971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Z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51B8B05-A088-524F-8F52-7D71E645C51B}"/>
                </a:ext>
              </a:extLst>
            </p:cNvPr>
            <p:cNvSpPr txBox="1"/>
            <p:nvPr/>
          </p:nvSpPr>
          <p:spPr>
            <a:xfrm>
              <a:off x="5439100" y="6437714"/>
              <a:ext cx="431349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X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1A187B8-E8CA-8449-A1D3-B4251DCBEEF4}"/>
                </a:ext>
              </a:extLst>
            </p:cNvPr>
            <p:cNvSpPr txBox="1"/>
            <p:nvPr/>
          </p:nvSpPr>
          <p:spPr>
            <a:xfrm>
              <a:off x="6524828" y="6420083"/>
              <a:ext cx="423323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Y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60E2A03-862E-6F4A-B45A-CBAD3AF70179}"/>
                </a:ext>
              </a:extLst>
            </p:cNvPr>
            <p:cNvCxnSpPr>
              <a:cxnSpLocks/>
            </p:cNvCxnSpPr>
            <p:nvPr/>
          </p:nvCxnSpPr>
          <p:spPr>
            <a:xfrm>
              <a:off x="3707838" y="5715801"/>
              <a:ext cx="0" cy="13410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18F9F80-AD92-5148-AC0F-D6CAAE800B9B}"/>
                </a:ext>
              </a:extLst>
            </p:cNvPr>
            <p:cNvCxnSpPr>
              <a:cxnSpLocks/>
            </p:cNvCxnSpPr>
            <p:nvPr/>
          </p:nvCxnSpPr>
          <p:spPr>
            <a:xfrm>
              <a:off x="3503610" y="5715801"/>
              <a:ext cx="2042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1AA09C8-011F-4B49-8516-1D94BC764705}"/>
                </a:ext>
              </a:extLst>
            </p:cNvPr>
            <p:cNvCxnSpPr>
              <a:cxnSpLocks/>
            </p:cNvCxnSpPr>
            <p:nvPr/>
          </p:nvCxnSpPr>
          <p:spPr>
            <a:xfrm>
              <a:off x="3707838" y="7056804"/>
              <a:ext cx="7360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43D88F7-E2DB-F74A-A5C8-F15F3408361E}"/>
                </a:ext>
              </a:extLst>
            </p:cNvPr>
            <p:cNvCxnSpPr>
              <a:cxnSpLocks/>
            </p:cNvCxnSpPr>
            <p:nvPr/>
          </p:nvCxnSpPr>
          <p:spPr>
            <a:xfrm>
              <a:off x="3503610" y="7258091"/>
              <a:ext cx="2087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DDA81B8-B744-B341-8E52-19441212B032}"/>
                </a:ext>
              </a:extLst>
            </p:cNvPr>
            <p:cNvCxnSpPr>
              <a:cxnSpLocks/>
            </p:cNvCxnSpPr>
            <p:nvPr/>
          </p:nvCxnSpPr>
          <p:spPr>
            <a:xfrm>
              <a:off x="3518091" y="7965192"/>
              <a:ext cx="3155175" cy="175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0774675-7B6D-AC4C-8B29-4D3DD2E4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590768" y="6788615"/>
              <a:ext cx="0" cy="4694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6209177-D182-C043-9EAD-C79563E741DB}"/>
                </a:ext>
              </a:extLst>
            </p:cNvPr>
            <p:cNvCxnSpPr>
              <a:cxnSpLocks/>
            </p:cNvCxnSpPr>
            <p:nvPr/>
          </p:nvCxnSpPr>
          <p:spPr>
            <a:xfrm>
              <a:off x="6673266" y="6787673"/>
              <a:ext cx="0" cy="11950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8E76367-3876-1E46-A6B7-F38E108329C7}"/>
                </a:ext>
              </a:extLst>
            </p:cNvPr>
            <p:cNvCxnSpPr>
              <a:cxnSpLocks/>
            </p:cNvCxnSpPr>
            <p:nvPr/>
          </p:nvCxnSpPr>
          <p:spPr>
            <a:xfrm>
              <a:off x="4565475" y="6787672"/>
              <a:ext cx="0" cy="16922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13953F0-6561-FD45-A174-F536F1C07998}"/>
                </a:ext>
              </a:extLst>
            </p:cNvPr>
            <p:cNvCxnSpPr>
              <a:cxnSpLocks/>
            </p:cNvCxnSpPr>
            <p:nvPr/>
          </p:nvCxnSpPr>
          <p:spPr>
            <a:xfrm>
              <a:off x="5700903" y="6794666"/>
              <a:ext cx="0" cy="15393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94745C6-283F-F740-B534-824596D24106}"/>
                </a:ext>
              </a:extLst>
            </p:cNvPr>
            <p:cNvCxnSpPr>
              <a:cxnSpLocks/>
            </p:cNvCxnSpPr>
            <p:nvPr/>
          </p:nvCxnSpPr>
          <p:spPr>
            <a:xfrm>
              <a:off x="6806901" y="6794666"/>
              <a:ext cx="0" cy="1396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01A22A-0CC8-4C49-94D3-DE2AD6E97E4A}"/>
                </a:ext>
              </a:extLst>
            </p:cNvPr>
            <p:cNvCxnSpPr>
              <a:cxnSpLocks/>
            </p:cNvCxnSpPr>
            <p:nvPr/>
          </p:nvCxnSpPr>
          <p:spPr>
            <a:xfrm>
              <a:off x="12857849" y="6471499"/>
              <a:ext cx="0" cy="1720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7AB9B00-A1A3-8149-8223-5704C8EB56BD}"/>
                </a:ext>
              </a:extLst>
            </p:cNvPr>
            <p:cNvCxnSpPr>
              <a:cxnSpLocks/>
            </p:cNvCxnSpPr>
            <p:nvPr/>
          </p:nvCxnSpPr>
          <p:spPr>
            <a:xfrm>
              <a:off x="12939148" y="6477970"/>
              <a:ext cx="0" cy="18654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653EBA3-4A28-BE47-9A9B-50FC0DE7DD40}"/>
                </a:ext>
              </a:extLst>
            </p:cNvPr>
            <p:cNvCxnSpPr>
              <a:cxnSpLocks/>
            </p:cNvCxnSpPr>
            <p:nvPr/>
          </p:nvCxnSpPr>
          <p:spPr>
            <a:xfrm>
              <a:off x="13028598" y="6477960"/>
              <a:ext cx="0" cy="20082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FDC8BF8-45D0-A74C-A089-E21383D54E57}"/>
                </a:ext>
              </a:extLst>
            </p:cNvPr>
            <p:cNvCxnSpPr>
              <a:cxnSpLocks/>
            </p:cNvCxnSpPr>
            <p:nvPr/>
          </p:nvCxnSpPr>
          <p:spPr>
            <a:xfrm>
              <a:off x="4565475" y="8481022"/>
              <a:ext cx="8470542" cy="3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9F5D10-D6F8-604A-81E2-BEAA70AC4183}"/>
                </a:ext>
              </a:extLst>
            </p:cNvPr>
            <p:cNvCxnSpPr>
              <a:cxnSpLocks/>
            </p:cNvCxnSpPr>
            <p:nvPr/>
          </p:nvCxnSpPr>
          <p:spPr>
            <a:xfrm>
              <a:off x="5700903" y="8333528"/>
              <a:ext cx="7253048" cy="19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41FBEDE-FA8A-014E-84C3-430FED6BC5C6}"/>
                </a:ext>
              </a:extLst>
            </p:cNvPr>
            <p:cNvCxnSpPr>
              <a:cxnSpLocks/>
            </p:cNvCxnSpPr>
            <p:nvPr/>
          </p:nvCxnSpPr>
          <p:spPr>
            <a:xfrm>
              <a:off x="6806901" y="8185220"/>
              <a:ext cx="6050948" cy="137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480A19B-58B1-BC46-BE1D-1D66E274F779}"/>
                </a:ext>
              </a:extLst>
            </p:cNvPr>
            <p:cNvSpPr/>
            <p:nvPr/>
          </p:nvSpPr>
          <p:spPr>
            <a:xfrm>
              <a:off x="4544382" y="3810094"/>
              <a:ext cx="1836263" cy="9511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01E0A6D-7864-A942-8C07-DCF33F0D809D}"/>
                </a:ext>
              </a:extLst>
            </p:cNvPr>
            <p:cNvSpPr txBox="1"/>
            <p:nvPr/>
          </p:nvSpPr>
          <p:spPr>
            <a:xfrm>
              <a:off x="4544383" y="3814957"/>
              <a:ext cx="1674632" cy="719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Swabian Time Tagger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6915D8C-9EB5-7741-8481-F2B3EAC0EECE}"/>
                </a:ext>
              </a:extLst>
            </p:cNvPr>
            <p:cNvSpPr txBox="1"/>
            <p:nvPr/>
          </p:nvSpPr>
          <p:spPr>
            <a:xfrm>
              <a:off x="4717024" y="4416461"/>
              <a:ext cx="428675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1FC7E6D-A593-BF43-B900-294A064C47B2}"/>
                </a:ext>
              </a:extLst>
            </p:cNvPr>
            <p:cNvSpPr txBox="1"/>
            <p:nvPr/>
          </p:nvSpPr>
          <p:spPr>
            <a:xfrm>
              <a:off x="5109066" y="4412725"/>
              <a:ext cx="428675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6998A9D-6DBC-DD45-85FD-1D1C80436849}"/>
                </a:ext>
              </a:extLst>
            </p:cNvPr>
            <p:cNvSpPr txBox="1"/>
            <p:nvPr/>
          </p:nvSpPr>
          <p:spPr>
            <a:xfrm>
              <a:off x="5506267" y="4415925"/>
              <a:ext cx="428675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B7F65A1-15B7-A24D-A191-833175026610}"/>
                </a:ext>
              </a:extLst>
            </p:cNvPr>
            <p:cNvSpPr txBox="1"/>
            <p:nvPr/>
          </p:nvSpPr>
          <p:spPr>
            <a:xfrm>
              <a:off x="5856531" y="4412725"/>
              <a:ext cx="428675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05326D2-5E5B-254C-A96C-BE985D209950}"/>
                </a:ext>
              </a:extLst>
            </p:cNvPr>
            <p:cNvCxnSpPr>
              <a:cxnSpLocks/>
            </p:cNvCxnSpPr>
            <p:nvPr/>
          </p:nvCxnSpPr>
          <p:spPr>
            <a:xfrm>
              <a:off x="4867867" y="475918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2791BD5-8BD2-674E-8548-76D06151DF69}"/>
                </a:ext>
              </a:extLst>
            </p:cNvPr>
            <p:cNvCxnSpPr>
              <a:cxnSpLocks/>
              <a:endCxn id="94" idx="1"/>
            </p:cNvCxnSpPr>
            <p:nvPr/>
          </p:nvCxnSpPr>
          <p:spPr>
            <a:xfrm flipV="1">
              <a:off x="1069747" y="6036078"/>
              <a:ext cx="928195" cy="69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5772DCA-091D-DF48-A60A-7F1566B73C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9538" y="7513905"/>
              <a:ext cx="928195" cy="69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2DB2419-3101-7444-B0AC-CD6B4CBC7755}"/>
                </a:ext>
              </a:extLst>
            </p:cNvPr>
            <p:cNvCxnSpPr>
              <a:cxnSpLocks/>
              <a:endCxn id="120" idx="1"/>
            </p:cNvCxnSpPr>
            <p:nvPr/>
          </p:nvCxnSpPr>
          <p:spPr>
            <a:xfrm>
              <a:off x="1067913" y="4285664"/>
              <a:ext cx="347646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90FFE46-28C0-9542-B8E2-F62814ABFD1A}"/>
                </a:ext>
              </a:extLst>
            </p:cNvPr>
            <p:cNvSpPr/>
            <p:nvPr/>
          </p:nvSpPr>
          <p:spPr>
            <a:xfrm>
              <a:off x="4273408" y="2036644"/>
              <a:ext cx="2616774" cy="9511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2136F2B-5A76-624F-AEED-840CEADC3ED6}"/>
                </a:ext>
              </a:extLst>
            </p:cNvPr>
            <p:cNvSpPr txBox="1"/>
            <p:nvPr/>
          </p:nvSpPr>
          <p:spPr>
            <a:xfrm>
              <a:off x="4185766" y="2058657"/>
              <a:ext cx="2853006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Digilent</a:t>
              </a:r>
              <a:r>
                <a:rPr lang="en-US" sz="1100" dirty="0"/>
                <a:t> Analog Discovery2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E397674-02D6-9442-898E-ECF6A7714D87}"/>
                </a:ext>
              </a:extLst>
            </p:cNvPr>
            <p:cNvSpPr txBox="1"/>
            <p:nvPr/>
          </p:nvSpPr>
          <p:spPr>
            <a:xfrm>
              <a:off x="4628607" y="2643011"/>
              <a:ext cx="428675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526A076-772C-0A4B-B949-EB8DE30C1F6B}"/>
                </a:ext>
              </a:extLst>
            </p:cNvPr>
            <p:cNvSpPr txBox="1"/>
            <p:nvPr/>
          </p:nvSpPr>
          <p:spPr>
            <a:xfrm>
              <a:off x="4917286" y="2647226"/>
              <a:ext cx="428675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BC6D412-EF72-5540-9759-3840816A2D1F}"/>
                </a:ext>
              </a:extLst>
            </p:cNvPr>
            <p:cNvSpPr txBox="1"/>
            <p:nvPr/>
          </p:nvSpPr>
          <p:spPr>
            <a:xfrm>
              <a:off x="5203165" y="2650426"/>
              <a:ext cx="428675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B7612E6-4DDE-A643-A69D-A180CE66F4EB}"/>
                </a:ext>
              </a:extLst>
            </p:cNvPr>
            <p:cNvSpPr txBox="1"/>
            <p:nvPr/>
          </p:nvSpPr>
          <p:spPr>
            <a:xfrm>
              <a:off x="5489819" y="2655176"/>
              <a:ext cx="428675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37D8CF3-8FB2-BC4C-BB27-7435E75FCE5E}"/>
                </a:ext>
              </a:extLst>
            </p:cNvPr>
            <p:cNvSpPr/>
            <p:nvPr/>
          </p:nvSpPr>
          <p:spPr>
            <a:xfrm>
              <a:off x="1262223" y="446443"/>
              <a:ext cx="1686273" cy="94637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E4C2E83-AFE0-9342-89FC-5D3164D62D8F}"/>
                </a:ext>
              </a:extLst>
            </p:cNvPr>
            <p:cNvSpPr txBox="1"/>
            <p:nvPr/>
          </p:nvSpPr>
          <p:spPr>
            <a:xfrm>
              <a:off x="1208439" y="472367"/>
              <a:ext cx="1868289" cy="719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SRS SG384</a:t>
              </a:r>
            </a:p>
            <a:p>
              <a:r>
                <a:rPr lang="en-US" sz="1100" dirty="0"/>
                <a:t>Signal generator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6D91153-E38C-D846-8505-C9043EC2E3A0}"/>
                </a:ext>
              </a:extLst>
            </p:cNvPr>
            <p:cNvSpPr/>
            <p:nvPr/>
          </p:nvSpPr>
          <p:spPr>
            <a:xfrm>
              <a:off x="3276321" y="495315"/>
              <a:ext cx="1427822" cy="867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9D1B005-9C9E-C44C-9B88-697E50DFB24F}"/>
                </a:ext>
              </a:extLst>
            </p:cNvPr>
            <p:cNvSpPr txBox="1"/>
            <p:nvPr/>
          </p:nvSpPr>
          <p:spPr>
            <a:xfrm>
              <a:off x="3291619" y="606029"/>
              <a:ext cx="1383956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MW switch</a:t>
              </a:r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970B788-A639-2C4A-8E9D-BA06DC7FBD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3370" y="929175"/>
              <a:ext cx="302619" cy="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FF7F39B7-5926-0D4C-9E25-923E77004D2C}"/>
                </a:ext>
              </a:extLst>
            </p:cNvPr>
            <p:cNvSpPr/>
            <p:nvPr/>
          </p:nvSpPr>
          <p:spPr>
            <a:xfrm>
              <a:off x="4980515" y="647332"/>
              <a:ext cx="1329720" cy="512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6278EA0-AEDF-4D42-9AFB-8C10756FA560}"/>
                </a:ext>
              </a:extLst>
            </p:cNvPr>
            <p:cNvSpPr txBox="1"/>
            <p:nvPr/>
          </p:nvSpPr>
          <p:spPr>
            <a:xfrm>
              <a:off x="4834661" y="716795"/>
              <a:ext cx="1627461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MW amplifier</a:t>
              </a: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CF6DE12-E14A-844E-9AF9-F0D0AB8105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3731" y="938252"/>
              <a:ext cx="302619" cy="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21EC780-710C-CD4B-99F9-8FB8E69F93CD}"/>
                </a:ext>
              </a:extLst>
            </p:cNvPr>
            <p:cNvCxnSpPr>
              <a:cxnSpLocks/>
            </p:cNvCxnSpPr>
            <p:nvPr/>
          </p:nvCxnSpPr>
          <p:spPr>
            <a:xfrm>
              <a:off x="6315136" y="939874"/>
              <a:ext cx="12495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DB7266E-62E2-CE49-92BA-4E7929BCAEFE}"/>
                </a:ext>
              </a:extLst>
            </p:cNvPr>
            <p:cNvCxnSpPr>
              <a:cxnSpLocks/>
            </p:cNvCxnSpPr>
            <p:nvPr/>
          </p:nvCxnSpPr>
          <p:spPr>
            <a:xfrm>
              <a:off x="7564306" y="938252"/>
              <a:ext cx="0" cy="68661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259BD3-146B-BD45-AE29-E7212FDC8E5E}"/>
                </a:ext>
              </a:extLst>
            </p:cNvPr>
            <p:cNvCxnSpPr>
              <a:cxnSpLocks/>
            </p:cNvCxnSpPr>
            <p:nvPr/>
          </p:nvCxnSpPr>
          <p:spPr>
            <a:xfrm>
              <a:off x="7573140" y="7807856"/>
              <a:ext cx="37887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892D42E-3467-CE48-96CF-EF2E4BEE0924}"/>
                </a:ext>
              </a:extLst>
            </p:cNvPr>
            <p:cNvCxnSpPr>
              <a:cxnSpLocks/>
            </p:cNvCxnSpPr>
            <p:nvPr/>
          </p:nvCxnSpPr>
          <p:spPr>
            <a:xfrm>
              <a:off x="11367124" y="6624026"/>
              <a:ext cx="0" cy="11887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52DF472-2B0C-414F-9F5E-E304EA4F8EDF}"/>
                </a:ext>
              </a:extLst>
            </p:cNvPr>
            <p:cNvCxnSpPr>
              <a:cxnSpLocks/>
            </p:cNvCxnSpPr>
            <p:nvPr/>
          </p:nvCxnSpPr>
          <p:spPr>
            <a:xfrm>
              <a:off x="11361884" y="6622509"/>
              <a:ext cx="7772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E91E31D-297F-884D-9495-7511A580F3B1}"/>
                </a:ext>
              </a:extLst>
            </p:cNvPr>
            <p:cNvCxnSpPr>
              <a:cxnSpLocks/>
            </p:cNvCxnSpPr>
            <p:nvPr/>
          </p:nvCxnSpPr>
          <p:spPr>
            <a:xfrm>
              <a:off x="11294479" y="6555676"/>
              <a:ext cx="8446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32F970B-0FC2-D94C-AC0D-1874516BDDC7}"/>
                </a:ext>
              </a:extLst>
            </p:cNvPr>
            <p:cNvCxnSpPr>
              <a:cxnSpLocks/>
            </p:cNvCxnSpPr>
            <p:nvPr/>
          </p:nvCxnSpPr>
          <p:spPr>
            <a:xfrm>
              <a:off x="11294479" y="6553486"/>
              <a:ext cx="0" cy="10633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1A60994-522B-ED44-BD0F-103D217C5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5655" y="7613374"/>
              <a:ext cx="2323217" cy="3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4ECFE0F-9803-ED4E-BB49-07047EDF39D6}"/>
                </a:ext>
              </a:extLst>
            </p:cNvPr>
            <p:cNvSpPr txBox="1"/>
            <p:nvPr/>
          </p:nvSpPr>
          <p:spPr>
            <a:xfrm>
              <a:off x="7739481" y="6660306"/>
              <a:ext cx="1397810" cy="719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MW terminator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1F9941D-D347-254E-B73A-8BD70EA364FA}"/>
                </a:ext>
              </a:extLst>
            </p:cNvPr>
            <p:cNvSpPr/>
            <p:nvPr/>
          </p:nvSpPr>
          <p:spPr>
            <a:xfrm>
              <a:off x="8741387" y="7285026"/>
              <a:ext cx="397200" cy="4577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88975567-AC2E-884E-B9D6-9373888C0867}"/>
                </a:ext>
              </a:extLst>
            </p:cNvPr>
            <p:cNvSpPr txBox="1"/>
            <p:nvPr/>
          </p:nvSpPr>
          <p:spPr>
            <a:xfrm>
              <a:off x="4851710" y="2368409"/>
              <a:ext cx="607956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DO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59672ED-DAD2-FD4C-A86F-B41A6CE16D71}"/>
                </a:ext>
              </a:extLst>
            </p:cNvPr>
            <p:cNvSpPr txBox="1"/>
            <p:nvPr/>
          </p:nvSpPr>
          <p:spPr>
            <a:xfrm>
              <a:off x="4345998" y="2639891"/>
              <a:ext cx="428675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F899695-2D1E-AA48-B2E4-C6EA8D7493C9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31" y="2987784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7CFE146-0655-584A-9E9B-B0FF1EC74AC0}"/>
                </a:ext>
              </a:extLst>
            </p:cNvPr>
            <p:cNvCxnSpPr>
              <a:cxnSpLocks/>
            </p:cNvCxnSpPr>
            <p:nvPr/>
          </p:nvCxnSpPr>
          <p:spPr>
            <a:xfrm>
              <a:off x="4509072" y="3437205"/>
              <a:ext cx="257374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EF83ACD-3C03-6948-9359-504A07D21D8B}"/>
                </a:ext>
              </a:extLst>
            </p:cNvPr>
            <p:cNvCxnSpPr>
              <a:cxnSpLocks/>
            </p:cNvCxnSpPr>
            <p:nvPr/>
          </p:nvCxnSpPr>
          <p:spPr>
            <a:xfrm>
              <a:off x="7064687" y="7779"/>
              <a:ext cx="0" cy="3437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23BEB07-ED99-E24D-879E-15EEAC837215}"/>
                </a:ext>
              </a:extLst>
            </p:cNvPr>
            <p:cNvCxnSpPr>
              <a:cxnSpLocks/>
            </p:cNvCxnSpPr>
            <p:nvPr/>
          </p:nvCxnSpPr>
          <p:spPr>
            <a:xfrm>
              <a:off x="7061878" y="12635"/>
              <a:ext cx="52164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A491AF3-0EEB-C746-A3F9-482CC3A958F4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 flipH="1">
              <a:off x="12265560" y="0"/>
              <a:ext cx="12762" cy="10273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7136717-03BD-6349-AE2B-302A678EEA74}"/>
                </a:ext>
              </a:extLst>
            </p:cNvPr>
            <p:cNvCxnSpPr>
              <a:cxnSpLocks/>
            </p:cNvCxnSpPr>
            <p:nvPr/>
          </p:nvCxnSpPr>
          <p:spPr>
            <a:xfrm>
              <a:off x="4786451" y="2987784"/>
              <a:ext cx="0" cy="2970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480216B-352F-8648-A958-601472B0D523}"/>
                </a:ext>
              </a:extLst>
            </p:cNvPr>
            <p:cNvCxnSpPr>
              <a:cxnSpLocks/>
            </p:cNvCxnSpPr>
            <p:nvPr/>
          </p:nvCxnSpPr>
          <p:spPr>
            <a:xfrm>
              <a:off x="3605724" y="3290060"/>
              <a:ext cx="11737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66D887A-5986-BC4D-86EA-2A0B288F28EE}"/>
                </a:ext>
              </a:extLst>
            </p:cNvPr>
            <p:cNvCxnSpPr>
              <a:cxnSpLocks/>
            </p:cNvCxnSpPr>
            <p:nvPr/>
          </p:nvCxnSpPr>
          <p:spPr>
            <a:xfrm>
              <a:off x="3605724" y="1366518"/>
              <a:ext cx="0" cy="19293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DEA95C59-0ADF-6242-AE90-5CA68346E8FF}"/>
                </a:ext>
              </a:extLst>
            </p:cNvPr>
            <p:cNvSpPr txBox="1"/>
            <p:nvPr/>
          </p:nvSpPr>
          <p:spPr>
            <a:xfrm>
              <a:off x="3258733" y="1027854"/>
              <a:ext cx="637392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TTL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AAB894E-6071-1549-85C5-51CBFEEA14BB}"/>
                </a:ext>
              </a:extLst>
            </p:cNvPr>
            <p:cNvSpPr txBox="1"/>
            <p:nvPr/>
          </p:nvSpPr>
          <p:spPr>
            <a:xfrm>
              <a:off x="3717658" y="1043807"/>
              <a:ext cx="680206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+5V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C9B032E-E0CA-C14B-8B12-06A5D0D22543}"/>
                </a:ext>
              </a:extLst>
            </p:cNvPr>
            <p:cNvSpPr txBox="1"/>
            <p:nvPr/>
          </p:nvSpPr>
          <p:spPr>
            <a:xfrm>
              <a:off x="4218872" y="1037283"/>
              <a:ext cx="634714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-5V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3CAB593-E7A8-224B-8F22-B46A8A00475E}"/>
                </a:ext>
              </a:extLst>
            </p:cNvPr>
            <p:cNvSpPr txBox="1"/>
            <p:nvPr/>
          </p:nvSpPr>
          <p:spPr>
            <a:xfrm>
              <a:off x="5994777" y="2621811"/>
              <a:ext cx="559790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V+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AB10126E-D0BF-D741-B139-DE417A0A7B1B}"/>
                </a:ext>
              </a:extLst>
            </p:cNvPr>
            <p:cNvSpPr txBox="1"/>
            <p:nvPr/>
          </p:nvSpPr>
          <p:spPr>
            <a:xfrm>
              <a:off x="6424162" y="2617364"/>
              <a:ext cx="514302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V-</a:t>
              </a:r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D54CCEE-CAFE-074B-8116-591D0C4E87D3}"/>
                </a:ext>
              </a:extLst>
            </p:cNvPr>
            <p:cNvCxnSpPr>
              <a:cxnSpLocks/>
            </p:cNvCxnSpPr>
            <p:nvPr/>
          </p:nvCxnSpPr>
          <p:spPr>
            <a:xfrm>
              <a:off x="5354009" y="2987784"/>
              <a:ext cx="0" cy="7264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2A6F8D8-3632-D94D-B6BB-0FFC9F0196B0}"/>
                </a:ext>
              </a:extLst>
            </p:cNvPr>
            <p:cNvCxnSpPr>
              <a:cxnSpLocks/>
            </p:cNvCxnSpPr>
            <p:nvPr/>
          </p:nvCxnSpPr>
          <p:spPr>
            <a:xfrm>
              <a:off x="5640663" y="2987784"/>
              <a:ext cx="0" cy="6035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6230403-0C09-4044-BB31-D9977D1299A9}"/>
                </a:ext>
              </a:extLst>
            </p:cNvPr>
            <p:cNvCxnSpPr>
              <a:cxnSpLocks/>
            </p:cNvCxnSpPr>
            <p:nvPr/>
          </p:nvCxnSpPr>
          <p:spPr>
            <a:xfrm>
              <a:off x="5354009" y="3714204"/>
              <a:ext cx="11708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4C22587-2670-294A-83DD-96251AB16E56}"/>
                </a:ext>
              </a:extLst>
            </p:cNvPr>
            <p:cNvCxnSpPr>
              <a:cxnSpLocks/>
            </p:cNvCxnSpPr>
            <p:nvPr/>
          </p:nvCxnSpPr>
          <p:spPr>
            <a:xfrm>
              <a:off x="5640663" y="3588699"/>
              <a:ext cx="11708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D8E0F9B-7ED8-114C-9273-5BEE3CBA10D7}"/>
                </a:ext>
              </a:extLst>
            </p:cNvPr>
            <p:cNvCxnSpPr>
              <a:cxnSpLocks/>
            </p:cNvCxnSpPr>
            <p:nvPr/>
          </p:nvCxnSpPr>
          <p:spPr>
            <a:xfrm>
              <a:off x="6524828" y="3714511"/>
              <a:ext cx="0" cy="11108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5578254-A5E1-2B40-A4D4-07E07E093518}"/>
                </a:ext>
              </a:extLst>
            </p:cNvPr>
            <p:cNvCxnSpPr>
              <a:cxnSpLocks/>
            </p:cNvCxnSpPr>
            <p:nvPr/>
          </p:nvCxnSpPr>
          <p:spPr>
            <a:xfrm>
              <a:off x="6806901" y="3586968"/>
              <a:ext cx="14803" cy="13625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013CF07-EA20-2E43-A850-C9D4B61431BE}"/>
                </a:ext>
              </a:extLst>
            </p:cNvPr>
            <p:cNvCxnSpPr>
              <a:cxnSpLocks/>
            </p:cNvCxnSpPr>
            <p:nvPr/>
          </p:nvCxnSpPr>
          <p:spPr>
            <a:xfrm>
              <a:off x="5657110" y="4825322"/>
              <a:ext cx="8677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E8EABC5-BF64-0047-9876-64EEC7D7584D}"/>
                </a:ext>
              </a:extLst>
            </p:cNvPr>
            <p:cNvCxnSpPr>
              <a:cxnSpLocks/>
            </p:cNvCxnSpPr>
            <p:nvPr/>
          </p:nvCxnSpPr>
          <p:spPr>
            <a:xfrm>
              <a:off x="6007373" y="4949548"/>
              <a:ext cx="8143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8AA3609-0E5B-D447-964A-7B7EFEEE593D}"/>
                </a:ext>
              </a:extLst>
            </p:cNvPr>
            <p:cNvCxnSpPr>
              <a:cxnSpLocks/>
            </p:cNvCxnSpPr>
            <p:nvPr/>
          </p:nvCxnSpPr>
          <p:spPr>
            <a:xfrm>
              <a:off x="5657110" y="4746585"/>
              <a:ext cx="0" cy="73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6416027-3B54-314C-BC6F-A6E59ECD649B}"/>
                </a:ext>
              </a:extLst>
            </p:cNvPr>
            <p:cNvCxnSpPr>
              <a:cxnSpLocks/>
            </p:cNvCxnSpPr>
            <p:nvPr/>
          </p:nvCxnSpPr>
          <p:spPr>
            <a:xfrm>
              <a:off x="6007373" y="4759188"/>
              <a:ext cx="0" cy="190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5225816-3B6C-5E4A-AE00-218857F04368}"/>
                </a:ext>
              </a:extLst>
            </p:cNvPr>
            <p:cNvCxnSpPr>
              <a:cxnSpLocks/>
            </p:cNvCxnSpPr>
            <p:nvPr/>
          </p:nvCxnSpPr>
          <p:spPr>
            <a:xfrm>
              <a:off x="6164589" y="2987784"/>
              <a:ext cx="0" cy="1828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8BBA2EA-020D-3541-B805-F32A1EA99080}"/>
                </a:ext>
              </a:extLst>
            </p:cNvPr>
            <p:cNvCxnSpPr>
              <a:cxnSpLocks/>
            </p:cNvCxnSpPr>
            <p:nvPr/>
          </p:nvCxnSpPr>
          <p:spPr>
            <a:xfrm>
              <a:off x="3990232" y="3173293"/>
              <a:ext cx="21892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66C3844-4508-D342-8525-AEF02638EE5F}"/>
                </a:ext>
              </a:extLst>
            </p:cNvPr>
            <p:cNvCxnSpPr>
              <a:cxnSpLocks/>
            </p:cNvCxnSpPr>
            <p:nvPr/>
          </p:nvCxnSpPr>
          <p:spPr>
            <a:xfrm>
              <a:off x="3991801" y="1363035"/>
              <a:ext cx="0" cy="18305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1F01A28-D370-1043-92C9-406ACADBC9A1}"/>
                </a:ext>
              </a:extLst>
            </p:cNvPr>
            <p:cNvCxnSpPr>
              <a:cxnSpLocks/>
            </p:cNvCxnSpPr>
            <p:nvPr/>
          </p:nvCxnSpPr>
          <p:spPr>
            <a:xfrm>
              <a:off x="4509072" y="1363035"/>
              <a:ext cx="0" cy="4061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1EAAB74-866D-E345-8359-33BCB0DCA1A0}"/>
                </a:ext>
              </a:extLst>
            </p:cNvPr>
            <p:cNvCxnSpPr>
              <a:cxnSpLocks/>
            </p:cNvCxnSpPr>
            <p:nvPr/>
          </p:nvCxnSpPr>
          <p:spPr>
            <a:xfrm>
              <a:off x="4509072" y="1769152"/>
              <a:ext cx="26975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FD24B35D-9766-8A4E-91C4-6E4D4E23B446}"/>
                </a:ext>
              </a:extLst>
            </p:cNvPr>
            <p:cNvCxnSpPr>
              <a:cxnSpLocks/>
            </p:cNvCxnSpPr>
            <p:nvPr/>
          </p:nvCxnSpPr>
          <p:spPr>
            <a:xfrm>
              <a:off x="7208828" y="1759778"/>
              <a:ext cx="0" cy="141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F8677CB-90A4-CF4F-B8BD-FABB4DA70EDF}"/>
                </a:ext>
              </a:extLst>
            </p:cNvPr>
            <p:cNvCxnSpPr>
              <a:cxnSpLocks/>
            </p:cNvCxnSpPr>
            <p:nvPr/>
          </p:nvCxnSpPr>
          <p:spPr>
            <a:xfrm>
              <a:off x="6609665" y="3169576"/>
              <a:ext cx="60438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3BCD7908-DFCB-F64F-9C11-73F8092B6DBD}"/>
                </a:ext>
              </a:extLst>
            </p:cNvPr>
            <p:cNvCxnSpPr>
              <a:cxnSpLocks/>
            </p:cNvCxnSpPr>
            <p:nvPr/>
          </p:nvCxnSpPr>
          <p:spPr>
            <a:xfrm>
              <a:off x="6606360" y="2987784"/>
              <a:ext cx="0" cy="1828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0C8E6896-07F6-FE42-923E-05A3765166A9}"/>
                </a:ext>
              </a:extLst>
            </p:cNvPr>
            <p:cNvSpPr/>
            <p:nvPr/>
          </p:nvSpPr>
          <p:spPr>
            <a:xfrm>
              <a:off x="1545384" y="3104227"/>
              <a:ext cx="1427822" cy="5904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B7FCEE46-7701-DF4C-897A-F0C4DAE4ECB8}"/>
                </a:ext>
              </a:extLst>
            </p:cNvPr>
            <p:cNvCxnSpPr>
              <a:cxnSpLocks/>
            </p:cNvCxnSpPr>
            <p:nvPr/>
          </p:nvCxnSpPr>
          <p:spPr>
            <a:xfrm>
              <a:off x="1086518" y="3437205"/>
              <a:ext cx="4411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35F3B58-1716-5D4C-AA80-BF925E46E14D}"/>
                </a:ext>
              </a:extLst>
            </p:cNvPr>
            <p:cNvCxnSpPr>
              <a:cxnSpLocks/>
            </p:cNvCxnSpPr>
            <p:nvPr/>
          </p:nvCxnSpPr>
          <p:spPr>
            <a:xfrm>
              <a:off x="1796802" y="1402273"/>
              <a:ext cx="0" cy="17068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9B33BF8A-30F5-5741-8936-57E0EDA9EBEB}"/>
                </a:ext>
              </a:extLst>
            </p:cNvPr>
            <p:cNvCxnSpPr>
              <a:cxnSpLocks/>
            </p:cNvCxnSpPr>
            <p:nvPr/>
          </p:nvCxnSpPr>
          <p:spPr>
            <a:xfrm>
              <a:off x="2029213" y="1392817"/>
              <a:ext cx="0" cy="1728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5096074-02A8-B449-980D-FCE60607D9E1}"/>
                </a:ext>
              </a:extLst>
            </p:cNvPr>
            <p:cNvCxnSpPr>
              <a:cxnSpLocks/>
              <a:endCxn id="136" idx="1"/>
            </p:cNvCxnSpPr>
            <p:nvPr/>
          </p:nvCxnSpPr>
          <p:spPr>
            <a:xfrm>
              <a:off x="1073888" y="919631"/>
              <a:ext cx="1883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35E800F-F05C-D643-AA3C-607661223855}"/>
                </a:ext>
              </a:extLst>
            </p:cNvPr>
            <p:cNvSpPr txBox="1"/>
            <p:nvPr/>
          </p:nvSpPr>
          <p:spPr>
            <a:xfrm>
              <a:off x="1605494" y="1075109"/>
              <a:ext cx="367128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0E765AC-E953-9149-8D06-F576208E4BDA}"/>
                </a:ext>
              </a:extLst>
            </p:cNvPr>
            <p:cNvSpPr txBox="1"/>
            <p:nvPr/>
          </p:nvSpPr>
          <p:spPr>
            <a:xfrm>
              <a:off x="1833385" y="1071010"/>
              <a:ext cx="466137" cy="4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Q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F985A239-E783-1045-A0A0-BD2CE7237876}"/>
                </a:ext>
              </a:extLst>
            </p:cNvPr>
            <p:cNvCxnSpPr>
              <a:cxnSpLocks/>
            </p:cNvCxnSpPr>
            <p:nvPr/>
          </p:nvCxnSpPr>
          <p:spPr>
            <a:xfrm>
              <a:off x="2963370" y="3582624"/>
              <a:ext cx="210475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5E6670F-7D6F-CA46-B4D3-C1E712FCF0B1}"/>
                </a:ext>
              </a:extLst>
            </p:cNvPr>
            <p:cNvCxnSpPr>
              <a:cxnSpLocks/>
            </p:cNvCxnSpPr>
            <p:nvPr/>
          </p:nvCxnSpPr>
          <p:spPr>
            <a:xfrm>
              <a:off x="5068129" y="2987784"/>
              <a:ext cx="0" cy="6047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A4EBA00F-4370-D54A-99B2-8290793ABDEA}"/>
              </a:ext>
            </a:extLst>
          </p:cNvPr>
          <p:cNvSpPr txBox="1"/>
          <p:nvPr/>
        </p:nvSpPr>
        <p:spPr>
          <a:xfrm>
            <a:off x="292478" y="376620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208" name="Title 1">
            <a:extLst>
              <a:ext uri="{FF2B5EF4-FFF2-40B4-BE49-F238E27FC236}">
                <a16:creationId xmlns:a16="http://schemas.microsoft.com/office/drawing/2014/main" id="{098D394D-3931-CA4F-9E86-2E5F504B2CC1}"/>
              </a:ext>
            </a:extLst>
          </p:cNvPr>
          <p:cNvSpPr txBox="1">
            <a:spLocks/>
          </p:cNvSpPr>
          <p:nvPr/>
        </p:nvSpPr>
        <p:spPr>
          <a:xfrm>
            <a:off x="628650" y="215153"/>
            <a:ext cx="7886700" cy="924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NV lab setup diagram</a:t>
            </a:r>
          </a:p>
        </p:txBody>
      </p:sp>
    </p:spTree>
    <p:extLst>
      <p:ext uri="{BB962C8B-B14F-4D97-AF65-F5344CB8AC3E}">
        <p14:creationId xmlns:p14="http://schemas.microsoft.com/office/powerpoint/2010/main" val="359753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9B6802-0216-0548-B77C-5B01A33C9CA8}"/>
              </a:ext>
            </a:extLst>
          </p:cNvPr>
          <p:cNvSpPr txBox="1">
            <a:spLocks/>
          </p:cNvSpPr>
          <p:nvPr/>
        </p:nvSpPr>
        <p:spPr>
          <a:xfrm>
            <a:off x="628650" y="215153"/>
            <a:ext cx="7886700" cy="924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Nitrogen Vacancy Center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1EEE93-1310-7048-9023-1ED7CBE7C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0" y="1436968"/>
            <a:ext cx="3401401" cy="360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5CD18BA-26FB-324B-BA4C-32AA8BA1F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130" y="1193149"/>
            <a:ext cx="5164170" cy="462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D4DC97-3E2B-2747-87F1-3E1C94225376}"/>
              </a:ext>
            </a:extLst>
          </p:cNvPr>
          <p:cNvSpPr txBox="1"/>
          <p:nvPr/>
        </p:nvSpPr>
        <p:spPr>
          <a:xfrm>
            <a:off x="295836" y="5108114"/>
            <a:ext cx="303903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Nitrogen Vacancy (NV) center in the diamond lattice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6F514-BC4D-824F-AC9E-6974362AE947}"/>
              </a:ext>
            </a:extLst>
          </p:cNvPr>
          <p:cNvSpPr txBox="1"/>
          <p:nvPr/>
        </p:nvSpPr>
        <p:spPr>
          <a:xfrm>
            <a:off x="5809130" y="5912242"/>
            <a:ext cx="240702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NV spin dynamics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7EF48-9DAF-8245-BF6C-4CA337C98CD8}"/>
              </a:ext>
            </a:extLst>
          </p:cNvPr>
          <p:cNvSpPr txBox="1"/>
          <p:nvPr/>
        </p:nvSpPr>
        <p:spPr>
          <a:xfrm>
            <a:off x="0" y="6488668"/>
            <a:ext cx="681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Picture source: </a:t>
            </a:r>
            <a:r>
              <a:rPr lang="en-US" dirty="0">
                <a:hlinkClick r:id="rId4"/>
              </a:rPr>
              <a:t>https://en.wikipedia.org/wiki/Nitrogen-vacancy_center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8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EF9F08-A5FB-4E4A-8089-77DE48805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498" y="1262204"/>
            <a:ext cx="4467502" cy="376881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1D83B39-104D-9C4B-A1A9-258048C167D7}"/>
              </a:ext>
            </a:extLst>
          </p:cNvPr>
          <p:cNvSpPr txBox="1">
            <a:spLocks/>
          </p:cNvSpPr>
          <p:nvPr/>
        </p:nvSpPr>
        <p:spPr>
          <a:xfrm>
            <a:off x="628650" y="215153"/>
            <a:ext cx="7886700" cy="924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NV center properties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D1EF1D-89A7-2D45-B2D2-3DC08882CFC0}"/>
              </a:ext>
            </a:extLst>
          </p:cNvPr>
          <p:cNvSpPr txBox="1"/>
          <p:nvPr/>
        </p:nvSpPr>
        <p:spPr>
          <a:xfrm>
            <a:off x="5607425" y="5151631"/>
            <a:ext cx="307937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Zeeman effect under external magnetic field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29FC12-DB03-E04B-BD02-92EF17696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0" y="1686018"/>
            <a:ext cx="4369843" cy="290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211D84-6F9E-6848-807E-E5F0B5120507}"/>
              </a:ext>
            </a:extLst>
          </p:cNvPr>
          <p:cNvSpPr txBox="1"/>
          <p:nvPr/>
        </p:nvSpPr>
        <p:spPr>
          <a:xfrm>
            <a:off x="472549" y="5151631"/>
            <a:ext cx="362006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NV absorption and photoluminescence spectra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0AA447-2A02-B74B-B9AF-C0FFAF2E862F}"/>
              </a:ext>
            </a:extLst>
          </p:cNvPr>
          <p:cNvSpPr/>
          <p:nvPr/>
        </p:nvSpPr>
        <p:spPr>
          <a:xfrm>
            <a:off x="0" y="6223499"/>
            <a:ext cx="6871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Picture source: </a:t>
            </a:r>
            <a:r>
              <a:rPr lang="en-US" dirty="0">
                <a:hlinkClick r:id="rId4"/>
              </a:rPr>
              <a:t>https://en.wikipedia.org/wiki/Nitrogen-vacancy_center</a:t>
            </a:r>
            <a:endParaRPr lang="en-US" dirty="0"/>
          </a:p>
          <a:p>
            <a:r>
              <a:rPr lang="en-US" i="1" dirty="0"/>
              <a:t>Nature communications</a:t>
            </a:r>
            <a:r>
              <a:rPr lang="en-US" dirty="0"/>
              <a:t> 4.1 (2013): 1-7.</a:t>
            </a:r>
          </a:p>
        </p:txBody>
      </p:sp>
    </p:spTree>
    <p:extLst>
      <p:ext uri="{BB962C8B-B14F-4D97-AF65-F5344CB8AC3E}">
        <p14:creationId xmlns:p14="http://schemas.microsoft.com/office/powerpoint/2010/main" val="85485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B005A56-7AAE-7946-BE4D-D51081E12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060" y="3911045"/>
            <a:ext cx="3138560" cy="2421175"/>
          </a:xfrm>
          <a:prstGeom prst="rect">
            <a:avLst/>
          </a:prstGeom>
        </p:spPr>
      </p:pic>
      <p:pic>
        <p:nvPicPr>
          <p:cNvPr id="19" name="Picture 18" descr="Chart, line chart, histogram&#10;&#10;Description automatically generated">
            <a:extLst>
              <a:ext uri="{FF2B5EF4-FFF2-40B4-BE49-F238E27FC236}">
                <a16:creationId xmlns:a16="http://schemas.microsoft.com/office/drawing/2014/main" id="{F19627DA-63AE-2446-91FF-BF7DC74F7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437" y="3911045"/>
            <a:ext cx="3228233" cy="24211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1D83B39-104D-9C4B-A1A9-258048C167D7}"/>
              </a:ext>
            </a:extLst>
          </p:cNvPr>
          <p:cNvSpPr txBox="1">
            <a:spLocks/>
          </p:cNvSpPr>
          <p:nvPr/>
        </p:nvSpPr>
        <p:spPr>
          <a:xfrm>
            <a:off x="628650" y="215153"/>
            <a:ext cx="7886700" cy="924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Lab mission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47F4168-60CD-2449-A953-F56E2BC15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3331"/>
                <a:ext cx="7886700" cy="4351338"/>
              </a:xfrm>
            </p:spPr>
            <p:txBody>
              <a:bodyPr/>
              <a:lstStyle/>
              <a:p>
                <a:r>
                  <a:rPr lang="en-US" dirty="0"/>
                  <a:t>Run confocal scans to find your NV center.</a:t>
                </a:r>
              </a:p>
              <a:p>
                <a:r>
                  <a:rPr lang="en-US" dirty="0"/>
                  <a:t>Optically detected magnetic resonance (ODMR) experiment to find NV transition frequencies.</a:t>
                </a:r>
              </a:p>
              <a:p>
                <a:r>
                  <a:rPr lang="en-US" dirty="0"/>
                  <a:t>Rabi measurement to calibrate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pulses.</a:t>
                </a:r>
              </a:p>
              <a:p>
                <a:r>
                  <a:rPr lang="en-US" dirty="0"/>
                  <a:t>Characterize your NV qubit coherence time.</a:t>
                </a: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47F4168-60CD-2449-A953-F56E2BC15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3331"/>
                <a:ext cx="7886700" cy="4351338"/>
              </a:xfrm>
              <a:blipFill>
                <a:blip r:embed="rId4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E0E1E304-8189-E046-B27B-26ED7CEAF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273" y="3911045"/>
            <a:ext cx="3228233" cy="24211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A54A1AE-CA1D-6845-A681-CEC0A67231F3}"/>
              </a:ext>
            </a:extLst>
          </p:cNvPr>
          <p:cNvSpPr txBox="1"/>
          <p:nvPr/>
        </p:nvSpPr>
        <p:spPr>
          <a:xfrm>
            <a:off x="199281" y="6314091"/>
            <a:ext cx="208146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Confocal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B4DB84-4598-114D-AEFE-91AD57D8585B}"/>
              </a:ext>
            </a:extLst>
          </p:cNvPr>
          <p:cNvSpPr txBox="1"/>
          <p:nvPr/>
        </p:nvSpPr>
        <p:spPr>
          <a:xfrm>
            <a:off x="3919187" y="6332220"/>
            <a:ext cx="10407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ODMR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5F7CF5-862A-8045-9B6A-53B159C6A9AF}"/>
              </a:ext>
            </a:extLst>
          </p:cNvPr>
          <p:cNvSpPr txBox="1"/>
          <p:nvPr/>
        </p:nvSpPr>
        <p:spPr>
          <a:xfrm>
            <a:off x="7385422" y="6332220"/>
            <a:ext cx="78343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Rabi</a:t>
            </a:r>
          </a:p>
        </p:txBody>
      </p:sp>
    </p:spTree>
    <p:extLst>
      <p:ext uri="{BB962C8B-B14F-4D97-AF65-F5344CB8AC3E}">
        <p14:creationId xmlns:p14="http://schemas.microsoft.com/office/powerpoint/2010/main" val="155150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216</Words>
  <Application>Microsoft Macintosh PowerPoint</Application>
  <PresentationFormat>Letter Paper (8.5x11 in)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Zhiyang Yuan</dc:creator>
  <cp:lastModifiedBy>Zhiyang Yuan</cp:lastModifiedBy>
  <cp:revision>2</cp:revision>
  <dcterms:created xsi:type="dcterms:W3CDTF">2022-03-22T15:41:11Z</dcterms:created>
  <dcterms:modified xsi:type="dcterms:W3CDTF">2022-03-22T16:29:24Z</dcterms:modified>
</cp:coreProperties>
</file>